
<file path=[Content_Types].xml><?xml version="1.0" encoding="utf-8"?>
<Types xmlns="http://schemas.openxmlformats.org/package/2006/content-types">
  <Default Extension="png" ContentType="image/png"/>
  <Default Extension="tmp"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7.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8.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9.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0.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1.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2.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3.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4.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 id="2147483742" r:id="rId2"/>
    <p:sldMasterId id="2147483761" r:id="rId3"/>
    <p:sldMasterId id="2147483780" r:id="rId4"/>
    <p:sldMasterId id="2147483790" r:id="rId5"/>
    <p:sldMasterId id="2147483809" r:id="rId6"/>
    <p:sldMasterId id="2147483832" r:id="rId7"/>
    <p:sldMasterId id="2147483846" r:id="rId8"/>
    <p:sldMasterId id="2147483860" r:id="rId9"/>
    <p:sldMasterId id="2147483874" r:id="rId10"/>
    <p:sldMasterId id="2147483907" r:id="rId11"/>
    <p:sldMasterId id="2147483940" r:id="rId12"/>
    <p:sldMasterId id="2147483948" r:id="rId13"/>
    <p:sldMasterId id="2147483956" r:id="rId14"/>
    <p:sldMasterId id="2147483970" r:id="rId15"/>
  </p:sldMasterIdLst>
  <p:notesMasterIdLst>
    <p:notesMasterId r:id="rId59"/>
  </p:notesMasterIdLst>
  <p:handoutMasterIdLst>
    <p:handoutMasterId r:id="rId60"/>
  </p:handoutMasterIdLst>
  <p:sldIdLst>
    <p:sldId id="537" r:id="rId16"/>
    <p:sldId id="1394" r:id="rId17"/>
    <p:sldId id="1395" r:id="rId18"/>
    <p:sldId id="1398" r:id="rId19"/>
    <p:sldId id="1396" r:id="rId20"/>
    <p:sldId id="1397" r:id="rId21"/>
    <p:sldId id="1357" r:id="rId22"/>
    <p:sldId id="1358" r:id="rId23"/>
    <p:sldId id="1359" r:id="rId24"/>
    <p:sldId id="1360" r:id="rId25"/>
    <p:sldId id="1361" r:id="rId26"/>
    <p:sldId id="1362" r:id="rId27"/>
    <p:sldId id="1363" r:id="rId28"/>
    <p:sldId id="1371" r:id="rId29"/>
    <p:sldId id="1372" r:id="rId30"/>
    <p:sldId id="1373" r:id="rId31"/>
    <p:sldId id="1367" r:id="rId32"/>
    <p:sldId id="1368" r:id="rId33"/>
    <p:sldId id="1369" r:id="rId34"/>
    <p:sldId id="1370" r:id="rId35"/>
    <p:sldId id="1364" r:id="rId36"/>
    <p:sldId id="1365" r:id="rId37"/>
    <p:sldId id="1366" r:id="rId38"/>
    <p:sldId id="1381" r:id="rId39"/>
    <p:sldId id="1374" r:id="rId40"/>
    <p:sldId id="1375" r:id="rId41"/>
    <p:sldId id="1376" r:id="rId42"/>
    <p:sldId id="1382" r:id="rId43"/>
    <p:sldId id="1377" r:id="rId44"/>
    <p:sldId id="1378" r:id="rId45"/>
    <p:sldId id="1387" r:id="rId46"/>
    <p:sldId id="1388" r:id="rId47"/>
    <p:sldId id="1389" r:id="rId48"/>
    <p:sldId id="1390" r:id="rId49"/>
    <p:sldId id="1380" r:id="rId50"/>
    <p:sldId id="1379" r:id="rId51"/>
    <p:sldId id="1383" r:id="rId52"/>
    <p:sldId id="1384" r:id="rId53"/>
    <p:sldId id="1385" r:id="rId54"/>
    <p:sldId id="1386" r:id="rId55"/>
    <p:sldId id="1391" r:id="rId56"/>
    <p:sldId id="1392" r:id="rId57"/>
    <p:sldId id="1353" r:id="rId5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13" autoAdjust="0"/>
    <p:restoredTop sz="94660"/>
  </p:normalViewPr>
  <p:slideViewPr>
    <p:cSldViewPr snapToGrid="0">
      <p:cViewPr varScale="1">
        <p:scale>
          <a:sx n="69" d="100"/>
          <a:sy n="69" d="100"/>
        </p:scale>
        <p:origin x="86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slide" Target="slides/slide40.xml"/><Relationship Id="rId63"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slide" Target="slides/slide14.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slide" Target="slides/slide43.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61"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6.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Header Placeholder 1"/>
          <p:cNvSpPr txBox="1">
            <a:spLocks noGrp="1"/>
          </p:cNvSpPr>
          <p:nvPr>
            <p:ph type="hdr" sz="quarter"/>
          </p:nvPr>
        </p:nvSpPr>
        <p:spPr>
          <a:xfrm>
            <a:off x="0" y="0"/>
            <a:ext cx="2975760" cy="456839"/>
          </a:xfrm>
          <a:prstGeom prst="rect">
            <a:avLst/>
          </a:prstGeom>
          <a:noFill/>
          <a:ln>
            <a:noFill/>
          </a:ln>
        </p:spPr>
        <p:txBody>
          <a:bodyPr vert="horz" wrap="none" lIns="90000" tIns="45000" rIns="90000" bIns="4500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400"/>
            </a:pPr>
            <a:endParaRPr lang="en-US" sz="1400" b="0" i="0" u="none" strike="noStrike" baseline="0">
              <a:ln>
                <a:noFill/>
              </a:ln>
              <a:solidFill>
                <a:srgbClr val="FFFFFF"/>
              </a:solidFill>
              <a:latin typeface="Liberation Serif" pitchFamily="18"/>
              <a:ea typeface="DejaVu Sans" pitchFamily="2"/>
              <a:cs typeface="DejaVu Sans" pitchFamily="2"/>
            </a:endParaRPr>
          </a:p>
        </p:txBody>
      </p:sp>
      <p:sp>
        <p:nvSpPr>
          <p:cNvPr id="3" name="Date Placeholder 2"/>
          <p:cNvSpPr txBox="1">
            <a:spLocks noGrp="1"/>
          </p:cNvSpPr>
          <p:nvPr>
            <p:ph type="dt" sz="quarter" idx="1"/>
          </p:nvPr>
        </p:nvSpPr>
        <p:spPr>
          <a:xfrm>
            <a:off x="3881880" y="0"/>
            <a:ext cx="2975760" cy="456839"/>
          </a:xfrm>
          <a:prstGeom prst="rect">
            <a:avLst/>
          </a:prstGeom>
          <a:noFill/>
          <a:ln>
            <a:noFill/>
          </a:ln>
        </p:spPr>
        <p:txBody>
          <a:bodyPr vert="horz" wrap="none" lIns="90000" tIns="45000" rIns="90000" bIns="45000" compatLnSpc="1">
            <a:noAutofit/>
          </a:bodyPr>
          <a:lstStyle/>
          <a:p>
            <a: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400"/>
            </a:pPr>
            <a:endParaRPr lang="en-US" sz="1400" b="0" i="0" u="none" strike="noStrike" baseline="0">
              <a:ln>
                <a:noFill/>
              </a:ln>
              <a:solidFill>
                <a:srgbClr val="FFFFFF"/>
              </a:solidFill>
              <a:latin typeface="Liberation Serif" pitchFamily="18"/>
              <a:ea typeface="DejaVu Sans" pitchFamily="2"/>
              <a:cs typeface="DejaVu Sans" pitchFamily="2"/>
            </a:endParaRPr>
          </a:p>
        </p:txBody>
      </p:sp>
      <p:sp>
        <p:nvSpPr>
          <p:cNvPr id="4" name="Footer Placeholder 3"/>
          <p:cNvSpPr txBox="1">
            <a:spLocks noGrp="1"/>
          </p:cNvSpPr>
          <p:nvPr>
            <p:ph type="ftr" sz="quarter" idx="2"/>
          </p:nvPr>
        </p:nvSpPr>
        <p:spPr>
          <a:xfrm>
            <a:off x="0" y="8686800"/>
            <a:ext cx="2975760" cy="456839"/>
          </a:xfrm>
          <a:prstGeom prst="rect">
            <a:avLst/>
          </a:prstGeom>
          <a:noFill/>
          <a:ln>
            <a:noFill/>
          </a:ln>
        </p:spPr>
        <p:txBody>
          <a:bodyPr vert="horz" wrap="none" lIns="90000" tIns="45000" rIns="90000" bIns="45000" anchor="b"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400"/>
            </a:pPr>
            <a:endParaRPr lang="en-US" sz="1400" b="0" i="0" u="none" strike="noStrike" baseline="0">
              <a:ln>
                <a:noFill/>
              </a:ln>
              <a:solidFill>
                <a:srgbClr val="FFFFFF"/>
              </a:solidFill>
              <a:latin typeface="Liberation Serif" pitchFamily="18"/>
              <a:ea typeface="DejaVu Sans" pitchFamily="2"/>
              <a:cs typeface="DejaVu Sans" pitchFamily="2"/>
            </a:endParaRPr>
          </a:p>
        </p:txBody>
      </p:sp>
      <p:sp>
        <p:nvSpPr>
          <p:cNvPr id="5" name="Slide Number Placeholder 4"/>
          <p:cNvSpPr txBox="1">
            <a:spLocks noGrp="1"/>
          </p:cNvSpPr>
          <p:nvPr>
            <p:ph type="sldNum" sz="quarter" idx="3"/>
          </p:nvPr>
        </p:nvSpPr>
        <p:spPr>
          <a:xfrm>
            <a:off x="3881880" y="8686800"/>
            <a:ext cx="2975760" cy="456839"/>
          </a:xfrm>
          <a:prstGeom prst="rect">
            <a:avLst/>
          </a:prstGeom>
          <a:noFill/>
          <a:ln>
            <a:noFill/>
          </a:ln>
        </p:spPr>
        <p:txBody>
          <a:bodyPr vert="horz" wrap="none" lIns="90000" tIns="45000" rIns="90000" bIns="45000" anchor="b" compatLnSpc="1">
            <a:noAutofit/>
          </a:bodyPr>
          <a:lstStyle/>
          <a:p>
            <a: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400"/>
            </a:pPr>
            <a:fld id="{D769F39F-B0BB-4037-8D6E-CA1CC871B01A}" type="slidenum">
              <a:t>‹#›</a:t>
            </a:fld>
            <a:endParaRPr lang="en-US" sz="1400" b="0" i="0" u="none" strike="noStrike" baseline="0">
              <a:ln>
                <a:noFill/>
              </a:ln>
              <a:solidFill>
                <a:srgbClr val="FFFFFF"/>
              </a:solidFill>
              <a:latin typeface="Liberation Serif" pitchFamily="18"/>
              <a:ea typeface="DejaVu Sans" pitchFamily="2"/>
              <a:cs typeface="DejaVu Sans" pitchFamily="2"/>
            </a:endParaRPr>
          </a:p>
        </p:txBody>
      </p:sp>
    </p:spTree>
    <p:extLst>
      <p:ext uri="{BB962C8B-B14F-4D97-AF65-F5344CB8AC3E}">
        <p14:creationId xmlns:p14="http://schemas.microsoft.com/office/powerpoint/2010/main" val="26226728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
          <p:cNvSpPr>
            <a:spLocks noMove="1" noResize="1"/>
          </p:cNvSpPr>
          <p:nvPr/>
        </p:nvSpPr>
        <p:spPr>
          <a:xfrm>
            <a:off x="0" y="0"/>
            <a:ext cx="6858000" cy="9144000"/>
          </a:xfrm>
          <a:prstGeom prst="rect">
            <a:avLst/>
          </a:prstGeom>
          <a:solidFill>
            <a:srgbClr val="FFFFFF"/>
          </a:solidFill>
          <a:ln>
            <a:noFill/>
            <a:prstDash val="solid"/>
          </a:ln>
        </p:spPr>
        <p:txBody>
          <a:bodyPr vert="horz" wrap="none" lIns="90000" tIns="45000" rIns="90000" bIns="45000" anchor="ctr" anchorCtr="1"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0" i="0" u="none" strike="noStrike" baseline="0">
              <a:ln>
                <a:noFill/>
              </a:ln>
              <a:solidFill>
                <a:srgbClr val="FFFFFF"/>
              </a:solidFill>
              <a:latin typeface="Liberation Serif" pitchFamily="18"/>
              <a:ea typeface="DejaVu Sans" pitchFamily="2"/>
              <a:cs typeface="DejaVu Sans" pitchFamily="2"/>
            </a:endParaRPr>
          </a:p>
        </p:txBody>
      </p:sp>
      <p:sp>
        <p:nvSpPr>
          <p:cNvPr id="3" name="Freeform 2"/>
          <p:cNvSpPr/>
          <p:nvPr/>
        </p:nvSpPr>
        <p:spPr>
          <a:xfrm>
            <a:off x="0" y="0"/>
            <a:ext cx="6858000" cy="9144000"/>
          </a:xfrm>
          <a:custGeom>
            <a:avLst>
              <a:gd name="f0" fmla="val 5"/>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a:noFill/>
            <a:prstDash val="solid"/>
          </a:ln>
        </p:spPr>
        <p:txBody>
          <a:bodyPr vert="horz" wrap="none" lIns="90000" tIns="46800" rIns="90000" bIns="46800" anchor="ctr" anchorCtr="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0" i="0" u="none" strike="noStrike" baseline="0">
              <a:ln>
                <a:noFill/>
              </a:ln>
              <a:solidFill>
                <a:srgbClr val="FFFFFF"/>
              </a:solidFill>
              <a:latin typeface="Liberation Serif" pitchFamily="18"/>
              <a:ea typeface="DejaVu Sans" pitchFamily="2"/>
              <a:cs typeface="DejaVu Sans" pitchFamily="2"/>
            </a:endParaRPr>
          </a:p>
        </p:txBody>
      </p:sp>
      <p:sp>
        <p:nvSpPr>
          <p:cNvPr id="4" name="Freeform 3"/>
          <p:cNvSpPr/>
          <p:nvPr/>
        </p:nvSpPr>
        <p:spPr>
          <a:xfrm>
            <a:off x="0" y="0"/>
            <a:ext cx="6858000" cy="9144000"/>
          </a:xfrm>
          <a:custGeom>
            <a:avLst>
              <a:gd name="f0" fmla="val 5"/>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a:noFill/>
            <a:prstDash val="solid"/>
          </a:ln>
        </p:spPr>
        <p:txBody>
          <a:bodyPr vert="horz" wrap="none" lIns="90000" tIns="46800" rIns="90000" bIns="46800" anchor="ctr" anchorCtr="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0" i="0" u="none" strike="noStrike" baseline="0">
              <a:ln>
                <a:noFill/>
              </a:ln>
              <a:solidFill>
                <a:srgbClr val="FFFFFF"/>
              </a:solidFill>
              <a:latin typeface="Liberation Serif" pitchFamily="18"/>
              <a:ea typeface="DejaVu Sans" pitchFamily="2"/>
              <a:cs typeface="DejaVu Sans" pitchFamily="2"/>
            </a:endParaRPr>
          </a:p>
        </p:txBody>
      </p:sp>
      <p:sp>
        <p:nvSpPr>
          <p:cNvPr id="5" name="Freeform 4"/>
          <p:cNvSpPr/>
          <p:nvPr/>
        </p:nvSpPr>
        <p:spPr>
          <a:xfrm>
            <a:off x="0" y="0"/>
            <a:ext cx="2971800" cy="45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0" i="0" u="none" strike="noStrike" baseline="0">
              <a:ln>
                <a:noFill/>
              </a:ln>
              <a:solidFill>
                <a:srgbClr val="FFFFFF"/>
              </a:solidFill>
              <a:latin typeface="Liberation Serif" pitchFamily="18"/>
              <a:ea typeface="DejaVu Sans" pitchFamily="2"/>
              <a:cs typeface="DejaVu Sans" pitchFamily="2"/>
            </a:endParaRPr>
          </a:p>
        </p:txBody>
      </p:sp>
      <p:sp>
        <p:nvSpPr>
          <p:cNvPr id="6" name="Date Placeholder 5"/>
          <p:cNvSpPr txBox="1">
            <a:spLocks noGrp="1"/>
          </p:cNvSpPr>
          <p:nvPr>
            <p:ph type="dt" idx="1"/>
          </p:nvPr>
        </p:nvSpPr>
        <p:spPr>
          <a:xfrm>
            <a:off x="3884759" y="-360"/>
            <a:ext cx="2968559" cy="454320"/>
          </a:xfrm>
          <a:prstGeom prst="rect">
            <a:avLst/>
          </a:prstGeom>
          <a:noFill/>
          <a:ln>
            <a:noFill/>
          </a:ln>
        </p:spPr>
        <p:txBody>
          <a:bodyPr vert="horz" wrap="square" lIns="90000" tIns="46800" rIns="90000" bIns="46800" anchor="t" anchorCtr="0" compatLnSpc="1">
            <a:noAutofit/>
          </a:bodyPr>
          <a:lstStyle>
            <a:lvl1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1200" b="0" i="0" u="none" strike="noStrike" baseline="0">
                <a:solidFill>
                  <a:srgbClr val="000000"/>
                </a:solidFill>
                <a:latin typeface="Calibri" pitchFamily="34"/>
                <a:ea typeface="MS PGothic" pitchFamily="34"/>
                <a:cs typeface="MS PGothic" pitchFamily="34"/>
              </a:defRPr>
            </a:lvl1pPr>
          </a:lstStyle>
          <a:p>
            <a:pPr lvl="0"/>
            <a:r>
              <a:rPr lang="en-US"/>
              <a:t>10/10/11</a:t>
            </a:r>
          </a:p>
        </p:txBody>
      </p:sp>
      <p:sp>
        <p:nvSpPr>
          <p:cNvPr id="7" name="Slide Image Placeholder 6"/>
          <p:cNvSpPr>
            <a:spLocks noGrp="1" noRot="1" noChangeAspect="1"/>
          </p:cNvSpPr>
          <p:nvPr>
            <p:ph type="sldImg" idx="2"/>
          </p:nvPr>
        </p:nvSpPr>
        <p:spPr>
          <a:xfrm>
            <a:off x="1142640" y="685799"/>
            <a:ext cx="4568760" cy="3426120"/>
          </a:xfrm>
          <a:prstGeom prst="rect">
            <a:avLst/>
          </a:prstGeom>
          <a:noFill/>
          <a:ln>
            <a:noFill/>
            <a:prstDash val="solid"/>
          </a:ln>
        </p:spPr>
      </p:sp>
      <p:sp>
        <p:nvSpPr>
          <p:cNvPr id="8" name="Notes Placeholder 7"/>
          <p:cNvSpPr txBox="1">
            <a:spLocks noGrp="1"/>
          </p:cNvSpPr>
          <p:nvPr>
            <p:ph type="body" sz="quarter" idx="3"/>
          </p:nvPr>
        </p:nvSpPr>
        <p:spPr>
          <a:xfrm>
            <a:off x="685440" y="4343040"/>
            <a:ext cx="5483159" cy="4111920"/>
          </a:xfrm>
          <a:prstGeom prst="rect">
            <a:avLst/>
          </a:prstGeom>
          <a:noFill/>
          <a:ln>
            <a:noFill/>
          </a:ln>
        </p:spPr>
        <p:txBody>
          <a:bodyPr vert="horz" lIns="0" tIns="0" rIns="0" bIns="0" compatLnSpc="1"/>
          <a:lstStyle/>
          <a:p>
            <a:endParaRPr lang="en-US"/>
          </a:p>
        </p:txBody>
      </p:sp>
      <p:sp>
        <p:nvSpPr>
          <p:cNvPr id="9" name="Freeform 8"/>
          <p:cNvSpPr/>
          <p:nvPr/>
        </p:nvSpPr>
        <p:spPr>
          <a:xfrm>
            <a:off x="0" y="8685360"/>
            <a:ext cx="2971800" cy="45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0" i="0" u="none" strike="noStrike" baseline="0">
              <a:ln>
                <a:noFill/>
              </a:ln>
              <a:solidFill>
                <a:srgbClr val="FFFFFF"/>
              </a:solidFill>
              <a:latin typeface="Liberation Serif" pitchFamily="18"/>
              <a:ea typeface="DejaVu Sans" pitchFamily="2"/>
              <a:cs typeface="DejaVu Sans" pitchFamily="2"/>
            </a:endParaRPr>
          </a:p>
        </p:txBody>
      </p:sp>
      <p:sp>
        <p:nvSpPr>
          <p:cNvPr id="10" name="Slide Number Placeholder 9"/>
          <p:cNvSpPr txBox="1">
            <a:spLocks noGrp="1"/>
          </p:cNvSpPr>
          <p:nvPr>
            <p:ph type="sldNum" sz="quarter" idx="5"/>
          </p:nvPr>
        </p:nvSpPr>
        <p:spPr>
          <a:xfrm>
            <a:off x="3884759" y="8684640"/>
            <a:ext cx="2968559" cy="454320"/>
          </a:xfrm>
          <a:prstGeom prst="rect">
            <a:avLst/>
          </a:prstGeom>
          <a:noFill/>
          <a:ln>
            <a:noFill/>
          </a:ln>
        </p:spPr>
        <p:txBody>
          <a:bodyPr vert="horz" wrap="square" lIns="90000" tIns="46800" rIns="90000" bIns="46800" anchor="b" anchorCtr="0" compatLnSpc="1">
            <a:noAutofit/>
          </a:bodyPr>
          <a:lstStyle>
            <a:lvl1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1200" b="0" i="0" u="none" strike="noStrike" baseline="0">
                <a:solidFill>
                  <a:srgbClr val="000000"/>
                </a:solidFill>
                <a:latin typeface="Calibri" pitchFamily="34"/>
                <a:ea typeface="MS PGothic" pitchFamily="34"/>
                <a:cs typeface="MS PGothic" pitchFamily="34"/>
              </a:defRPr>
            </a:lvl1pPr>
          </a:lstStyle>
          <a:p>
            <a:pPr lvl="0"/>
            <a:fld id="{325E6636-46EE-465A-AFF6-F7F0F3E94AC6}" type="slidenum">
              <a:t>‹#›</a:t>
            </a:fld>
            <a:endParaRPr lang="en-US"/>
          </a:p>
        </p:txBody>
      </p:sp>
    </p:spTree>
    <p:extLst>
      <p:ext uri="{BB962C8B-B14F-4D97-AF65-F5344CB8AC3E}">
        <p14:creationId xmlns:p14="http://schemas.microsoft.com/office/powerpoint/2010/main" val="1672275609"/>
      </p:ext>
    </p:extLst>
  </p:cSld>
  <p:clrMap bg1="lt1" tx1="dk1" bg2="lt2" tx2="dk2" accent1="accent1" accent2="accent2" accent3="accent3" accent4="accent4" accent5="accent5" accent6="accent6" hlink="hlink" folHlink="folHlink"/>
  <p:notesStyle>
    <a:lvl1pPr marL="0" marR="0" indent="0" algn="l" rtl="0" hangingPunct="0">
      <a:lnSpc>
        <a:spcPct val="100000"/>
      </a:lnSpc>
      <a:spcBef>
        <a:spcPts val="448"/>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1200" b="0" i="0" u="none" strike="noStrike" baseline="0">
        <a:ln>
          <a:noFill/>
        </a:ln>
        <a:solidFill>
          <a:srgbClr val="000000"/>
        </a:solidFill>
        <a:latin typeface="Times New Roman" pitchFamily="18"/>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 name="Google Shape;8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Welcome to this session on pedagogy and learning design.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My name is Helen Clare from Jisc in the UK and I’ll be running this session with Linas Cepinskas from DANS in the Netherlands. We both work on the EOSC Synergy project where we are creating a train the trainer programme for online learning. This session is adapted from those materials. </a:t>
            </a:r>
            <a:endParaRPr/>
          </a:p>
        </p:txBody>
      </p:sp>
      <p:sp>
        <p:nvSpPr>
          <p:cNvPr id="88" name="Google Shape;8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buSzPts val="1400"/>
            </a:pPr>
            <a:fld id="{00000000-1234-1234-1234-123412341234}" type="slidenum">
              <a:rPr lang="en-GB"/>
              <a:pPr algn="r">
                <a:buSzPts val="1400"/>
              </a:pPr>
              <a:t>7</a:t>
            </a:fld>
            <a:endParaRPr/>
          </a:p>
        </p:txBody>
      </p:sp>
    </p:spTree>
    <p:extLst>
      <p:ext uri="{BB962C8B-B14F-4D97-AF65-F5344CB8AC3E}">
        <p14:creationId xmlns:p14="http://schemas.microsoft.com/office/powerpoint/2010/main" val="18637319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9" name="Google Shape;369;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548947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g4436b326dd_13_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44" name="Google Shape;844;g4436b326dd_13_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149117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endParaRPr/>
          </a:p>
        </p:txBody>
      </p:sp>
      <p:sp>
        <p:nvSpPr>
          <p:cNvPr id="269" name="Google Shape;269;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buSzPts val="1200"/>
            </a:pPr>
            <a:fld id="{00000000-1234-1234-1234-123412341234}" type="slidenum">
              <a:rPr lang="en-GB" sz="1200">
                <a:latin typeface="Calibri"/>
                <a:ea typeface="Calibri"/>
                <a:cs typeface="Calibri"/>
                <a:sym typeface="Calibri"/>
              </a:rPr>
              <a:pPr algn="r">
                <a:buSzPts val="1200"/>
              </a:pPr>
              <a:t>30</a:t>
            </a:fld>
            <a:endParaRPr sz="1200">
              <a:latin typeface="Calibri"/>
              <a:ea typeface="Calibri"/>
              <a:cs typeface="Calibri"/>
              <a:sym typeface="Calibri"/>
            </a:endParaRPr>
          </a:p>
        </p:txBody>
      </p:sp>
    </p:spTree>
    <p:extLst>
      <p:ext uri="{BB962C8B-B14F-4D97-AF65-F5344CB8AC3E}">
        <p14:creationId xmlns:p14="http://schemas.microsoft.com/office/powerpoint/2010/main" val="26161771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292" name="Google Shape;292;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buSzPts val="1200"/>
            </a:pPr>
            <a:fld id="{00000000-1234-1234-1234-123412341234}" type="slidenum">
              <a:rPr lang="en-GB" sz="1200">
                <a:latin typeface="Calibri"/>
                <a:ea typeface="Calibri"/>
                <a:cs typeface="Calibri"/>
                <a:sym typeface="Calibri"/>
              </a:rPr>
              <a:pPr algn="r">
                <a:buSzPts val="1200"/>
              </a:pPr>
              <a:t>36</a:t>
            </a:fld>
            <a:endParaRPr sz="1200">
              <a:latin typeface="Calibri"/>
              <a:ea typeface="Calibri"/>
              <a:cs typeface="Calibri"/>
              <a:sym typeface="Calibri"/>
            </a:endParaRPr>
          </a:p>
        </p:txBody>
      </p:sp>
    </p:spTree>
    <p:extLst>
      <p:ext uri="{BB962C8B-B14F-4D97-AF65-F5344CB8AC3E}">
        <p14:creationId xmlns:p14="http://schemas.microsoft.com/office/powerpoint/2010/main" val="83083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4" name="Google Shape;174;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66319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endParaRPr/>
          </a:p>
        </p:txBody>
      </p:sp>
      <p:sp>
        <p:nvSpPr>
          <p:cNvPr id="199" name="Google Shape;199;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buSzPts val="1200"/>
            </a:pPr>
            <a:fld id="{00000000-1234-1234-1234-123412341234}" type="slidenum">
              <a:rPr lang="en-GB" sz="1200">
                <a:latin typeface="Calibri"/>
                <a:ea typeface="Calibri"/>
                <a:cs typeface="Calibri"/>
                <a:sym typeface="Calibri"/>
              </a:rPr>
              <a:pPr algn="r">
                <a:buSzPts val="1200"/>
              </a:pPr>
              <a:t>9</a:t>
            </a:fld>
            <a:endParaRPr sz="1200">
              <a:latin typeface="Calibri"/>
              <a:ea typeface="Calibri"/>
              <a:cs typeface="Calibri"/>
              <a:sym typeface="Calibri"/>
            </a:endParaRPr>
          </a:p>
        </p:txBody>
      </p:sp>
    </p:spTree>
    <p:extLst>
      <p:ext uri="{BB962C8B-B14F-4D97-AF65-F5344CB8AC3E}">
        <p14:creationId xmlns:p14="http://schemas.microsoft.com/office/powerpoint/2010/main" val="460599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marR="0" lvl="0" indent="0" algn="l" rtl="0">
              <a:lnSpc>
                <a:spcPct val="100000"/>
              </a:lnSpc>
              <a:spcBef>
                <a:spcPts val="0"/>
              </a:spcBef>
              <a:spcAft>
                <a:spcPts val="0"/>
              </a:spcAft>
              <a:buSzPts val="1400"/>
              <a:buNone/>
            </a:pPr>
            <a:endParaRPr/>
          </a:p>
        </p:txBody>
      </p:sp>
      <p:sp>
        <p:nvSpPr>
          <p:cNvPr id="227" name="Google Shape;227;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buSzPts val="1200"/>
            </a:pPr>
            <a:fld id="{00000000-1234-1234-1234-123412341234}" type="slidenum">
              <a:rPr lang="en-GB" sz="1200">
                <a:latin typeface="Calibri"/>
                <a:ea typeface="Calibri"/>
                <a:cs typeface="Calibri"/>
                <a:sym typeface="Calibri"/>
              </a:rPr>
              <a:pPr algn="r">
                <a:buSzPts val="1200"/>
              </a:pPr>
              <a:t>10</a:t>
            </a:fld>
            <a:endParaRPr sz="1200">
              <a:latin typeface="Calibri"/>
              <a:ea typeface="Calibri"/>
              <a:cs typeface="Calibri"/>
              <a:sym typeface="Calibri"/>
            </a:endParaRPr>
          </a:p>
        </p:txBody>
      </p:sp>
    </p:spTree>
    <p:extLst>
      <p:ext uri="{BB962C8B-B14F-4D97-AF65-F5344CB8AC3E}">
        <p14:creationId xmlns:p14="http://schemas.microsoft.com/office/powerpoint/2010/main" val="25372889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6" name="Google Shape;316;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buSzPts val="1200"/>
            </a:pPr>
            <a:fld id="{00000000-1234-1234-1234-123412341234}" type="slidenum">
              <a:rPr lang="en-GB" sz="1200">
                <a:latin typeface="Calibri"/>
                <a:ea typeface="Calibri"/>
                <a:cs typeface="Calibri"/>
                <a:sym typeface="Calibri"/>
              </a:rPr>
              <a:pPr algn="r">
                <a:buSzPts val="1200"/>
              </a:pPr>
              <a:t>11</a:t>
            </a:fld>
            <a:endParaRPr sz="1200">
              <a:latin typeface="Calibri"/>
              <a:ea typeface="Calibri"/>
              <a:cs typeface="Calibri"/>
              <a:sym typeface="Calibri"/>
            </a:endParaRPr>
          </a:p>
        </p:txBody>
      </p:sp>
    </p:spTree>
    <p:extLst>
      <p:ext uri="{BB962C8B-B14F-4D97-AF65-F5344CB8AC3E}">
        <p14:creationId xmlns:p14="http://schemas.microsoft.com/office/powerpoint/2010/main" val="3502842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5" name="Google Shape;325;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endParaRPr b="0" i="0">
              <a:solidFill>
                <a:srgbClr val="6E6F66"/>
              </a:solidFill>
              <a:latin typeface="Arial"/>
              <a:ea typeface="Arial"/>
              <a:cs typeface="Arial"/>
              <a:sym typeface="Arial"/>
            </a:endParaRPr>
          </a:p>
          <a:p>
            <a:pPr marL="457200" marR="0" lvl="0" indent="-228600" algn="l" rtl="0">
              <a:lnSpc>
                <a:spcPct val="100000"/>
              </a:lnSpc>
              <a:spcBef>
                <a:spcPts val="0"/>
              </a:spcBef>
              <a:spcAft>
                <a:spcPts val="0"/>
              </a:spcAft>
              <a:buSzPts val="1400"/>
              <a:buNone/>
            </a:pPr>
            <a:endParaRPr>
              <a:solidFill>
                <a:srgbClr val="6E6F66"/>
              </a:solidFill>
              <a:latin typeface="Arial"/>
              <a:ea typeface="Arial"/>
              <a:cs typeface="Arial"/>
              <a:sym typeface="Arial"/>
            </a:endParaRPr>
          </a:p>
          <a:p>
            <a:pPr marL="457200" marR="0" lvl="0" indent="-228600" algn="l" rtl="0">
              <a:lnSpc>
                <a:spcPct val="100000"/>
              </a:lnSpc>
              <a:spcBef>
                <a:spcPts val="0"/>
              </a:spcBef>
              <a:spcAft>
                <a:spcPts val="0"/>
              </a:spcAft>
              <a:buSzPts val="1400"/>
              <a:buNone/>
            </a:pPr>
            <a:endParaRPr>
              <a:solidFill>
                <a:srgbClr val="6E6F66"/>
              </a:solidFill>
              <a:latin typeface="Arial"/>
              <a:ea typeface="Arial"/>
              <a:cs typeface="Arial"/>
              <a:sym typeface="Arial"/>
            </a:endParaRPr>
          </a:p>
        </p:txBody>
      </p:sp>
      <p:sp>
        <p:nvSpPr>
          <p:cNvPr id="326" name="Google Shape;326;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buSzPts val="1200"/>
            </a:pPr>
            <a:fld id="{00000000-1234-1234-1234-123412341234}" type="slidenum">
              <a:rPr lang="en-GB" sz="1200">
                <a:latin typeface="Calibri"/>
                <a:ea typeface="Calibri"/>
                <a:cs typeface="Calibri"/>
                <a:sym typeface="Calibri"/>
              </a:rPr>
              <a:pPr algn="r">
                <a:buSzPts val="1200"/>
              </a:pPr>
              <a:t>12</a:t>
            </a:fld>
            <a:endParaRPr sz="1200">
              <a:latin typeface="Calibri"/>
              <a:ea typeface="Calibri"/>
              <a:cs typeface="Calibri"/>
              <a:sym typeface="Calibri"/>
            </a:endParaRPr>
          </a:p>
        </p:txBody>
      </p:sp>
    </p:spTree>
    <p:extLst>
      <p:ext uri="{BB962C8B-B14F-4D97-AF65-F5344CB8AC3E}">
        <p14:creationId xmlns:p14="http://schemas.microsoft.com/office/powerpoint/2010/main" val="19437774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8" name="Google Shape;348;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882576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g4436b326dd_13_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50" name="Google Shape;750;g4436b326dd_13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744757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SzPts val="1400"/>
              <a:buNone/>
            </a:pPr>
            <a:endParaRPr/>
          </a:p>
        </p:txBody>
      </p:sp>
      <p:sp>
        <p:nvSpPr>
          <p:cNvPr id="358" name="Google Shape;358;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buSzPts val="1200"/>
            </a:pPr>
            <a:fld id="{00000000-1234-1234-1234-123412341234}" type="slidenum">
              <a:rPr lang="en-GB" sz="1200">
                <a:latin typeface="Calibri"/>
                <a:ea typeface="Calibri"/>
                <a:cs typeface="Calibri"/>
                <a:sym typeface="Calibri"/>
              </a:rPr>
              <a:pPr algn="r">
                <a:buSzPts val="1200"/>
              </a:pPr>
              <a:t>21</a:t>
            </a:fld>
            <a:endParaRPr sz="1200">
              <a:latin typeface="Calibri"/>
              <a:ea typeface="Calibri"/>
              <a:cs typeface="Calibri"/>
              <a:sym typeface="Calibri"/>
            </a:endParaRPr>
          </a:p>
        </p:txBody>
      </p:sp>
    </p:spTree>
    <p:extLst>
      <p:ext uri="{BB962C8B-B14F-4D97-AF65-F5344CB8AC3E}">
        <p14:creationId xmlns:p14="http://schemas.microsoft.com/office/powerpoint/2010/main" val="3046331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14.jpeg"/><Relationship Id="rId1" Type="http://schemas.openxmlformats.org/officeDocument/2006/relationships/slideMaster" Target="../slideMasters/slideMaster10.xml"/><Relationship Id="rId6" Type="http://schemas.openxmlformats.org/officeDocument/2006/relationships/image" Target="../media/image17.emf"/><Relationship Id="rId5" Type="http://schemas.openxmlformats.org/officeDocument/2006/relationships/image" Target="../media/image16.png"/><Relationship Id="rId4" Type="http://schemas.openxmlformats.org/officeDocument/2006/relationships/image" Target="../media/image3.sv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emf"/><Relationship Id="rId1" Type="http://schemas.openxmlformats.org/officeDocument/2006/relationships/slideMaster" Target="../slideMasters/slideMaster10.xml"/><Relationship Id="rId5" Type="http://schemas.openxmlformats.org/officeDocument/2006/relationships/image" Target="../media/image18.png"/><Relationship Id="rId4" Type="http://schemas.openxmlformats.org/officeDocument/2006/relationships/image" Target="../media/image3.svg"/></Relationships>
</file>

<file path=ppt/slideLayouts/_rels/slideLayout12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7.emf"/><Relationship Id="rId7" Type="http://schemas.openxmlformats.org/officeDocument/2006/relationships/image" Target="../media/image22.png"/><Relationship Id="rId2" Type="http://schemas.openxmlformats.org/officeDocument/2006/relationships/image" Target="../media/image19.jpg"/><Relationship Id="rId1" Type="http://schemas.openxmlformats.org/officeDocument/2006/relationships/slideMaster" Target="../slideMasters/slideMaster10.xml"/><Relationship Id="rId6" Type="http://schemas.openxmlformats.org/officeDocument/2006/relationships/image" Target="../media/image21.png"/><Relationship Id="rId5" Type="http://schemas.openxmlformats.org/officeDocument/2006/relationships/image" Target="../media/image9.svg"/><Relationship Id="rId4" Type="http://schemas.openxmlformats.org/officeDocument/2006/relationships/image" Target="../media/image20.pn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7.emf"/><Relationship Id="rId7"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10.xml"/><Relationship Id="rId6" Type="http://schemas.openxmlformats.org/officeDocument/2006/relationships/image" Target="../media/image16.png"/><Relationship Id="rId5" Type="http://schemas.openxmlformats.org/officeDocument/2006/relationships/image" Target="../media/image3.svg"/><Relationship Id="rId4" Type="http://schemas.openxmlformats.org/officeDocument/2006/relationships/image" Target="../media/image15.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g"/><Relationship Id="rId1" Type="http://schemas.openxmlformats.org/officeDocument/2006/relationships/slideMaster" Target="../slideMasters/slideMaster10.xml"/><Relationship Id="rId5" Type="http://schemas.openxmlformats.org/officeDocument/2006/relationships/image" Target="../media/image21.png"/><Relationship Id="rId4" Type="http://schemas.microsoft.com/office/2007/relationships/hdphoto" Target="../media/hdphoto1.wdp"/></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Master" Target="../slideMasters/slideMaster10.xml"/><Relationship Id="rId4" Type="http://schemas.openxmlformats.org/officeDocument/2006/relationships/image" Target="../media/image26.pn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Master" Target="../slideMasters/slideMaster10.xml"/><Relationship Id="rId4" Type="http://schemas.openxmlformats.org/officeDocument/2006/relationships/image" Target="../media/image21.pn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7.png"/><Relationship Id="rId1" Type="http://schemas.openxmlformats.org/officeDocument/2006/relationships/slideMaster" Target="../slideMasters/slideMaster10.xml"/><Relationship Id="rId4" Type="http://schemas.openxmlformats.org/officeDocument/2006/relationships/image" Target="../media/image16.pn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8.png"/><Relationship Id="rId1" Type="http://schemas.openxmlformats.org/officeDocument/2006/relationships/slideMaster" Target="../slideMasters/slideMaster10.xml"/><Relationship Id="rId4" Type="http://schemas.openxmlformats.org/officeDocument/2006/relationships/image" Target="../media/image16.pn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jpeg"/><Relationship Id="rId1" Type="http://schemas.openxmlformats.org/officeDocument/2006/relationships/slideMaster" Target="../slideMasters/slideMaster10.xml"/><Relationship Id="rId4" Type="http://schemas.openxmlformats.org/officeDocument/2006/relationships/image" Target="../media/image16.png"/></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Master" Target="../slideMasters/slideMaster10.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31.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g"/><Relationship Id="rId1" Type="http://schemas.openxmlformats.org/officeDocument/2006/relationships/slideMaster" Target="../slideMasters/slideMaster10.xml"/><Relationship Id="rId6" Type="http://schemas.openxmlformats.org/officeDocument/2006/relationships/image" Target="../media/image32.png"/><Relationship Id="rId5" Type="http://schemas.openxmlformats.org/officeDocument/2006/relationships/image" Target="../media/image21.png"/><Relationship Id="rId4" Type="http://schemas.microsoft.com/office/2007/relationships/hdphoto" Target="../media/hdphoto1.wdp"/></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7.emf"/><Relationship Id="rId1" Type="http://schemas.openxmlformats.org/officeDocument/2006/relationships/slideMaster" Target="../slideMasters/slideMaster10.xml"/><Relationship Id="rId4" Type="http://schemas.openxmlformats.org/officeDocument/2006/relationships/image" Target="../media/image23.sv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4.jpeg"/><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5.png"/><Relationship Id="rId1" Type="http://schemas.openxmlformats.org/officeDocument/2006/relationships/slideMaster" Target="../slideMasters/slideMaster10.xml"/><Relationship Id="rId4" Type="http://schemas.openxmlformats.org/officeDocument/2006/relationships/image" Target="../media/image16.pn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6.png"/><Relationship Id="rId1" Type="http://schemas.openxmlformats.org/officeDocument/2006/relationships/slideMaster" Target="../slideMasters/slideMaster10.xml"/><Relationship Id="rId4" Type="http://schemas.openxmlformats.org/officeDocument/2006/relationships/image" Target="../media/image16.pn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7.png"/><Relationship Id="rId1" Type="http://schemas.openxmlformats.org/officeDocument/2006/relationships/slideMaster" Target="../slideMasters/slideMaster10.xml"/><Relationship Id="rId4" Type="http://schemas.openxmlformats.org/officeDocument/2006/relationships/image" Target="../media/image16.pn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9.jpg"/><Relationship Id="rId1" Type="http://schemas.openxmlformats.org/officeDocument/2006/relationships/slideMaster" Target="../slideMasters/slideMaster10.xml"/><Relationship Id="rId5" Type="http://schemas.microsoft.com/office/2007/relationships/hdphoto" Target="../media/hdphoto1.wdp"/><Relationship Id="rId4" Type="http://schemas.openxmlformats.org/officeDocument/2006/relationships/image" Target="../media/image31.png"/></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8.png"/><Relationship Id="rId1" Type="http://schemas.openxmlformats.org/officeDocument/2006/relationships/slideMaster" Target="../slideMasters/slideMaster10.xml"/><Relationship Id="rId5" Type="http://schemas.microsoft.com/office/2007/relationships/hdphoto" Target="../media/hdphoto1.wdp"/><Relationship Id="rId4" Type="http://schemas.openxmlformats.org/officeDocument/2006/relationships/image" Target="../media/image31.png"/></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9.jpeg"/><Relationship Id="rId1" Type="http://schemas.openxmlformats.org/officeDocument/2006/relationships/slideMaster" Target="../slideMasters/slideMaster10.xml"/><Relationship Id="rId5" Type="http://schemas.microsoft.com/office/2007/relationships/hdphoto" Target="../media/hdphoto1.wdp"/><Relationship Id="rId4" Type="http://schemas.openxmlformats.org/officeDocument/2006/relationships/image" Target="../media/image3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8.png"/><Relationship Id="rId1" Type="http://schemas.openxmlformats.org/officeDocument/2006/relationships/slideMaster" Target="../slideMasters/slideMaster10.xml"/><Relationship Id="rId5" Type="http://schemas.microsoft.com/office/2007/relationships/hdphoto" Target="../media/hdphoto1.wdp"/><Relationship Id="rId4" Type="http://schemas.openxmlformats.org/officeDocument/2006/relationships/image" Target="../media/image31.pn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8.png"/><Relationship Id="rId1" Type="http://schemas.openxmlformats.org/officeDocument/2006/relationships/slideMaster" Target="../slideMasters/slideMaster10.xml"/><Relationship Id="rId5" Type="http://schemas.microsoft.com/office/2007/relationships/hdphoto" Target="../media/hdphoto1.wdp"/><Relationship Id="rId4" Type="http://schemas.openxmlformats.org/officeDocument/2006/relationships/image" Target="../media/image31.png"/></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8.png"/><Relationship Id="rId1" Type="http://schemas.openxmlformats.org/officeDocument/2006/relationships/slideMaster" Target="../slideMasters/slideMaster10.xml"/><Relationship Id="rId4" Type="http://schemas.microsoft.com/office/2007/relationships/hdphoto" Target="../media/hdphoto1.wdp"/></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14.jpeg"/><Relationship Id="rId1" Type="http://schemas.openxmlformats.org/officeDocument/2006/relationships/slideMaster" Target="../slideMasters/slideMaster11.xml"/><Relationship Id="rId6" Type="http://schemas.openxmlformats.org/officeDocument/2006/relationships/image" Target="../media/image17.emf"/><Relationship Id="rId5" Type="http://schemas.openxmlformats.org/officeDocument/2006/relationships/image" Target="../media/image16.png"/><Relationship Id="rId4" Type="http://schemas.openxmlformats.org/officeDocument/2006/relationships/image" Target="../media/image3.sv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emf"/><Relationship Id="rId1" Type="http://schemas.openxmlformats.org/officeDocument/2006/relationships/slideMaster" Target="../slideMasters/slideMaster11.xml"/><Relationship Id="rId5" Type="http://schemas.openxmlformats.org/officeDocument/2006/relationships/image" Target="../media/image18.png"/><Relationship Id="rId4" Type="http://schemas.openxmlformats.org/officeDocument/2006/relationships/image" Target="../media/image3.svg"/></Relationships>
</file>

<file path=ppt/slideLayouts/_rels/slideLayout15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7.emf"/><Relationship Id="rId7" Type="http://schemas.openxmlformats.org/officeDocument/2006/relationships/image" Target="../media/image22.png"/><Relationship Id="rId2" Type="http://schemas.openxmlformats.org/officeDocument/2006/relationships/image" Target="../media/image19.jpg"/><Relationship Id="rId1" Type="http://schemas.openxmlformats.org/officeDocument/2006/relationships/slideMaster" Target="../slideMasters/slideMaster11.xml"/><Relationship Id="rId6" Type="http://schemas.openxmlformats.org/officeDocument/2006/relationships/image" Target="../media/image21.png"/><Relationship Id="rId5" Type="http://schemas.openxmlformats.org/officeDocument/2006/relationships/image" Target="../media/image9.svg"/><Relationship Id="rId4" Type="http://schemas.openxmlformats.org/officeDocument/2006/relationships/image" Target="../media/image20.pn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7.emf"/><Relationship Id="rId7"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11.xml"/><Relationship Id="rId6" Type="http://schemas.openxmlformats.org/officeDocument/2006/relationships/image" Target="../media/image16.png"/><Relationship Id="rId5" Type="http://schemas.openxmlformats.org/officeDocument/2006/relationships/image" Target="../media/image3.svg"/><Relationship Id="rId4" Type="http://schemas.openxmlformats.org/officeDocument/2006/relationships/image" Target="../media/image1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g"/><Relationship Id="rId1" Type="http://schemas.openxmlformats.org/officeDocument/2006/relationships/slideMaster" Target="../slideMasters/slideMaster11.xml"/><Relationship Id="rId5" Type="http://schemas.openxmlformats.org/officeDocument/2006/relationships/image" Target="../media/image21.png"/><Relationship Id="rId4" Type="http://schemas.microsoft.com/office/2007/relationships/hdphoto" Target="../media/hdphoto1.wdp"/></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Master" Target="../slideMasters/slideMaster11.xml"/><Relationship Id="rId4" Type="http://schemas.openxmlformats.org/officeDocument/2006/relationships/image" Target="../media/image26.png"/></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Master" Target="../slideMasters/slideMaster11.xml"/><Relationship Id="rId4" Type="http://schemas.openxmlformats.org/officeDocument/2006/relationships/image" Target="../media/image21.png"/></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7.png"/><Relationship Id="rId1" Type="http://schemas.openxmlformats.org/officeDocument/2006/relationships/slideMaster" Target="../slideMasters/slideMaster11.xml"/><Relationship Id="rId4" Type="http://schemas.openxmlformats.org/officeDocument/2006/relationships/image" Target="../media/image16.png"/></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8.png"/><Relationship Id="rId1" Type="http://schemas.openxmlformats.org/officeDocument/2006/relationships/slideMaster" Target="../slideMasters/slideMaster11.xml"/><Relationship Id="rId4" Type="http://schemas.openxmlformats.org/officeDocument/2006/relationships/image" Target="../media/image16.pn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jpeg"/><Relationship Id="rId1" Type="http://schemas.openxmlformats.org/officeDocument/2006/relationships/slideMaster" Target="../slideMasters/slideMaster11.xml"/><Relationship Id="rId4" Type="http://schemas.openxmlformats.org/officeDocument/2006/relationships/image" Target="../media/image16.png"/></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Master" Target="../slideMasters/slideMaster11.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31.pn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g"/><Relationship Id="rId1" Type="http://schemas.openxmlformats.org/officeDocument/2006/relationships/slideMaster" Target="../slideMasters/slideMaster11.xml"/><Relationship Id="rId6" Type="http://schemas.openxmlformats.org/officeDocument/2006/relationships/image" Target="../media/image32.png"/><Relationship Id="rId5" Type="http://schemas.openxmlformats.org/officeDocument/2006/relationships/image" Target="../media/image21.png"/><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7.emf"/><Relationship Id="rId1" Type="http://schemas.openxmlformats.org/officeDocument/2006/relationships/slideMaster" Target="../slideMasters/slideMaster11.xml"/><Relationship Id="rId4" Type="http://schemas.openxmlformats.org/officeDocument/2006/relationships/image" Target="../media/image23.svg"/></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4.jpeg"/><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5.png"/><Relationship Id="rId1" Type="http://schemas.openxmlformats.org/officeDocument/2006/relationships/slideMaster" Target="../slideMasters/slideMaster11.xml"/><Relationship Id="rId4" Type="http://schemas.openxmlformats.org/officeDocument/2006/relationships/image" Target="../media/image16.png"/></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6.png"/><Relationship Id="rId1" Type="http://schemas.openxmlformats.org/officeDocument/2006/relationships/slideMaster" Target="../slideMasters/slideMaster11.xml"/><Relationship Id="rId4" Type="http://schemas.openxmlformats.org/officeDocument/2006/relationships/image" Target="../media/image16.png"/></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7.png"/><Relationship Id="rId1" Type="http://schemas.openxmlformats.org/officeDocument/2006/relationships/slideMaster" Target="../slideMasters/slideMaster11.xml"/><Relationship Id="rId4" Type="http://schemas.openxmlformats.org/officeDocument/2006/relationships/image" Target="../media/image16.png"/></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9.jpg"/><Relationship Id="rId1" Type="http://schemas.openxmlformats.org/officeDocument/2006/relationships/slideMaster" Target="../slideMasters/slideMaster11.xml"/><Relationship Id="rId5" Type="http://schemas.microsoft.com/office/2007/relationships/hdphoto" Target="../media/hdphoto1.wdp"/><Relationship Id="rId4" Type="http://schemas.openxmlformats.org/officeDocument/2006/relationships/image" Target="../media/image3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8.png"/><Relationship Id="rId1" Type="http://schemas.openxmlformats.org/officeDocument/2006/relationships/slideMaster" Target="../slideMasters/slideMaster11.xml"/><Relationship Id="rId5" Type="http://schemas.microsoft.com/office/2007/relationships/hdphoto" Target="../media/hdphoto1.wdp"/><Relationship Id="rId4" Type="http://schemas.openxmlformats.org/officeDocument/2006/relationships/image" Target="../media/image31.png"/></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9.jpeg"/><Relationship Id="rId1" Type="http://schemas.openxmlformats.org/officeDocument/2006/relationships/slideMaster" Target="../slideMasters/slideMaster11.xml"/><Relationship Id="rId5" Type="http://schemas.microsoft.com/office/2007/relationships/hdphoto" Target="../media/hdphoto1.wdp"/><Relationship Id="rId4" Type="http://schemas.openxmlformats.org/officeDocument/2006/relationships/image" Target="../media/image31.png"/></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8.png"/><Relationship Id="rId1" Type="http://schemas.openxmlformats.org/officeDocument/2006/relationships/slideMaster" Target="../slideMasters/slideMaster11.xml"/><Relationship Id="rId5" Type="http://schemas.microsoft.com/office/2007/relationships/hdphoto" Target="../media/hdphoto1.wdp"/><Relationship Id="rId4" Type="http://schemas.openxmlformats.org/officeDocument/2006/relationships/image" Target="../media/image31.png"/></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8.png"/><Relationship Id="rId1" Type="http://schemas.openxmlformats.org/officeDocument/2006/relationships/slideMaster" Target="../slideMasters/slideMaster11.xml"/><Relationship Id="rId5" Type="http://schemas.microsoft.com/office/2007/relationships/hdphoto" Target="../media/hdphoto1.wdp"/><Relationship Id="rId4" Type="http://schemas.openxmlformats.org/officeDocument/2006/relationships/image" Target="../media/image31.png"/></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8.png"/><Relationship Id="rId1" Type="http://schemas.openxmlformats.org/officeDocument/2006/relationships/slideMaster" Target="../slideMasters/slideMaster11.xml"/><Relationship Id="rId4" Type="http://schemas.microsoft.com/office/2007/relationships/hdphoto" Target="../media/hdphoto1.wdp"/></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3.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Master" Target="../slideMasters/slideMaster13.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3.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4.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Master" Target="../slideMasters/slideMaster1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14.jpeg"/><Relationship Id="rId1" Type="http://schemas.openxmlformats.org/officeDocument/2006/relationships/slideMaster" Target="../slideMasters/slideMaster15.xml"/><Relationship Id="rId6" Type="http://schemas.openxmlformats.org/officeDocument/2006/relationships/image" Target="../media/image17.emf"/><Relationship Id="rId5" Type="http://schemas.openxmlformats.org/officeDocument/2006/relationships/image" Target="../media/image16.png"/><Relationship Id="rId4" Type="http://schemas.openxmlformats.org/officeDocument/2006/relationships/image" Target="../media/image3.svg"/></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emf"/><Relationship Id="rId1" Type="http://schemas.openxmlformats.org/officeDocument/2006/relationships/slideMaster" Target="../slideMasters/slideMaster15.xml"/><Relationship Id="rId5" Type="http://schemas.openxmlformats.org/officeDocument/2006/relationships/image" Target="../media/image18.png"/><Relationship Id="rId4" Type="http://schemas.openxmlformats.org/officeDocument/2006/relationships/image" Target="../media/image3.svg"/></Relationships>
</file>

<file path=ppt/slideLayouts/_rels/slideLayout21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7.emf"/><Relationship Id="rId7" Type="http://schemas.openxmlformats.org/officeDocument/2006/relationships/image" Target="../media/image22.png"/><Relationship Id="rId2" Type="http://schemas.openxmlformats.org/officeDocument/2006/relationships/image" Target="../media/image19.jpg"/><Relationship Id="rId1" Type="http://schemas.openxmlformats.org/officeDocument/2006/relationships/slideMaster" Target="../slideMasters/slideMaster15.xml"/><Relationship Id="rId6" Type="http://schemas.openxmlformats.org/officeDocument/2006/relationships/image" Target="../media/image21.png"/><Relationship Id="rId5" Type="http://schemas.openxmlformats.org/officeDocument/2006/relationships/image" Target="../media/image9.svg"/><Relationship Id="rId4" Type="http://schemas.openxmlformats.org/officeDocument/2006/relationships/image" Target="../media/image20.png"/></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Master" Target="../slideMasters/slideMaster15.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17.emf"/><Relationship Id="rId7"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15.xml"/><Relationship Id="rId6" Type="http://schemas.openxmlformats.org/officeDocument/2006/relationships/image" Target="../media/image16.png"/><Relationship Id="rId5" Type="http://schemas.openxmlformats.org/officeDocument/2006/relationships/image" Target="../media/image3.svg"/><Relationship Id="rId4" Type="http://schemas.openxmlformats.org/officeDocument/2006/relationships/image" Target="../media/image15.png"/></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Master" Target="../slideMasters/slideMaster1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g"/><Relationship Id="rId1" Type="http://schemas.openxmlformats.org/officeDocument/2006/relationships/slideMaster" Target="../slideMasters/slideMaster15.xml"/><Relationship Id="rId5" Type="http://schemas.openxmlformats.org/officeDocument/2006/relationships/image" Target="../media/image21.png"/><Relationship Id="rId4" Type="http://schemas.microsoft.com/office/2007/relationships/hdphoto" Target="../media/hdphoto1.wdp"/></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Master" Target="../slideMasters/slideMaster15.xml"/><Relationship Id="rId4" Type="http://schemas.openxmlformats.org/officeDocument/2006/relationships/image" Target="../media/image26.png"/></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Master" Target="../slideMasters/slideMaster15.xml"/><Relationship Id="rId4" Type="http://schemas.openxmlformats.org/officeDocument/2006/relationships/image" Target="../media/image21.png"/></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7.png"/><Relationship Id="rId1" Type="http://schemas.openxmlformats.org/officeDocument/2006/relationships/slideMaster" Target="../slideMasters/slideMaster15.xml"/><Relationship Id="rId4" Type="http://schemas.openxmlformats.org/officeDocument/2006/relationships/image" Target="../media/image16.png"/></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8.png"/><Relationship Id="rId1" Type="http://schemas.openxmlformats.org/officeDocument/2006/relationships/slideMaster" Target="../slideMasters/slideMaster15.xml"/><Relationship Id="rId4" Type="http://schemas.openxmlformats.org/officeDocument/2006/relationships/image" Target="../media/image16.png"/></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jpeg"/><Relationship Id="rId1" Type="http://schemas.openxmlformats.org/officeDocument/2006/relationships/slideMaster" Target="../slideMasters/slideMaster15.xml"/><Relationship Id="rId4" Type="http://schemas.openxmlformats.org/officeDocument/2006/relationships/image" Target="../media/image16.png"/></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5.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Master" Target="../slideMasters/slideMaster15.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31.png"/></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g"/><Relationship Id="rId1" Type="http://schemas.openxmlformats.org/officeDocument/2006/relationships/slideMaster" Target="../slideMasters/slideMaster15.xml"/><Relationship Id="rId6" Type="http://schemas.openxmlformats.org/officeDocument/2006/relationships/image" Target="../media/image32.png"/><Relationship Id="rId5" Type="http://schemas.openxmlformats.org/officeDocument/2006/relationships/image" Target="../media/image21.png"/><Relationship Id="rId4" Type="http://schemas.microsoft.com/office/2007/relationships/hdphoto" Target="../media/hdphoto1.wdp"/></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Master" Target="../slideMasters/slideMaster1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7.emf"/><Relationship Id="rId1" Type="http://schemas.openxmlformats.org/officeDocument/2006/relationships/slideMaster" Target="../slideMasters/slideMaster15.xml"/><Relationship Id="rId4" Type="http://schemas.openxmlformats.org/officeDocument/2006/relationships/image" Target="../media/image23.svg"/></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4.jpeg"/><Relationship Id="rId1" Type="http://schemas.openxmlformats.org/officeDocument/2006/relationships/slideMaster" Target="../slideMasters/slideMaster15.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5.png"/><Relationship Id="rId1" Type="http://schemas.openxmlformats.org/officeDocument/2006/relationships/slideMaster" Target="../slideMasters/slideMaster15.xml"/><Relationship Id="rId4" Type="http://schemas.openxmlformats.org/officeDocument/2006/relationships/image" Target="../media/image16.png"/></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6.png"/><Relationship Id="rId1" Type="http://schemas.openxmlformats.org/officeDocument/2006/relationships/slideMaster" Target="../slideMasters/slideMaster15.xml"/><Relationship Id="rId4" Type="http://schemas.openxmlformats.org/officeDocument/2006/relationships/image" Target="../media/image16.png"/></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7.png"/><Relationship Id="rId1" Type="http://schemas.openxmlformats.org/officeDocument/2006/relationships/slideMaster" Target="../slideMasters/slideMaster15.xml"/><Relationship Id="rId4" Type="http://schemas.openxmlformats.org/officeDocument/2006/relationships/image" Target="../media/image16.png"/></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9.jpg"/><Relationship Id="rId1" Type="http://schemas.openxmlformats.org/officeDocument/2006/relationships/slideMaster" Target="../slideMasters/slideMaster15.xml"/><Relationship Id="rId5" Type="http://schemas.microsoft.com/office/2007/relationships/hdphoto" Target="../media/hdphoto1.wdp"/><Relationship Id="rId4" Type="http://schemas.openxmlformats.org/officeDocument/2006/relationships/image" Target="../media/image31.png"/></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8.png"/><Relationship Id="rId1" Type="http://schemas.openxmlformats.org/officeDocument/2006/relationships/slideMaster" Target="../slideMasters/slideMaster15.xml"/><Relationship Id="rId5" Type="http://schemas.microsoft.com/office/2007/relationships/hdphoto" Target="../media/hdphoto1.wdp"/><Relationship Id="rId4" Type="http://schemas.openxmlformats.org/officeDocument/2006/relationships/image" Target="../media/image3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9.jpeg"/><Relationship Id="rId1" Type="http://schemas.openxmlformats.org/officeDocument/2006/relationships/slideMaster" Target="../slideMasters/slideMaster15.xml"/><Relationship Id="rId5" Type="http://schemas.microsoft.com/office/2007/relationships/hdphoto" Target="../media/hdphoto1.wdp"/><Relationship Id="rId4" Type="http://schemas.openxmlformats.org/officeDocument/2006/relationships/image" Target="../media/image31.png"/></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8.png"/><Relationship Id="rId1" Type="http://schemas.openxmlformats.org/officeDocument/2006/relationships/slideMaster" Target="../slideMasters/slideMaster15.xml"/><Relationship Id="rId5" Type="http://schemas.microsoft.com/office/2007/relationships/hdphoto" Target="../media/hdphoto1.wdp"/><Relationship Id="rId4" Type="http://schemas.openxmlformats.org/officeDocument/2006/relationships/image" Target="../media/image31.png"/></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8.png"/><Relationship Id="rId1" Type="http://schemas.openxmlformats.org/officeDocument/2006/relationships/slideMaster" Target="../slideMasters/slideMaster15.xml"/><Relationship Id="rId5" Type="http://schemas.microsoft.com/office/2007/relationships/hdphoto" Target="../media/hdphoto1.wdp"/><Relationship Id="rId4" Type="http://schemas.openxmlformats.org/officeDocument/2006/relationships/image" Target="../media/image31.png"/></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5.xml"/></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8.png"/><Relationship Id="rId1" Type="http://schemas.openxmlformats.org/officeDocument/2006/relationships/slideMaster" Target="../slideMasters/slideMaster15.xml"/><Relationship Id="rId4" Type="http://schemas.microsoft.com/office/2007/relationships/hdphoto" Target="../media/hdphoto1.wdp"/></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24333"/>
            <a:ext cx="6813884" cy="1639468"/>
          </a:xfrm>
          <a:prstGeom prst="rect">
            <a:avLst/>
          </a:prstGeom>
        </p:spPr>
        <p:txBody>
          <a:bodyPr>
            <a:noAutofit/>
          </a:bodyPr>
          <a:lstStyle>
            <a:lvl1pPr algn="l">
              <a:defRPr sz="5000">
                <a:solidFill>
                  <a:srgbClr val="595959"/>
                </a:solidFill>
                <a:latin typeface="Open Sans"/>
                <a:cs typeface="Open Sans"/>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2575258"/>
            <a:ext cx="6400800" cy="1113590"/>
          </a:xfrm>
          <a:prstGeom prst="rect">
            <a:avLst/>
          </a:prstGeom>
        </p:spPr>
        <p:txBody>
          <a:bodyPr/>
          <a:lstStyle>
            <a:lvl1pPr marL="0" indent="0" algn="l">
              <a:buNone/>
              <a:defRPr>
                <a:solidFill>
                  <a:schemeClr val="accent3"/>
                </a:solidFill>
                <a:latin typeface="Open Sans"/>
                <a:cs typeface="Open San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8676029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extBox 8"/>
          <p:cNvSpPr txBox="1"/>
          <p:nvPr userDrawn="1"/>
        </p:nvSpPr>
        <p:spPr>
          <a:xfrm>
            <a:off x="889000" y="1143001"/>
            <a:ext cx="7239000" cy="3416320"/>
          </a:xfrm>
          <a:prstGeom prst="rect">
            <a:avLst/>
          </a:prstGeom>
          <a:noFill/>
        </p:spPr>
        <p:txBody>
          <a:bodyPr wrap="square" rtlCol="0">
            <a:spAutoFit/>
          </a:bodyPr>
          <a:lstStyle/>
          <a:p>
            <a:pPr algn="ctr" defTabSz="457200">
              <a:defRPr/>
            </a:pPr>
            <a:r>
              <a:rPr lang="en-US" sz="5400" dirty="0" smtClean="0">
                <a:solidFill>
                  <a:srgbClr val="FFFFFF"/>
                </a:solidFill>
                <a:latin typeface="Open Sans"/>
                <a:cs typeface="Open Sans"/>
              </a:rPr>
              <a:t>“Quote here. Quote here. Quote here. Quote here. Quote here. Quote here.” </a:t>
            </a:r>
            <a:endParaRPr lang="en-US" dirty="0">
              <a:solidFill>
                <a:srgbClr val="FFFFFF"/>
              </a:solidFill>
            </a:endParaRPr>
          </a:p>
        </p:txBody>
      </p:sp>
      <p:sp>
        <p:nvSpPr>
          <p:cNvPr id="10" name="TextBox 9"/>
          <p:cNvSpPr txBox="1"/>
          <p:nvPr userDrawn="1"/>
        </p:nvSpPr>
        <p:spPr>
          <a:xfrm>
            <a:off x="3810000" y="4801541"/>
            <a:ext cx="4651375" cy="461665"/>
          </a:xfrm>
          <a:prstGeom prst="rect">
            <a:avLst/>
          </a:prstGeom>
          <a:noFill/>
        </p:spPr>
        <p:txBody>
          <a:bodyPr wrap="square" rtlCol="0">
            <a:spAutoFit/>
          </a:bodyPr>
          <a:lstStyle/>
          <a:p>
            <a:pPr defTabSz="457200"/>
            <a:r>
              <a:rPr lang="en-US" sz="2400" b="1" dirty="0" smtClean="0">
                <a:solidFill>
                  <a:srgbClr val="FFFFFF"/>
                </a:solidFill>
                <a:latin typeface="Open Sans"/>
                <a:cs typeface="Open Sans"/>
              </a:rPr>
              <a:t>- AUTHOR NAME HERE</a:t>
            </a:r>
            <a:endParaRPr lang="en-US" sz="2400" b="1" dirty="0">
              <a:solidFill>
                <a:srgbClr val="FFFFFF"/>
              </a:solidFill>
              <a:latin typeface="Open Sans"/>
              <a:cs typeface="Open Sans"/>
            </a:endParaRPr>
          </a:p>
        </p:txBody>
      </p:sp>
    </p:spTree>
    <p:extLst>
      <p:ext uri="{BB962C8B-B14F-4D97-AF65-F5344CB8AC3E}">
        <p14:creationId xmlns:p14="http://schemas.microsoft.com/office/powerpoint/2010/main" val="15143374"/>
      </p:ext>
    </p:extLst>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Encabezado de sección" type="secHead">
  <p:cSld name="Encabezado de sección">
    <p:spTree>
      <p:nvGrpSpPr>
        <p:cNvPr id="1" name="Shape 33"/>
        <p:cNvGrpSpPr/>
        <p:nvPr/>
      </p:nvGrpSpPr>
      <p:grpSpPr>
        <a:xfrm>
          <a:off x="0" y="0"/>
          <a:ext cx="0" cy="0"/>
          <a:chOff x="0" y="0"/>
          <a:chExt cx="0" cy="0"/>
        </a:xfrm>
      </p:grpSpPr>
      <p:sp>
        <p:nvSpPr>
          <p:cNvPr id="34" name="Google Shape;34;p29"/>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4800"/>
              <a:buFont typeface="Nunito"/>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9"/>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36" name="Google Shape;36;p29"/>
          <p:cNvSpPr txBox="1">
            <a:spLocks noGrp="1"/>
          </p:cNvSpPr>
          <p:nvPr>
            <p:ph type="ftr" idx="11"/>
          </p:nvPr>
        </p:nvSpPr>
        <p:spPr>
          <a:xfrm>
            <a:off x="628650" y="6356351"/>
            <a:ext cx="5486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Tree>
    <p:extLst>
      <p:ext uri="{BB962C8B-B14F-4D97-AF65-F5344CB8AC3E}">
        <p14:creationId xmlns:p14="http://schemas.microsoft.com/office/powerpoint/2010/main" val="312831658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Dos objetos" type="twoObj">
  <p:cSld name="Dos objetos">
    <p:spTree>
      <p:nvGrpSpPr>
        <p:cNvPr id="1" name="Shape 37"/>
        <p:cNvGrpSpPr/>
        <p:nvPr/>
      </p:nvGrpSpPr>
      <p:grpSpPr>
        <a:xfrm>
          <a:off x="0" y="0"/>
          <a:ext cx="0" cy="0"/>
          <a:chOff x="0" y="0"/>
          <a:chExt cx="0" cy="0"/>
        </a:xfrm>
      </p:grpSpPr>
      <p:sp>
        <p:nvSpPr>
          <p:cNvPr id="38" name="Google Shape;38;p30"/>
          <p:cNvSpPr txBox="1">
            <a:spLocks noGrp="1"/>
          </p:cNvSpPr>
          <p:nvPr>
            <p:ph type="title"/>
          </p:nvPr>
        </p:nvSpPr>
        <p:spPr>
          <a:xfrm>
            <a:off x="628650" y="365126"/>
            <a:ext cx="695124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0"/>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0" name="Google Shape;40;p30"/>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1" name="Google Shape;41;p30"/>
          <p:cNvSpPr txBox="1">
            <a:spLocks noGrp="1"/>
          </p:cNvSpPr>
          <p:nvPr>
            <p:ph type="sldNum" idx="12"/>
          </p:nvPr>
        </p:nvSpPr>
        <p:spPr>
          <a:xfrm>
            <a:off x="7877676" y="6356351"/>
            <a:ext cx="63767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sp>
        <p:nvSpPr>
          <p:cNvPr id="42" name="Google Shape;42;p30"/>
          <p:cNvSpPr txBox="1">
            <a:spLocks noGrp="1"/>
          </p:cNvSpPr>
          <p:nvPr>
            <p:ph type="ftr" idx="11"/>
          </p:nvPr>
        </p:nvSpPr>
        <p:spPr>
          <a:xfrm>
            <a:off x="628650" y="6356351"/>
            <a:ext cx="5486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Tree>
    <p:extLst>
      <p:ext uri="{BB962C8B-B14F-4D97-AF65-F5344CB8AC3E}">
        <p14:creationId xmlns:p14="http://schemas.microsoft.com/office/powerpoint/2010/main" val="43661211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Comparación" type="twoTxTwoObj">
  <p:cSld name="Comparación">
    <p:spTree>
      <p:nvGrpSpPr>
        <p:cNvPr id="1" name="Shape 43"/>
        <p:cNvGrpSpPr/>
        <p:nvPr/>
      </p:nvGrpSpPr>
      <p:grpSpPr>
        <a:xfrm>
          <a:off x="0" y="0"/>
          <a:ext cx="0" cy="0"/>
          <a:chOff x="0" y="0"/>
          <a:chExt cx="0" cy="0"/>
        </a:xfrm>
      </p:grpSpPr>
      <p:sp>
        <p:nvSpPr>
          <p:cNvPr id="44" name="Google Shape;44;p31"/>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31"/>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6" name="Google Shape;46;p31"/>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7" name="Google Shape;47;p31"/>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8" name="Google Shape;48;p31"/>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9" name="Google Shape;49;p31"/>
          <p:cNvSpPr txBox="1">
            <a:spLocks noGrp="1"/>
          </p:cNvSpPr>
          <p:nvPr>
            <p:ph type="sldNum" idx="12"/>
          </p:nvPr>
        </p:nvSpPr>
        <p:spPr>
          <a:xfrm>
            <a:off x="7877676" y="6356351"/>
            <a:ext cx="63767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sp>
        <p:nvSpPr>
          <p:cNvPr id="50" name="Google Shape;50;p31"/>
          <p:cNvSpPr txBox="1">
            <a:spLocks noGrp="1"/>
          </p:cNvSpPr>
          <p:nvPr>
            <p:ph type="ftr" idx="11"/>
          </p:nvPr>
        </p:nvSpPr>
        <p:spPr>
          <a:xfrm>
            <a:off x="628650" y="6356351"/>
            <a:ext cx="5486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Tree>
    <p:extLst>
      <p:ext uri="{BB962C8B-B14F-4D97-AF65-F5344CB8AC3E}">
        <p14:creationId xmlns:p14="http://schemas.microsoft.com/office/powerpoint/2010/main" val="179139746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Solo el título" type="titleOnly">
  <p:cSld name="Solo el título">
    <p:spTree>
      <p:nvGrpSpPr>
        <p:cNvPr id="1" name="Shape 51"/>
        <p:cNvGrpSpPr/>
        <p:nvPr/>
      </p:nvGrpSpPr>
      <p:grpSpPr>
        <a:xfrm>
          <a:off x="0" y="0"/>
          <a:ext cx="0" cy="0"/>
          <a:chOff x="0" y="0"/>
          <a:chExt cx="0" cy="0"/>
        </a:xfrm>
      </p:grpSpPr>
      <p:sp>
        <p:nvSpPr>
          <p:cNvPr id="52" name="Google Shape;52;p32"/>
          <p:cNvSpPr txBox="1">
            <a:spLocks noGrp="1"/>
          </p:cNvSpPr>
          <p:nvPr>
            <p:ph type="title"/>
          </p:nvPr>
        </p:nvSpPr>
        <p:spPr>
          <a:xfrm>
            <a:off x="628650" y="365126"/>
            <a:ext cx="695124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2"/>
          <p:cNvSpPr txBox="1">
            <a:spLocks noGrp="1"/>
          </p:cNvSpPr>
          <p:nvPr>
            <p:ph type="sldNum" idx="12"/>
          </p:nvPr>
        </p:nvSpPr>
        <p:spPr>
          <a:xfrm>
            <a:off x="7877676" y="6356351"/>
            <a:ext cx="63767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sp>
        <p:nvSpPr>
          <p:cNvPr id="54" name="Google Shape;54;p32"/>
          <p:cNvSpPr txBox="1">
            <a:spLocks noGrp="1"/>
          </p:cNvSpPr>
          <p:nvPr>
            <p:ph type="ftr" idx="11"/>
          </p:nvPr>
        </p:nvSpPr>
        <p:spPr>
          <a:xfrm>
            <a:off x="628650" y="6356351"/>
            <a:ext cx="5486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Tree>
    <p:extLst>
      <p:ext uri="{BB962C8B-B14F-4D97-AF65-F5344CB8AC3E}">
        <p14:creationId xmlns:p14="http://schemas.microsoft.com/office/powerpoint/2010/main" val="145316138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Contenido con título" type="objTx">
  <p:cSld name="Contenido con título">
    <p:spTree>
      <p:nvGrpSpPr>
        <p:cNvPr id="1" name="Shape 55"/>
        <p:cNvGrpSpPr/>
        <p:nvPr/>
      </p:nvGrpSpPr>
      <p:grpSpPr>
        <a:xfrm>
          <a:off x="0" y="0"/>
          <a:ext cx="0" cy="0"/>
          <a:chOff x="0" y="0"/>
          <a:chExt cx="0" cy="0"/>
        </a:xfrm>
      </p:grpSpPr>
      <p:sp>
        <p:nvSpPr>
          <p:cNvPr id="56" name="Google Shape;56;p33"/>
          <p:cNvSpPr txBox="1">
            <a:spLocks noGrp="1"/>
          </p:cNvSpPr>
          <p:nvPr>
            <p:ph type="title"/>
          </p:nvPr>
        </p:nvSpPr>
        <p:spPr>
          <a:xfrm>
            <a:off x="629841" y="457200"/>
            <a:ext cx="6895912"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3200"/>
              <a:buFont typeface="Nunito"/>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3"/>
          <p:cNvSpPr txBox="1">
            <a:spLocks noGrp="1"/>
          </p:cNvSpPr>
          <p:nvPr>
            <p:ph type="body" idx="1"/>
          </p:nvPr>
        </p:nvSpPr>
        <p:spPr>
          <a:xfrm>
            <a:off x="3887391" y="2057400"/>
            <a:ext cx="4629150" cy="3803650"/>
          </a:xfrm>
          <a:prstGeom prst="rect">
            <a:avLst/>
          </a:prstGeom>
          <a:noFill/>
          <a:ln>
            <a:noFill/>
          </a:ln>
        </p:spPr>
        <p:txBody>
          <a:bodyPr spcFirstLastPara="1" wrap="square" lIns="91425" tIns="45700" rIns="91425" bIns="45700" anchor="t" anchorCtr="0">
            <a:normAutofit/>
          </a:bodyPr>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58" name="Google Shape;58;p33"/>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59" name="Google Shape;59;p33"/>
          <p:cNvSpPr txBox="1">
            <a:spLocks noGrp="1"/>
          </p:cNvSpPr>
          <p:nvPr>
            <p:ph type="sldNum" idx="12"/>
          </p:nvPr>
        </p:nvSpPr>
        <p:spPr>
          <a:xfrm>
            <a:off x="7877676" y="6356351"/>
            <a:ext cx="63767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sp>
        <p:nvSpPr>
          <p:cNvPr id="60" name="Google Shape;60;p33"/>
          <p:cNvSpPr txBox="1">
            <a:spLocks noGrp="1"/>
          </p:cNvSpPr>
          <p:nvPr>
            <p:ph type="ftr" idx="11"/>
          </p:nvPr>
        </p:nvSpPr>
        <p:spPr>
          <a:xfrm>
            <a:off x="628650" y="6356351"/>
            <a:ext cx="5486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Tree>
    <p:extLst>
      <p:ext uri="{BB962C8B-B14F-4D97-AF65-F5344CB8AC3E}">
        <p14:creationId xmlns:p14="http://schemas.microsoft.com/office/powerpoint/2010/main" val="285371679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Imagen con título" type="picTx">
  <p:cSld name="Imagen con título">
    <p:spTree>
      <p:nvGrpSpPr>
        <p:cNvPr id="1" name="Shape 61"/>
        <p:cNvGrpSpPr/>
        <p:nvPr/>
      </p:nvGrpSpPr>
      <p:grpSpPr>
        <a:xfrm>
          <a:off x="0" y="0"/>
          <a:ext cx="0" cy="0"/>
          <a:chOff x="0" y="0"/>
          <a:chExt cx="0" cy="0"/>
        </a:xfrm>
      </p:grpSpPr>
      <p:sp>
        <p:nvSpPr>
          <p:cNvPr id="62" name="Google Shape;62;p34"/>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3200"/>
              <a:buFont typeface="Nunito"/>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4"/>
          <p:cNvSpPr>
            <a:spLocks noGrp="1"/>
          </p:cNvSpPr>
          <p:nvPr>
            <p:ph type="pic" idx="2"/>
          </p:nvPr>
        </p:nvSpPr>
        <p:spPr>
          <a:xfrm>
            <a:off x="3887391" y="1215190"/>
            <a:ext cx="4629150" cy="4645861"/>
          </a:xfrm>
          <a:prstGeom prst="rect">
            <a:avLst/>
          </a:prstGeom>
          <a:noFill/>
          <a:ln>
            <a:noFill/>
          </a:ln>
        </p:spPr>
      </p:sp>
      <p:sp>
        <p:nvSpPr>
          <p:cNvPr id="64" name="Google Shape;64;p34"/>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65" name="Google Shape;65;p34"/>
          <p:cNvSpPr txBox="1">
            <a:spLocks noGrp="1"/>
          </p:cNvSpPr>
          <p:nvPr>
            <p:ph type="ftr" idx="11"/>
          </p:nvPr>
        </p:nvSpPr>
        <p:spPr>
          <a:xfrm>
            <a:off x="628650" y="6356351"/>
            <a:ext cx="5486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66" name="Google Shape;66;p34"/>
          <p:cNvSpPr txBox="1">
            <a:spLocks noGrp="1"/>
          </p:cNvSpPr>
          <p:nvPr>
            <p:ph type="sldNum" idx="12"/>
          </p:nvPr>
        </p:nvSpPr>
        <p:spPr>
          <a:xfrm>
            <a:off x="7877676" y="6356351"/>
            <a:ext cx="63767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spTree>
    <p:extLst>
      <p:ext uri="{BB962C8B-B14F-4D97-AF65-F5344CB8AC3E}">
        <p14:creationId xmlns:p14="http://schemas.microsoft.com/office/powerpoint/2010/main" val="363720876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ítulo y texto vertical" type="vertTx">
  <p:cSld name="Título y texto vertical">
    <p:spTree>
      <p:nvGrpSpPr>
        <p:cNvPr id="1" name="Shape 67"/>
        <p:cNvGrpSpPr/>
        <p:nvPr/>
      </p:nvGrpSpPr>
      <p:grpSpPr>
        <a:xfrm>
          <a:off x="0" y="0"/>
          <a:ext cx="0" cy="0"/>
          <a:chOff x="0" y="0"/>
          <a:chExt cx="0" cy="0"/>
        </a:xfrm>
      </p:grpSpPr>
      <p:sp>
        <p:nvSpPr>
          <p:cNvPr id="68" name="Google Shape;68;p35"/>
          <p:cNvSpPr txBox="1">
            <a:spLocks noGrp="1"/>
          </p:cNvSpPr>
          <p:nvPr>
            <p:ph type="title"/>
          </p:nvPr>
        </p:nvSpPr>
        <p:spPr>
          <a:xfrm>
            <a:off x="628650" y="365126"/>
            <a:ext cx="695124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35"/>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0" name="Google Shape;70;p35"/>
          <p:cNvSpPr txBox="1">
            <a:spLocks noGrp="1"/>
          </p:cNvSpPr>
          <p:nvPr>
            <p:ph type="sldNum" idx="12"/>
          </p:nvPr>
        </p:nvSpPr>
        <p:spPr>
          <a:xfrm>
            <a:off x="7877676" y="6356351"/>
            <a:ext cx="63767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sp>
        <p:nvSpPr>
          <p:cNvPr id="71" name="Google Shape;71;p35"/>
          <p:cNvSpPr txBox="1">
            <a:spLocks noGrp="1"/>
          </p:cNvSpPr>
          <p:nvPr>
            <p:ph type="ftr" idx="11"/>
          </p:nvPr>
        </p:nvSpPr>
        <p:spPr>
          <a:xfrm>
            <a:off x="628650" y="6356351"/>
            <a:ext cx="5486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Tree>
    <p:extLst>
      <p:ext uri="{BB962C8B-B14F-4D97-AF65-F5344CB8AC3E}">
        <p14:creationId xmlns:p14="http://schemas.microsoft.com/office/powerpoint/2010/main" val="384072202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Título vertical y texto">
    <p:spTree>
      <p:nvGrpSpPr>
        <p:cNvPr id="1" name="Shape 72"/>
        <p:cNvGrpSpPr/>
        <p:nvPr/>
      </p:nvGrpSpPr>
      <p:grpSpPr>
        <a:xfrm>
          <a:off x="0" y="0"/>
          <a:ext cx="0" cy="0"/>
          <a:chOff x="0" y="0"/>
          <a:chExt cx="0" cy="0"/>
        </a:xfrm>
      </p:grpSpPr>
      <p:sp>
        <p:nvSpPr>
          <p:cNvPr id="73" name="Google Shape;73;p36"/>
          <p:cNvSpPr txBox="1">
            <a:spLocks noGrp="1"/>
          </p:cNvSpPr>
          <p:nvPr>
            <p:ph type="title"/>
          </p:nvPr>
        </p:nvSpPr>
        <p:spPr>
          <a:xfrm rot="5400000">
            <a:off x="3703178" y="2285207"/>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6"/>
          <p:cNvSpPr txBox="1">
            <a:spLocks noGrp="1"/>
          </p:cNvSpPr>
          <p:nvPr>
            <p:ph type="body" idx="1"/>
          </p:nvPr>
        </p:nvSpPr>
        <p:spPr>
          <a:xfrm rot="5400000">
            <a:off x="156118" y="837657"/>
            <a:ext cx="5811838" cy="486677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5" name="Google Shape;75;p36"/>
          <p:cNvSpPr txBox="1">
            <a:spLocks noGrp="1"/>
          </p:cNvSpPr>
          <p:nvPr>
            <p:ph type="ftr" idx="11"/>
          </p:nvPr>
        </p:nvSpPr>
        <p:spPr>
          <a:xfrm>
            <a:off x="628650" y="6356351"/>
            <a:ext cx="5486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76" name="Google Shape;76;p36"/>
          <p:cNvSpPr txBox="1">
            <a:spLocks noGrp="1"/>
          </p:cNvSpPr>
          <p:nvPr>
            <p:ph type="sldNum" idx="12"/>
          </p:nvPr>
        </p:nvSpPr>
        <p:spPr>
          <a:xfrm>
            <a:off x="7877676" y="6356351"/>
            <a:ext cx="63767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spTree>
    <p:extLst>
      <p:ext uri="{BB962C8B-B14F-4D97-AF65-F5344CB8AC3E}">
        <p14:creationId xmlns:p14="http://schemas.microsoft.com/office/powerpoint/2010/main" val="181216115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GIF ANIMADO">
  <p:cSld name="GIF ANIMADO">
    <p:spTree>
      <p:nvGrpSpPr>
        <p:cNvPr id="1" name="Shape 77"/>
        <p:cNvGrpSpPr/>
        <p:nvPr/>
      </p:nvGrpSpPr>
      <p:grpSpPr>
        <a:xfrm>
          <a:off x="0" y="0"/>
          <a:ext cx="0" cy="0"/>
          <a:chOff x="0" y="0"/>
          <a:chExt cx="0" cy="0"/>
        </a:xfrm>
      </p:grpSpPr>
      <p:sp>
        <p:nvSpPr>
          <p:cNvPr id="78" name="Google Shape;78;p37"/>
          <p:cNvSpPr/>
          <p:nvPr/>
        </p:nvSpPr>
        <p:spPr>
          <a:xfrm>
            <a:off x="0" y="1"/>
            <a:ext cx="9144000" cy="6256421"/>
          </a:xfrm>
          <a:prstGeom prst="rect">
            <a:avLst/>
          </a:prstGeom>
          <a:solidFill>
            <a:schemeClr val="lt1"/>
          </a:solidFill>
          <a:ln>
            <a:noFill/>
          </a:ln>
        </p:spPr>
        <p:txBody>
          <a:bodyPr spcFirstLastPara="1" wrap="square" lIns="68569" tIns="34275" rIns="68569" bIns="34275" anchor="ctr" anchorCtr="0">
            <a:noAutofit/>
          </a:bodyPr>
          <a:lstStyle/>
          <a:p>
            <a:pPr algn="ctr">
              <a:buClr>
                <a:srgbClr val="000000"/>
              </a:buClr>
              <a:buSzPts val="1800"/>
              <a:buFont typeface="Arial"/>
              <a:buNone/>
            </a:pPr>
            <a:endParaRPr sz="1350" kern="0">
              <a:solidFill>
                <a:srgbClr val="FFFFFF"/>
              </a:solidFill>
              <a:latin typeface="Calibri"/>
              <a:ea typeface="Calibri"/>
              <a:cs typeface="Calibri"/>
              <a:sym typeface="Calibri"/>
            </a:endParaRPr>
          </a:p>
        </p:txBody>
      </p:sp>
      <p:pic>
        <p:nvPicPr>
          <p:cNvPr id="79" name="Google Shape;79;p37"/>
          <p:cNvPicPr preferRelativeResize="0"/>
          <p:nvPr/>
        </p:nvPicPr>
        <p:blipFill rotWithShape="1">
          <a:blip r:embed="rId2">
            <a:alphaModFix/>
          </a:blip>
          <a:srcRect/>
          <a:stretch/>
        </p:blipFill>
        <p:spPr>
          <a:xfrm>
            <a:off x="3236495" y="1648326"/>
            <a:ext cx="2671011" cy="3561348"/>
          </a:xfrm>
          <a:prstGeom prst="rect">
            <a:avLst/>
          </a:prstGeom>
          <a:noFill/>
          <a:ln>
            <a:noFill/>
          </a:ln>
        </p:spPr>
      </p:pic>
      <p:sp>
        <p:nvSpPr>
          <p:cNvPr id="80" name="Google Shape;80;p37"/>
          <p:cNvSpPr txBox="1">
            <a:spLocks noGrp="1"/>
          </p:cNvSpPr>
          <p:nvPr>
            <p:ph type="ftr" idx="11"/>
          </p:nvPr>
        </p:nvSpPr>
        <p:spPr>
          <a:xfrm>
            <a:off x="628650" y="6356351"/>
            <a:ext cx="5486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Tree>
    <p:extLst>
      <p:ext uri="{BB962C8B-B14F-4D97-AF65-F5344CB8AC3E}">
        <p14:creationId xmlns:p14="http://schemas.microsoft.com/office/powerpoint/2010/main" val="301764994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GIF ANIMADO">
  <p:cSld name="1_GIF ANIMADO">
    <p:spTree>
      <p:nvGrpSpPr>
        <p:cNvPr id="1" name="Shape 81"/>
        <p:cNvGrpSpPr/>
        <p:nvPr/>
      </p:nvGrpSpPr>
      <p:grpSpPr>
        <a:xfrm>
          <a:off x="0" y="0"/>
          <a:ext cx="0" cy="0"/>
          <a:chOff x="0" y="0"/>
          <a:chExt cx="0" cy="0"/>
        </a:xfrm>
      </p:grpSpPr>
      <p:sp>
        <p:nvSpPr>
          <p:cNvPr id="82" name="Google Shape;82;p38"/>
          <p:cNvSpPr/>
          <p:nvPr/>
        </p:nvSpPr>
        <p:spPr>
          <a:xfrm>
            <a:off x="0" y="1"/>
            <a:ext cx="9144000" cy="6256421"/>
          </a:xfrm>
          <a:prstGeom prst="rect">
            <a:avLst/>
          </a:prstGeom>
          <a:solidFill>
            <a:schemeClr val="lt1"/>
          </a:solidFill>
          <a:ln>
            <a:noFill/>
          </a:ln>
        </p:spPr>
        <p:txBody>
          <a:bodyPr spcFirstLastPara="1" wrap="square" lIns="68569" tIns="34275" rIns="68569" bIns="34275" anchor="ctr" anchorCtr="0">
            <a:noAutofit/>
          </a:bodyPr>
          <a:lstStyle/>
          <a:p>
            <a:pPr algn="ctr">
              <a:buClr>
                <a:srgbClr val="000000"/>
              </a:buClr>
              <a:buSzPts val="1800"/>
              <a:buFont typeface="Arial"/>
              <a:buNone/>
            </a:pPr>
            <a:endParaRPr sz="1350" kern="0">
              <a:solidFill>
                <a:srgbClr val="FFFFFF"/>
              </a:solidFill>
              <a:latin typeface="Calibri"/>
              <a:ea typeface="Calibri"/>
              <a:cs typeface="Calibri"/>
              <a:sym typeface="Calibri"/>
            </a:endParaRPr>
          </a:p>
        </p:txBody>
      </p:sp>
      <p:sp>
        <p:nvSpPr>
          <p:cNvPr id="83" name="Google Shape;83;p38"/>
          <p:cNvSpPr txBox="1">
            <a:spLocks noGrp="1"/>
          </p:cNvSpPr>
          <p:nvPr>
            <p:ph type="ftr" idx="11"/>
          </p:nvPr>
        </p:nvSpPr>
        <p:spPr>
          <a:xfrm>
            <a:off x="628650" y="6356351"/>
            <a:ext cx="5486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84" name="Google Shape;84;p38"/>
          <p:cNvSpPr txBox="1">
            <a:spLocks noGrp="1"/>
          </p:cNvSpPr>
          <p:nvPr>
            <p:ph type="sldNum" idx="12"/>
          </p:nvPr>
        </p:nvSpPr>
        <p:spPr>
          <a:xfrm>
            <a:off x="7877676" y="6356351"/>
            <a:ext cx="63767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spTree>
    <p:extLst>
      <p:ext uri="{BB962C8B-B14F-4D97-AF65-F5344CB8AC3E}">
        <p14:creationId xmlns:p14="http://schemas.microsoft.com/office/powerpoint/2010/main" val="33828537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descr="EIFL_LOGO_BG_WHITE.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626" y="5422265"/>
            <a:ext cx="5083400" cy="1435735"/>
          </a:xfrm>
          <a:prstGeom prst="rect">
            <a:avLst/>
          </a:prstGeom>
        </p:spPr>
      </p:pic>
    </p:spTree>
    <p:extLst>
      <p:ext uri="{BB962C8B-B14F-4D97-AF65-F5344CB8AC3E}">
        <p14:creationId xmlns:p14="http://schemas.microsoft.com/office/powerpoint/2010/main" val="323514615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Diapositiva de título" type="title">
  <p:cSld name="Diapositiva de título">
    <p:bg>
      <p:bgPr>
        <a:solidFill>
          <a:srgbClr val="3F3F3F"/>
        </a:solidFill>
        <a:effectLst/>
      </p:bgPr>
    </p:bg>
    <p:spTree>
      <p:nvGrpSpPr>
        <p:cNvPr id="1" name="Shape 17"/>
        <p:cNvGrpSpPr/>
        <p:nvPr/>
      </p:nvGrpSpPr>
      <p:grpSpPr>
        <a:xfrm>
          <a:off x="0" y="0"/>
          <a:ext cx="0" cy="0"/>
          <a:chOff x="0" y="0"/>
          <a:chExt cx="0" cy="0"/>
        </a:xfrm>
      </p:grpSpPr>
      <p:sp>
        <p:nvSpPr>
          <p:cNvPr id="18" name="Google Shape;18;p26"/>
          <p:cNvSpPr/>
          <p:nvPr/>
        </p:nvSpPr>
        <p:spPr>
          <a:xfrm>
            <a:off x="7652084" y="1"/>
            <a:ext cx="1491917" cy="1030288"/>
          </a:xfrm>
          <a:prstGeom prst="rect">
            <a:avLst/>
          </a:prstGeom>
          <a:solidFill>
            <a:srgbClr val="3F3F3F"/>
          </a:solidFill>
          <a:ln>
            <a:noFill/>
          </a:ln>
        </p:spPr>
        <p:txBody>
          <a:bodyPr spcFirstLastPara="1" wrap="square" lIns="68569" tIns="34275" rIns="68569" bIns="34275" anchor="ctr" anchorCtr="0">
            <a:noAutofit/>
          </a:bodyPr>
          <a:lstStyle/>
          <a:p>
            <a:pPr algn="ctr">
              <a:buClr>
                <a:srgbClr val="000000"/>
              </a:buClr>
              <a:buSzPts val="1800"/>
              <a:buFont typeface="Arial"/>
              <a:buNone/>
            </a:pPr>
            <a:endParaRPr sz="1350" kern="0">
              <a:solidFill>
                <a:srgbClr val="FFFFFF"/>
              </a:solidFill>
              <a:latin typeface="Calibri"/>
              <a:ea typeface="Calibri"/>
              <a:cs typeface="Calibri"/>
              <a:sym typeface="Calibri"/>
            </a:endParaRPr>
          </a:p>
        </p:txBody>
      </p:sp>
      <p:sp>
        <p:nvSpPr>
          <p:cNvPr id="19" name="Google Shape;19;p26"/>
          <p:cNvSpPr txBox="1">
            <a:spLocks noGrp="1"/>
          </p:cNvSpPr>
          <p:nvPr>
            <p:ph type="ctrTitle"/>
          </p:nvPr>
        </p:nvSpPr>
        <p:spPr>
          <a:xfrm>
            <a:off x="424113" y="1122363"/>
            <a:ext cx="7576887"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6000"/>
              <a:buFont typeface="Nunito"/>
              <a:buNone/>
              <a:defRPr sz="45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6"/>
          <p:cNvSpPr txBox="1">
            <a:spLocks noGrp="1"/>
          </p:cNvSpPr>
          <p:nvPr>
            <p:ph type="subTitle" idx="1"/>
          </p:nvPr>
        </p:nvSpPr>
        <p:spPr>
          <a:xfrm>
            <a:off x="424113" y="3602038"/>
            <a:ext cx="7576887"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750"/>
              </a:spcBef>
              <a:spcAft>
                <a:spcPts val="0"/>
              </a:spcAft>
              <a:buClr>
                <a:schemeClr val="lt1"/>
              </a:buClr>
              <a:buSzPts val="2400"/>
              <a:buNone/>
              <a:defRPr sz="1800">
                <a:solidFill>
                  <a:schemeClr val="lt1"/>
                </a:solidFill>
              </a:defRPr>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21" name="Google Shape;21;p26"/>
          <p:cNvSpPr txBox="1">
            <a:spLocks noGrp="1"/>
          </p:cNvSpPr>
          <p:nvPr>
            <p:ph type="ftr" idx="11"/>
          </p:nvPr>
        </p:nvSpPr>
        <p:spPr>
          <a:xfrm>
            <a:off x="628650" y="6356351"/>
            <a:ext cx="5486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22" name="Google Shape;22;p26"/>
          <p:cNvSpPr txBox="1">
            <a:spLocks noGrp="1"/>
          </p:cNvSpPr>
          <p:nvPr>
            <p:ph type="sldNum" idx="12"/>
          </p:nvPr>
        </p:nvSpPr>
        <p:spPr>
          <a:xfrm>
            <a:off x="7877676" y="6356351"/>
            <a:ext cx="63767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pic>
        <p:nvPicPr>
          <p:cNvPr id="23" name="Google Shape;23;p26"/>
          <p:cNvPicPr preferRelativeResize="0"/>
          <p:nvPr/>
        </p:nvPicPr>
        <p:blipFill rotWithShape="1">
          <a:blip r:embed="rId2">
            <a:alphaModFix/>
          </a:blip>
          <a:srcRect/>
          <a:stretch/>
        </p:blipFill>
        <p:spPr>
          <a:xfrm>
            <a:off x="7723274" y="207965"/>
            <a:ext cx="1228221" cy="772591"/>
          </a:xfrm>
          <a:prstGeom prst="rect">
            <a:avLst/>
          </a:prstGeom>
          <a:noFill/>
          <a:ln>
            <a:noFill/>
          </a:ln>
        </p:spPr>
      </p:pic>
    </p:spTree>
    <p:extLst>
      <p:ext uri="{BB962C8B-B14F-4D97-AF65-F5344CB8AC3E}">
        <p14:creationId xmlns:p14="http://schemas.microsoft.com/office/powerpoint/2010/main" val="302928099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ítulo y objetos" type="obj">
  <p:cSld name="Título y objetos">
    <p:spTree>
      <p:nvGrpSpPr>
        <p:cNvPr id="1" name="Shape 24"/>
        <p:cNvGrpSpPr/>
        <p:nvPr/>
      </p:nvGrpSpPr>
      <p:grpSpPr>
        <a:xfrm>
          <a:off x="0" y="0"/>
          <a:ext cx="0" cy="0"/>
          <a:chOff x="0" y="0"/>
          <a:chExt cx="0" cy="0"/>
        </a:xfrm>
      </p:grpSpPr>
      <p:sp>
        <p:nvSpPr>
          <p:cNvPr id="25" name="Google Shape;25;p27"/>
          <p:cNvSpPr txBox="1">
            <a:spLocks noGrp="1"/>
          </p:cNvSpPr>
          <p:nvPr>
            <p:ph type="title"/>
          </p:nvPr>
        </p:nvSpPr>
        <p:spPr>
          <a:xfrm>
            <a:off x="628650" y="365126"/>
            <a:ext cx="695124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7"/>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7" name="Google Shape;27;p27"/>
          <p:cNvSpPr txBox="1">
            <a:spLocks noGrp="1"/>
          </p:cNvSpPr>
          <p:nvPr>
            <p:ph type="sldNum" idx="12"/>
          </p:nvPr>
        </p:nvSpPr>
        <p:spPr>
          <a:xfrm>
            <a:off x="7877676" y="6356351"/>
            <a:ext cx="63767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pic>
        <p:nvPicPr>
          <p:cNvPr id="28" name="Google Shape;28;p27"/>
          <p:cNvPicPr preferRelativeResize="0"/>
          <p:nvPr/>
        </p:nvPicPr>
        <p:blipFill rotWithShape="1">
          <a:blip r:embed="rId2">
            <a:alphaModFix/>
          </a:blip>
          <a:srcRect/>
          <a:stretch/>
        </p:blipFill>
        <p:spPr>
          <a:xfrm>
            <a:off x="7674818" y="159821"/>
            <a:ext cx="1235820" cy="809916"/>
          </a:xfrm>
          <a:prstGeom prst="rect">
            <a:avLst/>
          </a:prstGeom>
          <a:noFill/>
          <a:ln>
            <a:noFill/>
          </a:ln>
        </p:spPr>
      </p:pic>
      <p:sp>
        <p:nvSpPr>
          <p:cNvPr id="29" name="Google Shape;29;p27"/>
          <p:cNvSpPr txBox="1">
            <a:spLocks noGrp="1"/>
          </p:cNvSpPr>
          <p:nvPr>
            <p:ph type="ftr" idx="11"/>
          </p:nvPr>
        </p:nvSpPr>
        <p:spPr>
          <a:xfrm>
            <a:off x="628650" y="6356351"/>
            <a:ext cx="5486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Tree>
    <p:extLst>
      <p:ext uri="{BB962C8B-B14F-4D97-AF65-F5344CB8AC3E}">
        <p14:creationId xmlns:p14="http://schemas.microsoft.com/office/powerpoint/2010/main" val="313243706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En blanco" type="blank">
  <p:cSld name="En blanco">
    <p:spTree>
      <p:nvGrpSpPr>
        <p:cNvPr id="1" name="Shape 30"/>
        <p:cNvGrpSpPr/>
        <p:nvPr/>
      </p:nvGrpSpPr>
      <p:grpSpPr>
        <a:xfrm>
          <a:off x="0" y="0"/>
          <a:ext cx="0" cy="0"/>
          <a:chOff x="0" y="0"/>
          <a:chExt cx="0" cy="0"/>
        </a:xfrm>
      </p:grpSpPr>
      <p:sp>
        <p:nvSpPr>
          <p:cNvPr id="31" name="Google Shape;31;p28"/>
          <p:cNvSpPr txBox="1">
            <a:spLocks noGrp="1"/>
          </p:cNvSpPr>
          <p:nvPr>
            <p:ph type="ftr" idx="11"/>
          </p:nvPr>
        </p:nvSpPr>
        <p:spPr>
          <a:xfrm>
            <a:off x="628650" y="6356351"/>
            <a:ext cx="5486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32" name="Google Shape;32;p28"/>
          <p:cNvSpPr txBox="1">
            <a:spLocks noGrp="1"/>
          </p:cNvSpPr>
          <p:nvPr>
            <p:ph type="sldNum" idx="12"/>
          </p:nvPr>
        </p:nvSpPr>
        <p:spPr>
          <a:xfrm>
            <a:off x="7877676" y="6356351"/>
            <a:ext cx="63767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spTree>
    <p:extLst>
      <p:ext uri="{BB962C8B-B14F-4D97-AF65-F5344CB8AC3E}">
        <p14:creationId xmlns:p14="http://schemas.microsoft.com/office/powerpoint/2010/main" val="425941744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Encabezado de sección" type="secHead">
  <p:cSld name="Encabezado de sección">
    <p:spTree>
      <p:nvGrpSpPr>
        <p:cNvPr id="1" name="Shape 33"/>
        <p:cNvGrpSpPr/>
        <p:nvPr/>
      </p:nvGrpSpPr>
      <p:grpSpPr>
        <a:xfrm>
          <a:off x="0" y="0"/>
          <a:ext cx="0" cy="0"/>
          <a:chOff x="0" y="0"/>
          <a:chExt cx="0" cy="0"/>
        </a:xfrm>
      </p:grpSpPr>
      <p:sp>
        <p:nvSpPr>
          <p:cNvPr id="34" name="Google Shape;34;p29"/>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4800"/>
              <a:buFont typeface="Nunito"/>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9"/>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36" name="Google Shape;36;p29"/>
          <p:cNvSpPr txBox="1">
            <a:spLocks noGrp="1"/>
          </p:cNvSpPr>
          <p:nvPr>
            <p:ph type="ftr" idx="11"/>
          </p:nvPr>
        </p:nvSpPr>
        <p:spPr>
          <a:xfrm>
            <a:off x="628650" y="6356351"/>
            <a:ext cx="5486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Tree>
    <p:extLst>
      <p:ext uri="{BB962C8B-B14F-4D97-AF65-F5344CB8AC3E}">
        <p14:creationId xmlns:p14="http://schemas.microsoft.com/office/powerpoint/2010/main" val="424849539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Dos objetos" type="twoObj">
  <p:cSld name="Dos objetos">
    <p:spTree>
      <p:nvGrpSpPr>
        <p:cNvPr id="1" name="Shape 37"/>
        <p:cNvGrpSpPr/>
        <p:nvPr/>
      </p:nvGrpSpPr>
      <p:grpSpPr>
        <a:xfrm>
          <a:off x="0" y="0"/>
          <a:ext cx="0" cy="0"/>
          <a:chOff x="0" y="0"/>
          <a:chExt cx="0" cy="0"/>
        </a:xfrm>
      </p:grpSpPr>
      <p:sp>
        <p:nvSpPr>
          <p:cNvPr id="38" name="Google Shape;38;p30"/>
          <p:cNvSpPr txBox="1">
            <a:spLocks noGrp="1"/>
          </p:cNvSpPr>
          <p:nvPr>
            <p:ph type="title"/>
          </p:nvPr>
        </p:nvSpPr>
        <p:spPr>
          <a:xfrm>
            <a:off x="628650" y="365126"/>
            <a:ext cx="695124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0"/>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0" name="Google Shape;40;p30"/>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1" name="Google Shape;41;p30"/>
          <p:cNvSpPr txBox="1">
            <a:spLocks noGrp="1"/>
          </p:cNvSpPr>
          <p:nvPr>
            <p:ph type="sldNum" idx="12"/>
          </p:nvPr>
        </p:nvSpPr>
        <p:spPr>
          <a:xfrm>
            <a:off x="7877676" y="6356351"/>
            <a:ext cx="63767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sp>
        <p:nvSpPr>
          <p:cNvPr id="42" name="Google Shape;42;p30"/>
          <p:cNvSpPr txBox="1">
            <a:spLocks noGrp="1"/>
          </p:cNvSpPr>
          <p:nvPr>
            <p:ph type="ftr" idx="11"/>
          </p:nvPr>
        </p:nvSpPr>
        <p:spPr>
          <a:xfrm>
            <a:off x="628650" y="6356351"/>
            <a:ext cx="5486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Tree>
    <p:extLst>
      <p:ext uri="{BB962C8B-B14F-4D97-AF65-F5344CB8AC3E}">
        <p14:creationId xmlns:p14="http://schemas.microsoft.com/office/powerpoint/2010/main" val="260792155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Comparación" type="twoTxTwoObj">
  <p:cSld name="Comparación">
    <p:spTree>
      <p:nvGrpSpPr>
        <p:cNvPr id="1" name="Shape 43"/>
        <p:cNvGrpSpPr/>
        <p:nvPr/>
      </p:nvGrpSpPr>
      <p:grpSpPr>
        <a:xfrm>
          <a:off x="0" y="0"/>
          <a:ext cx="0" cy="0"/>
          <a:chOff x="0" y="0"/>
          <a:chExt cx="0" cy="0"/>
        </a:xfrm>
      </p:grpSpPr>
      <p:sp>
        <p:nvSpPr>
          <p:cNvPr id="44" name="Google Shape;44;p31"/>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31"/>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6" name="Google Shape;46;p31"/>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7" name="Google Shape;47;p31"/>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8" name="Google Shape;48;p31"/>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9" name="Google Shape;49;p31"/>
          <p:cNvSpPr txBox="1">
            <a:spLocks noGrp="1"/>
          </p:cNvSpPr>
          <p:nvPr>
            <p:ph type="sldNum" idx="12"/>
          </p:nvPr>
        </p:nvSpPr>
        <p:spPr>
          <a:xfrm>
            <a:off x="7877676" y="6356351"/>
            <a:ext cx="63767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sp>
        <p:nvSpPr>
          <p:cNvPr id="50" name="Google Shape;50;p31"/>
          <p:cNvSpPr txBox="1">
            <a:spLocks noGrp="1"/>
          </p:cNvSpPr>
          <p:nvPr>
            <p:ph type="ftr" idx="11"/>
          </p:nvPr>
        </p:nvSpPr>
        <p:spPr>
          <a:xfrm>
            <a:off x="628650" y="6356351"/>
            <a:ext cx="5486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Tree>
    <p:extLst>
      <p:ext uri="{BB962C8B-B14F-4D97-AF65-F5344CB8AC3E}">
        <p14:creationId xmlns:p14="http://schemas.microsoft.com/office/powerpoint/2010/main" val="95046001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Solo el título" type="titleOnly">
  <p:cSld name="Solo el título">
    <p:spTree>
      <p:nvGrpSpPr>
        <p:cNvPr id="1" name="Shape 51"/>
        <p:cNvGrpSpPr/>
        <p:nvPr/>
      </p:nvGrpSpPr>
      <p:grpSpPr>
        <a:xfrm>
          <a:off x="0" y="0"/>
          <a:ext cx="0" cy="0"/>
          <a:chOff x="0" y="0"/>
          <a:chExt cx="0" cy="0"/>
        </a:xfrm>
      </p:grpSpPr>
      <p:sp>
        <p:nvSpPr>
          <p:cNvPr id="52" name="Google Shape;52;p32"/>
          <p:cNvSpPr txBox="1">
            <a:spLocks noGrp="1"/>
          </p:cNvSpPr>
          <p:nvPr>
            <p:ph type="title"/>
          </p:nvPr>
        </p:nvSpPr>
        <p:spPr>
          <a:xfrm>
            <a:off x="628650" y="365126"/>
            <a:ext cx="695124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2"/>
          <p:cNvSpPr txBox="1">
            <a:spLocks noGrp="1"/>
          </p:cNvSpPr>
          <p:nvPr>
            <p:ph type="sldNum" idx="12"/>
          </p:nvPr>
        </p:nvSpPr>
        <p:spPr>
          <a:xfrm>
            <a:off x="7877676" y="6356351"/>
            <a:ext cx="63767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sp>
        <p:nvSpPr>
          <p:cNvPr id="54" name="Google Shape;54;p32"/>
          <p:cNvSpPr txBox="1">
            <a:spLocks noGrp="1"/>
          </p:cNvSpPr>
          <p:nvPr>
            <p:ph type="ftr" idx="11"/>
          </p:nvPr>
        </p:nvSpPr>
        <p:spPr>
          <a:xfrm>
            <a:off x="628650" y="6356351"/>
            <a:ext cx="5486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Tree>
    <p:extLst>
      <p:ext uri="{BB962C8B-B14F-4D97-AF65-F5344CB8AC3E}">
        <p14:creationId xmlns:p14="http://schemas.microsoft.com/office/powerpoint/2010/main" val="160602569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Contenido con título" type="objTx">
  <p:cSld name="Contenido con título">
    <p:spTree>
      <p:nvGrpSpPr>
        <p:cNvPr id="1" name="Shape 55"/>
        <p:cNvGrpSpPr/>
        <p:nvPr/>
      </p:nvGrpSpPr>
      <p:grpSpPr>
        <a:xfrm>
          <a:off x="0" y="0"/>
          <a:ext cx="0" cy="0"/>
          <a:chOff x="0" y="0"/>
          <a:chExt cx="0" cy="0"/>
        </a:xfrm>
      </p:grpSpPr>
      <p:sp>
        <p:nvSpPr>
          <p:cNvPr id="56" name="Google Shape;56;p33"/>
          <p:cNvSpPr txBox="1">
            <a:spLocks noGrp="1"/>
          </p:cNvSpPr>
          <p:nvPr>
            <p:ph type="title"/>
          </p:nvPr>
        </p:nvSpPr>
        <p:spPr>
          <a:xfrm>
            <a:off x="629841" y="457200"/>
            <a:ext cx="6895912"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3200"/>
              <a:buFont typeface="Nunito"/>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3"/>
          <p:cNvSpPr txBox="1">
            <a:spLocks noGrp="1"/>
          </p:cNvSpPr>
          <p:nvPr>
            <p:ph type="body" idx="1"/>
          </p:nvPr>
        </p:nvSpPr>
        <p:spPr>
          <a:xfrm>
            <a:off x="3887391" y="2057400"/>
            <a:ext cx="4629150" cy="3803650"/>
          </a:xfrm>
          <a:prstGeom prst="rect">
            <a:avLst/>
          </a:prstGeom>
          <a:noFill/>
          <a:ln>
            <a:noFill/>
          </a:ln>
        </p:spPr>
        <p:txBody>
          <a:bodyPr spcFirstLastPara="1" wrap="square" lIns="91425" tIns="45700" rIns="91425" bIns="45700" anchor="t" anchorCtr="0">
            <a:normAutofit/>
          </a:bodyPr>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58" name="Google Shape;58;p33"/>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59" name="Google Shape;59;p33"/>
          <p:cNvSpPr txBox="1">
            <a:spLocks noGrp="1"/>
          </p:cNvSpPr>
          <p:nvPr>
            <p:ph type="sldNum" idx="12"/>
          </p:nvPr>
        </p:nvSpPr>
        <p:spPr>
          <a:xfrm>
            <a:off x="7877676" y="6356351"/>
            <a:ext cx="63767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sp>
        <p:nvSpPr>
          <p:cNvPr id="60" name="Google Shape;60;p33"/>
          <p:cNvSpPr txBox="1">
            <a:spLocks noGrp="1"/>
          </p:cNvSpPr>
          <p:nvPr>
            <p:ph type="ftr" idx="11"/>
          </p:nvPr>
        </p:nvSpPr>
        <p:spPr>
          <a:xfrm>
            <a:off x="628650" y="6356351"/>
            <a:ext cx="5486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Tree>
    <p:extLst>
      <p:ext uri="{BB962C8B-B14F-4D97-AF65-F5344CB8AC3E}">
        <p14:creationId xmlns:p14="http://schemas.microsoft.com/office/powerpoint/2010/main" val="98125634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Imagen con título" type="picTx">
  <p:cSld name="Imagen con título">
    <p:spTree>
      <p:nvGrpSpPr>
        <p:cNvPr id="1" name="Shape 61"/>
        <p:cNvGrpSpPr/>
        <p:nvPr/>
      </p:nvGrpSpPr>
      <p:grpSpPr>
        <a:xfrm>
          <a:off x="0" y="0"/>
          <a:ext cx="0" cy="0"/>
          <a:chOff x="0" y="0"/>
          <a:chExt cx="0" cy="0"/>
        </a:xfrm>
      </p:grpSpPr>
      <p:sp>
        <p:nvSpPr>
          <p:cNvPr id="62" name="Google Shape;62;p34"/>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3200"/>
              <a:buFont typeface="Nunito"/>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4"/>
          <p:cNvSpPr>
            <a:spLocks noGrp="1"/>
          </p:cNvSpPr>
          <p:nvPr>
            <p:ph type="pic" idx="2"/>
          </p:nvPr>
        </p:nvSpPr>
        <p:spPr>
          <a:xfrm>
            <a:off x="3887391" y="1215190"/>
            <a:ext cx="4629150" cy="4645861"/>
          </a:xfrm>
          <a:prstGeom prst="rect">
            <a:avLst/>
          </a:prstGeom>
          <a:noFill/>
          <a:ln>
            <a:noFill/>
          </a:ln>
        </p:spPr>
      </p:sp>
      <p:sp>
        <p:nvSpPr>
          <p:cNvPr id="64" name="Google Shape;64;p34"/>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65" name="Google Shape;65;p34"/>
          <p:cNvSpPr txBox="1">
            <a:spLocks noGrp="1"/>
          </p:cNvSpPr>
          <p:nvPr>
            <p:ph type="ftr" idx="11"/>
          </p:nvPr>
        </p:nvSpPr>
        <p:spPr>
          <a:xfrm>
            <a:off x="628650" y="6356351"/>
            <a:ext cx="5486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66" name="Google Shape;66;p34"/>
          <p:cNvSpPr txBox="1">
            <a:spLocks noGrp="1"/>
          </p:cNvSpPr>
          <p:nvPr>
            <p:ph type="sldNum" idx="12"/>
          </p:nvPr>
        </p:nvSpPr>
        <p:spPr>
          <a:xfrm>
            <a:off x="7877676" y="6356351"/>
            <a:ext cx="63767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spTree>
    <p:extLst>
      <p:ext uri="{BB962C8B-B14F-4D97-AF65-F5344CB8AC3E}">
        <p14:creationId xmlns:p14="http://schemas.microsoft.com/office/powerpoint/2010/main" val="183753275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ítulo y texto vertical" type="vertTx">
  <p:cSld name="Título y texto vertical">
    <p:spTree>
      <p:nvGrpSpPr>
        <p:cNvPr id="1" name="Shape 67"/>
        <p:cNvGrpSpPr/>
        <p:nvPr/>
      </p:nvGrpSpPr>
      <p:grpSpPr>
        <a:xfrm>
          <a:off x="0" y="0"/>
          <a:ext cx="0" cy="0"/>
          <a:chOff x="0" y="0"/>
          <a:chExt cx="0" cy="0"/>
        </a:xfrm>
      </p:grpSpPr>
      <p:sp>
        <p:nvSpPr>
          <p:cNvPr id="68" name="Google Shape;68;p35"/>
          <p:cNvSpPr txBox="1">
            <a:spLocks noGrp="1"/>
          </p:cNvSpPr>
          <p:nvPr>
            <p:ph type="title"/>
          </p:nvPr>
        </p:nvSpPr>
        <p:spPr>
          <a:xfrm>
            <a:off x="628650" y="365126"/>
            <a:ext cx="695124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35"/>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0" name="Google Shape;70;p35"/>
          <p:cNvSpPr txBox="1">
            <a:spLocks noGrp="1"/>
          </p:cNvSpPr>
          <p:nvPr>
            <p:ph type="sldNum" idx="12"/>
          </p:nvPr>
        </p:nvSpPr>
        <p:spPr>
          <a:xfrm>
            <a:off x="7877676" y="6356351"/>
            <a:ext cx="63767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sp>
        <p:nvSpPr>
          <p:cNvPr id="71" name="Google Shape;71;p35"/>
          <p:cNvSpPr txBox="1">
            <a:spLocks noGrp="1"/>
          </p:cNvSpPr>
          <p:nvPr>
            <p:ph type="ftr" idx="11"/>
          </p:nvPr>
        </p:nvSpPr>
        <p:spPr>
          <a:xfrm>
            <a:off x="628650" y="6356351"/>
            <a:ext cx="5486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Tree>
    <p:extLst>
      <p:ext uri="{BB962C8B-B14F-4D97-AF65-F5344CB8AC3E}">
        <p14:creationId xmlns:p14="http://schemas.microsoft.com/office/powerpoint/2010/main" val="440040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a:r>
              <a:rPr lang="en-US" smtClean="0">
                <a:solidFill>
                  <a:prstClr val="black"/>
                </a:solidFill>
              </a:rPr>
              <a:t>www.eifl.net</a:t>
            </a:r>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a:fld id="{4B81FC85-EDEF-5E4A-BACB-E2E10F38733B}"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411693224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Título vertical y texto">
    <p:spTree>
      <p:nvGrpSpPr>
        <p:cNvPr id="1" name="Shape 72"/>
        <p:cNvGrpSpPr/>
        <p:nvPr/>
      </p:nvGrpSpPr>
      <p:grpSpPr>
        <a:xfrm>
          <a:off x="0" y="0"/>
          <a:ext cx="0" cy="0"/>
          <a:chOff x="0" y="0"/>
          <a:chExt cx="0" cy="0"/>
        </a:xfrm>
      </p:grpSpPr>
      <p:sp>
        <p:nvSpPr>
          <p:cNvPr id="73" name="Google Shape;73;p36"/>
          <p:cNvSpPr txBox="1">
            <a:spLocks noGrp="1"/>
          </p:cNvSpPr>
          <p:nvPr>
            <p:ph type="title"/>
          </p:nvPr>
        </p:nvSpPr>
        <p:spPr>
          <a:xfrm rot="5400000">
            <a:off x="3703178" y="2285207"/>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6"/>
          <p:cNvSpPr txBox="1">
            <a:spLocks noGrp="1"/>
          </p:cNvSpPr>
          <p:nvPr>
            <p:ph type="body" idx="1"/>
          </p:nvPr>
        </p:nvSpPr>
        <p:spPr>
          <a:xfrm rot="5400000">
            <a:off x="156118" y="837657"/>
            <a:ext cx="5811838" cy="486677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5" name="Google Shape;75;p36"/>
          <p:cNvSpPr txBox="1">
            <a:spLocks noGrp="1"/>
          </p:cNvSpPr>
          <p:nvPr>
            <p:ph type="ftr" idx="11"/>
          </p:nvPr>
        </p:nvSpPr>
        <p:spPr>
          <a:xfrm>
            <a:off x="628650" y="6356351"/>
            <a:ext cx="5486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76" name="Google Shape;76;p36"/>
          <p:cNvSpPr txBox="1">
            <a:spLocks noGrp="1"/>
          </p:cNvSpPr>
          <p:nvPr>
            <p:ph type="sldNum" idx="12"/>
          </p:nvPr>
        </p:nvSpPr>
        <p:spPr>
          <a:xfrm>
            <a:off x="7877676" y="6356351"/>
            <a:ext cx="63767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spTree>
    <p:extLst>
      <p:ext uri="{BB962C8B-B14F-4D97-AF65-F5344CB8AC3E}">
        <p14:creationId xmlns:p14="http://schemas.microsoft.com/office/powerpoint/2010/main" val="72692118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GIF ANIMADO">
  <p:cSld name="GIF ANIMADO">
    <p:spTree>
      <p:nvGrpSpPr>
        <p:cNvPr id="1" name="Shape 77"/>
        <p:cNvGrpSpPr/>
        <p:nvPr/>
      </p:nvGrpSpPr>
      <p:grpSpPr>
        <a:xfrm>
          <a:off x="0" y="0"/>
          <a:ext cx="0" cy="0"/>
          <a:chOff x="0" y="0"/>
          <a:chExt cx="0" cy="0"/>
        </a:xfrm>
      </p:grpSpPr>
      <p:sp>
        <p:nvSpPr>
          <p:cNvPr id="78" name="Google Shape;78;p37"/>
          <p:cNvSpPr/>
          <p:nvPr/>
        </p:nvSpPr>
        <p:spPr>
          <a:xfrm>
            <a:off x="0" y="1"/>
            <a:ext cx="9144000" cy="6256421"/>
          </a:xfrm>
          <a:prstGeom prst="rect">
            <a:avLst/>
          </a:prstGeom>
          <a:solidFill>
            <a:schemeClr val="lt1"/>
          </a:solidFill>
          <a:ln>
            <a:noFill/>
          </a:ln>
        </p:spPr>
        <p:txBody>
          <a:bodyPr spcFirstLastPara="1" wrap="square" lIns="68569" tIns="34275" rIns="68569" bIns="34275" anchor="ctr" anchorCtr="0">
            <a:noAutofit/>
          </a:bodyPr>
          <a:lstStyle/>
          <a:p>
            <a:pPr algn="ctr">
              <a:buClr>
                <a:srgbClr val="000000"/>
              </a:buClr>
              <a:buSzPts val="1800"/>
              <a:buFont typeface="Arial"/>
              <a:buNone/>
            </a:pPr>
            <a:endParaRPr sz="1350" kern="0">
              <a:solidFill>
                <a:srgbClr val="FFFFFF"/>
              </a:solidFill>
              <a:latin typeface="Calibri"/>
              <a:ea typeface="Calibri"/>
              <a:cs typeface="Calibri"/>
              <a:sym typeface="Calibri"/>
            </a:endParaRPr>
          </a:p>
        </p:txBody>
      </p:sp>
      <p:pic>
        <p:nvPicPr>
          <p:cNvPr id="79" name="Google Shape;79;p37"/>
          <p:cNvPicPr preferRelativeResize="0"/>
          <p:nvPr/>
        </p:nvPicPr>
        <p:blipFill rotWithShape="1">
          <a:blip r:embed="rId2">
            <a:alphaModFix/>
          </a:blip>
          <a:srcRect/>
          <a:stretch/>
        </p:blipFill>
        <p:spPr>
          <a:xfrm>
            <a:off x="3236495" y="1648326"/>
            <a:ext cx="2671011" cy="3561348"/>
          </a:xfrm>
          <a:prstGeom prst="rect">
            <a:avLst/>
          </a:prstGeom>
          <a:noFill/>
          <a:ln>
            <a:noFill/>
          </a:ln>
        </p:spPr>
      </p:pic>
      <p:sp>
        <p:nvSpPr>
          <p:cNvPr id="80" name="Google Shape;80;p37"/>
          <p:cNvSpPr txBox="1">
            <a:spLocks noGrp="1"/>
          </p:cNvSpPr>
          <p:nvPr>
            <p:ph type="ftr" idx="11"/>
          </p:nvPr>
        </p:nvSpPr>
        <p:spPr>
          <a:xfrm>
            <a:off x="628650" y="6356351"/>
            <a:ext cx="5486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Tree>
    <p:extLst>
      <p:ext uri="{BB962C8B-B14F-4D97-AF65-F5344CB8AC3E}">
        <p14:creationId xmlns:p14="http://schemas.microsoft.com/office/powerpoint/2010/main" val="290281113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GIF ANIMADO">
  <p:cSld name="1_GIF ANIMADO">
    <p:spTree>
      <p:nvGrpSpPr>
        <p:cNvPr id="1" name="Shape 81"/>
        <p:cNvGrpSpPr/>
        <p:nvPr/>
      </p:nvGrpSpPr>
      <p:grpSpPr>
        <a:xfrm>
          <a:off x="0" y="0"/>
          <a:ext cx="0" cy="0"/>
          <a:chOff x="0" y="0"/>
          <a:chExt cx="0" cy="0"/>
        </a:xfrm>
      </p:grpSpPr>
      <p:sp>
        <p:nvSpPr>
          <p:cNvPr id="82" name="Google Shape;82;p38"/>
          <p:cNvSpPr/>
          <p:nvPr/>
        </p:nvSpPr>
        <p:spPr>
          <a:xfrm>
            <a:off x="0" y="1"/>
            <a:ext cx="9144000" cy="6256421"/>
          </a:xfrm>
          <a:prstGeom prst="rect">
            <a:avLst/>
          </a:prstGeom>
          <a:solidFill>
            <a:schemeClr val="lt1"/>
          </a:solidFill>
          <a:ln>
            <a:noFill/>
          </a:ln>
        </p:spPr>
        <p:txBody>
          <a:bodyPr spcFirstLastPara="1" wrap="square" lIns="68569" tIns="34275" rIns="68569" bIns="34275" anchor="ctr" anchorCtr="0">
            <a:noAutofit/>
          </a:bodyPr>
          <a:lstStyle/>
          <a:p>
            <a:pPr algn="ctr">
              <a:buClr>
                <a:srgbClr val="000000"/>
              </a:buClr>
              <a:buSzPts val="1800"/>
              <a:buFont typeface="Arial"/>
              <a:buNone/>
            </a:pPr>
            <a:endParaRPr sz="1350" kern="0">
              <a:solidFill>
                <a:srgbClr val="FFFFFF"/>
              </a:solidFill>
              <a:latin typeface="Calibri"/>
              <a:ea typeface="Calibri"/>
              <a:cs typeface="Calibri"/>
              <a:sym typeface="Calibri"/>
            </a:endParaRPr>
          </a:p>
        </p:txBody>
      </p:sp>
      <p:sp>
        <p:nvSpPr>
          <p:cNvPr id="83" name="Google Shape;83;p38"/>
          <p:cNvSpPr txBox="1">
            <a:spLocks noGrp="1"/>
          </p:cNvSpPr>
          <p:nvPr>
            <p:ph type="ftr" idx="11"/>
          </p:nvPr>
        </p:nvSpPr>
        <p:spPr>
          <a:xfrm>
            <a:off x="628650" y="6356351"/>
            <a:ext cx="5486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84" name="Google Shape;84;p38"/>
          <p:cNvSpPr txBox="1">
            <a:spLocks noGrp="1"/>
          </p:cNvSpPr>
          <p:nvPr>
            <p:ph type="sldNum" idx="12"/>
          </p:nvPr>
        </p:nvSpPr>
        <p:spPr>
          <a:xfrm>
            <a:off x="7877676" y="6356351"/>
            <a:ext cx="63767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spTree>
    <p:extLst>
      <p:ext uri="{BB962C8B-B14F-4D97-AF65-F5344CB8AC3E}">
        <p14:creationId xmlns:p14="http://schemas.microsoft.com/office/powerpoint/2010/main" val="304954473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01_Title Slide">
    <p:bg>
      <p:bgPr>
        <a:solidFill>
          <a:schemeClr val="bg1"/>
        </a:solidFill>
        <a:effectLst/>
      </p:bgPr>
    </p:bg>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xmlns="" id="{8B61104C-677B-6F43-85D7-55027E972F6D}"/>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24657" t="23561"/>
          <a:stretch/>
        </p:blipFill>
        <p:spPr bwMode="auto">
          <a:xfrm>
            <a:off x="1" y="-2"/>
            <a:ext cx="4010726" cy="5242143"/>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8">
            <a:extLst>
              <a:ext uri="{FF2B5EF4-FFF2-40B4-BE49-F238E27FC236}">
                <a16:creationId xmlns:a16="http://schemas.microsoft.com/office/drawing/2014/main" xmlns="" id="{3D135A81-65C3-1044-ADDD-43EF917C31C1}"/>
              </a:ext>
            </a:extLst>
          </p:cNvPr>
          <p:cNvSpPr>
            <a:spLocks noGrp="1"/>
          </p:cNvSpPr>
          <p:nvPr>
            <p:ph type="body" sz="quarter" idx="18" hasCustomPrompt="1"/>
          </p:nvPr>
        </p:nvSpPr>
        <p:spPr>
          <a:xfrm>
            <a:off x="2395602" y="2420009"/>
            <a:ext cx="5749447" cy="2006600"/>
          </a:xfrm>
        </p:spPr>
        <p:txBody>
          <a:bodyPr>
            <a:noAutofit/>
          </a:bodyPr>
          <a:lstStyle>
            <a:lvl1pPr marL="0" indent="0">
              <a:buNone/>
              <a:defRPr sz="6000" b="1" cap="none" baseline="0">
                <a:solidFill>
                  <a:schemeClr val="bg2">
                    <a:lumMod val="75000"/>
                  </a:schemeClr>
                </a:solidFill>
                <a:latin typeface="+mn-lt"/>
                <a:ea typeface="Helvetica Neue" panose="02000503000000020004" pitchFamily="2" charset="0"/>
                <a:cs typeface="Helvetica Neue" panose="02000503000000020004" pitchFamily="2" charset="0"/>
              </a:defRPr>
            </a:lvl1pPr>
          </a:lstStyle>
          <a:p>
            <a:pPr lvl="0"/>
            <a:r>
              <a:rPr lang="en-GB" dirty="0"/>
              <a:t>Title</a:t>
            </a:r>
          </a:p>
        </p:txBody>
      </p:sp>
      <p:sp>
        <p:nvSpPr>
          <p:cNvPr id="9" name="Text Placeholder 11">
            <a:extLst>
              <a:ext uri="{FF2B5EF4-FFF2-40B4-BE49-F238E27FC236}">
                <a16:creationId xmlns:a16="http://schemas.microsoft.com/office/drawing/2014/main" xmlns="" id="{DD5BEB8A-43C3-3E48-81C9-CBB779AEE9F3}"/>
              </a:ext>
            </a:extLst>
          </p:cNvPr>
          <p:cNvSpPr>
            <a:spLocks noGrp="1"/>
          </p:cNvSpPr>
          <p:nvPr>
            <p:ph type="body" sz="quarter" idx="19"/>
          </p:nvPr>
        </p:nvSpPr>
        <p:spPr>
          <a:xfrm>
            <a:off x="2395602" y="4683770"/>
            <a:ext cx="5824603" cy="988647"/>
          </a:xfrm>
        </p:spPr>
        <p:txBody>
          <a:bodyPr/>
          <a:lstStyle>
            <a:lvl1pPr marL="0" indent="0">
              <a:buNone/>
              <a:defRPr b="1" i="0">
                <a:solidFill>
                  <a:srgbClr val="5A6770"/>
                </a:solidFill>
                <a:latin typeface="+mn-lt"/>
                <a:cs typeface="Calibri Light" panose="020F0302020204030204" pitchFamily="34" charset="0"/>
              </a:defRPr>
            </a:lvl1pPr>
            <a:lvl2pPr marL="342900" indent="0">
              <a:buNone/>
              <a:defRPr b="0" i="0">
                <a:solidFill>
                  <a:schemeClr val="bg1"/>
                </a:solidFill>
                <a:latin typeface="Calibri Light" panose="020F0302020204030204" pitchFamily="34" charset="0"/>
                <a:cs typeface="Calibri Light" panose="020F0302020204030204" pitchFamily="34" charset="0"/>
              </a:defRPr>
            </a:lvl2pPr>
            <a:lvl3pPr marL="685800" indent="0">
              <a:buNone/>
              <a:defRPr b="0" i="0">
                <a:solidFill>
                  <a:schemeClr val="bg1"/>
                </a:solidFill>
                <a:latin typeface="Calibri Light" panose="020F0302020204030204" pitchFamily="34" charset="0"/>
                <a:cs typeface="Calibri Light" panose="020F0302020204030204" pitchFamily="34" charset="0"/>
              </a:defRPr>
            </a:lvl3pPr>
            <a:lvl4pPr marL="1028700" indent="0">
              <a:buNone/>
              <a:defRPr b="0" i="0">
                <a:solidFill>
                  <a:schemeClr val="bg1"/>
                </a:solidFill>
                <a:latin typeface="Calibri Light" panose="020F0302020204030204" pitchFamily="34" charset="0"/>
                <a:cs typeface="Calibri Light" panose="020F0302020204030204" pitchFamily="34" charset="0"/>
              </a:defRPr>
            </a:lvl4pPr>
            <a:lvl5pPr marL="1371600"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GB" dirty="0"/>
              <a:t>Click to edit Master text styles</a:t>
            </a:r>
          </a:p>
        </p:txBody>
      </p:sp>
      <p:sp>
        <p:nvSpPr>
          <p:cNvPr id="10" name="Text Placeholder 11">
            <a:extLst>
              <a:ext uri="{FF2B5EF4-FFF2-40B4-BE49-F238E27FC236}">
                <a16:creationId xmlns:a16="http://schemas.microsoft.com/office/drawing/2014/main" xmlns="" id="{12D0491A-DF8C-EF4F-B9C3-9FCD6BB7E6A2}"/>
              </a:ext>
            </a:extLst>
          </p:cNvPr>
          <p:cNvSpPr>
            <a:spLocks noGrp="1"/>
          </p:cNvSpPr>
          <p:nvPr>
            <p:ph type="body" sz="quarter" idx="20" hasCustomPrompt="1"/>
          </p:nvPr>
        </p:nvSpPr>
        <p:spPr>
          <a:xfrm>
            <a:off x="6320118" y="163865"/>
            <a:ext cx="2659655" cy="825691"/>
          </a:xfrm>
        </p:spPr>
        <p:txBody>
          <a:bodyPr>
            <a:normAutofit/>
          </a:bodyPr>
          <a:lstStyle>
            <a:lvl1pPr marL="0" indent="0" algn="r">
              <a:buNone/>
              <a:defRPr sz="1200" b="1" i="0">
                <a:solidFill>
                  <a:schemeClr val="bg2">
                    <a:lumMod val="75000"/>
                  </a:schemeClr>
                </a:solidFill>
                <a:latin typeface="+mj-lt"/>
                <a:cs typeface="Calibri Light" panose="020F0302020204030204" pitchFamily="34" charset="0"/>
              </a:defRPr>
            </a:lvl1pPr>
            <a:lvl2pPr marL="342900" indent="0">
              <a:buNone/>
              <a:defRPr b="0" i="0">
                <a:solidFill>
                  <a:schemeClr val="bg1"/>
                </a:solidFill>
                <a:latin typeface="Calibri Light" panose="020F0302020204030204" pitchFamily="34" charset="0"/>
                <a:cs typeface="Calibri Light" panose="020F0302020204030204" pitchFamily="34" charset="0"/>
              </a:defRPr>
            </a:lvl2pPr>
            <a:lvl3pPr marL="685800" indent="0">
              <a:buNone/>
              <a:defRPr b="0" i="0">
                <a:solidFill>
                  <a:schemeClr val="bg1"/>
                </a:solidFill>
                <a:latin typeface="Calibri Light" panose="020F0302020204030204" pitchFamily="34" charset="0"/>
                <a:cs typeface="Calibri Light" panose="020F0302020204030204" pitchFamily="34" charset="0"/>
              </a:defRPr>
            </a:lvl3pPr>
            <a:lvl4pPr marL="1028700" indent="0">
              <a:buNone/>
              <a:defRPr b="0" i="0">
                <a:solidFill>
                  <a:schemeClr val="bg1"/>
                </a:solidFill>
                <a:latin typeface="Calibri Light" panose="020F0302020204030204" pitchFamily="34" charset="0"/>
                <a:cs typeface="Calibri Light" panose="020F0302020204030204" pitchFamily="34" charset="0"/>
              </a:defRPr>
            </a:lvl4pPr>
            <a:lvl5pPr marL="1371600"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GB" dirty="0"/>
              <a:t>CLICK TO EDIT MASTER TEXT STYLES</a:t>
            </a:r>
          </a:p>
        </p:txBody>
      </p:sp>
      <p:sp>
        <p:nvSpPr>
          <p:cNvPr id="11" name="Title 1">
            <a:extLst>
              <a:ext uri="{FF2B5EF4-FFF2-40B4-BE49-F238E27FC236}">
                <a16:creationId xmlns:a16="http://schemas.microsoft.com/office/drawing/2014/main" xmlns="" id="{658EDEE1-8AC4-F347-B6FF-158E4DE04315}"/>
              </a:ext>
            </a:extLst>
          </p:cNvPr>
          <p:cNvSpPr txBox="1">
            <a:spLocks noChangeAspect="1"/>
          </p:cNvSpPr>
          <p:nvPr userDrawn="1"/>
        </p:nvSpPr>
        <p:spPr>
          <a:xfrm>
            <a:off x="7207773" y="6442430"/>
            <a:ext cx="1107440" cy="184666"/>
          </a:xfrm>
          <a:prstGeom prst="rect">
            <a:avLst/>
          </a:prstGeom>
          <a:noFill/>
        </p:spPr>
        <p:txBody>
          <a:bodyPr wrap="square" lIns="0" tIns="0" rIns="0" bIns="0" anchor="ctr">
            <a:spAutoFit/>
          </a:bodyPr>
          <a:lstStyle>
            <a:lvl1pPr algn="ctr" defTabSz="914400" rtl="0" eaLnBrk="1" latinLnBrk="0" hangingPunct="1">
              <a:lnSpc>
                <a:spcPct val="100000"/>
              </a:lnSpc>
              <a:spcBef>
                <a:spcPct val="0"/>
              </a:spcBef>
              <a:buNone/>
              <a:defRPr sz="4800" b="0" i="0" kern="1200" spc="-150" baseline="0">
                <a:solidFill>
                  <a:srgbClr val="2D3293"/>
                </a:solidFill>
                <a:latin typeface="Open Sans Light" charset="0"/>
                <a:ea typeface="Open Sans Light" charset="0"/>
                <a:cs typeface="Open Sans Light" charset="0"/>
              </a:defRPr>
            </a:lvl1pPr>
          </a:lstStyle>
          <a:p>
            <a:pPr algn="r"/>
            <a:r>
              <a:rPr lang="en-US" sz="1200" b="1" spc="0">
                <a:solidFill>
                  <a:srgbClr val="222080"/>
                </a:solidFill>
                <a:latin typeface="Calibri Light" panose="020F0302020204030204"/>
                <a:ea typeface="Open Sans" charset="0"/>
                <a:cs typeface="Open Sans" charset="0"/>
              </a:rPr>
              <a:t>@</a:t>
            </a:r>
            <a:r>
              <a:rPr lang="en-US" sz="1200" b="1" spc="0" err="1">
                <a:solidFill>
                  <a:srgbClr val="222080"/>
                </a:solidFill>
                <a:latin typeface="Calibri Light" panose="020F0302020204030204"/>
                <a:ea typeface="Open Sans" charset="0"/>
                <a:cs typeface="Open Sans" charset="0"/>
              </a:rPr>
              <a:t>openaire_eu</a:t>
            </a:r>
            <a:endParaRPr lang="en-US" sz="1200" b="1" spc="0">
              <a:solidFill>
                <a:srgbClr val="222080"/>
              </a:solidFill>
              <a:latin typeface="Calibri Light" panose="020F0302020204030204"/>
              <a:ea typeface="Open Sans" charset="0"/>
              <a:cs typeface="Open Sans" charset="0"/>
            </a:endParaRPr>
          </a:p>
        </p:txBody>
      </p:sp>
      <p:pic>
        <p:nvPicPr>
          <p:cNvPr id="12" name="Graphic 11">
            <a:extLst>
              <a:ext uri="{FF2B5EF4-FFF2-40B4-BE49-F238E27FC236}">
                <a16:creationId xmlns:a16="http://schemas.microsoft.com/office/drawing/2014/main" xmlns="" id="{73C9E1DF-CE37-7A49-A3B7-C4A4EF7A0470}"/>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8605725" y="6372763"/>
            <a:ext cx="243000" cy="324000"/>
          </a:xfrm>
          <a:prstGeom prst="rect">
            <a:avLst/>
          </a:prstGeom>
        </p:spPr>
      </p:pic>
      <p:sp>
        <p:nvSpPr>
          <p:cNvPr id="13" name="바닥글 개체 틀 3">
            <a:extLst>
              <a:ext uri="{FF2B5EF4-FFF2-40B4-BE49-F238E27FC236}">
                <a16:creationId xmlns:a16="http://schemas.microsoft.com/office/drawing/2014/main" xmlns="" id="{B2B41314-E0AF-BF4C-93F3-F23FEA860474}"/>
              </a:ext>
            </a:extLst>
          </p:cNvPr>
          <p:cNvSpPr>
            <a:spLocks noGrp="1"/>
          </p:cNvSpPr>
          <p:nvPr>
            <p:ph type="ftr" sz="quarter" idx="11"/>
          </p:nvPr>
        </p:nvSpPr>
        <p:spPr>
          <a:xfrm>
            <a:off x="2395602" y="6353706"/>
            <a:ext cx="4593922" cy="492915"/>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pic>
        <p:nvPicPr>
          <p:cNvPr id="14" name="Picture 2">
            <a:extLst>
              <a:ext uri="{FF2B5EF4-FFF2-40B4-BE49-F238E27FC236}">
                <a16:creationId xmlns:a16="http://schemas.microsoft.com/office/drawing/2014/main" xmlns="" id="{64AE2ADF-8610-C24E-A43C-7742771DA71A}"/>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296367" y="6431722"/>
            <a:ext cx="307271" cy="27295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xmlns="" id="{C097CC0C-8552-B046-B7F6-F930B5523D85}"/>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7086273" y="6424138"/>
            <a:ext cx="243000" cy="269999"/>
          </a:xfrm>
          <a:prstGeom prst="rect">
            <a:avLst/>
          </a:prstGeom>
        </p:spPr>
      </p:pic>
      <p:pic>
        <p:nvPicPr>
          <p:cNvPr id="16" name="Picture 15">
            <a:extLst>
              <a:ext uri="{FF2B5EF4-FFF2-40B4-BE49-F238E27FC236}">
                <a16:creationId xmlns:a16="http://schemas.microsoft.com/office/drawing/2014/main" xmlns="" id="{31B7AED5-BAC3-4D4A-BD2F-8D627ED1725E}"/>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229214" y="6353705"/>
            <a:ext cx="907694" cy="432000"/>
          </a:xfrm>
          <a:prstGeom prst="rect">
            <a:avLst/>
          </a:prstGeom>
        </p:spPr>
      </p:pic>
    </p:spTree>
    <p:extLst>
      <p:ext uri="{BB962C8B-B14F-4D97-AF65-F5344CB8AC3E}">
        <p14:creationId xmlns:p14="http://schemas.microsoft.com/office/powerpoint/2010/main" val="327005612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Title_1_light_background">
    <p:bg>
      <p:bgRef idx="1001">
        <a:schemeClr val="bg1"/>
      </p:bgRef>
    </p:bg>
    <p:spTree>
      <p:nvGrpSpPr>
        <p:cNvPr id="1" name=""/>
        <p:cNvGrpSpPr/>
        <p:nvPr/>
      </p:nvGrpSpPr>
      <p:grpSpPr>
        <a:xfrm>
          <a:off x="0" y="0"/>
          <a:ext cx="0" cy="0"/>
          <a:chOff x="0" y="0"/>
          <a:chExt cx="0" cy="0"/>
        </a:xfrm>
      </p:grpSpPr>
      <p:sp>
        <p:nvSpPr>
          <p:cNvPr id="10" name="그림 개체 틀 9"/>
          <p:cNvSpPr>
            <a:spLocks noGrp="1"/>
          </p:cNvSpPr>
          <p:nvPr>
            <p:ph type="pic" sz="quarter" idx="16"/>
          </p:nvPr>
        </p:nvSpPr>
        <p:spPr>
          <a:xfrm>
            <a:off x="216772" y="0"/>
            <a:ext cx="5612529" cy="6858000"/>
          </a:xfrm>
          <a:custGeom>
            <a:avLst/>
            <a:gdLst>
              <a:gd name="connsiteX0" fmla="*/ 3741687 w 7483372"/>
              <a:gd name="connsiteY0" fmla="*/ 1173163 h 6858000"/>
              <a:gd name="connsiteX1" fmla="*/ 1485849 w 7483372"/>
              <a:gd name="connsiteY1" fmla="*/ 3429001 h 6858000"/>
              <a:gd name="connsiteX2" fmla="*/ 3741687 w 7483372"/>
              <a:gd name="connsiteY2" fmla="*/ 5684839 h 6858000"/>
              <a:gd name="connsiteX3" fmla="*/ 5997525 w 7483372"/>
              <a:gd name="connsiteY3" fmla="*/ 3429001 h 6858000"/>
              <a:gd name="connsiteX4" fmla="*/ 3741687 w 7483372"/>
              <a:gd name="connsiteY4" fmla="*/ 1173163 h 6858000"/>
              <a:gd name="connsiteX5" fmla="*/ 2199390 w 7483372"/>
              <a:gd name="connsiteY5" fmla="*/ 0 h 6858000"/>
              <a:gd name="connsiteX6" fmla="*/ 5283982 w 7483372"/>
              <a:gd name="connsiteY6" fmla="*/ 0 h 6858000"/>
              <a:gd name="connsiteX7" fmla="*/ 5363862 w 7483372"/>
              <a:gd name="connsiteY7" fmla="*/ 36113 h 6858000"/>
              <a:gd name="connsiteX8" fmla="*/ 7483372 w 7483372"/>
              <a:gd name="connsiteY8" fmla="*/ 3408828 h 6858000"/>
              <a:gd name="connsiteX9" fmla="*/ 5198119 w 7483372"/>
              <a:gd name="connsiteY9" fmla="*/ 6856474 h 6858000"/>
              <a:gd name="connsiteX10" fmla="*/ 5194249 w 7483372"/>
              <a:gd name="connsiteY10" fmla="*/ 6858000 h 6858000"/>
              <a:gd name="connsiteX11" fmla="*/ 2289124 w 7483372"/>
              <a:gd name="connsiteY11" fmla="*/ 6858000 h 6858000"/>
              <a:gd name="connsiteX12" fmla="*/ 2285253 w 7483372"/>
              <a:gd name="connsiteY12" fmla="*/ 6856474 h 6858000"/>
              <a:gd name="connsiteX13" fmla="*/ 0 w 7483372"/>
              <a:gd name="connsiteY13" fmla="*/ 3408828 h 6858000"/>
              <a:gd name="connsiteX14" fmla="*/ 2119511 w 7483372"/>
              <a:gd name="connsiteY14" fmla="*/ 36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483372" h="6858000">
                <a:moveTo>
                  <a:pt x="3741687" y="1173163"/>
                </a:moveTo>
                <a:cubicBezTo>
                  <a:pt x="2495822" y="1173163"/>
                  <a:pt x="1485849" y="2183136"/>
                  <a:pt x="1485849" y="3429001"/>
                </a:cubicBezTo>
                <a:cubicBezTo>
                  <a:pt x="1485849" y="4674866"/>
                  <a:pt x="2495822" y="5684839"/>
                  <a:pt x="3741687" y="5684839"/>
                </a:cubicBezTo>
                <a:cubicBezTo>
                  <a:pt x="4987552" y="5684839"/>
                  <a:pt x="5997525" y="4674866"/>
                  <a:pt x="5997525" y="3429001"/>
                </a:cubicBezTo>
                <a:cubicBezTo>
                  <a:pt x="5997525" y="2183136"/>
                  <a:pt x="4987552" y="1173163"/>
                  <a:pt x="3741687" y="1173163"/>
                </a:cubicBezTo>
                <a:close/>
                <a:moveTo>
                  <a:pt x="2199390" y="0"/>
                </a:moveTo>
                <a:lnTo>
                  <a:pt x="5283982" y="0"/>
                </a:lnTo>
                <a:lnTo>
                  <a:pt x="5363862" y="36113"/>
                </a:lnTo>
                <a:cubicBezTo>
                  <a:pt x="6617956" y="640397"/>
                  <a:pt x="7483372" y="1923549"/>
                  <a:pt x="7483372" y="3408828"/>
                </a:cubicBezTo>
                <a:cubicBezTo>
                  <a:pt x="7483372" y="4958685"/>
                  <a:pt x="6541067" y="6288455"/>
                  <a:pt x="5198119" y="6856474"/>
                </a:cubicBezTo>
                <a:lnTo>
                  <a:pt x="5194249" y="6858000"/>
                </a:lnTo>
                <a:lnTo>
                  <a:pt x="2289124" y="6858000"/>
                </a:lnTo>
                <a:lnTo>
                  <a:pt x="2285253" y="6856474"/>
                </a:lnTo>
                <a:cubicBezTo>
                  <a:pt x="942306" y="6288455"/>
                  <a:pt x="0" y="4958685"/>
                  <a:pt x="0" y="3408828"/>
                </a:cubicBezTo>
                <a:cubicBezTo>
                  <a:pt x="0" y="1923549"/>
                  <a:pt x="865416" y="640397"/>
                  <a:pt x="2119511" y="36113"/>
                </a:cubicBezTo>
                <a:close/>
              </a:path>
            </a:pathLst>
          </a:custGeom>
        </p:spPr>
        <p:txBody>
          <a:bodyPr wrap="square">
            <a:noAutofit/>
          </a:bodyPr>
          <a:lstStyle/>
          <a:p>
            <a:endParaRPr lang="ko-KR" altLang="en-US"/>
          </a:p>
        </p:txBody>
      </p:sp>
      <p:sp>
        <p:nvSpPr>
          <p:cNvPr id="20" name="그림 개체 틀 19"/>
          <p:cNvSpPr>
            <a:spLocks noGrp="1"/>
          </p:cNvSpPr>
          <p:nvPr>
            <p:ph type="pic" sz="quarter" idx="17"/>
          </p:nvPr>
        </p:nvSpPr>
        <p:spPr>
          <a:xfrm>
            <a:off x="3592996" y="2"/>
            <a:ext cx="3018546" cy="3368607"/>
          </a:xfrm>
          <a:custGeom>
            <a:avLst/>
            <a:gdLst>
              <a:gd name="connsiteX0" fmla="*/ 528775 w 4024728"/>
              <a:gd name="connsiteY0" fmla="*/ 0 h 3368607"/>
              <a:gd name="connsiteX1" fmla="*/ 3495954 w 4024728"/>
              <a:gd name="connsiteY1" fmla="*/ 0 h 3368607"/>
              <a:gd name="connsiteX2" fmla="*/ 3565202 w 4024728"/>
              <a:gd name="connsiteY2" fmla="*/ 76193 h 3368607"/>
              <a:gd name="connsiteX3" fmla="*/ 4024728 w 4024728"/>
              <a:gd name="connsiteY3" fmla="*/ 1356243 h 3368607"/>
              <a:gd name="connsiteX4" fmla="*/ 2012364 w 4024728"/>
              <a:gd name="connsiteY4" fmla="*/ 3368607 h 3368607"/>
              <a:gd name="connsiteX5" fmla="*/ 0 w 4024728"/>
              <a:gd name="connsiteY5" fmla="*/ 1356243 h 3368607"/>
              <a:gd name="connsiteX6" fmla="*/ 459526 w 4024728"/>
              <a:gd name="connsiteY6" fmla="*/ 76193 h 336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4728" h="3368607">
                <a:moveTo>
                  <a:pt x="528775" y="0"/>
                </a:moveTo>
                <a:lnTo>
                  <a:pt x="3495954" y="0"/>
                </a:lnTo>
                <a:lnTo>
                  <a:pt x="3565202" y="76193"/>
                </a:lnTo>
                <a:cubicBezTo>
                  <a:pt x="3852277" y="424048"/>
                  <a:pt x="4024728" y="870006"/>
                  <a:pt x="4024728" y="1356243"/>
                </a:cubicBezTo>
                <a:cubicBezTo>
                  <a:pt x="4024728" y="2467641"/>
                  <a:pt x="3123762" y="3368607"/>
                  <a:pt x="2012364" y="3368607"/>
                </a:cubicBezTo>
                <a:cubicBezTo>
                  <a:pt x="900966" y="3368607"/>
                  <a:pt x="0" y="2467641"/>
                  <a:pt x="0" y="1356243"/>
                </a:cubicBezTo>
                <a:cubicBezTo>
                  <a:pt x="0" y="870006"/>
                  <a:pt x="172451" y="424048"/>
                  <a:pt x="459526" y="76193"/>
                </a:cubicBezTo>
                <a:close/>
              </a:path>
            </a:pathLst>
          </a:custGeom>
        </p:spPr>
        <p:txBody>
          <a:bodyPr wrap="square">
            <a:noAutofit/>
          </a:bodyPr>
          <a:lstStyle/>
          <a:p>
            <a:endParaRPr lang="ko-KR" altLang="en-US"/>
          </a:p>
        </p:txBody>
      </p:sp>
      <p:sp>
        <p:nvSpPr>
          <p:cNvPr id="11" name="Text Placeholder 8">
            <a:extLst>
              <a:ext uri="{FF2B5EF4-FFF2-40B4-BE49-F238E27FC236}">
                <a16:creationId xmlns:a16="http://schemas.microsoft.com/office/drawing/2014/main" xmlns="" id="{C167E905-9829-3A48-B64E-3F05C83C529D}"/>
              </a:ext>
            </a:extLst>
          </p:cNvPr>
          <p:cNvSpPr>
            <a:spLocks noGrp="1"/>
          </p:cNvSpPr>
          <p:nvPr>
            <p:ph type="body" sz="quarter" idx="18" hasCustomPrompt="1"/>
          </p:nvPr>
        </p:nvSpPr>
        <p:spPr>
          <a:xfrm>
            <a:off x="1933575" y="3749742"/>
            <a:ext cx="6915150" cy="2006600"/>
          </a:xfrm>
        </p:spPr>
        <p:txBody>
          <a:bodyPr>
            <a:noAutofit/>
          </a:bodyPr>
          <a:lstStyle>
            <a:lvl1pPr marL="0" indent="0" algn="r">
              <a:buNone/>
              <a:defRPr sz="6000" b="1">
                <a:solidFill>
                  <a:schemeClr val="bg2"/>
                </a:solidFill>
                <a:latin typeface="+mj-lt"/>
                <a:ea typeface="Helvetica Neue" panose="02000503000000020004" pitchFamily="2" charset="0"/>
                <a:cs typeface="Helvetica Neue" panose="02000503000000020004"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xmlns="" id="{72020A61-98B8-4D42-B44D-28436F578240}"/>
              </a:ext>
            </a:extLst>
          </p:cNvPr>
          <p:cNvSpPr>
            <a:spLocks noGrp="1"/>
          </p:cNvSpPr>
          <p:nvPr>
            <p:ph type="body" sz="quarter" idx="19"/>
          </p:nvPr>
        </p:nvSpPr>
        <p:spPr>
          <a:xfrm>
            <a:off x="4695825" y="3038475"/>
            <a:ext cx="4152900" cy="520700"/>
          </a:xfrm>
        </p:spPr>
        <p:txBody>
          <a:bodyPr/>
          <a:lstStyle>
            <a:lvl1pPr marL="0" indent="0" algn="r">
              <a:buNone/>
              <a:defRPr b="0" i="0">
                <a:solidFill>
                  <a:schemeClr val="accent3">
                    <a:lumMod val="75000"/>
                  </a:schemeClr>
                </a:solidFill>
                <a:latin typeface="+mn-lt"/>
                <a:cs typeface="Calibri Light" panose="020F0302020204030204" pitchFamily="34" charset="0"/>
              </a:defRPr>
            </a:lvl1pPr>
            <a:lvl2pPr marL="342900" indent="0">
              <a:buNone/>
              <a:defRPr b="0" i="0">
                <a:solidFill>
                  <a:schemeClr val="bg1"/>
                </a:solidFill>
                <a:latin typeface="Calibri Light" panose="020F0302020204030204" pitchFamily="34" charset="0"/>
                <a:cs typeface="Calibri Light" panose="020F0302020204030204" pitchFamily="34" charset="0"/>
              </a:defRPr>
            </a:lvl2pPr>
            <a:lvl3pPr marL="685800" indent="0">
              <a:buNone/>
              <a:defRPr b="0" i="0">
                <a:solidFill>
                  <a:schemeClr val="bg1"/>
                </a:solidFill>
                <a:latin typeface="Calibri Light" panose="020F0302020204030204" pitchFamily="34" charset="0"/>
                <a:cs typeface="Calibri Light" panose="020F0302020204030204" pitchFamily="34" charset="0"/>
              </a:defRPr>
            </a:lvl3pPr>
            <a:lvl4pPr marL="1028700" indent="0">
              <a:buNone/>
              <a:defRPr b="0" i="0">
                <a:solidFill>
                  <a:schemeClr val="bg1"/>
                </a:solidFill>
                <a:latin typeface="Calibri Light" panose="020F0302020204030204" pitchFamily="34" charset="0"/>
                <a:cs typeface="Calibri Light" panose="020F0302020204030204" pitchFamily="34" charset="0"/>
              </a:defRPr>
            </a:lvl4pPr>
            <a:lvl5pPr marL="1371600"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GB" dirty="0"/>
              <a:t>Click to edit Master text styles</a:t>
            </a:r>
          </a:p>
        </p:txBody>
      </p:sp>
      <p:sp>
        <p:nvSpPr>
          <p:cNvPr id="13" name="Text Placeholder 11">
            <a:extLst>
              <a:ext uri="{FF2B5EF4-FFF2-40B4-BE49-F238E27FC236}">
                <a16:creationId xmlns:a16="http://schemas.microsoft.com/office/drawing/2014/main" xmlns="" id="{EEB0AF54-F642-CC4C-A853-9CACB1646C6C}"/>
              </a:ext>
            </a:extLst>
          </p:cNvPr>
          <p:cNvSpPr>
            <a:spLocks noGrp="1"/>
          </p:cNvSpPr>
          <p:nvPr>
            <p:ph type="body" sz="quarter" idx="20" hasCustomPrompt="1"/>
          </p:nvPr>
        </p:nvSpPr>
        <p:spPr>
          <a:xfrm>
            <a:off x="4695825" y="2063115"/>
            <a:ext cx="4152900" cy="520700"/>
          </a:xfrm>
        </p:spPr>
        <p:txBody>
          <a:bodyPr>
            <a:normAutofit/>
          </a:bodyPr>
          <a:lstStyle>
            <a:lvl1pPr marL="0" indent="0" algn="r">
              <a:buNone/>
              <a:defRPr sz="1200" b="0" i="0">
                <a:solidFill>
                  <a:schemeClr val="accent6"/>
                </a:solidFill>
                <a:latin typeface="+mj-lt"/>
                <a:cs typeface="Calibri Light" panose="020F0302020204030204" pitchFamily="34" charset="0"/>
              </a:defRPr>
            </a:lvl1pPr>
            <a:lvl2pPr marL="342900" indent="0">
              <a:buNone/>
              <a:defRPr b="0" i="0">
                <a:solidFill>
                  <a:schemeClr val="bg1"/>
                </a:solidFill>
                <a:latin typeface="Calibri Light" panose="020F0302020204030204" pitchFamily="34" charset="0"/>
                <a:cs typeface="Calibri Light" panose="020F0302020204030204" pitchFamily="34" charset="0"/>
              </a:defRPr>
            </a:lvl2pPr>
            <a:lvl3pPr marL="685800" indent="0">
              <a:buNone/>
              <a:defRPr b="0" i="0">
                <a:solidFill>
                  <a:schemeClr val="bg1"/>
                </a:solidFill>
                <a:latin typeface="Calibri Light" panose="020F0302020204030204" pitchFamily="34" charset="0"/>
                <a:cs typeface="Calibri Light" panose="020F0302020204030204" pitchFamily="34" charset="0"/>
              </a:defRPr>
            </a:lvl3pPr>
            <a:lvl4pPr marL="1028700" indent="0">
              <a:buNone/>
              <a:defRPr b="0" i="0">
                <a:solidFill>
                  <a:schemeClr val="bg1"/>
                </a:solidFill>
                <a:latin typeface="Calibri Light" panose="020F0302020204030204" pitchFamily="34" charset="0"/>
                <a:cs typeface="Calibri Light" panose="020F0302020204030204" pitchFamily="34" charset="0"/>
              </a:defRPr>
            </a:lvl4pPr>
            <a:lvl5pPr marL="1371600"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GB" dirty="0"/>
              <a:t>CLICK TO EDIT MASTER TEXT STYLES</a:t>
            </a:r>
          </a:p>
        </p:txBody>
      </p:sp>
      <p:pic>
        <p:nvPicPr>
          <p:cNvPr id="14" name="Picture 13">
            <a:extLst>
              <a:ext uri="{FF2B5EF4-FFF2-40B4-BE49-F238E27FC236}">
                <a16:creationId xmlns:a16="http://schemas.microsoft.com/office/drawing/2014/main" xmlns="" id="{59D6FC93-08E4-3643-8D34-1D4297EB1D3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751108" y="208743"/>
            <a:ext cx="243000" cy="269999"/>
          </a:xfrm>
          <a:prstGeom prst="rect">
            <a:avLst/>
          </a:prstGeom>
        </p:spPr>
      </p:pic>
      <p:sp>
        <p:nvSpPr>
          <p:cNvPr id="15" name="Title 1">
            <a:extLst>
              <a:ext uri="{FF2B5EF4-FFF2-40B4-BE49-F238E27FC236}">
                <a16:creationId xmlns:a16="http://schemas.microsoft.com/office/drawing/2014/main" xmlns="" id="{F1C04362-43E0-8443-9DD7-E8C7838A0A0B}"/>
              </a:ext>
            </a:extLst>
          </p:cNvPr>
          <p:cNvSpPr txBox="1">
            <a:spLocks noChangeAspect="1"/>
          </p:cNvSpPr>
          <p:nvPr userDrawn="1"/>
        </p:nvSpPr>
        <p:spPr>
          <a:xfrm>
            <a:off x="7819789" y="212646"/>
            <a:ext cx="1107440" cy="184666"/>
          </a:xfrm>
          <a:prstGeom prst="rect">
            <a:avLst/>
          </a:prstGeom>
          <a:noFill/>
        </p:spPr>
        <p:txBody>
          <a:bodyPr wrap="square" lIns="0" tIns="0" rIns="0" bIns="0" anchor="ctr">
            <a:spAutoFit/>
          </a:bodyPr>
          <a:lstStyle>
            <a:lvl1pPr algn="ctr" defTabSz="914400" rtl="0" eaLnBrk="1" latinLnBrk="0" hangingPunct="1">
              <a:lnSpc>
                <a:spcPct val="100000"/>
              </a:lnSpc>
              <a:spcBef>
                <a:spcPct val="0"/>
              </a:spcBef>
              <a:buNone/>
              <a:defRPr sz="4800" b="0" i="0" kern="1200" spc="-150" baseline="0">
                <a:solidFill>
                  <a:srgbClr val="2D3293"/>
                </a:solidFill>
                <a:latin typeface="Open Sans Light" charset="0"/>
                <a:ea typeface="Open Sans Light" charset="0"/>
                <a:cs typeface="Open Sans Light" charset="0"/>
              </a:defRPr>
            </a:lvl1pPr>
          </a:lstStyle>
          <a:p>
            <a:pPr algn="r"/>
            <a:r>
              <a:rPr lang="en-US" sz="1200" b="1" spc="0">
                <a:solidFill>
                  <a:srgbClr val="222080"/>
                </a:solidFill>
                <a:latin typeface="Calibri Light" panose="020F0302020204030204"/>
                <a:ea typeface="Open Sans" charset="0"/>
                <a:cs typeface="Open Sans" charset="0"/>
              </a:rPr>
              <a:t>@</a:t>
            </a:r>
            <a:r>
              <a:rPr lang="en-US" sz="1200" b="1" spc="0" err="1">
                <a:solidFill>
                  <a:srgbClr val="222080"/>
                </a:solidFill>
                <a:latin typeface="Calibri Light" panose="020F0302020204030204"/>
                <a:ea typeface="Open Sans" charset="0"/>
                <a:cs typeface="Open Sans" charset="0"/>
              </a:rPr>
              <a:t>openaire_eu</a:t>
            </a:r>
            <a:endParaRPr lang="en-US" sz="1200" b="1" spc="0">
              <a:solidFill>
                <a:srgbClr val="222080"/>
              </a:solidFill>
              <a:latin typeface="Calibri Light" panose="020F0302020204030204"/>
              <a:ea typeface="Open Sans" charset="0"/>
              <a:cs typeface="Open Sans" charset="0"/>
            </a:endParaRPr>
          </a:p>
        </p:txBody>
      </p:sp>
      <p:pic>
        <p:nvPicPr>
          <p:cNvPr id="16" name="Graphic 15">
            <a:extLst>
              <a:ext uri="{FF2B5EF4-FFF2-40B4-BE49-F238E27FC236}">
                <a16:creationId xmlns:a16="http://schemas.microsoft.com/office/drawing/2014/main" xmlns="" id="{5DA24E07-433B-D04F-80AA-B81E631A66B2}"/>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8605725" y="6372763"/>
            <a:ext cx="243000" cy="324000"/>
          </a:xfrm>
          <a:prstGeom prst="rect">
            <a:avLst/>
          </a:prstGeom>
        </p:spPr>
      </p:pic>
      <p:sp>
        <p:nvSpPr>
          <p:cNvPr id="4" name="바닥글 개체 틀 3"/>
          <p:cNvSpPr>
            <a:spLocks noGrp="1"/>
          </p:cNvSpPr>
          <p:nvPr>
            <p:ph type="ftr" sz="quarter" idx="11"/>
          </p:nvPr>
        </p:nvSpPr>
        <p:spPr>
          <a:xfrm>
            <a:off x="1380403" y="6356351"/>
            <a:ext cx="7018298" cy="365125"/>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pic>
        <p:nvPicPr>
          <p:cNvPr id="18" name="Picture 17">
            <a:extLst>
              <a:ext uri="{FF2B5EF4-FFF2-40B4-BE49-F238E27FC236}">
                <a16:creationId xmlns:a16="http://schemas.microsoft.com/office/drawing/2014/main" xmlns="" id="{3F26B505-CC0E-A247-B5EB-95E9D392609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99521" y="6354763"/>
            <a:ext cx="756411" cy="360000"/>
          </a:xfrm>
          <a:prstGeom prst="rect">
            <a:avLst/>
          </a:prstGeom>
        </p:spPr>
      </p:pic>
    </p:spTree>
    <p:extLst>
      <p:ext uri="{BB962C8B-B14F-4D97-AF65-F5344CB8AC3E}">
        <p14:creationId xmlns:p14="http://schemas.microsoft.com/office/powerpoint/2010/main" val="833625674"/>
      </p:ext>
    </p:extLst>
  </p:cSld>
  <p:clrMapOvr>
    <a:overrideClrMapping bg1="lt1" tx1="dk1" bg2="lt2" tx2="dk2" accent1="accent1" accent2="accent2" accent3="accent3" accent4="accent4" accent5="accent5" accent6="accent6" hlink="hlink" folHlink="folHlink"/>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_Title_1_with_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바닥글 개체 틀 3"/>
          <p:cNvSpPr>
            <a:spLocks noGrp="1"/>
          </p:cNvSpPr>
          <p:nvPr>
            <p:ph type="ftr" sz="quarter" idx="11"/>
          </p:nvPr>
        </p:nvSpPr>
        <p:spPr>
          <a:xfrm>
            <a:off x="1721224" y="6356351"/>
            <a:ext cx="5972222" cy="332268"/>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5" name="슬라이드 번호 개체 틀 4"/>
          <p:cNvSpPr>
            <a:spLocks noGrp="1"/>
          </p:cNvSpPr>
          <p:nvPr>
            <p:ph type="sldNum" sz="quarter" idx="12"/>
          </p:nvPr>
        </p:nvSpPr>
        <p:spPr>
          <a:xfrm>
            <a:off x="8441453" y="6356351"/>
            <a:ext cx="485775" cy="365125"/>
          </a:xfrm>
        </p:spPr>
        <p:txBody>
          <a:bodyPr/>
          <a:lstStyle/>
          <a:p>
            <a:fld id="{BB5D696C-7C4B-4748-AD7A-B30C297BC295}" type="slidenum">
              <a:rPr lang="ko-KR" altLang="en-US" smtClean="0">
                <a:solidFill>
                  <a:srgbClr val="222080">
                    <a:tint val="75000"/>
                  </a:srgbClr>
                </a:solidFill>
              </a:rPr>
              <a:pPr/>
              <a:t>‹#›</a:t>
            </a:fld>
            <a:endParaRPr lang="ko-KR" altLang="en-US">
              <a:solidFill>
                <a:srgbClr val="222080">
                  <a:tint val="75000"/>
                </a:srgbClr>
              </a:solidFill>
            </a:endParaRPr>
          </a:p>
        </p:txBody>
      </p:sp>
      <p:sp>
        <p:nvSpPr>
          <p:cNvPr id="10" name="그림 개체 틀 9"/>
          <p:cNvSpPr>
            <a:spLocks noGrp="1"/>
          </p:cNvSpPr>
          <p:nvPr>
            <p:ph type="pic" sz="quarter" idx="16"/>
          </p:nvPr>
        </p:nvSpPr>
        <p:spPr>
          <a:xfrm>
            <a:off x="216772" y="0"/>
            <a:ext cx="5612529" cy="6858000"/>
          </a:xfrm>
          <a:custGeom>
            <a:avLst/>
            <a:gdLst>
              <a:gd name="connsiteX0" fmla="*/ 3741687 w 7483372"/>
              <a:gd name="connsiteY0" fmla="*/ 1173163 h 6858000"/>
              <a:gd name="connsiteX1" fmla="*/ 1485849 w 7483372"/>
              <a:gd name="connsiteY1" fmla="*/ 3429001 h 6858000"/>
              <a:gd name="connsiteX2" fmla="*/ 3741687 w 7483372"/>
              <a:gd name="connsiteY2" fmla="*/ 5684839 h 6858000"/>
              <a:gd name="connsiteX3" fmla="*/ 5997525 w 7483372"/>
              <a:gd name="connsiteY3" fmla="*/ 3429001 h 6858000"/>
              <a:gd name="connsiteX4" fmla="*/ 3741687 w 7483372"/>
              <a:gd name="connsiteY4" fmla="*/ 1173163 h 6858000"/>
              <a:gd name="connsiteX5" fmla="*/ 2199390 w 7483372"/>
              <a:gd name="connsiteY5" fmla="*/ 0 h 6858000"/>
              <a:gd name="connsiteX6" fmla="*/ 5283982 w 7483372"/>
              <a:gd name="connsiteY6" fmla="*/ 0 h 6858000"/>
              <a:gd name="connsiteX7" fmla="*/ 5363862 w 7483372"/>
              <a:gd name="connsiteY7" fmla="*/ 36113 h 6858000"/>
              <a:gd name="connsiteX8" fmla="*/ 7483372 w 7483372"/>
              <a:gd name="connsiteY8" fmla="*/ 3408828 h 6858000"/>
              <a:gd name="connsiteX9" fmla="*/ 5198119 w 7483372"/>
              <a:gd name="connsiteY9" fmla="*/ 6856474 h 6858000"/>
              <a:gd name="connsiteX10" fmla="*/ 5194249 w 7483372"/>
              <a:gd name="connsiteY10" fmla="*/ 6858000 h 6858000"/>
              <a:gd name="connsiteX11" fmla="*/ 2289124 w 7483372"/>
              <a:gd name="connsiteY11" fmla="*/ 6858000 h 6858000"/>
              <a:gd name="connsiteX12" fmla="*/ 2285253 w 7483372"/>
              <a:gd name="connsiteY12" fmla="*/ 6856474 h 6858000"/>
              <a:gd name="connsiteX13" fmla="*/ 0 w 7483372"/>
              <a:gd name="connsiteY13" fmla="*/ 3408828 h 6858000"/>
              <a:gd name="connsiteX14" fmla="*/ 2119511 w 7483372"/>
              <a:gd name="connsiteY14" fmla="*/ 36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483372" h="6858000">
                <a:moveTo>
                  <a:pt x="3741687" y="1173163"/>
                </a:moveTo>
                <a:cubicBezTo>
                  <a:pt x="2495822" y="1173163"/>
                  <a:pt x="1485849" y="2183136"/>
                  <a:pt x="1485849" y="3429001"/>
                </a:cubicBezTo>
                <a:cubicBezTo>
                  <a:pt x="1485849" y="4674866"/>
                  <a:pt x="2495822" y="5684839"/>
                  <a:pt x="3741687" y="5684839"/>
                </a:cubicBezTo>
                <a:cubicBezTo>
                  <a:pt x="4987552" y="5684839"/>
                  <a:pt x="5997525" y="4674866"/>
                  <a:pt x="5997525" y="3429001"/>
                </a:cubicBezTo>
                <a:cubicBezTo>
                  <a:pt x="5997525" y="2183136"/>
                  <a:pt x="4987552" y="1173163"/>
                  <a:pt x="3741687" y="1173163"/>
                </a:cubicBezTo>
                <a:close/>
                <a:moveTo>
                  <a:pt x="2199390" y="0"/>
                </a:moveTo>
                <a:lnTo>
                  <a:pt x="5283982" y="0"/>
                </a:lnTo>
                <a:lnTo>
                  <a:pt x="5363862" y="36113"/>
                </a:lnTo>
                <a:cubicBezTo>
                  <a:pt x="6617956" y="640397"/>
                  <a:pt x="7483372" y="1923549"/>
                  <a:pt x="7483372" y="3408828"/>
                </a:cubicBezTo>
                <a:cubicBezTo>
                  <a:pt x="7483372" y="4958685"/>
                  <a:pt x="6541067" y="6288455"/>
                  <a:pt x="5198119" y="6856474"/>
                </a:cubicBezTo>
                <a:lnTo>
                  <a:pt x="5194249" y="6858000"/>
                </a:lnTo>
                <a:lnTo>
                  <a:pt x="2289124" y="6858000"/>
                </a:lnTo>
                <a:lnTo>
                  <a:pt x="2285253" y="6856474"/>
                </a:lnTo>
                <a:cubicBezTo>
                  <a:pt x="942306" y="6288455"/>
                  <a:pt x="0" y="4958685"/>
                  <a:pt x="0" y="3408828"/>
                </a:cubicBezTo>
                <a:cubicBezTo>
                  <a:pt x="0" y="1923549"/>
                  <a:pt x="865416" y="640397"/>
                  <a:pt x="2119511" y="36113"/>
                </a:cubicBezTo>
                <a:close/>
              </a:path>
            </a:pathLst>
          </a:custGeom>
        </p:spPr>
        <p:txBody>
          <a:bodyPr wrap="square">
            <a:noAutofit/>
          </a:bodyPr>
          <a:lstStyle/>
          <a:p>
            <a:endParaRPr lang="ko-KR" altLang="en-US"/>
          </a:p>
        </p:txBody>
      </p:sp>
      <p:sp>
        <p:nvSpPr>
          <p:cNvPr id="20" name="그림 개체 틀 19"/>
          <p:cNvSpPr>
            <a:spLocks noGrp="1"/>
          </p:cNvSpPr>
          <p:nvPr>
            <p:ph type="pic" sz="quarter" idx="17"/>
          </p:nvPr>
        </p:nvSpPr>
        <p:spPr>
          <a:xfrm>
            <a:off x="3592996" y="2"/>
            <a:ext cx="3018546" cy="3368607"/>
          </a:xfrm>
          <a:custGeom>
            <a:avLst/>
            <a:gdLst>
              <a:gd name="connsiteX0" fmla="*/ 528775 w 4024728"/>
              <a:gd name="connsiteY0" fmla="*/ 0 h 3368607"/>
              <a:gd name="connsiteX1" fmla="*/ 3495954 w 4024728"/>
              <a:gd name="connsiteY1" fmla="*/ 0 h 3368607"/>
              <a:gd name="connsiteX2" fmla="*/ 3565202 w 4024728"/>
              <a:gd name="connsiteY2" fmla="*/ 76193 h 3368607"/>
              <a:gd name="connsiteX3" fmla="*/ 4024728 w 4024728"/>
              <a:gd name="connsiteY3" fmla="*/ 1356243 h 3368607"/>
              <a:gd name="connsiteX4" fmla="*/ 2012364 w 4024728"/>
              <a:gd name="connsiteY4" fmla="*/ 3368607 h 3368607"/>
              <a:gd name="connsiteX5" fmla="*/ 0 w 4024728"/>
              <a:gd name="connsiteY5" fmla="*/ 1356243 h 3368607"/>
              <a:gd name="connsiteX6" fmla="*/ 459526 w 4024728"/>
              <a:gd name="connsiteY6" fmla="*/ 76193 h 336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4728" h="3368607">
                <a:moveTo>
                  <a:pt x="528775" y="0"/>
                </a:moveTo>
                <a:lnTo>
                  <a:pt x="3495954" y="0"/>
                </a:lnTo>
                <a:lnTo>
                  <a:pt x="3565202" y="76193"/>
                </a:lnTo>
                <a:cubicBezTo>
                  <a:pt x="3852277" y="424048"/>
                  <a:pt x="4024728" y="870006"/>
                  <a:pt x="4024728" y="1356243"/>
                </a:cubicBezTo>
                <a:cubicBezTo>
                  <a:pt x="4024728" y="2467641"/>
                  <a:pt x="3123762" y="3368607"/>
                  <a:pt x="2012364" y="3368607"/>
                </a:cubicBezTo>
                <a:cubicBezTo>
                  <a:pt x="900966" y="3368607"/>
                  <a:pt x="0" y="2467641"/>
                  <a:pt x="0" y="1356243"/>
                </a:cubicBezTo>
                <a:cubicBezTo>
                  <a:pt x="0" y="870006"/>
                  <a:pt x="172451" y="424048"/>
                  <a:pt x="459526" y="76193"/>
                </a:cubicBezTo>
                <a:close/>
              </a:path>
            </a:pathLst>
          </a:custGeom>
        </p:spPr>
        <p:txBody>
          <a:bodyPr wrap="square">
            <a:noAutofit/>
          </a:bodyPr>
          <a:lstStyle/>
          <a:p>
            <a:endParaRPr lang="ko-KR" altLang="en-US"/>
          </a:p>
        </p:txBody>
      </p:sp>
      <p:sp>
        <p:nvSpPr>
          <p:cNvPr id="9" name="Text Placeholder 8">
            <a:extLst>
              <a:ext uri="{FF2B5EF4-FFF2-40B4-BE49-F238E27FC236}">
                <a16:creationId xmlns:a16="http://schemas.microsoft.com/office/drawing/2014/main" xmlns="" id="{80992362-4125-4340-9966-541A34DE2055}"/>
              </a:ext>
            </a:extLst>
          </p:cNvPr>
          <p:cNvSpPr>
            <a:spLocks noGrp="1"/>
          </p:cNvSpPr>
          <p:nvPr>
            <p:ph type="body" sz="quarter" idx="18" hasCustomPrompt="1"/>
          </p:nvPr>
        </p:nvSpPr>
        <p:spPr>
          <a:xfrm>
            <a:off x="1933575" y="3749742"/>
            <a:ext cx="6915150" cy="2006600"/>
          </a:xfrm>
        </p:spPr>
        <p:txBody>
          <a:bodyPr anchor="ctr">
            <a:normAutofit/>
          </a:bodyPr>
          <a:lstStyle>
            <a:lvl1pPr marL="0" indent="0" algn="r">
              <a:buNone/>
              <a:defRPr sz="6000" b="1" cap="all" spc="150" baseline="0">
                <a:solidFill>
                  <a:schemeClr val="bg1"/>
                </a:solidFill>
                <a:latin typeface="+mj-lt"/>
                <a:ea typeface="Helvetica Neue" panose="02000503000000020004" pitchFamily="2" charset="0"/>
                <a:cs typeface="Helvetica Neue" panose="02000503000000020004"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xmlns="" id="{33FF3C51-D339-F949-A857-ABE561718528}"/>
              </a:ext>
            </a:extLst>
          </p:cNvPr>
          <p:cNvSpPr>
            <a:spLocks noGrp="1"/>
          </p:cNvSpPr>
          <p:nvPr>
            <p:ph type="body" sz="quarter" idx="19"/>
          </p:nvPr>
        </p:nvSpPr>
        <p:spPr>
          <a:xfrm>
            <a:off x="4695825" y="3038475"/>
            <a:ext cx="4152900" cy="520700"/>
          </a:xfrm>
        </p:spPr>
        <p:txBody>
          <a:bodyPr/>
          <a:lstStyle>
            <a:lvl1pPr marL="0" indent="0" algn="r">
              <a:buNone/>
              <a:defRPr b="0" i="0">
                <a:solidFill>
                  <a:schemeClr val="accent1">
                    <a:lumMod val="10000"/>
                    <a:lumOff val="90000"/>
                  </a:schemeClr>
                </a:solidFill>
                <a:latin typeface="Calibri Light" panose="020F0302020204030204" pitchFamily="34" charset="0"/>
                <a:cs typeface="Calibri Light" panose="020F0302020204030204" pitchFamily="34" charset="0"/>
              </a:defRPr>
            </a:lvl1pPr>
            <a:lvl2pPr marL="342900" indent="0">
              <a:buNone/>
              <a:defRPr b="0" i="0">
                <a:solidFill>
                  <a:schemeClr val="bg1"/>
                </a:solidFill>
                <a:latin typeface="Calibri Light" panose="020F0302020204030204" pitchFamily="34" charset="0"/>
                <a:cs typeface="Calibri Light" panose="020F0302020204030204" pitchFamily="34" charset="0"/>
              </a:defRPr>
            </a:lvl2pPr>
            <a:lvl3pPr marL="685800" indent="0">
              <a:buNone/>
              <a:defRPr b="0" i="0">
                <a:solidFill>
                  <a:schemeClr val="bg1"/>
                </a:solidFill>
                <a:latin typeface="Calibri Light" panose="020F0302020204030204" pitchFamily="34" charset="0"/>
                <a:cs typeface="Calibri Light" panose="020F0302020204030204" pitchFamily="34" charset="0"/>
              </a:defRPr>
            </a:lvl3pPr>
            <a:lvl4pPr marL="1028700" indent="0">
              <a:buNone/>
              <a:defRPr b="0" i="0">
                <a:solidFill>
                  <a:schemeClr val="bg1"/>
                </a:solidFill>
                <a:latin typeface="Calibri Light" panose="020F0302020204030204" pitchFamily="34" charset="0"/>
                <a:cs typeface="Calibri Light" panose="020F0302020204030204" pitchFamily="34" charset="0"/>
              </a:defRPr>
            </a:lvl4pPr>
            <a:lvl5pPr marL="1371600"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GB" dirty="0"/>
              <a:t>Click to edit Master text styles</a:t>
            </a:r>
          </a:p>
        </p:txBody>
      </p:sp>
      <p:sp>
        <p:nvSpPr>
          <p:cNvPr id="11" name="Text Placeholder 11">
            <a:extLst>
              <a:ext uri="{FF2B5EF4-FFF2-40B4-BE49-F238E27FC236}">
                <a16:creationId xmlns:a16="http://schemas.microsoft.com/office/drawing/2014/main" xmlns="" id="{89132107-9BEC-2C42-9E15-081F25E2740E}"/>
              </a:ext>
            </a:extLst>
          </p:cNvPr>
          <p:cNvSpPr>
            <a:spLocks noGrp="1"/>
          </p:cNvSpPr>
          <p:nvPr>
            <p:ph type="body" sz="quarter" idx="20" hasCustomPrompt="1"/>
          </p:nvPr>
        </p:nvSpPr>
        <p:spPr>
          <a:xfrm>
            <a:off x="4695825" y="2063115"/>
            <a:ext cx="4152900" cy="520700"/>
          </a:xfrm>
        </p:spPr>
        <p:txBody>
          <a:bodyPr>
            <a:normAutofit/>
          </a:bodyPr>
          <a:lstStyle>
            <a:lvl1pPr marL="0" indent="0" algn="r">
              <a:buNone/>
              <a:defRPr sz="1200" b="0" i="0">
                <a:solidFill>
                  <a:schemeClr val="accent5"/>
                </a:solidFill>
                <a:latin typeface="+mj-lt"/>
                <a:cs typeface="Calibri Light" panose="020F0302020204030204" pitchFamily="34" charset="0"/>
              </a:defRPr>
            </a:lvl1pPr>
            <a:lvl2pPr marL="342900" indent="0">
              <a:buNone/>
              <a:defRPr b="0" i="0">
                <a:solidFill>
                  <a:schemeClr val="bg1"/>
                </a:solidFill>
                <a:latin typeface="Calibri Light" panose="020F0302020204030204" pitchFamily="34" charset="0"/>
                <a:cs typeface="Calibri Light" panose="020F0302020204030204" pitchFamily="34" charset="0"/>
              </a:defRPr>
            </a:lvl2pPr>
            <a:lvl3pPr marL="685800" indent="0">
              <a:buNone/>
              <a:defRPr b="0" i="0">
                <a:solidFill>
                  <a:schemeClr val="bg1"/>
                </a:solidFill>
                <a:latin typeface="Calibri Light" panose="020F0302020204030204" pitchFamily="34" charset="0"/>
                <a:cs typeface="Calibri Light" panose="020F0302020204030204" pitchFamily="34" charset="0"/>
              </a:defRPr>
            </a:lvl3pPr>
            <a:lvl4pPr marL="1028700" indent="0">
              <a:buNone/>
              <a:defRPr b="0" i="0">
                <a:solidFill>
                  <a:schemeClr val="bg1"/>
                </a:solidFill>
                <a:latin typeface="Calibri Light" panose="020F0302020204030204" pitchFamily="34" charset="0"/>
                <a:cs typeface="Calibri Light" panose="020F0302020204030204" pitchFamily="34" charset="0"/>
              </a:defRPr>
            </a:lvl4pPr>
            <a:lvl5pPr marL="1371600"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GB" dirty="0"/>
              <a:t>CLICK TO EDIT MASTER TEXT STYLES</a:t>
            </a:r>
          </a:p>
        </p:txBody>
      </p:sp>
      <p:pic>
        <p:nvPicPr>
          <p:cNvPr id="13" name="Picture 12">
            <a:extLst>
              <a:ext uri="{FF2B5EF4-FFF2-40B4-BE49-F238E27FC236}">
                <a16:creationId xmlns:a16="http://schemas.microsoft.com/office/drawing/2014/main" xmlns="" id="{C2829133-341C-E047-91B5-EACB37D02FB4}"/>
              </a:ext>
            </a:extLst>
          </p:cNvPr>
          <p:cNvPicPr>
            <a:picLocks noChangeAspect="1"/>
          </p:cNvPicPr>
          <p:nvPr userDrawn="1"/>
        </p:nvPicPr>
        <p:blipFill>
          <a:blip r:embed="rId3">
            <a:biLevel thresh="50000"/>
            <a:extLst>
              <a:ext uri="{28A0092B-C50C-407E-A947-70E740481C1C}">
                <a14:useLocalDpi xmlns:a14="http://schemas.microsoft.com/office/drawing/2010/main"/>
              </a:ext>
            </a:extLst>
          </a:blip>
          <a:stretch>
            <a:fillRect/>
          </a:stretch>
        </p:blipFill>
        <p:spPr>
          <a:xfrm>
            <a:off x="7617723" y="264418"/>
            <a:ext cx="291601" cy="324000"/>
          </a:xfrm>
          <a:prstGeom prst="rect">
            <a:avLst/>
          </a:prstGeom>
        </p:spPr>
      </p:pic>
      <p:sp>
        <p:nvSpPr>
          <p:cNvPr id="14" name="Title 1">
            <a:extLst>
              <a:ext uri="{FF2B5EF4-FFF2-40B4-BE49-F238E27FC236}">
                <a16:creationId xmlns:a16="http://schemas.microsoft.com/office/drawing/2014/main" xmlns="" id="{EEAE770A-E79A-AE44-A90F-463389D7F8AD}"/>
              </a:ext>
            </a:extLst>
          </p:cNvPr>
          <p:cNvSpPr txBox="1">
            <a:spLocks/>
          </p:cNvSpPr>
          <p:nvPr userDrawn="1"/>
        </p:nvSpPr>
        <p:spPr>
          <a:xfrm>
            <a:off x="7741285" y="295195"/>
            <a:ext cx="1107440" cy="184666"/>
          </a:xfrm>
          <a:prstGeom prst="rect">
            <a:avLst/>
          </a:prstGeom>
          <a:noFill/>
        </p:spPr>
        <p:txBody>
          <a:bodyPr wrap="square" lIns="0" tIns="0" rIns="0" bIns="0" anchor="ctr">
            <a:spAutoFit/>
          </a:bodyPr>
          <a:lstStyle>
            <a:lvl1pPr algn="ctr" defTabSz="914400" rtl="0" eaLnBrk="1" latinLnBrk="0" hangingPunct="1">
              <a:lnSpc>
                <a:spcPct val="100000"/>
              </a:lnSpc>
              <a:spcBef>
                <a:spcPct val="0"/>
              </a:spcBef>
              <a:buNone/>
              <a:defRPr sz="4800" b="0" i="0" kern="1200" spc="-150" baseline="0">
                <a:solidFill>
                  <a:srgbClr val="2D3293"/>
                </a:solidFill>
                <a:latin typeface="Open Sans Light" charset="0"/>
                <a:ea typeface="Open Sans Light" charset="0"/>
                <a:cs typeface="Open Sans Light" charset="0"/>
              </a:defRPr>
            </a:lvl1pPr>
          </a:lstStyle>
          <a:p>
            <a:pPr algn="r"/>
            <a:r>
              <a:rPr lang="en-US" sz="1200" b="1" spc="0">
                <a:solidFill>
                  <a:srgbClr val="FFFFFF"/>
                </a:solidFill>
                <a:latin typeface="Calibri Light" panose="020F0302020204030204"/>
                <a:ea typeface="Open Sans" charset="0"/>
                <a:cs typeface="Open Sans" charset="0"/>
              </a:rPr>
              <a:t>@</a:t>
            </a:r>
            <a:r>
              <a:rPr lang="en-US" sz="1200" b="1" spc="0" err="1">
                <a:solidFill>
                  <a:srgbClr val="FFFFFF"/>
                </a:solidFill>
                <a:latin typeface="Calibri Light" panose="020F0302020204030204"/>
                <a:ea typeface="Open Sans" charset="0"/>
                <a:cs typeface="Open Sans" charset="0"/>
              </a:rPr>
              <a:t>openaire_eu</a:t>
            </a:r>
            <a:endParaRPr lang="en-US" sz="1200" b="1" spc="0">
              <a:solidFill>
                <a:srgbClr val="FFFFFF"/>
              </a:solidFill>
              <a:latin typeface="Calibri Light" panose="020F0302020204030204"/>
              <a:ea typeface="Open Sans" charset="0"/>
              <a:cs typeface="Open Sans" charset="0"/>
            </a:endParaRPr>
          </a:p>
        </p:txBody>
      </p:sp>
      <p:pic>
        <p:nvPicPr>
          <p:cNvPr id="8" name="Graphic 7">
            <a:extLst>
              <a:ext uri="{FF2B5EF4-FFF2-40B4-BE49-F238E27FC236}">
                <a16:creationId xmlns:a16="http://schemas.microsoft.com/office/drawing/2014/main" xmlns="" id="{23252491-6812-394B-8CAD-8676F9FF76AB}"/>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7986444" y="6387072"/>
            <a:ext cx="243000" cy="324000"/>
          </a:xfrm>
          <a:prstGeom prst="rect">
            <a:avLst/>
          </a:prstGeom>
        </p:spPr>
      </p:pic>
      <p:pic>
        <p:nvPicPr>
          <p:cNvPr id="18" name="Picture 17" descr="A picture containing text, clipart&#10;&#10;Description automatically generated">
            <a:extLst>
              <a:ext uri="{FF2B5EF4-FFF2-40B4-BE49-F238E27FC236}">
                <a16:creationId xmlns:a16="http://schemas.microsoft.com/office/drawing/2014/main" xmlns="" id="{2EC3170E-1971-D64F-8793-917EDC7D1CC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2743" y="6316329"/>
            <a:ext cx="886211" cy="420452"/>
          </a:xfrm>
          <a:prstGeom prst="rect">
            <a:avLst/>
          </a:prstGeom>
        </p:spPr>
      </p:pic>
      <p:pic>
        <p:nvPicPr>
          <p:cNvPr id="15" name="Picture 2">
            <a:extLst>
              <a:ext uri="{FF2B5EF4-FFF2-40B4-BE49-F238E27FC236}">
                <a16:creationId xmlns:a16="http://schemas.microsoft.com/office/drawing/2014/main" xmlns="" id="{6B03104E-C377-E744-B319-CB9D49C2EA3E}"/>
              </a:ext>
            </a:extLst>
          </p:cNvPr>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148452" y="6431722"/>
            <a:ext cx="307271" cy="27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698992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Blank_background_picture">
    <p:spTree>
      <p:nvGrpSpPr>
        <p:cNvPr id="1" name=""/>
        <p:cNvGrpSpPr/>
        <p:nvPr/>
      </p:nvGrpSpPr>
      <p:grpSpPr>
        <a:xfrm>
          <a:off x="0" y="0"/>
          <a:ext cx="0" cy="0"/>
          <a:chOff x="0" y="0"/>
          <a:chExt cx="0" cy="0"/>
        </a:xfrm>
      </p:grpSpPr>
      <p:sp>
        <p:nvSpPr>
          <p:cNvPr id="56" name="Picture Placeholder 55">
            <a:extLst>
              <a:ext uri="{FF2B5EF4-FFF2-40B4-BE49-F238E27FC236}">
                <a16:creationId xmlns:a16="http://schemas.microsoft.com/office/drawing/2014/main" xmlns="" id="{3235324E-290D-B544-8FCE-CFD1CB186F04}"/>
              </a:ext>
            </a:extLst>
          </p:cNvPr>
          <p:cNvSpPr>
            <a:spLocks noGrp="1"/>
          </p:cNvSpPr>
          <p:nvPr>
            <p:ph type="pic" sz="quarter" idx="19"/>
          </p:nvPr>
        </p:nvSpPr>
        <p:spPr>
          <a:xfrm>
            <a:off x="0" y="0"/>
            <a:ext cx="9144000" cy="6858000"/>
          </a:xfrm>
          <a:custGeom>
            <a:avLst/>
            <a:gdLst>
              <a:gd name="connsiteX0" fmla="*/ 1386946 w 12192000"/>
              <a:gd name="connsiteY0" fmla="*/ 5128856 h 6858000"/>
              <a:gd name="connsiteX1" fmla="*/ 1386946 w 12192000"/>
              <a:gd name="connsiteY1" fmla="*/ 5136056 h 6858000"/>
              <a:gd name="connsiteX2" fmla="*/ 10754268 w 12192000"/>
              <a:gd name="connsiteY2" fmla="*/ 5136056 h 6858000"/>
              <a:gd name="connsiteX3" fmla="*/ 10754268 w 12192000"/>
              <a:gd name="connsiteY3" fmla="*/ 5128856 h 6858000"/>
              <a:gd name="connsiteX4" fmla="*/ 9405552 w 12192000"/>
              <a:gd name="connsiteY4" fmla="*/ 0 h 6858000"/>
              <a:gd name="connsiteX5" fmla="*/ 11189456 w 12192000"/>
              <a:gd name="connsiteY5" fmla="*/ 0 h 6858000"/>
              <a:gd name="connsiteX6" fmla="*/ 11171395 w 12192000"/>
              <a:gd name="connsiteY6" fmla="*/ 37492 h 6858000"/>
              <a:gd name="connsiteX7" fmla="*/ 10297504 w 12192000"/>
              <a:gd name="connsiteY7" fmla="*/ 557611 h 6858000"/>
              <a:gd name="connsiteX8" fmla="*/ 9423613 w 12192000"/>
              <a:gd name="connsiteY8" fmla="*/ 37492 h 6858000"/>
              <a:gd name="connsiteX9" fmla="*/ 0 w 12192000"/>
              <a:gd name="connsiteY9" fmla="*/ 0 h 6858000"/>
              <a:gd name="connsiteX10" fmla="*/ 8359366 w 12192000"/>
              <a:gd name="connsiteY10" fmla="*/ 0 h 6858000"/>
              <a:gd name="connsiteX11" fmla="*/ 8399180 w 12192000"/>
              <a:gd name="connsiteY11" fmla="*/ 154845 h 6858000"/>
              <a:gd name="connsiteX12" fmla="*/ 10297503 w 12192000"/>
              <a:gd name="connsiteY12" fmla="*/ 1551453 h 6858000"/>
              <a:gd name="connsiteX13" fmla="*/ 12128986 w 12192000"/>
              <a:gd name="connsiteY13" fmla="*/ 337465 h 6858000"/>
              <a:gd name="connsiteX14" fmla="*/ 12192000 w 12192000"/>
              <a:gd name="connsiteY14" fmla="*/ 165297 h 6858000"/>
              <a:gd name="connsiteX15" fmla="*/ 12192000 w 12192000"/>
              <a:gd name="connsiteY15" fmla="*/ 6858000 h 6858000"/>
              <a:gd name="connsiteX16" fmla="*/ 0 w 12192000"/>
              <a:gd name="connsiteY1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0" h="6858000">
                <a:moveTo>
                  <a:pt x="1386946" y="5128856"/>
                </a:moveTo>
                <a:lnTo>
                  <a:pt x="1386946" y="5136056"/>
                </a:lnTo>
                <a:lnTo>
                  <a:pt x="10754268" y="5136056"/>
                </a:lnTo>
                <a:lnTo>
                  <a:pt x="10754268" y="5128856"/>
                </a:lnTo>
                <a:close/>
                <a:moveTo>
                  <a:pt x="9405552" y="0"/>
                </a:moveTo>
                <a:lnTo>
                  <a:pt x="11189456" y="0"/>
                </a:lnTo>
                <a:lnTo>
                  <a:pt x="11171395" y="37492"/>
                </a:lnTo>
                <a:cubicBezTo>
                  <a:pt x="11003099" y="347298"/>
                  <a:pt x="10674862" y="557611"/>
                  <a:pt x="10297504" y="557611"/>
                </a:cubicBezTo>
                <a:cubicBezTo>
                  <a:pt x="9920146" y="557611"/>
                  <a:pt x="9591909" y="347298"/>
                  <a:pt x="9423613" y="37492"/>
                </a:cubicBezTo>
                <a:close/>
                <a:moveTo>
                  <a:pt x="0" y="0"/>
                </a:moveTo>
                <a:lnTo>
                  <a:pt x="8359366" y="0"/>
                </a:lnTo>
                <a:lnTo>
                  <a:pt x="8399180" y="154845"/>
                </a:lnTo>
                <a:cubicBezTo>
                  <a:pt x="8650844" y="963969"/>
                  <a:pt x="9405567" y="1551453"/>
                  <a:pt x="10297503" y="1551453"/>
                </a:cubicBezTo>
                <a:cubicBezTo>
                  <a:pt x="11120829" y="1551453"/>
                  <a:pt x="11827239" y="1050875"/>
                  <a:pt x="12128986" y="337465"/>
                </a:cubicBezTo>
                <a:lnTo>
                  <a:pt x="12192000" y="165297"/>
                </a:lnTo>
                <a:lnTo>
                  <a:pt x="12192000" y="6858000"/>
                </a:lnTo>
                <a:lnTo>
                  <a:pt x="0" y="6858000"/>
                </a:lnTo>
                <a:close/>
              </a:path>
            </a:pathLst>
          </a:custGeom>
        </p:spPr>
        <p:txBody>
          <a:bodyPr wrap="square">
            <a:noAutofit/>
          </a:bodyPr>
          <a:lstStyle/>
          <a:p>
            <a:endParaRPr lang="ko-KR" altLang="en-US"/>
          </a:p>
        </p:txBody>
      </p:sp>
      <p:sp>
        <p:nvSpPr>
          <p:cNvPr id="12" name="바닥글 개체 틀 11"/>
          <p:cNvSpPr>
            <a:spLocks noGrp="1"/>
          </p:cNvSpPr>
          <p:nvPr>
            <p:ph type="ftr" sz="quarter" idx="16"/>
          </p:nvPr>
        </p:nvSpPr>
        <p:spPr>
          <a:xfrm>
            <a:off x="1288192" y="6356351"/>
            <a:ext cx="6783860" cy="365125"/>
          </a:xfrm>
        </p:spPr>
        <p:txBody>
          <a:bodyPr/>
          <a:lstStyle>
            <a:lvl1pPr>
              <a:defRPr>
                <a:solidFill>
                  <a:schemeClr val="bg1">
                    <a:lumMod val="95000"/>
                  </a:schemeClr>
                </a:solidFill>
              </a:defRPr>
            </a:lvl1pPr>
          </a:lstStyle>
          <a:p>
            <a:r>
              <a:rPr lang="en-GB" altLang="ko-KR">
                <a:solidFill>
                  <a:srgbClr val="FFFFFF">
                    <a:lumMod val="95000"/>
                  </a:srgbClr>
                </a:solidFill>
              </a:rPr>
              <a:t>Evidence Based Policymaking in Europe Summit: 2021 | Dec 9-10, 2021</a:t>
            </a:r>
            <a:endParaRPr lang="ko-KR" altLang="en-US">
              <a:solidFill>
                <a:srgbClr val="FFFFFF">
                  <a:lumMod val="95000"/>
                </a:srgbClr>
              </a:solidFill>
            </a:endParaRPr>
          </a:p>
        </p:txBody>
      </p:sp>
      <p:sp>
        <p:nvSpPr>
          <p:cNvPr id="8" name="슬라이드 번호 개체 틀 12">
            <a:extLst>
              <a:ext uri="{FF2B5EF4-FFF2-40B4-BE49-F238E27FC236}">
                <a16:creationId xmlns:a16="http://schemas.microsoft.com/office/drawing/2014/main" xmlns="" id="{B1526702-60FD-CF45-ABFF-486EBF4FA2EA}"/>
              </a:ext>
            </a:extLst>
          </p:cNvPr>
          <p:cNvSpPr>
            <a:spLocks noGrp="1"/>
          </p:cNvSpPr>
          <p:nvPr>
            <p:ph type="sldNum" sz="quarter" idx="17"/>
          </p:nvPr>
        </p:nvSpPr>
        <p:spPr>
          <a:xfrm>
            <a:off x="4423500" y="4977"/>
            <a:ext cx="297000" cy="784800"/>
          </a:xfr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bg1"/>
                </a:solidFill>
                <a:latin typeface="+mj-lt"/>
              </a:defRPr>
            </a:lvl1pPr>
          </a:lstStyle>
          <a:p>
            <a:fld id="{BB5D696C-7C4B-4748-AD7A-B30C297BC295}" type="slidenum">
              <a:rPr lang="ko-KR" altLang="en-US" smtClean="0">
                <a:solidFill>
                  <a:srgbClr val="FFFFFF"/>
                </a:solidFill>
              </a:rPr>
              <a:pPr/>
              <a:t>‹#›</a:t>
            </a:fld>
            <a:endParaRPr lang="ko-KR" altLang="en-US">
              <a:solidFill>
                <a:srgbClr val="FFFFFF"/>
              </a:solidFill>
            </a:endParaRPr>
          </a:p>
        </p:txBody>
      </p:sp>
      <p:sp>
        <p:nvSpPr>
          <p:cNvPr id="3" name="Text Placeholder 2">
            <a:extLst>
              <a:ext uri="{FF2B5EF4-FFF2-40B4-BE49-F238E27FC236}">
                <a16:creationId xmlns:a16="http://schemas.microsoft.com/office/drawing/2014/main" xmlns="" id="{2143F8E4-4EF9-604A-866E-4FC3440BC10B}"/>
              </a:ext>
            </a:extLst>
          </p:cNvPr>
          <p:cNvSpPr>
            <a:spLocks noGrp="1"/>
          </p:cNvSpPr>
          <p:nvPr>
            <p:ph type="body" sz="quarter" idx="20"/>
          </p:nvPr>
        </p:nvSpPr>
        <p:spPr>
          <a:xfrm>
            <a:off x="1032309" y="1356176"/>
            <a:ext cx="3429000" cy="757237"/>
          </a:xfrm>
        </p:spPr>
        <p:txBody>
          <a:bodyPr>
            <a:normAutofit/>
          </a:bodyPr>
          <a:lstStyle>
            <a:lvl1pPr marL="0" indent="0">
              <a:buNone/>
              <a:defRPr sz="1500">
                <a:solidFill>
                  <a:schemeClr val="accent2">
                    <a:lumMod val="60000"/>
                    <a:lumOff val="40000"/>
                  </a:schemeClr>
                </a:solidFill>
                <a:latin typeface="+mj-lt"/>
              </a:defRPr>
            </a:lvl1pPr>
            <a:lvl2pPr marL="342900" indent="0">
              <a:buNone/>
              <a:defRPr/>
            </a:lvl2pPr>
          </a:lstStyle>
          <a:p>
            <a:pPr lvl="0"/>
            <a:r>
              <a:rPr lang="en-GB" dirty="0"/>
              <a:t>Click to edit Master text styles</a:t>
            </a:r>
          </a:p>
        </p:txBody>
      </p:sp>
      <p:sp>
        <p:nvSpPr>
          <p:cNvPr id="5" name="Text Placeholder 4">
            <a:extLst>
              <a:ext uri="{FF2B5EF4-FFF2-40B4-BE49-F238E27FC236}">
                <a16:creationId xmlns:a16="http://schemas.microsoft.com/office/drawing/2014/main" xmlns="" id="{A43975AF-627D-7D40-83D4-97DC79E3C616}"/>
              </a:ext>
            </a:extLst>
          </p:cNvPr>
          <p:cNvSpPr>
            <a:spLocks noGrp="1"/>
          </p:cNvSpPr>
          <p:nvPr>
            <p:ph type="body" sz="quarter" idx="21"/>
          </p:nvPr>
        </p:nvSpPr>
        <p:spPr>
          <a:xfrm>
            <a:off x="3465910" y="5218177"/>
            <a:ext cx="4606528" cy="1036827"/>
          </a:xfrm>
        </p:spPr>
        <p:txBody>
          <a:bodyPr>
            <a:normAutofit/>
          </a:bodyPr>
          <a:lstStyle>
            <a:lvl1pPr marL="0" indent="0" algn="r">
              <a:buNone/>
              <a:defRPr sz="1050">
                <a:solidFill>
                  <a:schemeClr val="bg2"/>
                </a:solidFill>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xmlns="" id="{57D03759-02A3-AA4A-8D89-00A52B3DDDAB}"/>
              </a:ext>
            </a:extLst>
          </p:cNvPr>
          <p:cNvSpPr>
            <a:spLocks noGrp="1"/>
          </p:cNvSpPr>
          <p:nvPr>
            <p:ph type="body" sz="quarter" idx="22" hasCustomPrompt="1"/>
          </p:nvPr>
        </p:nvSpPr>
        <p:spPr>
          <a:xfrm>
            <a:off x="0" y="2000251"/>
            <a:ext cx="9144000" cy="2302455"/>
          </a:xfrm>
        </p:spPr>
        <p:txBody>
          <a:bodyPr>
            <a:noAutofit/>
          </a:bodyPr>
          <a:lstStyle>
            <a:lvl1pPr marL="0" indent="0" algn="dist">
              <a:buNone/>
              <a:defRPr sz="15000" cap="all" baseline="0">
                <a:solidFill>
                  <a:schemeClr val="bg2"/>
                </a:solidFill>
              </a:defRPr>
            </a:lvl1pPr>
            <a:lvl2pPr marL="342900" indent="0">
              <a:buNone/>
              <a:defRPr/>
            </a:lvl2pPr>
          </a:lstStyle>
          <a:p>
            <a:pPr lvl="0"/>
            <a:r>
              <a:rPr lang="en-GB" dirty="0"/>
              <a:t>Title</a:t>
            </a:r>
          </a:p>
        </p:txBody>
      </p:sp>
      <p:sp>
        <p:nvSpPr>
          <p:cNvPr id="22" name="Text Placeholder 21">
            <a:extLst>
              <a:ext uri="{FF2B5EF4-FFF2-40B4-BE49-F238E27FC236}">
                <a16:creationId xmlns:a16="http://schemas.microsoft.com/office/drawing/2014/main" xmlns="" id="{1F903B44-125F-2045-A124-93EBA4F2D320}"/>
              </a:ext>
            </a:extLst>
          </p:cNvPr>
          <p:cNvSpPr>
            <a:spLocks noGrp="1"/>
          </p:cNvSpPr>
          <p:nvPr>
            <p:ph type="body" sz="quarter" idx="23" hasCustomPrompt="1"/>
          </p:nvPr>
        </p:nvSpPr>
        <p:spPr>
          <a:xfrm>
            <a:off x="1046560" y="4420300"/>
            <a:ext cx="7011590" cy="623887"/>
          </a:xfrm>
        </p:spPr>
        <p:txBody>
          <a:bodyPr>
            <a:noAutofit/>
          </a:bodyPr>
          <a:lstStyle>
            <a:lvl1pPr marL="0" indent="0" algn="dist">
              <a:buNone/>
              <a:defRPr sz="3750" cap="all" spc="1050" baseline="0">
                <a:solidFill>
                  <a:schemeClr val="accent1"/>
                </a:solidFill>
                <a:latin typeface="+mj-lt"/>
              </a:defRPr>
            </a:lvl1pPr>
          </a:lstStyle>
          <a:p>
            <a:pPr lvl="0"/>
            <a:r>
              <a:rPr lang="en-GB" dirty="0"/>
              <a:t>Subtitle</a:t>
            </a:r>
          </a:p>
        </p:txBody>
      </p:sp>
      <p:sp>
        <p:nvSpPr>
          <p:cNvPr id="26" name="자유형 14">
            <a:extLst>
              <a:ext uri="{FF2B5EF4-FFF2-40B4-BE49-F238E27FC236}">
                <a16:creationId xmlns:a16="http://schemas.microsoft.com/office/drawing/2014/main" xmlns="" id="{2A195701-7C2E-5F4A-B431-B44F5BBBB2F2}"/>
              </a:ext>
            </a:extLst>
          </p:cNvPr>
          <p:cNvSpPr/>
          <p:nvPr userDrawn="1"/>
        </p:nvSpPr>
        <p:spPr bwMode="auto">
          <a:xfrm>
            <a:off x="6264822" y="-24384"/>
            <a:ext cx="2879178" cy="1575837"/>
          </a:xfrm>
          <a:custGeom>
            <a:avLst/>
            <a:gdLst>
              <a:gd name="connsiteX0" fmla="*/ 0 w 3838904"/>
              <a:gd name="connsiteY0" fmla="*/ 0 h 1575837"/>
              <a:gd name="connsiteX1" fmla="*/ 1040709 w 3838904"/>
              <a:gd name="connsiteY1" fmla="*/ 0 h 1575837"/>
              <a:gd name="connsiteX2" fmla="*/ 1070517 w 3838904"/>
              <a:gd name="connsiteY2" fmla="*/ 61876 h 1575837"/>
              <a:gd name="connsiteX3" fmla="*/ 1944408 w 3838904"/>
              <a:gd name="connsiteY3" fmla="*/ 581995 h 1575837"/>
              <a:gd name="connsiteX4" fmla="*/ 2818299 w 3838904"/>
              <a:gd name="connsiteY4" fmla="*/ 61876 h 1575837"/>
              <a:gd name="connsiteX5" fmla="*/ 2848107 w 3838904"/>
              <a:gd name="connsiteY5" fmla="*/ 0 h 1575837"/>
              <a:gd name="connsiteX6" fmla="*/ 3838904 w 3838904"/>
              <a:gd name="connsiteY6" fmla="*/ 0 h 1575837"/>
              <a:gd name="connsiteX7" fmla="*/ 3838904 w 3838904"/>
              <a:gd name="connsiteY7" fmla="*/ 189681 h 1575837"/>
              <a:gd name="connsiteX8" fmla="*/ 3775890 w 3838904"/>
              <a:gd name="connsiteY8" fmla="*/ 361849 h 1575837"/>
              <a:gd name="connsiteX9" fmla="*/ 1944407 w 3838904"/>
              <a:gd name="connsiteY9" fmla="*/ 1575837 h 1575837"/>
              <a:gd name="connsiteX10" fmla="*/ 46084 w 3838904"/>
              <a:gd name="connsiteY10" fmla="*/ 179229 h 157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38904" h="1575837">
                <a:moveTo>
                  <a:pt x="0" y="0"/>
                </a:moveTo>
                <a:lnTo>
                  <a:pt x="1040709" y="0"/>
                </a:lnTo>
                <a:lnTo>
                  <a:pt x="1070517" y="61876"/>
                </a:lnTo>
                <a:cubicBezTo>
                  <a:pt x="1238813" y="371682"/>
                  <a:pt x="1567050" y="581995"/>
                  <a:pt x="1944408" y="581995"/>
                </a:cubicBezTo>
                <a:cubicBezTo>
                  <a:pt x="2321766" y="581995"/>
                  <a:pt x="2650003" y="371682"/>
                  <a:pt x="2818299" y="61876"/>
                </a:cubicBezTo>
                <a:lnTo>
                  <a:pt x="2848107" y="0"/>
                </a:lnTo>
                <a:lnTo>
                  <a:pt x="3838904" y="0"/>
                </a:lnTo>
                <a:lnTo>
                  <a:pt x="3838904" y="189681"/>
                </a:lnTo>
                <a:lnTo>
                  <a:pt x="3775890" y="361849"/>
                </a:lnTo>
                <a:cubicBezTo>
                  <a:pt x="3474143" y="1075259"/>
                  <a:pt x="2767733" y="1575837"/>
                  <a:pt x="1944407" y="1575837"/>
                </a:cubicBezTo>
                <a:cubicBezTo>
                  <a:pt x="1052471" y="1575837"/>
                  <a:pt x="297748" y="988353"/>
                  <a:pt x="46084" y="179229"/>
                </a:cubicBezTo>
                <a:close/>
              </a:path>
            </a:pathLst>
          </a:custGeom>
          <a:solidFill>
            <a:schemeClr val="accent2"/>
          </a:solidFill>
          <a:ln>
            <a:noFill/>
          </a:ln>
        </p:spPr>
        <p:txBody>
          <a:bodyPr vert="horz" wrap="square" lIns="68580" tIns="34290" rIns="68580" bIns="34290" numCol="1" rtlCol="0" anchor="t" anchorCtr="0" compatLnSpc="1">
            <a:prstTxWarp prst="textNoShape">
              <a:avLst/>
            </a:prstTxWarp>
          </a:bodyPr>
          <a:lstStyle/>
          <a:p>
            <a:pPr algn="ctr" defTabSz="342900"/>
            <a:endParaRPr lang="ko-KR" altLang="en-US" sz="1350">
              <a:solidFill>
                <a:srgbClr val="222080"/>
              </a:solidFill>
            </a:endParaRPr>
          </a:p>
        </p:txBody>
      </p:sp>
      <p:sp>
        <p:nvSpPr>
          <p:cNvPr id="57" name="Rectangle 56">
            <a:extLst>
              <a:ext uri="{FF2B5EF4-FFF2-40B4-BE49-F238E27FC236}">
                <a16:creationId xmlns:a16="http://schemas.microsoft.com/office/drawing/2014/main" xmlns="" id="{95A67070-5139-F246-8EAB-5E41A1336354}"/>
              </a:ext>
            </a:extLst>
          </p:cNvPr>
          <p:cNvSpPr/>
          <p:nvPr userDrawn="1"/>
        </p:nvSpPr>
        <p:spPr>
          <a:xfrm>
            <a:off x="1040209" y="5128856"/>
            <a:ext cx="7025492" cy="7200"/>
          </a:xfrm>
          <a:prstGeom prst="rect">
            <a:avLst/>
          </a:prstGeom>
          <a:solidFill>
            <a:schemeClr val="bg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x-none" sz="1350">
              <a:solidFill>
                <a:srgbClr val="FFFFFF"/>
              </a:solidFill>
            </a:endParaRPr>
          </a:p>
        </p:txBody>
      </p:sp>
      <p:pic>
        <p:nvPicPr>
          <p:cNvPr id="66" name="Picture 65" descr="A picture containing text, clipart&#10;&#10;Description automatically generated">
            <a:extLst>
              <a:ext uri="{FF2B5EF4-FFF2-40B4-BE49-F238E27FC236}">
                <a16:creationId xmlns:a16="http://schemas.microsoft.com/office/drawing/2014/main" xmlns="" id="{D74A99D0-C01A-4546-898F-D4E0F614E60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5352" y="5660111"/>
            <a:ext cx="886211" cy="420452"/>
          </a:xfrm>
          <a:prstGeom prst="rect">
            <a:avLst/>
          </a:prstGeom>
        </p:spPr>
      </p:pic>
      <p:sp>
        <p:nvSpPr>
          <p:cNvPr id="68" name="Text Placeholder 67">
            <a:extLst>
              <a:ext uri="{FF2B5EF4-FFF2-40B4-BE49-F238E27FC236}">
                <a16:creationId xmlns:a16="http://schemas.microsoft.com/office/drawing/2014/main" xmlns="" id="{21CDCF9D-3176-F944-A471-C41C391AFC3E}"/>
              </a:ext>
            </a:extLst>
          </p:cNvPr>
          <p:cNvSpPr>
            <a:spLocks noGrp="1"/>
          </p:cNvSpPr>
          <p:nvPr>
            <p:ph type="body" sz="quarter" idx="24" hasCustomPrompt="1"/>
          </p:nvPr>
        </p:nvSpPr>
        <p:spPr>
          <a:xfrm>
            <a:off x="190500" y="6302374"/>
            <a:ext cx="885600" cy="421200"/>
          </a:xfrm>
          <a:blipFill>
            <a:blip r:embed="rId3"/>
            <a:stretch>
              <a:fillRect/>
            </a:stretch>
          </a:blipFill>
        </p:spPr>
        <p:txBody>
          <a:bodyPr/>
          <a:lstStyle>
            <a:lvl2pPr marL="342900" indent="0">
              <a:buNone/>
              <a:defRPr/>
            </a:lvl2pPr>
          </a:lstStyle>
          <a:p>
            <a:pPr lvl="1"/>
            <a:r>
              <a:rPr lang="x-none" dirty="0"/>
              <a:t> </a:t>
            </a:r>
          </a:p>
        </p:txBody>
      </p:sp>
    </p:spTree>
    <p:extLst>
      <p:ext uri="{BB962C8B-B14F-4D97-AF65-F5344CB8AC3E}">
        <p14:creationId xmlns:p14="http://schemas.microsoft.com/office/powerpoint/2010/main" val="252511949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2_Title_1_light_background">
    <p:spTree>
      <p:nvGrpSpPr>
        <p:cNvPr id="1" name=""/>
        <p:cNvGrpSpPr/>
        <p:nvPr/>
      </p:nvGrpSpPr>
      <p:grpSpPr>
        <a:xfrm>
          <a:off x="0" y="0"/>
          <a:ext cx="0" cy="0"/>
          <a:chOff x="0" y="0"/>
          <a:chExt cx="0" cy="0"/>
        </a:xfrm>
      </p:grpSpPr>
      <p:pic>
        <p:nvPicPr>
          <p:cNvPr id="4102" name="Picture 6">
            <a:extLst>
              <a:ext uri="{FF2B5EF4-FFF2-40B4-BE49-F238E27FC236}">
                <a16:creationId xmlns:a16="http://schemas.microsoft.com/office/drawing/2014/main" xmlns="" id="{A9E8FCBD-39E9-554A-A815-3378176BBE8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8">
            <a:extLst>
              <a:ext uri="{FF2B5EF4-FFF2-40B4-BE49-F238E27FC236}">
                <a16:creationId xmlns:a16="http://schemas.microsoft.com/office/drawing/2014/main" xmlns="" id="{C167E905-9829-3A48-B64E-3F05C83C529D}"/>
              </a:ext>
            </a:extLst>
          </p:cNvPr>
          <p:cNvSpPr>
            <a:spLocks noGrp="1"/>
          </p:cNvSpPr>
          <p:nvPr>
            <p:ph type="body" sz="quarter" idx="18" hasCustomPrompt="1"/>
          </p:nvPr>
        </p:nvSpPr>
        <p:spPr>
          <a:xfrm>
            <a:off x="674709" y="1756131"/>
            <a:ext cx="7545497" cy="2006600"/>
          </a:xfrm>
        </p:spPr>
        <p:txBody>
          <a:bodyPr>
            <a:noAutofit/>
          </a:bodyPr>
          <a:lstStyle>
            <a:lvl1pPr marL="0" indent="0">
              <a:buNone/>
              <a:defRPr sz="6000" b="1" cap="none" baseline="0">
                <a:solidFill>
                  <a:schemeClr val="tx1">
                    <a:lumMod val="50000"/>
                  </a:schemeClr>
                </a:solidFill>
                <a:latin typeface="+mn-lt"/>
                <a:ea typeface="Helvetica Neue" panose="02000503000000020004" pitchFamily="2" charset="0"/>
                <a:cs typeface="Helvetica Neue" panose="02000503000000020004"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xmlns="" id="{72020A61-98B8-4D42-B44D-28436F578240}"/>
              </a:ext>
            </a:extLst>
          </p:cNvPr>
          <p:cNvSpPr>
            <a:spLocks noGrp="1"/>
          </p:cNvSpPr>
          <p:nvPr>
            <p:ph type="body" sz="quarter" idx="19"/>
          </p:nvPr>
        </p:nvSpPr>
        <p:spPr>
          <a:xfrm>
            <a:off x="674709" y="3896504"/>
            <a:ext cx="7545497" cy="988647"/>
          </a:xfrm>
        </p:spPr>
        <p:txBody>
          <a:bodyPr/>
          <a:lstStyle>
            <a:lvl1pPr marL="0" indent="0">
              <a:buNone/>
              <a:defRPr b="1" i="0">
                <a:solidFill>
                  <a:srgbClr val="5A6770"/>
                </a:solidFill>
                <a:latin typeface="+mn-lt"/>
                <a:cs typeface="Calibri Light" panose="020F0302020204030204" pitchFamily="34" charset="0"/>
              </a:defRPr>
            </a:lvl1pPr>
            <a:lvl2pPr marL="342900" indent="0">
              <a:buNone/>
              <a:defRPr b="0" i="0">
                <a:solidFill>
                  <a:schemeClr val="bg1"/>
                </a:solidFill>
                <a:latin typeface="Calibri Light" panose="020F0302020204030204" pitchFamily="34" charset="0"/>
                <a:cs typeface="Calibri Light" panose="020F0302020204030204" pitchFamily="34" charset="0"/>
              </a:defRPr>
            </a:lvl2pPr>
            <a:lvl3pPr marL="685800" indent="0">
              <a:buNone/>
              <a:defRPr b="0" i="0">
                <a:solidFill>
                  <a:schemeClr val="bg1"/>
                </a:solidFill>
                <a:latin typeface="Calibri Light" panose="020F0302020204030204" pitchFamily="34" charset="0"/>
                <a:cs typeface="Calibri Light" panose="020F0302020204030204" pitchFamily="34" charset="0"/>
              </a:defRPr>
            </a:lvl3pPr>
            <a:lvl4pPr marL="1028700" indent="0">
              <a:buNone/>
              <a:defRPr b="0" i="0">
                <a:solidFill>
                  <a:schemeClr val="bg1"/>
                </a:solidFill>
                <a:latin typeface="Calibri Light" panose="020F0302020204030204" pitchFamily="34" charset="0"/>
                <a:cs typeface="Calibri Light" panose="020F0302020204030204" pitchFamily="34" charset="0"/>
              </a:defRPr>
            </a:lvl4pPr>
            <a:lvl5pPr marL="1371600"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GB" dirty="0"/>
              <a:t>Click to edit Master text styles</a:t>
            </a:r>
          </a:p>
        </p:txBody>
      </p:sp>
      <p:sp>
        <p:nvSpPr>
          <p:cNvPr id="13" name="Text Placeholder 11">
            <a:extLst>
              <a:ext uri="{FF2B5EF4-FFF2-40B4-BE49-F238E27FC236}">
                <a16:creationId xmlns:a16="http://schemas.microsoft.com/office/drawing/2014/main" xmlns="" id="{EEB0AF54-F642-CC4C-A853-9CACB1646C6C}"/>
              </a:ext>
            </a:extLst>
          </p:cNvPr>
          <p:cNvSpPr>
            <a:spLocks noGrp="1"/>
          </p:cNvSpPr>
          <p:nvPr>
            <p:ph type="body" sz="quarter" idx="20" hasCustomPrompt="1"/>
          </p:nvPr>
        </p:nvSpPr>
        <p:spPr>
          <a:xfrm>
            <a:off x="6698294" y="163865"/>
            <a:ext cx="2281479" cy="825691"/>
          </a:xfrm>
        </p:spPr>
        <p:txBody>
          <a:bodyPr>
            <a:normAutofit/>
          </a:bodyPr>
          <a:lstStyle>
            <a:lvl1pPr marL="0" indent="0" algn="r">
              <a:buNone/>
              <a:defRPr sz="1200" b="1" i="0">
                <a:solidFill>
                  <a:schemeClr val="bg2">
                    <a:lumMod val="75000"/>
                  </a:schemeClr>
                </a:solidFill>
                <a:latin typeface="+mj-lt"/>
                <a:cs typeface="Calibri Light" panose="020F0302020204030204" pitchFamily="34" charset="0"/>
              </a:defRPr>
            </a:lvl1pPr>
            <a:lvl2pPr marL="342900" indent="0">
              <a:buNone/>
              <a:defRPr b="0" i="0">
                <a:solidFill>
                  <a:schemeClr val="bg1"/>
                </a:solidFill>
                <a:latin typeface="Calibri Light" panose="020F0302020204030204" pitchFamily="34" charset="0"/>
                <a:cs typeface="Calibri Light" panose="020F0302020204030204" pitchFamily="34" charset="0"/>
              </a:defRPr>
            </a:lvl2pPr>
            <a:lvl3pPr marL="685800" indent="0">
              <a:buNone/>
              <a:defRPr b="0" i="0">
                <a:solidFill>
                  <a:schemeClr val="bg1"/>
                </a:solidFill>
                <a:latin typeface="Calibri Light" panose="020F0302020204030204" pitchFamily="34" charset="0"/>
                <a:cs typeface="Calibri Light" panose="020F0302020204030204" pitchFamily="34" charset="0"/>
              </a:defRPr>
            </a:lvl3pPr>
            <a:lvl4pPr marL="1028700" indent="0">
              <a:buNone/>
              <a:defRPr b="0" i="0">
                <a:solidFill>
                  <a:schemeClr val="bg1"/>
                </a:solidFill>
                <a:latin typeface="Calibri Light" panose="020F0302020204030204" pitchFamily="34" charset="0"/>
                <a:cs typeface="Calibri Light" panose="020F0302020204030204" pitchFamily="34" charset="0"/>
              </a:defRPr>
            </a:lvl4pPr>
            <a:lvl5pPr marL="1371600"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GB" dirty="0"/>
              <a:t>CLICK TO EDIT MASTER TEXT STYLES</a:t>
            </a:r>
          </a:p>
        </p:txBody>
      </p:sp>
      <p:pic>
        <p:nvPicPr>
          <p:cNvPr id="14" name="Picture 13">
            <a:extLst>
              <a:ext uri="{FF2B5EF4-FFF2-40B4-BE49-F238E27FC236}">
                <a16:creationId xmlns:a16="http://schemas.microsoft.com/office/drawing/2014/main" xmlns="" id="{59D6FC93-08E4-3643-8D34-1D4297EB1D39}"/>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139093" y="6407008"/>
            <a:ext cx="243000" cy="269999"/>
          </a:xfrm>
          <a:prstGeom prst="rect">
            <a:avLst/>
          </a:prstGeom>
        </p:spPr>
      </p:pic>
      <p:sp>
        <p:nvSpPr>
          <p:cNvPr id="15" name="Title 1">
            <a:extLst>
              <a:ext uri="{FF2B5EF4-FFF2-40B4-BE49-F238E27FC236}">
                <a16:creationId xmlns:a16="http://schemas.microsoft.com/office/drawing/2014/main" xmlns="" id="{F1C04362-43E0-8443-9DD7-E8C7838A0A0B}"/>
              </a:ext>
            </a:extLst>
          </p:cNvPr>
          <p:cNvSpPr txBox="1">
            <a:spLocks noChangeAspect="1"/>
          </p:cNvSpPr>
          <p:nvPr userDrawn="1"/>
        </p:nvSpPr>
        <p:spPr>
          <a:xfrm>
            <a:off x="7207773" y="6442430"/>
            <a:ext cx="1107440" cy="184666"/>
          </a:xfrm>
          <a:prstGeom prst="rect">
            <a:avLst/>
          </a:prstGeom>
          <a:noFill/>
        </p:spPr>
        <p:txBody>
          <a:bodyPr wrap="square" lIns="0" tIns="0" rIns="0" bIns="0" anchor="ctr">
            <a:spAutoFit/>
          </a:bodyPr>
          <a:lstStyle>
            <a:lvl1pPr algn="ctr" defTabSz="914400" rtl="0" eaLnBrk="1" latinLnBrk="0" hangingPunct="1">
              <a:lnSpc>
                <a:spcPct val="100000"/>
              </a:lnSpc>
              <a:spcBef>
                <a:spcPct val="0"/>
              </a:spcBef>
              <a:buNone/>
              <a:defRPr sz="4800" b="0" i="0" kern="1200" spc="-150" baseline="0">
                <a:solidFill>
                  <a:srgbClr val="2D3293"/>
                </a:solidFill>
                <a:latin typeface="Open Sans Light" charset="0"/>
                <a:ea typeface="Open Sans Light" charset="0"/>
                <a:cs typeface="Open Sans Light" charset="0"/>
              </a:defRPr>
            </a:lvl1pPr>
          </a:lstStyle>
          <a:p>
            <a:pPr algn="r"/>
            <a:r>
              <a:rPr lang="en-US" sz="1200" b="1" spc="0">
                <a:solidFill>
                  <a:srgbClr val="222080"/>
                </a:solidFill>
                <a:latin typeface="Calibri Light" panose="020F0302020204030204"/>
                <a:ea typeface="Open Sans" charset="0"/>
                <a:cs typeface="Open Sans" charset="0"/>
              </a:rPr>
              <a:t>@</a:t>
            </a:r>
            <a:r>
              <a:rPr lang="en-US" sz="1200" b="1" spc="0" err="1">
                <a:solidFill>
                  <a:srgbClr val="222080"/>
                </a:solidFill>
                <a:latin typeface="Calibri Light" panose="020F0302020204030204"/>
                <a:ea typeface="Open Sans" charset="0"/>
                <a:cs typeface="Open Sans" charset="0"/>
              </a:rPr>
              <a:t>openaire_eu</a:t>
            </a:r>
            <a:endParaRPr lang="en-US" sz="1200" b="1" spc="0">
              <a:solidFill>
                <a:srgbClr val="222080"/>
              </a:solidFill>
              <a:latin typeface="Calibri Light" panose="020F0302020204030204"/>
              <a:ea typeface="Open Sans" charset="0"/>
              <a:cs typeface="Open Sans" charset="0"/>
            </a:endParaRPr>
          </a:p>
        </p:txBody>
      </p:sp>
      <p:pic>
        <p:nvPicPr>
          <p:cNvPr id="16" name="Graphic 15">
            <a:extLst>
              <a:ext uri="{FF2B5EF4-FFF2-40B4-BE49-F238E27FC236}">
                <a16:creationId xmlns:a16="http://schemas.microsoft.com/office/drawing/2014/main" xmlns="" id="{5DA24E07-433B-D04F-80AA-B81E631A66B2}"/>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8605725" y="6372763"/>
            <a:ext cx="243000" cy="324000"/>
          </a:xfrm>
          <a:prstGeom prst="rect">
            <a:avLst/>
          </a:prstGeom>
        </p:spPr>
      </p:pic>
      <p:sp>
        <p:nvSpPr>
          <p:cNvPr id="4" name="바닥글 개체 틀 3"/>
          <p:cNvSpPr>
            <a:spLocks noGrp="1"/>
          </p:cNvSpPr>
          <p:nvPr>
            <p:ph type="ftr" sz="quarter" idx="11"/>
          </p:nvPr>
        </p:nvSpPr>
        <p:spPr>
          <a:xfrm>
            <a:off x="811156" y="6353706"/>
            <a:ext cx="6178367" cy="365125"/>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pic>
        <p:nvPicPr>
          <p:cNvPr id="4098" name="Picture 2">
            <a:extLst>
              <a:ext uri="{FF2B5EF4-FFF2-40B4-BE49-F238E27FC236}">
                <a16:creationId xmlns:a16="http://schemas.microsoft.com/office/drawing/2014/main" xmlns="" id="{D8538368-FC53-5E4A-85B3-DF6EF98FE684}"/>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90639" y="6398285"/>
            <a:ext cx="307271" cy="27295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xmlns="" id="{6EB81584-D253-8D4F-A6CD-AECC8861A2DF}"/>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64227" y="157748"/>
            <a:ext cx="1971329" cy="943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728885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1_Title Slide_background">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noFill/>
        </p:spPr>
        <p:txBody>
          <a:bodyPr anchor="b"/>
          <a:lstStyle>
            <a:lvl1pPr algn="ctr">
              <a:defRPr sz="4500"/>
            </a:lvl1pPr>
          </a:lstStyle>
          <a:p>
            <a:r>
              <a:rPr lang="en-GB"/>
              <a:t>Click to edit Master title style</a:t>
            </a:r>
            <a:endParaRPr lang="en-US" dirty="0"/>
          </a:p>
        </p:txBody>
      </p:sp>
      <p:sp>
        <p:nvSpPr>
          <p:cNvPr id="3" name="Subtitle 2"/>
          <p:cNvSpPr>
            <a:spLocks noGrp="1"/>
          </p:cNvSpPr>
          <p:nvPr>
            <p:ph type="subTitle" idx="1"/>
          </p:nvPr>
        </p:nvSpPr>
        <p:spPr>
          <a:xfrm>
            <a:off x="1143000" y="3602038"/>
            <a:ext cx="6858000" cy="1655762"/>
          </a:xfrm>
          <a:noFill/>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dirty="0"/>
          </a:p>
        </p:txBody>
      </p:sp>
      <p:sp>
        <p:nvSpPr>
          <p:cNvPr id="5" name="Footer Placeholder 4"/>
          <p:cNvSpPr>
            <a:spLocks noGrp="1"/>
          </p:cNvSpPr>
          <p:nvPr>
            <p:ph type="ftr" sz="quarter" idx="11"/>
          </p:nvPr>
        </p:nvSpPr>
        <p:spPr>
          <a:xfrm>
            <a:off x="1792789" y="6385638"/>
            <a:ext cx="6208211" cy="319043"/>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pic>
        <p:nvPicPr>
          <p:cNvPr id="7" name="Picture 6">
            <a:extLst>
              <a:ext uri="{FF2B5EF4-FFF2-40B4-BE49-F238E27FC236}">
                <a16:creationId xmlns:a16="http://schemas.microsoft.com/office/drawing/2014/main" xmlns="" id="{470599DE-688E-C340-80EA-2C72C20FDDE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9520" y="6354763"/>
            <a:ext cx="907694" cy="432000"/>
          </a:xfrm>
          <a:prstGeom prst="rect">
            <a:avLst/>
          </a:prstGeom>
        </p:spPr>
      </p:pic>
      <p:sp>
        <p:nvSpPr>
          <p:cNvPr id="8" name="슬라이드 번호 개체 틀 12">
            <a:extLst>
              <a:ext uri="{FF2B5EF4-FFF2-40B4-BE49-F238E27FC236}">
                <a16:creationId xmlns:a16="http://schemas.microsoft.com/office/drawing/2014/main" xmlns="" id="{C0B06DF9-166D-7643-905F-6076BAE9B350}"/>
              </a:ext>
            </a:extLst>
          </p:cNvPr>
          <p:cNvSpPr txBox="1">
            <a:spLocks/>
          </p:cNvSpPr>
          <p:nvPr userDrawn="1"/>
        </p:nvSpPr>
        <p:spPr>
          <a:xfrm>
            <a:off x="4274414" y="-8563"/>
            <a:ext cx="297000" cy="784800"/>
          </a:xfrm>
          <a:prstGeom prst="rect">
            <a:avLst/>
          </a:prstGeom>
          <a:solidFill>
            <a:schemeClr val="bg2"/>
          </a:solidFill>
          <a:ln w="12700" cap="flat" cmpd="sng" algn="ctr">
            <a:noFill/>
            <a:prstDash val="solid"/>
            <a:miter lim="800000"/>
          </a:ln>
        </p:spPr>
        <p:style>
          <a:lnRef idx="2">
            <a:schemeClr val="accent5">
              <a:shade val="50000"/>
            </a:schemeClr>
          </a:lnRef>
          <a:fillRef idx="1">
            <a:schemeClr val="accent5"/>
          </a:fillRef>
          <a:effectRef idx="0">
            <a:schemeClr val="accent5"/>
          </a:effectRef>
          <a:fontRef idx="minor">
            <a:schemeClr val="lt1"/>
          </a:fontRef>
        </p:style>
        <p:txBody>
          <a:bodyPr vert="horz" lIns="68580" tIns="34290" rIns="68580" bIns="34290" rtlCol="0" anchor="ctr"/>
          <a:lstStyle>
            <a:defPPr>
              <a:defRPr lang="en-US"/>
            </a:defPPr>
            <a:lvl1pPr marL="0" algn="ctr" defTabSz="457200" rtl="0" eaLnBrk="1" latinLnBrk="0" hangingPunct="1">
              <a:defRPr sz="1400" b="1" kern="1200">
                <a:solidFill>
                  <a:schemeClr val="bg1"/>
                </a:solidFill>
                <a:latin typeface="+mj-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fld id="{BB5D696C-7C4B-4748-AD7A-B30C297BC295}" type="slidenum">
              <a:rPr lang="ko-KR" altLang="en-US" sz="1050" smtClean="0">
                <a:solidFill>
                  <a:srgbClr val="FFFFFF"/>
                </a:solidFill>
              </a:rPr>
              <a:pPr/>
              <a:t>‹#›</a:t>
            </a:fld>
            <a:endParaRPr lang="ko-KR" altLang="en-US" sz="1050">
              <a:solidFill>
                <a:srgbClr val="FFFFFF"/>
              </a:solidFill>
            </a:endParaRPr>
          </a:p>
        </p:txBody>
      </p:sp>
      <p:pic>
        <p:nvPicPr>
          <p:cNvPr id="9" name="Picture 2">
            <a:extLst>
              <a:ext uri="{FF2B5EF4-FFF2-40B4-BE49-F238E27FC236}">
                <a16:creationId xmlns:a16="http://schemas.microsoft.com/office/drawing/2014/main" xmlns="" id="{813864CD-731D-F943-9E95-90FED3CD7389}"/>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96367" y="6431722"/>
            <a:ext cx="307271" cy="27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8608617"/>
      </p:ext>
    </p:extLst>
  </p:cSld>
  <p:clrMapOvr>
    <a:overrideClrMapping bg1="lt1" tx1="dk1" bg2="lt2" tx2="dk2" accent1="accent1" accent2="accent2" accent3="accent3" accent4="accent4" accent5="accent5" accent6="accent6" hlink="hlink" folHlink="folHlink"/>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2_Title Slide_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noFill/>
        </p:spPr>
        <p:txBody>
          <a:bodyPr anchor="b"/>
          <a:lstStyle>
            <a:lvl1pPr algn="ctr">
              <a:defRPr sz="4500">
                <a:solidFill>
                  <a:schemeClr val="bg1"/>
                </a:solidFill>
              </a:defRPr>
            </a:lvl1pPr>
          </a:lstStyle>
          <a:p>
            <a:r>
              <a:rPr lang="en-GB"/>
              <a:t>Click to edit Master title style</a:t>
            </a:r>
            <a:endParaRPr lang="en-US" dirty="0"/>
          </a:p>
        </p:txBody>
      </p:sp>
      <p:sp>
        <p:nvSpPr>
          <p:cNvPr id="3" name="Subtitle 2"/>
          <p:cNvSpPr>
            <a:spLocks noGrp="1"/>
          </p:cNvSpPr>
          <p:nvPr>
            <p:ph type="subTitle" idx="1"/>
          </p:nvPr>
        </p:nvSpPr>
        <p:spPr>
          <a:xfrm>
            <a:off x="1143000" y="3602038"/>
            <a:ext cx="6858000" cy="1655762"/>
          </a:xfrm>
          <a:noFill/>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dirty="0"/>
          </a:p>
        </p:txBody>
      </p:sp>
      <p:sp>
        <p:nvSpPr>
          <p:cNvPr id="5" name="Footer Placeholder 4"/>
          <p:cNvSpPr>
            <a:spLocks noGrp="1"/>
          </p:cNvSpPr>
          <p:nvPr>
            <p:ph type="ftr" sz="quarter" idx="11"/>
          </p:nvPr>
        </p:nvSpPr>
        <p:spPr>
          <a:xfrm>
            <a:off x="1792789" y="6385638"/>
            <a:ext cx="6208211" cy="319043"/>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8" name="슬라이드 번호 개체 틀 12">
            <a:extLst>
              <a:ext uri="{FF2B5EF4-FFF2-40B4-BE49-F238E27FC236}">
                <a16:creationId xmlns:a16="http://schemas.microsoft.com/office/drawing/2014/main" xmlns="" id="{C0B06DF9-166D-7643-905F-6076BAE9B350}"/>
              </a:ext>
            </a:extLst>
          </p:cNvPr>
          <p:cNvSpPr txBox="1">
            <a:spLocks/>
          </p:cNvSpPr>
          <p:nvPr userDrawn="1"/>
        </p:nvSpPr>
        <p:spPr>
          <a:xfrm>
            <a:off x="4274414" y="-8563"/>
            <a:ext cx="297000" cy="784800"/>
          </a:xfrm>
          <a:prstGeom prst="rect">
            <a:avLst/>
          </a:prstGeom>
          <a:solidFill>
            <a:schemeClr val="bg2"/>
          </a:solidFill>
          <a:ln w="12700" cap="flat" cmpd="sng" algn="ctr">
            <a:noFill/>
            <a:prstDash val="solid"/>
            <a:miter lim="800000"/>
          </a:ln>
        </p:spPr>
        <p:style>
          <a:lnRef idx="2">
            <a:schemeClr val="accent5">
              <a:shade val="50000"/>
            </a:schemeClr>
          </a:lnRef>
          <a:fillRef idx="1">
            <a:schemeClr val="accent5"/>
          </a:fillRef>
          <a:effectRef idx="0">
            <a:schemeClr val="accent5"/>
          </a:effectRef>
          <a:fontRef idx="minor">
            <a:schemeClr val="lt1"/>
          </a:fontRef>
        </p:style>
        <p:txBody>
          <a:bodyPr vert="horz" lIns="68580" tIns="34290" rIns="68580" bIns="34290" rtlCol="0" anchor="ctr"/>
          <a:lstStyle>
            <a:defPPr>
              <a:defRPr lang="en-US"/>
            </a:defPPr>
            <a:lvl1pPr marL="0" algn="ctr" defTabSz="457200" rtl="0" eaLnBrk="1" latinLnBrk="0" hangingPunct="1">
              <a:defRPr sz="1400" b="1" kern="1200">
                <a:solidFill>
                  <a:schemeClr val="bg1"/>
                </a:solidFill>
                <a:latin typeface="+mj-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fld id="{BB5D696C-7C4B-4748-AD7A-B30C297BC295}" type="slidenum">
              <a:rPr lang="ko-KR" altLang="en-US" sz="1050" smtClean="0">
                <a:solidFill>
                  <a:srgbClr val="FFFFFF"/>
                </a:solidFill>
              </a:rPr>
              <a:pPr/>
              <a:t>‹#›</a:t>
            </a:fld>
            <a:endParaRPr lang="ko-KR" altLang="en-US" sz="1050">
              <a:solidFill>
                <a:srgbClr val="FFFFFF"/>
              </a:solidFill>
            </a:endParaRPr>
          </a:p>
        </p:txBody>
      </p:sp>
      <p:pic>
        <p:nvPicPr>
          <p:cNvPr id="9" name="Picture 2">
            <a:extLst>
              <a:ext uri="{FF2B5EF4-FFF2-40B4-BE49-F238E27FC236}">
                <a16:creationId xmlns:a16="http://schemas.microsoft.com/office/drawing/2014/main" xmlns="" id="{813864CD-731D-F943-9E95-90FED3CD7389}"/>
              </a:ext>
            </a:extLst>
          </p:cNvPr>
          <p:cNvPicPr>
            <a:picLocks noChangeAspect="1" noChangeArrowheads="1"/>
          </p:cNvPicPr>
          <p:nvPr userDrawn="1"/>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296367" y="6431722"/>
            <a:ext cx="307271" cy="27295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icture containing text, clipart&#10;&#10;Description automatically generated">
            <a:extLst>
              <a:ext uri="{FF2B5EF4-FFF2-40B4-BE49-F238E27FC236}">
                <a16:creationId xmlns:a16="http://schemas.microsoft.com/office/drawing/2014/main" xmlns="" id="{989E3DB1-62E7-7C40-A3F4-6D3CDDF6D29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2743" y="6316329"/>
            <a:ext cx="886211" cy="420452"/>
          </a:xfrm>
          <a:prstGeom prst="rect">
            <a:avLst/>
          </a:prstGeom>
        </p:spPr>
      </p:pic>
    </p:spTree>
    <p:extLst>
      <p:ext uri="{BB962C8B-B14F-4D97-AF65-F5344CB8AC3E}">
        <p14:creationId xmlns:p14="http://schemas.microsoft.com/office/powerpoint/2010/main" val="1302196338"/>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CA"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457200"/>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457200"/>
            <a:r>
              <a:rPr lang="en-US" smtClean="0">
                <a:solidFill>
                  <a:prstClr val="black"/>
                </a:solidFill>
              </a:rPr>
              <a:t>www.eifl.net</a:t>
            </a:r>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457200"/>
            <a:fld id="{4B81FC85-EDEF-5E4A-BACB-E2E10F38733B}"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90631554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D2BC5C-E000-7546-8990-B800148C8D94}"/>
              </a:ext>
            </a:extLst>
          </p:cNvPr>
          <p:cNvSpPr>
            <a:spLocks noGrp="1"/>
          </p:cNvSpPr>
          <p:nvPr>
            <p:ph type="title"/>
          </p:nvPr>
        </p:nvSpPr>
        <p:spPr>
          <a:xfrm>
            <a:off x="628650" y="427756"/>
            <a:ext cx="7886700" cy="1325563"/>
          </a:xfrm>
        </p:spPr>
        <p:txBody>
          <a:bodyPr/>
          <a:lstStyle>
            <a:lvl1pPr algn="ctr">
              <a:defRPr b="1"/>
            </a:lvl1pPr>
          </a:lstStyle>
          <a:p>
            <a:r>
              <a:rPr lang="en-GB"/>
              <a:t>Click to edit Master title style</a:t>
            </a:r>
            <a:endParaRPr lang="x-none"/>
          </a:p>
        </p:txBody>
      </p:sp>
      <p:sp>
        <p:nvSpPr>
          <p:cNvPr id="3" name="Footer Placeholder 2">
            <a:extLst>
              <a:ext uri="{FF2B5EF4-FFF2-40B4-BE49-F238E27FC236}">
                <a16:creationId xmlns:a16="http://schemas.microsoft.com/office/drawing/2014/main" xmlns="" id="{49EF263F-6A16-1448-8708-950C0FBEEEEB}"/>
              </a:ext>
            </a:extLst>
          </p:cNvPr>
          <p:cNvSpPr>
            <a:spLocks noGrp="1"/>
          </p:cNvSpPr>
          <p:nvPr>
            <p:ph type="ftr" sz="quarter" idx="10"/>
          </p:nvPr>
        </p:nvSpPr>
        <p:spPr>
          <a:xfrm>
            <a:off x="1792790" y="6356351"/>
            <a:ext cx="6778059" cy="348330"/>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6" name="슬라이드 번호 개체 틀 12">
            <a:extLst>
              <a:ext uri="{FF2B5EF4-FFF2-40B4-BE49-F238E27FC236}">
                <a16:creationId xmlns:a16="http://schemas.microsoft.com/office/drawing/2014/main" xmlns="" id="{EADD11F6-2370-274D-85C5-B9665DF43F71}"/>
              </a:ext>
            </a:extLst>
          </p:cNvPr>
          <p:cNvSpPr>
            <a:spLocks noGrp="1"/>
          </p:cNvSpPr>
          <p:nvPr>
            <p:ph type="sldNum" sz="quarter" idx="17"/>
          </p:nvPr>
        </p:nvSpPr>
        <p:spPr>
          <a:xfrm>
            <a:off x="4274414" y="-8563"/>
            <a:ext cx="297000" cy="784800"/>
          </a:xfr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bg1"/>
                </a:solidFill>
                <a:latin typeface="+mj-lt"/>
              </a:defRPr>
            </a:lvl1pPr>
          </a:lstStyle>
          <a:p>
            <a:fld id="{BB5D696C-7C4B-4748-AD7A-B30C297BC295}" type="slidenum">
              <a:rPr lang="ko-KR" altLang="en-US" smtClean="0">
                <a:solidFill>
                  <a:srgbClr val="FFFFFF"/>
                </a:solidFill>
              </a:rPr>
              <a:pPr/>
              <a:t>‹#›</a:t>
            </a:fld>
            <a:endParaRPr lang="ko-KR" altLang="en-US">
              <a:solidFill>
                <a:srgbClr val="FFFFFF"/>
              </a:solidFill>
            </a:endParaRPr>
          </a:p>
        </p:txBody>
      </p:sp>
      <p:pic>
        <p:nvPicPr>
          <p:cNvPr id="7" name="Picture 6">
            <a:extLst>
              <a:ext uri="{FF2B5EF4-FFF2-40B4-BE49-F238E27FC236}">
                <a16:creationId xmlns:a16="http://schemas.microsoft.com/office/drawing/2014/main" xmlns="" id="{AD058E6E-99B9-B040-BCE1-143B8DF5310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9520" y="6354763"/>
            <a:ext cx="907694" cy="432000"/>
          </a:xfrm>
          <a:prstGeom prst="rect">
            <a:avLst/>
          </a:prstGeom>
        </p:spPr>
      </p:pic>
      <p:pic>
        <p:nvPicPr>
          <p:cNvPr id="8" name="Picture 2">
            <a:extLst>
              <a:ext uri="{FF2B5EF4-FFF2-40B4-BE49-F238E27FC236}">
                <a16:creationId xmlns:a16="http://schemas.microsoft.com/office/drawing/2014/main" xmlns="" id="{A0FB10B7-04A4-DA42-BA45-CA0CEC132D33}"/>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96367" y="6431722"/>
            <a:ext cx="307271" cy="27295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xmlns="" id="{E0E51385-FD57-D64F-AE9A-96400192FC6F}"/>
              </a:ext>
            </a:extLst>
          </p:cNvPr>
          <p:cNvPicPr>
            <a:picLocks noChangeAspect="1"/>
          </p:cNvPicPr>
          <p:nvPr userDrawn="1"/>
        </p:nvPicPr>
        <p:blipFill rotWithShape="1">
          <a:blip r:embed="rId4">
            <a:alphaModFix amt="9000"/>
            <a:extLst>
              <a:ext uri="{28A0092B-C50C-407E-A947-70E740481C1C}">
                <a14:useLocalDpi xmlns:a14="http://schemas.microsoft.com/office/drawing/2010/main" val="0"/>
              </a:ext>
            </a:extLst>
          </a:blip>
          <a:srcRect r="28701" b="41138"/>
          <a:stretch/>
        </p:blipFill>
        <p:spPr>
          <a:xfrm>
            <a:off x="5540971" y="2821238"/>
            <a:ext cx="3603029" cy="4036762"/>
          </a:xfrm>
          <a:prstGeom prst="rect">
            <a:avLst/>
          </a:prstGeom>
        </p:spPr>
      </p:pic>
    </p:spTree>
    <p:extLst>
      <p:ext uri="{BB962C8B-B14F-4D97-AF65-F5344CB8AC3E}">
        <p14:creationId xmlns:p14="http://schemas.microsoft.com/office/powerpoint/2010/main" val="8209434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Custom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D2BC5C-E000-7546-8990-B800148C8D94}"/>
              </a:ext>
            </a:extLst>
          </p:cNvPr>
          <p:cNvSpPr>
            <a:spLocks noGrp="1"/>
          </p:cNvSpPr>
          <p:nvPr>
            <p:ph type="title"/>
          </p:nvPr>
        </p:nvSpPr>
        <p:spPr>
          <a:xfrm>
            <a:off x="628650" y="427756"/>
            <a:ext cx="7886700" cy="1325563"/>
          </a:xfrm>
        </p:spPr>
        <p:txBody>
          <a:bodyPr/>
          <a:lstStyle>
            <a:lvl1pPr algn="ctr">
              <a:defRPr b="1"/>
            </a:lvl1pPr>
          </a:lstStyle>
          <a:p>
            <a:r>
              <a:rPr lang="en-GB"/>
              <a:t>Click to edit Master title style</a:t>
            </a:r>
            <a:endParaRPr lang="x-none"/>
          </a:p>
        </p:txBody>
      </p:sp>
      <p:sp>
        <p:nvSpPr>
          <p:cNvPr id="3" name="Footer Placeholder 2">
            <a:extLst>
              <a:ext uri="{FF2B5EF4-FFF2-40B4-BE49-F238E27FC236}">
                <a16:creationId xmlns:a16="http://schemas.microsoft.com/office/drawing/2014/main" xmlns="" id="{49EF263F-6A16-1448-8708-950C0FBEEEEB}"/>
              </a:ext>
            </a:extLst>
          </p:cNvPr>
          <p:cNvSpPr>
            <a:spLocks noGrp="1"/>
          </p:cNvSpPr>
          <p:nvPr>
            <p:ph type="ftr" sz="quarter" idx="10"/>
          </p:nvPr>
        </p:nvSpPr>
        <p:spPr>
          <a:xfrm>
            <a:off x="1792790" y="6356351"/>
            <a:ext cx="6778059" cy="348330"/>
          </a:xfrm>
        </p:spPr>
        <p:txBody>
          <a:bodyPr/>
          <a:lstStyle/>
          <a:p>
            <a:r>
              <a:rPr lang="en-GB" altLang="ko-KR">
                <a:solidFill>
                  <a:srgbClr val="FFFFFF">
                    <a:tint val="75000"/>
                  </a:srgbClr>
                </a:solidFill>
              </a:rPr>
              <a:t>Evidence Based Policymaking in Europe Summit: 2021 | Dec 9-10, 2021</a:t>
            </a:r>
            <a:endParaRPr lang="ko-KR" altLang="en-US">
              <a:solidFill>
                <a:srgbClr val="FFFFFF">
                  <a:tint val="75000"/>
                </a:srgbClr>
              </a:solidFill>
            </a:endParaRPr>
          </a:p>
        </p:txBody>
      </p:sp>
      <p:sp>
        <p:nvSpPr>
          <p:cNvPr id="6" name="슬라이드 번호 개체 틀 12">
            <a:extLst>
              <a:ext uri="{FF2B5EF4-FFF2-40B4-BE49-F238E27FC236}">
                <a16:creationId xmlns:a16="http://schemas.microsoft.com/office/drawing/2014/main" xmlns="" id="{EADD11F6-2370-274D-85C5-B9665DF43F71}"/>
              </a:ext>
            </a:extLst>
          </p:cNvPr>
          <p:cNvSpPr>
            <a:spLocks noGrp="1"/>
          </p:cNvSpPr>
          <p:nvPr>
            <p:ph type="sldNum" sz="quarter" idx="17"/>
          </p:nvPr>
        </p:nvSpPr>
        <p:spPr>
          <a:xfrm>
            <a:off x="4274414" y="-8563"/>
            <a:ext cx="297000" cy="784800"/>
          </a:xfr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tx1"/>
                </a:solidFill>
                <a:latin typeface="+mj-lt"/>
              </a:defRPr>
            </a:lvl1pPr>
          </a:lstStyle>
          <a:p>
            <a:fld id="{BB5D696C-7C4B-4748-AD7A-B30C297BC295}" type="slidenum">
              <a:rPr lang="ko-KR" altLang="en-US" smtClean="0">
                <a:solidFill>
                  <a:srgbClr val="FFFFFF"/>
                </a:solidFill>
              </a:rPr>
              <a:pPr/>
              <a:t>‹#›</a:t>
            </a:fld>
            <a:endParaRPr lang="ko-KR" altLang="en-US">
              <a:solidFill>
                <a:srgbClr val="FFFFFF"/>
              </a:solidFill>
            </a:endParaRPr>
          </a:p>
        </p:txBody>
      </p:sp>
      <p:pic>
        <p:nvPicPr>
          <p:cNvPr id="8" name="Picture 2">
            <a:extLst>
              <a:ext uri="{FF2B5EF4-FFF2-40B4-BE49-F238E27FC236}">
                <a16:creationId xmlns:a16="http://schemas.microsoft.com/office/drawing/2014/main" xmlns="" id="{A0FB10B7-04A4-DA42-BA45-CA0CEC132D33}"/>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53492" y="6431722"/>
            <a:ext cx="307271" cy="27295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xmlns="" id="{E0E51385-FD57-D64F-AE9A-96400192FC6F}"/>
              </a:ext>
            </a:extLst>
          </p:cNvPr>
          <p:cNvPicPr>
            <a:picLocks noChangeAspect="1"/>
          </p:cNvPicPr>
          <p:nvPr userDrawn="1"/>
        </p:nvPicPr>
        <p:blipFill rotWithShape="1">
          <a:blip r:embed="rId3">
            <a:alphaModFix amt="9000"/>
            <a:extLst>
              <a:ext uri="{28A0092B-C50C-407E-A947-70E740481C1C}">
                <a14:useLocalDpi xmlns:a14="http://schemas.microsoft.com/office/drawing/2010/main" val="0"/>
              </a:ext>
            </a:extLst>
          </a:blip>
          <a:srcRect r="28701" b="41138"/>
          <a:stretch/>
        </p:blipFill>
        <p:spPr>
          <a:xfrm>
            <a:off x="5540971" y="2821238"/>
            <a:ext cx="3603029" cy="4036762"/>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xmlns="" id="{8CFFFCC3-BAD7-A640-B895-36A0AE91684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2743" y="6316329"/>
            <a:ext cx="886211" cy="420452"/>
          </a:xfrm>
          <a:prstGeom prst="rect">
            <a:avLst/>
          </a:prstGeom>
        </p:spPr>
      </p:pic>
    </p:spTree>
    <p:extLst>
      <p:ext uri="{BB962C8B-B14F-4D97-AF65-F5344CB8AC3E}">
        <p14:creationId xmlns:p14="http://schemas.microsoft.com/office/powerpoint/2010/main" val="1250462467"/>
      </p:ext>
    </p:extLst>
  </p:cSld>
  <p:clrMapOvr>
    <a:overrideClrMapping bg1="dk1" tx1="lt1" bg2="dk2" tx2="lt2" accent1="accent1" accent2="accent2" accent3="accent3" accent4="accent4" accent5="accent5" accent6="accent6" hlink="hlink" folHlink="folHlink"/>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12" name="Picture 11" descr="Logo&#10;&#10;Description automatically generated">
            <a:extLst>
              <a:ext uri="{FF2B5EF4-FFF2-40B4-BE49-F238E27FC236}">
                <a16:creationId xmlns:a16="http://schemas.microsoft.com/office/drawing/2014/main" xmlns="" id="{D1C1476C-5420-C544-8BB2-46359A959A44}"/>
              </a:ext>
            </a:extLst>
          </p:cNvPr>
          <p:cNvPicPr>
            <a:picLocks noChangeAspect="1"/>
          </p:cNvPicPr>
          <p:nvPr userDrawn="1"/>
        </p:nvPicPr>
        <p:blipFill>
          <a:blip r:embed="rId2">
            <a:alphaModFix amt="10000"/>
            <a:extLst>
              <a:ext uri="{28A0092B-C50C-407E-A947-70E740481C1C}">
                <a14:useLocalDpi xmlns:a14="http://schemas.microsoft.com/office/drawing/2010/main" val="0"/>
              </a:ext>
            </a:extLst>
          </a:blip>
          <a:stretch>
            <a:fillRect/>
          </a:stretch>
        </p:blipFill>
        <p:spPr>
          <a:xfrm rot="8603982">
            <a:off x="5654303" y="1603105"/>
            <a:ext cx="5708502" cy="6754505"/>
          </a:xfrm>
          <a:prstGeom prst="rect">
            <a:avLst/>
          </a:prstGeom>
        </p:spPr>
      </p:pic>
      <p:sp>
        <p:nvSpPr>
          <p:cNvPr id="2" name="Title 1"/>
          <p:cNvSpPr>
            <a:spLocks noGrp="1"/>
          </p:cNvSpPr>
          <p:nvPr>
            <p:ph type="title"/>
          </p:nvPr>
        </p:nvSpPr>
        <p:spPr>
          <a:xfrm>
            <a:off x="628650" y="681038"/>
            <a:ext cx="7886700" cy="1009651"/>
          </a:xfrm>
        </p:spPr>
        <p:txBody>
          <a:bodyPr/>
          <a:lstStyle>
            <a:lvl1pPr>
              <a:defRPr b="1"/>
            </a:lvl1p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Footer Placeholder 4"/>
          <p:cNvSpPr>
            <a:spLocks noGrp="1"/>
          </p:cNvSpPr>
          <p:nvPr>
            <p:ph type="ftr" sz="quarter" idx="11"/>
          </p:nvPr>
        </p:nvSpPr>
        <p:spPr>
          <a:xfrm>
            <a:off x="1792789" y="6356351"/>
            <a:ext cx="6765721" cy="348330"/>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pic>
        <p:nvPicPr>
          <p:cNvPr id="7" name="Picture 6">
            <a:extLst>
              <a:ext uri="{FF2B5EF4-FFF2-40B4-BE49-F238E27FC236}">
                <a16:creationId xmlns:a16="http://schemas.microsoft.com/office/drawing/2014/main" xmlns="" id="{2A264B6E-1EEB-1F4B-91B0-9AFD7E47BF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9520" y="6354763"/>
            <a:ext cx="907694" cy="432000"/>
          </a:xfrm>
          <a:prstGeom prst="rect">
            <a:avLst/>
          </a:prstGeom>
        </p:spPr>
      </p:pic>
      <p:pic>
        <p:nvPicPr>
          <p:cNvPr id="8" name="Picture 2">
            <a:extLst>
              <a:ext uri="{FF2B5EF4-FFF2-40B4-BE49-F238E27FC236}">
                <a16:creationId xmlns:a16="http://schemas.microsoft.com/office/drawing/2014/main" xmlns="" id="{6ABA32B5-6817-644A-9BD6-78C9A22371CF}"/>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296367" y="6431722"/>
            <a:ext cx="307271" cy="272959"/>
          </a:xfrm>
          <a:prstGeom prst="rect">
            <a:avLst/>
          </a:prstGeom>
          <a:noFill/>
          <a:extLst>
            <a:ext uri="{909E8E84-426E-40DD-AFC4-6F175D3DCCD1}">
              <a14:hiddenFill xmlns:a14="http://schemas.microsoft.com/office/drawing/2010/main">
                <a:solidFill>
                  <a:srgbClr val="FFFFFF"/>
                </a:solidFill>
              </a14:hiddenFill>
            </a:ext>
          </a:extLst>
        </p:spPr>
      </p:pic>
      <p:sp>
        <p:nvSpPr>
          <p:cNvPr id="9" name="슬라이드 번호 개체 틀 12">
            <a:extLst>
              <a:ext uri="{FF2B5EF4-FFF2-40B4-BE49-F238E27FC236}">
                <a16:creationId xmlns:a16="http://schemas.microsoft.com/office/drawing/2014/main" xmlns="" id="{6166A445-84FF-CC41-BF3B-B08E7F94BB3D}"/>
              </a:ext>
            </a:extLst>
          </p:cNvPr>
          <p:cNvSpPr>
            <a:spLocks noGrp="1"/>
          </p:cNvSpPr>
          <p:nvPr>
            <p:ph type="sldNum" sz="quarter" idx="20"/>
          </p:nvPr>
        </p:nvSpPr>
        <p:spPr>
          <a:xfrm>
            <a:off x="4423500" y="-7215"/>
            <a:ext cx="297000" cy="784800"/>
          </a:xfr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bg1"/>
                </a:solidFill>
                <a:latin typeface="+mj-lt"/>
              </a:defRPr>
            </a:lvl1pPr>
          </a:lstStyle>
          <a:p>
            <a:fld id="{BB5D696C-7C4B-4748-AD7A-B30C297BC295}" type="slidenum">
              <a:rPr lang="ko-KR" altLang="en-US" smtClean="0">
                <a:solidFill>
                  <a:srgbClr val="FFFFFF"/>
                </a:solidFill>
              </a:rPr>
              <a:pPr/>
              <a:t>‹#›</a:t>
            </a:fld>
            <a:endParaRPr lang="ko-KR" altLang="en-US">
              <a:solidFill>
                <a:srgbClr val="FFFFFF"/>
              </a:solidFill>
            </a:endParaRPr>
          </a:p>
        </p:txBody>
      </p:sp>
    </p:spTree>
    <p:extLst>
      <p:ext uri="{BB962C8B-B14F-4D97-AF65-F5344CB8AC3E}">
        <p14:creationId xmlns:p14="http://schemas.microsoft.com/office/powerpoint/2010/main" val="160037601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2_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681038"/>
            <a:ext cx="7886700" cy="1009651"/>
          </a:xfrm>
        </p:spPr>
        <p:txBody>
          <a:bodyPr/>
          <a:lstStyle>
            <a:lvl1pPr>
              <a:defRPr b="1"/>
            </a:lvl1p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Footer Placeholder 4"/>
          <p:cNvSpPr>
            <a:spLocks noGrp="1"/>
          </p:cNvSpPr>
          <p:nvPr>
            <p:ph type="ftr" sz="quarter" idx="11"/>
          </p:nvPr>
        </p:nvSpPr>
        <p:spPr>
          <a:xfrm>
            <a:off x="1532965" y="6356351"/>
            <a:ext cx="6985199" cy="358413"/>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pic>
        <p:nvPicPr>
          <p:cNvPr id="9" name="Picture 8">
            <a:extLst>
              <a:ext uri="{FF2B5EF4-FFF2-40B4-BE49-F238E27FC236}">
                <a16:creationId xmlns:a16="http://schemas.microsoft.com/office/drawing/2014/main" xmlns="" id="{88B6A899-A694-484F-BA08-D0165E08CCEB}"/>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t="39876" r="27083"/>
          <a:stretch/>
        </p:blipFill>
        <p:spPr>
          <a:xfrm>
            <a:off x="7143750" y="-1"/>
            <a:ext cx="2000250" cy="2168525"/>
          </a:xfrm>
          <a:prstGeom prst="rect">
            <a:avLst/>
          </a:prstGeom>
        </p:spPr>
      </p:pic>
      <p:pic>
        <p:nvPicPr>
          <p:cNvPr id="10" name="Picture 9">
            <a:extLst>
              <a:ext uri="{FF2B5EF4-FFF2-40B4-BE49-F238E27FC236}">
                <a16:creationId xmlns:a16="http://schemas.microsoft.com/office/drawing/2014/main" xmlns="" id="{0C901868-4CF2-2A4E-A70A-E59DE8EC76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9522" y="6354763"/>
            <a:ext cx="832052" cy="396000"/>
          </a:xfrm>
          <a:prstGeom prst="rect">
            <a:avLst/>
          </a:prstGeom>
        </p:spPr>
      </p:pic>
      <p:sp>
        <p:nvSpPr>
          <p:cNvPr id="11" name="슬라이드 번호 개체 틀 12">
            <a:extLst>
              <a:ext uri="{FF2B5EF4-FFF2-40B4-BE49-F238E27FC236}">
                <a16:creationId xmlns:a16="http://schemas.microsoft.com/office/drawing/2014/main" xmlns="" id="{80936C99-3244-684C-87F3-E80EC18A53CD}"/>
              </a:ext>
            </a:extLst>
          </p:cNvPr>
          <p:cNvSpPr>
            <a:spLocks noGrp="1"/>
          </p:cNvSpPr>
          <p:nvPr>
            <p:ph type="sldNum" sz="quarter" idx="17"/>
          </p:nvPr>
        </p:nvSpPr>
        <p:spPr>
          <a:xfrm>
            <a:off x="4274414" y="-8563"/>
            <a:ext cx="297000" cy="784800"/>
          </a:xfr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bg1"/>
                </a:solidFill>
                <a:latin typeface="+mj-lt"/>
              </a:defRPr>
            </a:lvl1pPr>
          </a:lstStyle>
          <a:p>
            <a:fld id="{BB5D696C-7C4B-4748-AD7A-B30C297BC295}" type="slidenum">
              <a:rPr lang="ko-KR" altLang="en-US" smtClean="0">
                <a:solidFill>
                  <a:srgbClr val="FFFFFF"/>
                </a:solidFill>
              </a:rPr>
              <a:pPr/>
              <a:t>‹#›</a:t>
            </a:fld>
            <a:endParaRPr lang="ko-KR" altLang="en-US">
              <a:solidFill>
                <a:srgbClr val="FFFFFF"/>
              </a:solidFill>
            </a:endParaRPr>
          </a:p>
        </p:txBody>
      </p:sp>
      <p:pic>
        <p:nvPicPr>
          <p:cNvPr id="12" name="Picture 2">
            <a:extLst>
              <a:ext uri="{FF2B5EF4-FFF2-40B4-BE49-F238E27FC236}">
                <a16:creationId xmlns:a16="http://schemas.microsoft.com/office/drawing/2014/main" xmlns="" id="{9B18BF77-D3B5-9844-90F6-209F423B72A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5006" y="6431722"/>
            <a:ext cx="307271" cy="27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9697533"/>
      </p:ext>
    </p:extLst>
  </p:cSld>
  <p:clrMapOvr>
    <a:overrideClrMapping bg1="lt1" tx1="dk1" bg2="lt2" tx2="dk2" accent1="accent1" accent2="accent2" accent3="accent3" accent4="accent4" accent5="accent5" accent6="accent6" hlink="hlink" folHlink="folHlink"/>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3_Title and Content">
    <p:bg>
      <p:bgRef idx="1001">
        <a:schemeClr val="bg1"/>
      </p:bgRef>
    </p:bg>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xmlns="" id="{31D3C46D-D65E-0042-AC32-209BBDF4709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Footer Placeholder 4"/>
          <p:cNvSpPr>
            <a:spLocks noGrp="1"/>
          </p:cNvSpPr>
          <p:nvPr>
            <p:ph type="ftr" sz="quarter" idx="11"/>
          </p:nvPr>
        </p:nvSpPr>
        <p:spPr>
          <a:xfrm>
            <a:off x="1694329" y="6356351"/>
            <a:ext cx="6810389" cy="349250"/>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pic>
        <p:nvPicPr>
          <p:cNvPr id="9" name="Picture 8">
            <a:extLst>
              <a:ext uri="{FF2B5EF4-FFF2-40B4-BE49-F238E27FC236}">
                <a16:creationId xmlns:a16="http://schemas.microsoft.com/office/drawing/2014/main" xmlns="" id="{59C50DA4-C002-C740-8F93-83A8B00A1B8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9522" y="6354763"/>
            <a:ext cx="832052" cy="396000"/>
          </a:xfrm>
          <a:prstGeom prst="rect">
            <a:avLst/>
          </a:prstGeom>
        </p:spPr>
      </p:pic>
      <p:pic>
        <p:nvPicPr>
          <p:cNvPr id="10" name="Picture 2">
            <a:extLst>
              <a:ext uri="{FF2B5EF4-FFF2-40B4-BE49-F238E27FC236}">
                <a16:creationId xmlns:a16="http://schemas.microsoft.com/office/drawing/2014/main" xmlns="" id="{33B99954-1A2F-1E41-BDB3-C15E7B8AEEB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5006" y="6431722"/>
            <a:ext cx="307271" cy="272959"/>
          </a:xfrm>
          <a:prstGeom prst="rect">
            <a:avLst/>
          </a:prstGeom>
          <a:noFill/>
          <a:extLst>
            <a:ext uri="{909E8E84-426E-40DD-AFC4-6F175D3DCCD1}">
              <a14:hiddenFill xmlns:a14="http://schemas.microsoft.com/office/drawing/2010/main">
                <a:solidFill>
                  <a:srgbClr val="FFFFFF"/>
                </a:solidFill>
              </a14:hiddenFill>
            </a:ext>
          </a:extLst>
        </p:spPr>
      </p:pic>
      <p:sp>
        <p:nvSpPr>
          <p:cNvPr id="11" name="슬라이드 번호 개체 틀 12">
            <a:extLst>
              <a:ext uri="{FF2B5EF4-FFF2-40B4-BE49-F238E27FC236}">
                <a16:creationId xmlns:a16="http://schemas.microsoft.com/office/drawing/2014/main" xmlns="" id="{B1B0FE79-03D3-8A47-9187-A56004845CCD}"/>
              </a:ext>
            </a:extLst>
          </p:cNvPr>
          <p:cNvSpPr>
            <a:spLocks noGrp="1"/>
          </p:cNvSpPr>
          <p:nvPr>
            <p:ph type="sldNum" sz="quarter" idx="20"/>
          </p:nvPr>
        </p:nvSpPr>
        <p:spPr>
          <a:xfrm>
            <a:off x="4423500" y="-7215"/>
            <a:ext cx="297000" cy="784800"/>
          </a:xfr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bg1"/>
                </a:solidFill>
                <a:latin typeface="+mj-lt"/>
              </a:defRPr>
            </a:lvl1pPr>
          </a:lstStyle>
          <a:p>
            <a:fld id="{BB5D696C-7C4B-4748-AD7A-B30C297BC295}" type="slidenum">
              <a:rPr lang="ko-KR" altLang="en-US" smtClean="0">
                <a:solidFill>
                  <a:srgbClr val="FFFFFF"/>
                </a:solidFill>
              </a:rPr>
              <a:pPr/>
              <a:t>‹#›</a:t>
            </a:fld>
            <a:endParaRPr lang="ko-KR" altLang="en-US">
              <a:solidFill>
                <a:srgbClr val="FFFFFF"/>
              </a:solidFill>
            </a:endParaRPr>
          </a:p>
        </p:txBody>
      </p:sp>
    </p:spTree>
    <p:extLst>
      <p:ext uri="{BB962C8B-B14F-4D97-AF65-F5344CB8AC3E}">
        <p14:creationId xmlns:p14="http://schemas.microsoft.com/office/powerpoint/2010/main" val="2904527541"/>
      </p:ext>
    </p:extLst>
  </p:cSld>
  <p:clrMapOvr>
    <a:overrideClrMapping bg1="lt1" tx1="dk1" bg2="lt2" tx2="dk2" accent1="accent1" accent2="accent2" accent3="accent3" accent4="accent4" accent5="accent5" accent6="accent6" hlink="hlink" folHlink="folHlink"/>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GB"/>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5" name="Footer Placeholder 4"/>
          <p:cNvSpPr>
            <a:spLocks noGrp="1"/>
          </p:cNvSpPr>
          <p:nvPr>
            <p:ph type="ftr" sz="quarter" idx="11"/>
          </p:nvPr>
        </p:nvSpPr>
        <p:spPr>
          <a:xfrm>
            <a:off x="628650" y="6356351"/>
            <a:ext cx="7378529" cy="365125"/>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6" name="Slide Number Placeholder 5"/>
          <p:cNvSpPr>
            <a:spLocks noGrp="1"/>
          </p:cNvSpPr>
          <p:nvPr>
            <p:ph type="sldNum" sz="quarter" idx="12"/>
          </p:nvPr>
        </p:nvSpPr>
        <p:spPr/>
        <p:txBody>
          <a:bodyPr/>
          <a:lstStyle/>
          <a:p>
            <a:fld id="{BB5D696C-7C4B-4748-AD7A-B30C297BC295}" type="slidenum">
              <a:rPr lang="ko-KR" altLang="en-US" smtClean="0">
                <a:solidFill>
                  <a:srgbClr val="222080">
                    <a:tint val="75000"/>
                  </a:srgbClr>
                </a:solidFill>
              </a:rPr>
              <a:pPr/>
              <a:t>‹#›</a:t>
            </a:fld>
            <a:endParaRPr lang="ko-KR" altLang="en-US">
              <a:solidFill>
                <a:srgbClr val="222080">
                  <a:tint val="75000"/>
                </a:srgbClr>
              </a:solidFill>
            </a:endParaRPr>
          </a:p>
        </p:txBody>
      </p:sp>
    </p:spTree>
    <p:extLst>
      <p:ext uri="{BB962C8B-B14F-4D97-AF65-F5344CB8AC3E}">
        <p14:creationId xmlns:p14="http://schemas.microsoft.com/office/powerpoint/2010/main" val="344448417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normAutofit/>
          </a:bodyPr>
          <a:lstStyle>
            <a:lvl1pPr algn="ctr">
              <a:defRPr sz="6000" b="1" i="0" baseline="0">
                <a:solidFill>
                  <a:schemeClr val="bg1"/>
                </a:solidFill>
              </a:defRPr>
            </a:lvl1pPr>
          </a:lstStyle>
          <a:p>
            <a:r>
              <a:rPr lang="en-GB" dirty="0"/>
              <a:t>Click to edit Master title style</a:t>
            </a:r>
            <a:endParaRPr lang="en-US" dirty="0"/>
          </a:p>
        </p:txBody>
      </p:sp>
      <p:pic>
        <p:nvPicPr>
          <p:cNvPr id="9" name="Picture 8" descr="Shape, icon, circle&#10;&#10;Description automatically generated">
            <a:extLst>
              <a:ext uri="{FF2B5EF4-FFF2-40B4-BE49-F238E27FC236}">
                <a16:creationId xmlns:a16="http://schemas.microsoft.com/office/drawing/2014/main" xmlns="" id="{7012A354-264B-014D-8188-C1881643E35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25906" b="26861"/>
          <a:stretch/>
        </p:blipFill>
        <p:spPr>
          <a:xfrm flipH="1" flipV="1">
            <a:off x="0" y="-1"/>
            <a:ext cx="1947863" cy="2563661"/>
          </a:xfrm>
          <a:prstGeom prst="rect">
            <a:avLst/>
          </a:prstGeom>
        </p:spPr>
      </p:pic>
      <p:pic>
        <p:nvPicPr>
          <p:cNvPr id="4" name="Picture 2">
            <a:extLst>
              <a:ext uri="{FF2B5EF4-FFF2-40B4-BE49-F238E27FC236}">
                <a16:creationId xmlns:a16="http://schemas.microsoft.com/office/drawing/2014/main" xmlns="" id="{4FC67FCF-83E1-764D-A65C-605108FE6BB6}"/>
              </a:ext>
            </a:extLst>
          </p:cNvPr>
          <p:cNvPicPr>
            <a:picLocks noChangeAspect="1" noChangeArrowheads="1"/>
          </p:cNvPicPr>
          <p:nvPr userDrawn="1"/>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296367" y="6431722"/>
            <a:ext cx="307271" cy="27295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text, clipart&#10;&#10;Description automatically generated">
            <a:extLst>
              <a:ext uri="{FF2B5EF4-FFF2-40B4-BE49-F238E27FC236}">
                <a16:creationId xmlns:a16="http://schemas.microsoft.com/office/drawing/2014/main" xmlns="" id="{1142D020-A5FC-DC46-814F-77FD46E166D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2743" y="6316329"/>
            <a:ext cx="886211" cy="420452"/>
          </a:xfrm>
          <a:prstGeom prst="rect">
            <a:avLst/>
          </a:prstGeom>
        </p:spPr>
      </p:pic>
    </p:spTree>
    <p:extLst>
      <p:ext uri="{BB962C8B-B14F-4D97-AF65-F5344CB8AC3E}">
        <p14:creationId xmlns:p14="http://schemas.microsoft.com/office/powerpoint/2010/main" val="58076453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normAutofit/>
          </a:bodyPr>
          <a:lstStyle>
            <a:lvl1pPr algn="ctr">
              <a:defRPr sz="6000" b="1" i="0" baseline="0">
                <a:solidFill>
                  <a:schemeClr val="bg1"/>
                </a:solidFill>
              </a:defRPr>
            </a:lvl1pPr>
          </a:lstStyle>
          <a:p>
            <a:r>
              <a:rPr lang="en-GB" dirty="0"/>
              <a:t>Click to edit Master title style</a:t>
            </a:r>
            <a:endParaRPr lang="en-US" dirty="0"/>
          </a:p>
        </p:txBody>
      </p:sp>
      <p:pic>
        <p:nvPicPr>
          <p:cNvPr id="4" name="Picture 2">
            <a:extLst>
              <a:ext uri="{FF2B5EF4-FFF2-40B4-BE49-F238E27FC236}">
                <a16:creationId xmlns:a16="http://schemas.microsoft.com/office/drawing/2014/main" xmlns="" id="{D0671062-E2CA-4746-A884-9D88C6355E84}"/>
              </a:ext>
            </a:extLst>
          </p:cNvPr>
          <p:cNvPicPr>
            <a:picLocks noChangeAspect="1" noChangeArrowheads="1"/>
          </p:cNvPicPr>
          <p:nvPr userDrawn="1"/>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296367" y="6431722"/>
            <a:ext cx="307271" cy="27295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text, clipart&#10;&#10;Description automatically generated">
            <a:extLst>
              <a:ext uri="{FF2B5EF4-FFF2-40B4-BE49-F238E27FC236}">
                <a16:creationId xmlns:a16="http://schemas.microsoft.com/office/drawing/2014/main" xmlns="" id="{40746618-4A55-5B48-9441-FA1AAB2A036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2743" y="6316329"/>
            <a:ext cx="886211" cy="420452"/>
          </a:xfrm>
          <a:prstGeom prst="rect">
            <a:avLst/>
          </a:prstGeom>
        </p:spPr>
      </p:pic>
      <p:pic>
        <p:nvPicPr>
          <p:cNvPr id="8" name="Picture 7">
            <a:extLst>
              <a:ext uri="{FF2B5EF4-FFF2-40B4-BE49-F238E27FC236}">
                <a16:creationId xmlns:a16="http://schemas.microsoft.com/office/drawing/2014/main" xmlns="" id="{B475555C-D4ED-EE45-8E79-DFFD49E7E63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025" y="17929"/>
            <a:ext cx="3535538" cy="2412000"/>
          </a:xfrm>
          <a:prstGeom prst="rect">
            <a:avLst/>
          </a:prstGeom>
        </p:spPr>
      </p:pic>
    </p:spTree>
    <p:extLst>
      <p:ext uri="{BB962C8B-B14F-4D97-AF65-F5344CB8AC3E}">
        <p14:creationId xmlns:p14="http://schemas.microsoft.com/office/powerpoint/2010/main" val="162939714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Footer Placeholder 7">
            <a:extLst>
              <a:ext uri="{FF2B5EF4-FFF2-40B4-BE49-F238E27FC236}">
                <a16:creationId xmlns:a16="http://schemas.microsoft.com/office/drawing/2014/main" xmlns="" id="{EF55BC14-637D-A944-ACA0-747EFB16CA1F}"/>
              </a:ext>
            </a:extLst>
          </p:cNvPr>
          <p:cNvSpPr>
            <a:spLocks noGrp="1"/>
          </p:cNvSpPr>
          <p:nvPr>
            <p:ph type="ftr" sz="quarter" idx="10"/>
          </p:nvPr>
        </p:nvSpPr>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9" name="Slide Number Placeholder 8">
            <a:extLst>
              <a:ext uri="{FF2B5EF4-FFF2-40B4-BE49-F238E27FC236}">
                <a16:creationId xmlns:a16="http://schemas.microsoft.com/office/drawing/2014/main" xmlns="" id="{E28761B8-0D09-B84F-B7C8-254DF8B3AD8E}"/>
              </a:ext>
            </a:extLst>
          </p:cNvPr>
          <p:cNvSpPr>
            <a:spLocks noGrp="1"/>
          </p:cNvSpPr>
          <p:nvPr>
            <p:ph type="sldNum" sz="quarter" idx="11"/>
          </p:nvPr>
        </p:nvSpPr>
        <p:spPr/>
        <p:txBody>
          <a:bodyPr/>
          <a:lstStyle/>
          <a:p>
            <a:fld id="{BB5D696C-7C4B-4748-AD7A-B30C297BC295}" type="slidenum">
              <a:rPr lang="ko-KR" altLang="en-US" smtClean="0">
                <a:solidFill>
                  <a:srgbClr val="222080">
                    <a:tint val="75000"/>
                  </a:srgbClr>
                </a:solidFill>
              </a:rPr>
              <a:pPr/>
              <a:t>‹#›</a:t>
            </a:fld>
            <a:endParaRPr lang="ko-KR" altLang="en-US">
              <a:solidFill>
                <a:srgbClr val="222080">
                  <a:tint val="75000"/>
                </a:srgbClr>
              </a:solidFill>
            </a:endParaRPr>
          </a:p>
        </p:txBody>
      </p:sp>
    </p:spTree>
    <p:extLst>
      <p:ext uri="{BB962C8B-B14F-4D97-AF65-F5344CB8AC3E}">
        <p14:creationId xmlns:p14="http://schemas.microsoft.com/office/powerpoint/2010/main" val="351015224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Footer Placeholder 9">
            <a:extLst>
              <a:ext uri="{FF2B5EF4-FFF2-40B4-BE49-F238E27FC236}">
                <a16:creationId xmlns:a16="http://schemas.microsoft.com/office/drawing/2014/main" xmlns="" id="{EF9E8124-9BD7-4745-8A51-F4F3A0E88B71}"/>
              </a:ext>
            </a:extLst>
          </p:cNvPr>
          <p:cNvSpPr>
            <a:spLocks noGrp="1"/>
          </p:cNvSpPr>
          <p:nvPr>
            <p:ph type="ftr" sz="quarter" idx="10"/>
          </p:nvPr>
        </p:nvSpPr>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11" name="Slide Number Placeholder 10">
            <a:extLst>
              <a:ext uri="{FF2B5EF4-FFF2-40B4-BE49-F238E27FC236}">
                <a16:creationId xmlns:a16="http://schemas.microsoft.com/office/drawing/2014/main" xmlns="" id="{76B8BE55-9CB9-194D-8FA8-0B1184430400}"/>
              </a:ext>
            </a:extLst>
          </p:cNvPr>
          <p:cNvSpPr>
            <a:spLocks noGrp="1"/>
          </p:cNvSpPr>
          <p:nvPr>
            <p:ph type="sldNum" sz="quarter" idx="11"/>
          </p:nvPr>
        </p:nvSpPr>
        <p:spPr/>
        <p:txBody>
          <a:bodyPr/>
          <a:lstStyle/>
          <a:p>
            <a:fld id="{BB5D696C-7C4B-4748-AD7A-B30C297BC295}" type="slidenum">
              <a:rPr lang="ko-KR" altLang="en-US" smtClean="0">
                <a:solidFill>
                  <a:srgbClr val="222080">
                    <a:tint val="75000"/>
                  </a:srgbClr>
                </a:solidFill>
              </a:rPr>
              <a:pPr/>
              <a:t>‹#›</a:t>
            </a:fld>
            <a:endParaRPr lang="ko-KR" altLang="en-US">
              <a:solidFill>
                <a:srgbClr val="222080">
                  <a:tint val="75000"/>
                </a:srgbClr>
              </a:solidFill>
            </a:endParaRPr>
          </a:p>
        </p:txBody>
      </p:sp>
    </p:spTree>
    <p:extLst>
      <p:ext uri="{BB962C8B-B14F-4D97-AF65-F5344CB8AC3E}">
        <p14:creationId xmlns:p14="http://schemas.microsoft.com/office/powerpoint/2010/main" val="18849998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457200"/>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457200"/>
            <a:r>
              <a:rPr lang="en-US" smtClean="0">
                <a:solidFill>
                  <a:prstClr val="black"/>
                </a:solidFill>
              </a:rPr>
              <a:t>www.eifl.net</a:t>
            </a:r>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457200"/>
            <a:fld id="{4B81FC85-EDEF-5E4A-BACB-E2E10F38733B}"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124274662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402704"/>
            <a:ext cx="7886700" cy="1325563"/>
          </a:xfrm>
        </p:spPr>
        <p:txBody>
          <a:bodyPr/>
          <a:lstStyle>
            <a:lvl1pPr algn="ctr">
              <a:defRPr cap="all" baseline="0"/>
            </a:lvl1pPr>
          </a:lstStyle>
          <a:p>
            <a:r>
              <a:rPr lang="en-GB"/>
              <a:t>Click to edit Master title style</a:t>
            </a:r>
            <a:endParaRPr lang="en-US" dirty="0"/>
          </a:p>
        </p:txBody>
      </p:sp>
      <p:sp>
        <p:nvSpPr>
          <p:cNvPr id="6" name="Footer Placeholder 5">
            <a:extLst>
              <a:ext uri="{FF2B5EF4-FFF2-40B4-BE49-F238E27FC236}">
                <a16:creationId xmlns:a16="http://schemas.microsoft.com/office/drawing/2014/main" xmlns="" id="{548E67E0-9926-4B46-BF2F-522C8ECE8485}"/>
              </a:ext>
            </a:extLst>
          </p:cNvPr>
          <p:cNvSpPr>
            <a:spLocks noGrp="1"/>
          </p:cNvSpPr>
          <p:nvPr>
            <p:ph type="ftr" sz="quarter" idx="10"/>
          </p:nvPr>
        </p:nvSpPr>
        <p:spPr>
          <a:xfrm>
            <a:off x="1606874" y="6356351"/>
            <a:ext cx="7039131" cy="348330"/>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9" name="슬라이드 번호 개체 틀 12">
            <a:extLst>
              <a:ext uri="{FF2B5EF4-FFF2-40B4-BE49-F238E27FC236}">
                <a16:creationId xmlns:a16="http://schemas.microsoft.com/office/drawing/2014/main" xmlns="" id="{F6A5107B-5A49-904B-8FCA-1FC2462E4981}"/>
              </a:ext>
            </a:extLst>
          </p:cNvPr>
          <p:cNvSpPr>
            <a:spLocks noGrp="1"/>
          </p:cNvSpPr>
          <p:nvPr>
            <p:ph type="sldNum" sz="quarter" idx="20"/>
          </p:nvPr>
        </p:nvSpPr>
        <p:spPr>
          <a:xfrm>
            <a:off x="4423500" y="-7215"/>
            <a:ext cx="297000" cy="784800"/>
          </a:xfr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bg1"/>
                </a:solidFill>
                <a:latin typeface="+mj-lt"/>
              </a:defRPr>
            </a:lvl1pPr>
          </a:lstStyle>
          <a:p>
            <a:fld id="{BB5D696C-7C4B-4748-AD7A-B30C297BC295}" type="slidenum">
              <a:rPr lang="ko-KR" altLang="en-US" smtClean="0">
                <a:solidFill>
                  <a:srgbClr val="FFFFFF"/>
                </a:solidFill>
              </a:rPr>
              <a:pPr/>
              <a:t>‹#›</a:t>
            </a:fld>
            <a:endParaRPr lang="ko-KR" altLang="en-US">
              <a:solidFill>
                <a:srgbClr val="FFFFFF"/>
              </a:solidFill>
            </a:endParaRPr>
          </a:p>
        </p:txBody>
      </p:sp>
      <p:pic>
        <p:nvPicPr>
          <p:cNvPr id="7" name="Picture 6">
            <a:extLst>
              <a:ext uri="{FF2B5EF4-FFF2-40B4-BE49-F238E27FC236}">
                <a16:creationId xmlns:a16="http://schemas.microsoft.com/office/drawing/2014/main" xmlns="" id="{1D2986CD-F0DA-FF43-8B04-1ECC2FDF40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9522" y="6354763"/>
            <a:ext cx="832052" cy="396000"/>
          </a:xfrm>
          <a:prstGeom prst="rect">
            <a:avLst/>
          </a:prstGeom>
        </p:spPr>
      </p:pic>
      <p:pic>
        <p:nvPicPr>
          <p:cNvPr id="10" name="Picture 2">
            <a:extLst>
              <a:ext uri="{FF2B5EF4-FFF2-40B4-BE49-F238E27FC236}">
                <a16:creationId xmlns:a16="http://schemas.microsoft.com/office/drawing/2014/main" xmlns="" id="{FDA9CC7A-5D7D-8C43-BD21-7B712B545C6F}"/>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5006" y="6431722"/>
            <a:ext cx="307271" cy="27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936291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xmlns="" id="{786B0385-FB06-D247-BF1E-BDD07C82DEE3}"/>
              </a:ext>
            </a:extLst>
          </p:cNvPr>
          <p:cNvSpPr>
            <a:spLocks noGrp="1"/>
          </p:cNvSpPr>
          <p:nvPr>
            <p:ph type="ftr" sz="quarter" idx="10"/>
          </p:nvPr>
        </p:nvSpPr>
        <p:spPr>
          <a:xfrm>
            <a:off x="628650" y="6356351"/>
            <a:ext cx="7882786" cy="365125"/>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Tree>
    <p:extLst>
      <p:ext uri="{BB962C8B-B14F-4D97-AF65-F5344CB8AC3E}">
        <p14:creationId xmlns:p14="http://schemas.microsoft.com/office/powerpoint/2010/main" val="280187285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Title_1_no_background">
    <p:spTree>
      <p:nvGrpSpPr>
        <p:cNvPr id="1" name=""/>
        <p:cNvGrpSpPr/>
        <p:nvPr/>
      </p:nvGrpSpPr>
      <p:grpSpPr>
        <a:xfrm>
          <a:off x="0" y="0"/>
          <a:ext cx="0" cy="0"/>
          <a:chOff x="0" y="0"/>
          <a:chExt cx="0" cy="0"/>
        </a:xfrm>
      </p:grpSpPr>
      <p:sp>
        <p:nvSpPr>
          <p:cNvPr id="8" name="그림 개체 틀 7"/>
          <p:cNvSpPr>
            <a:spLocks noGrp="1"/>
          </p:cNvSpPr>
          <p:nvPr>
            <p:ph type="pic" sz="quarter" idx="13"/>
          </p:nvPr>
        </p:nvSpPr>
        <p:spPr>
          <a:xfrm>
            <a:off x="4763" y="-10160"/>
            <a:ext cx="9144000" cy="6858000"/>
          </a:xfrm>
        </p:spPr>
        <p:txBody>
          <a:bodyPr/>
          <a:lstStyle/>
          <a:p>
            <a:endParaRPr lang="ko-KR" altLang="en-US"/>
          </a:p>
        </p:txBody>
      </p:sp>
      <p:sp>
        <p:nvSpPr>
          <p:cNvPr id="10" name="그림 개체 틀 9"/>
          <p:cNvSpPr>
            <a:spLocks noGrp="1"/>
          </p:cNvSpPr>
          <p:nvPr>
            <p:ph type="pic" sz="quarter" idx="16"/>
          </p:nvPr>
        </p:nvSpPr>
        <p:spPr>
          <a:xfrm>
            <a:off x="216772" y="0"/>
            <a:ext cx="5612529" cy="6858000"/>
          </a:xfrm>
          <a:custGeom>
            <a:avLst/>
            <a:gdLst>
              <a:gd name="connsiteX0" fmla="*/ 3741687 w 7483372"/>
              <a:gd name="connsiteY0" fmla="*/ 1173163 h 6858000"/>
              <a:gd name="connsiteX1" fmla="*/ 1485849 w 7483372"/>
              <a:gd name="connsiteY1" fmla="*/ 3429001 h 6858000"/>
              <a:gd name="connsiteX2" fmla="*/ 3741687 w 7483372"/>
              <a:gd name="connsiteY2" fmla="*/ 5684839 h 6858000"/>
              <a:gd name="connsiteX3" fmla="*/ 5997525 w 7483372"/>
              <a:gd name="connsiteY3" fmla="*/ 3429001 h 6858000"/>
              <a:gd name="connsiteX4" fmla="*/ 3741687 w 7483372"/>
              <a:gd name="connsiteY4" fmla="*/ 1173163 h 6858000"/>
              <a:gd name="connsiteX5" fmla="*/ 2199390 w 7483372"/>
              <a:gd name="connsiteY5" fmla="*/ 0 h 6858000"/>
              <a:gd name="connsiteX6" fmla="*/ 5283982 w 7483372"/>
              <a:gd name="connsiteY6" fmla="*/ 0 h 6858000"/>
              <a:gd name="connsiteX7" fmla="*/ 5363862 w 7483372"/>
              <a:gd name="connsiteY7" fmla="*/ 36113 h 6858000"/>
              <a:gd name="connsiteX8" fmla="*/ 7483372 w 7483372"/>
              <a:gd name="connsiteY8" fmla="*/ 3408828 h 6858000"/>
              <a:gd name="connsiteX9" fmla="*/ 5198119 w 7483372"/>
              <a:gd name="connsiteY9" fmla="*/ 6856474 h 6858000"/>
              <a:gd name="connsiteX10" fmla="*/ 5194249 w 7483372"/>
              <a:gd name="connsiteY10" fmla="*/ 6858000 h 6858000"/>
              <a:gd name="connsiteX11" fmla="*/ 2289124 w 7483372"/>
              <a:gd name="connsiteY11" fmla="*/ 6858000 h 6858000"/>
              <a:gd name="connsiteX12" fmla="*/ 2285253 w 7483372"/>
              <a:gd name="connsiteY12" fmla="*/ 6856474 h 6858000"/>
              <a:gd name="connsiteX13" fmla="*/ 0 w 7483372"/>
              <a:gd name="connsiteY13" fmla="*/ 3408828 h 6858000"/>
              <a:gd name="connsiteX14" fmla="*/ 2119511 w 7483372"/>
              <a:gd name="connsiteY14" fmla="*/ 36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483372" h="6858000">
                <a:moveTo>
                  <a:pt x="3741687" y="1173163"/>
                </a:moveTo>
                <a:cubicBezTo>
                  <a:pt x="2495822" y="1173163"/>
                  <a:pt x="1485849" y="2183136"/>
                  <a:pt x="1485849" y="3429001"/>
                </a:cubicBezTo>
                <a:cubicBezTo>
                  <a:pt x="1485849" y="4674866"/>
                  <a:pt x="2495822" y="5684839"/>
                  <a:pt x="3741687" y="5684839"/>
                </a:cubicBezTo>
                <a:cubicBezTo>
                  <a:pt x="4987552" y="5684839"/>
                  <a:pt x="5997525" y="4674866"/>
                  <a:pt x="5997525" y="3429001"/>
                </a:cubicBezTo>
                <a:cubicBezTo>
                  <a:pt x="5997525" y="2183136"/>
                  <a:pt x="4987552" y="1173163"/>
                  <a:pt x="3741687" y="1173163"/>
                </a:cubicBezTo>
                <a:close/>
                <a:moveTo>
                  <a:pt x="2199390" y="0"/>
                </a:moveTo>
                <a:lnTo>
                  <a:pt x="5283982" y="0"/>
                </a:lnTo>
                <a:lnTo>
                  <a:pt x="5363862" y="36113"/>
                </a:lnTo>
                <a:cubicBezTo>
                  <a:pt x="6617956" y="640397"/>
                  <a:pt x="7483372" y="1923549"/>
                  <a:pt x="7483372" y="3408828"/>
                </a:cubicBezTo>
                <a:cubicBezTo>
                  <a:pt x="7483372" y="4958685"/>
                  <a:pt x="6541067" y="6288455"/>
                  <a:pt x="5198119" y="6856474"/>
                </a:cubicBezTo>
                <a:lnTo>
                  <a:pt x="5194249" y="6858000"/>
                </a:lnTo>
                <a:lnTo>
                  <a:pt x="2289124" y="6858000"/>
                </a:lnTo>
                <a:lnTo>
                  <a:pt x="2285253" y="6856474"/>
                </a:lnTo>
                <a:cubicBezTo>
                  <a:pt x="942306" y="6288455"/>
                  <a:pt x="0" y="4958685"/>
                  <a:pt x="0" y="3408828"/>
                </a:cubicBezTo>
                <a:cubicBezTo>
                  <a:pt x="0" y="1923549"/>
                  <a:pt x="865416" y="640397"/>
                  <a:pt x="2119511" y="36113"/>
                </a:cubicBezTo>
                <a:close/>
              </a:path>
            </a:pathLst>
          </a:custGeom>
        </p:spPr>
        <p:txBody>
          <a:bodyPr wrap="square">
            <a:noAutofit/>
          </a:bodyPr>
          <a:lstStyle/>
          <a:p>
            <a:endParaRPr lang="ko-KR" altLang="en-US"/>
          </a:p>
        </p:txBody>
      </p:sp>
      <p:sp>
        <p:nvSpPr>
          <p:cNvPr id="20" name="그림 개체 틀 19"/>
          <p:cNvSpPr>
            <a:spLocks noGrp="1"/>
          </p:cNvSpPr>
          <p:nvPr>
            <p:ph type="pic" sz="quarter" idx="17"/>
          </p:nvPr>
        </p:nvSpPr>
        <p:spPr>
          <a:xfrm>
            <a:off x="3592996" y="2"/>
            <a:ext cx="3018546" cy="3368607"/>
          </a:xfrm>
          <a:custGeom>
            <a:avLst/>
            <a:gdLst>
              <a:gd name="connsiteX0" fmla="*/ 528775 w 4024728"/>
              <a:gd name="connsiteY0" fmla="*/ 0 h 3368607"/>
              <a:gd name="connsiteX1" fmla="*/ 3495954 w 4024728"/>
              <a:gd name="connsiteY1" fmla="*/ 0 h 3368607"/>
              <a:gd name="connsiteX2" fmla="*/ 3565202 w 4024728"/>
              <a:gd name="connsiteY2" fmla="*/ 76193 h 3368607"/>
              <a:gd name="connsiteX3" fmla="*/ 4024728 w 4024728"/>
              <a:gd name="connsiteY3" fmla="*/ 1356243 h 3368607"/>
              <a:gd name="connsiteX4" fmla="*/ 2012364 w 4024728"/>
              <a:gd name="connsiteY4" fmla="*/ 3368607 h 3368607"/>
              <a:gd name="connsiteX5" fmla="*/ 0 w 4024728"/>
              <a:gd name="connsiteY5" fmla="*/ 1356243 h 3368607"/>
              <a:gd name="connsiteX6" fmla="*/ 459526 w 4024728"/>
              <a:gd name="connsiteY6" fmla="*/ 76193 h 336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4728" h="3368607">
                <a:moveTo>
                  <a:pt x="528775" y="0"/>
                </a:moveTo>
                <a:lnTo>
                  <a:pt x="3495954" y="0"/>
                </a:lnTo>
                <a:lnTo>
                  <a:pt x="3565202" y="76193"/>
                </a:lnTo>
                <a:cubicBezTo>
                  <a:pt x="3852277" y="424048"/>
                  <a:pt x="4024728" y="870006"/>
                  <a:pt x="4024728" y="1356243"/>
                </a:cubicBezTo>
                <a:cubicBezTo>
                  <a:pt x="4024728" y="2467641"/>
                  <a:pt x="3123762" y="3368607"/>
                  <a:pt x="2012364" y="3368607"/>
                </a:cubicBezTo>
                <a:cubicBezTo>
                  <a:pt x="900966" y="3368607"/>
                  <a:pt x="0" y="2467641"/>
                  <a:pt x="0" y="1356243"/>
                </a:cubicBezTo>
                <a:cubicBezTo>
                  <a:pt x="0" y="870006"/>
                  <a:pt x="172451" y="424048"/>
                  <a:pt x="459526" y="76193"/>
                </a:cubicBezTo>
                <a:close/>
              </a:path>
            </a:pathLst>
          </a:custGeom>
        </p:spPr>
        <p:txBody>
          <a:bodyPr wrap="square">
            <a:noAutofit/>
          </a:bodyPr>
          <a:lstStyle/>
          <a:p>
            <a:endParaRPr lang="ko-KR" altLang="en-US"/>
          </a:p>
        </p:txBody>
      </p:sp>
      <p:sp>
        <p:nvSpPr>
          <p:cNvPr id="11" name="Text Placeholder 8">
            <a:extLst>
              <a:ext uri="{FF2B5EF4-FFF2-40B4-BE49-F238E27FC236}">
                <a16:creationId xmlns:a16="http://schemas.microsoft.com/office/drawing/2014/main" xmlns="" id="{C167E905-9829-3A48-B64E-3F05C83C529D}"/>
              </a:ext>
            </a:extLst>
          </p:cNvPr>
          <p:cNvSpPr>
            <a:spLocks noGrp="1"/>
          </p:cNvSpPr>
          <p:nvPr>
            <p:ph type="body" sz="quarter" idx="18" hasCustomPrompt="1"/>
          </p:nvPr>
        </p:nvSpPr>
        <p:spPr>
          <a:xfrm>
            <a:off x="1933575" y="3749742"/>
            <a:ext cx="6915150" cy="2006600"/>
          </a:xfrm>
        </p:spPr>
        <p:txBody>
          <a:bodyPr>
            <a:noAutofit/>
          </a:bodyPr>
          <a:lstStyle>
            <a:lvl1pPr marL="0" indent="0">
              <a:buNone/>
              <a:defRPr sz="6000" b="1">
                <a:solidFill>
                  <a:schemeClr val="accent1"/>
                </a:solidFill>
                <a:latin typeface="+mj-lt"/>
                <a:ea typeface="Helvetica Neue" panose="02000503000000020004" pitchFamily="2" charset="0"/>
                <a:cs typeface="Helvetica Neue" panose="02000503000000020004"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xmlns="" id="{72020A61-98B8-4D42-B44D-28436F578240}"/>
              </a:ext>
            </a:extLst>
          </p:cNvPr>
          <p:cNvSpPr>
            <a:spLocks noGrp="1"/>
          </p:cNvSpPr>
          <p:nvPr>
            <p:ph type="body" sz="quarter" idx="19"/>
          </p:nvPr>
        </p:nvSpPr>
        <p:spPr>
          <a:xfrm>
            <a:off x="4695825" y="3038475"/>
            <a:ext cx="4152900" cy="520700"/>
          </a:xfrm>
        </p:spPr>
        <p:txBody>
          <a:bodyPr/>
          <a:lstStyle>
            <a:lvl1pPr marL="0" indent="0">
              <a:buNone/>
              <a:defRPr b="0" i="0">
                <a:solidFill>
                  <a:schemeClr val="bg1"/>
                </a:solidFill>
                <a:latin typeface="Calibri Light" panose="020F0302020204030204" pitchFamily="34" charset="0"/>
                <a:cs typeface="Calibri Light" panose="020F0302020204030204" pitchFamily="34" charset="0"/>
              </a:defRPr>
            </a:lvl1pPr>
            <a:lvl2pPr marL="342900" indent="0">
              <a:buNone/>
              <a:defRPr b="0" i="0">
                <a:solidFill>
                  <a:schemeClr val="bg1"/>
                </a:solidFill>
                <a:latin typeface="Calibri Light" panose="020F0302020204030204" pitchFamily="34" charset="0"/>
                <a:cs typeface="Calibri Light" panose="020F0302020204030204" pitchFamily="34" charset="0"/>
              </a:defRPr>
            </a:lvl2pPr>
            <a:lvl3pPr marL="685800" indent="0">
              <a:buNone/>
              <a:defRPr b="0" i="0">
                <a:solidFill>
                  <a:schemeClr val="bg1"/>
                </a:solidFill>
                <a:latin typeface="Calibri Light" panose="020F0302020204030204" pitchFamily="34" charset="0"/>
                <a:cs typeface="Calibri Light" panose="020F0302020204030204" pitchFamily="34" charset="0"/>
              </a:defRPr>
            </a:lvl3pPr>
            <a:lvl4pPr marL="1028700" indent="0">
              <a:buNone/>
              <a:defRPr b="0" i="0">
                <a:solidFill>
                  <a:schemeClr val="bg1"/>
                </a:solidFill>
                <a:latin typeface="Calibri Light" panose="020F0302020204030204" pitchFamily="34" charset="0"/>
                <a:cs typeface="Calibri Light" panose="020F0302020204030204" pitchFamily="34" charset="0"/>
              </a:defRPr>
            </a:lvl4pPr>
            <a:lvl5pPr marL="1371600"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GB" dirty="0"/>
              <a:t>Click to edit Master text styles</a:t>
            </a:r>
          </a:p>
        </p:txBody>
      </p:sp>
      <p:sp>
        <p:nvSpPr>
          <p:cNvPr id="13" name="Text Placeholder 11">
            <a:extLst>
              <a:ext uri="{FF2B5EF4-FFF2-40B4-BE49-F238E27FC236}">
                <a16:creationId xmlns:a16="http://schemas.microsoft.com/office/drawing/2014/main" xmlns="" id="{EEB0AF54-F642-CC4C-A853-9CACB1646C6C}"/>
              </a:ext>
            </a:extLst>
          </p:cNvPr>
          <p:cNvSpPr>
            <a:spLocks noGrp="1"/>
          </p:cNvSpPr>
          <p:nvPr>
            <p:ph type="body" sz="quarter" idx="20" hasCustomPrompt="1"/>
          </p:nvPr>
        </p:nvSpPr>
        <p:spPr>
          <a:xfrm>
            <a:off x="4695825" y="2063115"/>
            <a:ext cx="4152900" cy="520700"/>
          </a:xfrm>
        </p:spPr>
        <p:txBody>
          <a:bodyPr>
            <a:normAutofit/>
          </a:bodyPr>
          <a:lstStyle>
            <a:lvl1pPr marL="0" indent="0" algn="r">
              <a:buNone/>
              <a:defRPr sz="1200" b="0" i="0">
                <a:solidFill>
                  <a:schemeClr val="bg1"/>
                </a:solidFill>
                <a:latin typeface="+mj-lt"/>
                <a:cs typeface="Calibri Light" panose="020F0302020204030204" pitchFamily="34" charset="0"/>
              </a:defRPr>
            </a:lvl1pPr>
            <a:lvl2pPr marL="342900" indent="0">
              <a:buNone/>
              <a:defRPr b="0" i="0">
                <a:solidFill>
                  <a:schemeClr val="bg1"/>
                </a:solidFill>
                <a:latin typeface="Calibri Light" panose="020F0302020204030204" pitchFamily="34" charset="0"/>
                <a:cs typeface="Calibri Light" panose="020F0302020204030204" pitchFamily="34" charset="0"/>
              </a:defRPr>
            </a:lvl2pPr>
            <a:lvl3pPr marL="685800" indent="0">
              <a:buNone/>
              <a:defRPr b="0" i="0">
                <a:solidFill>
                  <a:schemeClr val="bg1"/>
                </a:solidFill>
                <a:latin typeface="Calibri Light" panose="020F0302020204030204" pitchFamily="34" charset="0"/>
                <a:cs typeface="Calibri Light" panose="020F0302020204030204" pitchFamily="34" charset="0"/>
              </a:defRPr>
            </a:lvl3pPr>
            <a:lvl4pPr marL="1028700" indent="0">
              <a:buNone/>
              <a:defRPr b="0" i="0">
                <a:solidFill>
                  <a:schemeClr val="bg1"/>
                </a:solidFill>
                <a:latin typeface="Calibri Light" panose="020F0302020204030204" pitchFamily="34" charset="0"/>
                <a:cs typeface="Calibri Light" panose="020F0302020204030204" pitchFamily="34" charset="0"/>
              </a:defRPr>
            </a:lvl4pPr>
            <a:lvl5pPr marL="1371600"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GB" dirty="0"/>
              <a:t>CLICK TO EDIT MASTER TEXT STYLES</a:t>
            </a:r>
          </a:p>
        </p:txBody>
      </p:sp>
      <p:pic>
        <p:nvPicPr>
          <p:cNvPr id="14" name="Picture 13">
            <a:extLst>
              <a:ext uri="{FF2B5EF4-FFF2-40B4-BE49-F238E27FC236}">
                <a16:creationId xmlns:a16="http://schemas.microsoft.com/office/drawing/2014/main" xmlns="" id="{59D6FC93-08E4-3643-8D34-1D4297EB1D39}"/>
              </a:ext>
            </a:extLst>
          </p:cNvPr>
          <p:cNvPicPr>
            <a:picLocks noChangeAspect="1"/>
          </p:cNvPicPr>
          <p:nvPr userDrawn="1"/>
        </p:nvPicPr>
        <p:blipFill>
          <a:blip r:embed="rId2">
            <a:biLevel thresh="50000"/>
            <a:extLst>
              <a:ext uri="{28A0092B-C50C-407E-A947-70E740481C1C}">
                <a14:useLocalDpi xmlns:a14="http://schemas.microsoft.com/office/drawing/2010/main"/>
              </a:ext>
            </a:extLst>
          </a:blip>
          <a:stretch>
            <a:fillRect/>
          </a:stretch>
        </p:blipFill>
        <p:spPr>
          <a:xfrm>
            <a:off x="7617723" y="264418"/>
            <a:ext cx="291601" cy="324000"/>
          </a:xfrm>
          <a:prstGeom prst="rect">
            <a:avLst/>
          </a:prstGeom>
        </p:spPr>
      </p:pic>
      <p:sp>
        <p:nvSpPr>
          <p:cNvPr id="15" name="Title 1">
            <a:extLst>
              <a:ext uri="{FF2B5EF4-FFF2-40B4-BE49-F238E27FC236}">
                <a16:creationId xmlns:a16="http://schemas.microsoft.com/office/drawing/2014/main" xmlns="" id="{F1C04362-43E0-8443-9DD7-E8C7838A0A0B}"/>
              </a:ext>
            </a:extLst>
          </p:cNvPr>
          <p:cNvSpPr txBox="1">
            <a:spLocks/>
          </p:cNvSpPr>
          <p:nvPr userDrawn="1"/>
        </p:nvSpPr>
        <p:spPr>
          <a:xfrm>
            <a:off x="7741285" y="295195"/>
            <a:ext cx="1107440" cy="184666"/>
          </a:xfrm>
          <a:prstGeom prst="rect">
            <a:avLst/>
          </a:prstGeom>
          <a:noFill/>
        </p:spPr>
        <p:txBody>
          <a:bodyPr wrap="square" lIns="0" tIns="0" rIns="0" bIns="0" anchor="ctr">
            <a:spAutoFit/>
          </a:bodyPr>
          <a:lstStyle>
            <a:lvl1pPr algn="ctr" defTabSz="914400" rtl="0" eaLnBrk="1" latinLnBrk="0" hangingPunct="1">
              <a:lnSpc>
                <a:spcPct val="100000"/>
              </a:lnSpc>
              <a:spcBef>
                <a:spcPct val="0"/>
              </a:spcBef>
              <a:buNone/>
              <a:defRPr sz="4800" b="0" i="0" kern="1200" spc="-150" baseline="0">
                <a:solidFill>
                  <a:srgbClr val="2D3293"/>
                </a:solidFill>
                <a:latin typeface="Open Sans Light" charset="0"/>
                <a:ea typeface="Open Sans Light" charset="0"/>
                <a:cs typeface="Open Sans Light" charset="0"/>
              </a:defRPr>
            </a:lvl1pPr>
          </a:lstStyle>
          <a:p>
            <a:pPr algn="r"/>
            <a:r>
              <a:rPr lang="en-US" sz="1200" b="1" spc="0">
                <a:solidFill>
                  <a:srgbClr val="FFFFFF"/>
                </a:solidFill>
                <a:latin typeface="Calibri Light" panose="020F0302020204030204"/>
                <a:ea typeface="Open Sans" charset="0"/>
                <a:cs typeface="Open Sans" charset="0"/>
              </a:rPr>
              <a:t>@</a:t>
            </a:r>
            <a:r>
              <a:rPr lang="en-US" sz="1200" b="1" spc="0" err="1">
                <a:solidFill>
                  <a:srgbClr val="FFFFFF"/>
                </a:solidFill>
                <a:latin typeface="Calibri Light" panose="020F0302020204030204"/>
                <a:ea typeface="Open Sans" charset="0"/>
                <a:cs typeface="Open Sans" charset="0"/>
              </a:rPr>
              <a:t>openaire_eu</a:t>
            </a:r>
            <a:endParaRPr lang="en-US" sz="1200" b="1" spc="0">
              <a:solidFill>
                <a:srgbClr val="FFFFFF"/>
              </a:solidFill>
              <a:latin typeface="Calibri Light" panose="020F0302020204030204"/>
              <a:ea typeface="Open Sans" charset="0"/>
              <a:cs typeface="Open Sans" charset="0"/>
            </a:endParaRPr>
          </a:p>
        </p:txBody>
      </p:sp>
      <p:pic>
        <p:nvPicPr>
          <p:cNvPr id="16" name="Graphic 15">
            <a:extLst>
              <a:ext uri="{FF2B5EF4-FFF2-40B4-BE49-F238E27FC236}">
                <a16:creationId xmlns:a16="http://schemas.microsoft.com/office/drawing/2014/main" xmlns="" id="{5DA24E07-433B-D04F-80AA-B81E631A66B2}"/>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986444" y="6387072"/>
            <a:ext cx="243000" cy="324000"/>
          </a:xfrm>
          <a:prstGeom prst="rect">
            <a:avLst/>
          </a:prstGeom>
        </p:spPr>
      </p:pic>
      <p:sp>
        <p:nvSpPr>
          <p:cNvPr id="4" name="바닥글 개체 틀 3"/>
          <p:cNvSpPr>
            <a:spLocks noGrp="1"/>
          </p:cNvSpPr>
          <p:nvPr>
            <p:ph type="ftr" sz="quarter" idx="11"/>
          </p:nvPr>
        </p:nvSpPr>
        <p:spPr>
          <a:xfrm>
            <a:off x="295275" y="6356351"/>
            <a:ext cx="5819775" cy="365125"/>
          </a:xfrm>
        </p:spPr>
        <p:txBody>
          <a:bodyPr/>
          <a:lstStyle>
            <a:lvl1pPr>
              <a:defRPr>
                <a:solidFill>
                  <a:schemeClr val="bg1">
                    <a:lumMod val="95000"/>
                  </a:schemeClr>
                </a:solidFill>
              </a:defRPr>
            </a:lvl1pPr>
          </a:lstStyle>
          <a:p>
            <a:r>
              <a:rPr lang="en-GB" altLang="ko-KR">
                <a:solidFill>
                  <a:srgbClr val="FFFFFF">
                    <a:lumMod val="95000"/>
                  </a:srgbClr>
                </a:solidFill>
              </a:rPr>
              <a:t>Evidence Based Policymaking in Europe Summit: 2021 | Dec 9-10, 2021</a:t>
            </a:r>
            <a:endParaRPr lang="ko-KR" altLang="en-US">
              <a:solidFill>
                <a:srgbClr val="FFFFFF">
                  <a:lumMod val="95000"/>
                </a:srgbClr>
              </a:solidFill>
            </a:endParaRPr>
          </a:p>
        </p:txBody>
      </p:sp>
    </p:spTree>
    <p:extLst>
      <p:ext uri="{BB962C8B-B14F-4D97-AF65-F5344CB8AC3E}">
        <p14:creationId xmlns:p14="http://schemas.microsoft.com/office/powerpoint/2010/main" val="367892979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Blank_background_picture">
    <p:spTree>
      <p:nvGrpSpPr>
        <p:cNvPr id="1" name=""/>
        <p:cNvGrpSpPr/>
        <p:nvPr/>
      </p:nvGrpSpPr>
      <p:grpSpPr>
        <a:xfrm>
          <a:off x="0" y="0"/>
          <a:ext cx="0" cy="0"/>
          <a:chOff x="0" y="0"/>
          <a:chExt cx="0" cy="0"/>
        </a:xfrm>
      </p:grpSpPr>
      <p:pic>
        <p:nvPicPr>
          <p:cNvPr id="3" name="Picture 2" descr="A picture containing night sky&#10;&#10;Description automatically generated">
            <a:extLst>
              <a:ext uri="{FF2B5EF4-FFF2-40B4-BE49-F238E27FC236}">
                <a16:creationId xmlns:a16="http://schemas.microsoft.com/office/drawing/2014/main" xmlns="" id="{59F22E89-4B44-C946-981E-F7522714D6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05" y="-12358"/>
            <a:ext cx="9206401" cy="6912000"/>
          </a:xfrm>
          <a:prstGeom prst="rect">
            <a:avLst/>
          </a:prstGeom>
        </p:spPr>
      </p:pic>
      <p:sp>
        <p:nvSpPr>
          <p:cNvPr id="12" name="바닥글 개체 틀 11"/>
          <p:cNvSpPr>
            <a:spLocks noGrp="1"/>
          </p:cNvSpPr>
          <p:nvPr>
            <p:ph type="ftr" sz="quarter" idx="16"/>
          </p:nvPr>
        </p:nvSpPr>
        <p:spPr>
          <a:xfrm>
            <a:off x="1017888" y="6343994"/>
            <a:ext cx="7108225" cy="365125"/>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4" name="Title 3">
            <a:extLst>
              <a:ext uri="{FF2B5EF4-FFF2-40B4-BE49-F238E27FC236}">
                <a16:creationId xmlns:a16="http://schemas.microsoft.com/office/drawing/2014/main" xmlns="" id="{88F11581-11D1-C846-9475-A921FBF66FF3}"/>
              </a:ext>
            </a:extLst>
          </p:cNvPr>
          <p:cNvSpPr>
            <a:spLocks noGrp="1"/>
          </p:cNvSpPr>
          <p:nvPr>
            <p:ph type="title" hasCustomPrompt="1"/>
          </p:nvPr>
        </p:nvSpPr>
        <p:spPr>
          <a:xfrm>
            <a:off x="2126135" y="962690"/>
            <a:ext cx="4891731" cy="1325563"/>
          </a:xfrm>
        </p:spPr>
        <p:txBody>
          <a:bodyPr/>
          <a:lstStyle>
            <a:lvl1pPr algn="ctr">
              <a:defRPr>
                <a:solidFill>
                  <a:schemeClr val="bg1"/>
                </a:solidFill>
                <a:latin typeface="+mj-lt"/>
              </a:defRPr>
            </a:lvl1pPr>
          </a:lstStyle>
          <a:p>
            <a:r>
              <a:rPr lang="en-GB" dirty="0"/>
              <a:t>CLICK TO EDIT MASTER TITLE STYLE</a:t>
            </a:r>
            <a:endParaRPr lang="x-none" dirty="0"/>
          </a:p>
        </p:txBody>
      </p:sp>
      <p:sp>
        <p:nvSpPr>
          <p:cNvPr id="6" name="Text Placeholder 5">
            <a:extLst>
              <a:ext uri="{FF2B5EF4-FFF2-40B4-BE49-F238E27FC236}">
                <a16:creationId xmlns:a16="http://schemas.microsoft.com/office/drawing/2014/main" xmlns="" id="{92917694-014E-9346-AFD1-0AB023032CD5}"/>
              </a:ext>
            </a:extLst>
          </p:cNvPr>
          <p:cNvSpPr>
            <a:spLocks noGrp="1"/>
          </p:cNvSpPr>
          <p:nvPr>
            <p:ph type="body" sz="quarter" idx="18"/>
          </p:nvPr>
        </p:nvSpPr>
        <p:spPr>
          <a:xfrm>
            <a:off x="1652716" y="2645461"/>
            <a:ext cx="5838568" cy="3163888"/>
          </a:xfrm>
        </p:spPr>
        <p:txBody>
          <a:bodyPr numCol="2">
            <a:normAutofit/>
          </a:bodyPr>
          <a:lstStyle>
            <a:lvl1pPr marL="385763" indent="-385763">
              <a:lnSpc>
                <a:spcPct val="100000"/>
              </a:lnSpc>
              <a:spcAft>
                <a:spcPts val="900"/>
              </a:spcAft>
              <a:buFont typeface="+mj-lt"/>
              <a:buAutoNum type="arabicPeriod"/>
              <a:defRPr sz="1800">
                <a:solidFill>
                  <a:schemeClr val="bg1"/>
                </a:solidFill>
              </a:defRPr>
            </a:lvl1pPr>
            <a:lvl2pPr marL="3429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a:t>
            </a:r>
          </a:p>
          <a:p>
            <a:pPr lvl="0"/>
            <a:r>
              <a:rPr lang="en-GB" dirty="0" err="1"/>
              <a:t>Kjfkajfk</a:t>
            </a:r>
            <a:endParaRPr lang="en-GB" dirty="0"/>
          </a:p>
          <a:p>
            <a:pPr lvl="0"/>
            <a:r>
              <a:rPr lang="en-GB" dirty="0" err="1"/>
              <a:t>Fdkjfkdsljksl</a:t>
            </a:r>
            <a:endParaRPr lang="en-GB" dirty="0"/>
          </a:p>
          <a:p>
            <a:pPr lvl="0"/>
            <a:r>
              <a:rPr lang="en-GB" dirty="0" err="1"/>
              <a:t>Kjfkdjflkas</a:t>
            </a:r>
            <a:endParaRPr lang="en-GB" dirty="0"/>
          </a:p>
          <a:p>
            <a:pPr lvl="0"/>
            <a:r>
              <a:rPr lang="en-GB" dirty="0" err="1"/>
              <a:t>Jfkladfjlkasjf</a:t>
            </a:r>
            <a:endParaRPr lang="en-GB" dirty="0"/>
          </a:p>
          <a:p>
            <a:pPr lvl="0"/>
            <a:r>
              <a:rPr lang="en-GB" dirty="0" err="1"/>
              <a:t>Fjdkfjsldkj</a:t>
            </a:r>
            <a:endParaRPr lang="en-GB" dirty="0"/>
          </a:p>
          <a:p>
            <a:pPr lvl="0"/>
            <a:r>
              <a:rPr lang="en-GB" dirty="0" err="1"/>
              <a:t>Jkfjasdklfjalsk</a:t>
            </a:r>
            <a:endParaRPr lang="en-GB" dirty="0"/>
          </a:p>
          <a:p>
            <a:pPr lvl="0"/>
            <a:endParaRPr lang="en-GB" dirty="0"/>
          </a:p>
        </p:txBody>
      </p:sp>
      <p:sp>
        <p:nvSpPr>
          <p:cNvPr id="10" name="슬라이드 번호 개체 틀 12">
            <a:extLst>
              <a:ext uri="{FF2B5EF4-FFF2-40B4-BE49-F238E27FC236}">
                <a16:creationId xmlns:a16="http://schemas.microsoft.com/office/drawing/2014/main" xmlns="" id="{1AEA3658-62EB-A24B-8B5C-38127754A5B9}"/>
              </a:ext>
            </a:extLst>
          </p:cNvPr>
          <p:cNvSpPr>
            <a:spLocks noGrp="1"/>
          </p:cNvSpPr>
          <p:nvPr>
            <p:ph type="sldNum" sz="quarter" idx="17"/>
          </p:nvPr>
        </p:nvSpPr>
        <p:spPr>
          <a:xfrm>
            <a:off x="4423500" y="-7215"/>
            <a:ext cx="297000" cy="784800"/>
          </a:xfr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bg1"/>
                </a:solidFill>
                <a:latin typeface="+mj-lt"/>
              </a:defRPr>
            </a:lvl1pPr>
          </a:lstStyle>
          <a:p>
            <a:fld id="{BB5D696C-7C4B-4748-AD7A-B30C297BC295}" type="slidenum">
              <a:rPr lang="ko-KR" altLang="en-US" smtClean="0">
                <a:solidFill>
                  <a:srgbClr val="FFFFFF"/>
                </a:solidFill>
              </a:rPr>
              <a:pPr/>
              <a:t>‹#›</a:t>
            </a:fld>
            <a:endParaRPr lang="ko-KR" altLang="en-US">
              <a:solidFill>
                <a:srgbClr val="FFFFFF"/>
              </a:solidFill>
            </a:endParaRPr>
          </a:p>
        </p:txBody>
      </p:sp>
      <p:pic>
        <p:nvPicPr>
          <p:cNvPr id="8" name="Picture 7" descr="A picture containing text, clipart&#10;&#10;Description automatically generated">
            <a:extLst>
              <a:ext uri="{FF2B5EF4-FFF2-40B4-BE49-F238E27FC236}">
                <a16:creationId xmlns:a16="http://schemas.microsoft.com/office/drawing/2014/main" xmlns="" id="{18B13439-71EF-5F4B-B473-842C9AAF25A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743" y="6316329"/>
            <a:ext cx="886211" cy="420452"/>
          </a:xfrm>
          <a:prstGeom prst="rect">
            <a:avLst/>
          </a:prstGeom>
        </p:spPr>
      </p:pic>
    </p:spTree>
    <p:extLst>
      <p:ext uri="{BB962C8B-B14F-4D97-AF65-F5344CB8AC3E}">
        <p14:creationId xmlns:p14="http://schemas.microsoft.com/office/powerpoint/2010/main" val="423135006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Title_and_content_image_side">
    <p:spTree>
      <p:nvGrpSpPr>
        <p:cNvPr id="1" name=""/>
        <p:cNvGrpSpPr/>
        <p:nvPr/>
      </p:nvGrpSpPr>
      <p:grpSpPr>
        <a:xfrm>
          <a:off x="0" y="0"/>
          <a:ext cx="0" cy="0"/>
          <a:chOff x="0" y="0"/>
          <a:chExt cx="0" cy="0"/>
        </a:xfrm>
      </p:grpSpPr>
      <p:sp>
        <p:nvSpPr>
          <p:cNvPr id="14" name="그림 개체 틀 13"/>
          <p:cNvSpPr>
            <a:spLocks noGrp="1"/>
          </p:cNvSpPr>
          <p:nvPr>
            <p:ph type="pic" sz="quarter" idx="15"/>
          </p:nvPr>
        </p:nvSpPr>
        <p:spPr>
          <a:xfrm>
            <a:off x="0" y="717886"/>
            <a:ext cx="1839686" cy="4905828"/>
          </a:xfrm>
          <a:custGeom>
            <a:avLst/>
            <a:gdLst>
              <a:gd name="connsiteX0" fmla="*/ 0 w 2452914"/>
              <a:gd name="connsiteY0" fmla="*/ 0 h 4905828"/>
              <a:gd name="connsiteX1" fmla="*/ 2452914 w 2452914"/>
              <a:gd name="connsiteY1" fmla="*/ 2452914 h 4905828"/>
              <a:gd name="connsiteX2" fmla="*/ 0 w 2452914"/>
              <a:gd name="connsiteY2" fmla="*/ 4905828 h 4905828"/>
              <a:gd name="connsiteX3" fmla="*/ 0 w 2452914"/>
              <a:gd name="connsiteY3" fmla="*/ 3679371 h 4905828"/>
              <a:gd name="connsiteX4" fmla="*/ 1226457 w 2452914"/>
              <a:gd name="connsiteY4" fmla="*/ 2452914 h 4905828"/>
              <a:gd name="connsiteX5" fmla="*/ 0 w 2452914"/>
              <a:gd name="connsiteY5" fmla="*/ 1226457 h 490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2914" h="4905828">
                <a:moveTo>
                  <a:pt x="0" y="0"/>
                </a:moveTo>
                <a:cubicBezTo>
                  <a:pt x="1354707" y="0"/>
                  <a:pt x="2452914" y="1098207"/>
                  <a:pt x="2452914" y="2452914"/>
                </a:cubicBezTo>
                <a:cubicBezTo>
                  <a:pt x="2452914" y="3807621"/>
                  <a:pt x="1354707" y="4905828"/>
                  <a:pt x="0" y="4905828"/>
                </a:cubicBezTo>
                <a:lnTo>
                  <a:pt x="0" y="3679371"/>
                </a:lnTo>
                <a:cubicBezTo>
                  <a:pt x="677353" y="3679371"/>
                  <a:pt x="1226457" y="3130267"/>
                  <a:pt x="1226457" y="2452914"/>
                </a:cubicBezTo>
                <a:cubicBezTo>
                  <a:pt x="1226457" y="1775561"/>
                  <a:pt x="677353" y="1226457"/>
                  <a:pt x="0" y="1226457"/>
                </a:cubicBezTo>
                <a:close/>
              </a:path>
            </a:pathLst>
          </a:custGeom>
        </p:spPr>
        <p:txBody>
          <a:bodyPr wrap="square">
            <a:noAutofit/>
          </a:bodyPr>
          <a:lstStyle/>
          <a:p>
            <a:endParaRPr lang="ko-KR" altLang="en-US"/>
          </a:p>
        </p:txBody>
      </p:sp>
      <p:sp>
        <p:nvSpPr>
          <p:cNvPr id="2" name="Footer Placeholder 1">
            <a:extLst>
              <a:ext uri="{FF2B5EF4-FFF2-40B4-BE49-F238E27FC236}">
                <a16:creationId xmlns:a16="http://schemas.microsoft.com/office/drawing/2014/main" xmlns="" id="{AA81B8A3-DEED-0C46-8830-E9531C503FFF}"/>
              </a:ext>
            </a:extLst>
          </p:cNvPr>
          <p:cNvSpPr>
            <a:spLocks noGrp="1"/>
          </p:cNvSpPr>
          <p:nvPr>
            <p:ph type="ftr" sz="quarter" idx="17"/>
          </p:nvPr>
        </p:nvSpPr>
        <p:spPr>
          <a:xfrm>
            <a:off x="1545708" y="6356351"/>
            <a:ext cx="6866772" cy="348330"/>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7" name="Title 6">
            <a:extLst>
              <a:ext uri="{FF2B5EF4-FFF2-40B4-BE49-F238E27FC236}">
                <a16:creationId xmlns:a16="http://schemas.microsoft.com/office/drawing/2014/main" xmlns="" id="{5371B642-A3A3-4245-9B05-EC4A9ED0C30C}"/>
              </a:ext>
            </a:extLst>
          </p:cNvPr>
          <p:cNvSpPr>
            <a:spLocks noGrp="1"/>
          </p:cNvSpPr>
          <p:nvPr>
            <p:ph type="title" hasCustomPrompt="1"/>
          </p:nvPr>
        </p:nvSpPr>
        <p:spPr>
          <a:xfrm>
            <a:off x="2167128" y="662958"/>
            <a:ext cx="6245352" cy="1289651"/>
          </a:xfrm>
        </p:spPr>
        <p:txBody>
          <a:bodyPr>
            <a:normAutofit/>
          </a:bodyPr>
          <a:lstStyle>
            <a:lvl1pPr>
              <a:defRPr sz="3000" b="1"/>
            </a:lvl1pPr>
          </a:lstStyle>
          <a:p>
            <a:r>
              <a:rPr lang="en-GB" dirty="0"/>
              <a:t>CLICK TO EDIT MASTER TITLE STYLE</a:t>
            </a:r>
            <a:endParaRPr lang="x-none" dirty="0"/>
          </a:p>
        </p:txBody>
      </p:sp>
      <p:sp>
        <p:nvSpPr>
          <p:cNvPr id="11" name="Text Placeholder 10">
            <a:extLst>
              <a:ext uri="{FF2B5EF4-FFF2-40B4-BE49-F238E27FC236}">
                <a16:creationId xmlns:a16="http://schemas.microsoft.com/office/drawing/2014/main" xmlns="" id="{1F7A88DF-AAAD-7B48-9B0D-503B5C067F9F}"/>
              </a:ext>
            </a:extLst>
          </p:cNvPr>
          <p:cNvSpPr>
            <a:spLocks noGrp="1"/>
          </p:cNvSpPr>
          <p:nvPr>
            <p:ph type="body" sz="quarter" idx="19"/>
          </p:nvPr>
        </p:nvSpPr>
        <p:spPr>
          <a:xfrm>
            <a:off x="2167128" y="1952609"/>
            <a:ext cx="6245352" cy="414002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pic>
        <p:nvPicPr>
          <p:cNvPr id="28" name="Picture 27" descr="Shape, icon, circle&#10;&#10;Description automatically generated">
            <a:extLst>
              <a:ext uri="{FF2B5EF4-FFF2-40B4-BE49-F238E27FC236}">
                <a16:creationId xmlns:a16="http://schemas.microsoft.com/office/drawing/2014/main" xmlns="" id="{83D489A5-A88B-F84C-A113-CF1A6790AC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3544" y="1952608"/>
            <a:ext cx="1836000" cy="2448000"/>
          </a:xfrm>
          <a:prstGeom prst="rect">
            <a:avLst/>
          </a:prstGeom>
        </p:spPr>
      </p:pic>
      <p:sp>
        <p:nvSpPr>
          <p:cNvPr id="31" name="슬라이드 번호 개체 틀 12">
            <a:extLst>
              <a:ext uri="{FF2B5EF4-FFF2-40B4-BE49-F238E27FC236}">
                <a16:creationId xmlns:a16="http://schemas.microsoft.com/office/drawing/2014/main" xmlns="" id="{9829469D-F4E9-E74D-8582-E14A1F5F5C36}"/>
              </a:ext>
            </a:extLst>
          </p:cNvPr>
          <p:cNvSpPr>
            <a:spLocks noGrp="1"/>
          </p:cNvSpPr>
          <p:nvPr>
            <p:ph type="sldNum" sz="quarter" idx="20"/>
          </p:nvPr>
        </p:nvSpPr>
        <p:spPr>
          <a:xfrm>
            <a:off x="4423500" y="-7215"/>
            <a:ext cx="297000" cy="784800"/>
          </a:xfr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bg1"/>
                </a:solidFill>
                <a:latin typeface="+mj-lt"/>
              </a:defRPr>
            </a:lvl1pPr>
          </a:lstStyle>
          <a:p>
            <a:fld id="{BB5D696C-7C4B-4748-AD7A-B30C297BC295}" type="slidenum">
              <a:rPr lang="ko-KR" altLang="en-US" smtClean="0">
                <a:solidFill>
                  <a:srgbClr val="FFFFFF"/>
                </a:solidFill>
              </a:rPr>
              <a:pPr/>
              <a:t>‹#›</a:t>
            </a:fld>
            <a:endParaRPr lang="ko-KR" altLang="en-US">
              <a:solidFill>
                <a:srgbClr val="FFFFFF"/>
              </a:solidFill>
            </a:endParaRPr>
          </a:p>
        </p:txBody>
      </p:sp>
      <p:pic>
        <p:nvPicPr>
          <p:cNvPr id="10" name="Picture 9">
            <a:extLst>
              <a:ext uri="{FF2B5EF4-FFF2-40B4-BE49-F238E27FC236}">
                <a16:creationId xmlns:a16="http://schemas.microsoft.com/office/drawing/2014/main" xmlns="" id="{451DE1C5-7126-1B4E-B550-7F12504C6DF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9522" y="6354763"/>
            <a:ext cx="832052" cy="396000"/>
          </a:xfrm>
          <a:prstGeom prst="rect">
            <a:avLst/>
          </a:prstGeom>
        </p:spPr>
      </p:pic>
      <p:pic>
        <p:nvPicPr>
          <p:cNvPr id="12" name="Picture 2">
            <a:extLst>
              <a:ext uri="{FF2B5EF4-FFF2-40B4-BE49-F238E27FC236}">
                <a16:creationId xmlns:a16="http://schemas.microsoft.com/office/drawing/2014/main" xmlns="" id="{112B389F-F556-5545-9A82-F212B7FB2B63}"/>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5006" y="6431722"/>
            <a:ext cx="307271" cy="27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487049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2_Title_and_content_image_side">
    <p:spTree>
      <p:nvGrpSpPr>
        <p:cNvPr id="1" name=""/>
        <p:cNvGrpSpPr/>
        <p:nvPr/>
      </p:nvGrpSpPr>
      <p:grpSpPr>
        <a:xfrm>
          <a:off x="0" y="0"/>
          <a:ext cx="0" cy="0"/>
          <a:chOff x="0" y="0"/>
          <a:chExt cx="0" cy="0"/>
        </a:xfrm>
      </p:grpSpPr>
      <p:pic>
        <p:nvPicPr>
          <p:cNvPr id="4" name="Picture 3" descr="A picture containing shape&#10;&#10;Description automatically generated">
            <a:extLst>
              <a:ext uri="{FF2B5EF4-FFF2-40B4-BE49-F238E27FC236}">
                <a16:creationId xmlns:a16="http://schemas.microsoft.com/office/drawing/2014/main" xmlns="" id="{5A4DD70E-AC35-4D40-B7A5-3C289AC68C32}"/>
              </a:ext>
            </a:extLst>
          </p:cNvPr>
          <p:cNvPicPr>
            <a:picLocks noChangeAspect="1"/>
          </p:cNvPicPr>
          <p:nvPr userDrawn="1"/>
        </p:nvPicPr>
        <p:blipFill>
          <a:blip r:embed="rId2">
            <a:alphaModFix amt="35000"/>
            <a:extLst>
              <a:ext uri="{28A0092B-C50C-407E-A947-70E740481C1C}">
                <a14:useLocalDpi xmlns:a14="http://schemas.microsoft.com/office/drawing/2010/main" val="0"/>
              </a:ext>
            </a:extLst>
          </a:blip>
          <a:stretch>
            <a:fillRect/>
          </a:stretch>
        </p:blipFill>
        <p:spPr>
          <a:xfrm>
            <a:off x="0" y="0"/>
            <a:ext cx="6302858" cy="6858000"/>
          </a:xfrm>
          <a:prstGeom prst="rect">
            <a:avLst/>
          </a:prstGeom>
        </p:spPr>
      </p:pic>
      <p:sp>
        <p:nvSpPr>
          <p:cNvPr id="2" name="Footer Placeholder 1">
            <a:extLst>
              <a:ext uri="{FF2B5EF4-FFF2-40B4-BE49-F238E27FC236}">
                <a16:creationId xmlns:a16="http://schemas.microsoft.com/office/drawing/2014/main" xmlns="" id="{AA81B8A3-DEED-0C46-8830-E9531C503FFF}"/>
              </a:ext>
            </a:extLst>
          </p:cNvPr>
          <p:cNvSpPr>
            <a:spLocks noGrp="1"/>
          </p:cNvSpPr>
          <p:nvPr>
            <p:ph type="ftr" sz="quarter" idx="17"/>
          </p:nvPr>
        </p:nvSpPr>
        <p:spPr>
          <a:xfrm>
            <a:off x="1545708" y="6356351"/>
            <a:ext cx="6866772" cy="348330"/>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7" name="Title 6">
            <a:extLst>
              <a:ext uri="{FF2B5EF4-FFF2-40B4-BE49-F238E27FC236}">
                <a16:creationId xmlns:a16="http://schemas.microsoft.com/office/drawing/2014/main" xmlns="" id="{5371B642-A3A3-4245-9B05-EC4A9ED0C30C}"/>
              </a:ext>
            </a:extLst>
          </p:cNvPr>
          <p:cNvSpPr>
            <a:spLocks noGrp="1"/>
          </p:cNvSpPr>
          <p:nvPr>
            <p:ph type="title" hasCustomPrompt="1"/>
          </p:nvPr>
        </p:nvSpPr>
        <p:spPr>
          <a:xfrm>
            <a:off x="1353064" y="662958"/>
            <a:ext cx="7059416" cy="1289651"/>
          </a:xfrm>
        </p:spPr>
        <p:txBody>
          <a:bodyPr>
            <a:normAutofit/>
          </a:bodyPr>
          <a:lstStyle>
            <a:lvl1pPr>
              <a:defRPr sz="3000" b="1"/>
            </a:lvl1pPr>
          </a:lstStyle>
          <a:p>
            <a:r>
              <a:rPr lang="en-GB" dirty="0"/>
              <a:t>CLICK TO EDIT MASTER TITLE STYLE</a:t>
            </a:r>
            <a:endParaRPr lang="x-none" dirty="0"/>
          </a:p>
        </p:txBody>
      </p:sp>
      <p:sp>
        <p:nvSpPr>
          <p:cNvPr id="11" name="Text Placeholder 10">
            <a:extLst>
              <a:ext uri="{FF2B5EF4-FFF2-40B4-BE49-F238E27FC236}">
                <a16:creationId xmlns:a16="http://schemas.microsoft.com/office/drawing/2014/main" xmlns="" id="{1F7A88DF-AAAD-7B48-9B0D-503B5C067F9F}"/>
              </a:ext>
            </a:extLst>
          </p:cNvPr>
          <p:cNvSpPr>
            <a:spLocks noGrp="1"/>
          </p:cNvSpPr>
          <p:nvPr>
            <p:ph type="body" sz="quarter" idx="19"/>
          </p:nvPr>
        </p:nvSpPr>
        <p:spPr>
          <a:xfrm>
            <a:off x="1353064" y="1952609"/>
            <a:ext cx="7059416" cy="414002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31" name="슬라이드 번호 개체 틀 12">
            <a:extLst>
              <a:ext uri="{FF2B5EF4-FFF2-40B4-BE49-F238E27FC236}">
                <a16:creationId xmlns:a16="http://schemas.microsoft.com/office/drawing/2014/main" xmlns="" id="{9829469D-F4E9-E74D-8582-E14A1F5F5C36}"/>
              </a:ext>
            </a:extLst>
          </p:cNvPr>
          <p:cNvSpPr>
            <a:spLocks noGrp="1"/>
          </p:cNvSpPr>
          <p:nvPr>
            <p:ph type="sldNum" sz="quarter" idx="20"/>
          </p:nvPr>
        </p:nvSpPr>
        <p:spPr>
          <a:xfrm>
            <a:off x="4423500" y="-7215"/>
            <a:ext cx="297000" cy="784800"/>
          </a:xfr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bg1"/>
                </a:solidFill>
                <a:latin typeface="+mj-lt"/>
              </a:defRPr>
            </a:lvl1pPr>
          </a:lstStyle>
          <a:p>
            <a:fld id="{BB5D696C-7C4B-4748-AD7A-B30C297BC295}" type="slidenum">
              <a:rPr lang="ko-KR" altLang="en-US" smtClean="0">
                <a:solidFill>
                  <a:srgbClr val="FFFFFF"/>
                </a:solidFill>
              </a:rPr>
              <a:pPr/>
              <a:t>‹#›</a:t>
            </a:fld>
            <a:endParaRPr lang="ko-KR" altLang="en-US">
              <a:solidFill>
                <a:srgbClr val="FFFFFF"/>
              </a:solidFill>
            </a:endParaRPr>
          </a:p>
        </p:txBody>
      </p:sp>
      <p:pic>
        <p:nvPicPr>
          <p:cNvPr id="8" name="Picture 7">
            <a:extLst>
              <a:ext uri="{FF2B5EF4-FFF2-40B4-BE49-F238E27FC236}">
                <a16:creationId xmlns:a16="http://schemas.microsoft.com/office/drawing/2014/main" xmlns="" id="{15A147AB-CAEB-8D40-885D-B9ACA1EB465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9522" y="6354763"/>
            <a:ext cx="832052" cy="396000"/>
          </a:xfrm>
          <a:prstGeom prst="rect">
            <a:avLst/>
          </a:prstGeom>
        </p:spPr>
      </p:pic>
      <p:pic>
        <p:nvPicPr>
          <p:cNvPr id="10" name="Picture 2">
            <a:extLst>
              <a:ext uri="{FF2B5EF4-FFF2-40B4-BE49-F238E27FC236}">
                <a16:creationId xmlns:a16="http://schemas.microsoft.com/office/drawing/2014/main" xmlns="" id="{12A2BA01-2ECF-434C-81FE-56372A9CCD2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5006" y="6431722"/>
            <a:ext cx="307271" cy="27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001314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3_Title_and_content_image_side">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AA81B8A3-DEED-0C46-8830-E9531C503FFF}"/>
              </a:ext>
            </a:extLst>
          </p:cNvPr>
          <p:cNvSpPr>
            <a:spLocks noGrp="1"/>
          </p:cNvSpPr>
          <p:nvPr>
            <p:ph type="ftr" sz="quarter" idx="17"/>
          </p:nvPr>
        </p:nvSpPr>
        <p:spPr>
          <a:xfrm>
            <a:off x="1545708" y="6356351"/>
            <a:ext cx="6866772" cy="355161"/>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7" name="Title 6">
            <a:extLst>
              <a:ext uri="{FF2B5EF4-FFF2-40B4-BE49-F238E27FC236}">
                <a16:creationId xmlns:a16="http://schemas.microsoft.com/office/drawing/2014/main" xmlns="" id="{5371B642-A3A3-4245-9B05-EC4A9ED0C30C}"/>
              </a:ext>
            </a:extLst>
          </p:cNvPr>
          <p:cNvSpPr>
            <a:spLocks noGrp="1"/>
          </p:cNvSpPr>
          <p:nvPr>
            <p:ph type="title" hasCustomPrompt="1"/>
          </p:nvPr>
        </p:nvSpPr>
        <p:spPr>
          <a:xfrm>
            <a:off x="883086" y="662958"/>
            <a:ext cx="7529395" cy="1289651"/>
          </a:xfrm>
        </p:spPr>
        <p:txBody>
          <a:bodyPr>
            <a:normAutofit/>
          </a:bodyPr>
          <a:lstStyle>
            <a:lvl1pPr>
              <a:defRPr sz="3000" b="1"/>
            </a:lvl1pPr>
          </a:lstStyle>
          <a:p>
            <a:r>
              <a:rPr lang="en-GB" dirty="0"/>
              <a:t>CLICK TO EDIT MASTER TITLE STYLE</a:t>
            </a:r>
            <a:endParaRPr lang="x-none" dirty="0"/>
          </a:p>
        </p:txBody>
      </p:sp>
      <p:sp>
        <p:nvSpPr>
          <p:cNvPr id="11" name="Text Placeholder 10">
            <a:extLst>
              <a:ext uri="{FF2B5EF4-FFF2-40B4-BE49-F238E27FC236}">
                <a16:creationId xmlns:a16="http://schemas.microsoft.com/office/drawing/2014/main" xmlns="" id="{1F7A88DF-AAAD-7B48-9B0D-503B5C067F9F}"/>
              </a:ext>
            </a:extLst>
          </p:cNvPr>
          <p:cNvSpPr>
            <a:spLocks noGrp="1"/>
          </p:cNvSpPr>
          <p:nvPr>
            <p:ph type="body" sz="quarter" idx="19"/>
          </p:nvPr>
        </p:nvSpPr>
        <p:spPr>
          <a:xfrm>
            <a:off x="883086" y="1952609"/>
            <a:ext cx="7529395" cy="414002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31" name="슬라이드 번호 개체 틀 12">
            <a:extLst>
              <a:ext uri="{FF2B5EF4-FFF2-40B4-BE49-F238E27FC236}">
                <a16:creationId xmlns:a16="http://schemas.microsoft.com/office/drawing/2014/main" xmlns="" id="{9829469D-F4E9-E74D-8582-E14A1F5F5C36}"/>
              </a:ext>
            </a:extLst>
          </p:cNvPr>
          <p:cNvSpPr>
            <a:spLocks noGrp="1"/>
          </p:cNvSpPr>
          <p:nvPr>
            <p:ph type="sldNum" sz="quarter" idx="20"/>
          </p:nvPr>
        </p:nvSpPr>
        <p:spPr>
          <a:xfrm>
            <a:off x="4423500" y="-7215"/>
            <a:ext cx="297000" cy="784800"/>
          </a:xfr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bg1"/>
                </a:solidFill>
                <a:latin typeface="+mj-lt"/>
              </a:defRPr>
            </a:lvl1pPr>
          </a:lstStyle>
          <a:p>
            <a:fld id="{BB5D696C-7C4B-4748-AD7A-B30C297BC295}" type="slidenum">
              <a:rPr lang="ko-KR" altLang="en-US" smtClean="0">
                <a:solidFill>
                  <a:srgbClr val="FFFFFF"/>
                </a:solidFill>
              </a:rPr>
              <a:pPr/>
              <a:t>‹#›</a:t>
            </a:fld>
            <a:endParaRPr lang="ko-KR" altLang="en-US">
              <a:solidFill>
                <a:srgbClr val="FFFFFF"/>
              </a:solidFill>
            </a:endParaRPr>
          </a:p>
        </p:txBody>
      </p:sp>
      <p:pic>
        <p:nvPicPr>
          <p:cNvPr id="5" name="Picture 4" descr="Shape, arrow&#10;&#10;Description automatically generated">
            <a:extLst>
              <a:ext uri="{FF2B5EF4-FFF2-40B4-BE49-F238E27FC236}">
                <a16:creationId xmlns:a16="http://schemas.microsoft.com/office/drawing/2014/main" xmlns="" id="{F6BE1903-C184-2F4B-A4B7-1EA19E4AC471}"/>
              </a:ext>
            </a:extLst>
          </p:cNvPr>
          <p:cNvPicPr>
            <a:picLocks noChangeAspect="1"/>
          </p:cNvPicPr>
          <p:nvPr userDrawn="1"/>
        </p:nvPicPr>
        <p:blipFill>
          <a:blip r:embed="rId2" cstate="print">
            <a:alphaModFix amt="20000"/>
            <a:extLst>
              <a:ext uri="{28A0092B-C50C-407E-A947-70E740481C1C}">
                <a14:useLocalDpi xmlns:a14="http://schemas.microsoft.com/office/drawing/2010/main" val="0"/>
              </a:ext>
            </a:extLst>
          </a:blip>
          <a:stretch>
            <a:fillRect/>
          </a:stretch>
        </p:blipFill>
        <p:spPr>
          <a:xfrm flipH="1">
            <a:off x="0" y="1436"/>
            <a:ext cx="2267900" cy="3112154"/>
          </a:xfrm>
          <a:prstGeom prst="rect">
            <a:avLst/>
          </a:prstGeom>
        </p:spPr>
      </p:pic>
      <p:pic>
        <p:nvPicPr>
          <p:cNvPr id="8" name="Picture 7">
            <a:extLst>
              <a:ext uri="{FF2B5EF4-FFF2-40B4-BE49-F238E27FC236}">
                <a16:creationId xmlns:a16="http://schemas.microsoft.com/office/drawing/2014/main" xmlns="" id="{683E02A2-B300-034F-AA05-A9C39893A04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9522" y="6354763"/>
            <a:ext cx="832052" cy="396000"/>
          </a:xfrm>
          <a:prstGeom prst="rect">
            <a:avLst/>
          </a:prstGeom>
        </p:spPr>
      </p:pic>
      <p:pic>
        <p:nvPicPr>
          <p:cNvPr id="10" name="Picture 2">
            <a:extLst>
              <a:ext uri="{FF2B5EF4-FFF2-40B4-BE49-F238E27FC236}">
                <a16:creationId xmlns:a16="http://schemas.microsoft.com/office/drawing/2014/main" xmlns="" id="{F527613A-6C5C-684E-9BC0-3D7752F61117}"/>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5006" y="6431722"/>
            <a:ext cx="307271" cy="27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040327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4_Title_and_content_image_s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AA81B8A3-DEED-0C46-8830-E9531C503FFF}"/>
              </a:ext>
            </a:extLst>
          </p:cNvPr>
          <p:cNvSpPr>
            <a:spLocks noGrp="1"/>
          </p:cNvSpPr>
          <p:nvPr>
            <p:ph type="ftr" sz="quarter" idx="17"/>
          </p:nvPr>
        </p:nvSpPr>
        <p:spPr>
          <a:xfrm>
            <a:off x="1603637" y="6356351"/>
            <a:ext cx="6808843" cy="360000"/>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7" name="Title 6">
            <a:extLst>
              <a:ext uri="{FF2B5EF4-FFF2-40B4-BE49-F238E27FC236}">
                <a16:creationId xmlns:a16="http://schemas.microsoft.com/office/drawing/2014/main" xmlns="" id="{5371B642-A3A3-4245-9B05-EC4A9ED0C30C}"/>
              </a:ext>
            </a:extLst>
          </p:cNvPr>
          <p:cNvSpPr>
            <a:spLocks noGrp="1"/>
          </p:cNvSpPr>
          <p:nvPr>
            <p:ph type="title" hasCustomPrompt="1"/>
          </p:nvPr>
        </p:nvSpPr>
        <p:spPr>
          <a:xfrm>
            <a:off x="883086" y="662958"/>
            <a:ext cx="7529395" cy="1289651"/>
          </a:xfrm>
        </p:spPr>
        <p:txBody>
          <a:bodyPr>
            <a:normAutofit/>
          </a:bodyPr>
          <a:lstStyle>
            <a:lvl1pPr>
              <a:defRPr sz="3000" b="1">
                <a:solidFill>
                  <a:schemeClr val="bg1"/>
                </a:solidFill>
              </a:defRPr>
            </a:lvl1pPr>
          </a:lstStyle>
          <a:p>
            <a:r>
              <a:rPr lang="en-GB" dirty="0"/>
              <a:t>CLICK TO EDIT MASTER TITLE STYLE</a:t>
            </a:r>
            <a:endParaRPr lang="x-none" dirty="0"/>
          </a:p>
        </p:txBody>
      </p:sp>
      <p:sp>
        <p:nvSpPr>
          <p:cNvPr id="11" name="Text Placeholder 10">
            <a:extLst>
              <a:ext uri="{FF2B5EF4-FFF2-40B4-BE49-F238E27FC236}">
                <a16:creationId xmlns:a16="http://schemas.microsoft.com/office/drawing/2014/main" xmlns="" id="{1F7A88DF-AAAD-7B48-9B0D-503B5C067F9F}"/>
              </a:ext>
            </a:extLst>
          </p:cNvPr>
          <p:cNvSpPr>
            <a:spLocks noGrp="1"/>
          </p:cNvSpPr>
          <p:nvPr>
            <p:ph type="body" sz="quarter" idx="19"/>
          </p:nvPr>
        </p:nvSpPr>
        <p:spPr>
          <a:xfrm>
            <a:off x="883086" y="1952609"/>
            <a:ext cx="7529395" cy="414002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31" name="슬라이드 번호 개체 틀 12">
            <a:extLst>
              <a:ext uri="{FF2B5EF4-FFF2-40B4-BE49-F238E27FC236}">
                <a16:creationId xmlns:a16="http://schemas.microsoft.com/office/drawing/2014/main" xmlns="" id="{9829469D-F4E9-E74D-8582-E14A1F5F5C36}"/>
              </a:ext>
            </a:extLst>
          </p:cNvPr>
          <p:cNvSpPr>
            <a:spLocks noGrp="1"/>
          </p:cNvSpPr>
          <p:nvPr>
            <p:ph type="sldNum" sz="quarter" idx="20"/>
          </p:nvPr>
        </p:nvSpPr>
        <p:spPr>
          <a:xfrm>
            <a:off x="4423500" y="-7215"/>
            <a:ext cx="297000" cy="784800"/>
          </a:xfr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bg1"/>
                </a:solidFill>
                <a:latin typeface="+mj-lt"/>
              </a:defRPr>
            </a:lvl1pPr>
          </a:lstStyle>
          <a:p>
            <a:fld id="{BB5D696C-7C4B-4748-AD7A-B30C297BC295}" type="slidenum">
              <a:rPr lang="ko-KR" altLang="en-US" smtClean="0">
                <a:solidFill>
                  <a:srgbClr val="FFFFFF"/>
                </a:solidFill>
              </a:rPr>
              <a:pPr/>
              <a:t>‹#›</a:t>
            </a:fld>
            <a:endParaRPr lang="ko-KR" altLang="en-US">
              <a:solidFill>
                <a:srgbClr val="FFFFFF"/>
              </a:solidFill>
            </a:endParaRPr>
          </a:p>
        </p:txBody>
      </p:sp>
      <p:pic>
        <p:nvPicPr>
          <p:cNvPr id="8" name="Picture 7" descr="A picture containing text, clipart&#10;&#10;Description automatically generated">
            <a:extLst>
              <a:ext uri="{FF2B5EF4-FFF2-40B4-BE49-F238E27FC236}">
                <a16:creationId xmlns:a16="http://schemas.microsoft.com/office/drawing/2014/main" xmlns="" id="{DB4E3AC6-1CB2-1F47-BDC6-199C1355D8B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2117" y="6359888"/>
            <a:ext cx="758793" cy="360000"/>
          </a:xfrm>
          <a:prstGeom prst="rect">
            <a:avLst/>
          </a:prstGeom>
        </p:spPr>
      </p:pic>
      <p:pic>
        <p:nvPicPr>
          <p:cNvPr id="9" name="Picture 2">
            <a:extLst>
              <a:ext uri="{FF2B5EF4-FFF2-40B4-BE49-F238E27FC236}">
                <a16:creationId xmlns:a16="http://schemas.microsoft.com/office/drawing/2014/main" xmlns="" id="{5D04949A-08AD-AF4C-805A-949526AA4AB9}"/>
              </a:ext>
            </a:extLst>
          </p:cNvPr>
          <p:cNvPicPr>
            <a:picLocks noChangeAspect="1" noChangeArrowheads="1"/>
          </p:cNvPicPr>
          <p:nvPr userDrawn="1"/>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48452" y="6431722"/>
            <a:ext cx="307271" cy="27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929754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Logo_title_background">
    <p:bg>
      <p:bgRef idx="1002">
        <a:schemeClr val="bg1"/>
      </p:bgRef>
    </p:bg>
    <p:spTree>
      <p:nvGrpSpPr>
        <p:cNvPr id="1" name=""/>
        <p:cNvGrpSpPr/>
        <p:nvPr/>
      </p:nvGrpSpPr>
      <p:grpSpPr>
        <a:xfrm>
          <a:off x="0" y="0"/>
          <a:ext cx="0" cy="0"/>
          <a:chOff x="0" y="0"/>
          <a:chExt cx="0" cy="0"/>
        </a:xfrm>
      </p:grpSpPr>
      <p:sp>
        <p:nvSpPr>
          <p:cNvPr id="12" name="자유형 19">
            <a:extLst>
              <a:ext uri="{FF2B5EF4-FFF2-40B4-BE49-F238E27FC236}">
                <a16:creationId xmlns:a16="http://schemas.microsoft.com/office/drawing/2014/main" xmlns="" id="{AF1EC07F-F38D-834C-B3FE-A93EA6BC1A63}"/>
              </a:ext>
            </a:extLst>
          </p:cNvPr>
          <p:cNvSpPr/>
          <p:nvPr userDrawn="1"/>
        </p:nvSpPr>
        <p:spPr bwMode="auto">
          <a:xfrm>
            <a:off x="4466" y="5529768"/>
            <a:ext cx="2160321" cy="1328232"/>
          </a:xfrm>
          <a:custGeom>
            <a:avLst/>
            <a:gdLst>
              <a:gd name="connsiteX0" fmla="*/ 1440214 w 2880428"/>
              <a:gd name="connsiteY0" fmla="*/ 0 h 1328232"/>
              <a:gd name="connsiteX1" fmla="*/ 2878917 w 2880428"/>
              <a:gd name="connsiteY1" fmla="*/ 1298307 h 1328232"/>
              <a:gd name="connsiteX2" fmla="*/ 2880428 w 2880428"/>
              <a:gd name="connsiteY2" fmla="*/ 1328232 h 1328232"/>
              <a:gd name="connsiteX3" fmla="*/ 0 w 2880428"/>
              <a:gd name="connsiteY3" fmla="*/ 1328232 h 1328232"/>
              <a:gd name="connsiteX4" fmla="*/ 1511 w 2880428"/>
              <a:gd name="connsiteY4" fmla="*/ 1298307 h 1328232"/>
              <a:gd name="connsiteX5" fmla="*/ 1440214 w 2880428"/>
              <a:gd name="connsiteY5" fmla="*/ 0 h 1328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0428" h="1328232">
                <a:moveTo>
                  <a:pt x="1440214" y="0"/>
                </a:moveTo>
                <a:cubicBezTo>
                  <a:pt x="2188993" y="0"/>
                  <a:pt x="2804858" y="569067"/>
                  <a:pt x="2878917" y="1298307"/>
                </a:cubicBezTo>
                <a:lnTo>
                  <a:pt x="2880428" y="1328232"/>
                </a:lnTo>
                <a:lnTo>
                  <a:pt x="0" y="1328232"/>
                </a:lnTo>
                <a:lnTo>
                  <a:pt x="1511" y="1298307"/>
                </a:lnTo>
                <a:cubicBezTo>
                  <a:pt x="75570" y="569067"/>
                  <a:pt x="691436" y="0"/>
                  <a:pt x="1440214" y="0"/>
                </a:cubicBezTo>
                <a:close/>
              </a:path>
            </a:pathLst>
          </a:custGeom>
          <a:solidFill>
            <a:schemeClr val="tx2"/>
          </a:solidFill>
          <a:ln>
            <a:noFill/>
          </a:ln>
        </p:spPr>
        <p:txBody>
          <a:bodyPr vert="horz" wrap="square" lIns="68580" tIns="34290" rIns="68580" bIns="34290" numCol="1" rtlCol="0" anchor="t" anchorCtr="0" compatLnSpc="1">
            <a:prstTxWarp prst="textNoShape">
              <a:avLst/>
            </a:prstTxWarp>
          </a:bodyPr>
          <a:lstStyle/>
          <a:p>
            <a:pPr algn="ctr" defTabSz="342900"/>
            <a:endParaRPr lang="ko-KR" altLang="en-US" sz="1350">
              <a:solidFill>
                <a:srgbClr val="FFFFFF"/>
              </a:solidFill>
              <a:latin typeface="Calibri Light" panose="020F0302020204030204"/>
            </a:endParaRPr>
          </a:p>
        </p:txBody>
      </p:sp>
      <p:sp>
        <p:nvSpPr>
          <p:cNvPr id="10" name="그림 개체 틀 8"/>
          <p:cNvSpPr>
            <a:spLocks noGrp="1"/>
          </p:cNvSpPr>
          <p:nvPr>
            <p:ph type="pic" sz="quarter" idx="13"/>
          </p:nvPr>
        </p:nvSpPr>
        <p:spPr>
          <a:xfrm>
            <a:off x="2718070" y="1620252"/>
            <a:ext cx="3407072" cy="4539916"/>
          </a:xfrm>
          <a:prstGeom prst="ellipse">
            <a:avLst/>
          </a:prstGeom>
        </p:spPr>
        <p:txBody>
          <a:bodyPr/>
          <a:lstStyle/>
          <a:p>
            <a:endParaRPr lang="ko-KR" altLang="en-US"/>
          </a:p>
        </p:txBody>
      </p:sp>
      <p:sp>
        <p:nvSpPr>
          <p:cNvPr id="11" name="그림 개체 틀 8"/>
          <p:cNvSpPr>
            <a:spLocks noGrp="1"/>
          </p:cNvSpPr>
          <p:nvPr>
            <p:ph type="pic" sz="quarter" idx="14"/>
          </p:nvPr>
        </p:nvSpPr>
        <p:spPr>
          <a:xfrm>
            <a:off x="4602080" y="468096"/>
            <a:ext cx="2146824" cy="2860639"/>
          </a:xfrm>
          <a:prstGeom prst="ellipse">
            <a:avLst/>
          </a:prstGeom>
        </p:spPr>
        <p:txBody>
          <a:bodyPr/>
          <a:lstStyle/>
          <a:p>
            <a:endParaRPr lang="ko-KR" altLang="en-US"/>
          </a:p>
        </p:txBody>
      </p:sp>
      <p:pic>
        <p:nvPicPr>
          <p:cNvPr id="16" name="Picture 15" descr="A picture containing text, clipart&#10;&#10;Description automatically generated">
            <a:extLst>
              <a:ext uri="{FF2B5EF4-FFF2-40B4-BE49-F238E27FC236}">
                <a16:creationId xmlns:a16="http://schemas.microsoft.com/office/drawing/2014/main" xmlns="" id="{D050C606-139F-F94B-A05B-BEE04783280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2117" y="6359888"/>
            <a:ext cx="758793" cy="360000"/>
          </a:xfrm>
          <a:prstGeom prst="rect">
            <a:avLst/>
          </a:prstGeom>
        </p:spPr>
      </p:pic>
      <p:sp>
        <p:nvSpPr>
          <p:cNvPr id="2" name="Footer Placeholder 1">
            <a:extLst>
              <a:ext uri="{FF2B5EF4-FFF2-40B4-BE49-F238E27FC236}">
                <a16:creationId xmlns:a16="http://schemas.microsoft.com/office/drawing/2014/main" xmlns="" id="{B2F9E2EB-F8A1-2144-9643-C0EC4AC9555B}"/>
              </a:ext>
            </a:extLst>
          </p:cNvPr>
          <p:cNvSpPr>
            <a:spLocks noGrp="1"/>
          </p:cNvSpPr>
          <p:nvPr>
            <p:ph type="ftr" sz="quarter" idx="16"/>
          </p:nvPr>
        </p:nvSpPr>
        <p:spPr>
          <a:xfrm>
            <a:off x="1583355" y="6389905"/>
            <a:ext cx="7378529" cy="365125"/>
          </a:xfrm>
        </p:spPr>
        <p:txBody>
          <a:bodyPr/>
          <a:lstStyle/>
          <a:p>
            <a:r>
              <a:rPr lang="en-GB" altLang="ko-KR">
                <a:solidFill>
                  <a:srgbClr val="FFFFFF">
                    <a:tint val="75000"/>
                  </a:srgbClr>
                </a:solidFill>
              </a:rPr>
              <a:t>Evidence Based Policymaking in Europe Summit: 2021 | Dec 9-10, 2021</a:t>
            </a:r>
            <a:endParaRPr lang="ko-KR" altLang="en-US">
              <a:solidFill>
                <a:srgbClr val="FFFFFF">
                  <a:tint val="75000"/>
                </a:srgbClr>
              </a:solidFill>
            </a:endParaRPr>
          </a:p>
        </p:txBody>
      </p:sp>
      <p:sp>
        <p:nvSpPr>
          <p:cNvPr id="7" name="Title 6">
            <a:extLst>
              <a:ext uri="{FF2B5EF4-FFF2-40B4-BE49-F238E27FC236}">
                <a16:creationId xmlns:a16="http://schemas.microsoft.com/office/drawing/2014/main" xmlns="" id="{C58315CD-BB9F-7A47-BFCA-00E83F84DA22}"/>
              </a:ext>
            </a:extLst>
          </p:cNvPr>
          <p:cNvSpPr>
            <a:spLocks noGrp="1"/>
          </p:cNvSpPr>
          <p:nvPr>
            <p:ph type="title"/>
          </p:nvPr>
        </p:nvSpPr>
        <p:spPr>
          <a:xfrm>
            <a:off x="2386584" y="3120090"/>
            <a:ext cx="4160520" cy="2179942"/>
          </a:xfrm>
        </p:spPr>
        <p:txBody>
          <a:bodyPr/>
          <a:lstStyle>
            <a:lvl1pPr algn="ctr">
              <a:defRPr cap="all" baseline="0">
                <a:solidFill>
                  <a:schemeClr val="tx1"/>
                </a:solidFill>
              </a:defRPr>
            </a:lvl1pPr>
          </a:lstStyle>
          <a:p>
            <a:r>
              <a:rPr lang="en-GB" dirty="0"/>
              <a:t>Click to edit Master title style</a:t>
            </a:r>
            <a:endParaRPr lang="x-none" dirty="0"/>
          </a:p>
        </p:txBody>
      </p:sp>
      <p:pic>
        <p:nvPicPr>
          <p:cNvPr id="9" name="Picture 8">
            <a:extLst>
              <a:ext uri="{FF2B5EF4-FFF2-40B4-BE49-F238E27FC236}">
                <a16:creationId xmlns:a16="http://schemas.microsoft.com/office/drawing/2014/main" xmlns="" id="{21BBF765-8629-CD4D-BA34-F529E28BA0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0751" y="-1049888"/>
            <a:ext cx="2175698" cy="2860639"/>
          </a:xfrm>
          <a:prstGeom prst="rect">
            <a:avLst/>
          </a:prstGeom>
        </p:spPr>
      </p:pic>
      <p:sp>
        <p:nvSpPr>
          <p:cNvPr id="17" name="슬라이드 번호 개체 틀 12">
            <a:extLst>
              <a:ext uri="{FF2B5EF4-FFF2-40B4-BE49-F238E27FC236}">
                <a16:creationId xmlns:a16="http://schemas.microsoft.com/office/drawing/2014/main" xmlns="" id="{2E70F0FD-E5E5-C04C-BA32-74A928D349A3}"/>
              </a:ext>
            </a:extLst>
          </p:cNvPr>
          <p:cNvSpPr>
            <a:spLocks noGrp="1"/>
          </p:cNvSpPr>
          <p:nvPr>
            <p:ph type="sldNum" sz="quarter" idx="17"/>
          </p:nvPr>
        </p:nvSpPr>
        <p:spPr>
          <a:xfrm>
            <a:off x="4274414" y="5967"/>
            <a:ext cx="297000" cy="784800"/>
          </a:xfr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tx1"/>
                </a:solidFill>
                <a:latin typeface="+mj-lt"/>
              </a:defRPr>
            </a:lvl1pPr>
          </a:lstStyle>
          <a:p>
            <a:fld id="{BB5D696C-7C4B-4748-AD7A-B30C297BC295}" type="slidenum">
              <a:rPr lang="ko-KR" altLang="en-US" smtClean="0">
                <a:solidFill>
                  <a:srgbClr val="FFFFFF"/>
                </a:solidFill>
              </a:rPr>
              <a:pPr/>
              <a:t>‹#›</a:t>
            </a:fld>
            <a:endParaRPr lang="ko-KR" altLang="en-US">
              <a:solidFill>
                <a:srgbClr val="FFFFFF"/>
              </a:solidFill>
            </a:endParaRPr>
          </a:p>
        </p:txBody>
      </p:sp>
      <p:pic>
        <p:nvPicPr>
          <p:cNvPr id="13" name="Picture 2">
            <a:extLst>
              <a:ext uri="{FF2B5EF4-FFF2-40B4-BE49-F238E27FC236}">
                <a16:creationId xmlns:a16="http://schemas.microsoft.com/office/drawing/2014/main" xmlns="" id="{B6E327FF-52A3-AC4D-9B97-394E22DA07FA}"/>
              </a:ext>
            </a:extLst>
          </p:cNvPr>
          <p:cNvPicPr>
            <a:picLocks noChangeAspect="1" noChangeArrowheads="1"/>
          </p:cNvPicPr>
          <p:nvPr userDrawn="1"/>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48452" y="6431722"/>
            <a:ext cx="307271" cy="27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2377138"/>
      </p:ext>
    </p:extLst>
  </p:cSld>
  <p:clrMapOvr>
    <a:overrideClrMapping bg1="dk1" tx1="lt1" bg2="dk2" tx2="lt2" accent1="accent1" accent2="accent2" accent3="accent3" accent4="accent4" accent5="accent5" accent6="accent6" hlink="hlink" folHlink="folHlink"/>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4_images_panel">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xmlns="" id="{50492E25-124A-9A4F-B669-F2AF125F3C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671" y="-24384"/>
            <a:ext cx="9302300" cy="6984000"/>
          </a:xfrm>
          <a:prstGeom prst="rect">
            <a:avLst/>
          </a:prstGeom>
        </p:spPr>
      </p:pic>
      <p:sp>
        <p:nvSpPr>
          <p:cNvPr id="25" name="자유형 32">
            <a:extLst>
              <a:ext uri="{FF2B5EF4-FFF2-40B4-BE49-F238E27FC236}">
                <a16:creationId xmlns:a16="http://schemas.microsoft.com/office/drawing/2014/main" xmlns="" id="{4E43130D-F603-6A4E-B430-8A72FABCADFB}"/>
              </a:ext>
            </a:extLst>
          </p:cNvPr>
          <p:cNvSpPr/>
          <p:nvPr userDrawn="1"/>
        </p:nvSpPr>
        <p:spPr bwMode="auto">
          <a:xfrm>
            <a:off x="2316333" y="1084307"/>
            <a:ext cx="6827668" cy="5172119"/>
          </a:xfrm>
          <a:custGeom>
            <a:avLst/>
            <a:gdLst>
              <a:gd name="connsiteX0" fmla="*/ 862037 w 9103557"/>
              <a:gd name="connsiteY0" fmla="*/ 0 h 5172119"/>
              <a:gd name="connsiteX1" fmla="*/ 9103557 w 9103557"/>
              <a:gd name="connsiteY1" fmla="*/ 0 h 5172119"/>
              <a:gd name="connsiteX2" fmla="*/ 9103557 w 9103557"/>
              <a:gd name="connsiteY2" fmla="*/ 5172119 h 5172119"/>
              <a:gd name="connsiteX3" fmla="*/ 862037 w 9103557"/>
              <a:gd name="connsiteY3" fmla="*/ 5172119 h 5172119"/>
              <a:gd name="connsiteX4" fmla="*/ 0 w 9103557"/>
              <a:gd name="connsiteY4" fmla="*/ 4310082 h 5172119"/>
              <a:gd name="connsiteX5" fmla="*/ 0 w 9103557"/>
              <a:gd name="connsiteY5" fmla="*/ 862037 h 5172119"/>
              <a:gd name="connsiteX6" fmla="*/ 862037 w 9103557"/>
              <a:gd name="connsiteY6" fmla="*/ 0 h 5172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3557" h="5172119">
                <a:moveTo>
                  <a:pt x="862037" y="0"/>
                </a:moveTo>
                <a:lnTo>
                  <a:pt x="9103557" y="0"/>
                </a:lnTo>
                <a:lnTo>
                  <a:pt x="9103557" y="5172119"/>
                </a:lnTo>
                <a:lnTo>
                  <a:pt x="862037" y="5172119"/>
                </a:lnTo>
                <a:cubicBezTo>
                  <a:pt x="385947" y="5172119"/>
                  <a:pt x="0" y="4786172"/>
                  <a:pt x="0" y="4310082"/>
                </a:cubicBezTo>
                <a:lnTo>
                  <a:pt x="0" y="862037"/>
                </a:lnTo>
                <a:cubicBezTo>
                  <a:pt x="0" y="385947"/>
                  <a:pt x="385947" y="0"/>
                  <a:pt x="862037" y="0"/>
                </a:cubicBezTo>
                <a:close/>
              </a:path>
            </a:pathLst>
          </a:custGeom>
          <a:solidFill>
            <a:schemeClr val="tx1"/>
          </a:solidFill>
          <a:ln>
            <a:noFill/>
          </a:ln>
        </p:spPr>
        <p:txBody>
          <a:bodyPr vert="horz" wrap="square" lIns="68580" tIns="34290" rIns="68580" bIns="34290" numCol="1" rtlCol="0" anchor="t" anchorCtr="0" compatLnSpc="1">
            <a:prstTxWarp prst="textNoShape">
              <a:avLst/>
            </a:prstTxWarp>
          </a:bodyPr>
          <a:lstStyle/>
          <a:p>
            <a:pPr algn="ctr" defTabSz="342900"/>
            <a:endParaRPr lang="ko-KR" altLang="en-US" sz="1350">
              <a:solidFill>
                <a:srgbClr val="222080"/>
              </a:solidFill>
            </a:endParaRPr>
          </a:p>
        </p:txBody>
      </p:sp>
      <p:cxnSp>
        <p:nvCxnSpPr>
          <p:cNvPr id="28" name="직선 연결선 8">
            <a:extLst>
              <a:ext uri="{FF2B5EF4-FFF2-40B4-BE49-F238E27FC236}">
                <a16:creationId xmlns:a16="http://schemas.microsoft.com/office/drawing/2014/main" xmlns="" id="{B57863DC-C940-F946-A621-061005A661FE}"/>
              </a:ext>
            </a:extLst>
          </p:cNvPr>
          <p:cNvCxnSpPr/>
          <p:nvPr userDrawn="1"/>
        </p:nvCxnSpPr>
        <p:spPr>
          <a:xfrm>
            <a:off x="4704022" y="1675027"/>
            <a:ext cx="0" cy="39906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그림 개체 틀 8"/>
          <p:cNvSpPr>
            <a:spLocks noGrp="1"/>
          </p:cNvSpPr>
          <p:nvPr>
            <p:ph type="pic" sz="quarter" idx="15"/>
          </p:nvPr>
        </p:nvSpPr>
        <p:spPr>
          <a:xfrm>
            <a:off x="2726214" y="1725963"/>
            <a:ext cx="1576327" cy="2100454"/>
          </a:xfrm>
          <a:prstGeom prst="ellipse">
            <a:avLst/>
          </a:prstGeom>
        </p:spPr>
        <p:txBody>
          <a:bodyPr/>
          <a:lstStyle/>
          <a:p>
            <a:endParaRPr lang="ko-KR" altLang="en-US"/>
          </a:p>
        </p:txBody>
      </p:sp>
      <p:sp>
        <p:nvSpPr>
          <p:cNvPr id="14" name="그림 개체 틀 8"/>
          <p:cNvSpPr>
            <a:spLocks noGrp="1"/>
          </p:cNvSpPr>
          <p:nvPr>
            <p:ph type="pic" sz="quarter" idx="16"/>
          </p:nvPr>
        </p:nvSpPr>
        <p:spPr>
          <a:xfrm>
            <a:off x="5036685" y="1725963"/>
            <a:ext cx="1576327" cy="2100454"/>
          </a:xfrm>
          <a:prstGeom prst="ellipse">
            <a:avLst/>
          </a:prstGeom>
        </p:spPr>
        <p:txBody>
          <a:bodyPr/>
          <a:lstStyle/>
          <a:p>
            <a:endParaRPr lang="ko-KR" altLang="en-US"/>
          </a:p>
        </p:txBody>
      </p:sp>
      <p:sp>
        <p:nvSpPr>
          <p:cNvPr id="15" name="그림 개체 틀 8"/>
          <p:cNvSpPr>
            <a:spLocks noGrp="1"/>
          </p:cNvSpPr>
          <p:nvPr>
            <p:ph type="pic" sz="quarter" idx="17"/>
          </p:nvPr>
        </p:nvSpPr>
        <p:spPr>
          <a:xfrm>
            <a:off x="7342766" y="1725963"/>
            <a:ext cx="1576327" cy="2100454"/>
          </a:xfrm>
          <a:prstGeom prst="ellipse">
            <a:avLst/>
          </a:prstGeom>
        </p:spPr>
        <p:txBody>
          <a:bodyPr/>
          <a:lstStyle/>
          <a:p>
            <a:endParaRPr lang="ko-KR" altLang="en-US"/>
          </a:p>
        </p:txBody>
      </p:sp>
      <p:sp>
        <p:nvSpPr>
          <p:cNvPr id="7" name="Title 6">
            <a:extLst>
              <a:ext uri="{FF2B5EF4-FFF2-40B4-BE49-F238E27FC236}">
                <a16:creationId xmlns:a16="http://schemas.microsoft.com/office/drawing/2014/main" xmlns="" id="{A3BBE797-7784-D741-9261-70803E6E0E85}"/>
              </a:ext>
            </a:extLst>
          </p:cNvPr>
          <p:cNvSpPr>
            <a:spLocks noGrp="1"/>
          </p:cNvSpPr>
          <p:nvPr>
            <p:ph type="title"/>
          </p:nvPr>
        </p:nvSpPr>
        <p:spPr>
          <a:xfrm>
            <a:off x="268807" y="1103390"/>
            <a:ext cx="1867659" cy="2151875"/>
          </a:xfrm>
        </p:spPr>
        <p:txBody>
          <a:bodyPr anchor="b">
            <a:normAutofit/>
          </a:bodyPr>
          <a:lstStyle>
            <a:lvl1pPr>
              <a:defRPr sz="2700" cap="all" baseline="0">
                <a:solidFill>
                  <a:schemeClr val="tx1"/>
                </a:solidFill>
              </a:defRPr>
            </a:lvl1pPr>
          </a:lstStyle>
          <a:p>
            <a:r>
              <a:rPr lang="en-GB"/>
              <a:t>Click to edit Master title style</a:t>
            </a:r>
            <a:endParaRPr lang="x-none"/>
          </a:p>
        </p:txBody>
      </p:sp>
      <p:sp>
        <p:nvSpPr>
          <p:cNvPr id="33" name="Text Placeholder 32">
            <a:extLst>
              <a:ext uri="{FF2B5EF4-FFF2-40B4-BE49-F238E27FC236}">
                <a16:creationId xmlns:a16="http://schemas.microsoft.com/office/drawing/2014/main" xmlns="" id="{02615421-31E3-D445-854E-302773A7CFB5}"/>
              </a:ext>
            </a:extLst>
          </p:cNvPr>
          <p:cNvSpPr>
            <a:spLocks noGrp="1"/>
          </p:cNvSpPr>
          <p:nvPr>
            <p:ph type="body" sz="quarter" idx="18"/>
          </p:nvPr>
        </p:nvSpPr>
        <p:spPr>
          <a:xfrm>
            <a:off x="268806" y="3429000"/>
            <a:ext cx="1880272" cy="2520950"/>
          </a:xfrm>
        </p:spPr>
        <p:txBody>
          <a:bodyPr>
            <a:normAutofit/>
          </a:bodyPr>
          <a:lstStyle>
            <a:lvl1pPr marL="0" indent="0">
              <a:buNone/>
              <a:defRPr sz="1350">
                <a:solidFill>
                  <a:schemeClr val="tx1"/>
                </a:solidFill>
                <a:latin typeface="+mj-lt"/>
              </a:defRPr>
            </a:lvl1pPr>
            <a:lvl2pPr marL="342900" indent="0">
              <a:buNone/>
              <a:defRPr sz="1200">
                <a:solidFill>
                  <a:schemeClr val="bg1"/>
                </a:solidFill>
              </a:defRPr>
            </a:lvl2pPr>
            <a:lvl3pPr marL="685800" indent="0">
              <a:buNone/>
              <a:defRPr sz="1050">
                <a:solidFill>
                  <a:schemeClr val="bg1"/>
                </a:solidFill>
              </a:defRPr>
            </a:lvl3pPr>
            <a:lvl4pPr marL="1028700" indent="0">
              <a:buNone/>
              <a:defRPr sz="900">
                <a:solidFill>
                  <a:schemeClr val="bg1"/>
                </a:solidFill>
              </a:defRPr>
            </a:lvl4pPr>
            <a:lvl5pPr marL="1371600" indent="0">
              <a:buNone/>
              <a:defRPr sz="900">
                <a:solidFill>
                  <a:schemeClr val="bg1"/>
                </a:solidFill>
              </a:defRPr>
            </a:lvl5pPr>
          </a:lstStyle>
          <a:p>
            <a:pPr lvl="0"/>
            <a:r>
              <a:rPr lang="en-GB" dirty="0"/>
              <a:t>Click to edit Master text styles</a:t>
            </a:r>
          </a:p>
        </p:txBody>
      </p:sp>
      <p:sp>
        <p:nvSpPr>
          <p:cNvPr id="36" name="슬라이드 번호 개체 틀 12">
            <a:extLst>
              <a:ext uri="{FF2B5EF4-FFF2-40B4-BE49-F238E27FC236}">
                <a16:creationId xmlns:a16="http://schemas.microsoft.com/office/drawing/2014/main" xmlns="" id="{449DCE1B-8EE1-2F48-AECA-53FE116EF532}"/>
              </a:ext>
            </a:extLst>
          </p:cNvPr>
          <p:cNvSpPr>
            <a:spLocks noGrp="1"/>
          </p:cNvSpPr>
          <p:nvPr>
            <p:ph type="sldNum" sz="quarter" idx="20"/>
          </p:nvPr>
        </p:nvSpPr>
        <p:spPr>
          <a:xfrm>
            <a:off x="4423500" y="-7215"/>
            <a:ext cx="297000" cy="784800"/>
          </a:xfr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bg1"/>
                </a:solidFill>
                <a:latin typeface="+mj-lt"/>
              </a:defRPr>
            </a:lvl1pPr>
          </a:lstStyle>
          <a:p>
            <a:fld id="{BB5D696C-7C4B-4748-AD7A-B30C297BC295}" type="slidenum">
              <a:rPr lang="ko-KR" altLang="en-US" smtClean="0">
                <a:solidFill>
                  <a:srgbClr val="FFFFFF"/>
                </a:solidFill>
              </a:rPr>
              <a:pPr/>
              <a:t>‹#›</a:t>
            </a:fld>
            <a:endParaRPr lang="ko-KR" altLang="en-US">
              <a:solidFill>
                <a:srgbClr val="FFFFFF"/>
              </a:solidFill>
            </a:endParaRPr>
          </a:p>
        </p:txBody>
      </p:sp>
      <p:sp>
        <p:nvSpPr>
          <p:cNvPr id="37" name="Footer Placeholder 1">
            <a:extLst>
              <a:ext uri="{FF2B5EF4-FFF2-40B4-BE49-F238E27FC236}">
                <a16:creationId xmlns:a16="http://schemas.microsoft.com/office/drawing/2014/main" xmlns="" id="{E0115A98-F4A8-4B4E-A5B6-7C07494BB825}"/>
              </a:ext>
            </a:extLst>
          </p:cNvPr>
          <p:cNvSpPr>
            <a:spLocks noGrp="1"/>
          </p:cNvSpPr>
          <p:nvPr>
            <p:ph type="ftr" sz="quarter" idx="21"/>
          </p:nvPr>
        </p:nvSpPr>
        <p:spPr>
          <a:xfrm>
            <a:off x="1583355" y="6389905"/>
            <a:ext cx="7378529" cy="365125"/>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39" name="Text Placeholder 38">
            <a:extLst>
              <a:ext uri="{FF2B5EF4-FFF2-40B4-BE49-F238E27FC236}">
                <a16:creationId xmlns:a16="http://schemas.microsoft.com/office/drawing/2014/main" xmlns="" id="{E2668AA3-3302-AB4D-B6B7-3B1ADCCA071D}"/>
              </a:ext>
            </a:extLst>
          </p:cNvPr>
          <p:cNvSpPr>
            <a:spLocks noGrp="1"/>
          </p:cNvSpPr>
          <p:nvPr>
            <p:ph type="body" sz="quarter" idx="22" hasCustomPrompt="1"/>
          </p:nvPr>
        </p:nvSpPr>
        <p:spPr>
          <a:xfrm>
            <a:off x="2971800" y="4008439"/>
            <a:ext cx="1006079" cy="403225"/>
          </a:xfrm>
        </p:spPr>
        <p:txBody>
          <a:bodyPr>
            <a:normAutofit/>
          </a:bodyPr>
          <a:lstStyle>
            <a:lvl1pPr marL="0" indent="0" algn="ctr">
              <a:buNone/>
              <a:defRPr sz="1350" baseline="0">
                <a:solidFill>
                  <a:schemeClr val="bg1"/>
                </a:solidFill>
                <a:latin typeface="+mj-lt"/>
              </a:defRPr>
            </a:lvl1pPr>
          </a:lstStyle>
          <a:p>
            <a:pPr lvl="0"/>
            <a:r>
              <a:rPr lang="en-GB" dirty="0"/>
              <a:t>Text01</a:t>
            </a:r>
          </a:p>
        </p:txBody>
      </p:sp>
      <p:sp>
        <p:nvSpPr>
          <p:cNvPr id="41" name="Text Placeholder 40">
            <a:extLst>
              <a:ext uri="{FF2B5EF4-FFF2-40B4-BE49-F238E27FC236}">
                <a16:creationId xmlns:a16="http://schemas.microsoft.com/office/drawing/2014/main" xmlns="" id="{906A256F-9582-6A4C-9F3F-A281097D35BD}"/>
              </a:ext>
            </a:extLst>
          </p:cNvPr>
          <p:cNvSpPr>
            <a:spLocks noGrp="1"/>
          </p:cNvSpPr>
          <p:nvPr>
            <p:ph type="body" sz="quarter" idx="23"/>
          </p:nvPr>
        </p:nvSpPr>
        <p:spPr>
          <a:xfrm>
            <a:off x="2761488" y="4593685"/>
            <a:ext cx="1488848" cy="1180009"/>
          </a:xfrm>
        </p:spPr>
        <p:txBody>
          <a:bodyPr>
            <a:normAutofit/>
          </a:bodyPr>
          <a:lstStyle>
            <a:lvl1pPr marL="0" indent="0">
              <a:buNone/>
              <a:defRPr sz="1050">
                <a:solidFill>
                  <a:schemeClr val="bg1"/>
                </a:solidFill>
                <a:latin typeface="+mj-lt"/>
              </a:defRPr>
            </a:lvl1pPr>
          </a:lstStyle>
          <a:p>
            <a:pPr lvl="0"/>
            <a:r>
              <a:rPr lang="en-GB" dirty="0"/>
              <a:t>Click to edit</a:t>
            </a:r>
            <a:endParaRPr lang="x-none" dirty="0"/>
          </a:p>
        </p:txBody>
      </p:sp>
      <p:sp>
        <p:nvSpPr>
          <p:cNvPr id="42" name="Text Placeholder 38">
            <a:extLst>
              <a:ext uri="{FF2B5EF4-FFF2-40B4-BE49-F238E27FC236}">
                <a16:creationId xmlns:a16="http://schemas.microsoft.com/office/drawing/2014/main" xmlns="" id="{AACB43EE-3078-8545-ABB4-B8E957648E84}"/>
              </a:ext>
            </a:extLst>
          </p:cNvPr>
          <p:cNvSpPr>
            <a:spLocks noGrp="1"/>
          </p:cNvSpPr>
          <p:nvPr>
            <p:ph type="body" sz="quarter" idx="24" hasCustomPrompt="1"/>
          </p:nvPr>
        </p:nvSpPr>
        <p:spPr>
          <a:xfrm>
            <a:off x="5278970" y="4008439"/>
            <a:ext cx="1006079" cy="403225"/>
          </a:xfrm>
        </p:spPr>
        <p:txBody>
          <a:bodyPr>
            <a:normAutofit/>
          </a:bodyPr>
          <a:lstStyle>
            <a:lvl1pPr marL="0" indent="0" algn="ctr">
              <a:buNone/>
              <a:defRPr sz="1350" baseline="0">
                <a:solidFill>
                  <a:schemeClr val="bg1"/>
                </a:solidFill>
                <a:latin typeface="+mj-lt"/>
              </a:defRPr>
            </a:lvl1pPr>
          </a:lstStyle>
          <a:p>
            <a:pPr lvl="0"/>
            <a:r>
              <a:rPr lang="en-GB" dirty="0"/>
              <a:t>Text01</a:t>
            </a:r>
          </a:p>
        </p:txBody>
      </p:sp>
      <p:sp>
        <p:nvSpPr>
          <p:cNvPr id="43" name="Text Placeholder 40">
            <a:extLst>
              <a:ext uri="{FF2B5EF4-FFF2-40B4-BE49-F238E27FC236}">
                <a16:creationId xmlns:a16="http://schemas.microsoft.com/office/drawing/2014/main" xmlns="" id="{9B85BC0F-9A67-B544-A8D8-CC36B699740A}"/>
              </a:ext>
            </a:extLst>
          </p:cNvPr>
          <p:cNvSpPr>
            <a:spLocks noGrp="1"/>
          </p:cNvSpPr>
          <p:nvPr>
            <p:ph type="body" sz="quarter" idx="25"/>
          </p:nvPr>
        </p:nvSpPr>
        <p:spPr>
          <a:xfrm>
            <a:off x="5068658" y="4593685"/>
            <a:ext cx="1488848" cy="1180009"/>
          </a:xfrm>
        </p:spPr>
        <p:txBody>
          <a:bodyPr>
            <a:normAutofit/>
          </a:bodyPr>
          <a:lstStyle>
            <a:lvl1pPr marL="0" indent="0">
              <a:buNone/>
              <a:defRPr sz="1050">
                <a:solidFill>
                  <a:schemeClr val="bg1"/>
                </a:solidFill>
                <a:latin typeface="+mj-lt"/>
              </a:defRPr>
            </a:lvl1pPr>
          </a:lstStyle>
          <a:p>
            <a:pPr lvl="0"/>
            <a:r>
              <a:rPr lang="en-GB" dirty="0"/>
              <a:t>Click to edit</a:t>
            </a:r>
            <a:endParaRPr lang="x-none" dirty="0"/>
          </a:p>
        </p:txBody>
      </p:sp>
      <p:sp>
        <p:nvSpPr>
          <p:cNvPr id="44" name="Text Placeholder 38">
            <a:extLst>
              <a:ext uri="{FF2B5EF4-FFF2-40B4-BE49-F238E27FC236}">
                <a16:creationId xmlns:a16="http://schemas.microsoft.com/office/drawing/2014/main" xmlns="" id="{F837E1AA-8CC0-224E-AFB5-32B878228589}"/>
              </a:ext>
            </a:extLst>
          </p:cNvPr>
          <p:cNvSpPr>
            <a:spLocks noGrp="1"/>
          </p:cNvSpPr>
          <p:nvPr>
            <p:ph type="body" sz="quarter" idx="26" hasCustomPrompt="1"/>
          </p:nvPr>
        </p:nvSpPr>
        <p:spPr>
          <a:xfrm>
            <a:off x="7623710" y="4008439"/>
            <a:ext cx="1006079" cy="403225"/>
          </a:xfrm>
        </p:spPr>
        <p:txBody>
          <a:bodyPr>
            <a:normAutofit/>
          </a:bodyPr>
          <a:lstStyle>
            <a:lvl1pPr marL="0" indent="0" algn="ctr">
              <a:buNone/>
              <a:defRPr sz="1350" baseline="0">
                <a:solidFill>
                  <a:schemeClr val="bg1"/>
                </a:solidFill>
                <a:latin typeface="+mj-lt"/>
              </a:defRPr>
            </a:lvl1pPr>
          </a:lstStyle>
          <a:p>
            <a:pPr lvl="0"/>
            <a:r>
              <a:rPr lang="en-GB" dirty="0"/>
              <a:t>Text01</a:t>
            </a:r>
          </a:p>
        </p:txBody>
      </p:sp>
      <p:sp>
        <p:nvSpPr>
          <p:cNvPr id="45" name="Text Placeholder 40">
            <a:extLst>
              <a:ext uri="{FF2B5EF4-FFF2-40B4-BE49-F238E27FC236}">
                <a16:creationId xmlns:a16="http://schemas.microsoft.com/office/drawing/2014/main" xmlns="" id="{5C55AB3B-54F0-6545-9850-B087EF03081A}"/>
              </a:ext>
            </a:extLst>
          </p:cNvPr>
          <p:cNvSpPr>
            <a:spLocks noGrp="1"/>
          </p:cNvSpPr>
          <p:nvPr>
            <p:ph type="body" sz="quarter" idx="27"/>
          </p:nvPr>
        </p:nvSpPr>
        <p:spPr>
          <a:xfrm>
            <a:off x="7413398" y="4593685"/>
            <a:ext cx="1488848" cy="1180009"/>
          </a:xfrm>
        </p:spPr>
        <p:txBody>
          <a:bodyPr>
            <a:normAutofit/>
          </a:bodyPr>
          <a:lstStyle>
            <a:lvl1pPr marL="0" indent="0">
              <a:buNone/>
              <a:defRPr sz="1050">
                <a:solidFill>
                  <a:schemeClr val="bg1"/>
                </a:solidFill>
                <a:latin typeface="+mj-lt"/>
              </a:defRPr>
            </a:lvl1pPr>
          </a:lstStyle>
          <a:p>
            <a:pPr lvl="0"/>
            <a:r>
              <a:rPr lang="en-GB" dirty="0"/>
              <a:t>Click to edit</a:t>
            </a:r>
            <a:endParaRPr lang="x-none" dirty="0"/>
          </a:p>
        </p:txBody>
      </p:sp>
      <p:cxnSp>
        <p:nvCxnSpPr>
          <p:cNvPr id="46" name="직선 연결선 8">
            <a:extLst>
              <a:ext uri="{FF2B5EF4-FFF2-40B4-BE49-F238E27FC236}">
                <a16:creationId xmlns:a16="http://schemas.microsoft.com/office/drawing/2014/main" xmlns="" id="{AA3DF89C-F4DA-0542-B70B-9B3854A06476}"/>
              </a:ext>
            </a:extLst>
          </p:cNvPr>
          <p:cNvCxnSpPr/>
          <p:nvPr userDrawn="1"/>
        </p:nvCxnSpPr>
        <p:spPr>
          <a:xfrm>
            <a:off x="7003738" y="1656740"/>
            <a:ext cx="0" cy="39906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xmlns="" id="{3F388A5B-52E6-C042-AC92-B3C586FF610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9521" y="6354763"/>
            <a:ext cx="756411" cy="360000"/>
          </a:xfrm>
          <a:prstGeom prst="rect">
            <a:avLst/>
          </a:prstGeom>
        </p:spPr>
      </p:pic>
      <p:pic>
        <p:nvPicPr>
          <p:cNvPr id="20" name="Picture 2">
            <a:extLst>
              <a:ext uri="{FF2B5EF4-FFF2-40B4-BE49-F238E27FC236}">
                <a16:creationId xmlns:a16="http://schemas.microsoft.com/office/drawing/2014/main" xmlns="" id="{69EAEF30-F2BA-3249-A538-3F9FDE7FAFD1}"/>
              </a:ext>
            </a:extLst>
          </p:cNvPr>
          <p:cNvPicPr>
            <a:picLocks noChangeAspect="1" noChangeArrowheads="1"/>
          </p:cNvPicPr>
          <p:nvPr userDrawn="1"/>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48452" y="6431722"/>
            <a:ext cx="307271" cy="27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1164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CA"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457200"/>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457200"/>
            <a:r>
              <a:rPr lang="en-US" smtClean="0">
                <a:solidFill>
                  <a:prstClr val="black"/>
                </a:solidFill>
              </a:rPr>
              <a:t>www.eifl.net</a:t>
            </a:r>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457200"/>
            <a:fld id="{4B81FC85-EDEF-5E4A-BACB-E2E10F38733B}"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101648416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11_image_plus">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25D92268-3EE3-164E-98A0-006F6F9416BF}"/>
              </a:ext>
            </a:extLst>
          </p:cNvPr>
          <p:cNvSpPr>
            <a:spLocks noGrp="1"/>
          </p:cNvSpPr>
          <p:nvPr>
            <p:ph type="ftr" sz="quarter" idx="16"/>
          </p:nvPr>
        </p:nvSpPr>
        <p:spPr>
          <a:xfrm>
            <a:off x="1648242" y="6356351"/>
            <a:ext cx="6816136" cy="346412"/>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54" name="Freeform 53">
            <a:extLst>
              <a:ext uri="{FF2B5EF4-FFF2-40B4-BE49-F238E27FC236}">
                <a16:creationId xmlns:a16="http://schemas.microsoft.com/office/drawing/2014/main" xmlns="" id="{7A9A3D65-F279-8E44-9C94-E2755D04E7DF}"/>
              </a:ext>
            </a:extLst>
          </p:cNvPr>
          <p:cNvSpPr/>
          <p:nvPr userDrawn="1"/>
        </p:nvSpPr>
        <p:spPr bwMode="auto">
          <a:xfrm>
            <a:off x="5397516" y="1322641"/>
            <a:ext cx="3066863" cy="4089150"/>
          </a:xfrm>
          <a:custGeom>
            <a:avLst/>
            <a:gdLst>
              <a:gd name="connsiteX0" fmla="*/ 407621 w 4089150"/>
              <a:gd name="connsiteY0" fmla="*/ 823284 h 4089150"/>
              <a:gd name="connsiteX1" fmla="*/ 583453 w 4089150"/>
              <a:gd name="connsiteY1" fmla="*/ 948293 h 4089150"/>
              <a:gd name="connsiteX2" fmla="*/ 1153894 w 4089150"/>
              <a:gd name="connsiteY2" fmla="*/ 2157888 h 4089150"/>
              <a:gd name="connsiteX3" fmla="*/ 667861 w 4089150"/>
              <a:gd name="connsiteY3" fmla="*/ 3292586 h 4089150"/>
              <a:gd name="connsiteX4" fmla="*/ 526474 w 4089150"/>
              <a:gd name="connsiteY4" fmla="*/ 3410683 h 4089150"/>
              <a:gd name="connsiteX5" fmla="*/ 466882 w 4089150"/>
              <a:gd name="connsiteY5" fmla="*/ 3345115 h 4089150"/>
              <a:gd name="connsiteX6" fmla="*/ 0 w 4089150"/>
              <a:gd name="connsiteY6" fmla="*/ 2044575 h 4089150"/>
              <a:gd name="connsiteX7" fmla="*/ 349181 w 4089150"/>
              <a:gd name="connsiteY7" fmla="*/ 901434 h 4089150"/>
              <a:gd name="connsiteX8" fmla="*/ 2044575 w 4089150"/>
              <a:gd name="connsiteY8" fmla="*/ 0 h 4089150"/>
              <a:gd name="connsiteX9" fmla="*/ 4089150 w 4089150"/>
              <a:gd name="connsiteY9" fmla="*/ 2044575 h 4089150"/>
              <a:gd name="connsiteX10" fmla="*/ 2044575 w 4089150"/>
              <a:gd name="connsiteY10" fmla="*/ 4089150 h 4089150"/>
              <a:gd name="connsiteX11" fmla="*/ 1956836 w 4089150"/>
              <a:gd name="connsiteY11" fmla="*/ 4084720 h 4089150"/>
              <a:gd name="connsiteX12" fmla="*/ 1956836 w 4089150"/>
              <a:gd name="connsiteY12" fmla="*/ 3698599 h 4089150"/>
              <a:gd name="connsiteX13" fmla="*/ 1988728 w 4089150"/>
              <a:gd name="connsiteY13" fmla="*/ 3700209 h 4089150"/>
              <a:gd name="connsiteX14" fmla="*/ 3646078 w 4089150"/>
              <a:gd name="connsiteY14" fmla="*/ 2042859 h 4089150"/>
              <a:gd name="connsiteX15" fmla="*/ 1988728 w 4089150"/>
              <a:gd name="connsiteY15" fmla="*/ 385509 h 4089150"/>
              <a:gd name="connsiteX16" fmla="*/ 1956836 w 4089150"/>
              <a:gd name="connsiteY16" fmla="*/ 387120 h 4089150"/>
              <a:gd name="connsiteX17" fmla="*/ 1956836 w 4089150"/>
              <a:gd name="connsiteY17" fmla="*/ 4431 h 408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89150" h="4089150">
                <a:moveTo>
                  <a:pt x="407621" y="823284"/>
                </a:moveTo>
                <a:lnTo>
                  <a:pt x="583453" y="948293"/>
                </a:lnTo>
                <a:cubicBezTo>
                  <a:pt x="931836" y="1235804"/>
                  <a:pt x="1153894" y="1670914"/>
                  <a:pt x="1153894" y="2157888"/>
                </a:cubicBezTo>
                <a:cubicBezTo>
                  <a:pt x="1153894" y="2604281"/>
                  <a:pt x="967304" y="3007094"/>
                  <a:pt x="667861" y="3292586"/>
                </a:cubicBezTo>
                <a:lnTo>
                  <a:pt x="526474" y="3410683"/>
                </a:lnTo>
                <a:lnTo>
                  <a:pt x="466882" y="3345115"/>
                </a:lnTo>
                <a:cubicBezTo>
                  <a:pt x="175211" y="2991692"/>
                  <a:pt x="0" y="2538595"/>
                  <a:pt x="0" y="2044575"/>
                </a:cubicBezTo>
                <a:cubicBezTo>
                  <a:pt x="0" y="1621130"/>
                  <a:pt x="128727" y="1227750"/>
                  <a:pt x="349181" y="901434"/>
                </a:cubicBezTo>
                <a:close/>
                <a:moveTo>
                  <a:pt x="2044575" y="0"/>
                </a:moveTo>
                <a:cubicBezTo>
                  <a:pt x="3173763" y="0"/>
                  <a:pt x="4089150" y="915387"/>
                  <a:pt x="4089150" y="2044575"/>
                </a:cubicBezTo>
                <a:cubicBezTo>
                  <a:pt x="4089150" y="3173763"/>
                  <a:pt x="3173763" y="4089150"/>
                  <a:pt x="2044575" y="4089150"/>
                </a:cubicBezTo>
                <a:lnTo>
                  <a:pt x="1956836" y="4084720"/>
                </a:lnTo>
                <a:lnTo>
                  <a:pt x="1956836" y="3698599"/>
                </a:lnTo>
                <a:lnTo>
                  <a:pt x="1988728" y="3700209"/>
                </a:lnTo>
                <a:cubicBezTo>
                  <a:pt x="2904057" y="3700209"/>
                  <a:pt x="3646078" y="2958188"/>
                  <a:pt x="3646078" y="2042859"/>
                </a:cubicBezTo>
                <a:cubicBezTo>
                  <a:pt x="3646078" y="1127530"/>
                  <a:pt x="2904057" y="385509"/>
                  <a:pt x="1988728" y="385509"/>
                </a:cubicBezTo>
                <a:lnTo>
                  <a:pt x="1956836" y="387120"/>
                </a:lnTo>
                <a:lnTo>
                  <a:pt x="1956836" y="4431"/>
                </a:lnTo>
                <a:close/>
              </a:path>
            </a:pathLst>
          </a:custGeom>
          <a:solidFill>
            <a:schemeClr val="bg2"/>
          </a:solidFill>
          <a:ln>
            <a:noFill/>
          </a:ln>
        </p:spPr>
        <p:txBody>
          <a:bodyPr vert="horz" wrap="square" lIns="68580" tIns="34290" rIns="68580" bIns="34290" numCol="1" rtlCol="0" anchor="t" anchorCtr="0" compatLnSpc="1">
            <a:prstTxWarp prst="textNoShape">
              <a:avLst/>
            </a:prstTxWarp>
            <a:noAutofit/>
          </a:bodyPr>
          <a:lstStyle/>
          <a:p>
            <a:pPr algn="ctr" defTabSz="342900"/>
            <a:endParaRPr lang="ko-KR" altLang="en-US" sz="1350">
              <a:solidFill>
                <a:srgbClr val="222080"/>
              </a:solidFill>
            </a:endParaRPr>
          </a:p>
        </p:txBody>
      </p:sp>
      <p:sp>
        <p:nvSpPr>
          <p:cNvPr id="10" name="자유형 17">
            <a:extLst>
              <a:ext uri="{FF2B5EF4-FFF2-40B4-BE49-F238E27FC236}">
                <a16:creationId xmlns:a16="http://schemas.microsoft.com/office/drawing/2014/main" xmlns="" id="{93E54A54-93AE-D741-84E7-C429DC13E169}"/>
              </a:ext>
            </a:extLst>
          </p:cNvPr>
          <p:cNvSpPr/>
          <p:nvPr userDrawn="1"/>
        </p:nvSpPr>
        <p:spPr bwMode="auto">
          <a:xfrm>
            <a:off x="736470" y="1"/>
            <a:ext cx="1918494" cy="1912983"/>
          </a:xfrm>
          <a:custGeom>
            <a:avLst/>
            <a:gdLst>
              <a:gd name="connsiteX0" fmla="*/ 174406 w 2557992"/>
              <a:gd name="connsiteY0" fmla="*/ 0 h 1912983"/>
              <a:gd name="connsiteX1" fmla="*/ 2383586 w 2557992"/>
              <a:gd name="connsiteY1" fmla="*/ 0 h 1912983"/>
              <a:gd name="connsiteX2" fmla="*/ 2457482 w 2557992"/>
              <a:gd name="connsiteY2" fmla="*/ 136144 h 1912983"/>
              <a:gd name="connsiteX3" fmla="*/ 2557992 w 2557992"/>
              <a:gd name="connsiteY3" fmla="*/ 633987 h 1912983"/>
              <a:gd name="connsiteX4" fmla="*/ 1278996 w 2557992"/>
              <a:gd name="connsiteY4" fmla="*/ 1912983 h 1912983"/>
              <a:gd name="connsiteX5" fmla="*/ 0 w 2557992"/>
              <a:gd name="connsiteY5" fmla="*/ 633987 h 1912983"/>
              <a:gd name="connsiteX6" fmla="*/ 100510 w 2557992"/>
              <a:gd name="connsiteY6" fmla="*/ 136144 h 1912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7992" h="1912983">
                <a:moveTo>
                  <a:pt x="174406" y="0"/>
                </a:moveTo>
                <a:lnTo>
                  <a:pt x="2383586" y="0"/>
                </a:lnTo>
                <a:lnTo>
                  <a:pt x="2457482" y="136144"/>
                </a:lnTo>
                <a:cubicBezTo>
                  <a:pt x="2522203" y="289161"/>
                  <a:pt x="2557992" y="457395"/>
                  <a:pt x="2557992" y="633987"/>
                </a:cubicBezTo>
                <a:cubicBezTo>
                  <a:pt x="2557992" y="1340357"/>
                  <a:pt x="1985366" y="1912983"/>
                  <a:pt x="1278996" y="1912983"/>
                </a:cubicBezTo>
                <a:cubicBezTo>
                  <a:pt x="572626" y="1912983"/>
                  <a:pt x="0" y="1340357"/>
                  <a:pt x="0" y="633987"/>
                </a:cubicBezTo>
                <a:cubicBezTo>
                  <a:pt x="0" y="457395"/>
                  <a:pt x="35789" y="289161"/>
                  <a:pt x="100510" y="136144"/>
                </a:cubicBezTo>
                <a:close/>
              </a:path>
            </a:pathLst>
          </a:custGeom>
          <a:solidFill>
            <a:schemeClr val="tx2"/>
          </a:solidFill>
          <a:ln>
            <a:noFill/>
          </a:ln>
        </p:spPr>
        <p:txBody>
          <a:bodyPr vert="horz" wrap="square" lIns="68580" tIns="34290" rIns="68580" bIns="34290" numCol="1" rtlCol="0" anchor="t" anchorCtr="0" compatLnSpc="1">
            <a:prstTxWarp prst="textNoShape">
              <a:avLst/>
            </a:prstTxWarp>
          </a:bodyPr>
          <a:lstStyle/>
          <a:p>
            <a:pPr algn="ctr" defTabSz="342900"/>
            <a:endParaRPr lang="ko-KR" altLang="en-US" sz="1350">
              <a:solidFill>
                <a:srgbClr val="222080"/>
              </a:solidFill>
            </a:endParaRPr>
          </a:p>
        </p:txBody>
      </p:sp>
      <p:sp>
        <p:nvSpPr>
          <p:cNvPr id="12" name="슬라이드 번호 개체 틀 12">
            <a:extLst>
              <a:ext uri="{FF2B5EF4-FFF2-40B4-BE49-F238E27FC236}">
                <a16:creationId xmlns:a16="http://schemas.microsoft.com/office/drawing/2014/main" xmlns="" id="{6B112C95-A11D-AD4D-A7B2-9E6804B858B0}"/>
              </a:ext>
            </a:extLst>
          </p:cNvPr>
          <p:cNvSpPr txBox="1">
            <a:spLocks/>
          </p:cNvSpPr>
          <p:nvPr userDrawn="1"/>
        </p:nvSpPr>
        <p:spPr>
          <a:xfrm>
            <a:off x="4423500" y="-7215"/>
            <a:ext cx="297000" cy="784800"/>
          </a:xfrm>
          <a:prstGeom prst="rect">
            <a:avLst/>
          </a:prstGeom>
          <a:solidFill>
            <a:schemeClr val="bg2"/>
          </a:solidFill>
          <a:ln w="12700" cap="flat" cmpd="sng" algn="ctr">
            <a:noFill/>
            <a:prstDash val="solid"/>
            <a:miter lim="800000"/>
          </a:ln>
        </p:spPr>
        <p:style>
          <a:lnRef idx="2">
            <a:schemeClr val="accent5">
              <a:shade val="50000"/>
            </a:schemeClr>
          </a:lnRef>
          <a:fillRef idx="1">
            <a:schemeClr val="accent5"/>
          </a:fillRef>
          <a:effectRef idx="0">
            <a:schemeClr val="accent5"/>
          </a:effectRef>
          <a:fontRef idx="minor">
            <a:schemeClr val="lt1"/>
          </a:fontRef>
        </p:style>
        <p:txBody>
          <a:bodyPr vert="horz" lIns="68580" tIns="34290" rIns="68580" bIns="34290" rtlCol="0" anchor="ctr"/>
          <a:lstStyle>
            <a:defPPr>
              <a:defRPr lang="en-US"/>
            </a:defPPr>
            <a:lvl1pPr marL="0" algn="ctr" defTabSz="457200" rtl="0" eaLnBrk="1" latinLnBrk="0" hangingPunct="1">
              <a:defRPr sz="1400" b="1" kern="1200">
                <a:solidFill>
                  <a:schemeClr val="bg1"/>
                </a:solidFill>
                <a:latin typeface="+mj-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fld id="{BB5D696C-7C4B-4748-AD7A-B30C297BC295}" type="slidenum">
              <a:rPr lang="ko-KR" altLang="en-US" sz="1050" smtClean="0">
                <a:solidFill>
                  <a:srgbClr val="FFFFFF"/>
                </a:solidFill>
              </a:rPr>
              <a:pPr/>
              <a:t>‹#›</a:t>
            </a:fld>
            <a:endParaRPr lang="ko-KR" altLang="en-US" sz="1050">
              <a:solidFill>
                <a:srgbClr val="FFFFFF"/>
              </a:solidFill>
            </a:endParaRPr>
          </a:p>
        </p:txBody>
      </p:sp>
      <p:sp>
        <p:nvSpPr>
          <p:cNvPr id="45" name="타원 14">
            <a:extLst>
              <a:ext uri="{FF2B5EF4-FFF2-40B4-BE49-F238E27FC236}">
                <a16:creationId xmlns:a16="http://schemas.microsoft.com/office/drawing/2014/main" xmlns="" id="{E9DBAEA5-86D3-1C48-A23F-DFEC2033F2D5}"/>
              </a:ext>
            </a:extLst>
          </p:cNvPr>
          <p:cNvSpPr/>
          <p:nvPr userDrawn="1"/>
        </p:nvSpPr>
        <p:spPr bwMode="auto">
          <a:xfrm>
            <a:off x="3911617" y="1912983"/>
            <a:ext cx="2351321" cy="3135094"/>
          </a:xfrm>
          <a:prstGeom prst="ellipse">
            <a:avLst/>
          </a:prstGeom>
          <a:solidFill>
            <a:schemeClr val="bg2"/>
          </a:solidFill>
          <a:ln>
            <a:noFill/>
          </a:ln>
        </p:spPr>
        <p:txBody>
          <a:bodyPr vert="horz" wrap="square" lIns="68580" tIns="34290" rIns="68580" bIns="34290" numCol="1" rtlCol="0" anchor="t" anchorCtr="0" compatLnSpc="1">
            <a:prstTxWarp prst="textNoShape">
              <a:avLst/>
            </a:prstTxWarp>
          </a:bodyPr>
          <a:lstStyle/>
          <a:p>
            <a:pPr algn="ctr" defTabSz="342900"/>
            <a:endParaRPr lang="ko-KR" altLang="en-US" sz="1350">
              <a:solidFill>
                <a:srgbClr val="222080"/>
              </a:solidFill>
            </a:endParaRPr>
          </a:p>
        </p:txBody>
      </p:sp>
      <p:sp>
        <p:nvSpPr>
          <p:cNvPr id="55" name="Picture Placeholder 54">
            <a:extLst>
              <a:ext uri="{FF2B5EF4-FFF2-40B4-BE49-F238E27FC236}">
                <a16:creationId xmlns:a16="http://schemas.microsoft.com/office/drawing/2014/main" xmlns="" id="{1DF56E54-7992-824D-82AE-B2C8728E3F9F}"/>
              </a:ext>
            </a:extLst>
          </p:cNvPr>
          <p:cNvSpPr>
            <a:spLocks noGrp="1"/>
          </p:cNvSpPr>
          <p:nvPr>
            <p:ph type="pic" sz="quarter" idx="15"/>
          </p:nvPr>
        </p:nvSpPr>
        <p:spPr>
          <a:xfrm>
            <a:off x="5443966" y="1163638"/>
            <a:ext cx="2688110" cy="4403726"/>
          </a:xfrm>
          <a:custGeom>
            <a:avLst/>
            <a:gdLst>
              <a:gd name="connsiteX0" fmla="*/ 1715517 w 3584146"/>
              <a:gd name="connsiteY0" fmla="*/ 0 h 4403726"/>
              <a:gd name="connsiteX1" fmla="*/ 1894904 w 3584146"/>
              <a:gd name="connsiteY1" fmla="*/ 9058 h 4403726"/>
              <a:gd name="connsiteX2" fmla="*/ 1894904 w 3584146"/>
              <a:gd name="connsiteY2" fmla="*/ 546124 h 4403726"/>
              <a:gd name="connsiteX3" fmla="*/ 1926796 w 3584146"/>
              <a:gd name="connsiteY3" fmla="*/ 544513 h 4403726"/>
              <a:gd name="connsiteX4" fmla="*/ 3584146 w 3584146"/>
              <a:gd name="connsiteY4" fmla="*/ 2201863 h 4403726"/>
              <a:gd name="connsiteX5" fmla="*/ 1926796 w 3584146"/>
              <a:gd name="connsiteY5" fmla="*/ 3859213 h 4403726"/>
              <a:gd name="connsiteX6" fmla="*/ 1894904 w 3584146"/>
              <a:gd name="connsiteY6" fmla="*/ 3857603 h 4403726"/>
              <a:gd name="connsiteX7" fmla="*/ 1894904 w 3584146"/>
              <a:gd name="connsiteY7" fmla="*/ 4394668 h 4403726"/>
              <a:gd name="connsiteX8" fmla="*/ 1715517 w 3584146"/>
              <a:gd name="connsiteY8" fmla="*/ 4403726 h 4403726"/>
              <a:gd name="connsiteX9" fmla="*/ 158565 w 3584146"/>
              <a:gd name="connsiteY9" fmla="*/ 3758815 h 4403726"/>
              <a:gd name="connsiteX10" fmla="*/ 152801 w 3584146"/>
              <a:gd name="connsiteY10" fmla="*/ 3752474 h 4403726"/>
              <a:gd name="connsiteX11" fmla="*/ 271601 w 3584146"/>
              <a:gd name="connsiteY11" fmla="*/ 3695245 h 4403726"/>
              <a:gd name="connsiteX12" fmla="*/ 1091962 w 3584146"/>
              <a:gd name="connsiteY12" fmla="*/ 2316892 h 4403726"/>
              <a:gd name="connsiteX13" fmla="*/ 134575 w 3584146"/>
              <a:gd name="connsiteY13" fmla="*/ 872531 h 4403726"/>
              <a:gd name="connsiteX14" fmla="*/ 0 w 3584146"/>
              <a:gd name="connsiteY14" fmla="*/ 823276 h 4403726"/>
              <a:gd name="connsiteX15" fmla="*/ 16453 w 3584146"/>
              <a:gd name="connsiteY15" fmla="*/ 801274 h 4403726"/>
              <a:gd name="connsiteX16" fmla="*/ 1715517 w 3584146"/>
              <a:gd name="connsiteY16" fmla="*/ 0 h 4403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84146" h="4403726">
                <a:moveTo>
                  <a:pt x="1715517" y="0"/>
                </a:moveTo>
                <a:lnTo>
                  <a:pt x="1894904" y="9058"/>
                </a:lnTo>
                <a:lnTo>
                  <a:pt x="1894904" y="546124"/>
                </a:lnTo>
                <a:lnTo>
                  <a:pt x="1926796" y="544513"/>
                </a:lnTo>
                <a:cubicBezTo>
                  <a:pt x="2842125" y="544513"/>
                  <a:pt x="3584146" y="1286534"/>
                  <a:pt x="3584146" y="2201863"/>
                </a:cubicBezTo>
                <a:cubicBezTo>
                  <a:pt x="3584146" y="3117192"/>
                  <a:pt x="2842125" y="3859213"/>
                  <a:pt x="1926796" y="3859213"/>
                </a:cubicBezTo>
                <a:lnTo>
                  <a:pt x="1894904" y="3857603"/>
                </a:lnTo>
                <a:lnTo>
                  <a:pt x="1894904" y="4394668"/>
                </a:lnTo>
                <a:lnTo>
                  <a:pt x="1715517" y="4403726"/>
                </a:lnTo>
                <a:cubicBezTo>
                  <a:pt x="1107490" y="4403726"/>
                  <a:pt x="557024" y="4157274"/>
                  <a:pt x="158565" y="3758815"/>
                </a:cubicBezTo>
                <a:lnTo>
                  <a:pt x="152801" y="3752474"/>
                </a:lnTo>
                <a:lnTo>
                  <a:pt x="271601" y="3695245"/>
                </a:lnTo>
                <a:cubicBezTo>
                  <a:pt x="760245" y="3429797"/>
                  <a:pt x="1091962" y="2912083"/>
                  <a:pt x="1091962" y="2316892"/>
                </a:cubicBezTo>
                <a:cubicBezTo>
                  <a:pt x="1091962" y="1667593"/>
                  <a:pt x="697191" y="1110498"/>
                  <a:pt x="134575" y="872531"/>
                </a:cubicBezTo>
                <a:lnTo>
                  <a:pt x="0" y="823276"/>
                </a:lnTo>
                <a:lnTo>
                  <a:pt x="16453" y="801274"/>
                </a:lnTo>
                <a:cubicBezTo>
                  <a:pt x="420307" y="311916"/>
                  <a:pt x="1031486" y="0"/>
                  <a:pt x="1715517" y="0"/>
                </a:cubicBezTo>
                <a:close/>
              </a:path>
            </a:pathLst>
          </a:custGeom>
        </p:spPr>
        <p:txBody>
          <a:bodyPr wrap="square">
            <a:noAutofit/>
          </a:bodyPr>
          <a:lstStyle/>
          <a:p>
            <a:endParaRPr lang="ko-KR" altLang="en-US"/>
          </a:p>
        </p:txBody>
      </p:sp>
      <p:pic>
        <p:nvPicPr>
          <p:cNvPr id="59" name="Picture 58">
            <a:extLst>
              <a:ext uri="{FF2B5EF4-FFF2-40B4-BE49-F238E27FC236}">
                <a16:creationId xmlns:a16="http://schemas.microsoft.com/office/drawing/2014/main" xmlns="" id="{FEAD2713-7763-5644-AEE3-845EC7679284}"/>
              </a:ext>
            </a:extLst>
          </p:cNvPr>
          <p:cNvPicPr>
            <a:picLocks noChangeAspect="1"/>
          </p:cNvPicPr>
          <p:nvPr userDrawn="1"/>
        </p:nvPicPr>
        <p:blipFill>
          <a:blip r:embed="rId2" cstate="print">
            <a:lum bright="70000" contrast="-70000"/>
            <a:extLst>
              <a:ext uri="{28A0092B-C50C-407E-A947-70E740481C1C}">
                <a14:useLocalDpi xmlns:a14="http://schemas.microsoft.com/office/drawing/2010/main" val="0"/>
              </a:ext>
            </a:extLst>
          </a:blip>
          <a:stretch>
            <a:fillRect/>
          </a:stretch>
        </p:blipFill>
        <p:spPr>
          <a:xfrm>
            <a:off x="4459186" y="2654706"/>
            <a:ext cx="1256183" cy="1651648"/>
          </a:xfrm>
          <a:prstGeom prst="rect">
            <a:avLst/>
          </a:prstGeom>
        </p:spPr>
      </p:pic>
      <p:sp>
        <p:nvSpPr>
          <p:cNvPr id="60" name="Title 59">
            <a:extLst>
              <a:ext uri="{FF2B5EF4-FFF2-40B4-BE49-F238E27FC236}">
                <a16:creationId xmlns:a16="http://schemas.microsoft.com/office/drawing/2014/main" xmlns="" id="{27BD7337-7BE8-074C-B6EC-BB8824CA14CA}"/>
              </a:ext>
            </a:extLst>
          </p:cNvPr>
          <p:cNvSpPr>
            <a:spLocks noGrp="1"/>
          </p:cNvSpPr>
          <p:nvPr>
            <p:ph type="title"/>
          </p:nvPr>
        </p:nvSpPr>
        <p:spPr>
          <a:xfrm>
            <a:off x="522863" y="2194761"/>
            <a:ext cx="3001518" cy="1325563"/>
          </a:xfrm>
        </p:spPr>
        <p:txBody>
          <a:bodyPr>
            <a:noAutofit/>
          </a:bodyPr>
          <a:lstStyle>
            <a:lvl1pPr>
              <a:defRPr sz="2700" b="1" cap="all" spc="113" baseline="0"/>
            </a:lvl1pPr>
          </a:lstStyle>
          <a:p>
            <a:r>
              <a:rPr lang="en-GB" dirty="0"/>
              <a:t>Click to edit Master title style</a:t>
            </a:r>
            <a:endParaRPr lang="x-none" dirty="0"/>
          </a:p>
        </p:txBody>
      </p:sp>
      <p:sp>
        <p:nvSpPr>
          <p:cNvPr id="62" name="Text Placeholder 61">
            <a:extLst>
              <a:ext uri="{FF2B5EF4-FFF2-40B4-BE49-F238E27FC236}">
                <a16:creationId xmlns:a16="http://schemas.microsoft.com/office/drawing/2014/main" xmlns="" id="{C5C34163-695A-0B41-96A3-10D3EE42A0FB}"/>
              </a:ext>
            </a:extLst>
          </p:cNvPr>
          <p:cNvSpPr>
            <a:spLocks noGrp="1"/>
          </p:cNvSpPr>
          <p:nvPr>
            <p:ph type="body" sz="quarter" idx="17"/>
          </p:nvPr>
        </p:nvSpPr>
        <p:spPr>
          <a:xfrm>
            <a:off x="495397" y="3602670"/>
            <a:ext cx="3028985" cy="2517714"/>
          </a:xfrm>
        </p:spPr>
        <p:txBody>
          <a:bodyPr/>
          <a:lstStyle>
            <a:lvl1pPr marL="0" indent="0">
              <a:buNone/>
              <a:defRPr>
                <a:latin typeface="+mj-lt"/>
              </a:defRPr>
            </a:lvl1pPr>
          </a:lstStyle>
          <a:p>
            <a:pPr lvl="0"/>
            <a:r>
              <a:rPr lang="en-GB" dirty="0"/>
              <a:t>Click to edit Master text styles</a:t>
            </a:r>
          </a:p>
        </p:txBody>
      </p:sp>
      <p:pic>
        <p:nvPicPr>
          <p:cNvPr id="14" name="Picture 13">
            <a:extLst>
              <a:ext uri="{FF2B5EF4-FFF2-40B4-BE49-F238E27FC236}">
                <a16:creationId xmlns:a16="http://schemas.microsoft.com/office/drawing/2014/main" xmlns="" id="{09E143EE-2B07-A54A-AB71-B37212919BF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9521" y="6354763"/>
            <a:ext cx="756411" cy="360000"/>
          </a:xfrm>
          <a:prstGeom prst="rect">
            <a:avLst/>
          </a:prstGeom>
        </p:spPr>
      </p:pic>
      <p:pic>
        <p:nvPicPr>
          <p:cNvPr id="15" name="Picture 2">
            <a:extLst>
              <a:ext uri="{FF2B5EF4-FFF2-40B4-BE49-F238E27FC236}">
                <a16:creationId xmlns:a16="http://schemas.microsoft.com/office/drawing/2014/main" xmlns="" id="{37147E0C-FC5C-9E4E-B4D4-693C5175F583}"/>
              </a:ext>
            </a:extLst>
          </p:cNvPr>
          <p:cNvPicPr>
            <a:picLocks noChangeAspect="1" noChangeArrowheads="1"/>
          </p:cNvPicPr>
          <p:nvPr userDrawn="1"/>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48452" y="6431722"/>
            <a:ext cx="307271" cy="27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913306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2_image_plus">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25D92268-3EE3-164E-98A0-006F6F9416BF}"/>
              </a:ext>
            </a:extLst>
          </p:cNvPr>
          <p:cNvSpPr>
            <a:spLocks noGrp="1"/>
          </p:cNvSpPr>
          <p:nvPr>
            <p:ph type="ftr" sz="quarter" idx="16"/>
          </p:nvPr>
        </p:nvSpPr>
        <p:spPr>
          <a:xfrm>
            <a:off x="1648242" y="6356351"/>
            <a:ext cx="6816136" cy="358413"/>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54" name="Freeform 53">
            <a:extLst>
              <a:ext uri="{FF2B5EF4-FFF2-40B4-BE49-F238E27FC236}">
                <a16:creationId xmlns:a16="http://schemas.microsoft.com/office/drawing/2014/main" xmlns="" id="{7A9A3D65-F279-8E44-9C94-E2755D04E7DF}"/>
              </a:ext>
            </a:extLst>
          </p:cNvPr>
          <p:cNvSpPr/>
          <p:nvPr userDrawn="1"/>
        </p:nvSpPr>
        <p:spPr bwMode="auto">
          <a:xfrm>
            <a:off x="5397516" y="1322641"/>
            <a:ext cx="3066863" cy="4089150"/>
          </a:xfrm>
          <a:custGeom>
            <a:avLst/>
            <a:gdLst>
              <a:gd name="connsiteX0" fmla="*/ 407621 w 4089150"/>
              <a:gd name="connsiteY0" fmla="*/ 823284 h 4089150"/>
              <a:gd name="connsiteX1" fmla="*/ 583453 w 4089150"/>
              <a:gd name="connsiteY1" fmla="*/ 948293 h 4089150"/>
              <a:gd name="connsiteX2" fmla="*/ 1153894 w 4089150"/>
              <a:gd name="connsiteY2" fmla="*/ 2157888 h 4089150"/>
              <a:gd name="connsiteX3" fmla="*/ 667861 w 4089150"/>
              <a:gd name="connsiteY3" fmla="*/ 3292586 h 4089150"/>
              <a:gd name="connsiteX4" fmla="*/ 526474 w 4089150"/>
              <a:gd name="connsiteY4" fmla="*/ 3410683 h 4089150"/>
              <a:gd name="connsiteX5" fmla="*/ 466882 w 4089150"/>
              <a:gd name="connsiteY5" fmla="*/ 3345115 h 4089150"/>
              <a:gd name="connsiteX6" fmla="*/ 0 w 4089150"/>
              <a:gd name="connsiteY6" fmla="*/ 2044575 h 4089150"/>
              <a:gd name="connsiteX7" fmla="*/ 349181 w 4089150"/>
              <a:gd name="connsiteY7" fmla="*/ 901434 h 4089150"/>
              <a:gd name="connsiteX8" fmla="*/ 2044575 w 4089150"/>
              <a:gd name="connsiteY8" fmla="*/ 0 h 4089150"/>
              <a:gd name="connsiteX9" fmla="*/ 4089150 w 4089150"/>
              <a:gd name="connsiteY9" fmla="*/ 2044575 h 4089150"/>
              <a:gd name="connsiteX10" fmla="*/ 2044575 w 4089150"/>
              <a:gd name="connsiteY10" fmla="*/ 4089150 h 4089150"/>
              <a:gd name="connsiteX11" fmla="*/ 1956836 w 4089150"/>
              <a:gd name="connsiteY11" fmla="*/ 4084720 h 4089150"/>
              <a:gd name="connsiteX12" fmla="*/ 1956836 w 4089150"/>
              <a:gd name="connsiteY12" fmla="*/ 3698599 h 4089150"/>
              <a:gd name="connsiteX13" fmla="*/ 1988728 w 4089150"/>
              <a:gd name="connsiteY13" fmla="*/ 3700209 h 4089150"/>
              <a:gd name="connsiteX14" fmla="*/ 3646078 w 4089150"/>
              <a:gd name="connsiteY14" fmla="*/ 2042859 h 4089150"/>
              <a:gd name="connsiteX15" fmla="*/ 1988728 w 4089150"/>
              <a:gd name="connsiteY15" fmla="*/ 385509 h 4089150"/>
              <a:gd name="connsiteX16" fmla="*/ 1956836 w 4089150"/>
              <a:gd name="connsiteY16" fmla="*/ 387120 h 4089150"/>
              <a:gd name="connsiteX17" fmla="*/ 1956836 w 4089150"/>
              <a:gd name="connsiteY17" fmla="*/ 4431 h 408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89150" h="4089150">
                <a:moveTo>
                  <a:pt x="407621" y="823284"/>
                </a:moveTo>
                <a:lnTo>
                  <a:pt x="583453" y="948293"/>
                </a:lnTo>
                <a:cubicBezTo>
                  <a:pt x="931836" y="1235804"/>
                  <a:pt x="1153894" y="1670914"/>
                  <a:pt x="1153894" y="2157888"/>
                </a:cubicBezTo>
                <a:cubicBezTo>
                  <a:pt x="1153894" y="2604281"/>
                  <a:pt x="967304" y="3007094"/>
                  <a:pt x="667861" y="3292586"/>
                </a:cubicBezTo>
                <a:lnTo>
                  <a:pt x="526474" y="3410683"/>
                </a:lnTo>
                <a:lnTo>
                  <a:pt x="466882" y="3345115"/>
                </a:lnTo>
                <a:cubicBezTo>
                  <a:pt x="175211" y="2991692"/>
                  <a:pt x="0" y="2538595"/>
                  <a:pt x="0" y="2044575"/>
                </a:cubicBezTo>
                <a:cubicBezTo>
                  <a:pt x="0" y="1621130"/>
                  <a:pt x="128727" y="1227750"/>
                  <a:pt x="349181" y="901434"/>
                </a:cubicBezTo>
                <a:close/>
                <a:moveTo>
                  <a:pt x="2044575" y="0"/>
                </a:moveTo>
                <a:cubicBezTo>
                  <a:pt x="3173763" y="0"/>
                  <a:pt x="4089150" y="915387"/>
                  <a:pt x="4089150" y="2044575"/>
                </a:cubicBezTo>
                <a:cubicBezTo>
                  <a:pt x="4089150" y="3173763"/>
                  <a:pt x="3173763" y="4089150"/>
                  <a:pt x="2044575" y="4089150"/>
                </a:cubicBezTo>
                <a:lnTo>
                  <a:pt x="1956836" y="4084720"/>
                </a:lnTo>
                <a:lnTo>
                  <a:pt x="1956836" y="3698599"/>
                </a:lnTo>
                <a:lnTo>
                  <a:pt x="1988728" y="3700209"/>
                </a:lnTo>
                <a:cubicBezTo>
                  <a:pt x="2904057" y="3700209"/>
                  <a:pt x="3646078" y="2958188"/>
                  <a:pt x="3646078" y="2042859"/>
                </a:cubicBezTo>
                <a:cubicBezTo>
                  <a:pt x="3646078" y="1127530"/>
                  <a:pt x="2904057" y="385509"/>
                  <a:pt x="1988728" y="385509"/>
                </a:cubicBezTo>
                <a:lnTo>
                  <a:pt x="1956836" y="387120"/>
                </a:lnTo>
                <a:lnTo>
                  <a:pt x="1956836" y="4431"/>
                </a:lnTo>
                <a:close/>
              </a:path>
            </a:pathLst>
          </a:custGeom>
          <a:solidFill>
            <a:schemeClr val="accent5"/>
          </a:solidFill>
          <a:ln>
            <a:noFill/>
          </a:ln>
        </p:spPr>
        <p:txBody>
          <a:bodyPr vert="horz" wrap="square" lIns="68580" tIns="34290" rIns="68580" bIns="34290" numCol="1" rtlCol="0" anchor="t" anchorCtr="0" compatLnSpc="1">
            <a:prstTxWarp prst="textNoShape">
              <a:avLst/>
            </a:prstTxWarp>
            <a:noAutofit/>
          </a:bodyPr>
          <a:lstStyle/>
          <a:p>
            <a:pPr algn="ctr" defTabSz="342900"/>
            <a:endParaRPr lang="ko-KR" altLang="en-US" sz="1350">
              <a:solidFill>
                <a:srgbClr val="222080"/>
              </a:solidFill>
            </a:endParaRPr>
          </a:p>
        </p:txBody>
      </p:sp>
      <p:sp>
        <p:nvSpPr>
          <p:cNvPr id="12" name="슬라이드 번호 개체 틀 12">
            <a:extLst>
              <a:ext uri="{FF2B5EF4-FFF2-40B4-BE49-F238E27FC236}">
                <a16:creationId xmlns:a16="http://schemas.microsoft.com/office/drawing/2014/main" xmlns="" id="{6B112C95-A11D-AD4D-A7B2-9E6804B858B0}"/>
              </a:ext>
            </a:extLst>
          </p:cNvPr>
          <p:cNvSpPr txBox="1">
            <a:spLocks/>
          </p:cNvSpPr>
          <p:nvPr userDrawn="1"/>
        </p:nvSpPr>
        <p:spPr>
          <a:xfrm>
            <a:off x="4423500" y="-7215"/>
            <a:ext cx="297000" cy="784800"/>
          </a:xfrm>
          <a:prstGeom prst="rect">
            <a:avLst/>
          </a:prstGeom>
          <a:solidFill>
            <a:schemeClr val="bg2"/>
          </a:solidFill>
          <a:ln w="12700" cap="flat" cmpd="sng" algn="ctr">
            <a:noFill/>
            <a:prstDash val="solid"/>
            <a:miter lim="800000"/>
          </a:ln>
        </p:spPr>
        <p:style>
          <a:lnRef idx="2">
            <a:schemeClr val="accent5">
              <a:shade val="50000"/>
            </a:schemeClr>
          </a:lnRef>
          <a:fillRef idx="1">
            <a:schemeClr val="accent5"/>
          </a:fillRef>
          <a:effectRef idx="0">
            <a:schemeClr val="accent5"/>
          </a:effectRef>
          <a:fontRef idx="minor">
            <a:schemeClr val="lt1"/>
          </a:fontRef>
        </p:style>
        <p:txBody>
          <a:bodyPr vert="horz" lIns="68580" tIns="34290" rIns="68580" bIns="34290" rtlCol="0" anchor="ctr"/>
          <a:lstStyle>
            <a:defPPr>
              <a:defRPr lang="en-US"/>
            </a:defPPr>
            <a:lvl1pPr marL="0" algn="ctr" defTabSz="457200" rtl="0" eaLnBrk="1" latinLnBrk="0" hangingPunct="1">
              <a:defRPr sz="1400" b="1" kern="1200">
                <a:solidFill>
                  <a:schemeClr val="bg1"/>
                </a:solidFill>
                <a:latin typeface="+mj-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fld id="{BB5D696C-7C4B-4748-AD7A-B30C297BC295}" type="slidenum">
              <a:rPr lang="ko-KR" altLang="en-US" sz="1050" smtClean="0">
                <a:solidFill>
                  <a:srgbClr val="FFFFFF"/>
                </a:solidFill>
              </a:rPr>
              <a:pPr/>
              <a:t>‹#›</a:t>
            </a:fld>
            <a:endParaRPr lang="ko-KR" altLang="en-US" sz="1050">
              <a:solidFill>
                <a:srgbClr val="FFFFFF"/>
              </a:solidFill>
            </a:endParaRPr>
          </a:p>
        </p:txBody>
      </p:sp>
      <p:sp>
        <p:nvSpPr>
          <p:cNvPr id="45" name="타원 14">
            <a:extLst>
              <a:ext uri="{FF2B5EF4-FFF2-40B4-BE49-F238E27FC236}">
                <a16:creationId xmlns:a16="http://schemas.microsoft.com/office/drawing/2014/main" xmlns="" id="{E9DBAEA5-86D3-1C48-A23F-DFEC2033F2D5}"/>
              </a:ext>
            </a:extLst>
          </p:cNvPr>
          <p:cNvSpPr/>
          <p:nvPr userDrawn="1"/>
        </p:nvSpPr>
        <p:spPr bwMode="auto">
          <a:xfrm>
            <a:off x="3911617" y="1912983"/>
            <a:ext cx="2351321" cy="3135094"/>
          </a:xfrm>
          <a:prstGeom prst="ellipse">
            <a:avLst/>
          </a:prstGeom>
          <a:solidFill>
            <a:schemeClr val="accent5"/>
          </a:solidFill>
          <a:ln>
            <a:noFill/>
          </a:ln>
        </p:spPr>
        <p:txBody>
          <a:bodyPr vert="horz" wrap="square" lIns="68580" tIns="34290" rIns="68580" bIns="34290" numCol="1" rtlCol="0" anchor="t" anchorCtr="0" compatLnSpc="1">
            <a:prstTxWarp prst="textNoShape">
              <a:avLst/>
            </a:prstTxWarp>
          </a:bodyPr>
          <a:lstStyle/>
          <a:p>
            <a:pPr algn="ctr" defTabSz="342900"/>
            <a:endParaRPr lang="ko-KR" altLang="en-US" sz="1350">
              <a:solidFill>
                <a:srgbClr val="222080"/>
              </a:solidFill>
            </a:endParaRPr>
          </a:p>
        </p:txBody>
      </p:sp>
      <p:sp>
        <p:nvSpPr>
          <p:cNvPr id="55" name="Picture Placeholder 54">
            <a:extLst>
              <a:ext uri="{FF2B5EF4-FFF2-40B4-BE49-F238E27FC236}">
                <a16:creationId xmlns:a16="http://schemas.microsoft.com/office/drawing/2014/main" xmlns="" id="{1DF56E54-7992-824D-82AE-B2C8728E3F9F}"/>
              </a:ext>
            </a:extLst>
          </p:cNvPr>
          <p:cNvSpPr>
            <a:spLocks noGrp="1"/>
          </p:cNvSpPr>
          <p:nvPr>
            <p:ph type="pic" sz="quarter" idx="15"/>
          </p:nvPr>
        </p:nvSpPr>
        <p:spPr>
          <a:xfrm>
            <a:off x="5443966" y="1163638"/>
            <a:ext cx="2688110" cy="4403726"/>
          </a:xfrm>
          <a:custGeom>
            <a:avLst/>
            <a:gdLst>
              <a:gd name="connsiteX0" fmla="*/ 1715517 w 3584146"/>
              <a:gd name="connsiteY0" fmla="*/ 0 h 4403726"/>
              <a:gd name="connsiteX1" fmla="*/ 1894904 w 3584146"/>
              <a:gd name="connsiteY1" fmla="*/ 9058 h 4403726"/>
              <a:gd name="connsiteX2" fmla="*/ 1894904 w 3584146"/>
              <a:gd name="connsiteY2" fmla="*/ 546124 h 4403726"/>
              <a:gd name="connsiteX3" fmla="*/ 1926796 w 3584146"/>
              <a:gd name="connsiteY3" fmla="*/ 544513 h 4403726"/>
              <a:gd name="connsiteX4" fmla="*/ 3584146 w 3584146"/>
              <a:gd name="connsiteY4" fmla="*/ 2201863 h 4403726"/>
              <a:gd name="connsiteX5" fmla="*/ 1926796 w 3584146"/>
              <a:gd name="connsiteY5" fmla="*/ 3859213 h 4403726"/>
              <a:gd name="connsiteX6" fmla="*/ 1894904 w 3584146"/>
              <a:gd name="connsiteY6" fmla="*/ 3857603 h 4403726"/>
              <a:gd name="connsiteX7" fmla="*/ 1894904 w 3584146"/>
              <a:gd name="connsiteY7" fmla="*/ 4394668 h 4403726"/>
              <a:gd name="connsiteX8" fmla="*/ 1715517 w 3584146"/>
              <a:gd name="connsiteY8" fmla="*/ 4403726 h 4403726"/>
              <a:gd name="connsiteX9" fmla="*/ 158565 w 3584146"/>
              <a:gd name="connsiteY9" fmla="*/ 3758815 h 4403726"/>
              <a:gd name="connsiteX10" fmla="*/ 152801 w 3584146"/>
              <a:gd name="connsiteY10" fmla="*/ 3752474 h 4403726"/>
              <a:gd name="connsiteX11" fmla="*/ 271601 w 3584146"/>
              <a:gd name="connsiteY11" fmla="*/ 3695245 h 4403726"/>
              <a:gd name="connsiteX12" fmla="*/ 1091962 w 3584146"/>
              <a:gd name="connsiteY12" fmla="*/ 2316892 h 4403726"/>
              <a:gd name="connsiteX13" fmla="*/ 134575 w 3584146"/>
              <a:gd name="connsiteY13" fmla="*/ 872531 h 4403726"/>
              <a:gd name="connsiteX14" fmla="*/ 0 w 3584146"/>
              <a:gd name="connsiteY14" fmla="*/ 823276 h 4403726"/>
              <a:gd name="connsiteX15" fmla="*/ 16453 w 3584146"/>
              <a:gd name="connsiteY15" fmla="*/ 801274 h 4403726"/>
              <a:gd name="connsiteX16" fmla="*/ 1715517 w 3584146"/>
              <a:gd name="connsiteY16" fmla="*/ 0 h 4403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84146" h="4403726">
                <a:moveTo>
                  <a:pt x="1715517" y="0"/>
                </a:moveTo>
                <a:lnTo>
                  <a:pt x="1894904" y="9058"/>
                </a:lnTo>
                <a:lnTo>
                  <a:pt x="1894904" y="546124"/>
                </a:lnTo>
                <a:lnTo>
                  <a:pt x="1926796" y="544513"/>
                </a:lnTo>
                <a:cubicBezTo>
                  <a:pt x="2842125" y="544513"/>
                  <a:pt x="3584146" y="1286534"/>
                  <a:pt x="3584146" y="2201863"/>
                </a:cubicBezTo>
                <a:cubicBezTo>
                  <a:pt x="3584146" y="3117192"/>
                  <a:pt x="2842125" y="3859213"/>
                  <a:pt x="1926796" y="3859213"/>
                </a:cubicBezTo>
                <a:lnTo>
                  <a:pt x="1894904" y="3857603"/>
                </a:lnTo>
                <a:lnTo>
                  <a:pt x="1894904" y="4394668"/>
                </a:lnTo>
                <a:lnTo>
                  <a:pt x="1715517" y="4403726"/>
                </a:lnTo>
                <a:cubicBezTo>
                  <a:pt x="1107490" y="4403726"/>
                  <a:pt x="557024" y="4157274"/>
                  <a:pt x="158565" y="3758815"/>
                </a:cubicBezTo>
                <a:lnTo>
                  <a:pt x="152801" y="3752474"/>
                </a:lnTo>
                <a:lnTo>
                  <a:pt x="271601" y="3695245"/>
                </a:lnTo>
                <a:cubicBezTo>
                  <a:pt x="760245" y="3429797"/>
                  <a:pt x="1091962" y="2912083"/>
                  <a:pt x="1091962" y="2316892"/>
                </a:cubicBezTo>
                <a:cubicBezTo>
                  <a:pt x="1091962" y="1667593"/>
                  <a:pt x="697191" y="1110498"/>
                  <a:pt x="134575" y="872531"/>
                </a:cubicBezTo>
                <a:lnTo>
                  <a:pt x="0" y="823276"/>
                </a:lnTo>
                <a:lnTo>
                  <a:pt x="16453" y="801274"/>
                </a:lnTo>
                <a:cubicBezTo>
                  <a:pt x="420307" y="311916"/>
                  <a:pt x="1031486" y="0"/>
                  <a:pt x="1715517" y="0"/>
                </a:cubicBezTo>
                <a:close/>
              </a:path>
            </a:pathLst>
          </a:custGeom>
        </p:spPr>
        <p:txBody>
          <a:bodyPr wrap="square">
            <a:noAutofit/>
          </a:bodyPr>
          <a:lstStyle/>
          <a:p>
            <a:endParaRPr lang="ko-KR" altLang="en-US"/>
          </a:p>
        </p:txBody>
      </p:sp>
      <p:pic>
        <p:nvPicPr>
          <p:cNvPr id="59" name="Picture 58">
            <a:extLst>
              <a:ext uri="{FF2B5EF4-FFF2-40B4-BE49-F238E27FC236}">
                <a16:creationId xmlns:a16="http://schemas.microsoft.com/office/drawing/2014/main" xmlns="" id="{FEAD2713-7763-5644-AEE3-845EC7679284}"/>
              </a:ext>
            </a:extLst>
          </p:cNvPr>
          <p:cNvPicPr>
            <a:picLocks noChangeAspect="1"/>
          </p:cNvPicPr>
          <p:nvPr userDrawn="1"/>
        </p:nvPicPr>
        <p:blipFill>
          <a:blip r:embed="rId2" cstate="print">
            <a:lum bright="70000" contrast="-70000"/>
            <a:extLst>
              <a:ext uri="{28A0092B-C50C-407E-A947-70E740481C1C}">
                <a14:useLocalDpi xmlns:a14="http://schemas.microsoft.com/office/drawing/2010/main" val="0"/>
              </a:ext>
            </a:extLst>
          </a:blip>
          <a:stretch>
            <a:fillRect/>
          </a:stretch>
        </p:blipFill>
        <p:spPr>
          <a:xfrm>
            <a:off x="4429546" y="2728078"/>
            <a:ext cx="1256183" cy="1651648"/>
          </a:xfrm>
          <a:prstGeom prst="rect">
            <a:avLst/>
          </a:prstGeom>
        </p:spPr>
      </p:pic>
      <p:sp>
        <p:nvSpPr>
          <p:cNvPr id="60" name="Title 59">
            <a:extLst>
              <a:ext uri="{FF2B5EF4-FFF2-40B4-BE49-F238E27FC236}">
                <a16:creationId xmlns:a16="http://schemas.microsoft.com/office/drawing/2014/main" xmlns="" id="{27BD7337-7BE8-074C-B6EC-BB8824CA14CA}"/>
              </a:ext>
            </a:extLst>
          </p:cNvPr>
          <p:cNvSpPr>
            <a:spLocks noGrp="1"/>
          </p:cNvSpPr>
          <p:nvPr>
            <p:ph type="title"/>
          </p:nvPr>
        </p:nvSpPr>
        <p:spPr>
          <a:xfrm>
            <a:off x="495397" y="1163639"/>
            <a:ext cx="3001518" cy="1325563"/>
          </a:xfrm>
        </p:spPr>
        <p:txBody>
          <a:bodyPr>
            <a:noAutofit/>
          </a:bodyPr>
          <a:lstStyle>
            <a:lvl1pPr>
              <a:defRPr sz="2700" b="1" cap="all" spc="113" baseline="0"/>
            </a:lvl1pPr>
          </a:lstStyle>
          <a:p>
            <a:r>
              <a:rPr lang="en-GB" dirty="0"/>
              <a:t>Click to edit Master title style</a:t>
            </a:r>
            <a:endParaRPr lang="x-none" dirty="0"/>
          </a:p>
        </p:txBody>
      </p:sp>
      <p:sp>
        <p:nvSpPr>
          <p:cNvPr id="62" name="Text Placeholder 61">
            <a:extLst>
              <a:ext uri="{FF2B5EF4-FFF2-40B4-BE49-F238E27FC236}">
                <a16:creationId xmlns:a16="http://schemas.microsoft.com/office/drawing/2014/main" xmlns="" id="{C5C34163-695A-0B41-96A3-10D3EE42A0FB}"/>
              </a:ext>
            </a:extLst>
          </p:cNvPr>
          <p:cNvSpPr>
            <a:spLocks noGrp="1"/>
          </p:cNvSpPr>
          <p:nvPr>
            <p:ph type="body" sz="quarter" idx="17"/>
          </p:nvPr>
        </p:nvSpPr>
        <p:spPr>
          <a:xfrm>
            <a:off x="495397" y="2728078"/>
            <a:ext cx="3028985" cy="3392306"/>
          </a:xfrm>
        </p:spPr>
        <p:txBody>
          <a:bodyPr/>
          <a:lstStyle>
            <a:lvl1pPr marL="0" indent="0">
              <a:buNone/>
              <a:defRPr>
                <a:latin typeface="+mj-lt"/>
              </a:defRPr>
            </a:lvl1pPr>
          </a:lstStyle>
          <a:p>
            <a:pPr lvl="0"/>
            <a:r>
              <a:rPr lang="en-GB" dirty="0"/>
              <a:t>Click to edit Master text styles</a:t>
            </a:r>
          </a:p>
        </p:txBody>
      </p:sp>
      <p:pic>
        <p:nvPicPr>
          <p:cNvPr id="11" name="Picture 10">
            <a:extLst>
              <a:ext uri="{FF2B5EF4-FFF2-40B4-BE49-F238E27FC236}">
                <a16:creationId xmlns:a16="http://schemas.microsoft.com/office/drawing/2014/main" xmlns="" id="{0789717D-A960-6944-8C34-130377D4BB8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9521" y="6354763"/>
            <a:ext cx="756411" cy="360000"/>
          </a:xfrm>
          <a:prstGeom prst="rect">
            <a:avLst/>
          </a:prstGeom>
        </p:spPr>
      </p:pic>
      <p:pic>
        <p:nvPicPr>
          <p:cNvPr id="14" name="Picture 2">
            <a:extLst>
              <a:ext uri="{FF2B5EF4-FFF2-40B4-BE49-F238E27FC236}">
                <a16:creationId xmlns:a16="http://schemas.microsoft.com/office/drawing/2014/main" xmlns="" id="{D545E5B2-F713-3D48-9167-594DC052AA2A}"/>
              </a:ext>
            </a:extLst>
          </p:cNvPr>
          <p:cNvPicPr>
            <a:picLocks noChangeAspect="1" noChangeArrowheads="1"/>
          </p:cNvPicPr>
          <p:nvPr userDrawn="1"/>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48452" y="6431722"/>
            <a:ext cx="307271" cy="27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529242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21_사용자 지정 레이아웃">
    <p:bg>
      <p:bgRef idx="1003">
        <a:schemeClr val="bg2"/>
      </p:bgRef>
    </p:bg>
    <p:spTree>
      <p:nvGrpSpPr>
        <p:cNvPr id="1" name=""/>
        <p:cNvGrpSpPr/>
        <p:nvPr/>
      </p:nvGrpSpPr>
      <p:grpSpPr>
        <a:xfrm>
          <a:off x="0" y="0"/>
          <a:ext cx="0" cy="0"/>
          <a:chOff x="0" y="0"/>
          <a:chExt cx="0" cy="0"/>
        </a:xfrm>
      </p:grpSpPr>
      <p:sp>
        <p:nvSpPr>
          <p:cNvPr id="8" name="그림 개체 틀 7"/>
          <p:cNvSpPr>
            <a:spLocks noGrp="1"/>
          </p:cNvSpPr>
          <p:nvPr>
            <p:ph type="pic" sz="quarter" idx="13"/>
          </p:nvPr>
        </p:nvSpPr>
        <p:spPr>
          <a:xfrm>
            <a:off x="3046402" y="1635284"/>
            <a:ext cx="3100388" cy="4133850"/>
          </a:xfrm>
          <a:prstGeom prst="donut">
            <a:avLst/>
          </a:prstGeom>
        </p:spPr>
        <p:txBody>
          <a:bodyPr/>
          <a:lstStyle>
            <a:lvl1pPr>
              <a:defRPr>
                <a:latin typeface="+mj-lt"/>
              </a:defRPr>
            </a:lvl1pPr>
          </a:lstStyle>
          <a:p>
            <a:endParaRPr lang="ko-KR" altLang="en-US"/>
          </a:p>
        </p:txBody>
      </p:sp>
      <p:sp>
        <p:nvSpPr>
          <p:cNvPr id="2" name="Footer Placeholder 1">
            <a:extLst>
              <a:ext uri="{FF2B5EF4-FFF2-40B4-BE49-F238E27FC236}">
                <a16:creationId xmlns:a16="http://schemas.microsoft.com/office/drawing/2014/main" xmlns="" id="{3E3AEA3A-F3DB-FF43-84C6-D897D7A5F767}"/>
              </a:ext>
            </a:extLst>
          </p:cNvPr>
          <p:cNvSpPr>
            <a:spLocks noGrp="1"/>
          </p:cNvSpPr>
          <p:nvPr>
            <p:ph type="ftr" sz="quarter" idx="14"/>
          </p:nvPr>
        </p:nvSpPr>
        <p:spPr>
          <a:xfrm>
            <a:off x="1011415" y="6391077"/>
            <a:ext cx="7378529" cy="365125"/>
          </a:xfrm>
        </p:spPr>
        <p:txBody>
          <a:bodyPr/>
          <a:lstStyle/>
          <a:p>
            <a:r>
              <a:rPr lang="en-GB" altLang="ko-KR">
                <a:solidFill>
                  <a:srgbClr val="FFFFFF">
                    <a:tint val="75000"/>
                  </a:srgbClr>
                </a:solidFill>
              </a:rPr>
              <a:t>Evidence Based Policymaking in Europe Summit: 2021 | Dec 9-10, 2021</a:t>
            </a:r>
            <a:endParaRPr lang="ko-KR" altLang="en-US">
              <a:solidFill>
                <a:srgbClr val="FFFFFF">
                  <a:tint val="75000"/>
                </a:srgbClr>
              </a:solidFill>
            </a:endParaRPr>
          </a:p>
        </p:txBody>
      </p:sp>
      <p:sp>
        <p:nvSpPr>
          <p:cNvPr id="9" name="슬라이드 번호 개체 틀 12">
            <a:extLst>
              <a:ext uri="{FF2B5EF4-FFF2-40B4-BE49-F238E27FC236}">
                <a16:creationId xmlns:a16="http://schemas.microsoft.com/office/drawing/2014/main" xmlns="" id="{36307A0B-66EC-F54F-942E-0CFFAA931457}"/>
              </a:ext>
            </a:extLst>
          </p:cNvPr>
          <p:cNvSpPr txBox="1">
            <a:spLocks/>
          </p:cNvSpPr>
          <p:nvPr userDrawn="1"/>
        </p:nvSpPr>
        <p:spPr>
          <a:xfrm>
            <a:off x="4423500" y="-7215"/>
            <a:ext cx="297000" cy="784800"/>
          </a:xfrm>
          <a:prstGeom prst="rect">
            <a:avLst/>
          </a:prstGeom>
          <a:solidFill>
            <a:schemeClr val="tx2"/>
          </a:solidFill>
          <a:ln w="12700" cap="flat" cmpd="sng" algn="ctr">
            <a:noFill/>
            <a:prstDash val="solid"/>
            <a:miter lim="800000"/>
          </a:ln>
        </p:spPr>
        <p:style>
          <a:lnRef idx="2">
            <a:schemeClr val="accent5">
              <a:shade val="50000"/>
            </a:schemeClr>
          </a:lnRef>
          <a:fillRef idx="1">
            <a:schemeClr val="accent5"/>
          </a:fillRef>
          <a:effectRef idx="0">
            <a:schemeClr val="accent5"/>
          </a:effectRef>
          <a:fontRef idx="minor">
            <a:schemeClr val="lt1"/>
          </a:fontRef>
        </p:style>
        <p:txBody>
          <a:bodyPr vert="horz" lIns="68580" tIns="34290" rIns="68580" bIns="34290" rtlCol="0" anchor="ctr"/>
          <a:lstStyle>
            <a:defPPr>
              <a:defRPr lang="en-US"/>
            </a:defPPr>
            <a:lvl1pPr marL="0" algn="ctr" defTabSz="457200" rtl="0" eaLnBrk="1" latinLnBrk="0" hangingPunct="1">
              <a:defRPr sz="1400" b="1" kern="1200">
                <a:solidFill>
                  <a:schemeClr val="bg1"/>
                </a:solidFill>
                <a:latin typeface="+mj-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fld id="{BB5D696C-7C4B-4748-AD7A-B30C297BC295}" type="slidenum">
              <a:rPr lang="ko-KR" altLang="en-US" sz="1050" smtClean="0">
                <a:solidFill>
                  <a:srgbClr val="222080"/>
                </a:solidFill>
              </a:rPr>
              <a:pPr/>
              <a:t>‹#›</a:t>
            </a:fld>
            <a:endParaRPr lang="ko-KR" altLang="en-US" sz="1050">
              <a:solidFill>
                <a:srgbClr val="222080"/>
              </a:solidFill>
            </a:endParaRPr>
          </a:p>
        </p:txBody>
      </p:sp>
      <p:pic>
        <p:nvPicPr>
          <p:cNvPr id="11" name="Picture 10" descr="A picture containing text, clipart&#10;&#10;Description automatically generated">
            <a:extLst>
              <a:ext uri="{FF2B5EF4-FFF2-40B4-BE49-F238E27FC236}">
                <a16:creationId xmlns:a16="http://schemas.microsoft.com/office/drawing/2014/main" xmlns="" id="{8D90C908-5F14-8144-90C4-7F7FE8E1782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2117" y="6359888"/>
            <a:ext cx="758793" cy="360000"/>
          </a:xfrm>
          <a:prstGeom prst="rect">
            <a:avLst/>
          </a:prstGeom>
        </p:spPr>
      </p:pic>
      <p:sp>
        <p:nvSpPr>
          <p:cNvPr id="7" name="Title 6">
            <a:extLst>
              <a:ext uri="{FF2B5EF4-FFF2-40B4-BE49-F238E27FC236}">
                <a16:creationId xmlns:a16="http://schemas.microsoft.com/office/drawing/2014/main" xmlns="" id="{51684EB7-EB81-E647-83BB-9C8CC5E740C4}"/>
              </a:ext>
            </a:extLst>
          </p:cNvPr>
          <p:cNvSpPr>
            <a:spLocks noGrp="1"/>
          </p:cNvSpPr>
          <p:nvPr>
            <p:ph type="title" hasCustomPrompt="1"/>
          </p:nvPr>
        </p:nvSpPr>
        <p:spPr>
          <a:xfrm>
            <a:off x="2074762" y="2946279"/>
            <a:ext cx="5043669" cy="1325563"/>
          </a:xfrm>
        </p:spPr>
        <p:txBody>
          <a:bodyPr>
            <a:normAutofit/>
          </a:bodyPr>
          <a:lstStyle>
            <a:lvl1pPr algn="dist">
              <a:defRPr sz="4500" b="0" cap="all" spc="1050" baseline="0">
                <a:solidFill>
                  <a:schemeClr val="tx1"/>
                </a:solidFill>
              </a:defRPr>
            </a:lvl1pPr>
          </a:lstStyle>
          <a:p>
            <a:r>
              <a:rPr lang="en-GB" dirty="0"/>
              <a:t>Title</a:t>
            </a:r>
            <a:endParaRPr lang="x-none" dirty="0"/>
          </a:p>
        </p:txBody>
      </p:sp>
      <p:sp>
        <p:nvSpPr>
          <p:cNvPr id="12" name="Text Placeholder 18">
            <a:extLst>
              <a:ext uri="{FF2B5EF4-FFF2-40B4-BE49-F238E27FC236}">
                <a16:creationId xmlns:a16="http://schemas.microsoft.com/office/drawing/2014/main" xmlns="" id="{677BF99B-DA91-8E4A-8FF3-F98F16E251DA}"/>
              </a:ext>
            </a:extLst>
          </p:cNvPr>
          <p:cNvSpPr>
            <a:spLocks noGrp="1"/>
          </p:cNvSpPr>
          <p:nvPr>
            <p:ph type="body" sz="quarter" idx="19"/>
          </p:nvPr>
        </p:nvSpPr>
        <p:spPr>
          <a:xfrm>
            <a:off x="1084757" y="1594472"/>
            <a:ext cx="1935956" cy="1516947"/>
          </a:xfrm>
        </p:spPr>
        <p:txBody>
          <a:bodyPr>
            <a:normAutofit/>
          </a:bodyPr>
          <a:lstStyle>
            <a:lvl1pPr marL="0" indent="0" algn="l">
              <a:buNone/>
              <a:defRPr sz="1200">
                <a:solidFill>
                  <a:schemeClr val="tx2">
                    <a:lumMod val="20000"/>
                    <a:lumOff val="80000"/>
                  </a:schemeClr>
                </a:solidFill>
              </a:defRPr>
            </a:lvl1pPr>
          </a:lstStyle>
          <a:p>
            <a:pPr lvl="0"/>
            <a:r>
              <a:rPr lang="en-GB" dirty="0"/>
              <a:t>Click to edit Master text styles</a:t>
            </a:r>
          </a:p>
        </p:txBody>
      </p:sp>
      <p:sp>
        <p:nvSpPr>
          <p:cNvPr id="13" name="Text Placeholder 33">
            <a:extLst>
              <a:ext uri="{FF2B5EF4-FFF2-40B4-BE49-F238E27FC236}">
                <a16:creationId xmlns:a16="http://schemas.microsoft.com/office/drawing/2014/main" xmlns="" id="{D28B912E-6151-574A-A77C-55D8C441D508}"/>
              </a:ext>
            </a:extLst>
          </p:cNvPr>
          <p:cNvSpPr>
            <a:spLocks noGrp="1"/>
          </p:cNvSpPr>
          <p:nvPr>
            <p:ph type="body" sz="quarter" idx="21" hasCustomPrompt="1"/>
          </p:nvPr>
        </p:nvSpPr>
        <p:spPr>
          <a:xfrm>
            <a:off x="1102617" y="1012743"/>
            <a:ext cx="1944290" cy="431800"/>
          </a:xfrm>
        </p:spPr>
        <p:txBody>
          <a:bodyPr/>
          <a:lstStyle>
            <a:lvl1pPr marL="0" indent="0">
              <a:buNone/>
              <a:defRPr>
                <a:solidFill>
                  <a:schemeClr val="accent5">
                    <a:lumMod val="60000"/>
                    <a:lumOff val="40000"/>
                  </a:schemeClr>
                </a:solidFill>
                <a:latin typeface="+mj-lt"/>
              </a:defRPr>
            </a:lvl1pPr>
          </a:lstStyle>
          <a:p>
            <a:pPr lvl="0"/>
            <a:r>
              <a:rPr lang="en-GB" dirty="0"/>
              <a:t>Title</a:t>
            </a:r>
            <a:endParaRPr lang="x-none" dirty="0"/>
          </a:p>
        </p:txBody>
      </p:sp>
      <p:sp>
        <p:nvSpPr>
          <p:cNvPr id="14" name="Text Placeholder 18">
            <a:extLst>
              <a:ext uri="{FF2B5EF4-FFF2-40B4-BE49-F238E27FC236}">
                <a16:creationId xmlns:a16="http://schemas.microsoft.com/office/drawing/2014/main" xmlns="" id="{BC912BF6-4784-AC49-ABBB-7DE80C0CD77B}"/>
              </a:ext>
            </a:extLst>
          </p:cNvPr>
          <p:cNvSpPr>
            <a:spLocks noGrp="1"/>
          </p:cNvSpPr>
          <p:nvPr>
            <p:ph type="body" sz="quarter" idx="22"/>
          </p:nvPr>
        </p:nvSpPr>
        <p:spPr>
          <a:xfrm>
            <a:off x="6427795" y="1577564"/>
            <a:ext cx="1935956" cy="1516947"/>
          </a:xfrm>
        </p:spPr>
        <p:txBody>
          <a:bodyPr>
            <a:normAutofit/>
          </a:bodyPr>
          <a:lstStyle>
            <a:lvl1pPr marL="0" indent="0" algn="l">
              <a:buNone/>
              <a:defRPr sz="1200">
                <a:solidFill>
                  <a:schemeClr val="tx2">
                    <a:lumMod val="20000"/>
                    <a:lumOff val="80000"/>
                  </a:schemeClr>
                </a:solidFill>
              </a:defRPr>
            </a:lvl1pPr>
          </a:lstStyle>
          <a:p>
            <a:pPr lvl="0"/>
            <a:r>
              <a:rPr lang="en-GB" dirty="0"/>
              <a:t>Click to edit Master text styles</a:t>
            </a:r>
          </a:p>
        </p:txBody>
      </p:sp>
      <p:sp>
        <p:nvSpPr>
          <p:cNvPr id="15" name="Text Placeholder 33">
            <a:extLst>
              <a:ext uri="{FF2B5EF4-FFF2-40B4-BE49-F238E27FC236}">
                <a16:creationId xmlns:a16="http://schemas.microsoft.com/office/drawing/2014/main" xmlns="" id="{67859749-DC45-BC4B-A531-CBEAC069C699}"/>
              </a:ext>
            </a:extLst>
          </p:cNvPr>
          <p:cNvSpPr>
            <a:spLocks noGrp="1"/>
          </p:cNvSpPr>
          <p:nvPr>
            <p:ph type="body" sz="quarter" idx="23" hasCustomPrompt="1"/>
          </p:nvPr>
        </p:nvSpPr>
        <p:spPr>
          <a:xfrm>
            <a:off x="6445654" y="995835"/>
            <a:ext cx="1944290" cy="431800"/>
          </a:xfrm>
        </p:spPr>
        <p:txBody>
          <a:bodyPr/>
          <a:lstStyle>
            <a:lvl1pPr marL="0" indent="0">
              <a:buNone/>
              <a:defRPr>
                <a:solidFill>
                  <a:schemeClr val="accent5">
                    <a:lumMod val="60000"/>
                    <a:lumOff val="40000"/>
                  </a:schemeClr>
                </a:solidFill>
                <a:latin typeface="+mj-lt"/>
              </a:defRPr>
            </a:lvl1pPr>
          </a:lstStyle>
          <a:p>
            <a:pPr lvl="0"/>
            <a:r>
              <a:rPr lang="en-GB" dirty="0"/>
              <a:t>Title</a:t>
            </a:r>
            <a:endParaRPr lang="x-none" dirty="0"/>
          </a:p>
        </p:txBody>
      </p:sp>
      <p:sp>
        <p:nvSpPr>
          <p:cNvPr id="16" name="Text Placeholder 18">
            <a:extLst>
              <a:ext uri="{FF2B5EF4-FFF2-40B4-BE49-F238E27FC236}">
                <a16:creationId xmlns:a16="http://schemas.microsoft.com/office/drawing/2014/main" xmlns="" id="{73925DEB-ABA5-0843-A553-7AFDFE8981FE}"/>
              </a:ext>
            </a:extLst>
          </p:cNvPr>
          <p:cNvSpPr>
            <a:spLocks noGrp="1"/>
          </p:cNvSpPr>
          <p:nvPr>
            <p:ph type="body" sz="quarter" idx="24"/>
          </p:nvPr>
        </p:nvSpPr>
        <p:spPr>
          <a:xfrm>
            <a:off x="1011416" y="4579062"/>
            <a:ext cx="1935956" cy="1516947"/>
          </a:xfrm>
        </p:spPr>
        <p:txBody>
          <a:bodyPr>
            <a:normAutofit/>
          </a:bodyPr>
          <a:lstStyle>
            <a:lvl1pPr marL="0" indent="0" algn="l">
              <a:buNone/>
              <a:defRPr sz="1200">
                <a:solidFill>
                  <a:schemeClr val="tx2">
                    <a:lumMod val="20000"/>
                    <a:lumOff val="80000"/>
                  </a:schemeClr>
                </a:solidFill>
              </a:defRPr>
            </a:lvl1pPr>
          </a:lstStyle>
          <a:p>
            <a:pPr lvl="0"/>
            <a:r>
              <a:rPr lang="en-GB" dirty="0"/>
              <a:t>Click to edit Master text styles</a:t>
            </a:r>
          </a:p>
        </p:txBody>
      </p:sp>
      <p:sp>
        <p:nvSpPr>
          <p:cNvPr id="17" name="Text Placeholder 33">
            <a:extLst>
              <a:ext uri="{FF2B5EF4-FFF2-40B4-BE49-F238E27FC236}">
                <a16:creationId xmlns:a16="http://schemas.microsoft.com/office/drawing/2014/main" xmlns="" id="{9696FBB3-67FD-0043-B01A-09CDB8CD01C4}"/>
              </a:ext>
            </a:extLst>
          </p:cNvPr>
          <p:cNvSpPr>
            <a:spLocks noGrp="1"/>
          </p:cNvSpPr>
          <p:nvPr>
            <p:ph type="body" sz="quarter" idx="25" hasCustomPrompt="1"/>
          </p:nvPr>
        </p:nvSpPr>
        <p:spPr>
          <a:xfrm>
            <a:off x="1029276" y="3997333"/>
            <a:ext cx="1944290" cy="431800"/>
          </a:xfrm>
        </p:spPr>
        <p:txBody>
          <a:bodyPr/>
          <a:lstStyle>
            <a:lvl1pPr marL="0" indent="0">
              <a:buNone/>
              <a:defRPr>
                <a:solidFill>
                  <a:schemeClr val="accent5">
                    <a:lumMod val="60000"/>
                    <a:lumOff val="40000"/>
                  </a:schemeClr>
                </a:solidFill>
                <a:latin typeface="+mj-lt"/>
              </a:defRPr>
            </a:lvl1pPr>
          </a:lstStyle>
          <a:p>
            <a:pPr lvl="0"/>
            <a:r>
              <a:rPr lang="en-GB" dirty="0"/>
              <a:t>Title</a:t>
            </a:r>
            <a:endParaRPr lang="x-none" dirty="0"/>
          </a:p>
        </p:txBody>
      </p:sp>
      <p:sp>
        <p:nvSpPr>
          <p:cNvPr id="18" name="Text Placeholder 18">
            <a:extLst>
              <a:ext uri="{FF2B5EF4-FFF2-40B4-BE49-F238E27FC236}">
                <a16:creationId xmlns:a16="http://schemas.microsoft.com/office/drawing/2014/main" xmlns="" id="{33618924-F76D-A940-B757-1BECE5861DEE}"/>
              </a:ext>
            </a:extLst>
          </p:cNvPr>
          <p:cNvSpPr>
            <a:spLocks noGrp="1"/>
          </p:cNvSpPr>
          <p:nvPr>
            <p:ph type="body" sz="quarter" idx="26"/>
          </p:nvPr>
        </p:nvSpPr>
        <p:spPr>
          <a:xfrm>
            <a:off x="6428292" y="4548154"/>
            <a:ext cx="1935956" cy="1516947"/>
          </a:xfrm>
        </p:spPr>
        <p:txBody>
          <a:bodyPr>
            <a:normAutofit/>
          </a:bodyPr>
          <a:lstStyle>
            <a:lvl1pPr marL="0" indent="0" algn="l">
              <a:buNone/>
              <a:defRPr sz="1200">
                <a:solidFill>
                  <a:schemeClr val="tx2">
                    <a:lumMod val="20000"/>
                    <a:lumOff val="80000"/>
                  </a:schemeClr>
                </a:solidFill>
              </a:defRPr>
            </a:lvl1pPr>
          </a:lstStyle>
          <a:p>
            <a:pPr lvl="0"/>
            <a:r>
              <a:rPr lang="en-GB" dirty="0"/>
              <a:t>Click to edit Master text styles</a:t>
            </a:r>
          </a:p>
        </p:txBody>
      </p:sp>
      <p:sp>
        <p:nvSpPr>
          <p:cNvPr id="19" name="Text Placeholder 33">
            <a:extLst>
              <a:ext uri="{FF2B5EF4-FFF2-40B4-BE49-F238E27FC236}">
                <a16:creationId xmlns:a16="http://schemas.microsoft.com/office/drawing/2014/main" xmlns="" id="{C34A8BBC-2ACF-F748-9ED7-B7B1E68563F8}"/>
              </a:ext>
            </a:extLst>
          </p:cNvPr>
          <p:cNvSpPr>
            <a:spLocks noGrp="1"/>
          </p:cNvSpPr>
          <p:nvPr>
            <p:ph type="body" sz="quarter" idx="27" hasCustomPrompt="1"/>
          </p:nvPr>
        </p:nvSpPr>
        <p:spPr>
          <a:xfrm>
            <a:off x="6446152" y="3966425"/>
            <a:ext cx="1944290" cy="431800"/>
          </a:xfrm>
        </p:spPr>
        <p:txBody>
          <a:bodyPr/>
          <a:lstStyle>
            <a:lvl1pPr marL="0" indent="0">
              <a:buNone/>
              <a:defRPr>
                <a:solidFill>
                  <a:schemeClr val="accent5">
                    <a:lumMod val="60000"/>
                    <a:lumOff val="40000"/>
                  </a:schemeClr>
                </a:solidFill>
                <a:latin typeface="+mj-lt"/>
              </a:defRPr>
            </a:lvl1pPr>
          </a:lstStyle>
          <a:p>
            <a:pPr lvl="0"/>
            <a:r>
              <a:rPr lang="en-GB" dirty="0"/>
              <a:t>Title</a:t>
            </a:r>
            <a:endParaRPr lang="x-none" dirty="0"/>
          </a:p>
        </p:txBody>
      </p:sp>
      <p:sp>
        <p:nvSpPr>
          <p:cNvPr id="20" name="Text Placeholder 33">
            <a:extLst>
              <a:ext uri="{FF2B5EF4-FFF2-40B4-BE49-F238E27FC236}">
                <a16:creationId xmlns:a16="http://schemas.microsoft.com/office/drawing/2014/main" xmlns="" id="{86A8B4AA-4E68-2E49-9537-959D3441E9FE}"/>
              </a:ext>
            </a:extLst>
          </p:cNvPr>
          <p:cNvSpPr>
            <a:spLocks noGrp="1"/>
          </p:cNvSpPr>
          <p:nvPr>
            <p:ph type="body" sz="quarter" idx="28" hasCustomPrompt="1"/>
          </p:nvPr>
        </p:nvSpPr>
        <p:spPr>
          <a:xfrm>
            <a:off x="3159889" y="968327"/>
            <a:ext cx="2937206" cy="641331"/>
          </a:xfrm>
        </p:spPr>
        <p:txBody>
          <a:bodyPr>
            <a:noAutofit/>
          </a:bodyPr>
          <a:lstStyle>
            <a:lvl1pPr marL="0" indent="0" algn="dist">
              <a:buNone/>
              <a:defRPr sz="3750" cap="all" baseline="0">
                <a:solidFill>
                  <a:schemeClr val="tx2"/>
                </a:solidFill>
                <a:latin typeface="+mj-lt"/>
              </a:defRPr>
            </a:lvl1pPr>
          </a:lstStyle>
          <a:p>
            <a:pPr lvl="0"/>
            <a:r>
              <a:rPr lang="en-GB" dirty="0"/>
              <a:t>Title</a:t>
            </a:r>
            <a:endParaRPr lang="x-none" dirty="0"/>
          </a:p>
        </p:txBody>
      </p:sp>
      <p:grpSp>
        <p:nvGrpSpPr>
          <p:cNvPr id="21" name="그룹 33">
            <a:extLst>
              <a:ext uri="{FF2B5EF4-FFF2-40B4-BE49-F238E27FC236}">
                <a16:creationId xmlns:a16="http://schemas.microsoft.com/office/drawing/2014/main" xmlns="" id="{DE1A5746-06EA-2043-A052-E0DB8072794A}"/>
              </a:ext>
            </a:extLst>
          </p:cNvPr>
          <p:cNvGrpSpPr/>
          <p:nvPr userDrawn="1"/>
        </p:nvGrpSpPr>
        <p:grpSpPr>
          <a:xfrm>
            <a:off x="2700339" y="2075772"/>
            <a:ext cx="828674" cy="644403"/>
            <a:chOff x="3600451" y="2075771"/>
            <a:chExt cx="1104899" cy="644403"/>
          </a:xfrm>
          <a:solidFill>
            <a:schemeClr val="accent5"/>
          </a:solidFill>
        </p:grpSpPr>
        <p:sp>
          <p:nvSpPr>
            <p:cNvPr id="22" name="타원 24">
              <a:extLst>
                <a:ext uri="{FF2B5EF4-FFF2-40B4-BE49-F238E27FC236}">
                  <a16:creationId xmlns:a16="http://schemas.microsoft.com/office/drawing/2014/main" xmlns="" id="{49CA3906-C47C-8E42-991D-36A4F553B710}"/>
                </a:ext>
              </a:extLst>
            </p:cNvPr>
            <p:cNvSpPr/>
            <p:nvPr/>
          </p:nvSpPr>
          <p:spPr bwMode="auto">
            <a:xfrm>
              <a:off x="4572000" y="2586824"/>
              <a:ext cx="133350" cy="133350"/>
            </a:xfrm>
            <a:prstGeom prst="ellipse">
              <a:avLst/>
            </a:prstGeom>
            <a:grpFill/>
            <a:ln w="38100">
              <a:solidFill>
                <a:schemeClr val="accent5"/>
              </a:solidFill>
            </a:ln>
          </p:spPr>
          <p:txBody>
            <a:bodyPr vert="horz" wrap="square" lIns="91440" tIns="45720" rIns="91440" bIns="45720" numCol="1" rtlCol="0" anchor="t" anchorCtr="0" compatLnSpc="1">
              <a:prstTxWarp prst="textNoShape">
                <a:avLst/>
              </a:prstTxWarp>
            </a:bodyPr>
            <a:lstStyle/>
            <a:p>
              <a:pPr algn="ctr" defTabSz="342900"/>
              <a:endParaRPr lang="ko-KR" altLang="en-US" sz="1350">
                <a:solidFill>
                  <a:srgbClr val="FFFFFF"/>
                </a:solidFill>
              </a:endParaRPr>
            </a:p>
          </p:txBody>
        </p:sp>
        <p:cxnSp>
          <p:nvCxnSpPr>
            <p:cNvPr id="23" name="꺾인 연결선 26">
              <a:extLst>
                <a:ext uri="{FF2B5EF4-FFF2-40B4-BE49-F238E27FC236}">
                  <a16:creationId xmlns:a16="http://schemas.microsoft.com/office/drawing/2014/main" xmlns="" id="{36F9E062-B41B-3B48-B539-F36D047C4395}"/>
                </a:ext>
              </a:extLst>
            </p:cNvPr>
            <p:cNvCxnSpPr/>
            <p:nvPr/>
          </p:nvCxnSpPr>
          <p:spPr>
            <a:xfrm rot="16200000" flipV="1">
              <a:off x="3873901" y="1802321"/>
              <a:ext cx="491324" cy="1038224"/>
            </a:xfrm>
            <a:prstGeom prst="bentConnector2">
              <a:avLst/>
            </a:prstGeom>
            <a:grpFill/>
            <a:ln>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24" name="그룹 34">
            <a:extLst>
              <a:ext uri="{FF2B5EF4-FFF2-40B4-BE49-F238E27FC236}">
                <a16:creationId xmlns:a16="http://schemas.microsoft.com/office/drawing/2014/main" xmlns="" id="{46F19EC3-B947-8048-8092-CA7B36605C2C}"/>
              </a:ext>
            </a:extLst>
          </p:cNvPr>
          <p:cNvGrpSpPr/>
          <p:nvPr userDrawn="1"/>
        </p:nvGrpSpPr>
        <p:grpSpPr>
          <a:xfrm flipV="1">
            <a:off x="2675335" y="5431662"/>
            <a:ext cx="828674" cy="623973"/>
            <a:chOff x="3600451" y="2075771"/>
            <a:chExt cx="1104899" cy="644403"/>
          </a:xfrm>
          <a:solidFill>
            <a:schemeClr val="accent5"/>
          </a:solidFill>
        </p:grpSpPr>
        <p:sp>
          <p:nvSpPr>
            <p:cNvPr id="25" name="타원 35">
              <a:extLst>
                <a:ext uri="{FF2B5EF4-FFF2-40B4-BE49-F238E27FC236}">
                  <a16:creationId xmlns:a16="http://schemas.microsoft.com/office/drawing/2014/main" xmlns="" id="{4A84268E-44A1-8743-900B-6E3A4E62BD53}"/>
                </a:ext>
              </a:extLst>
            </p:cNvPr>
            <p:cNvSpPr/>
            <p:nvPr/>
          </p:nvSpPr>
          <p:spPr bwMode="auto">
            <a:xfrm>
              <a:off x="4572000" y="2586824"/>
              <a:ext cx="133350" cy="133350"/>
            </a:xfrm>
            <a:prstGeom prst="ellipse">
              <a:avLst/>
            </a:prstGeom>
            <a:grpFill/>
            <a:ln w="38100">
              <a:solidFill>
                <a:schemeClr val="accent5"/>
              </a:solidFill>
            </a:ln>
          </p:spPr>
          <p:txBody>
            <a:bodyPr vert="horz" wrap="square" lIns="91440" tIns="45720" rIns="91440" bIns="45720" numCol="1" rtlCol="0" anchor="t" anchorCtr="0" compatLnSpc="1">
              <a:prstTxWarp prst="textNoShape">
                <a:avLst/>
              </a:prstTxWarp>
            </a:bodyPr>
            <a:lstStyle/>
            <a:p>
              <a:pPr algn="ctr" defTabSz="342900"/>
              <a:endParaRPr lang="ko-KR" altLang="en-US" sz="1350">
                <a:solidFill>
                  <a:srgbClr val="FFFFFF"/>
                </a:solidFill>
              </a:endParaRPr>
            </a:p>
          </p:txBody>
        </p:sp>
        <p:cxnSp>
          <p:nvCxnSpPr>
            <p:cNvPr id="26" name="꺾인 연결선 36">
              <a:extLst>
                <a:ext uri="{FF2B5EF4-FFF2-40B4-BE49-F238E27FC236}">
                  <a16:creationId xmlns:a16="http://schemas.microsoft.com/office/drawing/2014/main" xmlns="" id="{0DCF5A1B-1F55-7E4F-90FD-350316806A75}"/>
                </a:ext>
              </a:extLst>
            </p:cNvPr>
            <p:cNvCxnSpPr/>
            <p:nvPr/>
          </p:nvCxnSpPr>
          <p:spPr>
            <a:xfrm rot="16200000" flipV="1">
              <a:off x="3873901" y="1802321"/>
              <a:ext cx="491324" cy="1038224"/>
            </a:xfrm>
            <a:prstGeom prst="bentConnector2">
              <a:avLst/>
            </a:prstGeom>
            <a:grpFill/>
            <a:ln>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27" name="그룹 48">
            <a:extLst>
              <a:ext uri="{FF2B5EF4-FFF2-40B4-BE49-F238E27FC236}">
                <a16:creationId xmlns:a16="http://schemas.microsoft.com/office/drawing/2014/main" xmlns="" id="{1784FFA7-A026-C64C-897B-1A08B44886FA}"/>
              </a:ext>
            </a:extLst>
          </p:cNvPr>
          <p:cNvGrpSpPr/>
          <p:nvPr userDrawn="1"/>
        </p:nvGrpSpPr>
        <p:grpSpPr>
          <a:xfrm flipH="1">
            <a:off x="5654376" y="2075771"/>
            <a:ext cx="840179" cy="644403"/>
            <a:chOff x="3600451" y="2075771"/>
            <a:chExt cx="1104899" cy="644403"/>
          </a:xfrm>
          <a:solidFill>
            <a:schemeClr val="accent5"/>
          </a:solidFill>
        </p:grpSpPr>
        <p:sp>
          <p:nvSpPr>
            <p:cNvPr id="28" name="타원 49">
              <a:extLst>
                <a:ext uri="{FF2B5EF4-FFF2-40B4-BE49-F238E27FC236}">
                  <a16:creationId xmlns:a16="http://schemas.microsoft.com/office/drawing/2014/main" xmlns="" id="{31BC3776-E9BA-9446-A61F-89C0C79CFD27}"/>
                </a:ext>
              </a:extLst>
            </p:cNvPr>
            <p:cNvSpPr/>
            <p:nvPr/>
          </p:nvSpPr>
          <p:spPr bwMode="auto">
            <a:xfrm>
              <a:off x="4572000" y="2586824"/>
              <a:ext cx="133350" cy="133350"/>
            </a:xfrm>
            <a:prstGeom prst="ellipse">
              <a:avLst/>
            </a:prstGeom>
            <a:grpFill/>
            <a:ln w="38100">
              <a:solidFill>
                <a:schemeClr val="accent5"/>
              </a:solidFill>
            </a:ln>
          </p:spPr>
          <p:txBody>
            <a:bodyPr vert="horz" wrap="square" lIns="91440" tIns="45720" rIns="91440" bIns="45720" numCol="1" rtlCol="0" anchor="t" anchorCtr="0" compatLnSpc="1">
              <a:prstTxWarp prst="textNoShape">
                <a:avLst/>
              </a:prstTxWarp>
            </a:bodyPr>
            <a:lstStyle/>
            <a:p>
              <a:pPr algn="ctr" defTabSz="342900"/>
              <a:endParaRPr lang="ko-KR" altLang="en-US" sz="1350">
                <a:solidFill>
                  <a:srgbClr val="FFFFFF"/>
                </a:solidFill>
              </a:endParaRPr>
            </a:p>
          </p:txBody>
        </p:sp>
        <p:cxnSp>
          <p:nvCxnSpPr>
            <p:cNvPr id="29" name="꺾인 연결선 50">
              <a:extLst>
                <a:ext uri="{FF2B5EF4-FFF2-40B4-BE49-F238E27FC236}">
                  <a16:creationId xmlns:a16="http://schemas.microsoft.com/office/drawing/2014/main" xmlns="" id="{B9DBAC5C-51CA-BC43-A676-52135782ED53}"/>
                </a:ext>
              </a:extLst>
            </p:cNvPr>
            <p:cNvCxnSpPr/>
            <p:nvPr/>
          </p:nvCxnSpPr>
          <p:spPr>
            <a:xfrm rot="16200000" flipV="1">
              <a:off x="3873901" y="1802321"/>
              <a:ext cx="491324" cy="1038224"/>
            </a:xfrm>
            <a:prstGeom prst="bentConnector2">
              <a:avLst/>
            </a:prstGeom>
            <a:grpFill/>
            <a:ln>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30" name="그룹 51">
            <a:extLst>
              <a:ext uri="{FF2B5EF4-FFF2-40B4-BE49-F238E27FC236}">
                <a16:creationId xmlns:a16="http://schemas.microsoft.com/office/drawing/2014/main" xmlns="" id="{CF837B76-81AE-E04D-9248-9FFCE6DA7AA8}"/>
              </a:ext>
            </a:extLst>
          </p:cNvPr>
          <p:cNvGrpSpPr/>
          <p:nvPr userDrawn="1"/>
        </p:nvGrpSpPr>
        <p:grpSpPr>
          <a:xfrm flipH="1" flipV="1">
            <a:off x="5629372" y="5431660"/>
            <a:ext cx="840179" cy="623973"/>
            <a:chOff x="3600451" y="2075771"/>
            <a:chExt cx="1104899" cy="644403"/>
          </a:xfrm>
          <a:solidFill>
            <a:schemeClr val="accent5"/>
          </a:solidFill>
        </p:grpSpPr>
        <p:sp>
          <p:nvSpPr>
            <p:cNvPr id="31" name="타원 52">
              <a:extLst>
                <a:ext uri="{FF2B5EF4-FFF2-40B4-BE49-F238E27FC236}">
                  <a16:creationId xmlns:a16="http://schemas.microsoft.com/office/drawing/2014/main" xmlns="" id="{AB531374-0572-1E49-87CA-9E9DC81535B3}"/>
                </a:ext>
              </a:extLst>
            </p:cNvPr>
            <p:cNvSpPr/>
            <p:nvPr/>
          </p:nvSpPr>
          <p:spPr bwMode="auto">
            <a:xfrm>
              <a:off x="4572000" y="2586824"/>
              <a:ext cx="133350" cy="133350"/>
            </a:xfrm>
            <a:prstGeom prst="ellipse">
              <a:avLst/>
            </a:prstGeom>
            <a:grpFill/>
            <a:ln w="38100">
              <a:solidFill>
                <a:schemeClr val="accent5"/>
              </a:solidFill>
            </a:ln>
          </p:spPr>
          <p:txBody>
            <a:bodyPr vert="horz" wrap="square" lIns="91440" tIns="45720" rIns="91440" bIns="45720" numCol="1" rtlCol="0" anchor="t" anchorCtr="0" compatLnSpc="1">
              <a:prstTxWarp prst="textNoShape">
                <a:avLst/>
              </a:prstTxWarp>
            </a:bodyPr>
            <a:lstStyle/>
            <a:p>
              <a:pPr algn="ctr" defTabSz="342900"/>
              <a:endParaRPr lang="ko-KR" altLang="en-US" sz="1350">
                <a:solidFill>
                  <a:srgbClr val="FFFFFF"/>
                </a:solidFill>
              </a:endParaRPr>
            </a:p>
          </p:txBody>
        </p:sp>
        <p:cxnSp>
          <p:nvCxnSpPr>
            <p:cNvPr id="32" name="꺾인 연결선 53">
              <a:extLst>
                <a:ext uri="{FF2B5EF4-FFF2-40B4-BE49-F238E27FC236}">
                  <a16:creationId xmlns:a16="http://schemas.microsoft.com/office/drawing/2014/main" xmlns="" id="{6D0B6CFC-B97D-D44B-ACDF-A62366E35D5D}"/>
                </a:ext>
              </a:extLst>
            </p:cNvPr>
            <p:cNvCxnSpPr/>
            <p:nvPr/>
          </p:nvCxnSpPr>
          <p:spPr>
            <a:xfrm rot="16200000" flipV="1">
              <a:off x="3873901" y="1802321"/>
              <a:ext cx="491324" cy="1038224"/>
            </a:xfrm>
            <a:prstGeom prst="bentConnector2">
              <a:avLst/>
            </a:prstGeom>
            <a:grpFill/>
            <a:ln>
              <a:solidFill>
                <a:schemeClr val="accent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14477045"/>
      </p:ext>
    </p:extLst>
  </p:cSld>
  <p:clrMapOvr>
    <a:overrideClrMapping bg1="dk1" tx1="lt1" bg2="dk2" tx2="lt2" accent1="accent1" accent2="accent2" accent3="accent3" accent4="accent4" accent5="accent5" accent6="accent6" hlink="hlink" folHlink="folHlink"/>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23_Title_subtitle_only">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xmlns="" id="{F916CF0D-67F9-445E-8029-EA12D63789D3}"/>
              </a:ext>
            </a:extLst>
          </p:cNvPr>
          <p:cNvSpPr>
            <a:spLocks noGrp="1"/>
          </p:cNvSpPr>
          <p:nvPr>
            <p:ph type="title" hasCustomPrompt="1"/>
          </p:nvPr>
        </p:nvSpPr>
        <p:spPr>
          <a:xfrm>
            <a:off x="628650" y="769998"/>
            <a:ext cx="7886700" cy="880354"/>
          </a:xfrm>
        </p:spPr>
        <p:txBody>
          <a:bodyPr anchor="t">
            <a:normAutofit/>
          </a:bodyPr>
          <a:lstStyle>
            <a:lvl1pPr algn="ctr">
              <a:lnSpc>
                <a:spcPct val="100000"/>
              </a:lnSpc>
              <a:defRPr sz="3750">
                <a:solidFill>
                  <a:schemeClr val="tx1"/>
                </a:solidFill>
                <a:latin typeface="+mj-lt"/>
              </a:defRPr>
            </a:lvl1pPr>
          </a:lstStyle>
          <a:p>
            <a:r>
              <a:rPr lang="en-US" altLang="ko-KR" dirty="0"/>
              <a:t>INSERT TITLE HERE</a:t>
            </a:r>
            <a:endParaRPr lang="ko-KR" altLang="en-US" dirty="0"/>
          </a:p>
        </p:txBody>
      </p:sp>
      <p:sp>
        <p:nvSpPr>
          <p:cNvPr id="6" name="Footer Placeholder 5">
            <a:extLst>
              <a:ext uri="{FF2B5EF4-FFF2-40B4-BE49-F238E27FC236}">
                <a16:creationId xmlns:a16="http://schemas.microsoft.com/office/drawing/2014/main" xmlns="" id="{FA683F2E-EAEB-804D-8D32-885FB47EEAE6}"/>
              </a:ext>
            </a:extLst>
          </p:cNvPr>
          <p:cNvSpPr>
            <a:spLocks noGrp="1"/>
          </p:cNvSpPr>
          <p:nvPr>
            <p:ph type="ftr" sz="quarter" idx="10"/>
          </p:nvPr>
        </p:nvSpPr>
        <p:spPr>
          <a:xfrm>
            <a:off x="1648242" y="6344775"/>
            <a:ext cx="6697495" cy="369988"/>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36" name="슬라이드 번호 개체 틀 12">
            <a:extLst>
              <a:ext uri="{FF2B5EF4-FFF2-40B4-BE49-F238E27FC236}">
                <a16:creationId xmlns:a16="http://schemas.microsoft.com/office/drawing/2014/main" xmlns="" id="{E137174F-6BE3-944D-992B-9DD15242C044}"/>
              </a:ext>
            </a:extLst>
          </p:cNvPr>
          <p:cNvSpPr txBox="1">
            <a:spLocks/>
          </p:cNvSpPr>
          <p:nvPr userDrawn="1"/>
        </p:nvSpPr>
        <p:spPr>
          <a:xfrm>
            <a:off x="4423500" y="-7215"/>
            <a:ext cx="297000" cy="784800"/>
          </a:xfrm>
          <a:prstGeom prst="rect">
            <a:avLst/>
          </a:prstGeom>
          <a:solidFill>
            <a:schemeClr val="bg2"/>
          </a:solidFill>
          <a:ln w="12700" cap="flat" cmpd="sng" algn="ctr">
            <a:noFill/>
            <a:prstDash val="solid"/>
            <a:miter lim="800000"/>
          </a:ln>
        </p:spPr>
        <p:style>
          <a:lnRef idx="2">
            <a:schemeClr val="accent5">
              <a:shade val="50000"/>
            </a:schemeClr>
          </a:lnRef>
          <a:fillRef idx="1">
            <a:schemeClr val="accent5"/>
          </a:fillRef>
          <a:effectRef idx="0">
            <a:schemeClr val="accent5"/>
          </a:effectRef>
          <a:fontRef idx="minor">
            <a:schemeClr val="lt1"/>
          </a:fontRef>
        </p:style>
        <p:txBody>
          <a:bodyPr vert="horz" lIns="68580" tIns="34290" rIns="68580" bIns="34290" rtlCol="0" anchor="ctr"/>
          <a:lstStyle>
            <a:defPPr>
              <a:defRPr lang="en-US"/>
            </a:defPPr>
            <a:lvl1pPr marL="0" algn="ctr" defTabSz="457200" rtl="0" eaLnBrk="1" latinLnBrk="0" hangingPunct="1">
              <a:defRPr sz="1400" b="1" kern="1200">
                <a:solidFill>
                  <a:schemeClr val="bg1"/>
                </a:solidFill>
                <a:latin typeface="+mj-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fld id="{BB5D696C-7C4B-4748-AD7A-B30C297BC295}" type="slidenum">
              <a:rPr lang="ko-KR" altLang="en-US" sz="1050" smtClean="0">
                <a:solidFill>
                  <a:srgbClr val="FFFFFF"/>
                </a:solidFill>
              </a:rPr>
              <a:pPr/>
              <a:t>‹#›</a:t>
            </a:fld>
            <a:endParaRPr lang="ko-KR" altLang="en-US" sz="1050">
              <a:solidFill>
                <a:srgbClr val="FFFFFF"/>
              </a:solidFill>
            </a:endParaRPr>
          </a:p>
        </p:txBody>
      </p:sp>
      <p:sp>
        <p:nvSpPr>
          <p:cNvPr id="38" name="Text Placeholder 37">
            <a:extLst>
              <a:ext uri="{FF2B5EF4-FFF2-40B4-BE49-F238E27FC236}">
                <a16:creationId xmlns:a16="http://schemas.microsoft.com/office/drawing/2014/main" xmlns="" id="{A3AE8DB3-D959-DF49-AE2F-2597C8D6C0AC}"/>
              </a:ext>
            </a:extLst>
          </p:cNvPr>
          <p:cNvSpPr>
            <a:spLocks noGrp="1"/>
          </p:cNvSpPr>
          <p:nvPr>
            <p:ph type="body" sz="quarter" idx="11" hasCustomPrompt="1"/>
          </p:nvPr>
        </p:nvSpPr>
        <p:spPr>
          <a:xfrm>
            <a:off x="1086446" y="1693051"/>
            <a:ext cx="6971109" cy="370536"/>
          </a:xfrm>
        </p:spPr>
        <p:txBody>
          <a:bodyPr anchor="ctr">
            <a:normAutofit/>
          </a:bodyPr>
          <a:lstStyle>
            <a:lvl1pPr marL="0" indent="0" algn="ctr">
              <a:buNone/>
              <a:defRPr sz="1500" b="0" cap="none" baseline="0">
                <a:solidFill>
                  <a:schemeClr val="accent1"/>
                </a:solidFill>
              </a:defRPr>
            </a:lvl1pPr>
          </a:lstStyle>
          <a:p>
            <a:pPr lvl="0"/>
            <a:r>
              <a:rPr lang="en-GB" dirty="0"/>
              <a:t>Subtitle</a:t>
            </a:r>
          </a:p>
        </p:txBody>
      </p:sp>
      <p:pic>
        <p:nvPicPr>
          <p:cNvPr id="9" name="Picture 8">
            <a:extLst>
              <a:ext uri="{FF2B5EF4-FFF2-40B4-BE49-F238E27FC236}">
                <a16:creationId xmlns:a16="http://schemas.microsoft.com/office/drawing/2014/main" xmlns="" id="{0F65C790-B095-2544-B383-AB219D04EC6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9521" y="6354763"/>
            <a:ext cx="756411" cy="360000"/>
          </a:xfrm>
          <a:prstGeom prst="rect">
            <a:avLst/>
          </a:prstGeom>
        </p:spPr>
      </p:pic>
      <p:pic>
        <p:nvPicPr>
          <p:cNvPr id="10" name="Picture 2">
            <a:extLst>
              <a:ext uri="{FF2B5EF4-FFF2-40B4-BE49-F238E27FC236}">
                <a16:creationId xmlns:a16="http://schemas.microsoft.com/office/drawing/2014/main" xmlns="" id="{1A636961-1713-CF47-9DCB-8E8EF8467C2B}"/>
              </a:ext>
            </a:extLst>
          </p:cNvPr>
          <p:cNvPicPr>
            <a:picLocks noChangeAspect="1" noChangeArrowheads="1"/>
          </p:cNvPicPr>
          <p:nvPr userDrawn="1"/>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48452" y="6431722"/>
            <a:ext cx="307271" cy="27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397777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cSld name="4_제목만">
    <p:bg>
      <p:bgPr>
        <a:solidFill>
          <a:schemeClr val="bg1"/>
        </a:solidFill>
        <a:effectLst/>
      </p:bgPr>
    </p:bg>
    <p:spTree>
      <p:nvGrpSpPr>
        <p:cNvPr id="1" name=""/>
        <p:cNvGrpSpPr/>
        <p:nvPr/>
      </p:nvGrpSpPr>
      <p:grpSpPr>
        <a:xfrm>
          <a:off x="0" y="0"/>
          <a:ext cx="0" cy="0"/>
          <a:chOff x="0" y="0"/>
          <a:chExt cx="0" cy="0"/>
        </a:xfrm>
      </p:grpSpPr>
      <p:sp>
        <p:nvSpPr>
          <p:cNvPr id="13" name="직사각형 12">
            <a:extLst>
              <a:ext uri="{FF2B5EF4-FFF2-40B4-BE49-F238E27FC236}">
                <a16:creationId xmlns:a16="http://schemas.microsoft.com/office/drawing/2014/main" xmlns="" id="{2230EDC4-B976-4448-9342-42D2413F8DD2}"/>
              </a:ext>
            </a:extLst>
          </p:cNvPr>
          <p:cNvSpPr/>
          <p:nvPr/>
        </p:nvSpPr>
        <p:spPr>
          <a:xfrm>
            <a:off x="0" y="0"/>
            <a:ext cx="9144000" cy="6858000"/>
          </a:xfrm>
          <a:prstGeom prst="rect">
            <a:avLst/>
          </a:prstGeom>
          <a:solidFill>
            <a:srgbClr val="F7F6F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a:endParaRPr lang="ko-KR" altLang="en-US" sz="1350" dirty="0">
              <a:solidFill>
                <a:srgbClr val="FFFFFF"/>
              </a:solidFill>
            </a:endParaRPr>
          </a:p>
        </p:txBody>
      </p:sp>
      <p:sp>
        <p:nvSpPr>
          <p:cNvPr id="2" name="제목 1"/>
          <p:cNvSpPr>
            <a:spLocks noGrp="1"/>
          </p:cNvSpPr>
          <p:nvPr>
            <p:ph type="title"/>
          </p:nvPr>
        </p:nvSpPr>
        <p:spPr>
          <a:xfrm>
            <a:off x="431999" y="115200"/>
            <a:ext cx="8280900" cy="778098"/>
          </a:xfrm>
          <a:noFill/>
          <a:ln w="9525">
            <a:noFill/>
            <a:miter lim="800000"/>
            <a:headEnd/>
            <a:tailEnd/>
          </a:ln>
        </p:spPr>
        <p:txBody>
          <a:bodyPr vert="horz" wrap="square" lIns="91440" tIns="45720" rIns="91440" bIns="45720" numCol="1" rtlCol="0" anchor="ctr" anchorCtr="0" compatLnSpc="1">
            <a:prstTxWarp prst="textNoShape">
              <a:avLst/>
            </a:prstTxWarp>
            <a:normAutofit/>
          </a:bodyPr>
          <a:lstStyle>
            <a:lvl1pPr algn="ctr" defTabSz="685800" rtl="0" eaLnBrk="1" fontAlgn="base" latinLnBrk="1" hangingPunct="1">
              <a:spcBef>
                <a:spcPct val="0"/>
              </a:spcBef>
              <a:spcAft>
                <a:spcPct val="0"/>
              </a:spcAft>
              <a:buNone/>
              <a:defRPr lang="ko-KR" altLang="en-US" sz="2700" b="1" kern="1200" baseline="0">
                <a:solidFill>
                  <a:srgbClr val="262E5F"/>
                </a:solidFill>
                <a:latin typeface="+mj-lt"/>
                <a:ea typeface="맑은 고딕" panose="020B0503020000020004" pitchFamily="50" charset="-127"/>
                <a:cs typeface="+mj-cs"/>
              </a:defRPr>
            </a:lvl1pPr>
          </a:lstStyle>
          <a:p>
            <a:r>
              <a:rPr lang="ko-KR" altLang="en-US"/>
              <a:t>마스터 제목 스타일 편집</a:t>
            </a:r>
            <a:endParaRPr lang="ko-KR" altLang="en-US" dirty="0"/>
          </a:p>
        </p:txBody>
      </p:sp>
      <p:sp>
        <p:nvSpPr>
          <p:cNvPr id="3" name="날짜 개체 틀 2"/>
          <p:cNvSpPr>
            <a:spLocks noGrp="1"/>
          </p:cNvSpPr>
          <p:nvPr>
            <p:ph type="dt" sz="half" idx="10"/>
          </p:nvPr>
        </p:nvSpPr>
        <p:spPr/>
        <p:txBody>
          <a:bodyPr/>
          <a:lstStyle/>
          <a:p>
            <a:pPr defTabSz="342900"/>
            <a:endParaRPr lang="ko-KR" altLang="en-US">
              <a:solidFill>
                <a:srgbClr val="222080"/>
              </a:solidFill>
            </a:endParaRPr>
          </a:p>
        </p:txBody>
      </p:sp>
      <p:sp>
        <p:nvSpPr>
          <p:cNvPr id="4" name="바닥글 개체 틀 3"/>
          <p:cNvSpPr>
            <a:spLocks noGrp="1"/>
          </p:cNvSpPr>
          <p:nvPr>
            <p:ph type="ftr" sz="quarter" idx="11"/>
          </p:nvPr>
        </p:nvSpPr>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5" name="슬라이드 번호 개체 틀 4"/>
          <p:cNvSpPr>
            <a:spLocks noGrp="1"/>
          </p:cNvSpPr>
          <p:nvPr>
            <p:ph type="sldNum" sz="quarter" idx="12"/>
          </p:nvPr>
        </p:nvSpPr>
        <p:spPr/>
        <p:txBody>
          <a:bodyPr/>
          <a:lstStyle/>
          <a:p>
            <a:fld id="{FD9960C5-B0B3-4566-AE49-E4A6D2C8B6D1}" type="slidenum">
              <a:rPr lang="ko-KR" altLang="en-US" smtClean="0">
                <a:solidFill>
                  <a:srgbClr val="222080">
                    <a:tint val="75000"/>
                  </a:srgbClr>
                </a:solidFill>
              </a:rPr>
              <a:pPr/>
              <a:t>‹#›</a:t>
            </a:fld>
            <a:endParaRPr lang="ko-KR" altLang="en-US">
              <a:solidFill>
                <a:srgbClr val="222080">
                  <a:tint val="75000"/>
                </a:srgbClr>
              </a:solidFill>
            </a:endParaRPr>
          </a:p>
        </p:txBody>
      </p:sp>
    </p:spTree>
    <p:extLst>
      <p:ext uri="{BB962C8B-B14F-4D97-AF65-F5344CB8AC3E}">
        <p14:creationId xmlns:p14="http://schemas.microsoft.com/office/powerpoint/2010/main" val="239248173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01_Title Slide">
    <p:bg>
      <p:bgPr>
        <a:solidFill>
          <a:schemeClr val="bg1"/>
        </a:solidFill>
        <a:effectLst/>
      </p:bgPr>
    </p:bg>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xmlns="" id="{8B61104C-677B-6F43-85D7-55027E972F6D}"/>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24657" t="23561"/>
          <a:stretch/>
        </p:blipFill>
        <p:spPr bwMode="auto">
          <a:xfrm>
            <a:off x="1" y="-2"/>
            <a:ext cx="4010726" cy="5242143"/>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8">
            <a:extLst>
              <a:ext uri="{FF2B5EF4-FFF2-40B4-BE49-F238E27FC236}">
                <a16:creationId xmlns:a16="http://schemas.microsoft.com/office/drawing/2014/main" xmlns="" id="{3D135A81-65C3-1044-ADDD-43EF917C31C1}"/>
              </a:ext>
            </a:extLst>
          </p:cNvPr>
          <p:cNvSpPr>
            <a:spLocks noGrp="1"/>
          </p:cNvSpPr>
          <p:nvPr>
            <p:ph type="body" sz="quarter" idx="18" hasCustomPrompt="1"/>
          </p:nvPr>
        </p:nvSpPr>
        <p:spPr>
          <a:xfrm>
            <a:off x="2395602" y="2420009"/>
            <a:ext cx="5749447" cy="2006600"/>
          </a:xfrm>
        </p:spPr>
        <p:txBody>
          <a:bodyPr>
            <a:noAutofit/>
          </a:bodyPr>
          <a:lstStyle>
            <a:lvl1pPr marL="0" indent="0">
              <a:buNone/>
              <a:defRPr sz="6000" b="1" cap="none" baseline="0">
                <a:solidFill>
                  <a:schemeClr val="bg2">
                    <a:lumMod val="75000"/>
                  </a:schemeClr>
                </a:solidFill>
                <a:latin typeface="+mn-lt"/>
                <a:ea typeface="Helvetica Neue" panose="02000503000000020004" pitchFamily="2" charset="0"/>
                <a:cs typeface="Helvetica Neue" panose="02000503000000020004" pitchFamily="2" charset="0"/>
              </a:defRPr>
            </a:lvl1pPr>
          </a:lstStyle>
          <a:p>
            <a:pPr lvl="0"/>
            <a:r>
              <a:rPr lang="en-GB" dirty="0"/>
              <a:t>Title</a:t>
            </a:r>
          </a:p>
        </p:txBody>
      </p:sp>
      <p:sp>
        <p:nvSpPr>
          <p:cNvPr id="9" name="Text Placeholder 11">
            <a:extLst>
              <a:ext uri="{FF2B5EF4-FFF2-40B4-BE49-F238E27FC236}">
                <a16:creationId xmlns:a16="http://schemas.microsoft.com/office/drawing/2014/main" xmlns="" id="{DD5BEB8A-43C3-3E48-81C9-CBB779AEE9F3}"/>
              </a:ext>
            </a:extLst>
          </p:cNvPr>
          <p:cNvSpPr>
            <a:spLocks noGrp="1"/>
          </p:cNvSpPr>
          <p:nvPr>
            <p:ph type="body" sz="quarter" idx="19"/>
          </p:nvPr>
        </p:nvSpPr>
        <p:spPr>
          <a:xfrm>
            <a:off x="2395602" y="4683770"/>
            <a:ext cx="5824603" cy="988647"/>
          </a:xfrm>
        </p:spPr>
        <p:txBody>
          <a:bodyPr/>
          <a:lstStyle>
            <a:lvl1pPr marL="0" indent="0">
              <a:buNone/>
              <a:defRPr b="1" i="0">
                <a:solidFill>
                  <a:srgbClr val="5A6770"/>
                </a:solidFill>
                <a:latin typeface="+mn-lt"/>
                <a:cs typeface="Calibri Light" panose="020F0302020204030204" pitchFamily="34" charset="0"/>
              </a:defRPr>
            </a:lvl1pPr>
            <a:lvl2pPr marL="342900" indent="0">
              <a:buNone/>
              <a:defRPr b="0" i="0">
                <a:solidFill>
                  <a:schemeClr val="bg1"/>
                </a:solidFill>
                <a:latin typeface="Calibri Light" panose="020F0302020204030204" pitchFamily="34" charset="0"/>
                <a:cs typeface="Calibri Light" panose="020F0302020204030204" pitchFamily="34" charset="0"/>
              </a:defRPr>
            </a:lvl2pPr>
            <a:lvl3pPr marL="685800" indent="0">
              <a:buNone/>
              <a:defRPr b="0" i="0">
                <a:solidFill>
                  <a:schemeClr val="bg1"/>
                </a:solidFill>
                <a:latin typeface="Calibri Light" panose="020F0302020204030204" pitchFamily="34" charset="0"/>
                <a:cs typeface="Calibri Light" panose="020F0302020204030204" pitchFamily="34" charset="0"/>
              </a:defRPr>
            </a:lvl3pPr>
            <a:lvl4pPr marL="1028700" indent="0">
              <a:buNone/>
              <a:defRPr b="0" i="0">
                <a:solidFill>
                  <a:schemeClr val="bg1"/>
                </a:solidFill>
                <a:latin typeface="Calibri Light" panose="020F0302020204030204" pitchFamily="34" charset="0"/>
                <a:cs typeface="Calibri Light" panose="020F0302020204030204" pitchFamily="34" charset="0"/>
              </a:defRPr>
            </a:lvl4pPr>
            <a:lvl5pPr marL="1371600"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GB" dirty="0"/>
              <a:t>Click to edit Master text styles</a:t>
            </a:r>
          </a:p>
        </p:txBody>
      </p:sp>
      <p:sp>
        <p:nvSpPr>
          <p:cNvPr id="10" name="Text Placeholder 11">
            <a:extLst>
              <a:ext uri="{FF2B5EF4-FFF2-40B4-BE49-F238E27FC236}">
                <a16:creationId xmlns:a16="http://schemas.microsoft.com/office/drawing/2014/main" xmlns="" id="{12D0491A-DF8C-EF4F-B9C3-9FCD6BB7E6A2}"/>
              </a:ext>
            </a:extLst>
          </p:cNvPr>
          <p:cNvSpPr>
            <a:spLocks noGrp="1"/>
          </p:cNvSpPr>
          <p:nvPr>
            <p:ph type="body" sz="quarter" idx="20" hasCustomPrompt="1"/>
          </p:nvPr>
        </p:nvSpPr>
        <p:spPr>
          <a:xfrm>
            <a:off x="6320118" y="163865"/>
            <a:ext cx="2659655" cy="825691"/>
          </a:xfrm>
        </p:spPr>
        <p:txBody>
          <a:bodyPr>
            <a:normAutofit/>
          </a:bodyPr>
          <a:lstStyle>
            <a:lvl1pPr marL="0" indent="0" algn="r">
              <a:buNone/>
              <a:defRPr sz="1200" b="1" i="0">
                <a:solidFill>
                  <a:schemeClr val="bg2">
                    <a:lumMod val="75000"/>
                  </a:schemeClr>
                </a:solidFill>
                <a:latin typeface="+mj-lt"/>
                <a:cs typeface="Calibri Light" panose="020F0302020204030204" pitchFamily="34" charset="0"/>
              </a:defRPr>
            </a:lvl1pPr>
            <a:lvl2pPr marL="342900" indent="0">
              <a:buNone/>
              <a:defRPr b="0" i="0">
                <a:solidFill>
                  <a:schemeClr val="bg1"/>
                </a:solidFill>
                <a:latin typeface="Calibri Light" panose="020F0302020204030204" pitchFamily="34" charset="0"/>
                <a:cs typeface="Calibri Light" panose="020F0302020204030204" pitchFamily="34" charset="0"/>
              </a:defRPr>
            </a:lvl2pPr>
            <a:lvl3pPr marL="685800" indent="0">
              <a:buNone/>
              <a:defRPr b="0" i="0">
                <a:solidFill>
                  <a:schemeClr val="bg1"/>
                </a:solidFill>
                <a:latin typeface="Calibri Light" panose="020F0302020204030204" pitchFamily="34" charset="0"/>
                <a:cs typeface="Calibri Light" panose="020F0302020204030204" pitchFamily="34" charset="0"/>
              </a:defRPr>
            </a:lvl3pPr>
            <a:lvl4pPr marL="1028700" indent="0">
              <a:buNone/>
              <a:defRPr b="0" i="0">
                <a:solidFill>
                  <a:schemeClr val="bg1"/>
                </a:solidFill>
                <a:latin typeface="Calibri Light" panose="020F0302020204030204" pitchFamily="34" charset="0"/>
                <a:cs typeface="Calibri Light" panose="020F0302020204030204" pitchFamily="34" charset="0"/>
              </a:defRPr>
            </a:lvl4pPr>
            <a:lvl5pPr marL="1371600"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GB" dirty="0"/>
              <a:t>CLICK TO EDIT MASTER TEXT STYLES</a:t>
            </a:r>
          </a:p>
        </p:txBody>
      </p:sp>
      <p:sp>
        <p:nvSpPr>
          <p:cNvPr id="11" name="Title 1">
            <a:extLst>
              <a:ext uri="{FF2B5EF4-FFF2-40B4-BE49-F238E27FC236}">
                <a16:creationId xmlns:a16="http://schemas.microsoft.com/office/drawing/2014/main" xmlns="" id="{658EDEE1-8AC4-F347-B6FF-158E4DE04315}"/>
              </a:ext>
            </a:extLst>
          </p:cNvPr>
          <p:cNvSpPr txBox="1">
            <a:spLocks noChangeAspect="1"/>
          </p:cNvSpPr>
          <p:nvPr userDrawn="1"/>
        </p:nvSpPr>
        <p:spPr>
          <a:xfrm>
            <a:off x="7207773" y="6442430"/>
            <a:ext cx="1107440" cy="184666"/>
          </a:xfrm>
          <a:prstGeom prst="rect">
            <a:avLst/>
          </a:prstGeom>
          <a:noFill/>
        </p:spPr>
        <p:txBody>
          <a:bodyPr wrap="square" lIns="0" tIns="0" rIns="0" bIns="0" anchor="ctr">
            <a:spAutoFit/>
          </a:bodyPr>
          <a:lstStyle>
            <a:lvl1pPr algn="ctr" defTabSz="914400" rtl="0" eaLnBrk="1" latinLnBrk="0" hangingPunct="1">
              <a:lnSpc>
                <a:spcPct val="100000"/>
              </a:lnSpc>
              <a:spcBef>
                <a:spcPct val="0"/>
              </a:spcBef>
              <a:buNone/>
              <a:defRPr sz="4800" b="0" i="0" kern="1200" spc="-150" baseline="0">
                <a:solidFill>
                  <a:srgbClr val="2D3293"/>
                </a:solidFill>
                <a:latin typeface="Open Sans Light" charset="0"/>
                <a:ea typeface="Open Sans Light" charset="0"/>
                <a:cs typeface="Open Sans Light" charset="0"/>
              </a:defRPr>
            </a:lvl1pPr>
          </a:lstStyle>
          <a:p>
            <a:pPr algn="r"/>
            <a:r>
              <a:rPr lang="en-US" sz="1200" b="1" spc="0">
                <a:solidFill>
                  <a:srgbClr val="222080"/>
                </a:solidFill>
                <a:latin typeface="Calibri Light" panose="020F0302020204030204"/>
                <a:ea typeface="Open Sans" charset="0"/>
                <a:cs typeface="Open Sans" charset="0"/>
              </a:rPr>
              <a:t>@</a:t>
            </a:r>
            <a:r>
              <a:rPr lang="en-US" sz="1200" b="1" spc="0" err="1">
                <a:solidFill>
                  <a:srgbClr val="222080"/>
                </a:solidFill>
                <a:latin typeface="Calibri Light" panose="020F0302020204030204"/>
                <a:ea typeface="Open Sans" charset="0"/>
                <a:cs typeface="Open Sans" charset="0"/>
              </a:rPr>
              <a:t>openaire_eu</a:t>
            </a:r>
            <a:endParaRPr lang="en-US" sz="1200" b="1" spc="0">
              <a:solidFill>
                <a:srgbClr val="222080"/>
              </a:solidFill>
              <a:latin typeface="Calibri Light" panose="020F0302020204030204"/>
              <a:ea typeface="Open Sans" charset="0"/>
              <a:cs typeface="Open Sans" charset="0"/>
            </a:endParaRPr>
          </a:p>
        </p:txBody>
      </p:sp>
      <p:pic>
        <p:nvPicPr>
          <p:cNvPr id="12" name="Graphic 11">
            <a:extLst>
              <a:ext uri="{FF2B5EF4-FFF2-40B4-BE49-F238E27FC236}">
                <a16:creationId xmlns:a16="http://schemas.microsoft.com/office/drawing/2014/main" xmlns="" id="{73C9E1DF-CE37-7A49-A3B7-C4A4EF7A0470}"/>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8605725" y="6372763"/>
            <a:ext cx="243000" cy="324000"/>
          </a:xfrm>
          <a:prstGeom prst="rect">
            <a:avLst/>
          </a:prstGeom>
        </p:spPr>
      </p:pic>
      <p:sp>
        <p:nvSpPr>
          <p:cNvPr id="13" name="바닥글 개체 틀 3">
            <a:extLst>
              <a:ext uri="{FF2B5EF4-FFF2-40B4-BE49-F238E27FC236}">
                <a16:creationId xmlns:a16="http://schemas.microsoft.com/office/drawing/2014/main" xmlns="" id="{B2B41314-E0AF-BF4C-93F3-F23FEA860474}"/>
              </a:ext>
            </a:extLst>
          </p:cNvPr>
          <p:cNvSpPr>
            <a:spLocks noGrp="1"/>
          </p:cNvSpPr>
          <p:nvPr>
            <p:ph type="ftr" sz="quarter" idx="11"/>
          </p:nvPr>
        </p:nvSpPr>
        <p:spPr>
          <a:xfrm>
            <a:off x="2395602" y="6353706"/>
            <a:ext cx="4593922" cy="492915"/>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pic>
        <p:nvPicPr>
          <p:cNvPr id="14" name="Picture 2">
            <a:extLst>
              <a:ext uri="{FF2B5EF4-FFF2-40B4-BE49-F238E27FC236}">
                <a16:creationId xmlns:a16="http://schemas.microsoft.com/office/drawing/2014/main" xmlns="" id="{64AE2ADF-8610-C24E-A43C-7742771DA71A}"/>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296367" y="6431722"/>
            <a:ext cx="307271" cy="27295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xmlns="" id="{C097CC0C-8552-B046-B7F6-F930B5523D85}"/>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7086273" y="6424138"/>
            <a:ext cx="243000" cy="269999"/>
          </a:xfrm>
          <a:prstGeom prst="rect">
            <a:avLst/>
          </a:prstGeom>
        </p:spPr>
      </p:pic>
      <p:pic>
        <p:nvPicPr>
          <p:cNvPr id="16" name="Picture 15">
            <a:extLst>
              <a:ext uri="{FF2B5EF4-FFF2-40B4-BE49-F238E27FC236}">
                <a16:creationId xmlns:a16="http://schemas.microsoft.com/office/drawing/2014/main" xmlns="" id="{31B7AED5-BAC3-4D4A-BD2F-8D627ED1725E}"/>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229214" y="6353705"/>
            <a:ext cx="907694" cy="432000"/>
          </a:xfrm>
          <a:prstGeom prst="rect">
            <a:avLst/>
          </a:prstGeom>
        </p:spPr>
      </p:pic>
    </p:spTree>
    <p:extLst>
      <p:ext uri="{BB962C8B-B14F-4D97-AF65-F5344CB8AC3E}">
        <p14:creationId xmlns:p14="http://schemas.microsoft.com/office/powerpoint/2010/main" val="399723581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_Title_1_light_background">
    <p:bg>
      <p:bgRef idx="1001">
        <a:schemeClr val="bg1"/>
      </p:bgRef>
    </p:bg>
    <p:spTree>
      <p:nvGrpSpPr>
        <p:cNvPr id="1" name=""/>
        <p:cNvGrpSpPr/>
        <p:nvPr/>
      </p:nvGrpSpPr>
      <p:grpSpPr>
        <a:xfrm>
          <a:off x="0" y="0"/>
          <a:ext cx="0" cy="0"/>
          <a:chOff x="0" y="0"/>
          <a:chExt cx="0" cy="0"/>
        </a:xfrm>
      </p:grpSpPr>
      <p:sp>
        <p:nvSpPr>
          <p:cNvPr id="10" name="그림 개체 틀 9"/>
          <p:cNvSpPr>
            <a:spLocks noGrp="1"/>
          </p:cNvSpPr>
          <p:nvPr>
            <p:ph type="pic" sz="quarter" idx="16"/>
          </p:nvPr>
        </p:nvSpPr>
        <p:spPr>
          <a:xfrm>
            <a:off x="216772" y="0"/>
            <a:ext cx="5612529" cy="6858000"/>
          </a:xfrm>
          <a:custGeom>
            <a:avLst/>
            <a:gdLst>
              <a:gd name="connsiteX0" fmla="*/ 3741687 w 7483372"/>
              <a:gd name="connsiteY0" fmla="*/ 1173163 h 6858000"/>
              <a:gd name="connsiteX1" fmla="*/ 1485849 w 7483372"/>
              <a:gd name="connsiteY1" fmla="*/ 3429001 h 6858000"/>
              <a:gd name="connsiteX2" fmla="*/ 3741687 w 7483372"/>
              <a:gd name="connsiteY2" fmla="*/ 5684839 h 6858000"/>
              <a:gd name="connsiteX3" fmla="*/ 5997525 w 7483372"/>
              <a:gd name="connsiteY3" fmla="*/ 3429001 h 6858000"/>
              <a:gd name="connsiteX4" fmla="*/ 3741687 w 7483372"/>
              <a:gd name="connsiteY4" fmla="*/ 1173163 h 6858000"/>
              <a:gd name="connsiteX5" fmla="*/ 2199390 w 7483372"/>
              <a:gd name="connsiteY5" fmla="*/ 0 h 6858000"/>
              <a:gd name="connsiteX6" fmla="*/ 5283982 w 7483372"/>
              <a:gd name="connsiteY6" fmla="*/ 0 h 6858000"/>
              <a:gd name="connsiteX7" fmla="*/ 5363862 w 7483372"/>
              <a:gd name="connsiteY7" fmla="*/ 36113 h 6858000"/>
              <a:gd name="connsiteX8" fmla="*/ 7483372 w 7483372"/>
              <a:gd name="connsiteY8" fmla="*/ 3408828 h 6858000"/>
              <a:gd name="connsiteX9" fmla="*/ 5198119 w 7483372"/>
              <a:gd name="connsiteY9" fmla="*/ 6856474 h 6858000"/>
              <a:gd name="connsiteX10" fmla="*/ 5194249 w 7483372"/>
              <a:gd name="connsiteY10" fmla="*/ 6858000 h 6858000"/>
              <a:gd name="connsiteX11" fmla="*/ 2289124 w 7483372"/>
              <a:gd name="connsiteY11" fmla="*/ 6858000 h 6858000"/>
              <a:gd name="connsiteX12" fmla="*/ 2285253 w 7483372"/>
              <a:gd name="connsiteY12" fmla="*/ 6856474 h 6858000"/>
              <a:gd name="connsiteX13" fmla="*/ 0 w 7483372"/>
              <a:gd name="connsiteY13" fmla="*/ 3408828 h 6858000"/>
              <a:gd name="connsiteX14" fmla="*/ 2119511 w 7483372"/>
              <a:gd name="connsiteY14" fmla="*/ 36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483372" h="6858000">
                <a:moveTo>
                  <a:pt x="3741687" y="1173163"/>
                </a:moveTo>
                <a:cubicBezTo>
                  <a:pt x="2495822" y="1173163"/>
                  <a:pt x="1485849" y="2183136"/>
                  <a:pt x="1485849" y="3429001"/>
                </a:cubicBezTo>
                <a:cubicBezTo>
                  <a:pt x="1485849" y="4674866"/>
                  <a:pt x="2495822" y="5684839"/>
                  <a:pt x="3741687" y="5684839"/>
                </a:cubicBezTo>
                <a:cubicBezTo>
                  <a:pt x="4987552" y="5684839"/>
                  <a:pt x="5997525" y="4674866"/>
                  <a:pt x="5997525" y="3429001"/>
                </a:cubicBezTo>
                <a:cubicBezTo>
                  <a:pt x="5997525" y="2183136"/>
                  <a:pt x="4987552" y="1173163"/>
                  <a:pt x="3741687" y="1173163"/>
                </a:cubicBezTo>
                <a:close/>
                <a:moveTo>
                  <a:pt x="2199390" y="0"/>
                </a:moveTo>
                <a:lnTo>
                  <a:pt x="5283982" y="0"/>
                </a:lnTo>
                <a:lnTo>
                  <a:pt x="5363862" y="36113"/>
                </a:lnTo>
                <a:cubicBezTo>
                  <a:pt x="6617956" y="640397"/>
                  <a:pt x="7483372" y="1923549"/>
                  <a:pt x="7483372" y="3408828"/>
                </a:cubicBezTo>
                <a:cubicBezTo>
                  <a:pt x="7483372" y="4958685"/>
                  <a:pt x="6541067" y="6288455"/>
                  <a:pt x="5198119" y="6856474"/>
                </a:cubicBezTo>
                <a:lnTo>
                  <a:pt x="5194249" y="6858000"/>
                </a:lnTo>
                <a:lnTo>
                  <a:pt x="2289124" y="6858000"/>
                </a:lnTo>
                <a:lnTo>
                  <a:pt x="2285253" y="6856474"/>
                </a:lnTo>
                <a:cubicBezTo>
                  <a:pt x="942306" y="6288455"/>
                  <a:pt x="0" y="4958685"/>
                  <a:pt x="0" y="3408828"/>
                </a:cubicBezTo>
                <a:cubicBezTo>
                  <a:pt x="0" y="1923549"/>
                  <a:pt x="865416" y="640397"/>
                  <a:pt x="2119511" y="36113"/>
                </a:cubicBezTo>
                <a:close/>
              </a:path>
            </a:pathLst>
          </a:custGeom>
        </p:spPr>
        <p:txBody>
          <a:bodyPr wrap="square">
            <a:noAutofit/>
          </a:bodyPr>
          <a:lstStyle/>
          <a:p>
            <a:endParaRPr lang="ko-KR" altLang="en-US"/>
          </a:p>
        </p:txBody>
      </p:sp>
      <p:sp>
        <p:nvSpPr>
          <p:cNvPr id="20" name="그림 개체 틀 19"/>
          <p:cNvSpPr>
            <a:spLocks noGrp="1"/>
          </p:cNvSpPr>
          <p:nvPr>
            <p:ph type="pic" sz="quarter" idx="17"/>
          </p:nvPr>
        </p:nvSpPr>
        <p:spPr>
          <a:xfrm>
            <a:off x="3592996" y="2"/>
            <a:ext cx="3018546" cy="3368607"/>
          </a:xfrm>
          <a:custGeom>
            <a:avLst/>
            <a:gdLst>
              <a:gd name="connsiteX0" fmla="*/ 528775 w 4024728"/>
              <a:gd name="connsiteY0" fmla="*/ 0 h 3368607"/>
              <a:gd name="connsiteX1" fmla="*/ 3495954 w 4024728"/>
              <a:gd name="connsiteY1" fmla="*/ 0 h 3368607"/>
              <a:gd name="connsiteX2" fmla="*/ 3565202 w 4024728"/>
              <a:gd name="connsiteY2" fmla="*/ 76193 h 3368607"/>
              <a:gd name="connsiteX3" fmla="*/ 4024728 w 4024728"/>
              <a:gd name="connsiteY3" fmla="*/ 1356243 h 3368607"/>
              <a:gd name="connsiteX4" fmla="*/ 2012364 w 4024728"/>
              <a:gd name="connsiteY4" fmla="*/ 3368607 h 3368607"/>
              <a:gd name="connsiteX5" fmla="*/ 0 w 4024728"/>
              <a:gd name="connsiteY5" fmla="*/ 1356243 h 3368607"/>
              <a:gd name="connsiteX6" fmla="*/ 459526 w 4024728"/>
              <a:gd name="connsiteY6" fmla="*/ 76193 h 336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4728" h="3368607">
                <a:moveTo>
                  <a:pt x="528775" y="0"/>
                </a:moveTo>
                <a:lnTo>
                  <a:pt x="3495954" y="0"/>
                </a:lnTo>
                <a:lnTo>
                  <a:pt x="3565202" y="76193"/>
                </a:lnTo>
                <a:cubicBezTo>
                  <a:pt x="3852277" y="424048"/>
                  <a:pt x="4024728" y="870006"/>
                  <a:pt x="4024728" y="1356243"/>
                </a:cubicBezTo>
                <a:cubicBezTo>
                  <a:pt x="4024728" y="2467641"/>
                  <a:pt x="3123762" y="3368607"/>
                  <a:pt x="2012364" y="3368607"/>
                </a:cubicBezTo>
                <a:cubicBezTo>
                  <a:pt x="900966" y="3368607"/>
                  <a:pt x="0" y="2467641"/>
                  <a:pt x="0" y="1356243"/>
                </a:cubicBezTo>
                <a:cubicBezTo>
                  <a:pt x="0" y="870006"/>
                  <a:pt x="172451" y="424048"/>
                  <a:pt x="459526" y="76193"/>
                </a:cubicBezTo>
                <a:close/>
              </a:path>
            </a:pathLst>
          </a:custGeom>
        </p:spPr>
        <p:txBody>
          <a:bodyPr wrap="square">
            <a:noAutofit/>
          </a:bodyPr>
          <a:lstStyle/>
          <a:p>
            <a:endParaRPr lang="ko-KR" altLang="en-US"/>
          </a:p>
        </p:txBody>
      </p:sp>
      <p:sp>
        <p:nvSpPr>
          <p:cNvPr id="11" name="Text Placeholder 8">
            <a:extLst>
              <a:ext uri="{FF2B5EF4-FFF2-40B4-BE49-F238E27FC236}">
                <a16:creationId xmlns:a16="http://schemas.microsoft.com/office/drawing/2014/main" xmlns="" id="{C167E905-9829-3A48-B64E-3F05C83C529D}"/>
              </a:ext>
            </a:extLst>
          </p:cNvPr>
          <p:cNvSpPr>
            <a:spLocks noGrp="1"/>
          </p:cNvSpPr>
          <p:nvPr>
            <p:ph type="body" sz="quarter" idx="18" hasCustomPrompt="1"/>
          </p:nvPr>
        </p:nvSpPr>
        <p:spPr>
          <a:xfrm>
            <a:off x="1933575" y="3749742"/>
            <a:ext cx="6915150" cy="2006600"/>
          </a:xfrm>
        </p:spPr>
        <p:txBody>
          <a:bodyPr>
            <a:noAutofit/>
          </a:bodyPr>
          <a:lstStyle>
            <a:lvl1pPr marL="0" indent="0" algn="r">
              <a:buNone/>
              <a:defRPr sz="6000" b="1">
                <a:solidFill>
                  <a:schemeClr val="bg2"/>
                </a:solidFill>
                <a:latin typeface="+mj-lt"/>
                <a:ea typeface="Helvetica Neue" panose="02000503000000020004" pitchFamily="2" charset="0"/>
                <a:cs typeface="Helvetica Neue" panose="02000503000000020004"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xmlns="" id="{72020A61-98B8-4D42-B44D-28436F578240}"/>
              </a:ext>
            </a:extLst>
          </p:cNvPr>
          <p:cNvSpPr>
            <a:spLocks noGrp="1"/>
          </p:cNvSpPr>
          <p:nvPr>
            <p:ph type="body" sz="quarter" idx="19"/>
          </p:nvPr>
        </p:nvSpPr>
        <p:spPr>
          <a:xfrm>
            <a:off x="4695825" y="3038475"/>
            <a:ext cx="4152900" cy="520700"/>
          </a:xfrm>
        </p:spPr>
        <p:txBody>
          <a:bodyPr/>
          <a:lstStyle>
            <a:lvl1pPr marL="0" indent="0" algn="r">
              <a:buNone/>
              <a:defRPr b="0" i="0">
                <a:solidFill>
                  <a:schemeClr val="accent3">
                    <a:lumMod val="75000"/>
                  </a:schemeClr>
                </a:solidFill>
                <a:latin typeface="+mn-lt"/>
                <a:cs typeface="Calibri Light" panose="020F0302020204030204" pitchFamily="34" charset="0"/>
              </a:defRPr>
            </a:lvl1pPr>
            <a:lvl2pPr marL="342900" indent="0">
              <a:buNone/>
              <a:defRPr b="0" i="0">
                <a:solidFill>
                  <a:schemeClr val="bg1"/>
                </a:solidFill>
                <a:latin typeface="Calibri Light" panose="020F0302020204030204" pitchFamily="34" charset="0"/>
                <a:cs typeface="Calibri Light" panose="020F0302020204030204" pitchFamily="34" charset="0"/>
              </a:defRPr>
            </a:lvl2pPr>
            <a:lvl3pPr marL="685800" indent="0">
              <a:buNone/>
              <a:defRPr b="0" i="0">
                <a:solidFill>
                  <a:schemeClr val="bg1"/>
                </a:solidFill>
                <a:latin typeface="Calibri Light" panose="020F0302020204030204" pitchFamily="34" charset="0"/>
                <a:cs typeface="Calibri Light" panose="020F0302020204030204" pitchFamily="34" charset="0"/>
              </a:defRPr>
            </a:lvl3pPr>
            <a:lvl4pPr marL="1028700" indent="0">
              <a:buNone/>
              <a:defRPr b="0" i="0">
                <a:solidFill>
                  <a:schemeClr val="bg1"/>
                </a:solidFill>
                <a:latin typeface="Calibri Light" panose="020F0302020204030204" pitchFamily="34" charset="0"/>
                <a:cs typeface="Calibri Light" panose="020F0302020204030204" pitchFamily="34" charset="0"/>
              </a:defRPr>
            </a:lvl4pPr>
            <a:lvl5pPr marL="1371600"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GB" dirty="0"/>
              <a:t>Click to edit Master text styles</a:t>
            </a:r>
          </a:p>
        </p:txBody>
      </p:sp>
      <p:sp>
        <p:nvSpPr>
          <p:cNvPr id="13" name="Text Placeholder 11">
            <a:extLst>
              <a:ext uri="{FF2B5EF4-FFF2-40B4-BE49-F238E27FC236}">
                <a16:creationId xmlns:a16="http://schemas.microsoft.com/office/drawing/2014/main" xmlns="" id="{EEB0AF54-F642-CC4C-A853-9CACB1646C6C}"/>
              </a:ext>
            </a:extLst>
          </p:cNvPr>
          <p:cNvSpPr>
            <a:spLocks noGrp="1"/>
          </p:cNvSpPr>
          <p:nvPr>
            <p:ph type="body" sz="quarter" idx="20" hasCustomPrompt="1"/>
          </p:nvPr>
        </p:nvSpPr>
        <p:spPr>
          <a:xfrm>
            <a:off x="4695825" y="2063115"/>
            <a:ext cx="4152900" cy="520700"/>
          </a:xfrm>
        </p:spPr>
        <p:txBody>
          <a:bodyPr>
            <a:normAutofit/>
          </a:bodyPr>
          <a:lstStyle>
            <a:lvl1pPr marL="0" indent="0" algn="r">
              <a:buNone/>
              <a:defRPr sz="1200" b="0" i="0">
                <a:solidFill>
                  <a:schemeClr val="accent6"/>
                </a:solidFill>
                <a:latin typeface="+mj-lt"/>
                <a:cs typeface="Calibri Light" panose="020F0302020204030204" pitchFamily="34" charset="0"/>
              </a:defRPr>
            </a:lvl1pPr>
            <a:lvl2pPr marL="342900" indent="0">
              <a:buNone/>
              <a:defRPr b="0" i="0">
                <a:solidFill>
                  <a:schemeClr val="bg1"/>
                </a:solidFill>
                <a:latin typeface="Calibri Light" panose="020F0302020204030204" pitchFamily="34" charset="0"/>
                <a:cs typeface="Calibri Light" panose="020F0302020204030204" pitchFamily="34" charset="0"/>
              </a:defRPr>
            </a:lvl2pPr>
            <a:lvl3pPr marL="685800" indent="0">
              <a:buNone/>
              <a:defRPr b="0" i="0">
                <a:solidFill>
                  <a:schemeClr val="bg1"/>
                </a:solidFill>
                <a:latin typeface="Calibri Light" panose="020F0302020204030204" pitchFamily="34" charset="0"/>
                <a:cs typeface="Calibri Light" panose="020F0302020204030204" pitchFamily="34" charset="0"/>
              </a:defRPr>
            </a:lvl3pPr>
            <a:lvl4pPr marL="1028700" indent="0">
              <a:buNone/>
              <a:defRPr b="0" i="0">
                <a:solidFill>
                  <a:schemeClr val="bg1"/>
                </a:solidFill>
                <a:latin typeface="Calibri Light" panose="020F0302020204030204" pitchFamily="34" charset="0"/>
                <a:cs typeface="Calibri Light" panose="020F0302020204030204" pitchFamily="34" charset="0"/>
              </a:defRPr>
            </a:lvl4pPr>
            <a:lvl5pPr marL="1371600"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GB" dirty="0"/>
              <a:t>CLICK TO EDIT MASTER TEXT STYLES</a:t>
            </a:r>
          </a:p>
        </p:txBody>
      </p:sp>
      <p:pic>
        <p:nvPicPr>
          <p:cNvPr id="14" name="Picture 13">
            <a:extLst>
              <a:ext uri="{FF2B5EF4-FFF2-40B4-BE49-F238E27FC236}">
                <a16:creationId xmlns:a16="http://schemas.microsoft.com/office/drawing/2014/main" xmlns="" id="{59D6FC93-08E4-3643-8D34-1D4297EB1D3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751108" y="208743"/>
            <a:ext cx="243000" cy="269999"/>
          </a:xfrm>
          <a:prstGeom prst="rect">
            <a:avLst/>
          </a:prstGeom>
        </p:spPr>
      </p:pic>
      <p:sp>
        <p:nvSpPr>
          <p:cNvPr id="15" name="Title 1">
            <a:extLst>
              <a:ext uri="{FF2B5EF4-FFF2-40B4-BE49-F238E27FC236}">
                <a16:creationId xmlns:a16="http://schemas.microsoft.com/office/drawing/2014/main" xmlns="" id="{F1C04362-43E0-8443-9DD7-E8C7838A0A0B}"/>
              </a:ext>
            </a:extLst>
          </p:cNvPr>
          <p:cNvSpPr txBox="1">
            <a:spLocks noChangeAspect="1"/>
          </p:cNvSpPr>
          <p:nvPr userDrawn="1"/>
        </p:nvSpPr>
        <p:spPr>
          <a:xfrm>
            <a:off x="7819789" y="212646"/>
            <a:ext cx="1107440" cy="184666"/>
          </a:xfrm>
          <a:prstGeom prst="rect">
            <a:avLst/>
          </a:prstGeom>
          <a:noFill/>
        </p:spPr>
        <p:txBody>
          <a:bodyPr wrap="square" lIns="0" tIns="0" rIns="0" bIns="0" anchor="ctr">
            <a:spAutoFit/>
          </a:bodyPr>
          <a:lstStyle>
            <a:lvl1pPr algn="ctr" defTabSz="914400" rtl="0" eaLnBrk="1" latinLnBrk="0" hangingPunct="1">
              <a:lnSpc>
                <a:spcPct val="100000"/>
              </a:lnSpc>
              <a:spcBef>
                <a:spcPct val="0"/>
              </a:spcBef>
              <a:buNone/>
              <a:defRPr sz="4800" b="0" i="0" kern="1200" spc="-150" baseline="0">
                <a:solidFill>
                  <a:srgbClr val="2D3293"/>
                </a:solidFill>
                <a:latin typeface="Open Sans Light" charset="0"/>
                <a:ea typeface="Open Sans Light" charset="0"/>
                <a:cs typeface="Open Sans Light" charset="0"/>
              </a:defRPr>
            </a:lvl1pPr>
          </a:lstStyle>
          <a:p>
            <a:pPr algn="r"/>
            <a:r>
              <a:rPr lang="en-US" sz="1200" b="1" spc="0">
                <a:solidFill>
                  <a:srgbClr val="222080"/>
                </a:solidFill>
                <a:latin typeface="Calibri Light" panose="020F0302020204030204"/>
                <a:ea typeface="Open Sans" charset="0"/>
                <a:cs typeface="Open Sans" charset="0"/>
              </a:rPr>
              <a:t>@</a:t>
            </a:r>
            <a:r>
              <a:rPr lang="en-US" sz="1200" b="1" spc="0" err="1">
                <a:solidFill>
                  <a:srgbClr val="222080"/>
                </a:solidFill>
                <a:latin typeface="Calibri Light" panose="020F0302020204030204"/>
                <a:ea typeface="Open Sans" charset="0"/>
                <a:cs typeface="Open Sans" charset="0"/>
              </a:rPr>
              <a:t>openaire_eu</a:t>
            </a:r>
            <a:endParaRPr lang="en-US" sz="1200" b="1" spc="0">
              <a:solidFill>
                <a:srgbClr val="222080"/>
              </a:solidFill>
              <a:latin typeface="Calibri Light" panose="020F0302020204030204"/>
              <a:ea typeface="Open Sans" charset="0"/>
              <a:cs typeface="Open Sans" charset="0"/>
            </a:endParaRPr>
          </a:p>
        </p:txBody>
      </p:sp>
      <p:pic>
        <p:nvPicPr>
          <p:cNvPr id="16" name="Graphic 15">
            <a:extLst>
              <a:ext uri="{FF2B5EF4-FFF2-40B4-BE49-F238E27FC236}">
                <a16:creationId xmlns:a16="http://schemas.microsoft.com/office/drawing/2014/main" xmlns="" id="{5DA24E07-433B-D04F-80AA-B81E631A66B2}"/>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8605725" y="6372763"/>
            <a:ext cx="243000" cy="324000"/>
          </a:xfrm>
          <a:prstGeom prst="rect">
            <a:avLst/>
          </a:prstGeom>
        </p:spPr>
      </p:pic>
      <p:sp>
        <p:nvSpPr>
          <p:cNvPr id="4" name="바닥글 개체 틀 3"/>
          <p:cNvSpPr>
            <a:spLocks noGrp="1"/>
          </p:cNvSpPr>
          <p:nvPr>
            <p:ph type="ftr" sz="quarter" idx="11"/>
          </p:nvPr>
        </p:nvSpPr>
        <p:spPr>
          <a:xfrm>
            <a:off x="1380403" y="6356351"/>
            <a:ext cx="7018298" cy="365125"/>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pic>
        <p:nvPicPr>
          <p:cNvPr id="18" name="Picture 17">
            <a:extLst>
              <a:ext uri="{FF2B5EF4-FFF2-40B4-BE49-F238E27FC236}">
                <a16:creationId xmlns:a16="http://schemas.microsoft.com/office/drawing/2014/main" xmlns="" id="{3F26B505-CC0E-A247-B5EB-95E9D392609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99521" y="6354763"/>
            <a:ext cx="756411" cy="360000"/>
          </a:xfrm>
          <a:prstGeom prst="rect">
            <a:avLst/>
          </a:prstGeom>
        </p:spPr>
      </p:pic>
    </p:spTree>
    <p:extLst>
      <p:ext uri="{BB962C8B-B14F-4D97-AF65-F5344CB8AC3E}">
        <p14:creationId xmlns:p14="http://schemas.microsoft.com/office/powerpoint/2010/main" val="4175152426"/>
      </p:ext>
    </p:extLst>
  </p:cSld>
  <p:clrMapOvr>
    <a:overrideClrMapping bg1="lt1" tx1="dk1" bg2="lt2" tx2="dk2" accent1="accent1" accent2="accent2" accent3="accent3" accent4="accent4" accent5="accent5" accent6="accent6" hlink="hlink" folHlink="folHlink"/>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2_Title_1_with_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바닥글 개체 틀 3"/>
          <p:cNvSpPr>
            <a:spLocks noGrp="1"/>
          </p:cNvSpPr>
          <p:nvPr>
            <p:ph type="ftr" sz="quarter" idx="11"/>
          </p:nvPr>
        </p:nvSpPr>
        <p:spPr>
          <a:xfrm>
            <a:off x="1721224" y="6356351"/>
            <a:ext cx="5972222" cy="332268"/>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5" name="슬라이드 번호 개체 틀 4"/>
          <p:cNvSpPr>
            <a:spLocks noGrp="1"/>
          </p:cNvSpPr>
          <p:nvPr>
            <p:ph type="sldNum" sz="quarter" idx="12"/>
          </p:nvPr>
        </p:nvSpPr>
        <p:spPr>
          <a:xfrm>
            <a:off x="8441453" y="6356351"/>
            <a:ext cx="485775" cy="365125"/>
          </a:xfrm>
        </p:spPr>
        <p:txBody>
          <a:bodyPr/>
          <a:lstStyle/>
          <a:p>
            <a:fld id="{BB5D696C-7C4B-4748-AD7A-B30C297BC295}" type="slidenum">
              <a:rPr lang="ko-KR" altLang="en-US" smtClean="0">
                <a:solidFill>
                  <a:srgbClr val="222080">
                    <a:tint val="75000"/>
                  </a:srgbClr>
                </a:solidFill>
              </a:rPr>
              <a:pPr/>
              <a:t>‹#›</a:t>
            </a:fld>
            <a:endParaRPr lang="ko-KR" altLang="en-US">
              <a:solidFill>
                <a:srgbClr val="222080">
                  <a:tint val="75000"/>
                </a:srgbClr>
              </a:solidFill>
            </a:endParaRPr>
          </a:p>
        </p:txBody>
      </p:sp>
      <p:sp>
        <p:nvSpPr>
          <p:cNvPr id="10" name="그림 개체 틀 9"/>
          <p:cNvSpPr>
            <a:spLocks noGrp="1"/>
          </p:cNvSpPr>
          <p:nvPr>
            <p:ph type="pic" sz="quarter" idx="16"/>
          </p:nvPr>
        </p:nvSpPr>
        <p:spPr>
          <a:xfrm>
            <a:off x="216772" y="0"/>
            <a:ext cx="5612529" cy="6858000"/>
          </a:xfrm>
          <a:custGeom>
            <a:avLst/>
            <a:gdLst>
              <a:gd name="connsiteX0" fmla="*/ 3741687 w 7483372"/>
              <a:gd name="connsiteY0" fmla="*/ 1173163 h 6858000"/>
              <a:gd name="connsiteX1" fmla="*/ 1485849 w 7483372"/>
              <a:gd name="connsiteY1" fmla="*/ 3429001 h 6858000"/>
              <a:gd name="connsiteX2" fmla="*/ 3741687 w 7483372"/>
              <a:gd name="connsiteY2" fmla="*/ 5684839 h 6858000"/>
              <a:gd name="connsiteX3" fmla="*/ 5997525 w 7483372"/>
              <a:gd name="connsiteY3" fmla="*/ 3429001 h 6858000"/>
              <a:gd name="connsiteX4" fmla="*/ 3741687 w 7483372"/>
              <a:gd name="connsiteY4" fmla="*/ 1173163 h 6858000"/>
              <a:gd name="connsiteX5" fmla="*/ 2199390 w 7483372"/>
              <a:gd name="connsiteY5" fmla="*/ 0 h 6858000"/>
              <a:gd name="connsiteX6" fmla="*/ 5283982 w 7483372"/>
              <a:gd name="connsiteY6" fmla="*/ 0 h 6858000"/>
              <a:gd name="connsiteX7" fmla="*/ 5363862 w 7483372"/>
              <a:gd name="connsiteY7" fmla="*/ 36113 h 6858000"/>
              <a:gd name="connsiteX8" fmla="*/ 7483372 w 7483372"/>
              <a:gd name="connsiteY8" fmla="*/ 3408828 h 6858000"/>
              <a:gd name="connsiteX9" fmla="*/ 5198119 w 7483372"/>
              <a:gd name="connsiteY9" fmla="*/ 6856474 h 6858000"/>
              <a:gd name="connsiteX10" fmla="*/ 5194249 w 7483372"/>
              <a:gd name="connsiteY10" fmla="*/ 6858000 h 6858000"/>
              <a:gd name="connsiteX11" fmla="*/ 2289124 w 7483372"/>
              <a:gd name="connsiteY11" fmla="*/ 6858000 h 6858000"/>
              <a:gd name="connsiteX12" fmla="*/ 2285253 w 7483372"/>
              <a:gd name="connsiteY12" fmla="*/ 6856474 h 6858000"/>
              <a:gd name="connsiteX13" fmla="*/ 0 w 7483372"/>
              <a:gd name="connsiteY13" fmla="*/ 3408828 h 6858000"/>
              <a:gd name="connsiteX14" fmla="*/ 2119511 w 7483372"/>
              <a:gd name="connsiteY14" fmla="*/ 36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483372" h="6858000">
                <a:moveTo>
                  <a:pt x="3741687" y="1173163"/>
                </a:moveTo>
                <a:cubicBezTo>
                  <a:pt x="2495822" y="1173163"/>
                  <a:pt x="1485849" y="2183136"/>
                  <a:pt x="1485849" y="3429001"/>
                </a:cubicBezTo>
                <a:cubicBezTo>
                  <a:pt x="1485849" y="4674866"/>
                  <a:pt x="2495822" y="5684839"/>
                  <a:pt x="3741687" y="5684839"/>
                </a:cubicBezTo>
                <a:cubicBezTo>
                  <a:pt x="4987552" y="5684839"/>
                  <a:pt x="5997525" y="4674866"/>
                  <a:pt x="5997525" y="3429001"/>
                </a:cubicBezTo>
                <a:cubicBezTo>
                  <a:pt x="5997525" y="2183136"/>
                  <a:pt x="4987552" y="1173163"/>
                  <a:pt x="3741687" y="1173163"/>
                </a:cubicBezTo>
                <a:close/>
                <a:moveTo>
                  <a:pt x="2199390" y="0"/>
                </a:moveTo>
                <a:lnTo>
                  <a:pt x="5283982" y="0"/>
                </a:lnTo>
                <a:lnTo>
                  <a:pt x="5363862" y="36113"/>
                </a:lnTo>
                <a:cubicBezTo>
                  <a:pt x="6617956" y="640397"/>
                  <a:pt x="7483372" y="1923549"/>
                  <a:pt x="7483372" y="3408828"/>
                </a:cubicBezTo>
                <a:cubicBezTo>
                  <a:pt x="7483372" y="4958685"/>
                  <a:pt x="6541067" y="6288455"/>
                  <a:pt x="5198119" y="6856474"/>
                </a:cubicBezTo>
                <a:lnTo>
                  <a:pt x="5194249" y="6858000"/>
                </a:lnTo>
                <a:lnTo>
                  <a:pt x="2289124" y="6858000"/>
                </a:lnTo>
                <a:lnTo>
                  <a:pt x="2285253" y="6856474"/>
                </a:lnTo>
                <a:cubicBezTo>
                  <a:pt x="942306" y="6288455"/>
                  <a:pt x="0" y="4958685"/>
                  <a:pt x="0" y="3408828"/>
                </a:cubicBezTo>
                <a:cubicBezTo>
                  <a:pt x="0" y="1923549"/>
                  <a:pt x="865416" y="640397"/>
                  <a:pt x="2119511" y="36113"/>
                </a:cubicBezTo>
                <a:close/>
              </a:path>
            </a:pathLst>
          </a:custGeom>
        </p:spPr>
        <p:txBody>
          <a:bodyPr wrap="square">
            <a:noAutofit/>
          </a:bodyPr>
          <a:lstStyle/>
          <a:p>
            <a:endParaRPr lang="ko-KR" altLang="en-US"/>
          </a:p>
        </p:txBody>
      </p:sp>
      <p:sp>
        <p:nvSpPr>
          <p:cNvPr id="20" name="그림 개체 틀 19"/>
          <p:cNvSpPr>
            <a:spLocks noGrp="1"/>
          </p:cNvSpPr>
          <p:nvPr>
            <p:ph type="pic" sz="quarter" idx="17"/>
          </p:nvPr>
        </p:nvSpPr>
        <p:spPr>
          <a:xfrm>
            <a:off x="3592996" y="2"/>
            <a:ext cx="3018546" cy="3368607"/>
          </a:xfrm>
          <a:custGeom>
            <a:avLst/>
            <a:gdLst>
              <a:gd name="connsiteX0" fmla="*/ 528775 w 4024728"/>
              <a:gd name="connsiteY0" fmla="*/ 0 h 3368607"/>
              <a:gd name="connsiteX1" fmla="*/ 3495954 w 4024728"/>
              <a:gd name="connsiteY1" fmla="*/ 0 h 3368607"/>
              <a:gd name="connsiteX2" fmla="*/ 3565202 w 4024728"/>
              <a:gd name="connsiteY2" fmla="*/ 76193 h 3368607"/>
              <a:gd name="connsiteX3" fmla="*/ 4024728 w 4024728"/>
              <a:gd name="connsiteY3" fmla="*/ 1356243 h 3368607"/>
              <a:gd name="connsiteX4" fmla="*/ 2012364 w 4024728"/>
              <a:gd name="connsiteY4" fmla="*/ 3368607 h 3368607"/>
              <a:gd name="connsiteX5" fmla="*/ 0 w 4024728"/>
              <a:gd name="connsiteY5" fmla="*/ 1356243 h 3368607"/>
              <a:gd name="connsiteX6" fmla="*/ 459526 w 4024728"/>
              <a:gd name="connsiteY6" fmla="*/ 76193 h 336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4728" h="3368607">
                <a:moveTo>
                  <a:pt x="528775" y="0"/>
                </a:moveTo>
                <a:lnTo>
                  <a:pt x="3495954" y="0"/>
                </a:lnTo>
                <a:lnTo>
                  <a:pt x="3565202" y="76193"/>
                </a:lnTo>
                <a:cubicBezTo>
                  <a:pt x="3852277" y="424048"/>
                  <a:pt x="4024728" y="870006"/>
                  <a:pt x="4024728" y="1356243"/>
                </a:cubicBezTo>
                <a:cubicBezTo>
                  <a:pt x="4024728" y="2467641"/>
                  <a:pt x="3123762" y="3368607"/>
                  <a:pt x="2012364" y="3368607"/>
                </a:cubicBezTo>
                <a:cubicBezTo>
                  <a:pt x="900966" y="3368607"/>
                  <a:pt x="0" y="2467641"/>
                  <a:pt x="0" y="1356243"/>
                </a:cubicBezTo>
                <a:cubicBezTo>
                  <a:pt x="0" y="870006"/>
                  <a:pt x="172451" y="424048"/>
                  <a:pt x="459526" y="76193"/>
                </a:cubicBezTo>
                <a:close/>
              </a:path>
            </a:pathLst>
          </a:custGeom>
        </p:spPr>
        <p:txBody>
          <a:bodyPr wrap="square">
            <a:noAutofit/>
          </a:bodyPr>
          <a:lstStyle/>
          <a:p>
            <a:endParaRPr lang="ko-KR" altLang="en-US"/>
          </a:p>
        </p:txBody>
      </p:sp>
      <p:sp>
        <p:nvSpPr>
          <p:cNvPr id="9" name="Text Placeholder 8">
            <a:extLst>
              <a:ext uri="{FF2B5EF4-FFF2-40B4-BE49-F238E27FC236}">
                <a16:creationId xmlns:a16="http://schemas.microsoft.com/office/drawing/2014/main" xmlns="" id="{80992362-4125-4340-9966-541A34DE2055}"/>
              </a:ext>
            </a:extLst>
          </p:cNvPr>
          <p:cNvSpPr>
            <a:spLocks noGrp="1"/>
          </p:cNvSpPr>
          <p:nvPr>
            <p:ph type="body" sz="quarter" idx="18" hasCustomPrompt="1"/>
          </p:nvPr>
        </p:nvSpPr>
        <p:spPr>
          <a:xfrm>
            <a:off x="1933575" y="3749742"/>
            <a:ext cx="6915150" cy="2006600"/>
          </a:xfrm>
        </p:spPr>
        <p:txBody>
          <a:bodyPr anchor="ctr">
            <a:normAutofit/>
          </a:bodyPr>
          <a:lstStyle>
            <a:lvl1pPr marL="0" indent="0" algn="r">
              <a:buNone/>
              <a:defRPr sz="6000" b="1" cap="all" spc="150" baseline="0">
                <a:solidFill>
                  <a:schemeClr val="bg1"/>
                </a:solidFill>
                <a:latin typeface="+mj-lt"/>
                <a:ea typeface="Helvetica Neue" panose="02000503000000020004" pitchFamily="2" charset="0"/>
                <a:cs typeface="Helvetica Neue" panose="02000503000000020004"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xmlns="" id="{33FF3C51-D339-F949-A857-ABE561718528}"/>
              </a:ext>
            </a:extLst>
          </p:cNvPr>
          <p:cNvSpPr>
            <a:spLocks noGrp="1"/>
          </p:cNvSpPr>
          <p:nvPr>
            <p:ph type="body" sz="quarter" idx="19"/>
          </p:nvPr>
        </p:nvSpPr>
        <p:spPr>
          <a:xfrm>
            <a:off x="4695825" y="3038475"/>
            <a:ext cx="4152900" cy="520700"/>
          </a:xfrm>
        </p:spPr>
        <p:txBody>
          <a:bodyPr/>
          <a:lstStyle>
            <a:lvl1pPr marL="0" indent="0" algn="r">
              <a:buNone/>
              <a:defRPr b="0" i="0">
                <a:solidFill>
                  <a:schemeClr val="accent1">
                    <a:lumMod val="10000"/>
                    <a:lumOff val="90000"/>
                  </a:schemeClr>
                </a:solidFill>
                <a:latin typeface="Calibri Light" panose="020F0302020204030204" pitchFamily="34" charset="0"/>
                <a:cs typeface="Calibri Light" panose="020F0302020204030204" pitchFamily="34" charset="0"/>
              </a:defRPr>
            </a:lvl1pPr>
            <a:lvl2pPr marL="342900" indent="0">
              <a:buNone/>
              <a:defRPr b="0" i="0">
                <a:solidFill>
                  <a:schemeClr val="bg1"/>
                </a:solidFill>
                <a:latin typeface="Calibri Light" panose="020F0302020204030204" pitchFamily="34" charset="0"/>
                <a:cs typeface="Calibri Light" panose="020F0302020204030204" pitchFamily="34" charset="0"/>
              </a:defRPr>
            </a:lvl2pPr>
            <a:lvl3pPr marL="685800" indent="0">
              <a:buNone/>
              <a:defRPr b="0" i="0">
                <a:solidFill>
                  <a:schemeClr val="bg1"/>
                </a:solidFill>
                <a:latin typeface="Calibri Light" panose="020F0302020204030204" pitchFamily="34" charset="0"/>
                <a:cs typeface="Calibri Light" panose="020F0302020204030204" pitchFamily="34" charset="0"/>
              </a:defRPr>
            </a:lvl3pPr>
            <a:lvl4pPr marL="1028700" indent="0">
              <a:buNone/>
              <a:defRPr b="0" i="0">
                <a:solidFill>
                  <a:schemeClr val="bg1"/>
                </a:solidFill>
                <a:latin typeface="Calibri Light" panose="020F0302020204030204" pitchFamily="34" charset="0"/>
                <a:cs typeface="Calibri Light" panose="020F0302020204030204" pitchFamily="34" charset="0"/>
              </a:defRPr>
            </a:lvl4pPr>
            <a:lvl5pPr marL="1371600"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GB" dirty="0"/>
              <a:t>Click to edit Master text styles</a:t>
            </a:r>
          </a:p>
        </p:txBody>
      </p:sp>
      <p:sp>
        <p:nvSpPr>
          <p:cNvPr id="11" name="Text Placeholder 11">
            <a:extLst>
              <a:ext uri="{FF2B5EF4-FFF2-40B4-BE49-F238E27FC236}">
                <a16:creationId xmlns:a16="http://schemas.microsoft.com/office/drawing/2014/main" xmlns="" id="{89132107-9BEC-2C42-9E15-081F25E2740E}"/>
              </a:ext>
            </a:extLst>
          </p:cNvPr>
          <p:cNvSpPr>
            <a:spLocks noGrp="1"/>
          </p:cNvSpPr>
          <p:nvPr>
            <p:ph type="body" sz="quarter" idx="20" hasCustomPrompt="1"/>
          </p:nvPr>
        </p:nvSpPr>
        <p:spPr>
          <a:xfrm>
            <a:off x="4695825" y="2063115"/>
            <a:ext cx="4152900" cy="520700"/>
          </a:xfrm>
        </p:spPr>
        <p:txBody>
          <a:bodyPr>
            <a:normAutofit/>
          </a:bodyPr>
          <a:lstStyle>
            <a:lvl1pPr marL="0" indent="0" algn="r">
              <a:buNone/>
              <a:defRPr sz="1200" b="0" i="0">
                <a:solidFill>
                  <a:schemeClr val="accent5"/>
                </a:solidFill>
                <a:latin typeface="+mj-lt"/>
                <a:cs typeface="Calibri Light" panose="020F0302020204030204" pitchFamily="34" charset="0"/>
              </a:defRPr>
            </a:lvl1pPr>
            <a:lvl2pPr marL="342900" indent="0">
              <a:buNone/>
              <a:defRPr b="0" i="0">
                <a:solidFill>
                  <a:schemeClr val="bg1"/>
                </a:solidFill>
                <a:latin typeface="Calibri Light" panose="020F0302020204030204" pitchFamily="34" charset="0"/>
                <a:cs typeface="Calibri Light" panose="020F0302020204030204" pitchFamily="34" charset="0"/>
              </a:defRPr>
            </a:lvl2pPr>
            <a:lvl3pPr marL="685800" indent="0">
              <a:buNone/>
              <a:defRPr b="0" i="0">
                <a:solidFill>
                  <a:schemeClr val="bg1"/>
                </a:solidFill>
                <a:latin typeface="Calibri Light" panose="020F0302020204030204" pitchFamily="34" charset="0"/>
                <a:cs typeface="Calibri Light" panose="020F0302020204030204" pitchFamily="34" charset="0"/>
              </a:defRPr>
            </a:lvl3pPr>
            <a:lvl4pPr marL="1028700" indent="0">
              <a:buNone/>
              <a:defRPr b="0" i="0">
                <a:solidFill>
                  <a:schemeClr val="bg1"/>
                </a:solidFill>
                <a:latin typeface="Calibri Light" panose="020F0302020204030204" pitchFamily="34" charset="0"/>
                <a:cs typeface="Calibri Light" panose="020F0302020204030204" pitchFamily="34" charset="0"/>
              </a:defRPr>
            </a:lvl4pPr>
            <a:lvl5pPr marL="1371600"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GB" dirty="0"/>
              <a:t>CLICK TO EDIT MASTER TEXT STYLES</a:t>
            </a:r>
          </a:p>
        </p:txBody>
      </p:sp>
      <p:pic>
        <p:nvPicPr>
          <p:cNvPr id="13" name="Picture 12">
            <a:extLst>
              <a:ext uri="{FF2B5EF4-FFF2-40B4-BE49-F238E27FC236}">
                <a16:creationId xmlns:a16="http://schemas.microsoft.com/office/drawing/2014/main" xmlns="" id="{C2829133-341C-E047-91B5-EACB37D02FB4}"/>
              </a:ext>
            </a:extLst>
          </p:cNvPr>
          <p:cNvPicPr>
            <a:picLocks noChangeAspect="1"/>
          </p:cNvPicPr>
          <p:nvPr userDrawn="1"/>
        </p:nvPicPr>
        <p:blipFill>
          <a:blip r:embed="rId3">
            <a:biLevel thresh="50000"/>
            <a:extLst>
              <a:ext uri="{28A0092B-C50C-407E-A947-70E740481C1C}">
                <a14:useLocalDpi xmlns:a14="http://schemas.microsoft.com/office/drawing/2010/main"/>
              </a:ext>
            </a:extLst>
          </a:blip>
          <a:stretch>
            <a:fillRect/>
          </a:stretch>
        </p:blipFill>
        <p:spPr>
          <a:xfrm>
            <a:off x="7617723" y="264418"/>
            <a:ext cx="291601" cy="324000"/>
          </a:xfrm>
          <a:prstGeom prst="rect">
            <a:avLst/>
          </a:prstGeom>
        </p:spPr>
      </p:pic>
      <p:sp>
        <p:nvSpPr>
          <p:cNvPr id="14" name="Title 1">
            <a:extLst>
              <a:ext uri="{FF2B5EF4-FFF2-40B4-BE49-F238E27FC236}">
                <a16:creationId xmlns:a16="http://schemas.microsoft.com/office/drawing/2014/main" xmlns="" id="{EEAE770A-E79A-AE44-A90F-463389D7F8AD}"/>
              </a:ext>
            </a:extLst>
          </p:cNvPr>
          <p:cNvSpPr txBox="1">
            <a:spLocks/>
          </p:cNvSpPr>
          <p:nvPr userDrawn="1"/>
        </p:nvSpPr>
        <p:spPr>
          <a:xfrm>
            <a:off x="7741285" y="295195"/>
            <a:ext cx="1107440" cy="184666"/>
          </a:xfrm>
          <a:prstGeom prst="rect">
            <a:avLst/>
          </a:prstGeom>
          <a:noFill/>
        </p:spPr>
        <p:txBody>
          <a:bodyPr wrap="square" lIns="0" tIns="0" rIns="0" bIns="0" anchor="ctr">
            <a:spAutoFit/>
          </a:bodyPr>
          <a:lstStyle>
            <a:lvl1pPr algn="ctr" defTabSz="914400" rtl="0" eaLnBrk="1" latinLnBrk="0" hangingPunct="1">
              <a:lnSpc>
                <a:spcPct val="100000"/>
              </a:lnSpc>
              <a:spcBef>
                <a:spcPct val="0"/>
              </a:spcBef>
              <a:buNone/>
              <a:defRPr sz="4800" b="0" i="0" kern="1200" spc="-150" baseline="0">
                <a:solidFill>
                  <a:srgbClr val="2D3293"/>
                </a:solidFill>
                <a:latin typeface="Open Sans Light" charset="0"/>
                <a:ea typeface="Open Sans Light" charset="0"/>
                <a:cs typeface="Open Sans Light" charset="0"/>
              </a:defRPr>
            </a:lvl1pPr>
          </a:lstStyle>
          <a:p>
            <a:pPr algn="r"/>
            <a:r>
              <a:rPr lang="en-US" sz="1200" b="1" spc="0">
                <a:solidFill>
                  <a:srgbClr val="FFFFFF"/>
                </a:solidFill>
                <a:latin typeface="Calibri Light" panose="020F0302020204030204"/>
                <a:ea typeface="Open Sans" charset="0"/>
                <a:cs typeface="Open Sans" charset="0"/>
              </a:rPr>
              <a:t>@</a:t>
            </a:r>
            <a:r>
              <a:rPr lang="en-US" sz="1200" b="1" spc="0" err="1">
                <a:solidFill>
                  <a:srgbClr val="FFFFFF"/>
                </a:solidFill>
                <a:latin typeface="Calibri Light" panose="020F0302020204030204"/>
                <a:ea typeface="Open Sans" charset="0"/>
                <a:cs typeface="Open Sans" charset="0"/>
              </a:rPr>
              <a:t>openaire_eu</a:t>
            </a:r>
            <a:endParaRPr lang="en-US" sz="1200" b="1" spc="0">
              <a:solidFill>
                <a:srgbClr val="FFFFFF"/>
              </a:solidFill>
              <a:latin typeface="Calibri Light" panose="020F0302020204030204"/>
              <a:ea typeface="Open Sans" charset="0"/>
              <a:cs typeface="Open Sans" charset="0"/>
            </a:endParaRPr>
          </a:p>
        </p:txBody>
      </p:sp>
      <p:pic>
        <p:nvPicPr>
          <p:cNvPr id="8" name="Graphic 7">
            <a:extLst>
              <a:ext uri="{FF2B5EF4-FFF2-40B4-BE49-F238E27FC236}">
                <a16:creationId xmlns:a16="http://schemas.microsoft.com/office/drawing/2014/main" xmlns="" id="{23252491-6812-394B-8CAD-8676F9FF76AB}"/>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7986444" y="6387072"/>
            <a:ext cx="243000" cy="324000"/>
          </a:xfrm>
          <a:prstGeom prst="rect">
            <a:avLst/>
          </a:prstGeom>
        </p:spPr>
      </p:pic>
      <p:pic>
        <p:nvPicPr>
          <p:cNvPr id="18" name="Picture 17" descr="A picture containing text, clipart&#10;&#10;Description automatically generated">
            <a:extLst>
              <a:ext uri="{FF2B5EF4-FFF2-40B4-BE49-F238E27FC236}">
                <a16:creationId xmlns:a16="http://schemas.microsoft.com/office/drawing/2014/main" xmlns="" id="{2EC3170E-1971-D64F-8793-917EDC7D1CC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2743" y="6316329"/>
            <a:ext cx="886211" cy="420452"/>
          </a:xfrm>
          <a:prstGeom prst="rect">
            <a:avLst/>
          </a:prstGeom>
        </p:spPr>
      </p:pic>
      <p:pic>
        <p:nvPicPr>
          <p:cNvPr id="15" name="Picture 2">
            <a:extLst>
              <a:ext uri="{FF2B5EF4-FFF2-40B4-BE49-F238E27FC236}">
                <a16:creationId xmlns:a16="http://schemas.microsoft.com/office/drawing/2014/main" xmlns="" id="{6B03104E-C377-E744-B319-CB9D49C2EA3E}"/>
              </a:ext>
            </a:extLst>
          </p:cNvPr>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148452" y="6431722"/>
            <a:ext cx="307271" cy="27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577794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Blank_background_picture">
    <p:spTree>
      <p:nvGrpSpPr>
        <p:cNvPr id="1" name=""/>
        <p:cNvGrpSpPr/>
        <p:nvPr/>
      </p:nvGrpSpPr>
      <p:grpSpPr>
        <a:xfrm>
          <a:off x="0" y="0"/>
          <a:ext cx="0" cy="0"/>
          <a:chOff x="0" y="0"/>
          <a:chExt cx="0" cy="0"/>
        </a:xfrm>
      </p:grpSpPr>
      <p:sp>
        <p:nvSpPr>
          <p:cNvPr id="56" name="Picture Placeholder 55">
            <a:extLst>
              <a:ext uri="{FF2B5EF4-FFF2-40B4-BE49-F238E27FC236}">
                <a16:creationId xmlns:a16="http://schemas.microsoft.com/office/drawing/2014/main" xmlns="" id="{3235324E-290D-B544-8FCE-CFD1CB186F04}"/>
              </a:ext>
            </a:extLst>
          </p:cNvPr>
          <p:cNvSpPr>
            <a:spLocks noGrp="1"/>
          </p:cNvSpPr>
          <p:nvPr>
            <p:ph type="pic" sz="quarter" idx="19"/>
          </p:nvPr>
        </p:nvSpPr>
        <p:spPr>
          <a:xfrm>
            <a:off x="0" y="0"/>
            <a:ext cx="9144000" cy="6858000"/>
          </a:xfrm>
          <a:custGeom>
            <a:avLst/>
            <a:gdLst>
              <a:gd name="connsiteX0" fmla="*/ 1386946 w 12192000"/>
              <a:gd name="connsiteY0" fmla="*/ 5128856 h 6858000"/>
              <a:gd name="connsiteX1" fmla="*/ 1386946 w 12192000"/>
              <a:gd name="connsiteY1" fmla="*/ 5136056 h 6858000"/>
              <a:gd name="connsiteX2" fmla="*/ 10754268 w 12192000"/>
              <a:gd name="connsiteY2" fmla="*/ 5136056 h 6858000"/>
              <a:gd name="connsiteX3" fmla="*/ 10754268 w 12192000"/>
              <a:gd name="connsiteY3" fmla="*/ 5128856 h 6858000"/>
              <a:gd name="connsiteX4" fmla="*/ 9405552 w 12192000"/>
              <a:gd name="connsiteY4" fmla="*/ 0 h 6858000"/>
              <a:gd name="connsiteX5" fmla="*/ 11189456 w 12192000"/>
              <a:gd name="connsiteY5" fmla="*/ 0 h 6858000"/>
              <a:gd name="connsiteX6" fmla="*/ 11171395 w 12192000"/>
              <a:gd name="connsiteY6" fmla="*/ 37492 h 6858000"/>
              <a:gd name="connsiteX7" fmla="*/ 10297504 w 12192000"/>
              <a:gd name="connsiteY7" fmla="*/ 557611 h 6858000"/>
              <a:gd name="connsiteX8" fmla="*/ 9423613 w 12192000"/>
              <a:gd name="connsiteY8" fmla="*/ 37492 h 6858000"/>
              <a:gd name="connsiteX9" fmla="*/ 0 w 12192000"/>
              <a:gd name="connsiteY9" fmla="*/ 0 h 6858000"/>
              <a:gd name="connsiteX10" fmla="*/ 8359366 w 12192000"/>
              <a:gd name="connsiteY10" fmla="*/ 0 h 6858000"/>
              <a:gd name="connsiteX11" fmla="*/ 8399180 w 12192000"/>
              <a:gd name="connsiteY11" fmla="*/ 154845 h 6858000"/>
              <a:gd name="connsiteX12" fmla="*/ 10297503 w 12192000"/>
              <a:gd name="connsiteY12" fmla="*/ 1551453 h 6858000"/>
              <a:gd name="connsiteX13" fmla="*/ 12128986 w 12192000"/>
              <a:gd name="connsiteY13" fmla="*/ 337465 h 6858000"/>
              <a:gd name="connsiteX14" fmla="*/ 12192000 w 12192000"/>
              <a:gd name="connsiteY14" fmla="*/ 165297 h 6858000"/>
              <a:gd name="connsiteX15" fmla="*/ 12192000 w 12192000"/>
              <a:gd name="connsiteY15" fmla="*/ 6858000 h 6858000"/>
              <a:gd name="connsiteX16" fmla="*/ 0 w 12192000"/>
              <a:gd name="connsiteY1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0" h="6858000">
                <a:moveTo>
                  <a:pt x="1386946" y="5128856"/>
                </a:moveTo>
                <a:lnTo>
                  <a:pt x="1386946" y="5136056"/>
                </a:lnTo>
                <a:lnTo>
                  <a:pt x="10754268" y="5136056"/>
                </a:lnTo>
                <a:lnTo>
                  <a:pt x="10754268" y="5128856"/>
                </a:lnTo>
                <a:close/>
                <a:moveTo>
                  <a:pt x="9405552" y="0"/>
                </a:moveTo>
                <a:lnTo>
                  <a:pt x="11189456" y="0"/>
                </a:lnTo>
                <a:lnTo>
                  <a:pt x="11171395" y="37492"/>
                </a:lnTo>
                <a:cubicBezTo>
                  <a:pt x="11003099" y="347298"/>
                  <a:pt x="10674862" y="557611"/>
                  <a:pt x="10297504" y="557611"/>
                </a:cubicBezTo>
                <a:cubicBezTo>
                  <a:pt x="9920146" y="557611"/>
                  <a:pt x="9591909" y="347298"/>
                  <a:pt x="9423613" y="37492"/>
                </a:cubicBezTo>
                <a:close/>
                <a:moveTo>
                  <a:pt x="0" y="0"/>
                </a:moveTo>
                <a:lnTo>
                  <a:pt x="8359366" y="0"/>
                </a:lnTo>
                <a:lnTo>
                  <a:pt x="8399180" y="154845"/>
                </a:lnTo>
                <a:cubicBezTo>
                  <a:pt x="8650844" y="963969"/>
                  <a:pt x="9405567" y="1551453"/>
                  <a:pt x="10297503" y="1551453"/>
                </a:cubicBezTo>
                <a:cubicBezTo>
                  <a:pt x="11120829" y="1551453"/>
                  <a:pt x="11827239" y="1050875"/>
                  <a:pt x="12128986" y="337465"/>
                </a:cubicBezTo>
                <a:lnTo>
                  <a:pt x="12192000" y="165297"/>
                </a:lnTo>
                <a:lnTo>
                  <a:pt x="12192000" y="6858000"/>
                </a:lnTo>
                <a:lnTo>
                  <a:pt x="0" y="6858000"/>
                </a:lnTo>
                <a:close/>
              </a:path>
            </a:pathLst>
          </a:custGeom>
        </p:spPr>
        <p:txBody>
          <a:bodyPr wrap="square">
            <a:noAutofit/>
          </a:bodyPr>
          <a:lstStyle/>
          <a:p>
            <a:endParaRPr lang="ko-KR" altLang="en-US"/>
          </a:p>
        </p:txBody>
      </p:sp>
      <p:sp>
        <p:nvSpPr>
          <p:cNvPr id="12" name="바닥글 개체 틀 11"/>
          <p:cNvSpPr>
            <a:spLocks noGrp="1"/>
          </p:cNvSpPr>
          <p:nvPr>
            <p:ph type="ftr" sz="quarter" idx="16"/>
          </p:nvPr>
        </p:nvSpPr>
        <p:spPr>
          <a:xfrm>
            <a:off x="1288192" y="6356351"/>
            <a:ext cx="6783860" cy="365125"/>
          </a:xfrm>
        </p:spPr>
        <p:txBody>
          <a:bodyPr/>
          <a:lstStyle>
            <a:lvl1pPr>
              <a:defRPr>
                <a:solidFill>
                  <a:schemeClr val="bg1">
                    <a:lumMod val="95000"/>
                  </a:schemeClr>
                </a:solidFill>
              </a:defRPr>
            </a:lvl1pPr>
          </a:lstStyle>
          <a:p>
            <a:r>
              <a:rPr lang="en-GB" altLang="ko-KR">
                <a:solidFill>
                  <a:srgbClr val="FFFFFF">
                    <a:lumMod val="95000"/>
                  </a:srgbClr>
                </a:solidFill>
              </a:rPr>
              <a:t>Evidence Based Policymaking in Europe Summit: 2021 | Dec 9-10, 2021</a:t>
            </a:r>
            <a:endParaRPr lang="ko-KR" altLang="en-US">
              <a:solidFill>
                <a:srgbClr val="FFFFFF">
                  <a:lumMod val="95000"/>
                </a:srgbClr>
              </a:solidFill>
            </a:endParaRPr>
          </a:p>
        </p:txBody>
      </p:sp>
      <p:sp>
        <p:nvSpPr>
          <p:cNvPr id="8" name="슬라이드 번호 개체 틀 12">
            <a:extLst>
              <a:ext uri="{FF2B5EF4-FFF2-40B4-BE49-F238E27FC236}">
                <a16:creationId xmlns:a16="http://schemas.microsoft.com/office/drawing/2014/main" xmlns="" id="{B1526702-60FD-CF45-ABFF-486EBF4FA2EA}"/>
              </a:ext>
            </a:extLst>
          </p:cNvPr>
          <p:cNvSpPr>
            <a:spLocks noGrp="1"/>
          </p:cNvSpPr>
          <p:nvPr>
            <p:ph type="sldNum" sz="quarter" idx="17"/>
          </p:nvPr>
        </p:nvSpPr>
        <p:spPr>
          <a:xfrm>
            <a:off x="4423500" y="4977"/>
            <a:ext cx="297000" cy="784800"/>
          </a:xfr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bg1"/>
                </a:solidFill>
                <a:latin typeface="+mj-lt"/>
              </a:defRPr>
            </a:lvl1pPr>
          </a:lstStyle>
          <a:p>
            <a:fld id="{BB5D696C-7C4B-4748-AD7A-B30C297BC295}" type="slidenum">
              <a:rPr lang="ko-KR" altLang="en-US" smtClean="0">
                <a:solidFill>
                  <a:srgbClr val="FFFFFF"/>
                </a:solidFill>
              </a:rPr>
              <a:pPr/>
              <a:t>‹#›</a:t>
            </a:fld>
            <a:endParaRPr lang="ko-KR" altLang="en-US">
              <a:solidFill>
                <a:srgbClr val="FFFFFF"/>
              </a:solidFill>
            </a:endParaRPr>
          </a:p>
        </p:txBody>
      </p:sp>
      <p:sp>
        <p:nvSpPr>
          <p:cNvPr id="3" name="Text Placeholder 2">
            <a:extLst>
              <a:ext uri="{FF2B5EF4-FFF2-40B4-BE49-F238E27FC236}">
                <a16:creationId xmlns:a16="http://schemas.microsoft.com/office/drawing/2014/main" xmlns="" id="{2143F8E4-4EF9-604A-866E-4FC3440BC10B}"/>
              </a:ext>
            </a:extLst>
          </p:cNvPr>
          <p:cNvSpPr>
            <a:spLocks noGrp="1"/>
          </p:cNvSpPr>
          <p:nvPr>
            <p:ph type="body" sz="quarter" idx="20"/>
          </p:nvPr>
        </p:nvSpPr>
        <p:spPr>
          <a:xfrm>
            <a:off x="1032309" y="1356176"/>
            <a:ext cx="3429000" cy="757237"/>
          </a:xfrm>
        </p:spPr>
        <p:txBody>
          <a:bodyPr>
            <a:normAutofit/>
          </a:bodyPr>
          <a:lstStyle>
            <a:lvl1pPr marL="0" indent="0">
              <a:buNone/>
              <a:defRPr sz="1500">
                <a:solidFill>
                  <a:schemeClr val="accent2">
                    <a:lumMod val="60000"/>
                    <a:lumOff val="40000"/>
                  </a:schemeClr>
                </a:solidFill>
                <a:latin typeface="+mj-lt"/>
              </a:defRPr>
            </a:lvl1pPr>
            <a:lvl2pPr marL="342900" indent="0">
              <a:buNone/>
              <a:defRPr/>
            </a:lvl2pPr>
          </a:lstStyle>
          <a:p>
            <a:pPr lvl="0"/>
            <a:r>
              <a:rPr lang="en-GB" dirty="0"/>
              <a:t>Click to edit Master text styles</a:t>
            </a:r>
          </a:p>
        </p:txBody>
      </p:sp>
      <p:sp>
        <p:nvSpPr>
          <p:cNvPr id="5" name="Text Placeholder 4">
            <a:extLst>
              <a:ext uri="{FF2B5EF4-FFF2-40B4-BE49-F238E27FC236}">
                <a16:creationId xmlns:a16="http://schemas.microsoft.com/office/drawing/2014/main" xmlns="" id="{A43975AF-627D-7D40-83D4-97DC79E3C616}"/>
              </a:ext>
            </a:extLst>
          </p:cNvPr>
          <p:cNvSpPr>
            <a:spLocks noGrp="1"/>
          </p:cNvSpPr>
          <p:nvPr>
            <p:ph type="body" sz="quarter" idx="21"/>
          </p:nvPr>
        </p:nvSpPr>
        <p:spPr>
          <a:xfrm>
            <a:off x="3465910" y="5218177"/>
            <a:ext cx="4606528" cy="1036827"/>
          </a:xfrm>
        </p:spPr>
        <p:txBody>
          <a:bodyPr>
            <a:normAutofit/>
          </a:bodyPr>
          <a:lstStyle>
            <a:lvl1pPr marL="0" indent="0" algn="r">
              <a:buNone/>
              <a:defRPr sz="1050">
                <a:solidFill>
                  <a:schemeClr val="bg2"/>
                </a:solidFill>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xmlns="" id="{57D03759-02A3-AA4A-8D89-00A52B3DDDAB}"/>
              </a:ext>
            </a:extLst>
          </p:cNvPr>
          <p:cNvSpPr>
            <a:spLocks noGrp="1"/>
          </p:cNvSpPr>
          <p:nvPr>
            <p:ph type="body" sz="quarter" idx="22" hasCustomPrompt="1"/>
          </p:nvPr>
        </p:nvSpPr>
        <p:spPr>
          <a:xfrm>
            <a:off x="0" y="2000251"/>
            <a:ext cx="9144000" cy="2302455"/>
          </a:xfrm>
        </p:spPr>
        <p:txBody>
          <a:bodyPr>
            <a:noAutofit/>
          </a:bodyPr>
          <a:lstStyle>
            <a:lvl1pPr marL="0" indent="0" algn="dist">
              <a:buNone/>
              <a:defRPr sz="15000" cap="all" baseline="0">
                <a:solidFill>
                  <a:schemeClr val="bg2"/>
                </a:solidFill>
              </a:defRPr>
            </a:lvl1pPr>
            <a:lvl2pPr marL="342900" indent="0">
              <a:buNone/>
              <a:defRPr/>
            </a:lvl2pPr>
          </a:lstStyle>
          <a:p>
            <a:pPr lvl="0"/>
            <a:r>
              <a:rPr lang="en-GB" dirty="0"/>
              <a:t>Title</a:t>
            </a:r>
          </a:p>
        </p:txBody>
      </p:sp>
      <p:sp>
        <p:nvSpPr>
          <p:cNvPr id="22" name="Text Placeholder 21">
            <a:extLst>
              <a:ext uri="{FF2B5EF4-FFF2-40B4-BE49-F238E27FC236}">
                <a16:creationId xmlns:a16="http://schemas.microsoft.com/office/drawing/2014/main" xmlns="" id="{1F903B44-125F-2045-A124-93EBA4F2D320}"/>
              </a:ext>
            </a:extLst>
          </p:cNvPr>
          <p:cNvSpPr>
            <a:spLocks noGrp="1"/>
          </p:cNvSpPr>
          <p:nvPr>
            <p:ph type="body" sz="quarter" idx="23" hasCustomPrompt="1"/>
          </p:nvPr>
        </p:nvSpPr>
        <p:spPr>
          <a:xfrm>
            <a:off x="1046560" y="4420300"/>
            <a:ext cx="7011590" cy="623887"/>
          </a:xfrm>
        </p:spPr>
        <p:txBody>
          <a:bodyPr>
            <a:noAutofit/>
          </a:bodyPr>
          <a:lstStyle>
            <a:lvl1pPr marL="0" indent="0" algn="dist">
              <a:buNone/>
              <a:defRPr sz="3750" cap="all" spc="1050" baseline="0">
                <a:solidFill>
                  <a:schemeClr val="accent1"/>
                </a:solidFill>
                <a:latin typeface="+mj-lt"/>
              </a:defRPr>
            </a:lvl1pPr>
          </a:lstStyle>
          <a:p>
            <a:pPr lvl="0"/>
            <a:r>
              <a:rPr lang="en-GB" dirty="0"/>
              <a:t>Subtitle</a:t>
            </a:r>
          </a:p>
        </p:txBody>
      </p:sp>
      <p:sp>
        <p:nvSpPr>
          <p:cNvPr id="26" name="자유형 14">
            <a:extLst>
              <a:ext uri="{FF2B5EF4-FFF2-40B4-BE49-F238E27FC236}">
                <a16:creationId xmlns:a16="http://schemas.microsoft.com/office/drawing/2014/main" xmlns="" id="{2A195701-7C2E-5F4A-B431-B44F5BBBB2F2}"/>
              </a:ext>
            </a:extLst>
          </p:cNvPr>
          <p:cNvSpPr/>
          <p:nvPr userDrawn="1"/>
        </p:nvSpPr>
        <p:spPr bwMode="auto">
          <a:xfrm>
            <a:off x="6264822" y="-24384"/>
            <a:ext cx="2879178" cy="1575837"/>
          </a:xfrm>
          <a:custGeom>
            <a:avLst/>
            <a:gdLst>
              <a:gd name="connsiteX0" fmla="*/ 0 w 3838904"/>
              <a:gd name="connsiteY0" fmla="*/ 0 h 1575837"/>
              <a:gd name="connsiteX1" fmla="*/ 1040709 w 3838904"/>
              <a:gd name="connsiteY1" fmla="*/ 0 h 1575837"/>
              <a:gd name="connsiteX2" fmla="*/ 1070517 w 3838904"/>
              <a:gd name="connsiteY2" fmla="*/ 61876 h 1575837"/>
              <a:gd name="connsiteX3" fmla="*/ 1944408 w 3838904"/>
              <a:gd name="connsiteY3" fmla="*/ 581995 h 1575837"/>
              <a:gd name="connsiteX4" fmla="*/ 2818299 w 3838904"/>
              <a:gd name="connsiteY4" fmla="*/ 61876 h 1575837"/>
              <a:gd name="connsiteX5" fmla="*/ 2848107 w 3838904"/>
              <a:gd name="connsiteY5" fmla="*/ 0 h 1575837"/>
              <a:gd name="connsiteX6" fmla="*/ 3838904 w 3838904"/>
              <a:gd name="connsiteY6" fmla="*/ 0 h 1575837"/>
              <a:gd name="connsiteX7" fmla="*/ 3838904 w 3838904"/>
              <a:gd name="connsiteY7" fmla="*/ 189681 h 1575837"/>
              <a:gd name="connsiteX8" fmla="*/ 3775890 w 3838904"/>
              <a:gd name="connsiteY8" fmla="*/ 361849 h 1575837"/>
              <a:gd name="connsiteX9" fmla="*/ 1944407 w 3838904"/>
              <a:gd name="connsiteY9" fmla="*/ 1575837 h 1575837"/>
              <a:gd name="connsiteX10" fmla="*/ 46084 w 3838904"/>
              <a:gd name="connsiteY10" fmla="*/ 179229 h 157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38904" h="1575837">
                <a:moveTo>
                  <a:pt x="0" y="0"/>
                </a:moveTo>
                <a:lnTo>
                  <a:pt x="1040709" y="0"/>
                </a:lnTo>
                <a:lnTo>
                  <a:pt x="1070517" y="61876"/>
                </a:lnTo>
                <a:cubicBezTo>
                  <a:pt x="1238813" y="371682"/>
                  <a:pt x="1567050" y="581995"/>
                  <a:pt x="1944408" y="581995"/>
                </a:cubicBezTo>
                <a:cubicBezTo>
                  <a:pt x="2321766" y="581995"/>
                  <a:pt x="2650003" y="371682"/>
                  <a:pt x="2818299" y="61876"/>
                </a:cubicBezTo>
                <a:lnTo>
                  <a:pt x="2848107" y="0"/>
                </a:lnTo>
                <a:lnTo>
                  <a:pt x="3838904" y="0"/>
                </a:lnTo>
                <a:lnTo>
                  <a:pt x="3838904" y="189681"/>
                </a:lnTo>
                <a:lnTo>
                  <a:pt x="3775890" y="361849"/>
                </a:lnTo>
                <a:cubicBezTo>
                  <a:pt x="3474143" y="1075259"/>
                  <a:pt x="2767733" y="1575837"/>
                  <a:pt x="1944407" y="1575837"/>
                </a:cubicBezTo>
                <a:cubicBezTo>
                  <a:pt x="1052471" y="1575837"/>
                  <a:pt x="297748" y="988353"/>
                  <a:pt x="46084" y="179229"/>
                </a:cubicBezTo>
                <a:close/>
              </a:path>
            </a:pathLst>
          </a:custGeom>
          <a:solidFill>
            <a:schemeClr val="accent2"/>
          </a:solidFill>
          <a:ln>
            <a:noFill/>
          </a:ln>
        </p:spPr>
        <p:txBody>
          <a:bodyPr vert="horz" wrap="square" lIns="68580" tIns="34290" rIns="68580" bIns="34290" numCol="1" rtlCol="0" anchor="t" anchorCtr="0" compatLnSpc="1">
            <a:prstTxWarp prst="textNoShape">
              <a:avLst/>
            </a:prstTxWarp>
          </a:bodyPr>
          <a:lstStyle/>
          <a:p>
            <a:pPr algn="ctr" defTabSz="342900"/>
            <a:endParaRPr lang="ko-KR" altLang="en-US" sz="1350">
              <a:solidFill>
                <a:srgbClr val="222080"/>
              </a:solidFill>
            </a:endParaRPr>
          </a:p>
        </p:txBody>
      </p:sp>
      <p:sp>
        <p:nvSpPr>
          <p:cNvPr id="57" name="Rectangle 56">
            <a:extLst>
              <a:ext uri="{FF2B5EF4-FFF2-40B4-BE49-F238E27FC236}">
                <a16:creationId xmlns:a16="http://schemas.microsoft.com/office/drawing/2014/main" xmlns="" id="{95A67070-5139-F246-8EAB-5E41A1336354}"/>
              </a:ext>
            </a:extLst>
          </p:cNvPr>
          <p:cNvSpPr/>
          <p:nvPr userDrawn="1"/>
        </p:nvSpPr>
        <p:spPr>
          <a:xfrm>
            <a:off x="1040209" y="5128856"/>
            <a:ext cx="7025492" cy="7200"/>
          </a:xfrm>
          <a:prstGeom prst="rect">
            <a:avLst/>
          </a:prstGeom>
          <a:solidFill>
            <a:schemeClr val="bg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x-none" sz="1350">
              <a:solidFill>
                <a:srgbClr val="FFFFFF"/>
              </a:solidFill>
            </a:endParaRPr>
          </a:p>
        </p:txBody>
      </p:sp>
      <p:pic>
        <p:nvPicPr>
          <p:cNvPr id="66" name="Picture 65" descr="A picture containing text, clipart&#10;&#10;Description automatically generated">
            <a:extLst>
              <a:ext uri="{FF2B5EF4-FFF2-40B4-BE49-F238E27FC236}">
                <a16:creationId xmlns:a16="http://schemas.microsoft.com/office/drawing/2014/main" xmlns="" id="{D74A99D0-C01A-4546-898F-D4E0F614E60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5352" y="5660111"/>
            <a:ext cx="886211" cy="420452"/>
          </a:xfrm>
          <a:prstGeom prst="rect">
            <a:avLst/>
          </a:prstGeom>
        </p:spPr>
      </p:pic>
      <p:sp>
        <p:nvSpPr>
          <p:cNvPr id="68" name="Text Placeholder 67">
            <a:extLst>
              <a:ext uri="{FF2B5EF4-FFF2-40B4-BE49-F238E27FC236}">
                <a16:creationId xmlns:a16="http://schemas.microsoft.com/office/drawing/2014/main" xmlns="" id="{21CDCF9D-3176-F944-A471-C41C391AFC3E}"/>
              </a:ext>
            </a:extLst>
          </p:cNvPr>
          <p:cNvSpPr>
            <a:spLocks noGrp="1"/>
          </p:cNvSpPr>
          <p:nvPr>
            <p:ph type="body" sz="quarter" idx="24" hasCustomPrompt="1"/>
          </p:nvPr>
        </p:nvSpPr>
        <p:spPr>
          <a:xfrm>
            <a:off x="190500" y="6302374"/>
            <a:ext cx="885600" cy="421200"/>
          </a:xfrm>
          <a:blipFill>
            <a:blip r:embed="rId3"/>
            <a:stretch>
              <a:fillRect/>
            </a:stretch>
          </a:blipFill>
        </p:spPr>
        <p:txBody>
          <a:bodyPr/>
          <a:lstStyle>
            <a:lvl2pPr marL="342900" indent="0">
              <a:buNone/>
              <a:defRPr/>
            </a:lvl2pPr>
          </a:lstStyle>
          <a:p>
            <a:pPr lvl="1"/>
            <a:r>
              <a:rPr lang="x-none" dirty="0"/>
              <a:t> </a:t>
            </a:r>
          </a:p>
        </p:txBody>
      </p:sp>
    </p:spTree>
    <p:extLst>
      <p:ext uri="{BB962C8B-B14F-4D97-AF65-F5344CB8AC3E}">
        <p14:creationId xmlns:p14="http://schemas.microsoft.com/office/powerpoint/2010/main" val="311610782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2_Title_1_light_background">
    <p:spTree>
      <p:nvGrpSpPr>
        <p:cNvPr id="1" name=""/>
        <p:cNvGrpSpPr/>
        <p:nvPr/>
      </p:nvGrpSpPr>
      <p:grpSpPr>
        <a:xfrm>
          <a:off x="0" y="0"/>
          <a:ext cx="0" cy="0"/>
          <a:chOff x="0" y="0"/>
          <a:chExt cx="0" cy="0"/>
        </a:xfrm>
      </p:grpSpPr>
      <p:pic>
        <p:nvPicPr>
          <p:cNvPr id="4102" name="Picture 6">
            <a:extLst>
              <a:ext uri="{FF2B5EF4-FFF2-40B4-BE49-F238E27FC236}">
                <a16:creationId xmlns:a16="http://schemas.microsoft.com/office/drawing/2014/main" xmlns="" id="{A9E8FCBD-39E9-554A-A815-3378176BBE8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8">
            <a:extLst>
              <a:ext uri="{FF2B5EF4-FFF2-40B4-BE49-F238E27FC236}">
                <a16:creationId xmlns:a16="http://schemas.microsoft.com/office/drawing/2014/main" xmlns="" id="{C167E905-9829-3A48-B64E-3F05C83C529D}"/>
              </a:ext>
            </a:extLst>
          </p:cNvPr>
          <p:cNvSpPr>
            <a:spLocks noGrp="1"/>
          </p:cNvSpPr>
          <p:nvPr>
            <p:ph type="body" sz="quarter" idx="18" hasCustomPrompt="1"/>
          </p:nvPr>
        </p:nvSpPr>
        <p:spPr>
          <a:xfrm>
            <a:off x="674709" y="1756131"/>
            <a:ext cx="7545497" cy="2006600"/>
          </a:xfrm>
        </p:spPr>
        <p:txBody>
          <a:bodyPr>
            <a:noAutofit/>
          </a:bodyPr>
          <a:lstStyle>
            <a:lvl1pPr marL="0" indent="0">
              <a:buNone/>
              <a:defRPr sz="6000" b="1" cap="none" baseline="0">
                <a:solidFill>
                  <a:schemeClr val="tx1">
                    <a:lumMod val="50000"/>
                  </a:schemeClr>
                </a:solidFill>
                <a:latin typeface="+mn-lt"/>
                <a:ea typeface="Helvetica Neue" panose="02000503000000020004" pitchFamily="2" charset="0"/>
                <a:cs typeface="Helvetica Neue" panose="02000503000000020004"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xmlns="" id="{72020A61-98B8-4D42-B44D-28436F578240}"/>
              </a:ext>
            </a:extLst>
          </p:cNvPr>
          <p:cNvSpPr>
            <a:spLocks noGrp="1"/>
          </p:cNvSpPr>
          <p:nvPr>
            <p:ph type="body" sz="quarter" idx="19"/>
          </p:nvPr>
        </p:nvSpPr>
        <p:spPr>
          <a:xfrm>
            <a:off x="674709" y="3896504"/>
            <a:ext cx="7545497" cy="988647"/>
          </a:xfrm>
        </p:spPr>
        <p:txBody>
          <a:bodyPr/>
          <a:lstStyle>
            <a:lvl1pPr marL="0" indent="0">
              <a:buNone/>
              <a:defRPr b="1" i="0">
                <a:solidFill>
                  <a:srgbClr val="5A6770"/>
                </a:solidFill>
                <a:latin typeface="+mn-lt"/>
                <a:cs typeface="Calibri Light" panose="020F0302020204030204" pitchFamily="34" charset="0"/>
              </a:defRPr>
            </a:lvl1pPr>
            <a:lvl2pPr marL="342900" indent="0">
              <a:buNone/>
              <a:defRPr b="0" i="0">
                <a:solidFill>
                  <a:schemeClr val="bg1"/>
                </a:solidFill>
                <a:latin typeface="Calibri Light" panose="020F0302020204030204" pitchFamily="34" charset="0"/>
                <a:cs typeface="Calibri Light" panose="020F0302020204030204" pitchFamily="34" charset="0"/>
              </a:defRPr>
            </a:lvl2pPr>
            <a:lvl3pPr marL="685800" indent="0">
              <a:buNone/>
              <a:defRPr b="0" i="0">
                <a:solidFill>
                  <a:schemeClr val="bg1"/>
                </a:solidFill>
                <a:latin typeface="Calibri Light" panose="020F0302020204030204" pitchFamily="34" charset="0"/>
                <a:cs typeface="Calibri Light" panose="020F0302020204030204" pitchFamily="34" charset="0"/>
              </a:defRPr>
            </a:lvl3pPr>
            <a:lvl4pPr marL="1028700" indent="0">
              <a:buNone/>
              <a:defRPr b="0" i="0">
                <a:solidFill>
                  <a:schemeClr val="bg1"/>
                </a:solidFill>
                <a:latin typeface="Calibri Light" panose="020F0302020204030204" pitchFamily="34" charset="0"/>
                <a:cs typeface="Calibri Light" panose="020F0302020204030204" pitchFamily="34" charset="0"/>
              </a:defRPr>
            </a:lvl4pPr>
            <a:lvl5pPr marL="1371600"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GB" dirty="0"/>
              <a:t>Click to edit Master text styles</a:t>
            </a:r>
          </a:p>
        </p:txBody>
      </p:sp>
      <p:sp>
        <p:nvSpPr>
          <p:cNvPr id="13" name="Text Placeholder 11">
            <a:extLst>
              <a:ext uri="{FF2B5EF4-FFF2-40B4-BE49-F238E27FC236}">
                <a16:creationId xmlns:a16="http://schemas.microsoft.com/office/drawing/2014/main" xmlns="" id="{EEB0AF54-F642-CC4C-A853-9CACB1646C6C}"/>
              </a:ext>
            </a:extLst>
          </p:cNvPr>
          <p:cNvSpPr>
            <a:spLocks noGrp="1"/>
          </p:cNvSpPr>
          <p:nvPr>
            <p:ph type="body" sz="quarter" idx="20" hasCustomPrompt="1"/>
          </p:nvPr>
        </p:nvSpPr>
        <p:spPr>
          <a:xfrm>
            <a:off x="6698294" y="163865"/>
            <a:ext cx="2281479" cy="825691"/>
          </a:xfrm>
        </p:spPr>
        <p:txBody>
          <a:bodyPr>
            <a:normAutofit/>
          </a:bodyPr>
          <a:lstStyle>
            <a:lvl1pPr marL="0" indent="0" algn="r">
              <a:buNone/>
              <a:defRPr sz="1200" b="1" i="0">
                <a:solidFill>
                  <a:schemeClr val="bg2">
                    <a:lumMod val="75000"/>
                  </a:schemeClr>
                </a:solidFill>
                <a:latin typeface="+mj-lt"/>
                <a:cs typeface="Calibri Light" panose="020F0302020204030204" pitchFamily="34" charset="0"/>
              </a:defRPr>
            </a:lvl1pPr>
            <a:lvl2pPr marL="342900" indent="0">
              <a:buNone/>
              <a:defRPr b="0" i="0">
                <a:solidFill>
                  <a:schemeClr val="bg1"/>
                </a:solidFill>
                <a:latin typeface="Calibri Light" panose="020F0302020204030204" pitchFamily="34" charset="0"/>
                <a:cs typeface="Calibri Light" panose="020F0302020204030204" pitchFamily="34" charset="0"/>
              </a:defRPr>
            </a:lvl2pPr>
            <a:lvl3pPr marL="685800" indent="0">
              <a:buNone/>
              <a:defRPr b="0" i="0">
                <a:solidFill>
                  <a:schemeClr val="bg1"/>
                </a:solidFill>
                <a:latin typeface="Calibri Light" panose="020F0302020204030204" pitchFamily="34" charset="0"/>
                <a:cs typeface="Calibri Light" panose="020F0302020204030204" pitchFamily="34" charset="0"/>
              </a:defRPr>
            </a:lvl3pPr>
            <a:lvl4pPr marL="1028700" indent="0">
              <a:buNone/>
              <a:defRPr b="0" i="0">
                <a:solidFill>
                  <a:schemeClr val="bg1"/>
                </a:solidFill>
                <a:latin typeface="Calibri Light" panose="020F0302020204030204" pitchFamily="34" charset="0"/>
                <a:cs typeface="Calibri Light" panose="020F0302020204030204" pitchFamily="34" charset="0"/>
              </a:defRPr>
            </a:lvl4pPr>
            <a:lvl5pPr marL="1371600"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GB" dirty="0"/>
              <a:t>CLICK TO EDIT MASTER TEXT STYLES</a:t>
            </a:r>
          </a:p>
        </p:txBody>
      </p:sp>
      <p:pic>
        <p:nvPicPr>
          <p:cNvPr id="14" name="Picture 13">
            <a:extLst>
              <a:ext uri="{FF2B5EF4-FFF2-40B4-BE49-F238E27FC236}">
                <a16:creationId xmlns:a16="http://schemas.microsoft.com/office/drawing/2014/main" xmlns="" id="{59D6FC93-08E4-3643-8D34-1D4297EB1D39}"/>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139093" y="6407008"/>
            <a:ext cx="243000" cy="269999"/>
          </a:xfrm>
          <a:prstGeom prst="rect">
            <a:avLst/>
          </a:prstGeom>
        </p:spPr>
      </p:pic>
      <p:sp>
        <p:nvSpPr>
          <p:cNvPr id="15" name="Title 1">
            <a:extLst>
              <a:ext uri="{FF2B5EF4-FFF2-40B4-BE49-F238E27FC236}">
                <a16:creationId xmlns:a16="http://schemas.microsoft.com/office/drawing/2014/main" xmlns="" id="{F1C04362-43E0-8443-9DD7-E8C7838A0A0B}"/>
              </a:ext>
            </a:extLst>
          </p:cNvPr>
          <p:cNvSpPr txBox="1">
            <a:spLocks noChangeAspect="1"/>
          </p:cNvSpPr>
          <p:nvPr userDrawn="1"/>
        </p:nvSpPr>
        <p:spPr>
          <a:xfrm>
            <a:off x="7207773" y="6442430"/>
            <a:ext cx="1107440" cy="184666"/>
          </a:xfrm>
          <a:prstGeom prst="rect">
            <a:avLst/>
          </a:prstGeom>
          <a:noFill/>
        </p:spPr>
        <p:txBody>
          <a:bodyPr wrap="square" lIns="0" tIns="0" rIns="0" bIns="0" anchor="ctr">
            <a:spAutoFit/>
          </a:bodyPr>
          <a:lstStyle>
            <a:lvl1pPr algn="ctr" defTabSz="914400" rtl="0" eaLnBrk="1" latinLnBrk="0" hangingPunct="1">
              <a:lnSpc>
                <a:spcPct val="100000"/>
              </a:lnSpc>
              <a:spcBef>
                <a:spcPct val="0"/>
              </a:spcBef>
              <a:buNone/>
              <a:defRPr sz="4800" b="0" i="0" kern="1200" spc="-150" baseline="0">
                <a:solidFill>
                  <a:srgbClr val="2D3293"/>
                </a:solidFill>
                <a:latin typeface="Open Sans Light" charset="0"/>
                <a:ea typeface="Open Sans Light" charset="0"/>
                <a:cs typeface="Open Sans Light" charset="0"/>
              </a:defRPr>
            </a:lvl1pPr>
          </a:lstStyle>
          <a:p>
            <a:pPr algn="r"/>
            <a:r>
              <a:rPr lang="en-US" sz="1200" b="1" spc="0">
                <a:solidFill>
                  <a:srgbClr val="222080"/>
                </a:solidFill>
                <a:latin typeface="Calibri Light" panose="020F0302020204030204"/>
                <a:ea typeface="Open Sans" charset="0"/>
                <a:cs typeface="Open Sans" charset="0"/>
              </a:rPr>
              <a:t>@</a:t>
            </a:r>
            <a:r>
              <a:rPr lang="en-US" sz="1200" b="1" spc="0" err="1">
                <a:solidFill>
                  <a:srgbClr val="222080"/>
                </a:solidFill>
                <a:latin typeface="Calibri Light" panose="020F0302020204030204"/>
                <a:ea typeface="Open Sans" charset="0"/>
                <a:cs typeface="Open Sans" charset="0"/>
              </a:rPr>
              <a:t>openaire_eu</a:t>
            </a:r>
            <a:endParaRPr lang="en-US" sz="1200" b="1" spc="0">
              <a:solidFill>
                <a:srgbClr val="222080"/>
              </a:solidFill>
              <a:latin typeface="Calibri Light" panose="020F0302020204030204"/>
              <a:ea typeface="Open Sans" charset="0"/>
              <a:cs typeface="Open Sans" charset="0"/>
            </a:endParaRPr>
          </a:p>
        </p:txBody>
      </p:sp>
      <p:pic>
        <p:nvPicPr>
          <p:cNvPr id="16" name="Graphic 15">
            <a:extLst>
              <a:ext uri="{FF2B5EF4-FFF2-40B4-BE49-F238E27FC236}">
                <a16:creationId xmlns:a16="http://schemas.microsoft.com/office/drawing/2014/main" xmlns="" id="{5DA24E07-433B-D04F-80AA-B81E631A66B2}"/>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8605725" y="6372763"/>
            <a:ext cx="243000" cy="324000"/>
          </a:xfrm>
          <a:prstGeom prst="rect">
            <a:avLst/>
          </a:prstGeom>
        </p:spPr>
      </p:pic>
      <p:sp>
        <p:nvSpPr>
          <p:cNvPr id="4" name="바닥글 개체 틀 3"/>
          <p:cNvSpPr>
            <a:spLocks noGrp="1"/>
          </p:cNvSpPr>
          <p:nvPr>
            <p:ph type="ftr" sz="quarter" idx="11"/>
          </p:nvPr>
        </p:nvSpPr>
        <p:spPr>
          <a:xfrm>
            <a:off x="811156" y="6353706"/>
            <a:ext cx="6178367" cy="365125"/>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pic>
        <p:nvPicPr>
          <p:cNvPr id="4098" name="Picture 2">
            <a:extLst>
              <a:ext uri="{FF2B5EF4-FFF2-40B4-BE49-F238E27FC236}">
                <a16:creationId xmlns:a16="http://schemas.microsoft.com/office/drawing/2014/main" xmlns="" id="{D8538368-FC53-5E4A-85B3-DF6EF98FE684}"/>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90639" y="6398285"/>
            <a:ext cx="307271" cy="27295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xmlns="" id="{6EB81584-D253-8D4F-A6CD-AECC8861A2DF}"/>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64227" y="157748"/>
            <a:ext cx="1971329" cy="943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40867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457200"/>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457200"/>
            <a:r>
              <a:rPr lang="en-US" smtClean="0">
                <a:solidFill>
                  <a:prstClr val="black"/>
                </a:solidFill>
              </a:rPr>
              <a:t>www.eifl.net</a:t>
            </a:r>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457200"/>
            <a:fld id="{4B81FC85-EDEF-5E4A-BACB-E2E10F38733B}"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327944696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1_Title Slide_background">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noFill/>
        </p:spPr>
        <p:txBody>
          <a:bodyPr anchor="b"/>
          <a:lstStyle>
            <a:lvl1pPr algn="ctr">
              <a:defRPr sz="4500"/>
            </a:lvl1pPr>
          </a:lstStyle>
          <a:p>
            <a:r>
              <a:rPr lang="en-GB"/>
              <a:t>Click to edit Master title style</a:t>
            </a:r>
            <a:endParaRPr lang="en-US" dirty="0"/>
          </a:p>
        </p:txBody>
      </p:sp>
      <p:sp>
        <p:nvSpPr>
          <p:cNvPr id="3" name="Subtitle 2"/>
          <p:cNvSpPr>
            <a:spLocks noGrp="1"/>
          </p:cNvSpPr>
          <p:nvPr>
            <p:ph type="subTitle" idx="1"/>
          </p:nvPr>
        </p:nvSpPr>
        <p:spPr>
          <a:xfrm>
            <a:off x="1143000" y="3602038"/>
            <a:ext cx="6858000" cy="1655762"/>
          </a:xfrm>
          <a:noFill/>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dirty="0"/>
          </a:p>
        </p:txBody>
      </p:sp>
      <p:sp>
        <p:nvSpPr>
          <p:cNvPr id="5" name="Footer Placeholder 4"/>
          <p:cNvSpPr>
            <a:spLocks noGrp="1"/>
          </p:cNvSpPr>
          <p:nvPr>
            <p:ph type="ftr" sz="quarter" idx="11"/>
          </p:nvPr>
        </p:nvSpPr>
        <p:spPr>
          <a:xfrm>
            <a:off x="1792789" y="6385638"/>
            <a:ext cx="6208211" cy="319043"/>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pic>
        <p:nvPicPr>
          <p:cNvPr id="7" name="Picture 6">
            <a:extLst>
              <a:ext uri="{FF2B5EF4-FFF2-40B4-BE49-F238E27FC236}">
                <a16:creationId xmlns:a16="http://schemas.microsoft.com/office/drawing/2014/main" xmlns="" id="{470599DE-688E-C340-80EA-2C72C20FDDE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9520" y="6354763"/>
            <a:ext cx="907694" cy="432000"/>
          </a:xfrm>
          <a:prstGeom prst="rect">
            <a:avLst/>
          </a:prstGeom>
        </p:spPr>
      </p:pic>
      <p:sp>
        <p:nvSpPr>
          <p:cNvPr id="8" name="슬라이드 번호 개체 틀 12">
            <a:extLst>
              <a:ext uri="{FF2B5EF4-FFF2-40B4-BE49-F238E27FC236}">
                <a16:creationId xmlns:a16="http://schemas.microsoft.com/office/drawing/2014/main" xmlns="" id="{C0B06DF9-166D-7643-905F-6076BAE9B350}"/>
              </a:ext>
            </a:extLst>
          </p:cNvPr>
          <p:cNvSpPr txBox="1">
            <a:spLocks/>
          </p:cNvSpPr>
          <p:nvPr userDrawn="1"/>
        </p:nvSpPr>
        <p:spPr>
          <a:xfrm>
            <a:off x="4274414" y="-8563"/>
            <a:ext cx="297000" cy="784800"/>
          </a:xfrm>
          <a:prstGeom prst="rect">
            <a:avLst/>
          </a:prstGeom>
          <a:solidFill>
            <a:schemeClr val="bg2"/>
          </a:solidFill>
          <a:ln w="12700" cap="flat" cmpd="sng" algn="ctr">
            <a:noFill/>
            <a:prstDash val="solid"/>
            <a:miter lim="800000"/>
          </a:ln>
        </p:spPr>
        <p:style>
          <a:lnRef idx="2">
            <a:schemeClr val="accent5">
              <a:shade val="50000"/>
            </a:schemeClr>
          </a:lnRef>
          <a:fillRef idx="1">
            <a:schemeClr val="accent5"/>
          </a:fillRef>
          <a:effectRef idx="0">
            <a:schemeClr val="accent5"/>
          </a:effectRef>
          <a:fontRef idx="minor">
            <a:schemeClr val="lt1"/>
          </a:fontRef>
        </p:style>
        <p:txBody>
          <a:bodyPr vert="horz" lIns="68580" tIns="34290" rIns="68580" bIns="34290" rtlCol="0" anchor="ctr"/>
          <a:lstStyle>
            <a:defPPr>
              <a:defRPr lang="en-US"/>
            </a:defPPr>
            <a:lvl1pPr marL="0" algn="ctr" defTabSz="457200" rtl="0" eaLnBrk="1" latinLnBrk="0" hangingPunct="1">
              <a:defRPr sz="1400" b="1" kern="1200">
                <a:solidFill>
                  <a:schemeClr val="bg1"/>
                </a:solidFill>
                <a:latin typeface="+mj-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fld id="{BB5D696C-7C4B-4748-AD7A-B30C297BC295}" type="slidenum">
              <a:rPr lang="ko-KR" altLang="en-US" sz="1050" smtClean="0">
                <a:solidFill>
                  <a:srgbClr val="FFFFFF"/>
                </a:solidFill>
              </a:rPr>
              <a:pPr/>
              <a:t>‹#›</a:t>
            </a:fld>
            <a:endParaRPr lang="ko-KR" altLang="en-US" sz="1050">
              <a:solidFill>
                <a:srgbClr val="FFFFFF"/>
              </a:solidFill>
            </a:endParaRPr>
          </a:p>
        </p:txBody>
      </p:sp>
      <p:pic>
        <p:nvPicPr>
          <p:cNvPr id="9" name="Picture 2">
            <a:extLst>
              <a:ext uri="{FF2B5EF4-FFF2-40B4-BE49-F238E27FC236}">
                <a16:creationId xmlns:a16="http://schemas.microsoft.com/office/drawing/2014/main" xmlns="" id="{813864CD-731D-F943-9E95-90FED3CD7389}"/>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96367" y="6431722"/>
            <a:ext cx="307271" cy="27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9607257"/>
      </p:ext>
    </p:extLst>
  </p:cSld>
  <p:clrMapOvr>
    <a:overrideClrMapping bg1="lt1" tx1="dk1" bg2="lt2" tx2="dk2" accent1="accent1" accent2="accent2" accent3="accent3" accent4="accent4" accent5="accent5" accent6="accent6" hlink="hlink" folHlink="folHlink"/>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2_Title Slide_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noFill/>
        </p:spPr>
        <p:txBody>
          <a:bodyPr anchor="b"/>
          <a:lstStyle>
            <a:lvl1pPr algn="ctr">
              <a:defRPr sz="4500">
                <a:solidFill>
                  <a:schemeClr val="bg1"/>
                </a:solidFill>
              </a:defRPr>
            </a:lvl1pPr>
          </a:lstStyle>
          <a:p>
            <a:r>
              <a:rPr lang="en-GB"/>
              <a:t>Click to edit Master title style</a:t>
            </a:r>
            <a:endParaRPr lang="en-US" dirty="0"/>
          </a:p>
        </p:txBody>
      </p:sp>
      <p:sp>
        <p:nvSpPr>
          <p:cNvPr id="3" name="Subtitle 2"/>
          <p:cNvSpPr>
            <a:spLocks noGrp="1"/>
          </p:cNvSpPr>
          <p:nvPr>
            <p:ph type="subTitle" idx="1"/>
          </p:nvPr>
        </p:nvSpPr>
        <p:spPr>
          <a:xfrm>
            <a:off x="1143000" y="3602038"/>
            <a:ext cx="6858000" cy="1655762"/>
          </a:xfrm>
          <a:noFill/>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dirty="0"/>
          </a:p>
        </p:txBody>
      </p:sp>
      <p:sp>
        <p:nvSpPr>
          <p:cNvPr id="5" name="Footer Placeholder 4"/>
          <p:cNvSpPr>
            <a:spLocks noGrp="1"/>
          </p:cNvSpPr>
          <p:nvPr>
            <p:ph type="ftr" sz="quarter" idx="11"/>
          </p:nvPr>
        </p:nvSpPr>
        <p:spPr>
          <a:xfrm>
            <a:off x="1792789" y="6385638"/>
            <a:ext cx="6208211" cy="319043"/>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8" name="슬라이드 번호 개체 틀 12">
            <a:extLst>
              <a:ext uri="{FF2B5EF4-FFF2-40B4-BE49-F238E27FC236}">
                <a16:creationId xmlns:a16="http://schemas.microsoft.com/office/drawing/2014/main" xmlns="" id="{C0B06DF9-166D-7643-905F-6076BAE9B350}"/>
              </a:ext>
            </a:extLst>
          </p:cNvPr>
          <p:cNvSpPr txBox="1">
            <a:spLocks/>
          </p:cNvSpPr>
          <p:nvPr userDrawn="1"/>
        </p:nvSpPr>
        <p:spPr>
          <a:xfrm>
            <a:off x="4274414" y="-8563"/>
            <a:ext cx="297000" cy="784800"/>
          </a:xfrm>
          <a:prstGeom prst="rect">
            <a:avLst/>
          </a:prstGeom>
          <a:solidFill>
            <a:schemeClr val="bg2"/>
          </a:solidFill>
          <a:ln w="12700" cap="flat" cmpd="sng" algn="ctr">
            <a:noFill/>
            <a:prstDash val="solid"/>
            <a:miter lim="800000"/>
          </a:ln>
        </p:spPr>
        <p:style>
          <a:lnRef idx="2">
            <a:schemeClr val="accent5">
              <a:shade val="50000"/>
            </a:schemeClr>
          </a:lnRef>
          <a:fillRef idx="1">
            <a:schemeClr val="accent5"/>
          </a:fillRef>
          <a:effectRef idx="0">
            <a:schemeClr val="accent5"/>
          </a:effectRef>
          <a:fontRef idx="minor">
            <a:schemeClr val="lt1"/>
          </a:fontRef>
        </p:style>
        <p:txBody>
          <a:bodyPr vert="horz" lIns="68580" tIns="34290" rIns="68580" bIns="34290" rtlCol="0" anchor="ctr"/>
          <a:lstStyle>
            <a:defPPr>
              <a:defRPr lang="en-US"/>
            </a:defPPr>
            <a:lvl1pPr marL="0" algn="ctr" defTabSz="457200" rtl="0" eaLnBrk="1" latinLnBrk="0" hangingPunct="1">
              <a:defRPr sz="1400" b="1" kern="1200">
                <a:solidFill>
                  <a:schemeClr val="bg1"/>
                </a:solidFill>
                <a:latin typeface="+mj-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fld id="{BB5D696C-7C4B-4748-AD7A-B30C297BC295}" type="slidenum">
              <a:rPr lang="ko-KR" altLang="en-US" sz="1050" smtClean="0">
                <a:solidFill>
                  <a:srgbClr val="FFFFFF"/>
                </a:solidFill>
              </a:rPr>
              <a:pPr/>
              <a:t>‹#›</a:t>
            </a:fld>
            <a:endParaRPr lang="ko-KR" altLang="en-US" sz="1050">
              <a:solidFill>
                <a:srgbClr val="FFFFFF"/>
              </a:solidFill>
            </a:endParaRPr>
          </a:p>
        </p:txBody>
      </p:sp>
      <p:pic>
        <p:nvPicPr>
          <p:cNvPr id="9" name="Picture 2">
            <a:extLst>
              <a:ext uri="{FF2B5EF4-FFF2-40B4-BE49-F238E27FC236}">
                <a16:creationId xmlns:a16="http://schemas.microsoft.com/office/drawing/2014/main" xmlns="" id="{813864CD-731D-F943-9E95-90FED3CD7389}"/>
              </a:ext>
            </a:extLst>
          </p:cNvPr>
          <p:cNvPicPr>
            <a:picLocks noChangeAspect="1" noChangeArrowheads="1"/>
          </p:cNvPicPr>
          <p:nvPr userDrawn="1"/>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296367" y="6431722"/>
            <a:ext cx="307271" cy="27295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icture containing text, clipart&#10;&#10;Description automatically generated">
            <a:extLst>
              <a:ext uri="{FF2B5EF4-FFF2-40B4-BE49-F238E27FC236}">
                <a16:creationId xmlns:a16="http://schemas.microsoft.com/office/drawing/2014/main" xmlns="" id="{989E3DB1-62E7-7C40-A3F4-6D3CDDF6D29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2743" y="6316329"/>
            <a:ext cx="886211" cy="420452"/>
          </a:xfrm>
          <a:prstGeom prst="rect">
            <a:avLst/>
          </a:prstGeom>
        </p:spPr>
      </p:pic>
    </p:spTree>
    <p:extLst>
      <p:ext uri="{BB962C8B-B14F-4D97-AF65-F5344CB8AC3E}">
        <p14:creationId xmlns:p14="http://schemas.microsoft.com/office/powerpoint/2010/main" val="3297630354"/>
      </p:ext>
    </p:extLst>
  </p:cSld>
  <p:clrMapOvr>
    <a:overrideClrMapping bg1="lt1" tx1="dk1" bg2="lt2" tx2="dk2" accent1="accent1" accent2="accent2" accent3="accent3" accent4="accent4" accent5="accent5" accent6="accent6" hlink="hlink" folHlink="folHlink"/>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D2BC5C-E000-7546-8990-B800148C8D94}"/>
              </a:ext>
            </a:extLst>
          </p:cNvPr>
          <p:cNvSpPr>
            <a:spLocks noGrp="1"/>
          </p:cNvSpPr>
          <p:nvPr>
            <p:ph type="title"/>
          </p:nvPr>
        </p:nvSpPr>
        <p:spPr>
          <a:xfrm>
            <a:off x="628650" y="427756"/>
            <a:ext cx="7886700" cy="1325563"/>
          </a:xfrm>
        </p:spPr>
        <p:txBody>
          <a:bodyPr/>
          <a:lstStyle>
            <a:lvl1pPr algn="ctr">
              <a:defRPr b="1"/>
            </a:lvl1pPr>
          </a:lstStyle>
          <a:p>
            <a:r>
              <a:rPr lang="en-GB"/>
              <a:t>Click to edit Master title style</a:t>
            </a:r>
            <a:endParaRPr lang="x-none"/>
          </a:p>
        </p:txBody>
      </p:sp>
      <p:sp>
        <p:nvSpPr>
          <p:cNvPr id="3" name="Footer Placeholder 2">
            <a:extLst>
              <a:ext uri="{FF2B5EF4-FFF2-40B4-BE49-F238E27FC236}">
                <a16:creationId xmlns:a16="http://schemas.microsoft.com/office/drawing/2014/main" xmlns="" id="{49EF263F-6A16-1448-8708-950C0FBEEEEB}"/>
              </a:ext>
            </a:extLst>
          </p:cNvPr>
          <p:cNvSpPr>
            <a:spLocks noGrp="1"/>
          </p:cNvSpPr>
          <p:nvPr>
            <p:ph type="ftr" sz="quarter" idx="10"/>
          </p:nvPr>
        </p:nvSpPr>
        <p:spPr>
          <a:xfrm>
            <a:off x="1792790" y="6356351"/>
            <a:ext cx="6778059" cy="348330"/>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6" name="슬라이드 번호 개체 틀 12">
            <a:extLst>
              <a:ext uri="{FF2B5EF4-FFF2-40B4-BE49-F238E27FC236}">
                <a16:creationId xmlns:a16="http://schemas.microsoft.com/office/drawing/2014/main" xmlns="" id="{EADD11F6-2370-274D-85C5-B9665DF43F71}"/>
              </a:ext>
            </a:extLst>
          </p:cNvPr>
          <p:cNvSpPr>
            <a:spLocks noGrp="1"/>
          </p:cNvSpPr>
          <p:nvPr>
            <p:ph type="sldNum" sz="quarter" idx="17"/>
          </p:nvPr>
        </p:nvSpPr>
        <p:spPr>
          <a:xfrm>
            <a:off x="4274414" y="-8563"/>
            <a:ext cx="297000" cy="784800"/>
          </a:xfr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bg1"/>
                </a:solidFill>
                <a:latin typeface="+mj-lt"/>
              </a:defRPr>
            </a:lvl1pPr>
          </a:lstStyle>
          <a:p>
            <a:fld id="{BB5D696C-7C4B-4748-AD7A-B30C297BC295}" type="slidenum">
              <a:rPr lang="ko-KR" altLang="en-US" smtClean="0">
                <a:solidFill>
                  <a:srgbClr val="FFFFFF"/>
                </a:solidFill>
              </a:rPr>
              <a:pPr/>
              <a:t>‹#›</a:t>
            </a:fld>
            <a:endParaRPr lang="ko-KR" altLang="en-US">
              <a:solidFill>
                <a:srgbClr val="FFFFFF"/>
              </a:solidFill>
            </a:endParaRPr>
          </a:p>
        </p:txBody>
      </p:sp>
      <p:pic>
        <p:nvPicPr>
          <p:cNvPr id="7" name="Picture 6">
            <a:extLst>
              <a:ext uri="{FF2B5EF4-FFF2-40B4-BE49-F238E27FC236}">
                <a16:creationId xmlns:a16="http://schemas.microsoft.com/office/drawing/2014/main" xmlns="" id="{AD058E6E-99B9-B040-BCE1-143B8DF5310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9520" y="6354763"/>
            <a:ext cx="907694" cy="432000"/>
          </a:xfrm>
          <a:prstGeom prst="rect">
            <a:avLst/>
          </a:prstGeom>
        </p:spPr>
      </p:pic>
      <p:pic>
        <p:nvPicPr>
          <p:cNvPr id="8" name="Picture 2">
            <a:extLst>
              <a:ext uri="{FF2B5EF4-FFF2-40B4-BE49-F238E27FC236}">
                <a16:creationId xmlns:a16="http://schemas.microsoft.com/office/drawing/2014/main" xmlns="" id="{A0FB10B7-04A4-DA42-BA45-CA0CEC132D33}"/>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96367" y="6431722"/>
            <a:ext cx="307271" cy="27295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xmlns="" id="{E0E51385-FD57-D64F-AE9A-96400192FC6F}"/>
              </a:ext>
            </a:extLst>
          </p:cNvPr>
          <p:cNvPicPr>
            <a:picLocks noChangeAspect="1"/>
          </p:cNvPicPr>
          <p:nvPr userDrawn="1"/>
        </p:nvPicPr>
        <p:blipFill rotWithShape="1">
          <a:blip r:embed="rId4">
            <a:alphaModFix amt="9000"/>
            <a:extLst>
              <a:ext uri="{28A0092B-C50C-407E-A947-70E740481C1C}">
                <a14:useLocalDpi xmlns:a14="http://schemas.microsoft.com/office/drawing/2010/main" val="0"/>
              </a:ext>
            </a:extLst>
          </a:blip>
          <a:srcRect r="28701" b="41138"/>
          <a:stretch/>
        </p:blipFill>
        <p:spPr>
          <a:xfrm>
            <a:off x="5540971" y="2821238"/>
            <a:ext cx="3603029" cy="4036762"/>
          </a:xfrm>
          <a:prstGeom prst="rect">
            <a:avLst/>
          </a:prstGeom>
        </p:spPr>
      </p:pic>
    </p:spTree>
    <p:extLst>
      <p:ext uri="{BB962C8B-B14F-4D97-AF65-F5344CB8AC3E}">
        <p14:creationId xmlns:p14="http://schemas.microsoft.com/office/powerpoint/2010/main" val="305086424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_Custom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D2BC5C-E000-7546-8990-B800148C8D94}"/>
              </a:ext>
            </a:extLst>
          </p:cNvPr>
          <p:cNvSpPr>
            <a:spLocks noGrp="1"/>
          </p:cNvSpPr>
          <p:nvPr>
            <p:ph type="title"/>
          </p:nvPr>
        </p:nvSpPr>
        <p:spPr>
          <a:xfrm>
            <a:off x="628650" y="427756"/>
            <a:ext cx="7886700" cy="1325563"/>
          </a:xfrm>
        </p:spPr>
        <p:txBody>
          <a:bodyPr/>
          <a:lstStyle>
            <a:lvl1pPr algn="ctr">
              <a:defRPr b="1"/>
            </a:lvl1pPr>
          </a:lstStyle>
          <a:p>
            <a:r>
              <a:rPr lang="en-GB"/>
              <a:t>Click to edit Master title style</a:t>
            </a:r>
            <a:endParaRPr lang="x-none"/>
          </a:p>
        </p:txBody>
      </p:sp>
      <p:sp>
        <p:nvSpPr>
          <p:cNvPr id="3" name="Footer Placeholder 2">
            <a:extLst>
              <a:ext uri="{FF2B5EF4-FFF2-40B4-BE49-F238E27FC236}">
                <a16:creationId xmlns:a16="http://schemas.microsoft.com/office/drawing/2014/main" xmlns="" id="{49EF263F-6A16-1448-8708-950C0FBEEEEB}"/>
              </a:ext>
            </a:extLst>
          </p:cNvPr>
          <p:cNvSpPr>
            <a:spLocks noGrp="1"/>
          </p:cNvSpPr>
          <p:nvPr>
            <p:ph type="ftr" sz="quarter" idx="10"/>
          </p:nvPr>
        </p:nvSpPr>
        <p:spPr>
          <a:xfrm>
            <a:off x="1792790" y="6356351"/>
            <a:ext cx="6778059" cy="348330"/>
          </a:xfrm>
        </p:spPr>
        <p:txBody>
          <a:bodyPr/>
          <a:lstStyle/>
          <a:p>
            <a:r>
              <a:rPr lang="en-GB" altLang="ko-KR">
                <a:solidFill>
                  <a:srgbClr val="FFFFFF">
                    <a:tint val="75000"/>
                  </a:srgbClr>
                </a:solidFill>
              </a:rPr>
              <a:t>Evidence Based Policymaking in Europe Summit: 2021 | Dec 9-10, 2021</a:t>
            </a:r>
            <a:endParaRPr lang="ko-KR" altLang="en-US">
              <a:solidFill>
                <a:srgbClr val="FFFFFF">
                  <a:tint val="75000"/>
                </a:srgbClr>
              </a:solidFill>
            </a:endParaRPr>
          </a:p>
        </p:txBody>
      </p:sp>
      <p:sp>
        <p:nvSpPr>
          <p:cNvPr id="6" name="슬라이드 번호 개체 틀 12">
            <a:extLst>
              <a:ext uri="{FF2B5EF4-FFF2-40B4-BE49-F238E27FC236}">
                <a16:creationId xmlns:a16="http://schemas.microsoft.com/office/drawing/2014/main" xmlns="" id="{EADD11F6-2370-274D-85C5-B9665DF43F71}"/>
              </a:ext>
            </a:extLst>
          </p:cNvPr>
          <p:cNvSpPr>
            <a:spLocks noGrp="1"/>
          </p:cNvSpPr>
          <p:nvPr>
            <p:ph type="sldNum" sz="quarter" idx="17"/>
          </p:nvPr>
        </p:nvSpPr>
        <p:spPr>
          <a:xfrm>
            <a:off x="4274414" y="-8563"/>
            <a:ext cx="297000" cy="784800"/>
          </a:xfr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tx1"/>
                </a:solidFill>
                <a:latin typeface="+mj-lt"/>
              </a:defRPr>
            </a:lvl1pPr>
          </a:lstStyle>
          <a:p>
            <a:fld id="{BB5D696C-7C4B-4748-AD7A-B30C297BC295}" type="slidenum">
              <a:rPr lang="ko-KR" altLang="en-US" smtClean="0">
                <a:solidFill>
                  <a:srgbClr val="FFFFFF"/>
                </a:solidFill>
              </a:rPr>
              <a:pPr/>
              <a:t>‹#›</a:t>
            </a:fld>
            <a:endParaRPr lang="ko-KR" altLang="en-US">
              <a:solidFill>
                <a:srgbClr val="FFFFFF"/>
              </a:solidFill>
            </a:endParaRPr>
          </a:p>
        </p:txBody>
      </p:sp>
      <p:pic>
        <p:nvPicPr>
          <p:cNvPr id="8" name="Picture 2">
            <a:extLst>
              <a:ext uri="{FF2B5EF4-FFF2-40B4-BE49-F238E27FC236}">
                <a16:creationId xmlns:a16="http://schemas.microsoft.com/office/drawing/2014/main" xmlns="" id="{A0FB10B7-04A4-DA42-BA45-CA0CEC132D33}"/>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53492" y="6431722"/>
            <a:ext cx="307271" cy="27295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xmlns="" id="{E0E51385-FD57-D64F-AE9A-96400192FC6F}"/>
              </a:ext>
            </a:extLst>
          </p:cNvPr>
          <p:cNvPicPr>
            <a:picLocks noChangeAspect="1"/>
          </p:cNvPicPr>
          <p:nvPr userDrawn="1"/>
        </p:nvPicPr>
        <p:blipFill rotWithShape="1">
          <a:blip r:embed="rId3">
            <a:alphaModFix amt="9000"/>
            <a:extLst>
              <a:ext uri="{28A0092B-C50C-407E-A947-70E740481C1C}">
                <a14:useLocalDpi xmlns:a14="http://schemas.microsoft.com/office/drawing/2010/main" val="0"/>
              </a:ext>
            </a:extLst>
          </a:blip>
          <a:srcRect r="28701" b="41138"/>
          <a:stretch/>
        </p:blipFill>
        <p:spPr>
          <a:xfrm>
            <a:off x="5540971" y="2821238"/>
            <a:ext cx="3603029" cy="4036762"/>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xmlns="" id="{8CFFFCC3-BAD7-A640-B895-36A0AE91684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2743" y="6316329"/>
            <a:ext cx="886211" cy="420452"/>
          </a:xfrm>
          <a:prstGeom prst="rect">
            <a:avLst/>
          </a:prstGeom>
        </p:spPr>
      </p:pic>
    </p:spTree>
    <p:extLst>
      <p:ext uri="{BB962C8B-B14F-4D97-AF65-F5344CB8AC3E}">
        <p14:creationId xmlns:p14="http://schemas.microsoft.com/office/powerpoint/2010/main" val="1684775786"/>
      </p:ext>
    </p:extLst>
  </p:cSld>
  <p:clrMapOvr>
    <a:overrideClrMapping bg1="dk1" tx1="lt1" bg2="dk2" tx2="lt2" accent1="accent1" accent2="accent2" accent3="accent3" accent4="accent4" accent5="accent5" accent6="accent6" hlink="hlink" folHlink="folHlink"/>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12" name="Picture 11" descr="Logo&#10;&#10;Description automatically generated">
            <a:extLst>
              <a:ext uri="{FF2B5EF4-FFF2-40B4-BE49-F238E27FC236}">
                <a16:creationId xmlns:a16="http://schemas.microsoft.com/office/drawing/2014/main" xmlns="" id="{D1C1476C-5420-C544-8BB2-46359A959A44}"/>
              </a:ext>
            </a:extLst>
          </p:cNvPr>
          <p:cNvPicPr>
            <a:picLocks noChangeAspect="1"/>
          </p:cNvPicPr>
          <p:nvPr userDrawn="1"/>
        </p:nvPicPr>
        <p:blipFill>
          <a:blip r:embed="rId2">
            <a:alphaModFix amt="10000"/>
            <a:extLst>
              <a:ext uri="{28A0092B-C50C-407E-A947-70E740481C1C}">
                <a14:useLocalDpi xmlns:a14="http://schemas.microsoft.com/office/drawing/2010/main" val="0"/>
              </a:ext>
            </a:extLst>
          </a:blip>
          <a:stretch>
            <a:fillRect/>
          </a:stretch>
        </p:blipFill>
        <p:spPr>
          <a:xfrm rot="8603982">
            <a:off x="5654303" y="1603105"/>
            <a:ext cx="5708502" cy="6754505"/>
          </a:xfrm>
          <a:prstGeom prst="rect">
            <a:avLst/>
          </a:prstGeom>
        </p:spPr>
      </p:pic>
      <p:sp>
        <p:nvSpPr>
          <p:cNvPr id="2" name="Title 1"/>
          <p:cNvSpPr>
            <a:spLocks noGrp="1"/>
          </p:cNvSpPr>
          <p:nvPr>
            <p:ph type="title"/>
          </p:nvPr>
        </p:nvSpPr>
        <p:spPr>
          <a:xfrm>
            <a:off x="628650" y="681038"/>
            <a:ext cx="7886700" cy="1009651"/>
          </a:xfrm>
        </p:spPr>
        <p:txBody>
          <a:bodyPr/>
          <a:lstStyle>
            <a:lvl1pPr>
              <a:defRPr b="1"/>
            </a:lvl1p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Footer Placeholder 4"/>
          <p:cNvSpPr>
            <a:spLocks noGrp="1"/>
          </p:cNvSpPr>
          <p:nvPr>
            <p:ph type="ftr" sz="quarter" idx="11"/>
          </p:nvPr>
        </p:nvSpPr>
        <p:spPr>
          <a:xfrm>
            <a:off x="1792789" y="6356351"/>
            <a:ext cx="6765721" cy="348330"/>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pic>
        <p:nvPicPr>
          <p:cNvPr id="7" name="Picture 6">
            <a:extLst>
              <a:ext uri="{FF2B5EF4-FFF2-40B4-BE49-F238E27FC236}">
                <a16:creationId xmlns:a16="http://schemas.microsoft.com/office/drawing/2014/main" xmlns="" id="{2A264B6E-1EEB-1F4B-91B0-9AFD7E47BF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9520" y="6354763"/>
            <a:ext cx="907694" cy="432000"/>
          </a:xfrm>
          <a:prstGeom prst="rect">
            <a:avLst/>
          </a:prstGeom>
        </p:spPr>
      </p:pic>
      <p:pic>
        <p:nvPicPr>
          <p:cNvPr id="8" name="Picture 2">
            <a:extLst>
              <a:ext uri="{FF2B5EF4-FFF2-40B4-BE49-F238E27FC236}">
                <a16:creationId xmlns:a16="http://schemas.microsoft.com/office/drawing/2014/main" xmlns="" id="{6ABA32B5-6817-644A-9BD6-78C9A22371CF}"/>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296367" y="6431722"/>
            <a:ext cx="307271" cy="272959"/>
          </a:xfrm>
          <a:prstGeom prst="rect">
            <a:avLst/>
          </a:prstGeom>
          <a:noFill/>
          <a:extLst>
            <a:ext uri="{909E8E84-426E-40DD-AFC4-6F175D3DCCD1}">
              <a14:hiddenFill xmlns:a14="http://schemas.microsoft.com/office/drawing/2010/main">
                <a:solidFill>
                  <a:srgbClr val="FFFFFF"/>
                </a:solidFill>
              </a14:hiddenFill>
            </a:ext>
          </a:extLst>
        </p:spPr>
      </p:pic>
      <p:sp>
        <p:nvSpPr>
          <p:cNvPr id="9" name="슬라이드 번호 개체 틀 12">
            <a:extLst>
              <a:ext uri="{FF2B5EF4-FFF2-40B4-BE49-F238E27FC236}">
                <a16:creationId xmlns:a16="http://schemas.microsoft.com/office/drawing/2014/main" xmlns="" id="{6166A445-84FF-CC41-BF3B-B08E7F94BB3D}"/>
              </a:ext>
            </a:extLst>
          </p:cNvPr>
          <p:cNvSpPr>
            <a:spLocks noGrp="1"/>
          </p:cNvSpPr>
          <p:nvPr>
            <p:ph type="sldNum" sz="quarter" idx="20"/>
          </p:nvPr>
        </p:nvSpPr>
        <p:spPr>
          <a:xfrm>
            <a:off x="4423500" y="-7215"/>
            <a:ext cx="297000" cy="784800"/>
          </a:xfr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bg1"/>
                </a:solidFill>
                <a:latin typeface="+mj-lt"/>
              </a:defRPr>
            </a:lvl1pPr>
          </a:lstStyle>
          <a:p>
            <a:fld id="{BB5D696C-7C4B-4748-AD7A-B30C297BC295}" type="slidenum">
              <a:rPr lang="ko-KR" altLang="en-US" smtClean="0">
                <a:solidFill>
                  <a:srgbClr val="FFFFFF"/>
                </a:solidFill>
              </a:rPr>
              <a:pPr/>
              <a:t>‹#›</a:t>
            </a:fld>
            <a:endParaRPr lang="ko-KR" altLang="en-US">
              <a:solidFill>
                <a:srgbClr val="FFFFFF"/>
              </a:solidFill>
            </a:endParaRPr>
          </a:p>
        </p:txBody>
      </p:sp>
    </p:spTree>
    <p:extLst>
      <p:ext uri="{BB962C8B-B14F-4D97-AF65-F5344CB8AC3E}">
        <p14:creationId xmlns:p14="http://schemas.microsoft.com/office/powerpoint/2010/main" val="4074227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2_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681038"/>
            <a:ext cx="7886700" cy="1009651"/>
          </a:xfrm>
        </p:spPr>
        <p:txBody>
          <a:bodyPr/>
          <a:lstStyle>
            <a:lvl1pPr>
              <a:defRPr b="1"/>
            </a:lvl1p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Footer Placeholder 4"/>
          <p:cNvSpPr>
            <a:spLocks noGrp="1"/>
          </p:cNvSpPr>
          <p:nvPr>
            <p:ph type="ftr" sz="quarter" idx="11"/>
          </p:nvPr>
        </p:nvSpPr>
        <p:spPr>
          <a:xfrm>
            <a:off x="1532965" y="6356351"/>
            <a:ext cx="6985199" cy="358413"/>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pic>
        <p:nvPicPr>
          <p:cNvPr id="9" name="Picture 8">
            <a:extLst>
              <a:ext uri="{FF2B5EF4-FFF2-40B4-BE49-F238E27FC236}">
                <a16:creationId xmlns:a16="http://schemas.microsoft.com/office/drawing/2014/main" xmlns="" id="{88B6A899-A694-484F-BA08-D0165E08CCEB}"/>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t="39876" r="27083"/>
          <a:stretch/>
        </p:blipFill>
        <p:spPr>
          <a:xfrm>
            <a:off x="7143750" y="-1"/>
            <a:ext cx="2000250" cy="2168525"/>
          </a:xfrm>
          <a:prstGeom prst="rect">
            <a:avLst/>
          </a:prstGeom>
        </p:spPr>
      </p:pic>
      <p:pic>
        <p:nvPicPr>
          <p:cNvPr id="10" name="Picture 9">
            <a:extLst>
              <a:ext uri="{FF2B5EF4-FFF2-40B4-BE49-F238E27FC236}">
                <a16:creationId xmlns:a16="http://schemas.microsoft.com/office/drawing/2014/main" xmlns="" id="{0C901868-4CF2-2A4E-A70A-E59DE8EC76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9522" y="6354763"/>
            <a:ext cx="832052" cy="396000"/>
          </a:xfrm>
          <a:prstGeom prst="rect">
            <a:avLst/>
          </a:prstGeom>
        </p:spPr>
      </p:pic>
      <p:sp>
        <p:nvSpPr>
          <p:cNvPr id="11" name="슬라이드 번호 개체 틀 12">
            <a:extLst>
              <a:ext uri="{FF2B5EF4-FFF2-40B4-BE49-F238E27FC236}">
                <a16:creationId xmlns:a16="http://schemas.microsoft.com/office/drawing/2014/main" xmlns="" id="{80936C99-3244-684C-87F3-E80EC18A53CD}"/>
              </a:ext>
            </a:extLst>
          </p:cNvPr>
          <p:cNvSpPr>
            <a:spLocks noGrp="1"/>
          </p:cNvSpPr>
          <p:nvPr>
            <p:ph type="sldNum" sz="quarter" idx="17"/>
          </p:nvPr>
        </p:nvSpPr>
        <p:spPr>
          <a:xfrm>
            <a:off x="4274414" y="-8563"/>
            <a:ext cx="297000" cy="784800"/>
          </a:xfr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bg1"/>
                </a:solidFill>
                <a:latin typeface="+mj-lt"/>
              </a:defRPr>
            </a:lvl1pPr>
          </a:lstStyle>
          <a:p>
            <a:fld id="{BB5D696C-7C4B-4748-AD7A-B30C297BC295}" type="slidenum">
              <a:rPr lang="ko-KR" altLang="en-US" smtClean="0">
                <a:solidFill>
                  <a:srgbClr val="FFFFFF"/>
                </a:solidFill>
              </a:rPr>
              <a:pPr/>
              <a:t>‹#›</a:t>
            </a:fld>
            <a:endParaRPr lang="ko-KR" altLang="en-US">
              <a:solidFill>
                <a:srgbClr val="FFFFFF"/>
              </a:solidFill>
            </a:endParaRPr>
          </a:p>
        </p:txBody>
      </p:sp>
      <p:pic>
        <p:nvPicPr>
          <p:cNvPr id="12" name="Picture 2">
            <a:extLst>
              <a:ext uri="{FF2B5EF4-FFF2-40B4-BE49-F238E27FC236}">
                <a16:creationId xmlns:a16="http://schemas.microsoft.com/office/drawing/2014/main" xmlns="" id="{9B18BF77-D3B5-9844-90F6-209F423B72A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5006" y="6431722"/>
            <a:ext cx="307271" cy="27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4312108"/>
      </p:ext>
    </p:extLst>
  </p:cSld>
  <p:clrMapOvr>
    <a:overrideClrMapping bg1="lt1" tx1="dk1" bg2="lt2" tx2="dk2" accent1="accent1" accent2="accent2" accent3="accent3" accent4="accent4" accent5="accent5" accent6="accent6" hlink="hlink" folHlink="folHlink"/>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3_Title and Content">
    <p:bg>
      <p:bgRef idx="1001">
        <a:schemeClr val="bg1"/>
      </p:bgRef>
    </p:bg>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xmlns="" id="{31D3C46D-D65E-0042-AC32-209BBDF4709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Footer Placeholder 4"/>
          <p:cNvSpPr>
            <a:spLocks noGrp="1"/>
          </p:cNvSpPr>
          <p:nvPr>
            <p:ph type="ftr" sz="quarter" idx="11"/>
          </p:nvPr>
        </p:nvSpPr>
        <p:spPr>
          <a:xfrm>
            <a:off x="1694329" y="6356351"/>
            <a:ext cx="6810389" cy="349250"/>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pic>
        <p:nvPicPr>
          <p:cNvPr id="9" name="Picture 8">
            <a:extLst>
              <a:ext uri="{FF2B5EF4-FFF2-40B4-BE49-F238E27FC236}">
                <a16:creationId xmlns:a16="http://schemas.microsoft.com/office/drawing/2014/main" xmlns="" id="{59C50DA4-C002-C740-8F93-83A8B00A1B8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9522" y="6354763"/>
            <a:ext cx="832052" cy="396000"/>
          </a:xfrm>
          <a:prstGeom prst="rect">
            <a:avLst/>
          </a:prstGeom>
        </p:spPr>
      </p:pic>
      <p:pic>
        <p:nvPicPr>
          <p:cNvPr id="10" name="Picture 2">
            <a:extLst>
              <a:ext uri="{FF2B5EF4-FFF2-40B4-BE49-F238E27FC236}">
                <a16:creationId xmlns:a16="http://schemas.microsoft.com/office/drawing/2014/main" xmlns="" id="{33B99954-1A2F-1E41-BDB3-C15E7B8AEEB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5006" y="6431722"/>
            <a:ext cx="307271" cy="272959"/>
          </a:xfrm>
          <a:prstGeom prst="rect">
            <a:avLst/>
          </a:prstGeom>
          <a:noFill/>
          <a:extLst>
            <a:ext uri="{909E8E84-426E-40DD-AFC4-6F175D3DCCD1}">
              <a14:hiddenFill xmlns:a14="http://schemas.microsoft.com/office/drawing/2010/main">
                <a:solidFill>
                  <a:srgbClr val="FFFFFF"/>
                </a:solidFill>
              </a14:hiddenFill>
            </a:ext>
          </a:extLst>
        </p:spPr>
      </p:pic>
      <p:sp>
        <p:nvSpPr>
          <p:cNvPr id="11" name="슬라이드 번호 개체 틀 12">
            <a:extLst>
              <a:ext uri="{FF2B5EF4-FFF2-40B4-BE49-F238E27FC236}">
                <a16:creationId xmlns:a16="http://schemas.microsoft.com/office/drawing/2014/main" xmlns="" id="{B1B0FE79-03D3-8A47-9187-A56004845CCD}"/>
              </a:ext>
            </a:extLst>
          </p:cNvPr>
          <p:cNvSpPr>
            <a:spLocks noGrp="1"/>
          </p:cNvSpPr>
          <p:nvPr>
            <p:ph type="sldNum" sz="quarter" idx="20"/>
          </p:nvPr>
        </p:nvSpPr>
        <p:spPr>
          <a:xfrm>
            <a:off x="4423500" y="-7215"/>
            <a:ext cx="297000" cy="784800"/>
          </a:xfr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bg1"/>
                </a:solidFill>
                <a:latin typeface="+mj-lt"/>
              </a:defRPr>
            </a:lvl1pPr>
          </a:lstStyle>
          <a:p>
            <a:fld id="{BB5D696C-7C4B-4748-AD7A-B30C297BC295}" type="slidenum">
              <a:rPr lang="ko-KR" altLang="en-US" smtClean="0">
                <a:solidFill>
                  <a:srgbClr val="FFFFFF"/>
                </a:solidFill>
              </a:rPr>
              <a:pPr/>
              <a:t>‹#›</a:t>
            </a:fld>
            <a:endParaRPr lang="ko-KR" altLang="en-US">
              <a:solidFill>
                <a:srgbClr val="FFFFFF"/>
              </a:solidFill>
            </a:endParaRPr>
          </a:p>
        </p:txBody>
      </p:sp>
    </p:spTree>
    <p:extLst>
      <p:ext uri="{BB962C8B-B14F-4D97-AF65-F5344CB8AC3E}">
        <p14:creationId xmlns:p14="http://schemas.microsoft.com/office/powerpoint/2010/main" val="3843899168"/>
      </p:ext>
    </p:extLst>
  </p:cSld>
  <p:clrMapOvr>
    <a:overrideClrMapping bg1="lt1" tx1="dk1" bg2="lt2" tx2="dk2" accent1="accent1" accent2="accent2" accent3="accent3" accent4="accent4" accent5="accent5" accent6="accent6" hlink="hlink" folHlink="folHlink"/>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GB"/>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5" name="Footer Placeholder 4"/>
          <p:cNvSpPr>
            <a:spLocks noGrp="1"/>
          </p:cNvSpPr>
          <p:nvPr>
            <p:ph type="ftr" sz="quarter" idx="11"/>
          </p:nvPr>
        </p:nvSpPr>
        <p:spPr>
          <a:xfrm>
            <a:off x="628650" y="6356351"/>
            <a:ext cx="7378529" cy="365125"/>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6" name="Slide Number Placeholder 5"/>
          <p:cNvSpPr>
            <a:spLocks noGrp="1"/>
          </p:cNvSpPr>
          <p:nvPr>
            <p:ph type="sldNum" sz="quarter" idx="12"/>
          </p:nvPr>
        </p:nvSpPr>
        <p:spPr/>
        <p:txBody>
          <a:bodyPr/>
          <a:lstStyle/>
          <a:p>
            <a:fld id="{BB5D696C-7C4B-4748-AD7A-B30C297BC295}" type="slidenum">
              <a:rPr lang="ko-KR" altLang="en-US" smtClean="0">
                <a:solidFill>
                  <a:srgbClr val="222080">
                    <a:tint val="75000"/>
                  </a:srgbClr>
                </a:solidFill>
              </a:rPr>
              <a:pPr/>
              <a:t>‹#›</a:t>
            </a:fld>
            <a:endParaRPr lang="ko-KR" altLang="en-US">
              <a:solidFill>
                <a:srgbClr val="222080">
                  <a:tint val="75000"/>
                </a:srgbClr>
              </a:solidFill>
            </a:endParaRPr>
          </a:p>
        </p:txBody>
      </p:sp>
    </p:spTree>
    <p:extLst>
      <p:ext uri="{BB962C8B-B14F-4D97-AF65-F5344CB8AC3E}">
        <p14:creationId xmlns:p14="http://schemas.microsoft.com/office/powerpoint/2010/main" val="56269222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normAutofit/>
          </a:bodyPr>
          <a:lstStyle>
            <a:lvl1pPr algn="ctr">
              <a:defRPr sz="6000" b="1" i="0" baseline="0">
                <a:solidFill>
                  <a:schemeClr val="bg1"/>
                </a:solidFill>
              </a:defRPr>
            </a:lvl1pPr>
          </a:lstStyle>
          <a:p>
            <a:r>
              <a:rPr lang="en-GB" dirty="0"/>
              <a:t>Click to edit Master title style</a:t>
            </a:r>
            <a:endParaRPr lang="en-US" dirty="0"/>
          </a:p>
        </p:txBody>
      </p:sp>
      <p:pic>
        <p:nvPicPr>
          <p:cNvPr id="9" name="Picture 8" descr="Shape, icon, circle&#10;&#10;Description automatically generated">
            <a:extLst>
              <a:ext uri="{FF2B5EF4-FFF2-40B4-BE49-F238E27FC236}">
                <a16:creationId xmlns:a16="http://schemas.microsoft.com/office/drawing/2014/main" xmlns="" id="{7012A354-264B-014D-8188-C1881643E35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25906" b="26861"/>
          <a:stretch/>
        </p:blipFill>
        <p:spPr>
          <a:xfrm flipH="1" flipV="1">
            <a:off x="0" y="-1"/>
            <a:ext cx="1947863" cy="2563661"/>
          </a:xfrm>
          <a:prstGeom prst="rect">
            <a:avLst/>
          </a:prstGeom>
        </p:spPr>
      </p:pic>
      <p:pic>
        <p:nvPicPr>
          <p:cNvPr id="4" name="Picture 2">
            <a:extLst>
              <a:ext uri="{FF2B5EF4-FFF2-40B4-BE49-F238E27FC236}">
                <a16:creationId xmlns:a16="http://schemas.microsoft.com/office/drawing/2014/main" xmlns="" id="{4FC67FCF-83E1-764D-A65C-605108FE6BB6}"/>
              </a:ext>
            </a:extLst>
          </p:cNvPr>
          <p:cNvPicPr>
            <a:picLocks noChangeAspect="1" noChangeArrowheads="1"/>
          </p:cNvPicPr>
          <p:nvPr userDrawn="1"/>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296367" y="6431722"/>
            <a:ext cx="307271" cy="27295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text, clipart&#10;&#10;Description automatically generated">
            <a:extLst>
              <a:ext uri="{FF2B5EF4-FFF2-40B4-BE49-F238E27FC236}">
                <a16:creationId xmlns:a16="http://schemas.microsoft.com/office/drawing/2014/main" xmlns="" id="{1142D020-A5FC-DC46-814F-77FD46E166D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2743" y="6316329"/>
            <a:ext cx="886211" cy="420452"/>
          </a:xfrm>
          <a:prstGeom prst="rect">
            <a:avLst/>
          </a:prstGeom>
        </p:spPr>
      </p:pic>
    </p:spTree>
    <p:extLst>
      <p:ext uri="{BB962C8B-B14F-4D97-AF65-F5344CB8AC3E}">
        <p14:creationId xmlns:p14="http://schemas.microsoft.com/office/powerpoint/2010/main" val="89573993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normAutofit/>
          </a:bodyPr>
          <a:lstStyle>
            <a:lvl1pPr algn="ctr">
              <a:defRPr sz="6000" b="1" i="0" baseline="0">
                <a:solidFill>
                  <a:schemeClr val="bg1"/>
                </a:solidFill>
              </a:defRPr>
            </a:lvl1pPr>
          </a:lstStyle>
          <a:p>
            <a:r>
              <a:rPr lang="en-GB" dirty="0"/>
              <a:t>Click to edit Master title style</a:t>
            </a:r>
            <a:endParaRPr lang="en-US" dirty="0"/>
          </a:p>
        </p:txBody>
      </p:sp>
      <p:pic>
        <p:nvPicPr>
          <p:cNvPr id="4" name="Picture 2">
            <a:extLst>
              <a:ext uri="{FF2B5EF4-FFF2-40B4-BE49-F238E27FC236}">
                <a16:creationId xmlns:a16="http://schemas.microsoft.com/office/drawing/2014/main" xmlns="" id="{D0671062-E2CA-4746-A884-9D88C6355E84}"/>
              </a:ext>
            </a:extLst>
          </p:cNvPr>
          <p:cNvPicPr>
            <a:picLocks noChangeAspect="1" noChangeArrowheads="1"/>
          </p:cNvPicPr>
          <p:nvPr userDrawn="1"/>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296367" y="6431722"/>
            <a:ext cx="307271" cy="27295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text, clipart&#10;&#10;Description automatically generated">
            <a:extLst>
              <a:ext uri="{FF2B5EF4-FFF2-40B4-BE49-F238E27FC236}">
                <a16:creationId xmlns:a16="http://schemas.microsoft.com/office/drawing/2014/main" xmlns="" id="{40746618-4A55-5B48-9441-FA1AAB2A036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2743" y="6316329"/>
            <a:ext cx="886211" cy="420452"/>
          </a:xfrm>
          <a:prstGeom prst="rect">
            <a:avLst/>
          </a:prstGeom>
        </p:spPr>
      </p:pic>
      <p:pic>
        <p:nvPicPr>
          <p:cNvPr id="8" name="Picture 7">
            <a:extLst>
              <a:ext uri="{FF2B5EF4-FFF2-40B4-BE49-F238E27FC236}">
                <a16:creationId xmlns:a16="http://schemas.microsoft.com/office/drawing/2014/main" xmlns="" id="{B475555C-D4ED-EE45-8E79-DFFD49E7E63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025" y="17929"/>
            <a:ext cx="3535538" cy="2412000"/>
          </a:xfrm>
          <a:prstGeom prst="rect">
            <a:avLst/>
          </a:prstGeom>
        </p:spPr>
      </p:pic>
    </p:spTree>
    <p:extLst>
      <p:ext uri="{BB962C8B-B14F-4D97-AF65-F5344CB8AC3E}">
        <p14:creationId xmlns:p14="http://schemas.microsoft.com/office/powerpoint/2010/main" val="30820135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457200"/>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457200"/>
            <a:r>
              <a:rPr lang="en-US" smtClean="0">
                <a:solidFill>
                  <a:prstClr val="black"/>
                </a:solidFill>
              </a:rPr>
              <a:t>www.eifl.net</a:t>
            </a:r>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457200"/>
            <a:fld id="{4B81FC85-EDEF-5E4A-BACB-E2E10F38733B}"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133694833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Footer Placeholder 7">
            <a:extLst>
              <a:ext uri="{FF2B5EF4-FFF2-40B4-BE49-F238E27FC236}">
                <a16:creationId xmlns:a16="http://schemas.microsoft.com/office/drawing/2014/main" xmlns="" id="{EF55BC14-637D-A944-ACA0-747EFB16CA1F}"/>
              </a:ext>
            </a:extLst>
          </p:cNvPr>
          <p:cNvSpPr>
            <a:spLocks noGrp="1"/>
          </p:cNvSpPr>
          <p:nvPr>
            <p:ph type="ftr" sz="quarter" idx="10"/>
          </p:nvPr>
        </p:nvSpPr>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9" name="Slide Number Placeholder 8">
            <a:extLst>
              <a:ext uri="{FF2B5EF4-FFF2-40B4-BE49-F238E27FC236}">
                <a16:creationId xmlns:a16="http://schemas.microsoft.com/office/drawing/2014/main" xmlns="" id="{E28761B8-0D09-B84F-B7C8-254DF8B3AD8E}"/>
              </a:ext>
            </a:extLst>
          </p:cNvPr>
          <p:cNvSpPr>
            <a:spLocks noGrp="1"/>
          </p:cNvSpPr>
          <p:nvPr>
            <p:ph type="sldNum" sz="quarter" idx="11"/>
          </p:nvPr>
        </p:nvSpPr>
        <p:spPr/>
        <p:txBody>
          <a:bodyPr/>
          <a:lstStyle/>
          <a:p>
            <a:fld id="{BB5D696C-7C4B-4748-AD7A-B30C297BC295}" type="slidenum">
              <a:rPr lang="ko-KR" altLang="en-US" smtClean="0">
                <a:solidFill>
                  <a:srgbClr val="222080">
                    <a:tint val="75000"/>
                  </a:srgbClr>
                </a:solidFill>
              </a:rPr>
              <a:pPr/>
              <a:t>‹#›</a:t>
            </a:fld>
            <a:endParaRPr lang="ko-KR" altLang="en-US">
              <a:solidFill>
                <a:srgbClr val="222080">
                  <a:tint val="75000"/>
                </a:srgbClr>
              </a:solidFill>
            </a:endParaRPr>
          </a:p>
        </p:txBody>
      </p:sp>
    </p:spTree>
    <p:extLst>
      <p:ext uri="{BB962C8B-B14F-4D97-AF65-F5344CB8AC3E}">
        <p14:creationId xmlns:p14="http://schemas.microsoft.com/office/powerpoint/2010/main" val="410857697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Footer Placeholder 9">
            <a:extLst>
              <a:ext uri="{FF2B5EF4-FFF2-40B4-BE49-F238E27FC236}">
                <a16:creationId xmlns:a16="http://schemas.microsoft.com/office/drawing/2014/main" xmlns="" id="{EF9E8124-9BD7-4745-8A51-F4F3A0E88B71}"/>
              </a:ext>
            </a:extLst>
          </p:cNvPr>
          <p:cNvSpPr>
            <a:spLocks noGrp="1"/>
          </p:cNvSpPr>
          <p:nvPr>
            <p:ph type="ftr" sz="quarter" idx="10"/>
          </p:nvPr>
        </p:nvSpPr>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11" name="Slide Number Placeholder 10">
            <a:extLst>
              <a:ext uri="{FF2B5EF4-FFF2-40B4-BE49-F238E27FC236}">
                <a16:creationId xmlns:a16="http://schemas.microsoft.com/office/drawing/2014/main" xmlns="" id="{76B8BE55-9CB9-194D-8FA8-0B1184430400}"/>
              </a:ext>
            </a:extLst>
          </p:cNvPr>
          <p:cNvSpPr>
            <a:spLocks noGrp="1"/>
          </p:cNvSpPr>
          <p:nvPr>
            <p:ph type="sldNum" sz="quarter" idx="11"/>
          </p:nvPr>
        </p:nvSpPr>
        <p:spPr/>
        <p:txBody>
          <a:bodyPr/>
          <a:lstStyle/>
          <a:p>
            <a:fld id="{BB5D696C-7C4B-4748-AD7A-B30C297BC295}" type="slidenum">
              <a:rPr lang="ko-KR" altLang="en-US" smtClean="0">
                <a:solidFill>
                  <a:srgbClr val="222080">
                    <a:tint val="75000"/>
                  </a:srgbClr>
                </a:solidFill>
              </a:rPr>
              <a:pPr/>
              <a:t>‹#›</a:t>
            </a:fld>
            <a:endParaRPr lang="ko-KR" altLang="en-US">
              <a:solidFill>
                <a:srgbClr val="222080">
                  <a:tint val="75000"/>
                </a:srgbClr>
              </a:solidFill>
            </a:endParaRPr>
          </a:p>
        </p:txBody>
      </p:sp>
    </p:spTree>
    <p:extLst>
      <p:ext uri="{BB962C8B-B14F-4D97-AF65-F5344CB8AC3E}">
        <p14:creationId xmlns:p14="http://schemas.microsoft.com/office/powerpoint/2010/main" val="390580917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402704"/>
            <a:ext cx="7886700" cy="1325563"/>
          </a:xfrm>
        </p:spPr>
        <p:txBody>
          <a:bodyPr/>
          <a:lstStyle>
            <a:lvl1pPr algn="ctr">
              <a:defRPr cap="all" baseline="0"/>
            </a:lvl1pPr>
          </a:lstStyle>
          <a:p>
            <a:r>
              <a:rPr lang="en-GB"/>
              <a:t>Click to edit Master title style</a:t>
            </a:r>
            <a:endParaRPr lang="en-US" dirty="0"/>
          </a:p>
        </p:txBody>
      </p:sp>
      <p:sp>
        <p:nvSpPr>
          <p:cNvPr id="6" name="Footer Placeholder 5">
            <a:extLst>
              <a:ext uri="{FF2B5EF4-FFF2-40B4-BE49-F238E27FC236}">
                <a16:creationId xmlns:a16="http://schemas.microsoft.com/office/drawing/2014/main" xmlns="" id="{548E67E0-9926-4B46-BF2F-522C8ECE8485}"/>
              </a:ext>
            </a:extLst>
          </p:cNvPr>
          <p:cNvSpPr>
            <a:spLocks noGrp="1"/>
          </p:cNvSpPr>
          <p:nvPr>
            <p:ph type="ftr" sz="quarter" idx="10"/>
          </p:nvPr>
        </p:nvSpPr>
        <p:spPr>
          <a:xfrm>
            <a:off x="1606874" y="6356351"/>
            <a:ext cx="7039131" cy="348330"/>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9" name="슬라이드 번호 개체 틀 12">
            <a:extLst>
              <a:ext uri="{FF2B5EF4-FFF2-40B4-BE49-F238E27FC236}">
                <a16:creationId xmlns:a16="http://schemas.microsoft.com/office/drawing/2014/main" xmlns="" id="{F6A5107B-5A49-904B-8FCA-1FC2462E4981}"/>
              </a:ext>
            </a:extLst>
          </p:cNvPr>
          <p:cNvSpPr>
            <a:spLocks noGrp="1"/>
          </p:cNvSpPr>
          <p:nvPr>
            <p:ph type="sldNum" sz="quarter" idx="20"/>
          </p:nvPr>
        </p:nvSpPr>
        <p:spPr>
          <a:xfrm>
            <a:off x="4423500" y="-7215"/>
            <a:ext cx="297000" cy="784800"/>
          </a:xfr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bg1"/>
                </a:solidFill>
                <a:latin typeface="+mj-lt"/>
              </a:defRPr>
            </a:lvl1pPr>
          </a:lstStyle>
          <a:p>
            <a:fld id="{BB5D696C-7C4B-4748-AD7A-B30C297BC295}" type="slidenum">
              <a:rPr lang="ko-KR" altLang="en-US" smtClean="0">
                <a:solidFill>
                  <a:srgbClr val="FFFFFF"/>
                </a:solidFill>
              </a:rPr>
              <a:pPr/>
              <a:t>‹#›</a:t>
            </a:fld>
            <a:endParaRPr lang="ko-KR" altLang="en-US">
              <a:solidFill>
                <a:srgbClr val="FFFFFF"/>
              </a:solidFill>
            </a:endParaRPr>
          </a:p>
        </p:txBody>
      </p:sp>
      <p:pic>
        <p:nvPicPr>
          <p:cNvPr id="7" name="Picture 6">
            <a:extLst>
              <a:ext uri="{FF2B5EF4-FFF2-40B4-BE49-F238E27FC236}">
                <a16:creationId xmlns:a16="http://schemas.microsoft.com/office/drawing/2014/main" xmlns="" id="{1D2986CD-F0DA-FF43-8B04-1ECC2FDF40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9522" y="6354763"/>
            <a:ext cx="832052" cy="396000"/>
          </a:xfrm>
          <a:prstGeom prst="rect">
            <a:avLst/>
          </a:prstGeom>
        </p:spPr>
      </p:pic>
      <p:pic>
        <p:nvPicPr>
          <p:cNvPr id="10" name="Picture 2">
            <a:extLst>
              <a:ext uri="{FF2B5EF4-FFF2-40B4-BE49-F238E27FC236}">
                <a16:creationId xmlns:a16="http://schemas.microsoft.com/office/drawing/2014/main" xmlns="" id="{FDA9CC7A-5D7D-8C43-BD21-7B712B545C6F}"/>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5006" y="6431722"/>
            <a:ext cx="307271" cy="27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865358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xmlns="" id="{786B0385-FB06-D247-BF1E-BDD07C82DEE3}"/>
              </a:ext>
            </a:extLst>
          </p:cNvPr>
          <p:cNvSpPr>
            <a:spLocks noGrp="1"/>
          </p:cNvSpPr>
          <p:nvPr>
            <p:ph type="ftr" sz="quarter" idx="10"/>
          </p:nvPr>
        </p:nvSpPr>
        <p:spPr>
          <a:xfrm>
            <a:off x="628650" y="6356351"/>
            <a:ext cx="7882786" cy="365125"/>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Tree>
    <p:extLst>
      <p:ext uri="{BB962C8B-B14F-4D97-AF65-F5344CB8AC3E}">
        <p14:creationId xmlns:p14="http://schemas.microsoft.com/office/powerpoint/2010/main" val="60379297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Title_1_no_background">
    <p:spTree>
      <p:nvGrpSpPr>
        <p:cNvPr id="1" name=""/>
        <p:cNvGrpSpPr/>
        <p:nvPr/>
      </p:nvGrpSpPr>
      <p:grpSpPr>
        <a:xfrm>
          <a:off x="0" y="0"/>
          <a:ext cx="0" cy="0"/>
          <a:chOff x="0" y="0"/>
          <a:chExt cx="0" cy="0"/>
        </a:xfrm>
      </p:grpSpPr>
      <p:sp>
        <p:nvSpPr>
          <p:cNvPr id="8" name="그림 개체 틀 7"/>
          <p:cNvSpPr>
            <a:spLocks noGrp="1"/>
          </p:cNvSpPr>
          <p:nvPr>
            <p:ph type="pic" sz="quarter" idx="13"/>
          </p:nvPr>
        </p:nvSpPr>
        <p:spPr>
          <a:xfrm>
            <a:off x="4763" y="-10160"/>
            <a:ext cx="9144000" cy="6858000"/>
          </a:xfrm>
        </p:spPr>
        <p:txBody>
          <a:bodyPr/>
          <a:lstStyle/>
          <a:p>
            <a:endParaRPr lang="ko-KR" altLang="en-US"/>
          </a:p>
        </p:txBody>
      </p:sp>
      <p:sp>
        <p:nvSpPr>
          <p:cNvPr id="10" name="그림 개체 틀 9"/>
          <p:cNvSpPr>
            <a:spLocks noGrp="1"/>
          </p:cNvSpPr>
          <p:nvPr>
            <p:ph type="pic" sz="quarter" idx="16"/>
          </p:nvPr>
        </p:nvSpPr>
        <p:spPr>
          <a:xfrm>
            <a:off x="216772" y="0"/>
            <a:ext cx="5612529" cy="6858000"/>
          </a:xfrm>
          <a:custGeom>
            <a:avLst/>
            <a:gdLst>
              <a:gd name="connsiteX0" fmla="*/ 3741687 w 7483372"/>
              <a:gd name="connsiteY0" fmla="*/ 1173163 h 6858000"/>
              <a:gd name="connsiteX1" fmla="*/ 1485849 w 7483372"/>
              <a:gd name="connsiteY1" fmla="*/ 3429001 h 6858000"/>
              <a:gd name="connsiteX2" fmla="*/ 3741687 w 7483372"/>
              <a:gd name="connsiteY2" fmla="*/ 5684839 h 6858000"/>
              <a:gd name="connsiteX3" fmla="*/ 5997525 w 7483372"/>
              <a:gd name="connsiteY3" fmla="*/ 3429001 h 6858000"/>
              <a:gd name="connsiteX4" fmla="*/ 3741687 w 7483372"/>
              <a:gd name="connsiteY4" fmla="*/ 1173163 h 6858000"/>
              <a:gd name="connsiteX5" fmla="*/ 2199390 w 7483372"/>
              <a:gd name="connsiteY5" fmla="*/ 0 h 6858000"/>
              <a:gd name="connsiteX6" fmla="*/ 5283982 w 7483372"/>
              <a:gd name="connsiteY6" fmla="*/ 0 h 6858000"/>
              <a:gd name="connsiteX7" fmla="*/ 5363862 w 7483372"/>
              <a:gd name="connsiteY7" fmla="*/ 36113 h 6858000"/>
              <a:gd name="connsiteX8" fmla="*/ 7483372 w 7483372"/>
              <a:gd name="connsiteY8" fmla="*/ 3408828 h 6858000"/>
              <a:gd name="connsiteX9" fmla="*/ 5198119 w 7483372"/>
              <a:gd name="connsiteY9" fmla="*/ 6856474 h 6858000"/>
              <a:gd name="connsiteX10" fmla="*/ 5194249 w 7483372"/>
              <a:gd name="connsiteY10" fmla="*/ 6858000 h 6858000"/>
              <a:gd name="connsiteX11" fmla="*/ 2289124 w 7483372"/>
              <a:gd name="connsiteY11" fmla="*/ 6858000 h 6858000"/>
              <a:gd name="connsiteX12" fmla="*/ 2285253 w 7483372"/>
              <a:gd name="connsiteY12" fmla="*/ 6856474 h 6858000"/>
              <a:gd name="connsiteX13" fmla="*/ 0 w 7483372"/>
              <a:gd name="connsiteY13" fmla="*/ 3408828 h 6858000"/>
              <a:gd name="connsiteX14" fmla="*/ 2119511 w 7483372"/>
              <a:gd name="connsiteY14" fmla="*/ 36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483372" h="6858000">
                <a:moveTo>
                  <a:pt x="3741687" y="1173163"/>
                </a:moveTo>
                <a:cubicBezTo>
                  <a:pt x="2495822" y="1173163"/>
                  <a:pt x="1485849" y="2183136"/>
                  <a:pt x="1485849" y="3429001"/>
                </a:cubicBezTo>
                <a:cubicBezTo>
                  <a:pt x="1485849" y="4674866"/>
                  <a:pt x="2495822" y="5684839"/>
                  <a:pt x="3741687" y="5684839"/>
                </a:cubicBezTo>
                <a:cubicBezTo>
                  <a:pt x="4987552" y="5684839"/>
                  <a:pt x="5997525" y="4674866"/>
                  <a:pt x="5997525" y="3429001"/>
                </a:cubicBezTo>
                <a:cubicBezTo>
                  <a:pt x="5997525" y="2183136"/>
                  <a:pt x="4987552" y="1173163"/>
                  <a:pt x="3741687" y="1173163"/>
                </a:cubicBezTo>
                <a:close/>
                <a:moveTo>
                  <a:pt x="2199390" y="0"/>
                </a:moveTo>
                <a:lnTo>
                  <a:pt x="5283982" y="0"/>
                </a:lnTo>
                <a:lnTo>
                  <a:pt x="5363862" y="36113"/>
                </a:lnTo>
                <a:cubicBezTo>
                  <a:pt x="6617956" y="640397"/>
                  <a:pt x="7483372" y="1923549"/>
                  <a:pt x="7483372" y="3408828"/>
                </a:cubicBezTo>
                <a:cubicBezTo>
                  <a:pt x="7483372" y="4958685"/>
                  <a:pt x="6541067" y="6288455"/>
                  <a:pt x="5198119" y="6856474"/>
                </a:cubicBezTo>
                <a:lnTo>
                  <a:pt x="5194249" y="6858000"/>
                </a:lnTo>
                <a:lnTo>
                  <a:pt x="2289124" y="6858000"/>
                </a:lnTo>
                <a:lnTo>
                  <a:pt x="2285253" y="6856474"/>
                </a:lnTo>
                <a:cubicBezTo>
                  <a:pt x="942306" y="6288455"/>
                  <a:pt x="0" y="4958685"/>
                  <a:pt x="0" y="3408828"/>
                </a:cubicBezTo>
                <a:cubicBezTo>
                  <a:pt x="0" y="1923549"/>
                  <a:pt x="865416" y="640397"/>
                  <a:pt x="2119511" y="36113"/>
                </a:cubicBezTo>
                <a:close/>
              </a:path>
            </a:pathLst>
          </a:custGeom>
        </p:spPr>
        <p:txBody>
          <a:bodyPr wrap="square">
            <a:noAutofit/>
          </a:bodyPr>
          <a:lstStyle/>
          <a:p>
            <a:endParaRPr lang="ko-KR" altLang="en-US"/>
          </a:p>
        </p:txBody>
      </p:sp>
      <p:sp>
        <p:nvSpPr>
          <p:cNvPr id="20" name="그림 개체 틀 19"/>
          <p:cNvSpPr>
            <a:spLocks noGrp="1"/>
          </p:cNvSpPr>
          <p:nvPr>
            <p:ph type="pic" sz="quarter" idx="17"/>
          </p:nvPr>
        </p:nvSpPr>
        <p:spPr>
          <a:xfrm>
            <a:off x="3592996" y="2"/>
            <a:ext cx="3018546" cy="3368607"/>
          </a:xfrm>
          <a:custGeom>
            <a:avLst/>
            <a:gdLst>
              <a:gd name="connsiteX0" fmla="*/ 528775 w 4024728"/>
              <a:gd name="connsiteY0" fmla="*/ 0 h 3368607"/>
              <a:gd name="connsiteX1" fmla="*/ 3495954 w 4024728"/>
              <a:gd name="connsiteY1" fmla="*/ 0 h 3368607"/>
              <a:gd name="connsiteX2" fmla="*/ 3565202 w 4024728"/>
              <a:gd name="connsiteY2" fmla="*/ 76193 h 3368607"/>
              <a:gd name="connsiteX3" fmla="*/ 4024728 w 4024728"/>
              <a:gd name="connsiteY3" fmla="*/ 1356243 h 3368607"/>
              <a:gd name="connsiteX4" fmla="*/ 2012364 w 4024728"/>
              <a:gd name="connsiteY4" fmla="*/ 3368607 h 3368607"/>
              <a:gd name="connsiteX5" fmla="*/ 0 w 4024728"/>
              <a:gd name="connsiteY5" fmla="*/ 1356243 h 3368607"/>
              <a:gd name="connsiteX6" fmla="*/ 459526 w 4024728"/>
              <a:gd name="connsiteY6" fmla="*/ 76193 h 336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4728" h="3368607">
                <a:moveTo>
                  <a:pt x="528775" y="0"/>
                </a:moveTo>
                <a:lnTo>
                  <a:pt x="3495954" y="0"/>
                </a:lnTo>
                <a:lnTo>
                  <a:pt x="3565202" y="76193"/>
                </a:lnTo>
                <a:cubicBezTo>
                  <a:pt x="3852277" y="424048"/>
                  <a:pt x="4024728" y="870006"/>
                  <a:pt x="4024728" y="1356243"/>
                </a:cubicBezTo>
                <a:cubicBezTo>
                  <a:pt x="4024728" y="2467641"/>
                  <a:pt x="3123762" y="3368607"/>
                  <a:pt x="2012364" y="3368607"/>
                </a:cubicBezTo>
                <a:cubicBezTo>
                  <a:pt x="900966" y="3368607"/>
                  <a:pt x="0" y="2467641"/>
                  <a:pt x="0" y="1356243"/>
                </a:cubicBezTo>
                <a:cubicBezTo>
                  <a:pt x="0" y="870006"/>
                  <a:pt x="172451" y="424048"/>
                  <a:pt x="459526" y="76193"/>
                </a:cubicBezTo>
                <a:close/>
              </a:path>
            </a:pathLst>
          </a:custGeom>
        </p:spPr>
        <p:txBody>
          <a:bodyPr wrap="square">
            <a:noAutofit/>
          </a:bodyPr>
          <a:lstStyle/>
          <a:p>
            <a:endParaRPr lang="ko-KR" altLang="en-US"/>
          </a:p>
        </p:txBody>
      </p:sp>
      <p:sp>
        <p:nvSpPr>
          <p:cNvPr id="11" name="Text Placeholder 8">
            <a:extLst>
              <a:ext uri="{FF2B5EF4-FFF2-40B4-BE49-F238E27FC236}">
                <a16:creationId xmlns:a16="http://schemas.microsoft.com/office/drawing/2014/main" xmlns="" id="{C167E905-9829-3A48-B64E-3F05C83C529D}"/>
              </a:ext>
            </a:extLst>
          </p:cNvPr>
          <p:cNvSpPr>
            <a:spLocks noGrp="1"/>
          </p:cNvSpPr>
          <p:nvPr>
            <p:ph type="body" sz="quarter" idx="18" hasCustomPrompt="1"/>
          </p:nvPr>
        </p:nvSpPr>
        <p:spPr>
          <a:xfrm>
            <a:off x="1933575" y="3749742"/>
            <a:ext cx="6915150" cy="2006600"/>
          </a:xfrm>
        </p:spPr>
        <p:txBody>
          <a:bodyPr>
            <a:noAutofit/>
          </a:bodyPr>
          <a:lstStyle>
            <a:lvl1pPr marL="0" indent="0">
              <a:buNone/>
              <a:defRPr sz="6000" b="1">
                <a:solidFill>
                  <a:schemeClr val="accent1"/>
                </a:solidFill>
                <a:latin typeface="+mj-lt"/>
                <a:ea typeface="Helvetica Neue" panose="02000503000000020004" pitchFamily="2" charset="0"/>
                <a:cs typeface="Helvetica Neue" panose="02000503000000020004"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xmlns="" id="{72020A61-98B8-4D42-B44D-28436F578240}"/>
              </a:ext>
            </a:extLst>
          </p:cNvPr>
          <p:cNvSpPr>
            <a:spLocks noGrp="1"/>
          </p:cNvSpPr>
          <p:nvPr>
            <p:ph type="body" sz="quarter" idx="19"/>
          </p:nvPr>
        </p:nvSpPr>
        <p:spPr>
          <a:xfrm>
            <a:off x="4695825" y="3038475"/>
            <a:ext cx="4152900" cy="520700"/>
          </a:xfrm>
        </p:spPr>
        <p:txBody>
          <a:bodyPr/>
          <a:lstStyle>
            <a:lvl1pPr marL="0" indent="0">
              <a:buNone/>
              <a:defRPr b="0" i="0">
                <a:solidFill>
                  <a:schemeClr val="bg1"/>
                </a:solidFill>
                <a:latin typeface="Calibri Light" panose="020F0302020204030204" pitchFamily="34" charset="0"/>
                <a:cs typeface="Calibri Light" panose="020F0302020204030204" pitchFamily="34" charset="0"/>
              </a:defRPr>
            </a:lvl1pPr>
            <a:lvl2pPr marL="342900" indent="0">
              <a:buNone/>
              <a:defRPr b="0" i="0">
                <a:solidFill>
                  <a:schemeClr val="bg1"/>
                </a:solidFill>
                <a:latin typeface="Calibri Light" panose="020F0302020204030204" pitchFamily="34" charset="0"/>
                <a:cs typeface="Calibri Light" panose="020F0302020204030204" pitchFamily="34" charset="0"/>
              </a:defRPr>
            </a:lvl2pPr>
            <a:lvl3pPr marL="685800" indent="0">
              <a:buNone/>
              <a:defRPr b="0" i="0">
                <a:solidFill>
                  <a:schemeClr val="bg1"/>
                </a:solidFill>
                <a:latin typeface="Calibri Light" panose="020F0302020204030204" pitchFamily="34" charset="0"/>
                <a:cs typeface="Calibri Light" panose="020F0302020204030204" pitchFamily="34" charset="0"/>
              </a:defRPr>
            </a:lvl3pPr>
            <a:lvl4pPr marL="1028700" indent="0">
              <a:buNone/>
              <a:defRPr b="0" i="0">
                <a:solidFill>
                  <a:schemeClr val="bg1"/>
                </a:solidFill>
                <a:latin typeface="Calibri Light" panose="020F0302020204030204" pitchFamily="34" charset="0"/>
                <a:cs typeface="Calibri Light" panose="020F0302020204030204" pitchFamily="34" charset="0"/>
              </a:defRPr>
            </a:lvl4pPr>
            <a:lvl5pPr marL="1371600"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GB" dirty="0"/>
              <a:t>Click to edit Master text styles</a:t>
            </a:r>
          </a:p>
        </p:txBody>
      </p:sp>
      <p:sp>
        <p:nvSpPr>
          <p:cNvPr id="13" name="Text Placeholder 11">
            <a:extLst>
              <a:ext uri="{FF2B5EF4-FFF2-40B4-BE49-F238E27FC236}">
                <a16:creationId xmlns:a16="http://schemas.microsoft.com/office/drawing/2014/main" xmlns="" id="{EEB0AF54-F642-CC4C-A853-9CACB1646C6C}"/>
              </a:ext>
            </a:extLst>
          </p:cNvPr>
          <p:cNvSpPr>
            <a:spLocks noGrp="1"/>
          </p:cNvSpPr>
          <p:nvPr>
            <p:ph type="body" sz="quarter" idx="20" hasCustomPrompt="1"/>
          </p:nvPr>
        </p:nvSpPr>
        <p:spPr>
          <a:xfrm>
            <a:off x="4695825" y="2063115"/>
            <a:ext cx="4152900" cy="520700"/>
          </a:xfrm>
        </p:spPr>
        <p:txBody>
          <a:bodyPr>
            <a:normAutofit/>
          </a:bodyPr>
          <a:lstStyle>
            <a:lvl1pPr marL="0" indent="0" algn="r">
              <a:buNone/>
              <a:defRPr sz="1200" b="0" i="0">
                <a:solidFill>
                  <a:schemeClr val="bg1"/>
                </a:solidFill>
                <a:latin typeface="+mj-lt"/>
                <a:cs typeface="Calibri Light" panose="020F0302020204030204" pitchFamily="34" charset="0"/>
              </a:defRPr>
            </a:lvl1pPr>
            <a:lvl2pPr marL="342900" indent="0">
              <a:buNone/>
              <a:defRPr b="0" i="0">
                <a:solidFill>
                  <a:schemeClr val="bg1"/>
                </a:solidFill>
                <a:latin typeface="Calibri Light" panose="020F0302020204030204" pitchFamily="34" charset="0"/>
                <a:cs typeface="Calibri Light" panose="020F0302020204030204" pitchFamily="34" charset="0"/>
              </a:defRPr>
            </a:lvl2pPr>
            <a:lvl3pPr marL="685800" indent="0">
              <a:buNone/>
              <a:defRPr b="0" i="0">
                <a:solidFill>
                  <a:schemeClr val="bg1"/>
                </a:solidFill>
                <a:latin typeface="Calibri Light" panose="020F0302020204030204" pitchFamily="34" charset="0"/>
                <a:cs typeface="Calibri Light" panose="020F0302020204030204" pitchFamily="34" charset="0"/>
              </a:defRPr>
            </a:lvl3pPr>
            <a:lvl4pPr marL="1028700" indent="0">
              <a:buNone/>
              <a:defRPr b="0" i="0">
                <a:solidFill>
                  <a:schemeClr val="bg1"/>
                </a:solidFill>
                <a:latin typeface="Calibri Light" panose="020F0302020204030204" pitchFamily="34" charset="0"/>
                <a:cs typeface="Calibri Light" panose="020F0302020204030204" pitchFamily="34" charset="0"/>
              </a:defRPr>
            </a:lvl4pPr>
            <a:lvl5pPr marL="1371600"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GB" dirty="0"/>
              <a:t>CLICK TO EDIT MASTER TEXT STYLES</a:t>
            </a:r>
          </a:p>
        </p:txBody>
      </p:sp>
      <p:pic>
        <p:nvPicPr>
          <p:cNvPr id="14" name="Picture 13">
            <a:extLst>
              <a:ext uri="{FF2B5EF4-FFF2-40B4-BE49-F238E27FC236}">
                <a16:creationId xmlns:a16="http://schemas.microsoft.com/office/drawing/2014/main" xmlns="" id="{59D6FC93-08E4-3643-8D34-1D4297EB1D39}"/>
              </a:ext>
            </a:extLst>
          </p:cNvPr>
          <p:cNvPicPr>
            <a:picLocks noChangeAspect="1"/>
          </p:cNvPicPr>
          <p:nvPr userDrawn="1"/>
        </p:nvPicPr>
        <p:blipFill>
          <a:blip r:embed="rId2">
            <a:biLevel thresh="50000"/>
            <a:extLst>
              <a:ext uri="{28A0092B-C50C-407E-A947-70E740481C1C}">
                <a14:useLocalDpi xmlns:a14="http://schemas.microsoft.com/office/drawing/2010/main"/>
              </a:ext>
            </a:extLst>
          </a:blip>
          <a:stretch>
            <a:fillRect/>
          </a:stretch>
        </p:blipFill>
        <p:spPr>
          <a:xfrm>
            <a:off x="7617723" y="264418"/>
            <a:ext cx="291601" cy="324000"/>
          </a:xfrm>
          <a:prstGeom prst="rect">
            <a:avLst/>
          </a:prstGeom>
        </p:spPr>
      </p:pic>
      <p:sp>
        <p:nvSpPr>
          <p:cNvPr id="15" name="Title 1">
            <a:extLst>
              <a:ext uri="{FF2B5EF4-FFF2-40B4-BE49-F238E27FC236}">
                <a16:creationId xmlns:a16="http://schemas.microsoft.com/office/drawing/2014/main" xmlns="" id="{F1C04362-43E0-8443-9DD7-E8C7838A0A0B}"/>
              </a:ext>
            </a:extLst>
          </p:cNvPr>
          <p:cNvSpPr txBox="1">
            <a:spLocks/>
          </p:cNvSpPr>
          <p:nvPr userDrawn="1"/>
        </p:nvSpPr>
        <p:spPr>
          <a:xfrm>
            <a:off x="7741285" y="295195"/>
            <a:ext cx="1107440" cy="184666"/>
          </a:xfrm>
          <a:prstGeom prst="rect">
            <a:avLst/>
          </a:prstGeom>
          <a:noFill/>
        </p:spPr>
        <p:txBody>
          <a:bodyPr wrap="square" lIns="0" tIns="0" rIns="0" bIns="0" anchor="ctr">
            <a:spAutoFit/>
          </a:bodyPr>
          <a:lstStyle>
            <a:lvl1pPr algn="ctr" defTabSz="914400" rtl="0" eaLnBrk="1" latinLnBrk="0" hangingPunct="1">
              <a:lnSpc>
                <a:spcPct val="100000"/>
              </a:lnSpc>
              <a:spcBef>
                <a:spcPct val="0"/>
              </a:spcBef>
              <a:buNone/>
              <a:defRPr sz="4800" b="0" i="0" kern="1200" spc="-150" baseline="0">
                <a:solidFill>
                  <a:srgbClr val="2D3293"/>
                </a:solidFill>
                <a:latin typeface="Open Sans Light" charset="0"/>
                <a:ea typeface="Open Sans Light" charset="0"/>
                <a:cs typeface="Open Sans Light" charset="0"/>
              </a:defRPr>
            </a:lvl1pPr>
          </a:lstStyle>
          <a:p>
            <a:pPr algn="r"/>
            <a:r>
              <a:rPr lang="en-US" sz="1200" b="1" spc="0">
                <a:solidFill>
                  <a:srgbClr val="FFFFFF"/>
                </a:solidFill>
                <a:latin typeface="Calibri Light" panose="020F0302020204030204"/>
                <a:ea typeface="Open Sans" charset="0"/>
                <a:cs typeface="Open Sans" charset="0"/>
              </a:rPr>
              <a:t>@</a:t>
            </a:r>
            <a:r>
              <a:rPr lang="en-US" sz="1200" b="1" spc="0" err="1">
                <a:solidFill>
                  <a:srgbClr val="FFFFFF"/>
                </a:solidFill>
                <a:latin typeface="Calibri Light" panose="020F0302020204030204"/>
                <a:ea typeface="Open Sans" charset="0"/>
                <a:cs typeface="Open Sans" charset="0"/>
              </a:rPr>
              <a:t>openaire_eu</a:t>
            </a:r>
            <a:endParaRPr lang="en-US" sz="1200" b="1" spc="0">
              <a:solidFill>
                <a:srgbClr val="FFFFFF"/>
              </a:solidFill>
              <a:latin typeface="Calibri Light" panose="020F0302020204030204"/>
              <a:ea typeface="Open Sans" charset="0"/>
              <a:cs typeface="Open Sans" charset="0"/>
            </a:endParaRPr>
          </a:p>
        </p:txBody>
      </p:sp>
      <p:pic>
        <p:nvPicPr>
          <p:cNvPr id="16" name="Graphic 15">
            <a:extLst>
              <a:ext uri="{FF2B5EF4-FFF2-40B4-BE49-F238E27FC236}">
                <a16:creationId xmlns:a16="http://schemas.microsoft.com/office/drawing/2014/main" xmlns="" id="{5DA24E07-433B-D04F-80AA-B81E631A66B2}"/>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986444" y="6387072"/>
            <a:ext cx="243000" cy="324000"/>
          </a:xfrm>
          <a:prstGeom prst="rect">
            <a:avLst/>
          </a:prstGeom>
        </p:spPr>
      </p:pic>
      <p:sp>
        <p:nvSpPr>
          <p:cNvPr id="4" name="바닥글 개체 틀 3"/>
          <p:cNvSpPr>
            <a:spLocks noGrp="1"/>
          </p:cNvSpPr>
          <p:nvPr>
            <p:ph type="ftr" sz="quarter" idx="11"/>
          </p:nvPr>
        </p:nvSpPr>
        <p:spPr>
          <a:xfrm>
            <a:off x="295275" y="6356351"/>
            <a:ext cx="5819775" cy="365125"/>
          </a:xfrm>
        </p:spPr>
        <p:txBody>
          <a:bodyPr/>
          <a:lstStyle>
            <a:lvl1pPr>
              <a:defRPr>
                <a:solidFill>
                  <a:schemeClr val="bg1">
                    <a:lumMod val="95000"/>
                  </a:schemeClr>
                </a:solidFill>
              </a:defRPr>
            </a:lvl1pPr>
          </a:lstStyle>
          <a:p>
            <a:r>
              <a:rPr lang="en-GB" altLang="ko-KR">
                <a:solidFill>
                  <a:srgbClr val="FFFFFF">
                    <a:lumMod val="95000"/>
                  </a:srgbClr>
                </a:solidFill>
              </a:rPr>
              <a:t>Evidence Based Policymaking in Europe Summit: 2021 | Dec 9-10, 2021</a:t>
            </a:r>
            <a:endParaRPr lang="ko-KR" altLang="en-US">
              <a:solidFill>
                <a:srgbClr val="FFFFFF">
                  <a:lumMod val="95000"/>
                </a:srgbClr>
              </a:solidFill>
            </a:endParaRPr>
          </a:p>
        </p:txBody>
      </p:sp>
    </p:spTree>
    <p:extLst>
      <p:ext uri="{BB962C8B-B14F-4D97-AF65-F5344CB8AC3E}">
        <p14:creationId xmlns:p14="http://schemas.microsoft.com/office/powerpoint/2010/main" val="233952884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1_Blank_background_picture">
    <p:spTree>
      <p:nvGrpSpPr>
        <p:cNvPr id="1" name=""/>
        <p:cNvGrpSpPr/>
        <p:nvPr/>
      </p:nvGrpSpPr>
      <p:grpSpPr>
        <a:xfrm>
          <a:off x="0" y="0"/>
          <a:ext cx="0" cy="0"/>
          <a:chOff x="0" y="0"/>
          <a:chExt cx="0" cy="0"/>
        </a:xfrm>
      </p:grpSpPr>
      <p:pic>
        <p:nvPicPr>
          <p:cNvPr id="3" name="Picture 2" descr="A picture containing night sky&#10;&#10;Description automatically generated">
            <a:extLst>
              <a:ext uri="{FF2B5EF4-FFF2-40B4-BE49-F238E27FC236}">
                <a16:creationId xmlns:a16="http://schemas.microsoft.com/office/drawing/2014/main" xmlns="" id="{59F22E89-4B44-C946-981E-F7522714D6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05" y="-12358"/>
            <a:ext cx="9206401" cy="6912000"/>
          </a:xfrm>
          <a:prstGeom prst="rect">
            <a:avLst/>
          </a:prstGeom>
        </p:spPr>
      </p:pic>
      <p:sp>
        <p:nvSpPr>
          <p:cNvPr id="12" name="바닥글 개체 틀 11"/>
          <p:cNvSpPr>
            <a:spLocks noGrp="1"/>
          </p:cNvSpPr>
          <p:nvPr>
            <p:ph type="ftr" sz="quarter" idx="16"/>
          </p:nvPr>
        </p:nvSpPr>
        <p:spPr>
          <a:xfrm>
            <a:off x="1017888" y="6343994"/>
            <a:ext cx="7108225" cy="365125"/>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4" name="Title 3">
            <a:extLst>
              <a:ext uri="{FF2B5EF4-FFF2-40B4-BE49-F238E27FC236}">
                <a16:creationId xmlns:a16="http://schemas.microsoft.com/office/drawing/2014/main" xmlns="" id="{88F11581-11D1-C846-9475-A921FBF66FF3}"/>
              </a:ext>
            </a:extLst>
          </p:cNvPr>
          <p:cNvSpPr>
            <a:spLocks noGrp="1"/>
          </p:cNvSpPr>
          <p:nvPr>
            <p:ph type="title" hasCustomPrompt="1"/>
          </p:nvPr>
        </p:nvSpPr>
        <p:spPr>
          <a:xfrm>
            <a:off x="2126135" y="962690"/>
            <a:ext cx="4891731" cy="1325563"/>
          </a:xfrm>
        </p:spPr>
        <p:txBody>
          <a:bodyPr/>
          <a:lstStyle>
            <a:lvl1pPr algn="ctr">
              <a:defRPr>
                <a:solidFill>
                  <a:schemeClr val="bg1"/>
                </a:solidFill>
                <a:latin typeface="+mj-lt"/>
              </a:defRPr>
            </a:lvl1pPr>
          </a:lstStyle>
          <a:p>
            <a:r>
              <a:rPr lang="en-GB" dirty="0"/>
              <a:t>CLICK TO EDIT MASTER TITLE STYLE</a:t>
            </a:r>
            <a:endParaRPr lang="x-none" dirty="0"/>
          </a:p>
        </p:txBody>
      </p:sp>
      <p:sp>
        <p:nvSpPr>
          <p:cNvPr id="6" name="Text Placeholder 5">
            <a:extLst>
              <a:ext uri="{FF2B5EF4-FFF2-40B4-BE49-F238E27FC236}">
                <a16:creationId xmlns:a16="http://schemas.microsoft.com/office/drawing/2014/main" xmlns="" id="{92917694-014E-9346-AFD1-0AB023032CD5}"/>
              </a:ext>
            </a:extLst>
          </p:cNvPr>
          <p:cNvSpPr>
            <a:spLocks noGrp="1"/>
          </p:cNvSpPr>
          <p:nvPr>
            <p:ph type="body" sz="quarter" idx="18"/>
          </p:nvPr>
        </p:nvSpPr>
        <p:spPr>
          <a:xfrm>
            <a:off x="1652716" y="2645461"/>
            <a:ext cx="5838568" cy="3163888"/>
          </a:xfrm>
        </p:spPr>
        <p:txBody>
          <a:bodyPr numCol="2">
            <a:normAutofit/>
          </a:bodyPr>
          <a:lstStyle>
            <a:lvl1pPr marL="385763" indent="-385763">
              <a:lnSpc>
                <a:spcPct val="100000"/>
              </a:lnSpc>
              <a:spcAft>
                <a:spcPts val="900"/>
              </a:spcAft>
              <a:buFont typeface="+mj-lt"/>
              <a:buAutoNum type="arabicPeriod"/>
              <a:defRPr sz="1800">
                <a:solidFill>
                  <a:schemeClr val="bg1"/>
                </a:solidFill>
              </a:defRPr>
            </a:lvl1pPr>
            <a:lvl2pPr marL="3429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a:t>
            </a:r>
          </a:p>
          <a:p>
            <a:pPr lvl="0"/>
            <a:r>
              <a:rPr lang="en-GB" dirty="0" err="1"/>
              <a:t>Kjfkajfk</a:t>
            </a:r>
            <a:endParaRPr lang="en-GB" dirty="0"/>
          </a:p>
          <a:p>
            <a:pPr lvl="0"/>
            <a:r>
              <a:rPr lang="en-GB" dirty="0" err="1"/>
              <a:t>Fdkjfkdsljksl</a:t>
            </a:r>
            <a:endParaRPr lang="en-GB" dirty="0"/>
          </a:p>
          <a:p>
            <a:pPr lvl="0"/>
            <a:r>
              <a:rPr lang="en-GB" dirty="0" err="1"/>
              <a:t>Kjfkdjflkas</a:t>
            </a:r>
            <a:endParaRPr lang="en-GB" dirty="0"/>
          </a:p>
          <a:p>
            <a:pPr lvl="0"/>
            <a:r>
              <a:rPr lang="en-GB" dirty="0" err="1"/>
              <a:t>Jfkladfjlkasjf</a:t>
            </a:r>
            <a:endParaRPr lang="en-GB" dirty="0"/>
          </a:p>
          <a:p>
            <a:pPr lvl="0"/>
            <a:r>
              <a:rPr lang="en-GB" dirty="0" err="1"/>
              <a:t>Fjdkfjsldkj</a:t>
            </a:r>
            <a:endParaRPr lang="en-GB" dirty="0"/>
          </a:p>
          <a:p>
            <a:pPr lvl="0"/>
            <a:r>
              <a:rPr lang="en-GB" dirty="0" err="1"/>
              <a:t>Jkfjasdklfjalsk</a:t>
            </a:r>
            <a:endParaRPr lang="en-GB" dirty="0"/>
          </a:p>
          <a:p>
            <a:pPr lvl="0"/>
            <a:endParaRPr lang="en-GB" dirty="0"/>
          </a:p>
        </p:txBody>
      </p:sp>
      <p:sp>
        <p:nvSpPr>
          <p:cNvPr id="10" name="슬라이드 번호 개체 틀 12">
            <a:extLst>
              <a:ext uri="{FF2B5EF4-FFF2-40B4-BE49-F238E27FC236}">
                <a16:creationId xmlns:a16="http://schemas.microsoft.com/office/drawing/2014/main" xmlns="" id="{1AEA3658-62EB-A24B-8B5C-38127754A5B9}"/>
              </a:ext>
            </a:extLst>
          </p:cNvPr>
          <p:cNvSpPr>
            <a:spLocks noGrp="1"/>
          </p:cNvSpPr>
          <p:nvPr>
            <p:ph type="sldNum" sz="quarter" idx="17"/>
          </p:nvPr>
        </p:nvSpPr>
        <p:spPr>
          <a:xfrm>
            <a:off x="4423500" y="-7215"/>
            <a:ext cx="297000" cy="784800"/>
          </a:xfr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bg1"/>
                </a:solidFill>
                <a:latin typeface="+mj-lt"/>
              </a:defRPr>
            </a:lvl1pPr>
          </a:lstStyle>
          <a:p>
            <a:fld id="{BB5D696C-7C4B-4748-AD7A-B30C297BC295}" type="slidenum">
              <a:rPr lang="ko-KR" altLang="en-US" smtClean="0">
                <a:solidFill>
                  <a:srgbClr val="FFFFFF"/>
                </a:solidFill>
              </a:rPr>
              <a:pPr/>
              <a:t>‹#›</a:t>
            </a:fld>
            <a:endParaRPr lang="ko-KR" altLang="en-US">
              <a:solidFill>
                <a:srgbClr val="FFFFFF"/>
              </a:solidFill>
            </a:endParaRPr>
          </a:p>
        </p:txBody>
      </p:sp>
      <p:pic>
        <p:nvPicPr>
          <p:cNvPr id="8" name="Picture 7" descr="A picture containing text, clipart&#10;&#10;Description automatically generated">
            <a:extLst>
              <a:ext uri="{FF2B5EF4-FFF2-40B4-BE49-F238E27FC236}">
                <a16:creationId xmlns:a16="http://schemas.microsoft.com/office/drawing/2014/main" xmlns="" id="{18B13439-71EF-5F4B-B473-842C9AAF25A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743" y="6316329"/>
            <a:ext cx="886211" cy="420452"/>
          </a:xfrm>
          <a:prstGeom prst="rect">
            <a:avLst/>
          </a:prstGeom>
        </p:spPr>
      </p:pic>
    </p:spTree>
    <p:extLst>
      <p:ext uri="{BB962C8B-B14F-4D97-AF65-F5344CB8AC3E}">
        <p14:creationId xmlns:p14="http://schemas.microsoft.com/office/powerpoint/2010/main" val="387458536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_Title_and_content_image_side">
    <p:spTree>
      <p:nvGrpSpPr>
        <p:cNvPr id="1" name=""/>
        <p:cNvGrpSpPr/>
        <p:nvPr/>
      </p:nvGrpSpPr>
      <p:grpSpPr>
        <a:xfrm>
          <a:off x="0" y="0"/>
          <a:ext cx="0" cy="0"/>
          <a:chOff x="0" y="0"/>
          <a:chExt cx="0" cy="0"/>
        </a:xfrm>
      </p:grpSpPr>
      <p:sp>
        <p:nvSpPr>
          <p:cNvPr id="14" name="그림 개체 틀 13"/>
          <p:cNvSpPr>
            <a:spLocks noGrp="1"/>
          </p:cNvSpPr>
          <p:nvPr>
            <p:ph type="pic" sz="quarter" idx="15"/>
          </p:nvPr>
        </p:nvSpPr>
        <p:spPr>
          <a:xfrm>
            <a:off x="0" y="717886"/>
            <a:ext cx="1839686" cy="4905828"/>
          </a:xfrm>
          <a:custGeom>
            <a:avLst/>
            <a:gdLst>
              <a:gd name="connsiteX0" fmla="*/ 0 w 2452914"/>
              <a:gd name="connsiteY0" fmla="*/ 0 h 4905828"/>
              <a:gd name="connsiteX1" fmla="*/ 2452914 w 2452914"/>
              <a:gd name="connsiteY1" fmla="*/ 2452914 h 4905828"/>
              <a:gd name="connsiteX2" fmla="*/ 0 w 2452914"/>
              <a:gd name="connsiteY2" fmla="*/ 4905828 h 4905828"/>
              <a:gd name="connsiteX3" fmla="*/ 0 w 2452914"/>
              <a:gd name="connsiteY3" fmla="*/ 3679371 h 4905828"/>
              <a:gd name="connsiteX4" fmla="*/ 1226457 w 2452914"/>
              <a:gd name="connsiteY4" fmla="*/ 2452914 h 4905828"/>
              <a:gd name="connsiteX5" fmla="*/ 0 w 2452914"/>
              <a:gd name="connsiteY5" fmla="*/ 1226457 h 490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2914" h="4905828">
                <a:moveTo>
                  <a:pt x="0" y="0"/>
                </a:moveTo>
                <a:cubicBezTo>
                  <a:pt x="1354707" y="0"/>
                  <a:pt x="2452914" y="1098207"/>
                  <a:pt x="2452914" y="2452914"/>
                </a:cubicBezTo>
                <a:cubicBezTo>
                  <a:pt x="2452914" y="3807621"/>
                  <a:pt x="1354707" y="4905828"/>
                  <a:pt x="0" y="4905828"/>
                </a:cubicBezTo>
                <a:lnTo>
                  <a:pt x="0" y="3679371"/>
                </a:lnTo>
                <a:cubicBezTo>
                  <a:pt x="677353" y="3679371"/>
                  <a:pt x="1226457" y="3130267"/>
                  <a:pt x="1226457" y="2452914"/>
                </a:cubicBezTo>
                <a:cubicBezTo>
                  <a:pt x="1226457" y="1775561"/>
                  <a:pt x="677353" y="1226457"/>
                  <a:pt x="0" y="1226457"/>
                </a:cubicBezTo>
                <a:close/>
              </a:path>
            </a:pathLst>
          </a:custGeom>
        </p:spPr>
        <p:txBody>
          <a:bodyPr wrap="square">
            <a:noAutofit/>
          </a:bodyPr>
          <a:lstStyle/>
          <a:p>
            <a:endParaRPr lang="ko-KR" altLang="en-US"/>
          </a:p>
        </p:txBody>
      </p:sp>
      <p:sp>
        <p:nvSpPr>
          <p:cNvPr id="2" name="Footer Placeholder 1">
            <a:extLst>
              <a:ext uri="{FF2B5EF4-FFF2-40B4-BE49-F238E27FC236}">
                <a16:creationId xmlns:a16="http://schemas.microsoft.com/office/drawing/2014/main" xmlns="" id="{AA81B8A3-DEED-0C46-8830-E9531C503FFF}"/>
              </a:ext>
            </a:extLst>
          </p:cNvPr>
          <p:cNvSpPr>
            <a:spLocks noGrp="1"/>
          </p:cNvSpPr>
          <p:nvPr>
            <p:ph type="ftr" sz="quarter" idx="17"/>
          </p:nvPr>
        </p:nvSpPr>
        <p:spPr>
          <a:xfrm>
            <a:off x="1545708" y="6356351"/>
            <a:ext cx="6866772" cy="348330"/>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7" name="Title 6">
            <a:extLst>
              <a:ext uri="{FF2B5EF4-FFF2-40B4-BE49-F238E27FC236}">
                <a16:creationId xmlns:a16="http://schemas.microsoft.com/office/drawing/2014/main" xmlns="" id="{5371B642-A3A3-4245-9B05-EC4A9ED0C30C}"/>
              </a:ext>
            </a:extLst>
          </p:cNvPr>
          <p:cNvSpPr>
            <a:spLocks noGrp="1"/>
          </p:cNvSpPr>
          <p:nvPr>
            <p:ph type="title" hasCustomPrompt="1"/>
          </p:nvPr>
        </p:nvSpPr>
        <p:spPr>
          <a:xfrm>
            <a:off x="2167128" y="662958"/>
            <a:ext cx="6245352" cy="1289651"/>
          </a:xfrm>
        </p:spPr>
        <p:txBody>
          <a:bodyPr>
            <a:normAutofit/>
          </a:bodyPr>
          <a:lstStyle>
            <a:lvl1pPr>
              <a:defRPr sz="3000" b="1"/>
            </a:lvl1pPr>
          </a:lstStyle>
          <a:p>
            <a:r>
              <a:rPr lang="en-GB" dirty="0"/>
              <a:t>CLICK TO EDIT MASTER TITLE STYLE</a:t>
            </a:r>
            <a:endParaRPr lang="x-none" dirty="0"/>
          </a:p>
        </p:txBody>
      </p:sp>
      <p:sp>
        <p:nvSpPr>
          <p:cNvPr id="11" name="Text Placeholder 10">
            <a:extLst>
              <a:ext uri="{FF2B5EF4-FFF2-40B4-BE49-F238E27FC236}">
                <a16:creationId xmlns:a16="http://schemas.microsoft.com/office/drawing/2014/main" xmlns="" id="{1F7A88DF-AAAD-7B48-9B0D-503B5C067F9F}"/>
              </a:ext>
            </a:extLst>
          </p:cNvPr>
          <p:cNvSpPr>
            <a:spLocks noGrp="1"/>
          </p:cNvSpPr>
          <p:nvPr>
            <p:ph type="body" sz="quarter" idx="19"/>
          </p:nvPr>
        </p:nvSpPr>
        <p:spPr>
          <a:xfrm>
            <a:off x="2167128" y="1952609"/>
            <a:ext cx="6245352" cy="414002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pic>
        <p:nvPicPr>
          <p:cNvPr id="28" name="Picture 27" descr="Shape, icon, circle&#10;&#10;Description automatically generated">
            <a:extLst>
              <a:ext uri="{FF2B5EF4-FFF2-40B4-BE49-F238E27FC236}">
                <a16:creationId xmlns:a16="http://schemas.microsoft.com/office/drawing/2014/main" xmlns="" id="{83D489A5-A88B-F84C-A113-CF1A6790AC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3544" y="1952608"/>
            <a:ext cx="1836000" cy="2448000"/>
          </a:xfrm>
          <a:prstGeom prst="rect">
            <a:avLst/>
          </a:prstGeom>
        </p:spPr>
      </p:pic>
      <p:sp>
        <p:nvSpPr>
          <p:cNvPr id="31" name="슬라이드 번호 개체 틀 12">
            <a:extLst>
              <a:ext uri="{FF2B5EF4-FFF2-40B4-BE49-F238E27FC236}">
                <a16:creationId xmlns:a16="http://schemas.microsoft.com/office/drawing/2014/main" xmlns="" id="{9829469D-F4E9-E74D-8582-E14A1F5F5C36}"/>
              </a:ext>
            </a:extLst>
          </p:cNvPr>
          <p:cNvSpPr>
            <a:spLocks noGrp="1"/>
          </p:cNvSpPr>
          <p:nvPr>
            <p:ph type="sldNum" sz="quarter" idx="20"/>
          </p:nvPr>
        </p:nvSpPr>
        <p:spPr>
          <a:xfrm>
            <a:off x="4423500" y="-7215"/>
            <a:ext cx="297000" cy="784800"/>
          </a:xfr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bg1"/>
                </a:solidFill>
                <a:latin typeface="+mj-lt"/>
              </a:defRPr>
            </a:lvl1pPr>
          </a:lstStyle>
          <a:p>
            <a:fld id="{BB5D696C-7C4B-4748-AD7A-B30C297BC295}" type="slidenum">
              <a:rPr lang="ko-KR" altLang="en-US" smtClean="0">
                <a:solidFill>
                  <a:srgbClr val="FFFFFF"/>
                </a:solidFill>
              </a:rPr>
              <a:pPr/>
              <a:t>‹#›</a:t>
            </a:fld>
            <a:endParaRPr lang="ko-KR" altLang="en-US">
              <a:solidFill>
                <a:srgbClr val="FFFFFF"/>
              </a:solidFill>
            </a:endParaRPr>
          </a:p>
        </p:txBody>
      </p:sp>
      <p:pic>
        <p:nvPicPr>
          <p:cNvPr id="10" name="Picture 9">
            <a:extLst>
              <a:ext uri="{FF2B5EF4-FFF2-40B4-BE49-F238E27FC236}">
                <a16:creationId xmlns:a16="http://schemas.microsoft.com/office/drawing/2014/main" xmlns="" id="{451DE1C5-7126-1B4E-B550-7F12504C6DF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9522" y="6354763"/>
            <a:ext cx="832052" cy="396000"/>
          </a:xfrm>
          <a:prstGeom prst="rect">
            <a:avLst/>
          </a:prstGeom>
        </p:spPr>
      </p:pic>
      <p:pic>
        <p:nvPicPr>
          <p:cNvPr id="12" name="Picture 2">
            <a:extLst>
              <a:ext uri="{FF2B5EF4-FFF2-40B4-BE49-F238E27FC236}">
                <a16:creationId xmlns:a16="http://schemas.microsoft.com/office/drawing/2014/main" xmlns="" id="{112B389F-F556-5545-9A82-F212B7FB2B63}"/>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5006" y="6431722"/>
            <a:ext cx="307271" cy="27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93922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2_Title_and_content_image_side">
    <p:spTree>
      <p:nvGrpSpPr>
        <p:cNvPr id="1" name=""/>
        <p:cNvGrpSpPr/>
        <p:nvPr/>
      </p:nvGrpSpPr>
      <p:grpSpPr>
        <a:xfrm>
          <a:off x="0" y="0"/>
          <a:ext cx="0" cy="0"/>
          <a:chOff x="0" y="0"/>
          <a:chExt cx="0" cy="0"/>
        </a:xfrm>
      </p:grpSpPr>
      <p:pic>
        <p:nvPicPr>
          <p:cNvPr id="4" name="Picture 3" descr="A picture containing shape&#10;&#10;Description automatically generated">
            <a:extLst>
              <a:ext uri="{FF2B5EF4-FFF2-40B4-BE49-F238E27FC236}">
                <a16:creationId xmlns:a16="http://schemas.microsoft.com/office/drawing/2014/main" xmlns="" id="{5A4DD70E-AC35-4D40-B7A5-3C289AC68C32}"/>
              </a:ext>
            </a:extLst>
          </p:cNvPr>
          <p:cNvPicPr>
            <a:picLocks noChangeAspect="1"/>
          </p:cNvPicPr>
          <p:nvPr userDrawn="1"/>
        </p:nvPicPr>
        <p:blipFill>
          <a:blip r:embed="rId2">
            <a:alphaModFix amt="35000"/>
            <a:extLst>
              <a:ext uri="{28A0092B-C50C-407E-A947-70E740481C1C}">
                <a14:useLocalDpi xmlns:a14="http://schemas.microsoft.com/office/drawing/2010/main" val="0"/>
              </a:ext>
            </a:extLst>
          </a:blip>
          <a:stretch>
            <a:fillRect/>
          </a:stretch>
        </p:blipFill>
        <p:spPr>
          <a:xfrm>
            <a:off x="0" y="0"/>
            <a:ext cx="6302858" cy="6858000"/>
          </a:xfrm>
          <a:prstGeom prst="rect">
            <a:avLst/>
          </a:prstGeom>
        </p:spPr>
      </p:pic>
      <p:sp>
        <p:nvSpPr>
          <p:cNvPr id="2" name="Footer Placeholder 1">
            <a:extLst>
              <a:ext uri="{FF2B5EF4-FFF2-40B4-BE49-F238E27FC236}">
                <a16:creationId xmlns:a16="http://schemas.microsoft.com/office/drawing/2014/main" xmlns="" id="{AA81B8A3-DEED-0C46-8830-E9531C503FFF}"/>
              </a:ext>
            </a:extLst>
          </p:cNvPr>
          <p:cNvSpPr>
            <a:spLocks noGrp="1"/>
          </p:cNvSpPr>
          <p:nvPr>
            <p:ph type="ftr" sz="quarter" idx="17"/>
          </p:nvPr>
        </p:nvSpPr>
        <p:spPr>
          <a:xfrm>
            <a:off x="1545708" y="6356351"/>
            <a:ext cx="6866772" cy="348330"/>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7" name="Title 6">
            <a:extLst>
              <a:ext uri="{FF2B5EF4-FFF2-40B4-BE49-F238E27FC236}">
                <a16:creationId xmlns:a16="http://schemas.microsoft.com/office/drawing/2014/main" xmlns="" id="{5371B642-A3A3-4245-9B05-EC4A9ED0C30C}"/>
              </a:ext>
            </a:extLst>
          </p:cNvPr>
          <p:cNvSpPr>
            <a:spLocks noGrp="1"/>
          </p:cNvSpPr>
          <p:nvPr>
            <p:ph type="title" hasCustomPrompt="1"/>
          </p:nvPr>
        </p:nvSpPr>
        <p:spPr>
          <a:xfrm>
            <a:off x="1353064" y="662958"/>
            <a:ext cx="7059416" cy="1289651"/>
          </a:xfrm>
        </p:spPr>
        <p:txBody>
          <a:bodyPr>
            <a:normAutofit/>
          </a:bodyPr>
          <a:lstStyle>
            <a:lvl1pPr>
              <a:defRPr sz="3000" b="1"/>
            </a:lvl1pPr>
          </a:lstStyle>
          <a:p>
            <a:r>
              <a:rPr lang="en-GB" dirty="0"/>
              <a:t>CLICK TO EDIT MASTER TITLE STYLE</a:t>
            </a:r>
            <a:endParaRPr lang="x-none" dirty="0"/>
          </a:p>
        </p:txBody>
      </p:sp>
      <p:sp>
        <p:nvSpPr>
          <p:cNvPr id="11" name="Text Placeholder 10">
            <a:extLst>
              <a:ext uri="{FF2B5EF4-FFF2-40B4-BE49-F238E27FC236}">
                <a16:creationId xmlns:a16="http://schemas.microsoft.com/office/drawing/2014/main" xmlns="" id="{1F7A88DF-AAAD-7B48-9B0D-503B5C067F9F}"/>
              </a:ext>
            </a:extLst>
          </p:cNvPr>
          <p:cNvSpPr>
            <a:spLocks noGrp="1"/>
          </p:cNvSpPr>
          <p:nvPr>
            <p:ph type="body" sz="quarter" idx="19"/>
          </p:nvPr>
        </p:nvSpPr>
        <p:spPr>
          <a:xfrm>
            <a:off x="1353064" y="1952609"/>
            <a:ext cx="7059416" cy="414002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31" name="슬라이드 번호 개체 틀 12">
            <a:extLst>
              <a:ext uri="{FF2B5EF4-FFF2-40B4-BE49-F238E27FC236}">
                <a16:creationId xmlns:a16="http://schemas.microsoft.com/office/drawing/2014/main" xmlns="" id="{9829469D-F4E9-E74D-8582-E14A1F5F5C36}"/>
              </a:ext>
            </a:extLst>
          </p:cNvPr>
          <p:cNvSpPr>
            <a:spLocks noGrp="1"/>
          </p:cNvSpPr>
          <p:nvPr>
            <p:ph type="sldNum" sz="quarter" idx="20"/>
          </p:nvPr>
        </p:nvSpPr>
        <p:spPr>
          <a:xfrm>
            <a:off x="4423500" y="-7215"/>
            <a:ext cx="297000" cy="784800"/>
          </a:xfr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bg1"/>
                </a:solidFill>
                <a:latin typeface="+mj-lt"/>
              </a:defRPr>
            </a:lvl1pPr>
          </a:lstStyle>
          <a:p>
            <a:fld id="{BB5D696C-7C4B-4748-AD7A-B30C297BC295}" type="slidenum">
              <a:rPr lang="ko-KR" altLang="en-US" smtClean="0">
                <a:solidFill>
                  <a:srgbClr val="FFFFFF"/>
                </a:solidFill>
              </a:rPr>
              <a:pPr/>
              <a:t>‹#›</a:t>
            </a:fld>
            <a:endParaRPr lang="ko-KR" altLang="en-US">
              <a:solidFill>
                <a:srgbClr val="FFFFFF"/>
              </a:solidFill>
            </a:endParaRPr>
          </a:p>
        </p:txBody>
      </p:sp>
      <p:pic>
        <p:nvPicPr>
          <p:cNvPr id="8" name="Picture 7">
            <a:extLst>
              <a:ext uri="{FF2B5EF4-FFF2-40B4-BE49-F238E27FC236}">
                <a16:creationId xmlns:a16="http://schemas.microsoft.com/office/drawing/2014/main" xmlns="" id="{15A147AB-CAEB-8D40-885D-B9ACA1EB465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9522" y="6354763"/>
            <a:ext cx="832052" cy="396000"/>
          </a:xfrm>
          <a:prstGeom prst="rect">
            <a:avLst/>
          </a:prstGeom>
        </p:spPr>
      </p:pic>
      <p:pic>
        <p:nvPicPr>
          <p:cNvPr id="10" name="Picture 2">
            <a:extLst>
              <a:ext uri="{FF2B5EF4-FFF2-40B4-BE49-F238E27FC236}">
                <a16:creationId xmlns:a16="http://schemas.microsoft.com/office/drawing/2014/main" xmlns="" id="{12A2BA01-2ECF-434C-81FE-56372A9CCD2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5006" y="6431722"/>
            <a:ext cx="307271" cy="27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079826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3_Title_and_content_image_side">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AA81B8A3-DEED-0C46-8830-E9531C503FFF}"/>
              </a:ext>
            </a:extLst>
          </p:cNvPr>
          <p:cNvSpPr>
            <a:spLocks noGrp="1"/>
          </p:cNvSpPr>
          <p:nvPr>
            <p:ph type="ftr" sz="quarter" idx="17"/>
          </p:nvPr>
        </p:nvSpPr>
        <p:spPr>
          <a:xfrm>
            <a:off x="1545708" y="6356351"/>
            <a:ext cx="6866772" cy="355161"/>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7" name="Title 6">
            <a:extLst>
              <a:ext uri="{FF2B5EF4-FFF2-40B4-BE49-F238E27FC236}">
                <a16:creationId xmlns:a16="http://schemas.microsoft.com/office/drawing/2014/main" xmlns="" id="{5371B642-A3A3-4245-9B05-EC4A9ED0C30C}"/>
              </a:ext>
            </a:extLst>
          </p:cNvPr>
          <p:cNvSpPr>
            <a:spLocks noGrp="1"/>
          </p:cNvSpPr>
          <p:nvPr>
            <p:ph type="title" hasCustomPrompt="1"/>
          </p:nvPr>
        </p:nvSpPr>
        <p:spPr>
          <a:xfrm>
            <a:off x="883086" y="662958"/>
            <a:ext cx="7529395" cy="1289651"/>
          </a:xfrm>
        </p:spPr>
        <p:txBody>
          <a:bodyPr>
            <a:normAutofit/>
          </a:bodyPr>
          <a:lstStyle>
            <a:lvl1pPr>
              <a:defRPr sz="3000" b="1"/>
            </a:lvl1pPr>
          </a:lstStyle>
          <a:p>
            <a:r>
              <a:rPr lang="en-GB" dirty="0"/>
              <a:t>CLICK TO EDIT MASTER TITLE STYLE</a:t>
            </a:r>
            <a:endParaRPr lang="x-none" dirty="0"/>
          </a:p>
        </p:txBody>
      </p:sp>
      <p:sp>
        <p:nvSpPr>
          <p:cNvPr id="11" name="Text Placeholder 10">
            <a:extLst>
              <a:ext uri="{FF2B5EF4-FFF2-40B4-BE49-F238E27FC236}">
                <a16:creationId xmlns:a16="http://schemas.microsoft.com/office/drawing/2014/main" xmlns="" id="{1F7A88DF-AAAD-7B48-9B0D-503B5C067F9F}"/>
              </a:ext>
            </a:extLst>
          </p:cNvPr>
          <p:cNvSpPr>
            <a:spLocks noGrp="1"/>
          </p:cNvSpPr>
          <p:nvPr>
            <p:ph type="body" sz="quarter" idx="19"/>
          </p:nvPr>
        </p:nvSpPr>
        <p:spPr>
          <a:xfrm>
            <a:off x="883086" y="1952609"/>
            <a:ext cx="7529395" cy="414002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31" name="슬라이드 번호 개체 틀 12">
            <a:extLst>
              <a:ext uri="{FF2B5EF4-FFF2-40B4-BE49-F238E27FC236}">
                <a16:creationId xmlns:a16="http://schemas.microsoft.com/office/drawing/2014/main" xmlns="" id="{9829469D-F4E9-E74D-8582-E14A1F5F5C36}"/>
              </a:ext>
            </a:extLst>
          </p:cNvPr>
          <p:cNvSpPr>
            <a:spLocks noGrp="1"/>
          </p:cNvSpPr>
          <p:nvPr>
            <p:ph type="sldNum" sz="quarter" idx="20"/>
          </p:nvPr>
        </p:nvSpPr>
        <p:spPr>
          <a:xfrm>
            <a:off x="4423500" y="-7215"/>
            <a:ext cx="297000" cy="784800"/>
          </a:xfr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bg1"/>
                </a:solidFill>
                <a:latin typeface="+mj-lt"/>
              </a:defRPr>
            </a:lvl1pPr>
          </a:lstStyle>
          <a:p>
            <a:fld id="{BB5D696C-7C4B-4748-AD7A-B30C297BC295}" type="slidenum">
              <a:rPr lang="ko-KR" altLang="en-US" smtClean="0">
                <a:solidFill>
                  <a:srgbClr val="FFFFFF"/>
                </a:solidFill>
              </a:rPr>
              <a:pPr/>
              <a:t>‹#›</a:t>
            </a:fld>
            <a:endParaRPr lang="ko-KR" altLang="en-US">
              <a:solidFill>
                <a:srgbClr val="FFFFFF"/>
              </a:solidFill>
            </a:endParaRPr>
          </a:p>
        </p:txBody>
      </p:sp>
      <p:pic>
        <p:nvPicPr>
          <p:cNvPr id="5" name="Picture 4" descr="Shape, arrow&#10;&#10;Description automatically generated">
            <a:extLst>
              <a:ext uri="{FF2B5EF4-FFF2-40B4-BE49-F238E27FC236}">
                <a16:creationId xmlns:a16="http://schemas.microsoft.com/office/drawing/2014/main" xmlns="" id="{F6BE1903-C184-2F4B-A4B7-1EA19E4AC471}"/>
              </a:ext>
            </a:extLst>
          </p:cNvPr>
          <p:cNvPicPr>
            <a:picLocks noChangeAspect="1"/>
          </p:cNvPicPr>
          <p:nvPr userDrawn="1"/>
        </p:nvPicPr>
        <p:blipFill>
          <a:blip r:embed="rId2" cstate="print">
            <a:alphaModFix amt="20000"/>
            <a:extLst>
              <a:ext uri="{28A0092B-C50C-407E-A947-70E740481C1C}">
                <a14:useLocalDpi xmlns:a14="http://schemas.microsoft.com/office/drawing/2010/main" val="0"/>
              </a:ext>
            </a:extLst>
          </a:blip>
          <a:stretch>
            <a:fillRect/>
          </a:stretch>
        </p:blipFill>
        <p:spPr>
          <a:xfrm flipH="1">
            <a:off x="0" y="1436"/>
            <a:ext cx="2267900" cy="3112154"/>
          </a:xfrm>
          <a:prstGeom prst="rect">
            <a:avLst/>
          </a:prstGeom>
        </p:spPr>
      </p:pic>
      <p:pic>
        <p:nvPicPr>
          <p:cNvPr id="8" name="Picture 7">
            <a:extLst>
              <a:ext uri="{FF2B5EF4-FFF2-40B4-BE49-F238E27FC236}">
                <a16:creationId xmlns:a16="http://schemas.microsoft.com/office/drawing/2014/main" xmlns="" id="{683E02A2-B300-034F-AA05-A9C39893A04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9522" y="6354763"/>
            <a:ext cx="832052" cy="396000"/>
          </a:xfrm>
          <a:prstGeom prst="rect">
            <a:avLst/>
          </a:prstGeom>
        </p:spPr>
      </p:pic>
      <p:pic>
        <p:nvPicPr>
          <p:cNvPr id="10" name="Picture 2">
            <a:extLst>
              <a:ext uri="{FF2B5EF4-FFF2-40B4-BE49-F238E27FC236}">
                <a16:creationId xmlns:a16="http://schemas.microsoft.com/office/drawing/2014/main" xmlns="" id="{F527613A-6C5C-684E-9BC0-3D7752F61117}"/>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5006" y="6431722"/>
            <a:ext cx="307271" cy="27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164133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4_Title_and_content_image_s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AA81B8A3-DEED-0C46-8830-E9531C503FFF}"/>
              </a:ext>
            </a:extLst>
          </p:cNvPr>
          <p:cNvSpPr>
            <a:spLocks noGrp="1"/>
          </p:cNvSpPr>
          <p:nvPr>
            <p:ph type="ftr" sz="quarter" idx="17"/>
          </p:nvPr>
        </p:nvSpPr>
        <p:spPr>
          <a:xfrm>
            <a:off x="1603637" y="6356351"/>
            <a:ext cx="6808843" cy="360000"/>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7" name="Title 6">
            <a:extLst>
              <a:ext uri="{FF2B5EF4-FFF2-40B4-BE49-F238E27FC236}">
                <a16:creationId xmlns:a16="http://schemas.microsoft.com/office/drawing/2014/main" xmlns="" id="{5371B642-A3A3-4245-9B05-EC4A9ED0C30C}"/>
              </a:ext>
            </a:extLst>
          </p:cNvPr>
          <p:cNvSpPr>
            <a:spLocks noGrp="1"/>
          </p:cNvSpPr>
          <p:nvPr>
            <p:ph type="title" hasCustomPrompt="1"/>
          </p:nvPr>
        </p:nvSpPr>
        <p:spPr>
          <a:xfrm>
            <a:off x="883086" y="662958"/>
            <a:ext cx="7529395" cy="1289651"/>
          </a:xfrm>
        </p:spPr>
        <p:txBody>
          <a:bodyPr>
            <a:normAutofit/>
          </a:bodyPr>
          <a:lstStyle>
            <a:lvl1pPr>
              <a:defRPr sz="3000" b="1">
                <a:solidFill>
                  <a:schemeClr val="bg1"/>
                </a:solidFill>
              </a:defRPr>
            </a:lvl1pPr>
          </a:lstStyle>
          <a:p>
            <a:r>
              <a:rPr lang="en-GB" dirty="0"/>
              <a:t>CLICK TO EDIT MASTER TITLE STYLE</a:t>
            </a:r>
            <a:endParaRPr lang="x-none" dirty="0"/>
          </a:p>
        </p:txBody>
      </p:sp>
      <p:sp>
        <p:nvSpPr>
          <p:cNvPr id="11" name="Text Placeholder 10">
            <a:extLst>
              <a:ext uri="{FF2B5EF4-FFF2-40B4-BE49-F238E27FC236}">
                <a16:creationId xmlns:a16="http://schemas.microsoft.com/office/drawing/2014/main" xmlns="" id="{1F7A88DF-AAAD-7B48-9B0D-503B5C067F9F}"/>
              </a:ext>
            </a:extLst>
          </p:cNvPr>
          <p:cNvSpPr>
            <a:spLocks noGrp="1"/>
          </p:cNvSpPr>
          <p:nvPr>
            <p:ph type="body" sz="quarter" idx="19"/>
          </p:nvPr>
        </p:nvSpPr>
        <p:spPr>
          <a:xfrm>
            <a:off x="883086" y="1952609"/>
            <a:ext cx="7529395" cy="414002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31" name="슬라이드 번호 개체 틀 12">
            <a:extLst>
              <a:ext uri="{FF2B5EF4-FFF2-40B4-BE49-F238E27FC236}">
                <a16:creationId xmlns:a16="http://schemas.microsoft.com/office/drawing/2014/main" xmlns="" id="{9829469D-F4E9-E74D-8582-E14A1F5F5C36}"/>
              </a:ext>
            </a:extLst>
          </p:cNvPr>
          <p:cNvSpPr>
            <a:spLocks noGrp="1"/>
          </p:cNvSpPr>
          <p:nvPr>
            <p:ph type="sldNum" sz="quarter" idx="20"/>
          </p:nvPr>
        </p:nvSpPr>
        <p:spPr>
          <a:xfrm>
            <a:off x="4423500" y="-7215"/>
            <a:ext cx="297000" cy="784800"/>
          </a:xfr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bg1"/>
                </a:solidFill>
                <a:latin typeface="+mj-lt"/>
              </a:defRPr>
            </a:lvl1pPr>
          </a:lstStyle>
          <a:p>
            <a:fld id="{BB5D696C-7C4B-4748-AD7A-B30C297BC295}" type="slidenum">
              <a:rPr lang="ko-KR" altLang="en-US" smtClean="0">
                <a:solidFill>
                  <a:srgbClr val="FFFFFF"/>
                </a:solidFill>
              </a:rPr>
              <a:pPr/>
              <a:t>‹#›</a:t>
            </a:fld>
            <a:endParaRPr lang="ko-KR" altLang="en-US">
              <a:solidFill>
                <a:srgbClr val="FFFFFF"/>
              </a:solidFill>
            </a:endParaRPr>
          </a:p>
        </p:txBody>
      </p:sp>
      <p:pic>
        <p:nvPicPr>
          <p:cNvPr id="8" name="Picture 7" descr="A picture containing text, clipart&#10;&#10;Description automatically generated">
            <a:extLst>
              <a:ext uri="{FF2B5EF4-FFF2-40B4-BE49-F238E27FC236}">
                <a16:creationId xmlns:a16="http://schemas.microsoft.com/office/drawing/2014/main" xmlns="" id="{DB4E3AC6-1CB2-1F47-BDC6-199C1355D8B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2117" y="6359888"/>
            <a:ext cx="758793" cy="360000"/>
          </a:xfrm>
          <a:prstGeom prst="rect">
            <a:avLst/>
          </a:prstGeom>
        </p:spPr>
      </p:pic>
      <p:pic>
        <p:nvPicPr>
          <p:cNvPr id="9" name="Picture 2">
            <a:extLst>
              <a:ext uri="{FF2B5EF4-FFF2-40B4-BE49-F238E27FC236}">
                <a16:creationId xmlns:a16="http://schemas.microsoft.com/office/drawing/2014/main" xmlns="" id="{5D04949A-08AD-AF4C-805A-949526AA4AB9}"/>
              </a:ext>
            </a:extLst>
          </p:cNvPr>
          <p:cNvPicPr>
            <a:picLocks noChangeAspect="1" noChangeArrowheads="1"/>
          </p:cNvPicPr>
          <p:nvPr userDrawn="1"/>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48452" y="6431722"/>
            <a:ext cx="307271" cy="27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95175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457200"/>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457200"/>
            <a:r>
              <a:rPr lang="en-US" smtClean="0">
                <a:solidFill>
                  <a:prstClr val="black"/>
                </a:solidFill>
              </a:rPr>
              <a:t>www.eifl.net</a:t>
            </a:r>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457200"/>
            <a:fld id="{4B81FC85-EDEF-5E4A-BACB-E2E10F38733B}"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163054251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Logo_title_background">
    <p:bg>
      <p:bgRef idx="1002">
        <a:schemeClr val="bg1"/>
      </p:bgRef>
    </p:bg>
    <p:spTree>
      <p:nvGrpSpPr>
        <p:cNvPr id="1" name=""/>
        <p:cNvGrpSpPr/>
        <p:nvPr/>
      </p:nvGrpSpPr>
      <p:grpSpPr>
        <a:xfrm>
          <a:off x="0" y="0"/>
          <a:ext cx="0" cy="0"/>
          <a:chOff x="0" y="0"/>
          <a:chExt cx="0" cy="0"/>
        </a:xfrm>
      </p:grpSpPr>
      <p:sp>
        <p:nvSpPr>
          <p:cNvPr id="12" name="자유형 19">
            <a:extLst>
              <a:ext uri="{FF2B5EF4-FFF2-40B4-BE49-F238E27FC236}">
                <a16:creationId xmlns:a16="http://schemas.microsoft.com/office/drawing/2014/main" xmlns="" id="{AF1EC07F-F38D-834C-B3FE-A93EA6BC1A63}"/>
              </a:ext>
            </a:extLst>
          </p:cNvPr>
          <p:cNvSpPr/>
          <p:nvPr userDrawn="1"/>
        </p:nvSpPr>
        <p:spPr bwMode="auto">
          <a:xfrm>
            <a:off x="4466" y="5529768"/>
            <a:ext cx="2160321" cy="1328232"/>
          </a:xfrm>
          <a:custGeom>
            <a:avLst/>
            <a:gdLst>
              <a:gd name="connsiteX0" fmla="*/ 1440214 w 2880428"/>
              <a:gd name="connsiteY0" fmla="*/ 0 h 1328232"/>
              <a:gd name="connsiteX1" fmla="*/ 2878917 w 2880428"/>
              <a:gd name="connsiteY1" fmla="*/ 1298307 h 1328232"/>
              <a:gd name="connsiteX2" fmla="*/ 2880428 w 2880428"/>
              <a:gd name="connsiteY2" fmla="*/ 1328232 h 1328232"/>
              <a:gd name="connsiteX3" fmla="*/ 0 w 2880428"/>
              <a:gd name="connsiteY3" fmla="*/ 1328232 h 1328232"/>
              <a:gd name="connsiteX4" fmla="*/ 1511 w 2880428"/>
              <a:gd name="connsiteY4" fmla="*/ 1298307 h 1328232"/>
              <a:gd name="connsiteX5" fmla="*/ 1440214 w 2880428"/>
              <a:gd name="connsiteY5" fmla="*/ 0 h 1328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0428" h="1328232">
                <a:moveTo>
                  <a:pt x="1440214" y="0"/>
                </a:moveTo>
                <a:cubicBezTo>
                  <a:pt x="2188993" y="0"/>
                  <a:pt x="2804858" y="569067"/>
                  <a:pt x="2878917" y="1298307"/>
                </a:cubicBezTo>
                <a:lnTo>
                  <a:pt x="2880428" y="1328232"/>
                </a:lnTo>
                <a:lnTo>
                  <a:pt x="0" y="1328232"/>
                </a:lnTo>
                <a:lnTo>
                  <a:pt x="1511" y="1298307"/>
                </a:lnTo>
                <a:cubicBezTo>
                  <a:pt x="75570" y="569067"/>
                  <a:pt x="691436" y="0"/>
                  <a:pt x="1440214" y="0"/>
                </a:cubicBezTo>
                <a:close/>
              </a:path>
            </a:pathLst>
          </a:custGeom>
          <a:solidFill>
            <a:schemeClr val="tx2"/>
          </a:solidFill>
          <a:ln>
            <a:noFill/>
          </a:ln>
        </p:spPr>
        <p:txBody>
          <a:bodyPr vert="horz" wrap="square" lIns="68580" tIns="34290" rIns="68580" bIns="34290" numCol="1" rtlCol="0" anchor="t" anchorCtr="0" compatLnSpc="1">
            <a:prstTxWarp prst="textNoShape">
              <a:avLst/>
            </a:prstTxWarp>
          </a:bodyPr>
          <a:lstStyle/>
          <a:p>
            <a:pPr algn="ctr" defTabSz="342900"/>
            <a:endParaRPr lang="ko-KR" altLang="en-US" sz="1350">
              <a:solidFill>
                <a:srgbClr val="FFFFFF"/>
              </a:solidFill>
              <a:latin typeface="Calibri Light" panose="020F0302020204030204"/>
            </a:endParaRPr>
          </a:p>
        </p:txBody>
      </p:sp>
      <p:sp>
        <p:nvSpPr>
          <p:cNvPr id="10" name="그림 개체 틀 8"/>
          <p:cNvSpPr>
            <a:spLocks noGrp="1"/>
          </p:cNvSpPr>
          <p:nvPr>
            <p:ph type="pic" sz="quarter" idx="13"/>
          </p:nvPr>
        </p:nvSpPr>
        <p:spPr>
          <a:xfrm>
            <a:off x="2718070" y="1620252"/>
            <a:ext cx="3407072" cy="4539916"/>
          </a:xfrm>
          <a:prstGeom prst="ellipse">
            <a:avLst/>
          </a:prstGeom>
        </p:spPr>
        <p:txBody>
          <a:bodyPr/>
          <a:lstStyle/>
          <a:p>
            <a:endParaRPr lang="ko-KR" altLang="en-US"/>
          </a:p>
        </p:txBody>
      </p:sp>
      <p:sp>
        <p:nvSpPr>
          <p:cNvPr id="11" name="그림 개체 틀 8"/>
          <p:cNvSpPr>
            <a:spLocks noGrp="1"/>
          </p:cNvSpPr>
          <p:nvPr>
            <p:ph type="pic" sz="quarter" idx="14"/>
          </p:nvPr>
        </p:nvSpPr>
        <p:spPr>
          <a:xfrm>
            <a:off x="4602080" y="468096"/>
            <a:ext cx="2146824" cy="2860639"/>
          </a:xfrm>
          <a:prstGeom prst="ellipse">
            <a:avLst/>
          </a:prstGeom>
        </p:spPr>
        <p:txBody>
          <a:bodyPr/>
          <a:lstStyle/>
          <a:p>
            <a:endParaRPr lang="ko-KR" altLang="en-US"/>
          </a:p>
        </p:txBody>
      </p:sp>
      <p:pic>
        <p:nvPicPr>
          <p:cNvPr id="16" name="Picture 15" descr="A picture containing text, clipart&#10;&#10;Description automatically generated">
            <a:extLst>
              <a:ext uri="{FF2B5EF4-FFF2-40B4-BE49-F238E27FC236}">
                <a16:creationId xmlns:a16="http://schemas.microsoft.com/office/drawing/2014/main" xmlns="" id="{D050C606-139F-F94B-A05B-BEE04783280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2117" y="6359888"/>
            <a:ext cx="758793" cy="360000"/>
          </a:xfrm>
          <a:prstGeom prst="rect">
            <a:avLst/>
          </a:prstGeom>
        </p:spPr>
      </p:pic>
      <p:sp>
        <p:nvSpPr>
          <p:cNvPr id="2" name="Footer Placeholder 1">
            <a:extLst>
              <a:ext uri="{FF2B5EF4-FFF2-40B4-BE49-F238E27FC236}">
                <a16:creationId xmlns:a16="http://schemas.microsoft.com/office/drawing/2014/main" xmlns="" id="{B2F9E2EB-F8A1-2144-9643-C0EC4AC9555B}"/>
              </a:ext>
            </a:extLst>
          </p:cNvPr>
          <p:cNvSpPr>
            <a:spLocks noGrp="1"/>
          </p:cNvSpPr>
          <p:nvPr>
            <p:ph type="ftr" sz="quarter" idx="16"/>
          </p:nvPr>
        </p:nvSpPr>
        <p:spPr>
          <a:xfrm>
            <a:off x="1583355" y="6389905"/>
            <a:ext cx="7378529" cy="365125"/>
          </a:xfrm>
        </p:spPr>
        <p:txBody>
          <a:bodyPr/>
          <a:lstStyle/>
          <a:p>
            <a:r>
              <a:rPr lang="en-GB" altLang="ko-KR">
                <a:solidFill>
                  <a:srgbClr val="FFFFFF">
                    <a:tint val="75000"/>
                  </a:srgbClr>
                </a:solidFill>
              </a:rPr>
              <a:t>Evidence Based Policymaking in Europe Summit: 2021 | Dec 9-10, 2021</a:t>
            </a:r>
            <a:endParaRPr lang="ko-KR" altLang="en-US">
              <a:solidFill>
                <a:srgbClr val="FFFFFF">
                  <a:tint val="75000"/>
                </a:srgbClr>
              </a:solidFill>
            </a:endParaRPr>
          </a:p>
        </p:txBody>
      </p:sp>
      <p:sp>
        <p:nvSpPr>
          <p:cNvPr id="7" name="Title 6">
            <a:extLst>
              <a:ext uri="{FF2B5EF4-FFF2-40B4-BE49-F238E27FC236}">
                <a16:creationId xmlns:a16="http://schemas.microsoft.com/office/drawing/2014/main" xmlns="" id="{C58315CD-BB9F-7A47-BFCA-00E83F84DA22}"/>
              </a:ext>
            </a:extLst>
          </p:cNvPr>
          <p:cNvSpPr>
            <a:spLocks noGrp="1"/>
          </p:cNvSpPr>
          <p:nvPr>
            <p:ph type="title"/>
          </p:nvPr>
        </p:nvSpPr>
        <p:spPr>
          <a:xfrm>
            <a:off x="2386584" y="3120090"/>
            <a:ext cx="4160520" cy="2179942"/>
          </a:xfrm>
        </p:spPr>
        <p:txBody>
          <a:bodyPr/>
          <a:lstStyle>
            <a:lvl1pPr algn="ctr">
              <a:defRPr cap="all" baseline="0">
                <a:solidFill>
                  <a:schemeClr val="tx1"/>
                </a:solidFill>
              </a:defRPr>
            </a:lvl1pPr>
          </a:lstStyle>
          <a:p>
            <a:r>
              <a:rPr lang="en-GB" dirty="0"/>
              <a:t>Click to edit Master title style</a:t>
            </a:r>
            <a:endParaRPr lang="x-none" dirty="0"/>
          </a:p>
        </p:txBody>
      </p:sp>
      <p:pic>
        <p:nvPicPr>
          <p:cNvPr id="9" name="Picture 8">
            <a:extLst>
              <a:ext uri="{FF2B5EF4-FFF2-40B4-BE49-F238E27FC236}">
                <a16:creationId xmlns:a16="http://schemas.microsoft.com/office/drawing/2014/main" xmlns="" id="{21BBF765-8629-CD4D-BA34-F529E28BA0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0751" y="-1049888"/>
            <a:ext cx="2175698" cy="2860639"/>
          </a:xfrm>
          <a:prstGeom prst="rect">
            <a:avLst/>
          </a:prstGeom>
        </p:spPr>
      </p:pic>
      <p:sp>
        <p:nvSpPr>
          <p:cNvPr id="17" name="슬라이드 번호 개체 틀 12">
            <a:extLst>
              <a:ext uri="{FF2B5EF4-FFF2-40B4-BE49-F238E27FC236}">
                <a16:creationId xmlns:a16="http://schemas.microsoft.com/office/drawing/2014/main" xmlns="" id="{2E70F0FD-E5E5-C04C-BA32-74A928D349A3}"/>
              </a:ext>
            </a:extLst>
          </p:cNvPr>
          <p:cNvSpPr>
            <a:spLocks noGrp="1"/>
          </p:cNvSpPr>
          <p:nvPr>
            <p:ph type="sldNum" sz="quarter" idx="17"/>
          </p:nvPr>
        </p:nvSpPr>
        <p:spPr>
          <a:xfrm>
            <a:off x="4274414" y="5967"/>
            <a:ext cx="297000" cy="784800"/>
          </a:xfr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tx1"/>
                </a:solidFill>
                <a:latin typeface="+mj-lt"/>
              </a:defRPr>
            </a:lvl1pPr>
          </a:lstStyle>
          <a:p>
            <a:fld id="{BB5D696C-7C4B-4748-AD7A-B30C297BC295}" type="slidenum">
              <a:rPr lang="ko-KR" altLang="en-US" smtClean="0">
                <a:solidFill>
                  <a:srgbClr val="FFFFFF"/>
                </a:solidFill>
              </a:rPr>
              <a:pPr/>
              <a:t>‹#›</a:t>
            </a:fld>
            <a:endParaRPr lang="ko-KR" altLang="en-US">
              <a:solidFill>
                <a:srgbClr val="FFFFFF"/>
              </a:solidFill>
            </a:endParaRPr>
          </a:p>
        </p:txBody>
      </p:sp>
      <p:pic>
        <p:nvPicPr>
          <p:cNvPr id="13" name="Picture 2">
            <a:extLst>
              <a:ext uri="{FF2B5EF4-FFF2-40B4-BE49-F238E27FC236}">
                <a16:creationId xmlns:a16="http://schemas.microsoft.com/office/drawing/2014/main" xmlns="" id="{B6E327FF-52A3-AC4D-9B97-394E22DA07FA}"/>
              </a:ext>
            </a:extLst>
          </p:cNvPr>
          <p:cNvPicPr>
            <a:picLocks noChangeAspect="1" noChangeArrowheads="1"/>
          </p:cNvPicPr>
          <p:nvPr userDrawn="1"/>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48452" y="6431722"/>
            <a:ext cx="307271" cy="27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7482795"/>
      </p:ext>
    </p:extLst>
  </p:cSld>
  <p:clrMapOvr>
    <a:overrideClrMapping bg1="dk1" tx1="lt1" bg2="dk2" tx2="lt2" accent1="accent1" accent2="accent2" accent3="accent3" accent4="accent4" accent5="accent5" accent6="accent6" hlink="hlink" folHlink="folHlink"/>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4_images_panel">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xmlns="" id="{50492E25-124A-9A4F-B669-F2AF125F3C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671" y="-24384"/>
            <a:ext cx="9302300" cy="6984000"/>
          </a:xfrm>
          <a:prstGeom prst="rect">
            <a:avLst/>
          </a:prstGeom>
        </p:spPr>
      </p:pic>
      <p:sp>
        <p:nvSpPr>
          <p:cNvPr id="25" name="자유형 32">
            <a:extLst>
              <a:ext uri="{FF2B5EF4-FFF2-40B4-BE49-F238E27FC236}">
                <a16:creationId xmlns:a16="http://schemas.microsoft.com/office/drawing/2014/main" xmlns="" id="{4E43130D-F603-6A4E-B430-8A72FABCADFB}"/>
              </a:ext>
            </a:extLst>
          </p:cNvPr>
          <p:cNvSpPr/>
          <p:nvPr userDrawn="1"/>
        </p:nvSpPr>
        <p:spPr bwMode="auto">
          <a:xfrm>
            <a:off x="2316333" y="1084307"/>
            <a:ext cx="6827668" cy="5172119"/>
          </a:xfrm>
          <a:custGeom>
            <a:avLst/>
            <a:gdLst>
              <a:gd name="connsiteX0" fmla="*/ 862037 w 9103557"/>
              <a:gd name="connsiteY0" fmla="*/ 0 h 5172119"/>
              <a:gd name="connsiteX1" fmla="*/ 9103557 w 9103557"/>
              <a:gd name="connsiteY1" fmla="*/ 0 h 5172119"/>
              <a:gd name="connsiteX2" fmla="*/ 9103557 w 9103557"/>
              <a:gd name="connsiteY2" fmla="*/ 5172119 h 5172119"/>
              <a:gd name="connsiteX3" fmla="*/ 862037 w 9103557"/>
              <a:gd name="connsiteY3" fmla="*/ 5172119 h 5172119"/>
              <a:gd name="connsiteX4" fmla="*/ 0 w 9103557"/>
              <a:gd name="connsiteY4" fmla="*/ 4310082 h 5172119"/>
              <a:gd name="connsiteX5" fmla="*/ 0 w 9103557"/>
              <a:gd name="connsiteY5" fmla="*/ 862037 h 5172119"/>
              <a:gd name="connsiteX6" fmla="*/ 862037 w 9103557"/>
              <a:gd name="connsiteY6" fmla="*/ 0 h 5172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3557" h="5172119">
                <a:moveTo>
                  <a:pt x="862037" y="0"/>
                </a:moveTo>
                <a:lnTo>
                  <a:pt x="9103557" y="0"/>
                </a:lnTo>
                <a:lnTo>
                  <a:pt x="9103557" y="5172119"/>
                </a:lnTo>
                <a:lnTo>
                  <a:pt x="862037" y="5172119"/>
                </a:lnTo>
                <a:cubicBezTo>
                  <a:pt x="385947" y="5172119"/>
                  <a:pt x="0" y="4786172"/>
                  <a:pt x="0" y="4310082"/>
                </a:cubicBezTo>
                <a:lnTo>
                  <a:pt x="0" y="862037"/>
                </a:lnTo>
                <a:cubicBezTo>
                  <a:pt x="0" y="385947"/>
                  <a:pt x="385947" y="0"/>
                  <a:pt x="862037" y="0"/>
                </a:cubicBezTo>
                <a:close/>
              </a:path>
            </a:pathLst>
          </a:custGeom>
          <a:solidFill>
            <a:schemeClr val="tx1"/>
          </a:solidFill>
          <a:ln>
            <a:noFill/>
          </a:ln>
        </p:spPr>
        <p:txBody>
          <a:bodyPr vert="horz" wrap="square" lIns="68580" tIns="34290" rIns="68580" bIns="34290" numCol="1" rtlCol="0" anchor="t" anchorCtr="0" compatLnSpc="1">
            <a:prstTxWarp prst="textNoShape">
              <a:avLst/>
            </a:prstTxWarp>
          </a:bodyPr>
          <a:lstStyle/>
          <a:p>
            <a:pPr algn="ctr" defTabSz="342900"/>
            <a:endParaRPr lang="ko-KR" altLang="en-US" sz="1350">
              <a:solidFill>
                <a:srgbClr val="222080"/>
              </a:solidFill>
            </a:endParaRPr>
          </a:p>
        </p:txBody>
      </p:sp>
      <p:cxnSp>
        <p:nvCxnSpPr>
          <p:cNvPr id="28" name="직선 연결선 8">
            <a:extLst>
              <a:ext uri="{FF2B5EF4-FFF2-40B4-BE49-F238E27FC236}">
                <a16:creationId xmlns:a16="http://schemas.microsoft.com/office/drawing/2014/main" xmlns="" id="{B57863DC-C940-F946-A621-061005A661FE}"/>
              </a:ext>
            </a:extLst>
          </p:cNvPr>
          <p:cNvCxnSpPr/>
          <p:nvPr userDrawn="1"/>
        </p:nvCxnSpPr>
        <p:spPr>
          <a:xfrm>
            <a:off x="4704022" y="1675027"/>
            <a:ext cx="0" cy="39906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그림 개체 틀 8"/>
          <p:cNvSpPr>
            <a:spLocks noGrp="1"/>
          </p:cNvSpPr>
          <p:nvPr>
            <p:ph type="pic" sz="quarter" idx="15"/>
          </p:nvPr>
        </p:nvSpPr>
        <p:spPr>
          <a:xfrm>
            <a:off x="2726214" y="1725963"/>
            <a:ext cx="1576327" cy="2100454"/>
          </a:xfrm>
          <a:prstGeom prst="ellipse">
            <a:avLst/>
          </a:prstGeom>
        </p:spPr>
        <p:txBody>
          <a:bodyPr/>
          <a:lstStyle/>
          <a:p>
            <a:endParaRPr lang="ko-KR" altLang="en-US"/>
          </a:p>
        </p:txBody>
      </p:sp>
      <p:sp>
        <p:nvSpPr>
          <p:cNvPr id="14" name="그림 개체 틀 8"/>
          <p:cNvSpPr>
            <a:spLocks noGrp="1"/>
          </p:cNvSpPr>
          <p:nvPr>
            <p:ph type="pic" sz="quarter" idx="16"/>
          </p:nvPr>
        </p:nvSpPr>
        <p:spPr>
          <a:xfrm>
            <a:off x="5036685" y="1725963"/>
            <a:ext cx="1576327" cy="2100454"/>
          </a:xfrm>
          <a:prstGeom prst="ellipse">
            <a:avLst/>
          </a:prstGeom>
        </p:spPr>
        <p:txBody>
          <a:bodyPr/>
          <a:lstStyle/>
          <a:p>
            <a:endParaRPr lang="ko-KR" altLang="en-US"/>
          </a:p>
        </p:txBody>
      </p:sp>
      <p:sp>
        <p:nvSpPr>
          <p:cNvPr id="15" name="그림 개체 틀 8"/>
          <p:cNvSpPr>
            <a:spLocks noGrp="1"/>
          </p:cNvSpPr>
          <p:nvPr>
            <p:ph type="pic" sz="quarter" idx="17"/>
          </p:nvPr>
        </p:nvSpPr>
        <p:spPr>
          <a:xfrm>
            <a:off x="7342766" y="1725963"/>
            <a:ext cx="1576327" cy="2100454"/>
          </a:xfrm>
          <a:prstGeom prst="ellipse">
            <a:avLst/>
          </a:prstGeom>
        </p:spPr>
        <p:txBody>
          <a:bodyPr/>
          <a:lstStyle/>
          <a:p>
            <a:endParaRPr lang="ko-KR" altLang="en-US"/>
          </a:p>
        </p:txBody>
      </p:sp>
      <p:sp>
        <p:nvSpPr>
          <p:cNvPr id="7" name="Title 6">
            <a:extLst>
              <a:ext uri="{FF2B5EF4-FFF2-40B4-BE49-F238E27FC236}">
                <a16:creationId xmlns:a16="http://schemas.microsoft.com/office/drawing/2014/main" xmlns="" id="{A3BBE797-7784-D741-9261-70803E6E0E85}"/>
              </a:ext>
            </a:extLst>
          </p:cNvPr>
          <p:cNvSpPr>
            <a:spLocks noGrp="1"/>
          </p:cNvSpPr>
          <p:nvPr>
            <p:ph type="title"/>
          </p:nvPr>
        </p:nvSpPr>
        <p:spPr>
          <a:xfrm>
            <a:off x="268807" y="1103390"/>
            <a:ext cx="1867659" cy="2151875"/>
          </a:xfrm>
        </p:spPr>
        <p:txBody>
          <a:bodyPr anchor="b">
            <a:normAutofit/>
          </a:bodyPr>
          <a:lstStyle>
            <a:lvl1pPr>
              <a:defRPr sz="2700" cap="all" baseline="0">
                <a:solidFill>
                  <a:schemeClr val="tx1"/>
                </a:solidFill>
              </a:defRPr>
            </a:lvl1pPr>
          </a:lstStyle>
          <a:p>
            <a:r>
              <a:rPr lang="en-GB"/>
              <a:t>Click to edit Master title style</a:t>
            </a:r>
            <a:endParaRPr lang="x-none"/>
          </a:p>
        </p:txBody>
      </p:sp>
      <p:sp>
        <p:nvSpPr>
          <p:cNvPr id="33" name="Text Placeholder 32">
            <a:extLst>
              <a:ext uri="{FF2B5EF4-FFF2-40B4-BE49-F238E27FC236}">
                <a16:creationId xmlns:a16="http://schemas.microsoft.com/office/drawing/2014/main" xmlns="" id="{02615421-31E3-D445-854E-302773A7CFB5}"/>
              </a:ext>
            </a:extLst>
          </p:cNvPr>
          <p:cNvSpPr>
            <a:spLocks noGrp="1"/>
          </p:cNvSpPr>
          <p:nvPr>
            <p:ph type="body" sz="quarter" idx="18"/>
          </p:nvPr>
        </p:nvSpPr>
        <p:spPr>
          <a:xfrm>
            <a:off x="268806" y="3429000"/>
            <a:ext cx="1880272" cy="2520950"/>
          </a:xfrm>
        </p:spPr>
        <p:txBody>
          <a:bodyPr>
            <a:normAutofit/>
          </a:bodyPr>
          <a:lstStyle>
            <a:lvl1pPr marL="0" indent="0">
              <a:buNone/>
              <a:defRPr sz="1350">
                <a:solidFill>
                  <a:schemeClr val="tx1"/>
                </a:solidFill>
                <a:latin typeface="+mj-lt"/>
              </a:defRPr>
            </a:lvl1pPr>
            <a:lvl2pPr marL="342900" indent="0">
              <a:buNone/>
              <a:defRPr sz="1200">
                <a:solidFill>
                  <a:schemeClr val="bg1"/>
                </a:solidFill>
              </a:defRPr>
            </a:lvl2pPr>
            <a:lvl3pPr marL="685800" indent="0">
              <a:buNone/>
              <a:defRPr sz="1050">
                <a:solidFill>
                  <a:schemeClr val="bg1"/>
                </a:solidFill>
              </a:defRPr>
            </a:lvl3pPr>
            <a:lvl4pPr marL="1028700" indent="0">
              <a:buNone/>
              <a:defRPr sz="900">
                <a:solidFill>
                  <a:schemeClr val="bg1"/>
                </a:solidFill>
              </a:defRPr>
            </a:lvl4pPr>
            <a:lvl5pPr marL="1371600" indent="0">
              <a:buNone/>
              <a:defRPr sz="900">
                <a:solidFill>
                  <a:schemeClr val="bg1"/>
                </a:solidFill>
              </a:defRPr>
            </a:lvl5pPr>
          </a:lstStyle>
          <a:p>
            <a:pPr lvl="0"/>
            <a:r>
              <a:rPr lang="en-GB" dirty="0"/>
              <a:t>Click to edit Master text styles</a:t>
            </a:r>
          </a:p>
        </p:txBody>
      </p:sp>
      <p:sp>
        <p:nvSpPr>
          <p:cNvPr id="36" name="슬라이드 번호 개체 틀 12">
            <a:extLst>
              <a:ext uri="{FF2B5EF4-FFF2-40B4-BE49-F238E27FC236}">
                <a16:creationId xmlns:a16="http://schemas.microsoft.com/office/drawing/2014/main" xmlns="" id="{449DCE1B-8EE1-2F48-AECA-53FE116EF532}"/>
              </a:ext>
            </a:extLst>
          </p:cNvPr>
          <p:cNvSpPr>
            <a:spLocks noGrp="1"/>
          </p:cNvSpPr>
          <p:nvPr>
            <p:ph type="sldNum" sz="quarter" idx="20"/>
          </p:nvPr>
        </p:nvSpPr>
        <p:spPr>
          <a:xfrm>
            <a:off x="4423500" y="-7215"/>
            <a:ext cx="297000" cy="784800"/>
          </a:xfr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bg1"/>
                </a:solidFill>
                <a:latin typeface="+mj-lt"/>
              </a:defRPr>
            </a:lvl1pPr>
          </a:lstStyle>
          <a:p>
            <a:fld id="{BB5D696C-7C4B-4748-AD7A-B30C297BC295}" type="slidenum">
              <a:rPr lang="ko-KR" altLang="en-US" smtClean="0">
                <a:solidFill>
                  <a:srgbClr val="FFFFFF"/>
                </a:solidFill>
              </a:rPr>
              <a:pPr/>
              <a:t>‹#›</a:t>
            </a:fld>
            <a:endParaRPr lang="ko-KR" altLang="en-US">
              <a:solidFill>
                <a:srgbClr val="FFFFFF"/>
              </a:solidFill>
            </a:endParaRPr>
          </a:p>
        </p:txBody>
      </p:sp>
      <p:sp>
        <p:nvSpPr>
          <p:cNvPr id="37" name="Footer Placeholder 1">
            <a:extLst>
              <a:ext uri="{FF2B5EF4-FFF2-40B4-BE49-F238E27FC236}">
                <a16:creationId xmlns:a16="http://schemas.microsoft.com/office/drawing/2014/main" xmlns="" id="{E0115A98-F4A8-4B4E-A5B6-7C07494BB825}"/>
              </a:ext>
            </a:extLst>
          </p:cNvPr>
          <p:cNvSpPr>
            <a:spLocks noGrp="1"/>
          </p:cNvSpPr>
          <p:nvPr>
            <p:ph type="ftr" sz="quarter" idx="21"/>
          </p:nvPr>
        </p:nvSpPr>
        <p:spPr>
          <a:xfrm>
            <a:off x="1583355" y="6389905"/>
            <a:ext cx="7378529" cy="365125"/>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39" name="Text Placeholder 38">
            <a:extLst>
              <a:ext uri="{FF2B5EF4-FFF2-40B4-BE49-F238E27FC236}">
                <a16:creationId xmlns:a16="http://schemas.microsoft.com/office/drawing/2014/main" xmlns="" id="{E2668AA3-3302-AB4D-B6B7-3B1ADCCA071D}"/>
              </a:ext>
            </a:extLst>
          </p:cNvPr>
          <p:cNvSpPr>
            <a:spLocks noGrp="1"/>
          </p:cNvSpPr>
          <p:nvPr>
            <p:ph type="body" sz="quarter" idx="22" hasCustomPrompt="1"/>
          </p:nvPr>
        </p:nvSpPr>
        <p:spPr>
          <a:xfrm>
            <a:off x="2971800" y="4008439"/>
            <a:ext cx="1006079" cy="403225"/>
          </a:xfrm>
        </p:spPr>
        <p:txBody>
          <a:bodyPr>
            <a:normAutofit/>
          </a:bodyPr>
          <a:lstStyle>
            <a:lvl1pPr marL="0" indent="0" algn="ctr">
              <a:buNone/>
              <a:defRPr sz="1350" baseline="0">
                <a:solidFill>
                  <a:schemeClr val="bg1"/>
                </a:solidFill>
                <a:latin typeface="+mj-lt"/>
              </a:defRPr>
            </a:lvl1pPr>
          </a:lstStyle>
          <a:p>
            <a:pPr lvl="0"/>
            <a:r>
              <a:rPr lang="en-GB" dirty="0"/>
              <a:t>Text01</a:t>
            </a:r>
          </a:p>
        </p:txBody>
      </p:sp>
      <p:sp>
        <p:nvSpPr>
          <p:cNvPr id="41" name="Text Placeholder 40">
            <a:extLst>
              <a:ext uri="{FF2B5EF4-FFF2-40B4-BE49-F238E27FC236}">
                <a16:creationId xmlns:a16="http://schemas.microsoft.com/office/drawing/2014/main" xmlns="" id="{906A256F-9582-6A4C-9F3F-A281097D35BD}"/>
              </a:ext>
            </a:extLst>
          </p:cNvPr>
          <p:cNvSpPr>
            <a:spLocks noGrp="1"/>
          </p:cNvSpPr>
          <p:nvPr>
            <p:ph type="body" sz="quarter" idx="23"/>
          </p:nvPr>
        </p:nvSpPr>
        <p:spPr>
          <a:xfrm>
            <a:off x="2761488" y="4593685"/>
            <a:ext cx="1488848" cy="1180009"/>
          </a:xfrm>
        </p:spPr>
        <p:txBody>
          <a:bodyPr>
            <a:normAutofit/>
          </a:bodyPr>
          <a:lstStyle>
            <a:lvl1pPr marL="0" indent="0">
              <a:buNone/>
              <a:defRPr sz="1050">
                <a:solidFill>
                  <a:schemeClr val="bg1"/>
                </a:solidFill>
                <a:latin typeface="+mj-lt"/>
              </a:defRPr>
            </a:lvl1pPr>
          </a:lstStyle>
          <a:p>
            <a:pPr lvl="0"/>
            <a:r>
              <a:rPr lang="en-GB" dirty="0"/>
              <a:t>Click to edit</a:t>
            </a:r>
            <a:endParaRPr lang="x-none" dirty="0"/>
          </a:p>
        </p:txBody>
      </p:sp>
      <p:sp>
        <p:nvSpPr>
          <p:cNvPr id="42" name="Text Placeholder 38">
            <a:extLst>
              <a:ext uri="{FF2B5EF4-FFF2-40B4-BE49-F238E27FC236}">
                <a16:creationId xmlns:a16="http://schemas.microsoft.com/office/drawing/2014/main" xmlns="" id="{AACB43EE-3078-8545-ABB4-B8E957648E84}"/>
              </a:ext>
            </a:extLst>
          </p:cNvPr>
          <p:cNvSpPr>
            <a:spLocks noGrp="1"/>
          </p:cNvSpPr>
          <p:nvPr>
            <p:ph type="body" sz="quarter" idx="24" hasCustomPrompt="1"/>
          </p:nvPr>
        </p:nvSpPr>
        <p:spPr>
          <a:xfrm>
            <a:off x="5278970" y="4008439"/>
            <a:ext cx="1006079" cy="403225"/>
          </a:xfrm>
        </p:spPr>
        <p:txBody>
          <a:bodyPr>
            <a:normAutofit/>
          </a:bodyPr>
          <a:lstStyle>
            <a:lvl1pPr marL="0" indent="0" algn="ctr">
              <a:buNone/>
              <a:defRPr sz="1350" baseline="0">
                <a:solidFill>
                  <a:schemeClr val="bg1"/>
                </a:solidFill>
                <a:latin typeface="+mj-lt"/>
              </a:defRPr>
            </a:lvl1pPr>
          </a:lstStyle>
          <a:p>
            <a:pPr lvl="0"/>
            <a:r>
              <a:rPr lang="en-GB" dirty="0"/>
              <a:t>Text01</a:t>
            </a:r>
          </a:p>
        </p:txBody>
      </p:sp>
      <p:sp>
        <p:nvSpPr>
          <p:cNvPr id="43" name="Text Placeholder 40">
            <a:extLst>
              <a:ext uri="{FF2B5EF4-FFF2-40B4-BE49-F238E27FC236}">
                <a16:creationId xmlns:a16="http://schemas.microsoft.com/office/drawing/2014/main" xmlns="" id="{9B85BC0F-9A67-B544-A8D8-CC36B699740A}"/>
              </a:ext>
            </a:extLst>
          </p:cNvPr>
          <p:cNvSpPr>
            <a:spLocks noGrp="1"/>
          </p:cNvSpPr>
          <p:nvPr>
            <p:ph type="body" sz="quarter" idx="25"/>
          </p:nvPr>
        </p:nvSpPr>
        <p:spPr>
          <a:xfrm>
            <a:off x="5068658" y="4593685"/>
            <a:ext cx="1488848" cy="1180009"/>
          </a:xfrm>
        </p:spPr>
        <p:txBody>
          <a:bodyPr>
            <a:normAutofit/>
          </a:bodyPr>
          <a:lstStyle>
            <a:lvl1pPr marL="0" indent="0">
              <a:buNone/>
              <a:defRPr sz="1050">
                <a:solidFill>
                  <a:schemeClr val="bg1"/>
                </a:solidFill>
                <a:latin typeface="+mj-lt"/>
              </a:defRPr>
            </a:lvl1pPr>
          </a:lstStyle>
          <a:p>
            <a:pPr lvl="0"/>
            <a:r>
              <a:rPr lang="en-GB" dirty="0"/>
              <a:t>Click to edit</a:t>
            </a:r>
            <a:endParaRPr lang="x-none" dirty="0"/>
          </a:p>
        </p:txBody>
      </p:sp>
      <p:sp>
        <p:nvSpPr>
          <p:cNvPr id="44" name="Text Placeholder 38">
            <a:extLst>
              <a:ext uri="{FF2B5EF4-FFF2-40B4-BE49-F238E27FC236}">
                <a16:creationId xmlns:a16="http://schemas.microsoft.com/office/drawing/2014/main" xmlns="" id="{F837E1AA-8CC0-224E-AFB5-32B878228589}"/>
              </a:ext>
            </a:extLst>
          </p:cNvPr>
          <p:cNvSpPr>
            <a:spLocks noGrp="1"/>
          </p:cNvSpPr>
          <p:nvPr>
            <p:ph type="body" sz="quarter" idx="26" hasCustomPrompt="1"/>
          </p:nvPr>
        </p:nvSpPr>
        <p:spPr>
          <a:xfrm>
            <a:off x="7623710" y="4008439"/>
            <a:ext cx="1006079" cy="403225"/>
          </a:xfrm>
        </p:spPr>
        <p:txBody>
          <a:bodyPr>
            <a:normAutofit/>
          </a:bodyPr>
          <a:lstStyle>
            <a:lvl1pPr marL="0" indent="0" algn="ctr">
              <a:buNone/>
              <a:defRPr sz="1350" baseline="0">
                <a:solidFill>
                  <a:schemeClr val="bg1"/>
                </a:solidFill>
                <a:latin typeface="+mj-lt"/>
              </a:defRPr>
            </a:lvl1pPr>
          </a:lstStyle>
          <a:p>
            <a:pPr lvl="0"/>
            <a:r>
              <a:rPr lang="en-GB" dirty="0"/>
              <a:t>Text01</a:t>
            </a:r>
          </a:p>
        </p:txBody>
      </p:sp>
      <p:sp>
        <p:nvSpPr>
          <p:cNvPr id="45" name="Text Placeholder 40">
            <a:extLst>
              <a:ext uri="{FF2B5EF4-FFF2-40B4-BE49-F238E27FC236}">
                <a16:creationId xmlns:a16="http://schemas.microsoft.com/office/drawing/2014/main" xmlns="" id="{5C55AB3B-54F0-6545-9850-B087EF03081A}"/>
              </a:ext>
            </a:extLst>
          </p:cNvPr>
          <p:cNvSpPr>
            <a:spLocks noGrp="1"/>
          </p:cNvSpPr>
          <p:nvPr>
            <p:ph type="body" sz="quarter" idx="27"/>
          </p:nvPr>
        </p:nvSpPr>
        <p:spPr>
          <a:xfrm>
            <a:off x="7413398" y="4593685"/>
            <a:ext cx="1488848" cy="1180009"/>
          </a:xfrm>
        </p:spPr>
        <p:txBody>
          <a:bodyPr>
            <a:normAutofit/>
          </a:bodyPr>
          <a:lstStyle>
            <a:lvl1pPr marL="0" indent="0">
              <a:buNone/>
              <a:defRPr sz="1050">
                <a:solidFill>
                  <a:schemeClr val="bg1"/>
                </a:solidFill>
                <a:latin typeface="+mj-lt"/>
              </a:defRPr>
            </a:lvl1pPr>
          </a:lstStyle>
          <a:p>
            <a:pPr lvl="0"/>
            <a:r>
              <a:rPr lang="en-GB" dirty="0"/>
              <a:t>Click to edit</a:t>
            </a:r>
            <a:endParaRPr lang="x-none" dirty="0"/>
          </a:p>
        </p:txBody>
      </p:sp>
      <p:cxnSp>
        <p:nvCxnSpPr>
          <p:cNvPr id="46" name="직선 연결선 8">
            <a:extLst>
              <a:ext uri="{FF2B5EF4-FFF2-40B4-BE49-F238E27FC236}">
                <a16:creationId xmlns:a16="http://schemas.microsoft.com/office/drawing/2014/main" xmlns="" id="{AA3DF89C-F4DA-0542-B70B-9B3854A06476}"/>
              </a:ext>
            </a:extLst>
          </p:cNvPr>
          <p:cNvCxnSpPr/>
          <p:nvPr userDrawn="1"/>
        </p:nvCxnSpPr>
        <p:spPr>
          <a:xfrm>
            <a:off x="7003738" y="1656740"/>
            <a:ext cx="0" cy="39906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xmlns="" id="{3F388A5B-52E6-C042-AC92-B3C586FF610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9521" y="6354763"/>
            <a:ext cx="756411" cy="360000"/>
          </a:xfrm>
          <a:prstGeom prst="rect">
            <a:avLst/>
          </a:prstGeom>
        </p:spPr>
      </p:pic>
      <p:pic>
        <p:nvPicPr>
          <p:cNvPr id="20" name="Picture 2">
            <a:extLst>
              <a:ext uri="{FF2B5EF4-FFF2-40B4-BE49-F238E27FC236}">
                <a16:creationId xmlns:a16="http://schemas.microsoft.com/office/drawing/2014/main" xmlns="" id="{69EAEF30-F2BA-3249-A538-3F9FDE7FAFD1}"/>
              </a:ext>
            </a:extLst>
          </p:cNvPr>
          <p:cNvPicPr>
            <a:picLocks noChangeAspect="1" noChangeArrowheads="1"/>
          </p:cNvPicPr>
          <p:nvPr userDrawn="1"/>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48452" y="6431722"/>
            <a:ext cx="307271" cy="27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30556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11_image_plus">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25D92268-3EE3-164E-98A0-006F6F9416BF}"/>
              </a:ext>
            </a:extLst>
          </p:cNvPr>
          <p:cNvSpPr>
            <a:spLocks noGrp="1"/>
          </p:cNvSpPr>
          <p:nvPr>
            <p:ph type="ftr" sz="quarter" idx="16"/>
          </p:nvPr>
        </p:nvSpPr>
        <p:spPr>
          <a:xfrm>
            <a:off x="1648242" y="6356351"/>
            <a:ext cx="6816136" cy="346412"/>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54" name="Freeform 53">
            <a:extLst>
              <a:ext uri="{FF2B5EF4-FFF2-40B4-BE49-F238E27FC236}">
                <a16:creationId xmlns:a16="http://schemas.microsoft.com/office/drawing/2014/main" xmlns="" id="{7A9A3D65-F279-8E44-9C94-E2755D04E7DF}"/>
              </a:ext>
            </a:extLst>
          </p:cNvPr>
          <p:cNvSpPr/>
          <p:nvPr userDrawn="1"/>
        </p:nvSpPr>
        <p:spPr bwMode="auto">
          <a:xfrm>
            <a:off x="5397516" y="1322641"/>
            <a:ext cx="3066863" cy="4089150"/>
          </a:xfrm>
          <a:custGeom>
            <a:avLst/>
            <a:gdLst>
              <a:gd name="connsiteX0" fmla="*/ 407621 w 4089150"/>
              <a:gd name="connsiteY0" fmla="*/ 823284 h 4089150"/>
              <a:gd name="connsiteX1" fmla="*/ 583453 w 4089150"/>
              <a:gd name="connsiteY1" fmla="*/ 948293 h 4089150"/>
              <a:gd name="connsiteX2" fmla="*/ 1153894 w 4089150"/>
              <a:gd name="connsiteY2" fmla="*/ 2157888 h 4089150"/>
              <a:gd name="connsiteX3" fmla="*/ 667861 w 4089150"/>
              <a:gd name="connsiteY3" fmla="*/ 3292586 h 4089150"/>
              <a:gd name="connsiteX4" fmla="*/ 526474 w 4089150"/>
              <a:gd name="connsiteY4" fmla="*/ 3410683 h 4089150"/>
              <a:gd name="connsiteX5" fmla="*/ 466882 w 4089150"/>
              <a:gd name="connsiteY5" fmla="*/ 3345115 h 4089150"/>
              <a:gd name="connsiteX6" fmla="*/ 0 w 4089150"/>
              <a:gd name="connsiteY6" fmla="*/ 2044575 h 4089150"/>
              <a:gd name="connsiteX7" fmla="*/ 349181 w 4089150"/>
              <a:gd name="connsiteY7" fmla="*/ 901434 h 4089150"/>
              <a:gd name="connsiteX8" fmla="*/ 2044575 w 4089150"/>
              <a:gd name="connsiteY8" fmla="*/ 0 h 4089150"/>
              <a:gd name="connsiteX9" fmla="*/ 4089150 w 4089150"/>
              <a:gd name="connsiteY9" fmla="*/ 2044575 h 4089150"/>
              <a:gd name="connsiteX10" fmla="*/ 2044575 w 4089150"/>
              <a:gd name="connsiteY10" fmla="*/ 4089150 h 4089150"/>
              <a:gd name="connsiteX11" fmla="*/ 1956836 w 4089150"/>
              <a:gd name="connsiteY11" fmla="*/ 4084720 h 4089150"/>
              <a:gd name="connsiteX12" fmla="*/ 1956836 w 4089150"/>
              <a:gd name="connsiteY12" fmla="*/ 3698599 h 4089150"/>
              <a:gd name="connsiteX13" fmla="*/ 1988728 w 4089150"/>
              <a:gd name="connsiteY13" fmla="*/ 3700209 h 4089150"/>
              <a:gd name="connsiteX14" fmla="*/ 3646078 w 4089150"/>
              <a:gd name="connsiteY14" fmla="*/ 2042859 h 4089150"/>
              <a:gd name="connsiteX15" fmla="*/ 1988728 w 4089150"/>
              <a:gd name="connsiteY15" fmla="*/ 385509 h 4089150"/>
              <a:gd name="connsiteX16" fmla="*/ 1956836 w 4089150"/>
              <a:gd name="connsiteY16" fmla="*/ 387120 h 4089150"/>
              <a:gd name="connsiteX17" fmla="*/ 1956836 w 4089150"/>
              <a:gd name="connsiteY17" fmla="*/ 4431 h 408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89150" h="4089150">
                <a:moveTo>
                  <a:pt x="407621" y="823284"/>
                </a:moveTo>
                <a:lnTo>
                  <a:pt x="583453" y="948293"/>
                </a:lnTo>
                <a:cubicBezTo>
                  <a:pt x="931836" y="1235804"/>
                  <a:pt x="1153894" y="1670914"/>
                  <a:pt x="1153894" y="2157888"/>
                </a:cubicBezTo>
                <a:cubicBezTo>
                  <a:pt x="1153894" y="2604281"/>
                  <a:pt x="967304" y="3007094"/>
                  <a:pt x="667861" y="3292586"/>
                </a:cubicBezTo>
                <a:lnTo>
                  <a:pt x="526474" y="3410683"/>
                </a:lnTo>
                <a:lnTo>
                  <a:pt x="466882" y="3345115"/>
                </a:lnTo>
                <a:cubicBezTo>
                  <a:pt x="175211" y="2991692"/>
                  <a:pt x="0" y="2538595"/>
                  <a:pt x="0" y="2044575"/>
                </a:cubicBezTo>
                <a:cubicBezTo>
                  <a:pt x="0" y="1621130"/>
                  <a:pt x="128727" y="1227750"/>
                  <a:pt x="349181" y="901434"/>
                </a:cubicBezTo>
                <a:close/>
                <a:moveTo>
                  <a:pt x="2044575" y="0"/>
                </a:moveTo>
                <a:cubicBezTo>
                  <a:pt x="3173763" y="0"/>
                  <a:pt x="4089150" y="915387"/>
                  <a:pt x="4089150" y="2044575"/>
                </a:cubicBezTo>
                <a:cubicBezTo>
                  <a:pt x="4089150" y="3173763"/>
                  <a:pt x="3173763" y="4089150"/>
                  <a:pt x="2044575" y="4089150"/>
                </a:cubicBezTo>
                <a:lnTo>
                  <a:pt x="1956836" y="4084720"/>
                </a:lnTo>
                <a:lnTo>
                  <a:pt x="1956836" y="3698599"/>
                </a:lnTo>
                <a:lnTo>
                  <a:pt x="1988728" y="3700209"/>
                </a:lnTo>
                <a:cubicBezTo>
                  <a:pt x="2904057" y="3700209"/>
                  <a:pt x="3646078" y="2958188"/>
                  <a:pt x="3646078" y="2042859"/>
                </a:cubicBezTo>
                <a:cubicBezTo>
                  <a:pt x="3646078" y="1127530"/>
                  <a:pt x="2904057" y="385509"/>
                  <a:pt x="1988728" y="385509"/>
                </a:cubicBezTo>
                <a:lnTo>
                  <a:pt x="1956836" y="387120"/>
                </a:lnTo>
                <a:lnTo>
                  <a:pt x="1956836" y="4431"/>
                </a:lnTo>
                <a:close/>
              </a:path>
            </a:pathLst>
          </a:custGeom>
          <a:solidFill>
            <a:schemeClr val="bg2"/>
          </a:solidFill>
          <a:ln>
            <a:noFill/>
          </a:ln>
        </p:spPr>
        <p:txBody>
          <a:bodyPr vert="horz" wrap="square" lIns="68580" tIns="34290" rIns="68580" bIns="34290" numCol="1" rtlCol="0" anchor="t" anchorCtr="0" compatLnSpc="1">
            <a:prstTxWarp prst="textNoShape">
              <a:avLst/>
            </a:prstTxWarp>
            <a:noAutofit/>
          </a:bodyPr>
          <a:lstStyle/>
          <a:p>
            <a:pPr algn="ctr" defTabSz="342900"/>
            <a:endParaRPr lang="ko-KR" altLang="en-US" sz="1350">
              <a:solidFill>
                <a:srgbClr val="222080"/>
              </a:solidFill>
            </a:endParaRPr>
          </a:p>
        </p:txBody>
      </p:sp>
      <p:sp>
        <p:nvSpPr>
          <p:cNvPr id="10" name="자유형 17">
            <a:extLst>
              <a:ext uri="{FF2B5EF4-FFF2-40B4-BE49-F238E27FC236}">
                <a16:creationId xmlns:a16="http://schemas.microsoft.com/office/drawing/2014/main" xmlns="" id="{93E54A54-93AE-D741-84E7-C429DC13E169}"/>
              </a:ext>
            </a:extLst>
          </p:cNvPr>
          <p:cNvSpPr/>
          <p:nvPr userDrawn="1"/>
        </p:nvSpPr>
        <p:spPr bwMode="auto">
          <a:xfrm>
            <a:off x="736470" y="1"/>
            <a:ext cx="1918494" cy="1912983"/>
          </a:xfrm>
          <a:custGeom>
            <a:avLst/>
            <a:gdLst>
              <a:gd name="connsiteX0" fmla="*/ 174406 w 2557992"/>
              <a:gd name="connsiteY0" fmla="*/ 0 h 1912983"/>
              <a:gd name="connsiteX1" fmla="*/ 2383586 w 2557992"/>
              <a:gd name="connsiteY1" fmla="*/ 0 h 1912983"/>
              <a:gd name="connsiteX2" fmla="*/ 2457482 w 2557992"/>
              <a:gd name="connsiteY2" fmla="*/ 136144 h 1912983"/>
              <a:gd name="connsiteX3" fmla="*/ 2557992 w 2557992"/>
              <a:gd name="connsiteY3" fmla="*/ 633987 h 1912983"/>
              <a:gd name="connsiteX4" fmla="*/ 1278996 w 2557992"/>
              <a:gd name="connsiteY4" fmla="*/ 1912983 h 1912983"/>
              <a:gd name="connsiteX5" fmla="*/ 0 w 2557992"/>
              <a:gd name="connsiteY5" fmla="*/ 633987 h 1912983"/>
              <a:gd name="connsiteX6" fmla="*/ 100510 w 2557992"/>
              <a:gd name="connsiteY6" fmla="*/ 136144 h 1912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7992" h="1912983">
                <a:moveTo>
                  <a:pt x="174406" y="0"/>
                </a:moveTo>
                <a:lnTo>
                  <a:pt x="2383586" y="0"/>
                </a:lnTo>
                <a:lnTo>
                  <a:pt x="2457482" y="136144"/>
                </a:lnTo>
                <a:cubicBezTo>
                  <a:pt x="2522203" y="289161"/>
                  <a:pt x="2557992" y="457395"/>
                  <a:pt x="2557992" y="633987"/>
                </a:cubicBezTo>
                <a:cubicBezTo>
                  <a:pt x="2557992" y="1340357"/>
                  <a:pt x="1985366" y="1912983"/>
                  <a:pt x="1278996" y="1912983"/>
                </a:cubicBezTo>
                <a:cubicBezTo>
                  <a:pt x="572626" y="1912983"/>
                  <a:pt x="0" y="1340357"/>
                  <a:pt x="0" y="633987"/>
                </a:cubicBezTo>
                <a:cubicBezTo>
                  <a:pt x="0" y="457395"/>
                  <a:pt x="35789" y="289161"/>
                  <a:pt x="100510" y="136144"/>
                </a:cubicBezTo>
                <a:close/>
              </a:path>
            </a:pathLst>
          </a:custGeom>
          <a:solidFill>
            <a:schemeClr val="tx2"/>
          </a:solidFill>
          <a:ln>
            <a:noFill/>
          </a:ln>
        </p:spPr>
        <p:txBody>
          <a:bodyPr vert="horz" wrap="square" lIns="68580" tIns="34290" rIns="68580" bIns="34290" numCol="1" rtlCol="0" anchor="t" anchorCtr="0" compatLnSpc="1">
            <a:prstTxWarp prst="textNoShape">
              <a:avLst/>
            </a:prstTxWarp>
          </a:bodyPr>
          <a:lstStyle/>
          <a:p>
            <a:pPr algn="ctr" defTabSz="342900"/>
            <a:endParaRPr lang="ko-KR" altLang="en-US" sz="1350">
              <a:solidFill>
                <a:srgbClr val="222080"/>
              </a:solidFill>
            </a:endParaRPr>
          </a:p>
        </p:txBody>
      </p:sp>
      <p:sp>
        <p:nvSpPr>
          <p:cNvPr id="12" name="슬라이드 번호 개체 틀 12">
            <a:extLst>
              <a:ext uri="{FF2B5EF4-FFF2-40B4-BE49-F238E27FC236}">
                <a16:creationId xmlns:a16="http://schemas.microsoft.com/office/drawing/2014/main" xmlns="" id="{6B112C95-A11D-AD4D-A7B2-9E6804B858B0}"/>
              </a:ext>
            </a:extLst>
          </p:cNvPr>
          <p:cNvSpPr txBox="1">
            <a:spLocks/>
          </p:cNvSpPr>
          <p:nvPr userDrawn="1"/>
        </p:nvSpPr>
        <p:spPr>
          <a:xfrm>
            <a:off x="4423500" y="-7215"/>
            <a:ext cx="297000" cy="784800"/>
          </a:xfrm>
          <a:prstGeom prst="rect">
            <a:avLst/>
          </a:prstGeom>
          <a:solidFill>
            <a:schemeClr val="bg2"/>
          </a:solidFill>
          <a:ln w="12700" cap="flat" cmpd="sng" algn="ctr">
            <a:noFill/>
            <a:prstDash val="solid"/>
            <a:miter lim="800000"/>
          </a:ln>
        </p:spPr>
        <p:style>
          <a:lnRef idx="2">
            <a:schemeClr val="accent5">
              <a:shade val="50000"/>
            </a:schemeClr>
          </a:lnRef>
          <a:fillRef idx="1">
            <a:schemeClr val="accent5"/>
          </a:fillRef>
          <a:effectRef idx="0">
            <a:schemeClr val="accent5"/>
          </a:effectRef>
          <a:fontRef idx="minor">
            <a:schemeClr val="lt1"/>
          </a:fontRef>
        </p:style>
        <p:txBody>
          <a:bodyPr vert="horz" lIns="68580" tIns="34290" rIns="68580" bIns="34290" rtlCol="0" anchor="ctr"/>
          <a:lstStyle>
            <a:defPPr>
              <a:defRPr lang="en-US"/>
            </a:defPPr>
            <a:lvl1pPr marL="0" algn="ctr" defTabSz="457200" rtl="0" eaLnBrk="1" latinLnBrk="0" hangingPunct="1">
              <a:defRPr sz="1400" b="1" kern="1200">
                <a:solidFill>
                  <a:schemeClr val="bg1"/>
                </a:solidFill>
                <a:latin typeface="+mj-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fld id="{BB5D696C-7C4B-4748-AD7A-B30C297BC295}" type="slidenum">
              <a:rPr lang="ko-KR" altLang="en-US" sz="1050" smtClean="0">
                <a:solidFill>
                  <a:srgbClr val="FFFFFF"/>
                </a:solidFill>
              </a:rPr>
              <a:pPr/>
              <a:t>‹#›</a:t>
            </a:fld>
            <a:endParaRPr lang="ko-KR" altLang="en-US" sz="1050">
              <a:solidFill>
                <a:srgbClr val="FFFFFF"/>
              </a:solidFill>
            </a:endParaRPr>
          </a:p>
        </p:txBody>
      </p:sp>
      <p:sp>
        <p:nvSpPr>
          <p:cNvPr id="45" name="타원 14">
            <a:extLst>
              <a:ext uri="{FF2B5EF4-FFF2-40B4-BE49-F238E27FC236}">
                <a16:creationId xmlns:a16="http://schemas.microsoft.com/office/drawing/2014/main" xmlns="" id="{E9DBAEA5-86D3-1C48-A23F-DFEC2033F2D5}"/>
              </a:ext>
            </a:extLst>
          </p:cNvPr>
          <p:cNvSpPr/>
          <p:nvPr userDrawn="1"/>
        </p:nvSpPr>
        <p:spPr bwMode="auto">
          <a:xfrm>
            <a:off x="3911617" y="1912983"/>
            <a:ext cx="2351321" cy="3135094"/>
          </a:xfrm>
          <a:prstGeom prst="ellipse">
            <a:avLst/>
          </a:prstGeom>
          <a:solidFill>
            <a:schemeClr val="bg2"/>
          </a:solidFill>
          <a:ln>
            <a:noFill/>
          </a:ln>
        </p:spPr>
        <p:txBody>
          <a:bodyPr vert="horz" wrap="square" lIns="68580" tIns="34290" rIns="68580" bIns="34290" numCol="1" rtlCol="0" anchor="t" anchorCtr="0" compatLnSpc="1">
            <a:prstTxWarp prst="textNoShape">
              <a:avLst/>
            </a:prstTxWarp>
          </a:bodyPr>
          <a:lstStyle/>
          <a:p>
            <a:pPr algn="ctr" defTabSz="342900"/>
            <a:endParaRPr lang="ko-KR" altLang="en-US" sz="1350">
              <a:solidFill>
                <a:srgbClr val="222080"/>
              </a:solidFill>
            </a:endParaRPr>
          </a:p>
        </p:txBody>
      </p:sp>
      <p:sp>
        <p:nvSpPr>
          <p:cNvPr id="55" name="Picture Placeholder 54">
            <a:extLst>
              <a:ext uri="{FF2B5EF4-FFF2-40B4-BE49-F238E27FC236}">
                <a16:creationId xmlns:a16="http://schemas.microsoft.com/office/drawing/2014/main" xmlns="" id="{1DF56E54-7992-824D-82AE-B2C8728E3F9F}"/>
              </a:ext>
            </a:extLst>
          </p:cNvPr>
          <p:cNvSpPr>
            <a:spLocks noGrp="1"/>
          </p:cNvSpPr>
          <p:nvPr>
            <p:ph type="pic" sz="quarter" idx="15"/>
          </p:nvPr>
        </p:nvSpPr>
        <p:spPr>
          <a:xfrm>
            <a:off x="5443966" y="1163638"/>
            <a:ext cx="2688110" cy="4403726"/>
          </a:xfrm>
          <a:custGeom>
            <a:avLst/>
            <a:gdLst>
              <a:gd name="connsiteX0" fmla="*/ 1715517 w 3584146"/>
              <a:gd name="connsiteY0" fmla="*/ 0 h 4403726"/>
              <a:gd name="connsiteX1" fmla="*/ 1894904 w 3584146"/>
              <a:gd name="connsiteY1" fmla="*/ 9058 h 4403726"/>
              <a:gd name="connsiteX2" fmla="*/ 1894904 w 3584146"/>
              <a:gd name="connsiteY2" fmla="*/ 546124 h 4403726"/>
              <a:gd name="connsiteX3" fmla="*/ 1926796 w 3584146"/>
              <a:gd name="connsiteY3" fmla="*/ 544513 h 4403726"/>
              <a:gd name="connsiteX4" fmla="*/ 3584146 w 3584146"/>
              <a:gd name="connsiteY4" fmla="*/ 2201863 h 4403726"/>
              <a:gd name="connsiteX5" fmla="*/ 1926796 w 3584146"/>
              <a:gd name="connsiteY5" fmla="*/ 3859213 h 4403726"/>
              <a:gd name="connsiteX6" fmla="*/ 1894904 w 3584146"/>
              <a:gd name="connsiteY6" fmla="*/ 3857603 h 4403726"/>
              <a:gd name="connsiteX7" fmla="*/ 1894904 w 3584146"/>
              <a:gd name="connsiteY7" fmla="*/ 4394668 h 4403726"/>
              <a:gd name="connsiteX8" fmla="*/ 1715517 w 3584146"/>
              <a:gd name="connsiteY8" fmla="*/ 4403726 h 4403726"/>
              <a:gd name="connsiteX9" fmla="*/ 158565 w 3584146"/>
              <a:gd name="connsiteY9" fmla="*/ 3758815 h 4403726"/>
              <a:gd name="connsiteX10" fmla="*/ 152801 w 3584146"/>
              <a:gd name="connsiteY10" fmla="*/ 3752474 h 4403726"/>
              <a:gd name="connsiteX11" fmla="*/ 271601 w 3584146"/>
              <a:gd name="connsiteY11" fmla="*/ 3695245 h 4403726"/>
              <a:gd name="connsiteX12" fmla="*/ 1091962 w 3584146"/>
              <a:gd name="connsiteY12" fmla="*/ 2316892 h 4403726"/>
              <a:gd name="connsiteX13" fmla="*/ 134575 w 3584146"/>
              <a:gd name="connsiteY13" fmla="*/ 872531 h 4403726"/>
              <a:gd name="connsiteX14" fmla="*/ 0 w 3584146"/>
              <a:gd name="connsiteY14" fmla="*/ 823276 h 4403726"/>
              <a:gd name="connsiteX15" fmla="*/ 16453 w 3584146"/>
              <a:gd name="connsiteY15" fmla="*/ 801274 h 4403726"/>
              <a:gd name="connsiteX16" fmla="*/ 1715517 w 3584146"/>
              <a:gd name="connsiteY16" fmla="*/ 0 h 4403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84146" h="4403726">
                <a:moveTo>
                  <a:pt x="1715517" y="0"/>
                </a:moveTo>
                <a:lnTo>
                  <a:pt x="1894904" y="9058"/>
                </a:lnTo>
                <a:lnTo>
                  <a:pt x="1894904" y="546124"/>
                </a:lnTo>
                <a:lnTo>
                  <a:pt x="1926796" y="544513"/>
                </a:lnTo>
                <a:cubicBezTo>
                  <a:pt x="2842125" y="544513"/>
                  <a:pt x="3584146" y="1286534"/>
                  <a:pt x="3584146" y="2201863"/>
                </a:cubicBezTo>
                <a:cubicBezTo>
                  <a:pt x="3584146" y="3117192"/>
                  <a:pt x="2842125" y="3859213"/>
                  <a:pt x="1926796" y="3859213"/>
                </a:cubicBezTo>
                <a:lnTo>
                  <a:pt x="1894904" y="3857603"/>
                </a:lnTo>
                <a:lnTo>
                  <a:pt x="1894904" y="4394668"/>
                </a:lnTo>
                <a:lnTo>
                  <a:pt x="1715517" y="4403726"/>
                </a:lnTo>
                <a:cubicBezTo>
                  <a:pt x="1107490" y="4403726"/>
                  <a:pt x="557024" y="4157274"/>
                  <a:pt x="158565" y="3758815"/>
                </a:cubicBezTo>
                <a:lnTo>
                  <a:pt x="152801" y="3752474"/>
                </a:lnTo>
                <a:lnTo>
                  <a:pt x="271601" y="3695245"/>
                </a:lnTo>
                <a:cubicBezTo>
                  <a:pt x="760245" y="3429797"/>
                  <a:pt x="1091962" y="2912083"/>
                  <a:pt x="1091962" y="2316892"/>
                </a:cubicBezTo>
                <a:cubicBezTo>
                  <a:pt x="1091962" y="1667593"/>
                  <a:pt x="697191" y="1110498"/>
                  <a:pt x="134575" y="872531"/>
                </a:cubicBezTo>
                <a:lnTo>
                  <a:pt x="0" y="823276"/>
                </a:lnTo>
                <a:lnTo>
                  <a:pt x="16453" y="801274"/>
                </a:lnTo>
                <a:cubicBezTo>
                  <a:pt x="420307" y="311916"/>
                  <a:pt x="1031486" y="0"/>
                  <a:pt x="1715517" y="0"/>
                </a:cubicBezTo>
                <a:close/>
              </a:path>
            </a:pathLst>
          </a:custGeom>
        </p:spPr>
        <p:txBody>
          <a:bodyPr wrap="square">
            <a:noAutofit/>
          </a:bodyPr>
          <a:lstStyle/>
          <a:p>
            <a:endParaRPr lang="ko-KR" altLang="en-US"/>
          </a:p>
        </p:txBody>
      </p:sp>
      <p:pic>
        <p:nvPicPr>
          <p:cNvPr id="59" name="Picture 58">
            <a:extLst>
              <a:ext uri="{FF2B5EF4-FFF2-40B4-BE49-F238E27FC236}">
                <a16:creationId xmlns:a16="http://schemas.microsoft.com/office/drawing/2014/main" xmlns="" id="{FEAD2713-7763-5644-AEE3-845EC7679284}"/>
              </a:ext>
            </a:extLst>
          </p:cNvPr>
          <p:cNvPicPr>
            <a:picLocks noChangeAspect="1"/>
          </p:cNvPicPr>
          <p:nvPr userDrawn="1"/>
        </p:nvPicPr>
        <p:blipFill>
          <a:blip r:embed="rId2" cstate="print">
            <a:lum bright="70000" contrast="-70000"/>
            <a:extLst>
              <a:ext uri="{28A0092B-C50C-407E-A947-70E740481C1C}">
                <a14:useLocalDpi xmlns:a14="http://schemas.microsoft.com/office/drawing/2010/main" val="0"/>
              </a:ext>
            </a:extLst>
          </a:blip>
          <a:stretch>
            <a:fillRect/>
          </a:stretch>
        </p:blipFill>
        <p:spPr>
          <a:xfrm>
            <a:off x="4459186" y="2654706"/>
            <a:ext cx="1256183" cy="1651648"/>
          </a:xfrm>
          <a:prstGeom prst="rect">
            <a:avLst/>
          </a:prstGeom>
        </p:spPr>
      </p:pic>
      <p:sp>
        <p:nvSpPr>
          <p:cNvPr id="60" name="Title 59">
            <a:extLst>
              <a:ext uri="{FF2B5EF4-FFF2-40B4-BE49-F238E27FC236}">
                <a16:creationId xmlns:a16="http://schemas.microsoft.com/office/drawing/2014/main" xmlns="" id="{27BD7337-7BE8-074C-B6EC-BB8824CA14CA}"/>
              </a:ext>
            </a:extLst>
          </p:cNvPr>
          <p:cNvSpPr>
            <a:spLocks noGrp="1"/>
          </p:cNvSpPr>
          <p:nvPr>
            <p:ph type="title"/>
          </p:nvPr>
        </p:nvSpPr>
        <p:spPr>
          <a:xfrm>
            <a:off x="522863" y="2194761"/>
            <a:ext cx="3001518" cy="1325563"/>
          </a:xfrm>
        </p:spPr>
        <p:txBody>
          <a:bodyPr>
            <a:noAutofit/>
          </a:bodyPr>
          <a:lstStyle>
            <a:lvl1pPr>
              <a:defRPr sz="2700" b="1" cap="all" spc="113" baseline="0"/>
            </a:lvl1pPr>
          </a:lstStyle>
          <a:p>
            <a:r>
              <a:rPr lang="en-GB" dirty="0"/>
              <a:t>Click to edit Master title style</a:t>
            </a:r>
            <a:endParaRPr lang="x-none" dirty="0"/>
          </a:p>
        </p:txBody>
      </p:sp>
      <p:sp>
        <p:nvSpPr>
          <p:cNvPr id="62" name="Text Placeholder 61">
            <a:extLst>
              <a:ext uri="{FF2B5EF4-FFF2-40B4-BE49-F238E27FC236}">
                <a16:creationId xmlns:a16="http://schemas.microsoft.com/office/drawing/2014/main" xmlns="" id="{C5C34163-695A-0B41-96A3-10D3EE42A0FB}"/>
              </a:ext>
            </a:extLst>
          </p:cNvPr>
          <p:cNvSpPr>
            <a:spLocks noGrp="1"/>
          </p:cNvSpPr>
          <p:nvPr>
            <p:ph type="body" sz="quarter" idx="17"/>
          </p:nvPr>
        </p:nvSpPr>
        <p:spPr>
          <a:xfrm>
            <a:off x="495397" y="3602670"/>
            <a:ext cx="3028985" cy="2517714"/>
          </a:xfrm>
        </p:spPr>
        <p:txBody>
          <a:bodyPr/>
          <a:lstStyle>
            <a:lvl1pPr marL="0" indent="0">
              <a:buNone/>
              <a:defRPr>
                <a:latin typeface="+mj-lt"/>
              </a:defRPr>
            </a:lvl1pPr>
          </a:lstStyle>
          <a:p>
            <a:pPr lvl="0"/>
            <a:r>
              <a:rPr lang="en-GB" dirty="0"/>
              <a:t>Click to edit Master text styles</a:t>
            </a:r>
          </a:p>
        </p:txBody>
      </p:sp>
      <p:pic>
        <p:nvPicPr>
          <p:cNvPr id="14" name="Picture 13">
            <a:extLst>
              <a:ext uri="{FF2B5EF4-FFF2-40B4-BE49-F238E27FC236}">
                <a16:creationId xmlns:a16="http://schemas.microsoft.com/office/drawing/2014/main" xmlns="" id="{09E143EE-2B07-A54A-AB71-B37212919BF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9521" y="6354763"/>
            <a:ext cx="756411" cy="360000"/>
          </a:xfrm>
          <a:prstGeom prst="rect">
            <a:avLst/>
          </a:prstGeom>
        </p:spPr>
      </p:pic>
      <p:pic>
        <p:nvPicPr>
          <p:cNvPr id="15" name="Picture 2">
            <a:extLst>
              <a:ext uri="{FF2B5EF4-FFF2-40B4-BE49-F238E27FC236}">
                <a16:creationId xmlns:a16="http://schemas.microsoft.com/office/drawing/2014/main" xmlns="" id="{37147E0C-FC5C-9E4E-B4D4-693C5175F583}"/>
              </a:ext>
            </a:extLst>
          </p:cNvPr>
          <p:cNvPicPr>
            <a:picLocks noChangeAspect="1" noChangeArrowheads="1"/>
          </p:cNvPicPr>
          <p:nvPr userDrawn="1"/>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48452" y="6431722"/>
            <a:ext cx="307271" cy="27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806056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2_image_plus">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25D92268-3EE3-164E-98A0-006F6F9416BF}"/>
              </a:ext>
            </a:extLst>
          </p:cNvPr>
          <p:cNvSpPr>
            <a:spLocks noGrp="1"/>
          </p:cNvSpPr>
          <p:nvPr>
            <p:ph type="ftr" sz="quarter" idx="16"/>
          </p:nvPr>
        </p:nvSpPr>
        <p:spPr>
          <a:xfrm>
            <a:off x="1648242" y="6356351"/>
            <a:ext cx="6816136" cy="358413"/>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54" name="Freeform 53">
            <a:extLst>
              <a:ext uri="{FF2B5EF4-FFF2-40B4-BE49-F238E27FC236}">
                <a16:creationId xmlns:a16="http://schemas.microsoft.com/office/drawing/2014/main" xmlns="" id="{7A9A3D65-F279-8E44-9C94-E2755D04E7DF}"/>
              </a:ext>
            </a:extLst>
          </p:cNvPr>
          <p:cNvSpPr/>
          <p:nvPr userDrawn="1"/>
        </p:nvSpPr>
        <p:spPr bwMode="auto">
          <a:xfrm>
            <a:off x="5397516" y="1322641"/>
            <a:ext cx="3066863" cy="4089150"/>
          </a:xfrm>
          <a:custGeom>
            <a:avLst/>
            <a:gdLst>
              <a:gd name="connsiteX0" fmla="*/ 407621 w 4089150"/>
              <a:gd name="connsiteY0" fmla="*/ 823284 h 4089150"/>
              <a:gd name="connsiteX1" fmla="*/ 583453 w 4089150"/>
              <a:gd name="connsiteY1" fmla="*/ 948293 h 4089150"/>
              <a:gd name="connsiteX2" fmla="*/ 1153894 w 4089150"/>
              <a:gd name="connsiteY2" fmla="*/ 2157888 h 4089150"/>
              <a:gd name="connsiteX3" fmla="*/ 667861 w 4089150"/>
              <a:gd name="connsiteY3" fmla="*/ 3292586 h 4089150"/>
              <a:gd name="connsiteX4" fmla="*/ 526474 w 4089150"/>
              <a:gd name="connsiteY4" fmla="*/ 3410683 h 4089150"/>
              <a:gd name="connsiteX5" fmla="*/ 466882 w 4089150"/>
              <a:gd name="connsiteY5" fmla="*/ 3345115 h 4089150"/>
              <a:gd name="connsiteX6" fmla="*/ 0 w 4089150"/>
              <a:gd name="connsiteY6" fmla="*/ 2044575 h 4089150"/>
              <a:gd name="connsiteX7" fmla="*/ 349181 w 4089150"/>
              <a:gd name="connsiteY7" fmla="*/ 901434 h 4089150"/>
              <a:gd name="connsiteX8" fmla="*/ 2044575 w 4089150"/>
              <a:gd name="connsiteY8" fmla="*/ 0 h 4089150"/>
              <a:gd name="connsiteX9" fmla="*/ 4089150 w 4089150"/>
              <a:gd name="connsiteY9" fmla="*/ 2044575 h 4089150"/>
              <a:gd name="connsiteX10" fmla="*/ 2044575 w 4089150"/>
              <a:gd name="connsiteY10" fmla="*/ 4089150 h 4089150"/>
              <a:gd name="connsiteX11" fmla="*/ 1956836 w 4089150"/>
              <a:gd name="connsiteY11" fmla="*/ 4084720 h 4089150"/>
              <a:gd name="connsiteX12" fmla="*/ 1956836 w 4089150"/>
              <a:gd name="connsiteY12" fmla="*/ 3698599 h 4089150"/>
              <a:gd name="connsiteX13" fmla="*/ 1988728 w 4089150"/>
              <a:gd name="connsiteY13" fmla="*/ 3700209 h 4089150"/>
              <a:gd name="connsiteX14" fmla="*/ 3646078 w 4089150"/>
              <a:gd name="connsiteY14" fmla="*/ 2042859 h 4089150"/>
              <a:gd name="connsiteX15" fmla="*/ 1988728 w 4089150"/>
              <a:gd name="connsiteY15" fmla="*/ 385509 h 4089150"/>
              <a:gd name="connsiteX16" fmla="*/ 1956836 w 4089150"/>
              <a:gd name="connsiteY16" fmla="*/ 387120 h 4089150"/>
              <a:gd name="connsiteX17" fmla="*/ 1956836 w 4089150"/>
              <a:gd name="connsiteY17" fmla="*/ 4431 h 408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89150" h="4089150">
                <a:moveTo>
                  <a:pt x="407621" y="823284"/>
                </a:moveTo>
                <a:lnTo>
                  <a:pt x="583453" y="948293"/>
                </a:lnTo>
                <a:cubicBezTo>
                  <a:pt x="931836" y="1235804"/>
                  <a:pt x="1153894" y="1670914"/>
                  <a:pt x="1153894" y="2157888"/>
                </a:cubicBezTo>
                <a:cubicBezTo>
                  <a:pt x="1153894" y="2604281"/>
                  <a:pt x="967304" y="3007094"/>
                  <a:pt x="667861" y="3292586"/>
                </a:cubicBezTo>
                <a:lnTo>
                  <a:pt x="526474" y="3410683"/>
                </a:lnTo>
                <a:lnTo>
                  <a:pt x="466882" y="3345115"/>
                </a:lnTo>
                <a:cubicBezTo>
                  <a:pt x="175211" y="2991692"/>
                  <a:pt x="0" y="2538595"/>
                  <a:pt x="0" y="2044575"/>
                </a:cubicBezTo>
                <a:cubicBezTo>
                  <a:pt x="0" y="1621130"/>
                  <a:pt x="128727" y="1227750"/>
                  <a:pt x="349181" y="901434"/>
                </a:cubicBezTo>
                <a:close/>
                <a:moveTo>
                  <a:pt x="2044575" y="0"/>
                </a:moveTo>
                <a:cubicBezTo>
                  <a:pt x="3173763" y="0"/>
                  <a:pt x="4089150" y="915387"/>
                  <a:pt x="4089150" y="2044575"/>
                </a:cubicBezTo>
                <a:cubicBezTo>
                  <a:pt x="4089150" y="3173763"/>
                  <a:pt x="3173763" y="4089150"/>
                  <a:pt x="2044575" y="4089150"/>
                </a:cubicBezTo>
                <a:lnTo>
                  <a:pt x="1956836" y="4084720"/>
                </a:lnTo>
                <a:lnTo>
                  <a:pt x="1956836" y="3698599"/>
                </a:lnTo>
                <a:lnTo>
                  <a:pt x="1988728" y="3700209"/>
                </a:lnTo>
                <a:cubicBezTo>
                  <a:pt x="2904057" y="3700209"/>
                  <a:pt x="3646078" y="2958188"/>
                  <a:pt x="3646078" y="2042859"/>
                </a:cubicBezTo>
                <a:cubicBezTo>
                  <a:pt x="3646078" y="1127530"/>
                  <a:pt x="2904057" y="385509"/>
                  <a:pt x="1988728" y="385509"/>
                </a:cubicBezTo>
                <a:lnTo>
                  <a:pt x="1956836" y="387120"/>
                </a:lnTo>
                <a:lnTo>
                  <a:pt x="1956836" y="4431"/>
                </a:lnTo>
                <a:close/>
              </a:path>
            </a:pathLst>
          </a:custGeom>
          <a:solidFill>
            <a:schemeClr val="accent5"/>
          </a:solidFill>
          <a:ln>
            <a:noFill/>
          </a:ln>
        </p:spPr>
        <p:txBody>
          <a:bodyPr vert="horz" wrap="square" lIns="68580" tIns="34290" rIns="68580" bIns="34290" numCol="1" rtlCol="0" anchor="t" anchorCtr="0" compatLnSpc="1">
            <a:prstTxWarp prst="textNoShape">
              <a:avLst/>
            </a:prstTxWarp>
            <a:noAutofit/>
          </a:bodyPr>
          <a:lstStyle/>
          <a:p>
            <a:pPr algn="ctr" defTabSz="342900"/>
            <a:endParaRPr lang="ko-KR" altLang="en-US" sz="1350">
              <a:solidFill>
                <a:srgbClr val="222080"/>
              </a:solidFill>
            </a:endParaRPr>
          </a:p>
        </p:txBody>
      </p:sp>
      <p:sp>
        <p:nvSpPr>
          <p:cNvPr id="12" name="슬라이드 번호 개체 틀 12">
            <a:extLst>
              <a:ext uri="{FF2B5EF4-FFF2-40B4-BE49-F238E27FC236}">
                <a16:creationId xmlns:a16="http://schemas.microsoft.com/office/drawing/2014/main" xmlns="" id="{6B112C95-A11D-AD4D-A7B2-9E6804B858B0}"/>
              </a:ext>
            </a:extLst>
          </p:cNvPr>
          <p:cNvSpPr txBox="1">
            <a:spLocks/>
          </p:cNvSpPr>
          <p:nvPr userDrawn="1"/>
        </p:nvSpPr>
        <p:spPr>
          <a:xfrm>
            <a:off x="4423500" y="-7215"/>
            <a:ext cx="297000" cy="784800"/>
          </a:xfrm>
          <a:prstGeom prst="rect">
            <a:avLst/>
          </a:prstGeom>
          <a:solidFill>
            <a:schemeClr val="bg2"/>
          </a:solidFill>
          <a:ln w="12700" cap="flat" cmpd="sng" algn="ctr">
            <a:noFill/>
            <a:prstDash val="solid"/>
            <a:miter lim="800000"/>
          </a:ln>
        </p:spPr>
        <p:style>
          <a:lnRef idx="2">
            <a:schemeClr val="accent5">
              <a:shade val="50000"/>
            </a:schemeClr>
          </a:lnRef>
          <a:fillRef idx="1">
            <a:schemeClr val="accent5"/>
          </a:fillRef>
          <a:effectRef idx="0">
            <a:schemeClr val="accent5"/>
          </a:effectRef>
          <a:fontRef idx="minor">
            <a:schemeClr val="lt1"/>
          </a:fontRef>
        </p:style>
        <p:txBody>
          <a:bodyPr vert="horz" lIns="68580" tIns="34290" rIns="68580" bIns="34290" rtlCol="0" anchor="ctr"/>
          <a:lstStyle>
            <a:defPPr>
              <a:defRPr lang="en-US"/>
            </a:defPPr>
            <a:lvl1pPr marL="0" algn="ctr" defTabSz="457200" rtl="0" eaLnBrk="1" latinLnBrk="0" hangingPunct="1">
              <a:defRPr sz="1400" b="1" kern="1200">
                <a:solidFill>
                  <a:schemeClr val="bg1"/>
                </a:solidFill>
                <a:latin typeface="+mj-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fld id="{BB5D696C-7C4B-4748-AD7A-B30C297BC295}" type="slidenum">
              <a:rPr lang="ko-KR" altLang="en-US" sz="1050" smtClean="0">
                <a:solidFill>
                  <a:srgbClr val="FFFFFF"/>
                </a:solidFill>
              </a:rPr>
              <a:pPr/>
              <a:t>‹#›</a:t>
            </a:fld>
            <a:endParaRPr lang="ko-KR" altLang="en-US" sz="1050">
              <a:solidFill>
                <a:srgbClr val="FFFFFF"/>
              </a:solidFill>
            </a:endParaRPr>
          </a:p>
        </p:txBody>
      </p:sp>
      <p:sp>
        <p:nvSpPr>
          <p:cNvPr id="45" name="타원 14">
            <a:extLst>
              <a:ext uri="{FF2B5EF4-FFF2-40B4-BE49-F238E27FC236}">
                <a16:creationId xmlns:a16="http://schemas.microsoft.com/office/drawing/2014/main" xmlns="" id="{E9DBAEA5-86D3-1C48-A23F-DFEC2033F2D5}"/>
              </a:ext>
            </a:extLst>
          </p:cNvPr>
          <p:cNvSpPr/>
          <p:nvPr userDrawn="1"/>
        </p:nvSpPr>
        <p:spPr bwMode="auto">
          <a:xfrm>
            <a:off x="3911617" y="1912983"/>
            <a:ext cx="2351321" cy="3135094"/>
          </a:xfrm>
          <a:prstGeom prst="ellipse">
            <a:avLst/>
          </a:prstGeom>
          <a:solidFill>
            <a:schemeClr val="accent5"/>
          </a:solidFill>
          <a:ln>
            <a:noFill/>
          </a:ln>
        </p:spPr>
        <p:txBody>
          <a:bodyPr vert="horz" wrap="square" lIns="68580" tIns="34290" rIns="68580" bIns="34290" numCol="1" rtlCol="0" anchor="t" anchorCtr="0" compatLnSpc="1">
            <a:prstTxWarp prst="textNoShape">
              <a:avLst/>
            </a:prstTxWarp>
          </a:bodyPr>
          <a:lstStyle/>
          <a:p>
            <a:pPr algn="ctr" defTabSz="342900"/>
            <a:endParaRPr lang="ko-KR" altLang="en-US" sz="1350">
              <a:solidFill>
                <a:srgbClr val="222080"/>
              </a:solidFill>
            </a:endParaRPr>
          </a:p>
        </p:txBody>
      </p:sp>
      <p:sp>
        <p:nvSpPr>
          <p:cNvPr id="55" name="Picture Placeholder 54">
            <a:extLst>
              <a:ext uri="{FF2B5EF4-FFF2-40B4-BE49-F238E27FC236}">
                <a16:creationId xmlns:a16="http://schemas.microsoft.com/office/drawing/2014/main" xmlns="" id="{1DF56E54-7992-824D-82AE-B2C8728E3F9F}"/>
              </a:ext>
            </a:extLst>
          </p:cNvPr>
          <p:cNvSpPr>
            <a:spLocks noGrp="1"/>
          </p:cNvSpPr>
          <p:nvPr>
            <p:ph type="pic" sz="quarter" idx="15"/>
          </p:nvPr>
        </p:nvSpPr>
        <p:spPr>
          <a:xfrm>
            <a:off x="5443966" y="1163638"/>
            <a:ext cx="2688110" cy="4403726"/>
          </a:xfrm>
          <a:custGeom>
            <a:avLst/>
            <a:gdLst>
              <a:gd name="connsiteX0" fmla="*/ 1715517 w 3584146"/>
              <a:gd name="connsiteY0" fmla="*/ 0 h 4403726"/>
              <a:gd name="connsiteX1" fmla="*/ 1894904 w 3584146"/>
              <a:gd name="connsiteY1" fmla="*/ 9058 h 4403726"/>
              <a:gd name="connsiteX2" fmla="*/ 1894904 w 3584146"/>
              <a:gd name="connsiteY2" fmla="*/ 546124 h 4403726"/>
              <a:gd name="connsiteX3" fmla="*/ 1926796 w 3584146"/>
              <a:gd name="connsiteY3" fmla="*/ 544513 h 4403726"/>
              <a:gd name="connsiteX4" fmla="*/ 3584146 w 3584146"/>
              <a:gd name="connsiteY4" fmla="*/ 2201863 h 4403726"/>
              <a:gd name="connsiteX5" fmla="*/ 1926796 w 3584146"/>
              <a:gd name="connsiteY5" fmla="*/ 3859213 h 4403726"/>
              <a:gd name="connsiteX6" fmla="*/ 1894904 w 3584146"/>
              <a:gd name="connsiteY6" fmla="*/ 3857603 h 4403726"/>
              <a:gd name="connsiteX7" fmla="*/ 1894904 w 3584146"/>
              <a:gd name="connsiteY7" fmla="*/ 4394668 h 4403726"/>
              <a:gd name="connsiteX8" fmla="*/ 1715517 w 3584146"/>
              <a:gd name="connsiteY8" fmla="*/ 4403726 h 4403726"/>
              <a:gd name="connsiteX9" fmla="*/ 158565 w 3584146"/>
              <a:gd name="connsiteY9" fmla="*/ 3758815 h 4403726"/>
              <a:gd name="connsiteX10" fmla="*/ 152801 w 3584146"/>
              <a:gd name="connsiteY10" fmla="*/ 3752474 h 4403726"/>
              <a:gd name="connsiteX11" fmla="*/ 271601 w 3584146"/>
              <a:gd name="connsiteY11" fmla="*/ 3695245 h 4403726"/>
              <a:gd name="connsiteX12" fmla="*/ 1091962 w 3584146"/>
              <a:gd name="connsiteY12" fmla="*/ 2316892 h 4403726"/>
              <a:gd name="connsiteX13" fmla="*/ 134575 w 3584146"/>
              <a:gd name="connsiteY13" fmla="*/ 872531 h 4403726"/>
              <a:gd name="connsiteX14" fmla="*/ 0 w 3584146"/>
              <a:gd name="connsiteY14" fmla="*/ 823276 h 4403726"/>
              <a:gd name="connsiteX15" fmla="*/ 16453 w 3584146"/>
              <a:gd name="connsiteY15" fmla="*/ 801274 h 4403726"/>
              <a:gd name="connsiteX16" fmla="*/ 1715517 w 3584146"/>
              <a:gd name="connsiteY16" fmla="*/ 0 h 4403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84146" h="4403726">
                <a:moveTo>
                  <a:pt x="1715517" y="0"/>
                </a:moveTo>
                <a:lnTo>
                  <a:pt x="1894904" y="9058"/>
                </a:lnTo>
                <a:lnTo>
                  <a:pt x="1894904" y="546124"/>
                </a:lnTo>
                <a:lnTo>
                  <a:pt x="1926796" y="544513"/>
                </a:lnTo>
                <a:cubicBezTo>
                  <a:pt x="2842125" y="544513"/>
                  <a:pt x="3584146" y="1286534"/>
                  <a:pt x="3584146" y="2201863"/>
                </a:cubicBezTo>
                <a:cubicBezTo>
                  <a:pt x="3584146" y="3117192"/>
                  <a:pt x="2842125" y="3859213"/>
                  <a:pt x="1926796" y="3859213"/>
                </a:cubicBezTo>
                <a:lnTo>
                  <a:pt x="1894904" y="3857603"/>
                </a:lnTo>
                <a:lnTo>
                  <a:pt x="1894904" y="4394668"/>
                </a:lnTo>
                <a:lnTo>
                  <a:pt x="1715517" y="4403726"/>
                </a:lnTo>
                <a:cubicBezTo>
                  <a:pt x="1107490" y="4403726"/>
                  <a:pt x="557024" y="4157274"/>
                  <a:pt x="158565" y="3758815"/>
                </a:cubicBezTo>
                <a:lnTo>
                  <a:pt x="152801" y="3752474"/>
                </a:lnTo>
                <a:lnTo>
                  <a:pt x="271601" y="3695245"/>
                </a:lnTo>
                <a:cubicBezTo>
                  <a:pt x="760245" y="3429797"/>
                  <a:pt x="1091962" y="2912083"/>
                  <a:pt x="1091962" y="2316892"/>
                </a:cubicBezTo>
                <a:cubicBezTo>
                  <a:pt x="1091962" y="1667593"/>
                  <a:pt x="697191" y="1110498"/>
                  <a:pt x="134575" y="872531"/>
                </a:cubicBezTo>
                <a:lnTo>
                  <a:pt x="0" y="823276"/>
                </a:lnTo>
                <a:lnTo>
                  <a:pt x="16453" y="801274"/>
                </a:lnTo>
                <a:cubicBezTo>
                  <a:pt x="420307" y="311916"/>
                  <a:pt x="1031486" y="0"/>
                  <a:pt x="1715517" y="0"/>
                </a:cubicBezTo>
                <a:close/>
              </a:path>
            </a:pathLst>
          </a:custGeom>
        </p:spPr>
        <p:txBody>
          <a:bodyPr wrap="square">
            <a:noAutofit/>
          </a:bodyPr>
          <a:lstStyle/>
          <a:p>
            <a:endParaRPr lang="ko-KR" altLang="en-US"/>
          </a:p>
        </p:txBody>
      </p:sp>
      <p:pic>
        <p:nvPicPr>
          <p:cNvPr id="59" name="Picture 58">
            <a:extLst>
              <a:ext uri="{FF2B5EF4-FFF2-40B4-BE49-F238E27FC236}">
                <a16:creationId xmlns:a16="http://schemas.microsoft.com/office/drawing/2014/main" xmlns="" id="{FEAD2713-7763-5644-AEE3-845EC7679284}"/>
              </a:ext>
            </a:extLst>
          </p:cNvPr>
          <p:cNvPicPr>
            <a:picLocks noChangeAspect="1"/>
          </p:cNvPicPr>
          <p:nvPr userDrawn="1"/>
        </p:nvPicPr>
        <p:blipFill>
          <a:blip r:embed="rId2" cstate="print">
            <a:lum bright="70000" contrast="-70000"/>
            <a:extLst>
              <a:ext uri="{28A0092B-C50C-407E-A947-70E740481C1C}">
                <a14:useLocalDpi xmlns:a14="http://schemas.microsoft.com/office/drawing/2010/main" val="0"/>
              </a:ext>
            </a:extLst>
          </a:blip>
          <a:stretch>
            <a:fillRect/>
          </a:stretch>
        </p:blipFill>
        <p:spPr>
          <a:xfrm>
            <a:off x="4429546" y="2728078"/>
            <a:ext cx="1256183" cy="1651648"/>
          </a:xfrm>
          <a:prstGeom prst="rect">
            <a:avLst/>
          </a:prstGeom>
        </p:spPr>
      </p:pic>
      <p:sp>
        <p:nvSpPr>
          <p:cNvPr id="60" name="Title 59">
            <a:extLst>
              <a:ext uri="{FF2B5EF4-FFF2-40B4-BE49-F238E27FC236}">
                <a16:creationId xmlns:a16="http://schemas.microsoft.com/office/drawing/2014/main" xmlns="" id="{27BD7337-7BE8-074C-B6EC-BB8824CA14CA}"/>
              </a:ext>
            </a:extLst>
          </p:cNvPr>
          <p:cNvSpPr>
            <a:spLocks noGrp="1"/>
          </p:cNvSpPr>
          <p:nvPr>
            <p:ph type="title"/>
          </p:nvPr>
        </p:nvSpPr>
        <p:spPr>
          <a:xfrm>
            <a:off x="495397" y="1163639"/>
            <a:ext cx="3001518" cy="1325563"/>
          </a:xfrm>
        </p:spPr>
        <p:txBody>
          <a:bodyPr>
            <a:noAutofit/>
          </a:bodyPr>
          <a:lstStyle>
            <a:lvl1pPr>
              <a:defRPr sz="2700" b="1" cap="all" spc="113" baseline="0"/>
            </a:lvl1pPr>
          </a:lstStyle>
          <a:p>
            <a:r>
              <a:rPr lang="en-GB" dirty="0"/>
              <a:t>Click to edit Master title style</a:t>
            </a:r>
            <a:endParaRPr lang="x-none" dirty="0"/>
          </a:p>
        </p:txBody>
      </p:sp>
      <p:sp>
        <p:nvSpPr>
          <p:cNvPr id="62" name="Text Placeholder 61">
            <a:extLst>
              <a:ext uri="{FF2B5EF4-FFF2-40B4-BE49-F238E27FC236}">
                <a16:creationId xmlns:a16="http://schemas.microsoft.com/office/drawing/2014/main" xmlns="" id="{C5C34163-695A-0B41-96A3-10D3EE42A0FB}"/>
              </a:ext>
            </a:extLst>
          </p:cNvPr>
          <p:cNvSpPr>
            <a:spLocks noGrp="1"/>
          </p:cNvSpPr>
          <p:nvPr>
            <p:ph type="body" sz="quarter" idx="17"/>
          </p:nvPr>
        </p:nvSpPr>
        <p:spPr>
          <a:xfrm>
            <a:off x="495397" y="2728078"/>
            <a:ext cx="3028985" cy="3392306"/>
          </a:xfrm>
        </p:spPr>
        <p:txBody>
          <a:bodyPr/>
          <a:lstStyle>
            <a:lvl1pPr marL="0" indent="0">
              <a:buNone/>
              <a:defRPr>
                <a:latin typeface="+mj-lt"/>
              </a:defRPr>
            </a:lvl1pPr>
          </a:lstStyle>
          <a:p>
            <a:pPr lvl="0"/>
            <a:r>
              <a:rPr lang="en-GB" dirty="0"/>
              <a:t>Click to edit Master text styles</a:t>
            </a:r>
          </a:p>
        </p:txBody>
      </p:sp>
      <p:pic>
        <p:nvPicPr>
          <p:cNvPr id="11" name="Picture 10">
            <a:extLst>
              <a:ext uri="{FF2B5EF4-FFF2-40B4-BE49-F238E27FC236}">
                <a16:creationId xmlns:a16="http://schemas.microsoft.com/office/drawing/2014/main" xmlns="" id="{0789717D-A960-6944-8C34-130377D4BB8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9521" y="6354763"/>
            <a:ext cx="756411" cy="360000"/>
          </a:xfrm>
          <a:prstGeom prst="rect">
            <a:avLst/>
          </a:prstGeom>
        </p:spPr>
      </p:pic>
      <p:pic>
        <p:nvPicPr>
          <p:cNvPr id="14" name="Picture 2">
            <a:extLst>
              <a:ext uri="{FF2B5EF4-FFF2-40B4-BE49-F238E27FC236}">
                <a16:creationId xmlns:a16="http://schemas.microsoft.com/office/drawing/2014/main" xmlns="" id="{D545E5B2-F713-3D48-9167-594DC052AA2A}"/>
              </a:ext>
            </a:extLst>
          </p:cNvPr>
          <p:cNvPicPr>
            <a:picLocks noChangeAspect="1" noChangeArrowheads="1"/>
          </p:cNvPicPr>
          <p:nvPr userDrawn="1"/>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48452" y="6431722"/>
            <a:ext cx="307271" cy="27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995205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21_사용자 지정 레이아웃">
    <p:bg>
      <p:bgRef idx="1003">
        <a:schemeClr val="bg2"/>
      </p:bgRef>
    </p:bg>
    <p:spTree>
      <p:nvGrpSpPr>
        <p:cNvPr id="1" name=""/>
        <p:cNvGrpSpPr/>
        <p:nvPr/>
      </p:nvGrpSpPr>
      <p:grpSpPr>
        <a:xfrm>
          <a:off x="0" y="0"/>
          <a:ext cx="0" cy="0"/>
          <a:chOff x="0" y="0"/>
          <a:chExt cx="0" cy="0"/>
        </a:xfrm>
      </p:grpSpPr>
      <p:sp>
        <p:nvSpPr>
          <p:cNvPr id="8" name="그림 개체 틀 7"/>
          <p:cNvSpPr>
            <a:spLocks noGrp="1"/>
          </p:cNvSpPr>
          <p:nvPr>
            <p:ph type="pic" sz="quarter" idx="13"/>
          </p:nvPr>
        </p:nvSpPr>
        <p:spPr>
          <a:xfrm>
            <a:off x="3046402" y="1635284"/>
            <a:ext cx="3100388" cy="4133850"/>
          </a:xfrm>
          <a:prstGeom prst="donut">
            <a:avLst/>
          </a:prstGeom>
        </p:spPr>
        <p:txBody>
          <a:bodyPr/>
          <a:lstStyle>
            <a:lvl1pPr>
              <a:defRPr>
                <a:latin typeface="+mj-lt"/>
              </a:defRPr>
            </a:lvl1pPr>
          </a:lstStyle>
          <a:p>
            <a:endParaRPr lang="ko-KR" altLang="en-US"/>
          </a:p>
        </p:txBody>
      </p:sp>
      <p:sp>
        <p:nvSpPr>
          <p:cNvPr id="2" name="Footer Placeholder 1">
            <a:extLst>
              <a:ext uri="{FF2B5EF4-FFF2-40B4-BE49-F238E27FC236}">
                <a16:creationId xmlns:a16="http://schemas.microsoft.com/office/drawing/2014/main" xmlns="" id="{3E3AEA3A-F3DB-FF43-84C6-D897D7A5F767}"/>
              </a:ext>
            </a:extLst>
          </p:cNvPr>
          <p:cNvSpPr>
            <a:spLocks noGrp="1"/>
          </p:cNvSpPr>
          <p:nvPr>
            <p:ph type="ftr" sz="quarter" idx="14"/>
          </p:nvPr>
        </p:nvSpPr>
        <p:spPr>
          <a:xfrm>
            <a:off x="1011415" y="6391077"/>
            <a:ext cx="7378529" cy="365125"/>
          </a:xfrm>
        </p:spPr>
        <p:txBody>
          <a:bodyPr/>
          <a:lstStyle/>
          <a:p>
            <a:r>
              <a:rPr lang="en-GB" altLang="ko-KR">
                <a:solidFill>
                  <a:srgbClr val="FFFFFF">
                    <a:tint val="75000"/>
                  </a:srgbClr>
                </a:solidFill>
              </a:rPr>
              <a:t>Evidence Based Policymaking in Europe Summit: 2021 | Dec 9-10, 2021</a:t>
            </a:r>
            <a:endParaRPr lang="ko-KR" altLang="en-US">
              <a:solidFill>
                <a:srgbClr val="FFFFFF">
                  <a:tint val="75000"/>
                </a:srgbClr>
              </a:solidFill>
            </a:endParaRPr>
          </a:p>
        </p:txBody>
      </p:sp>
      <p:sp>
        <p:nvSpPr>
          <p:cNvPr id="9" name="슬라이드 번호 개체 틀 12">
            <a:extLst>
              <a:ext uri="{FF2B5EF4-FFF2-40B4-BE49-F238E27FC236}">
                <a16:creationId xmlns:a16="http://schemas.microsoft.com/office/drawing/2014/main" xmlns="" id="{36307A0B-66EC-F54F-942E-0CFFAA931457}"/>
              </a:ext>
            </a:extLst>
          </p:cNvPr>
          <p:cNvSpPr txBox="1">
            <a:spLocks/>
          </p:cNvSpPr>
          <p:nvPr userDrawn="1"/>
        </p:nvSpPr>
        <p:spPr>
          <a:xfrm>
            <a:off x="4423500" y="-7215"/>
            <a:ext cx="297000" cy="784800"/>
          </a:xfrm>
          <a:prstGeom prst="rect">
            <a:avLst/>
          </a:prstGeom>
          <a:solidFill>
            <a:schemeClr val="tx2"/>
          </a:solidFill>
          <a:ln w="12700" cap="flat" cmpd="sng" algn="ctr">
            <a:noFill/>
            <a:prstDash val="solid"/>
            <a:miter lim="800000"/>
          </a:ln>
        </p:spPr>
        <p:style>
          <a:lnRef idx="2">
            <a:schemeClr val="accent5">
              <a:shade val="50000"/>
            </a:schemeClr>
          </a:lnRef>
          <a:fillRef idx="1">
            <a:schemeClr val="accent5"/>
          </a:fillRef>
          <a:effectRef idx="0">
            <a:schemeClr val="accent5"/>
          </a:effectRef>
          <a:fontRef idx="minor">
            <a:schemeClr val="lt1"/>
          </a:fontRef>
        </p:style>
        <p:txBody>
          <a:bodyPr vert="horz" lIns="68580" tIns="34290" rIns="68580" bIns="34290" rtlCol="0" anchor="ctr"/>
          <a:lstStyle>
            <a:defPPr>
              <a:defRPr lang="en-US"/>
            </a:defPPr>
            <a:lvl1pPr marL="0" algn="ctr" defTabSz="457200" rtl="0" eaLnBrk="1" latinLnBrk="0" hangingPunct="1">
              <a:defRPr sz="1400" b="1" kern="1200">
                <a:solidFill>
                  <a:schemeClr val="bg1"/>
                </a:solidFill>
                <a:latin typeface="+mj-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fld id="{BB5D696C-7C4B-4748-AD7A-B30C297BC295}" type="slidenum">
              <a:rPr lang="ko-KR" altLang="en-US" sz="1050" smtClean="0">
                <a:solidFill>
                  <a:srgbClr val="222080"/>
                </a:solidFill>
              </a:rPr>
              <a:pPr/>
              <a:t>‹#›</a:t>
            </a:fld>
            <a:endParaRPr lang="ko-KR" altLang="en-US" sz="1050">
              <a:solidFill>
                <a:srgbClr val="222080"/>
              </a:solidFill>
            </a:endParaRPr>
          </a:p>
        </p:txBody>
      </p:sp>
      <p:pic>
        <p:nvPicPr>
          <p:cNvPr id="11" name="Picture 10" descr="A picture containing text, clipart&#10;&#10;Description automatically generated">
            <a:extLst>
              <a:ext uri="{FF2B5EF4-FFF2-40B4-BE49-F238E27FC236}">
                <a16:creationId xmlns:a16="http://schemas.microsoft.com/office/drawing/2014/main" xmlns="" id="{8D90C908-5F14-8144-90C4-7F7FE8E1782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2117" y="6359888"/>
            <a:ext cx="758793" cy="360000"/>
          </a:xfrm>
          <a:prstGeom prst="rect">
            <a:avLst/>
          </a:prstGeom>
        </p:spPr>
      </p:pic>
      <p:sp>
        <p:nvSpPr>
          <p:cNvPr id="7" name="Title 6">
            <a:extLst>
              <a:ext uri="{FF2B5EF4-FFF2-40B4-BE49-F238E27FC236}">
                <a16:creationId xmlns:a16="http://schemas.microsoft.com/office/drawing/2014/main" xmlns="" id="{51684EB7-EB81-E647-83BB-9C8CC5E740C4}"/>
              </a:ext>
            </a:extLst>
          </p:cNvPr>
          <p:cNvSpPr>
            <a:spLocks noGrp="1"/>
          </p:cNvSpPr>
          <p:nvPr>
            <p:ph type="title" hasCustomPrompt="1"/>
          </p:nvPr>
        </p:nvSpPr>
        <p:spPr>
          <a:xfrm>
            <a:off x="2074762" y="2946279"/>
            <a:ext cx="5043669" cy="1325563"/>
          </a:xfrm>
        </p:spPr>
        <p:txBody>
          <a:bodyPr>
            <a:normAutofit/>
          </a:bodyPr>
          <a:lstStyle>
            <a:lvl1pPr algn="dist">
              <a:defRPr sz="4500" b="0" cap="all" spc="1050" baseline="0">
                <a:solidFill>
                  <a:schemeClr val="tx1"/>
                </a:solidFill>
              </a:defRPr>
            </a:lvl1pPr>
          </a:lstStyle>
          <a:p>
            <a:r>
              <a:rPr lang="en-GB" dirty="0"/>
              <a:t>Title</a:t>
            </a:r>
            <a:endParaRPr lang="x-none" dirty="0"/>
          </a:p>
        </p:txBody>
      </p:sp>
      <p:sp>
        <p:nvSpPr>
          <p:cNvPr id="12" name="Text Placeholder 18">
            <a:extLst>
              <a:ext uri="{FF2B5EF4-FFF2-40B4-BE49-F238E27FC236}">
                <a16:creationId xmlns:a16="http://schemas.microsoft.com/office/drawing/2014/main" xmlns="" id="{677BF99B-DA91-8E4A-8FF3-F98F16E251DA}"/>
              </a:ext>
            </a:extLst>
          </p:cNvPr>
          <p:cNvSpPr>
            <a:spLocks noGrp="1"/>
          </p:cNvSpPr>
          <p:nvPr>
            <p:ph type="body" sz="quarter" idx="19"/>
          </p:nvPr>
        </p:nvSpPr>
        <p:spPr>
          <a:xfrm>
            <a:off x="1084757" y="1594472"/>
            <a:ext cx="1935956" cy="1516947"/>
          </a:xfrm>
        </p:spPr>
        <p:txBody>
          <a:bodyPr>
            <a:normAutofit/>
          </a:bodyPr>
          <a:lstStyle>
            <a:lvl1pPr marL="0" indent="0" algn="l">
              <a:buNone/>
              <a:defRPr sz="1200">
                <a:solidFill>
                  <a:schemeClr val="tx2">
                    <a:lumMod val="20000"/>
                    <a:lumOff val="80000"/>
                  </a:schemeClr>
                </a:solidFill>
              </a:defRPr>
            </a:lvl1pPr>
          </a:lstStyle>
          <a:p>
            <a:pPr lvl="0"/>
            <a:r>
              <a:rPr lang="en-GB" dirty="0"/>
              <a:t>Click to edit Master text styles</a:t>
            </a:r>
          </a:p>
        </p:txBody>
      </p:sp>
      <p:sp>
        <p:nvSpPr>
          <p:cNvPr id="13" name="Text Placeholder 33">
            <a:extLst>
              <a:ext uri="{FF2B5EF4-FFF2-40B4-BE49-F238E27FC236}">
                <a16:creationId xmlns:a16="http://schemas.microsoft.com/office/drawing/2014/main" xmlns="" id="{D28B912E-6151-574A-A77C-55D8C441D508}"/>
              </a:ext>
            </a:extLst>
          </p:cNvPr>
          <p:cNvSpPr>
            <a:spLocks noGrp="1"/>
          </p:cNvSpPr>
          <p:nvPr>
            <p:ph type="body" sz="quarter" idx="21" hasCustomPrompt="1"/>
          </p:nvPr>
        </p:nvSpPr>
        <p:spPr>
          <a:xfrm>
            <a:off x="1102617" y="1012743"/>
            <a:ext cx="1944290" cy="431800"/>
          </a:xfrm>
        </p:spPr>
        <p:txBody>
          <a:bodyPr/>
          <a:lstStyle>
            <a:lvl1pPr marL="0" indent="0">
              <a:buNone/>
              <a:defRPr>
                <a:solidFill>
                  <a:schemeClr val="accent5">
                    <a:lumMod val="60000"/>
                    <a:lumOff val="40000"/>
                  </a:schemeClr>
                </a:solidFill>
                <a:latin typeface="+mj-lt"/>
              </a:defRPr>
            </a:lvl1pPr>
          </a:lstStyle>
          <a:p>
            <a:pPr lvl="0"/>
            <a:r>
              <a:rPr lang="en-GB" dirty="0"/>
              <a:t>Title</a:t>
            </a:r>
            <a:endParaRPr lang="x-none" dirty="0"/>
          </a:p>
        </p:txBody>
      </p:sp>
      <p:sp>
        <p:nvSpPr>
          <p:cNvPr id="14" name="Text Placeholder 18">
            <a:extLst>
              <a:ext uri="{FF2B5EF4-FFF2-40B4-BE49-F238E27FC236}">
                <a16:creationId xmlns:a16="http://schemas.microsoft.com/office/drawing/2014/main" xmlns="" id="{BC912BF6-4784-AC49-ABBB-7DE80C0CD77B}"/>
              </a:ext>
            </a:extLst>
          </p:cNvPr>
          <p:cNvSpPr>
            <a:spLocks noGrp="1"/>
          </p:cNvSpPr>
          <p:nvPr>
            <p:ph type="body" sz="quarter" idx="22"/>
          </p:nvPr>
        </p:nvSpPr>
        <p:spPr>
          <a:xfrm>
            <a:off x="6427795" y="1577564"/>
            <a:ext cx="1935956" cy="1516947"/>
          </a:xfrm>
        </p:spPr>
        <p:txBody>
          <a:bodyPr>
            <a:normAutofit/>
          </a:bodyPr>
          <a:lstStyle>
            <a:lvl1pPr marL="0" indent="0" algn="l">
              <a:buNone/>
              <a:defRPr sz="1200">
                <a:solidFill>
                  <a:schemeClr val="tx2">
                    <a:lumMod val="20000"/>
                    <a:lumOff val="80000"/>
                  </a:schemeClr>
                </a:solidFill>
              </a:defRPr>
            </a:lvl1pPr>
          </a:lstStyle>
          <a:p>
            <a:pPr lvl="0"/>
            <a:r>
              <a:rPr lang="en-GB" dirty="0"/>
              <a:t>Click to edit Master text styles</a:t>
            </a:r>
          </a:p>
        </p:txBody>
      </p:sp>
      <p:sp>
        <p:nvSpPr>
          <p:cNvPr id="15" name="Text Placeholder 33">
            <a:extLst>
              <a:ext uri="{FF2B5EF4-FFF2-40B4-BE49-F238E27FC236}">
                <a16:creationId xmlns:a16="http://schemas.microsoft.com/office/drawing/2014/main" xmlns="" id="{67859749-DC45-BC4B-A531-CBEAC069C699}"/>
              </a:ext>
            </a:extLst>
          </p:cNvPr>
          <p:cNvSpPr>
            <a:spLocks noGrp="1"/>
          </p:cNvSpPr>
          <p:nvPr>
            <p:ph type="body" sz="quarter" idx="23" hasCustomPrompt="1"/>
          </p:nvPr>
        </p:nvSpPr>
        <p:spPr>
          <a:xfrm>
            <a:off x="6445654" y="995835"/>
            <a:ext cx="1944290" cy="431800"/>
          </a:xfrm>
        </p:spPr>
        <p:txBody>
          <a:bodyPr/>
          <a:lstStyle>
            <a:lvl1pPr marL="0" indent="0">
              <a:buNone/>
              <a:defRPr>
                <a:solidFill>
                  <a:schemeClr val="accent5">
                    <a:lumMod val="60000"/>
                    <a:lumOff val="40000"/>
                  </a:schemeClr>
                </a:solidFill>
                <a:latin typeface="+mj-lt"/>
              </a:defRPr>
            </a:lvl1pPr>
          </a:lstStyle>
          <a:p>
            <a:pPr lvl="0"/>
            <a:r>
              <a:rPr lang="en-GB" dirty="0"/>
              <a:t>Title</a:t>
            </a:r>
            <a:endParaRPr lang="x-none" dirty="0"/>
          </a:p>
        </p:txBody>
      </p:sp>
      <p:sp>
        <p:nvSpPr>
          <p:cNvPr id="16" name="Text Placeholder 18">
            <a:extLst>
              <a:ext uri="{FF2B5EF4-FFF2-40B4-BE49-F238E27FC236}">
                <a16:creationId xmlns:a16="http://schemas.microsoft.com/office/drawing/2014/main" xmlns="" id="{73925DEB-ABA5-0843-A553-7AFDFE8981FE}"/>
              </a:ext>
            </a:extLst>
          </p:cNvPr>
          <p:cNvSpPr>
            <a:spLocks noGrp="1"/>
          </p:cNvSpPr>
          <p:nvPr>
            <p:ph type="body" sz="quarter" idx="24"/>
          </p:nvPr>
        </p:nvSpPr>
        <p:spPr>
          <a:xfrm>
            <a:off x="1011416" y="4579062"/>
            <a:ext cx="1935956" cy="1516947"/>
          </a:xfrm>
        </p:spPr>
        <p:txBody>
          <a:bodyPr>
            <a:normAutofit/>
          </a:bodyPr>
          <a:lstStyle>
            <a:lvl1pPr marL="0" indent="0" algn="l">
              <a:buNone/>
              <a:defRPr sz="1200">
                <a:solidFill>
                  <a:schemeClr val="tx2">
                    <a:lumMod val="20000"/>
                    <a:lumOff val="80000"/>
                  </a:schemeClr>
                </a:solidFill>
              </a:defRPr>
            </a:lvl1pPr>
          </a:lstStyle>
          <a:p>
            <a:pPr lvl="0"/>
            <a:r>
              <a:rPr lang="en-GB" dirty="0"/>
              <a:t>Click to edit Master text styles</a:t>
            </a:r>
          </a:p>
        </p:txBody>
      </p:sp>
      <p:sp>
        <p:nvSpPr>
          <p:cNvPr id="17" name="Text Placeholder 33">
            <a:extLst>
              <a:ext uri="{FF2B5EF4-FFF2-40B4-BE49-F238E27FC236}">
                <a16:creationId xmlns:a16="http://schemas.microsoft.com/office/drawing/2014/main" xmlns="" id="{9696FBB3-67FD-0043-B01A-09CDB8CD01C4}"/>
              </a:ext>
            </a:extLst>
          </p:cNvPr>
          <p:cNvSpPr>
            <a:spLocks noGrp="1"/>
          </p:cNvSpPr>
          <p:nvPr>
            <p:ph type="body" sz="quarter" idx="25" hasCustomPrompt="1"/>
          </p:nvPr>
        </p:nvSpPr>
        <p:spPr>
          <a:xfrm>
            <a:off x="1029276" y="3997333"/>
            <a:ext cx="1944290" cy="431800"/>
          </a:xfrm>
        </p:spPr>
        <p:txBody>
          <a:bodyPr/>
          <a:lstStyle>
            <a:lvl1pPr marL="0" indent="0">
              <a:buNone/>
              <a:defRPr>
                <a:solidFill>
                  <a:schemeClr val="accent5">
                    <a:lumMod val="60000"/>
                    <a:lumOff val="40000"/>
                  </a:schemeClr>
                </a:solidFill>
                <a:latin typeface="+mj-lt"/>
              </a:defRPr>
            </a:lvl1pPr>
          </a:lstStyle>
          <a:p>
            <a:pPr lvl="0"/>
            <a:r>
              <a:rPr lang="en-GB" dirty="0"/>
              <a:t>Title</a:t>
            </a:r>
            <a:endParaRPr lang="x-none" dirty="0"/>
          </a:p>
        </p:txBody>
      </p:sp>
      <p:sp>
        <p:nvSpPr>
          <p:cNvPr id="18" name="Text Placeholder 18">
            <a:extLst>
              <a:ext uri="{FF2B5EF4-FFF2-40B4-BE49-F238E27FC236}">
                <a16:creationId xmlns:a16="http://schemas.microsoft.com/office/drawing/2014/main" xmlns="" id="{33618924-F76D-A940-B757-1BECE5861DEE}"/>
              </a:ext>
            </a:extLst>
          </p:cNvPr>
          <p:cNvSpPr>
            <a:spLocks noGrp="1"/>
          </p:cNvSpPr>
          <p:nvPr>
            <p:ph type="body" sz="quarter" idx="26"/>
          </p:nvPr>
        </p:nvSpPr>
        <p:spPr>
          <a:xfrm>
            <a:off x="6428292" y="4548154"/>
            <a:ext cx="1935956" cy="1516947"/>
          </a:xfrm>
        </p:spPr>
        <p:txBody>
          <a:bodyPr>
            <a:normAutofit/>
          </a:bodyPr>
          <a:lstStyle>
            <a:lvl1pPr marL="0" indent="0" algn="l">
              <a:buNone/>
              <a:defRPr sz="1200">
                <a:solidFill>
                  <a:schemeClr val="tx2">
                    <a:lumMod val="20000"/>
                    <a:lumOff val="80000"/>
                  </a:schemeClr>
                </a:solidFill>
              </a:defRPr>
            </a:lvl1pPr>
          </a:lstStyle>
          <a:p>
            <a:pPr lvl="0"/>
            <a:r>
              <a:rPr lang="en-GB" dirty="0"/>
              <a:t>Click to edit Master text styles</a:t>
            </a:r>
          </a:p>
        </p:txBody>
      </p:sp>
      <p:sp>
        <p:nvSpPr>
          <p:cNvPr id="19" name="Text Placeholder 33">
            <a:extLst>
              <a:ext uri="{FF2B5EF4-FFF2-40B4-BE49-F238E27FC236}">
                <a16:creationId xmlns:a16="http://schemas.microsoft.com/office/drawing/2014/main" xmlns="" id="{C34A8BBC-2ACF-F748-9ED7-B7B1E68563F8}"/>
              </a:ext>
            </a:extLst>
          </p:cNvPr>
          <p:cNvSpPr>
            <a:spLocks noGrp="1"/>
          </p:cNvSpPr>
          <p:nvPr>
            <p:ph type="body" sz="quarter" idx="27" hasCustomPrompt="1"/>
          </p:nvPr>
        </p:nvSpPr>
        <p:spPr>
          <a:xfrm>
            <a:off x="6446152" y="3966425"/>
            <a:ext cx="1944290" cy="431800"/>
          </a:xfrm>
        </p:spPr>
        <p:txBody>
          <a:bodyPr/>
          <a:lstStyle>
            <a:lvl1pPr marL="0" indent="0">
              <a:buNone/>
              <a:defRPr>
                <a:solidFill>
                  <a:schemeClr val="accent5">
                    <a:lumMod val="60000"/>
                    <a:lumOff val="40000"/>
                  </a:schemeClr>
                </a:solidFill>
                <a:latin typeface="+mj-lt"/>
              </a:defRPr>
            </a:lvl1pPr>
          </a:lstStyle>
          <a:p>
            <a:pPr lvl="0"/>
            <a:r>
              <a:rPr lang="en-GB" dirty="0"/>
              <a:t>Title</a:t>
            </a:r>
            <a:endParaRPr lang="x-none" dirty="0"/>
          </a:p>
        </p:txBody>
      </p:sp>
      <p:sp>
        <p:nvSpPr>
          <p:cNvPr id="20" name="Text Placeholder 33">
            <a:extLst>
              <a:ext uri="{FF2B5EF4-FFF2-40B4-BE49-F238E27FC236}">
                <a16:creationId xmlns:a16="http://schemas.microsoft.com/office/drawing/2014/main" xmlns="" id="{86A8B4AA-4E68-2E49-9537-959D3441E9FE}"/>
              </a:ext>
            </a:extLst>
          </p:cNvPr>
          <p:cNvSpPr>
            <a:spLocks noGrp="1"/>
          </p:cNvSpPr>
          <p:nvPr>
            <p:ph type="body" sz="quarter" idx="28" hasCustomPrompt="1"/>
          </p:nvPr>
        </p:nvSpPr>
        <p:spPr>
          <a:xfrm>
            <a:off x="3159889" y="968327"/>
            <a:ext cx="2937206" cy="641331"/>
          </a:xfrm>
        </p:spPr>
        <p:txBody>
          <a:bodyPr>
            <a:noAutofit/>
          </a:bodyPr>
          <a:lstStyle>
            <a:lvl1pPr marL="0" indent="0" algn="dist">
              <a:buNone/>
              <a:defRPr sz="3750" cap="all" baseline="0">
                <a:solidFill>
                  <a:schemeClr val="tx2"/>
                </a:solidFill>
                <a:latin typeface="+mj-lt"/>
              </a:defRPr>
            </a:lvl1pPr>
          </a:lstStyle>
          <a:p>
            <a:pPr lvl="0"/>
            <a:r>
              <a:rPr lang="en-GB" dirty="0"/>
              <a:t>Title</a:t>
            </a:r>
            <a:endParaRPr lang="x-none" dirty="0"/>
          </a:p>
        </p:txBody>
      </p:sp>
      <p:grpSp>
        <p:nvGrpSpPr>
          <p:cNvPr id="21" name="그룹 33">
            <a:extLst>
              <a:ext uri="{FF2B5EF4-FFF2-40B4-BE49-F238E27FC236}">
                <a16:creationId xmlns:a16="http://schemas.microsoft.com/office/drawing/2014/main" xmlns="" id="{DE1A5746-06EA-2043-A052-E0DB8072794A}"/>
              </a:ext>
            </a:extLst>
          </p:cNvPr>
          <p:cNvGrpSpPr/>
          <p:nvPr userDrawn="1"/>
        </p:nvGrpSpPr>
        <p:grpSpPr>
          <a:xfrm>
            <a:off x="2700339" y="2075772"/>
            <a:ext cx="828674" cy="644403"/>
            <a:chOff x="3600451" y="2075771"/>
            <a:chExt cx="1104899" cy="644403"/>
          </a:xfrm>
          <a:solidFill>
            <a:schemeClr val="accent5"/>
          </a:solidFill>
        </p:grpSpPr>
        <p:sp>
          <p:nvSpPr>
            <p:cNvPr id="22" name="타원 24">
              <a:extLst>
                <a:ext uri="{FF2B5EF4-FFF2-40B4-BE49-F238E27FC236}">
                  <a16:creationId xmlns:a16="http://schemas.microsoft.com/office/drawing/2014/main" xmlns="" id="{49CA3906-C47C-8E42-991D-36A4F553B710}"/>
                </a:ext>
              </a:extLst>
            </p:cNvPr>
            <p:cNvSpPr/>
            <p:nvPr/>
          </p:nvSpPr>
          <p:spPr bwMode="auto">
            <a:xfrm>
              <a:off x="4572000" y="2586824"/>
              <a:ext cx="133350" cy="133350"/>
            </a:xfrm>
            <a:prstGeom prst="ellipse">
              <a:avLst/>
            </a:prstGeom>
            <a:grpFill/>
            <a:ln w="38100">
              <a:solidFill>
                <a:schemeClr val="accent5"/>
              </a:solidFill>
            </a:ln>
          </p:spPr>
          <p:txBody>
            <a:bodyPr vert="horz" wrap="square" lIns="91440" tIns="45720" rIns="91440" bIns="45720" numCol="1" rtlCol="0" anchor="t" anchorCtr="0" compatLnSpc="1">
              <a:prstTxWarp prst="textNoShape">
                <a:avLst/>
              </a:prstTxWarp>
            </a:bodyPr>
            <a:lstStyle/>
            <a:p>
              <a:pPr algn="ctr" defTabSz="342900"/>
              <a:endParaRPr lang="ko-KR" altLang="en-US" sz="1350">
                <a:solidFill>
                  <a:srgbClr val="FFFFFF"/>
                </a:solidFill>
              </a:endParaRPr>
            </a:p>
          </p:txBody>
        </p:sp>
        <p:cxnSp>
          <p:nvCxnSpPr>
            <p:cNvPr id="23" name="꺾인 연결선 26">
              <a:extLst>
                <a:ext uri="{FF2B5EF4-FFF2-40B4-BE49-F238E27FC236}">
                  <a16:creationId xmlns:a16="http://schemas.microsoft.com/office/drawing/2014/main" xmlns="" id="{36F9E062-B41B-3B48-B539-F36D047C4395}"/>
                </a:ext>
              </a:extLst>
            </p:cNvPr>
            <p:cNvCxnSpPr/>
            <p:nvPr/>
          </p:nvCxnSpPr>
          <p:spPr>
            <a:xfrm rot="16200000" flipV="1">
              <a:off x="3873901" y="1802321"/>
              <a:ext cx="491324" cy="1038224"/>
            </a:xfrm>
            <a:prstGeom prst="bentConnector2">
              <a:avLst/>
            </a:prstGeom>
            <a:grpFill/>
            <a:ln>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24" name="그룹 34">
            <a:extLst>
              <a:ext uri="{FF2B5EF4-FFF2-40B4-BE49-F238E27FC236}">
                <a16:creationId xmlns:a16="http://schemas.microsoft.com/office/drawing/2014/main" xmlns="" id="{46F19EC3-B947-8048-8092-CA7B36605C2C}"/>
              </a:ext>
            </a:extLst>
          </p:cNvPr>
          <p:cNvGrpSpPr/>
          <p:nvPr userDrawn="1"/>
        </p:nvGrpSpPr>
        <p:grpSpPr>
          <a:xfrm flipV="1">
            <a:off x="2675335" y="5431662"/>
            <a:ext cx="828674" cy="623973"/>
            <a:chOff x="3600451" y="2075771"/>
            <a:chExt cx="1104899" cy="644403"/>
          </a:xfrm>
          <a:solidFill>
            <a:schemeClr val="accent5"/>
          </a:solidFill>
        </p:grpSpPr>
        <p:sp>
          <p:nvSpPr>
            <p:cNvPr id="25" name="타원 35">
              <a:extLst>
                <a:ext uri="{FF2B5EF4-FFF2-40B4-BE49-F238E27FC236}">
                  <a16:creationId xmlns:a16="http://schemas.microsoft.com/office/drawing/2014/main" xmlns="" id="{4A84268E-44A1-8743-900B-6E3A4E62BD53}"/>
                </a:ext>
              </a:extLst>
            </p:cNvPr>
            <p:cNvSpPr/>
            <p:nvPr/>
          </p:nvSpPr>
          <p:spPr bwMode="auto">
            <a:xfrm>
              <a:off x="4572000" y="2586824"/>
              <a:ext cx="133350" cy="133350"/>
            </a:xfrm>
            <a:prstGeom prst="ellipse">
              <a:avLst/>
            </a:prstGeom>
            <a:grpFill/>
            <a:ln w="38100">
              <a:solidFill>
                <a:schemeClr val="accent5"/>
              </a:solidFill>
            </a:ln>
          </p:spPr>
          <p:txBody>
            <a:bodyPr vert="horz" wrap="square" lIns="91440" tIns="45720" rIns="91440" bIns="45720" numCol="1" rtlCol="0" anchor="t" anchorCtr="0" compatLnSpc="1">
              <a:prstTxWarp prst="textNoShape">
                <a:avLst/>
              </a:prstTxWarp>
            </a:bodyPr>
            <a:lstStyle/>
            <a:p>
              <a:pPr algn="ctr" defTabSz="342900"/>
              <a:endParaRPr lang="ko-KR" altLang="en-US" sz="1350">
                <a:solidFill>
                  <a:srgbClr val="FFFFFF"/>
                </a:solidFill>
              </a:endParaRPr>
            </a:p>
          </p:txBody>
        </p:sp>
        <p:cxnSp>
          <p:nvCxnSpPr>
            <p:cNvPr id="26" name="꺾인 연결선 36">
              <a:extLst>
                <a:ext uri="{FF2B5EF4-FFF2-40B4-BE49-F238E27FC236}">
                  <a16:creationId xmlns:a16="http://schemas.microsoft.com/office/drawing/2014/main" xmlns="" id="{0DCF5A1B-1F55-7E4F-90FD-350316806A75}"/>
                </a:ext>
              </a:extLst>
            </p:cNvPr>
            <p:cNvCxnSpPr/>
            <p:nvPr/>
          </p:nvCxnSpPr>
          <p:spPr>
            <a:xfrm rot="16200000" flipV="1">
              <a:off x="3873901" y="1802321"/>
              <a:ext cx="491324" cy="1038224"/>
            </a:xfrm>
            <a:prstGeom prst="bentConnector2">
              <a:avLst/>
            </a:prstGeom>
            <a:grpFill/>
            <a:ln>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27" name="그룹 48">
            <a:extLst>
              <a:ext uri="{FF2B5EF4-FFF2-40B4-BE49-F238E27FC236}">
                <a16:creationId xmlns:a16="http://schemas.microsoft.com/office/drawing/2014/main" xmlns="" id="{1784FFA7-A026-C64C-897B-1A08B44886FA}"/>
              </a:ext>
            </a:extLst>
          </p:cNvPr>
          <p:cNvGrpSpPr/>
          <p:nvPr userDrawn="1"/>
        </p:nvGrpSpPr>
        <p:grpSpPr>
          <a:xfrm flipH="1">
            <a:off x="5654376" y="2075771"/>
            <a:ext cx="840179" cy="644403"/>
            <a:chOff x="3600451" y="2075771"/>
            <a:chExt cx="1104899" cy="644403"/>
          </a:xfrm>
          <a:solidFill>
            <a:schemeClr val="accent5"/>
          </a:solidFill>
        </p:grpSpPr>
        <p:sp>
          <p:nvSpPr>
            <p:cNvPr id="28" name="타원 49">
              <a:extLst>
                <a:ext uri="{FF2B5EF4-FFF2-40B4-BE49-F238E27FC236}">
                  <a16:creationId xmlns:a16="http://schemas.microsoft.com/office/drawing/2014/main" xmlns="" id="{31BC3776-E9BA-9446-A61F-89C0C79CFD27}"/>
                </a:ext>
              </a:extLst>
            </p:cNvPr>
            <p:cNvSpPr/>
            <p:nvPr/>
          </p:nvSpPr>
          <p:spPr bwMode="auto">
            <a:xfrm>
              <a:off x="4572000" y="2586824"/>
              <a:ext cx="133350" cy="133350"/>
            </a:xfrm>
            <a:prstGeom prst="ellipse">
              <a:avLst/>
            </a:prstGeom>
            <a:grpFill/>
            <a:ln w="38100">
              <a:solidFill>
                <a:schemeClr val="accent5"/>
              </a:solidFill>
            </a:ln>
          </p:spPr>
          <p:txBody>
            <a:bodyPr vert="horz" wrap="square" lIns="91440" tIns="45720" rIns="91440" bIns="45720" numCol="1" rtlCol="0" anchor="t" anchorCtr="0" compatLnSpc="1">
              <a:prstTxWarp prst="textNoShape">
                <a:avLst/>
              </a:prstTxWarp>
            </a:bodyPr>
            <a:lstStyle/>
            <a:p>
              <a:pPr algn="ctr" defTabSz="342900"/>
              <a:endParaRPr lang="ko-KR" altLang="en-US" sz="1350">
                <a:solidFill>
                  <a:srgbClr val="FFFFFF"/>
                </a:solidFill>
              </a:endParaRPr>
            </a:p>
          </p:txBody>
        </p:sp>
        <p:cxnSp>
          <p:nvCxnSpPr>
            <p:cNvPr id="29" name="꺾인 연결선 50">
              <a:extLst>
                <a:ext uri="{FF2B5EF4-FFF2-40B4-BE49-F238E27FC236}">
                  <a16:creationId xmlns:a16="http://schemas.microsoft.com/office/drawing/2014/main" xmlns="" id="{B9DBAC5C-51CA-BC43-A676-52135782ED53}"/>
                </a:ext>
              </a:extLst>
            </p:cNvPr>
            <p:cNvCxnSpPr/>
            <p:nvPr/>
          </p:nvCxnSpPr>
          <p:spPr>
            <a:xfrm rot="16200000" flipV="1">
              <a:off x="3873901" y="1802321"/>
              <a:ext cx="491324" cy="1038224"/>
            </a:xfrm>
            <a:prstGeom prst="bentConnector2">
              <a:avLst/>
            </a:prstGeom>
            <a:grpFill/>
            <a:ln>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30" name="그룹 51">
            <a:extLst>
              <a:ext uri="{FF2B5EF4-FFF2-40B4-BE49-F238E27FC236}">
                <a16:creationId xmlns:a16="http://schemas.microsoft.com/office/drawing/2014/main" xmlns="" id="{CF837B76-81AE-E04D-9248-9FFCE6DA7AA8}"/>
              </a:ext>
            </a:extLst>
          </p:cNvPr>
          <p:cNvGrpSpPr/>
          <p:nvPr userDrawn="1"/>
        </p:nvGrpSpPr>
        <p:grpSpPr>
          <a:xfrm flipH="1" flipV="1">
            <a:off x="5629372" y="5431660"/>
            <a:ext cx="840179" cy="623973"/>
            <a:chOff x="3600451" y="2075771"/>
            <a:chExt cx="1104899" cy="644403"/>
          </a:xfrm>
          <a:solidFill>
            <a:schemeClr val="accent5"/>
          </a:solidFill>
        </p:grpSpPr>
        <p:sp>
          <p:nvSpPr>
            <p:cNvPr id="31" name="타원 52">
              <a:extLst>
                <a:ext uri="{FF2B5EF4-FFF2-40B4-BE49-F238E27FC236}">
                  <a16:creationId xmlns:a16="http://schemas.microsoft.com/office/drawing/2014/main" xmlns="" id="{AB531374-0572-1E49-87CA-9E9DC81535B3}"/>
                </a:ext>
              </a:extLst>
            </p:cNvPr>
            <p:cNvSpPr/>
            <p:nvPr/>
          </p:nvSpPr>
          <p:spPr bwMode="auto">
            <a:xfrm>
              <a:off x="4572000" y="2586824"/>
              <a:ext cx="133350" cy="133350"/>
            </a:xfrm>
            <a:prstGeom prst="ellipse">
              <a:avLst/>
            </a:prstGeom>
            <a:grpFill/>
            <a:ln w="38100">
              <a:solidFill>
                <a:schemeClr val="accent5"/>
              </a:solidFill>
            </a:ln>
          </p:spPr>
          <p:txBody>
            <a:bodyPr vert="horz" wrap="square" lIns="91440" tIns="45720" rIns="91440" bIns="45720" numCol="1" rtlCol="0" anchor="t" anchorCtr="0" compatLnSpc="1">
              <a:prstTxWarp prst="textNoShape">
                <a:avLst/>
              </a:prstTxWarp>
            </a:bodyPr>
            <a:lstStyle/>
            <a:p>
              <a:pPr algn="ctr" defTabSz="342900"/>
              <a:endParaRPr lang="ko-KR" altLang="en-US" sz="1350">
                <a:solidFill>
                  <a:srgbClr val="FFFFFF"/>
                </a:solidFill>
              </a:endParaRPr>
            </a:p>
          </p:txBody>
        </p:sp>
        <p:cxnSp>
          <p:nvCxnSpPr>
            <p:cNvPr id="32" name="꺾인 연결선 53">
              <a:extLst>
                <a:ext uri="{FF2B5EF4-FFF2-40B4-BE49-F238E27FC236}">
                  <a16:creationId xmlns:a16="http://schemas.microsoft.com/office/drawing/2014/main" xmlns="" id="{6D0B6CFC-B97D-D44B-ACDF-A62366E35D5D}"/>
                </a:ext>
              </a:extLst>
            </p:cNvPr>
            <p:cNvCxnSpPr/>
            <p:nvPr/>
          </p:nvCxnSpPr>
          <p:spPr>
            <a:xfrm rot="16200000" flipV="1">
              <a:off x="3873901" y="1802321"/>
              <a:ext cx="491324" cy="1038224"/>
            </a:xfrm>
            <a:prstGeom prst="bentConnector2">
              <a:avLst/>
            </a:prstGeom>
            <a:grpFill/>
            <a:ln>
              <a:solidFill>
                <a:schemeClr val="accent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72415245"/>
      </p:ext>
    </p:extLst>
  </p:cSld>
  <p:clrMapOvr>
    <a:overrideClrMapping bg1="dk1" tx1="lt1" bg2="dk2" tx2="lt2" accent1="accent1" accent2="accent2" accent3="accent3" accent4="accent4" accent5="accent5" accent6="accent6" hlink="hlink" folHlink="folHlink"/>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23_Title_subtitle_only">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xmlns="" id="{F916CF0D-67F9-445E-8029-EA12D63789D3}"/>
              </a:ext>
            </a:extLst>
          </p:cNvPr>
          <p:cNvSpPr>
            <a:spLocks noGrp="1"/>
          </p:cNvSpPr>
          <p:nvPr>
            <p:ph type="title" hasCustomPrompt="1"/>
          </p:nvPr>
        </p:nvSpPr>
        <p:spPr>
          <a:xfrm>
            <a:off x="628650" y="769998"/>
            <a:ext cx="7886700" cy="880354"/>
          </a:xfrm>
        </p:spPr>
        <p:txBody>
          <a:bodyPr anchor="t">
            <a:normAutofit/>
          </a:bodyPr>
          <a:lstStyle>
            <a:lvl1pPr algn="ctr">
              <a:lnSpc>
                <a:spcPct val="100000"/>
              </a:lnSpc>
              <a:defRPr sz="3750">
                <a:solidFill>
                  <a:schemeClr val="tx1"/>
                </a:solidFill>
                <a:latin typeface="+mj-lt"/>
              </a:defRPr>
            </a:lvl1pPr>
          </a:lstStyle>
          <a:p>
            <a:r>
              <a:rPr lang="en-US" altLang="ko-KR" dirty="0"/>
              <a:t>INSERT TITLE HERE</a:t>
            </a:r>
            <a:endParaRPr lang="ko-KR" altLang="en-US" dirty="0"/>
          </a:p>
        </p:txBody>
      </p:sp>
      <p:sp>
        <p:nvSpPr>
          <p:cNvPr id="6" name="Footer Placeholder 5">
            <a:extLst>
              <a:ext uri="{FF2B5EF4-FFF2-40B4-BE49-F238E27FC236}">
                <a16:creationId xmlns:a16="http://schemas.microsoft.com/office/drawing/2014/main" xmlns="" id="{FA683F2E-EAEB-804D-8D32-885FB47EEAE6}"/>
              </a:ext>
            </a:extLst>
          </p:cNvPr>
          <p:cNvSpPr>
            <a:spLocks noGrp="1"/>
          </p:cNvSpPr>
          <p:nvPr>
            <p:ph type="ftr" sz="quarter" idx="10"/>
          </p:nvPr>
        </p:nvSpPr>
        <p:spPr>
          <a:xfrm>
            <a:off x="1648242" y="6344775"/>
            <a:ext cx="6697495" cy="369988"/>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36" name="슬라이드 번호 개체 틀 12">
            <a:extLst>
              <a:ext uri="{FF2B5EF4-FFF2-40B4-BE49-F238E27FC236}">
                <a16:creationId xmlns:a16="http://schemas.microsoft.com/office/drawing/2014/main" xmlns="" id="{E137174F-6BE3-944D-992B-9DD15242C044}"/>
              </a:ext>
            </a:extLst>
          </p:cNvPr>
          <p:cNvSpPr txBox="1">
            <a:spLocks/>
          </p:cNvSpPr>
          <p:nvPr userDrawn="1"/>
        </p:nvSpPr>
        <p:spPr>
          <a:xfrm>
            <a:off x="4423500" y="-7215"/>
            <a:ext cx="297000" cy="784800"/>
          </a:xfrm>
          <a:prstGeom prst="rect">
            <a:avLst/>
          </a:prstGeom>
          <a:solidFill>
            <a:schemeClr val="bg2"/>
          </a:solidFill>
          <a:ln w="12700" cap="flat" cmpd="sng" algn="ctr">
            <a:noFill/>
            <a:prstDash val="solid"/>
            <a:miter lim="800000"/>
          </a:ln>
        </p:spPr>
        <p:style>
          <a:lnRef idx="2">
            <a:schemeClr val="accent5">
              <a:shade val="50000"/>
            </a:schemeClr>
          </a:lnRef>
          <a:fillRef idx="1">
            <a:schemeClr val="accent5"/>
          </a:fillRef>
          <a:effectRef idx="0">
            <a:schemeClr val="accent5"/>
          </a:effectRef>
          <a:fontRef idx="minor">
            <a:schemeClr val="lt1"/>
          </a:fontRef>
        </p:style>
        <p:txBody>
          <a:bodyPr vert="horz" lIns="68580" tIns="34290" rIns="68580" bIns="34290" rtlCol="0" anchor="ctr"/>
          <a:lstStyle>
            <a:defPPr>
              <a:defRPr lang="en-US"/>
            </a:defPPr>
            <a:lvl1pPr marL="0" algn="ctr" defTabSz="457200" rtl="0" eaLnBrk="1" latinLnBrk="0" hangingPunct="1">
              <a:defRPr sz="1400" b="1" kern="1200">
                <a:solidFill>
                  <a:schemeClr val="bg1"/>
                </a:solidFill>
                <a:latin typeface="+mj-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fld id="{BB5D696C-7C4B-4748-AD7A-B30C297BC295}" type="slidenum">
              <a:rPr lang="ko-KR" altLang="en-US" sz="1050" smtClean="0">
                <a:solidFill>
                  <a:srgbClr val="FFFFFF"/>
                </a:solidFill>
              </a:rPr>
              <a:pPr/>
              <a:t>‹#›</a:t>
            </a:fld>
            <a:endParaRPr lang="ko-KR" altLang="en-US" sz="1050">
              <a:solidFill>
                <a:srgbClr val="FFFFFF"/>
              </a:solidFill>
            </a:endParaRPr>
          </a:p>
        </p:txBody>
      </p:sp>
      <p:sp>
        <p:nvSpPr>
          <p:cNvPr id="38" name="Text Placeholder 37">
            <a:extLst>
              <a:ext uri="{FF2B5EF4-FFF2-40B4-BE49-F238E27FC236}">
                <a16:creationId xmlns:a16="http://schemas.microsoft.com/office/drawing/2014/main" xmlns="" id="{A3AE8DB3-D959-DF49-AE2F-2597C8D6C0AC}"/>
              </a:ext>
            </a:extLst>
          </p:cNvPr>
          <p:cNvSpPr>
            <a:spLocks noGrp="1"/>
          </p:cNvSpPr>
          <p:nvPr>
            <p:ph type="body" sz="quarter" idx="11" hasCustomPrompt="1"/>
          </p:nvPr>
        </p:nvSpPr>
        <p:spPr>
          <a:xfrm>
            <a:off x="1086446" y="1693051"/>
            <a:ext cx="6971109" cy="370536"/>
          </a:xfrm>
        </p:spPr>
        <p:txBody>
          <a:bodyPr anchor="ctr">
            <a:normAutofit/>
          </a:bodyPr>
          <a:lstStyle>
            <a:lvl1pPr marL="0" indent="0" algn="ctr">
              <a:buNone/>
              <a:defRPr sz="1500" b="0" cap="none" baseline="0">
                <a:solidFill>
                  <a:schemeClr val="accent1"/>
                </a:solidFill>
              </a:defRPr>
            </a:lvl1pPr>
          </a:lstStyle>
          <a:p>
            <a:pPr lvl="0"/>
            <a:r>
              <a:rPr lang="en-GB" dirty="0"/>
              <a:t>Subtitle</a:t>
            </a:r>
          </a:p>
        </p:txBody>
      </p:sp>
      <p:pic>
        <p:nvPicPr>
          <p:cNvPr id="9" name="Picture 8">
            <a:extLst>
              <a:ext uri="{FF2B5EF4-FFF2-40B4-BE49-F238E27FC236}">
                <a16:creationId xmlns:a16="http://schemas.microsoft.com/office/drawing/2014/main" xmlns="" id="{0F65C790-B095-2544-B383-AB219D04EC6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9521" y="6354763"/>
            <a:ext cx="756411" cy="360000"/>
          </a:xfrm>
          <a:prstGeom prst="rect">
            <a:avLst/>
          </a:prstGeom>
        </p:spPr>
      </p:pic>
      <p:pic>
        <p:nvPicPr>
          <p:cNvPr id="10" name="Picture 2">
            <a:extLst>
              <a:ext uri="{FF2B5EF4-FFF2-40B4-BE49-F238E27FC236}">
                <a16:creationId xmlns:a16="http://schemas.microsoft.com/office/drawing/2014/main" xmlns="" id="{1A636961-1713-CF47-9DCB-8E8EF8467C2B}"/>
              </a:ext>
            </a:extLst>
          </p:cNvPr>
          <p:cNvPicPr>
            <a:picLocks noChangeAspect="1" noChangeArrowheads="1"/>
          </p:cNvPicPr>
          <p:nvPr userDrawn="1"/>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48452" y="6431722"/>
            <a:ext cx="307271" cy="27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851568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cSld name="4_제목만">
    <p:bg>
      <p:bgPr>
        <a:solidFill>
          <a:schemeClr val="bg1"/>
        </a:solidFill>
        <a:effectLst/>
      </p:bgPr>
    </p:bg>
    <p:spTree>
      <p:nvGrpSpPr>
        <p:cNvPr id="1" name=""/>
        <p:cNvGrpSpPr/>
        <p:nvPr/>
      </p:nvGrpSpPr>
      <p:grpSpPr>
        <a:xfrm>
          <a:off x="0" y="0"/>
          <a:ext cx="0" cy="0"/>
          <a:chOff x="0" y="0"/>
          <a:chExt cx="0" cy="0"/>
        </a:xfrm>
      </p:grpSpPr>
      <p:sp>
        <p:nvSpPr>
          <p:cNvPr id="13" name="직사각형 12">
            <a:extLst>
              <a:ext uri="{FF2B5EF4-FFF2-40B4-BE49-F238E27FC236}">
                <a16:creationId xmlns:a16="http://schemas.microsoft.com/office/drawing/2014/main" xmlns="" id="{2230EDC4-B976-4448-9342-42D2413F8DD2}"/>
              </a:ext>
            </a:extLst>
          </p:cNvPr>
          <p:cNvSpPr/>
          <p:nvPr/>
        </p:nvSpPr>
        <p:spPr>
          <a:xfrm>
            <a:off x="0" y="0"/>
            <a:ext cx="9144000" cy="6858000"/>
          </a:xfrm>
          <a:prstGeom prst="rect">
            <a:avLst/>
          </a:prstGeom>
          <a:solidFill>
            <a:srgbClr val="F7F6F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a:endParaRPr lang="ko-KR" altLang="en-US" sz="1350" dirty="0">
              <a:solidFill>
                <a:srgbClr val="FFFFFF"/>
              </a:solidFill>
            </a:endParaRPr>
          </a:p>
        </p:txBody>
      </p:sp>
      <p:sp>
        <p:nvSpPr>
          <p:cNvPr id="2" name="제목 1"/>
          <p:cNvSpPr>
            <a:spLocks noGrp="1"/>
          </p:cNvSpPr>
          <p:nvPr>
            <p:ph type="title"/>
          </p:nvPr>
        </p:nvSpPr>
        <p:spPr>
          <a:xfrm>
            <a:off x="431999" y="115200"/>
            <a:ext cx="8280900" cy="778098"/>
          </a:xfrm>
          <a:noFill/>
          <a:ln w="9525">
            <a:noFill/>
            <a:miter lim="800000"/>
            <a:headEnd/>
            <a:tailEnd/>
          </a:ln>
        </p:spPr>
        <p:txBody>
          <a:bodyPr vert="horz" wrap="square" lIns="91440" tIns="45720" rIns="91440" bIns="45720" numCol="1" rtlCol="0" anchor="ctr" anchorCtr="0" compatLnSpc="1">
            <a:prstTxWarp prst="textNoShape">
              <a:avLst/>
            </a:prstTxWarp>
            <a:normAutofit/>
          </a:bodyPr>
          <a:lstStyle>
            <a:lvl1pPr algn="ctr" defTabSz="685800" rtl="0" eaLnBrk="1" fontAlgn="base" latinLnBrk="1" hangingPunct="1">
              <a:spcBef>
                <a:spcPct val="0"/>
              </a:spcBef>
              <a:spcAft>
                <a:spcPct val="0"/>
              </a:spcAft>
              <a:buNone/>
              <a:defRPr lang="ko-KR" altLang="en-US" sz="2700" b="1" kern="1200" baseline="0">
                <a:solidFill>
                  <a:srgbClr val="262E5F"/>
                </a:solidFill>
                <a:latin typeface="+mj-lt"/>
                <a:ea typeface="맑은 고딕" panose="020B0503020000020004" pitchFamily="50" charset="-127"/>
                <a:cs typeface="+mj-cs"/>
              </a:defRPr>
            </a:lvl1pPr>
          </a:lstStyle>
          <a:p>
            <a:r>
              <a:rPr lang="ko-KR" altLang="en-US"/>
              <a:t>마스터 제목 스타일 편집</a:t>
            </a:r>
            <a:endParaRPr lang="ko-KR" altLang="en-US" dirty="0"/>
          </a:p>
        </p:txBody>
      </p:sp>
      <p:sp>
        <p:nvSpPr>
          <p:cNvPr id="3" name="날짜 개체 틀 2"/>
          <p:cNvSpPr>
            <a:spLocks noGrp="1"/>
          </p:cNvSpPr>
          <p:nvPr>
            <p:ph type="dt" sz="half" idx="10"/>
          </p:nvPr>
        </p:nvSpPr>
        <p:spPr/>
        <p:txBody>
          <a:bodyPr/>
          <a:lstStyle/>
          <a:p>
            <a:pPr defTabSz="342900"/>
            <a:endParaRPr lang="ko-KR" altLang="en-US">
              <a:solidFill>
                <a:srgbClr val="222080"/>
              </a:solidFill>
            </a:endParaRPr>
          </a:p>
        </p:txBody>
      </p:sp>
      <p:sp>
        <p:nvSpPr>
          <p:cNvPr id="4" name="바닥글 개체 틀 3"/>
          <p:cNvSpPr>
            <a:spLocks noGrp="1"/>
          </p:cNvSpPr>
          <p:nvPr>
            <p:ph type="ftr" sz="quarter" idx="11"/>
          </p:nvPr>
        </p:nvSpPr>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5" name="슬라이드 번호 개체 틀 4"/>
          <p:cNvSpPr>
            <a:spLocks noGrp="1"/>
          </p:cNvSpPr>
          <p:nvPr>
            <p:ph type="sldNum" sz="quarter" idx="12"/>
          </p:nvPr>
        </p:nvSpPr>
        <p:spPr/>
        <p:txBody>
          <a:bodyPr/>
          <a:lstStyle/>
          <a:p>
            <a:fld id="{FD9960C5-B0B3-4566-AE49-E4A6D2C8B6D1}" type="slidenum">
              <a:rPr lang="ko-KR" altLang="en-US" smtClean="0">
                <a:solidFill>
                  <a:srgbClr val="222080">
                    <a:tint val="75000"/>
                  </a:srgbClr>
                </a:solidFill>
              </a:rPr>
              <a:pPr/>
              <a:t>‹#›</a:t>
            </a:fld>
            <a:endParaRPr lang="ko-KR" altLang="en-US">
              <a:solidFill>
                <a:srgbClr val="222080">
                  <a:tint val="75000"/>
                </a:srgbClr>
              </a:solidFill>
            </a:endParaRPr>
          </a:p>
        </p:txBody>
      </p:sp>
    </p:spTree>
    <p:extLst>
      <p:ext uri="{BB962C8B-B14F-4D97-AF65-F5344CB8AC3E}">
        <p14:creationId xmlns:p14="http://schemas.microsoft.com/office/powerpoint/2010/main" val="206820509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457200" y="453544"/>
            <a:ext cx="8229600" cy="1320800"/>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4"/>
          <p:cNvSpPr txBox="1">
            <a:spLocks noGrp="1"/>
          </p:cNvSpPr>
          <p:nvPr>
            <p:ph type="body" idx="1"/>
          </p:nvPr>
        </p:nvSpPr>
        <p:spPr>
          <a:xfrm>
            <a:off x="457200" y="1938867"/>
            <a:ext cx="8229600" cy="4417484"/>
          </a:xfrm>
          <a:prstGeom prst="rect">
            <a:avLst/>
          </a:prstGeom>
          <a:noFill/>
          <a:ln>
            <a:noFill/>
          </a:ln>
        </p:spPr>
        <p:txBody>
          <a:bodyPr spcFirstLastPara="1" wrap="square" lIns="91425" tIns="45700" rIns="91425" bIns="45700" anchor="t" anchorCtr="0"/>
          <a:lstStyle>
            <a:lvl1pPr marL="457189" lvl="0" indent="-228594" algn="l">
              <a:spcBef>
                <a:spcPts val="360"/>
              </a:spcBef>
              <a:spcAft>
                <a:spcPts val="0"/>
              </a:spcAft>
              <a:buSzPts val="1400"/>
              <a:buNone/>
              <a:defRPr/>
            </a:lvl1pPr>
            <a:lvl2pPr marL="914378" lvl="1" indent="-342892" algn="l">
              <a:spcBef>
                <a:spcPts val="360"/>
              </a:spcBef>
              <a:spcAft>
                <a:spcPts val="0"/>
              </a:spcAft>
              <a:buClr>
                <a:srgbClr val="808080"/>
              </a:buClr>
              <a:buSzPts val="1800"/>
              <a:buChar char="–"/>
              <a:defRPr/>
            </a:lvl2pPr>
            <a:lvl3pPr marL="1371566" lvl="2" indent="-342892" algn="l">
              <a:spcBef>
                <a:spcPts val="360"/>
              </a:spcBef>
              <a:spcAft>
                <a:spcPts val="0"/>
              </a:spcAft>
              <a:buClr>
                <a:srgbClr val="808080"/>
              </a:buClr>
              <a:buSzPts val="1800"/>
              <a:buChar char="•"/>
              <a:defRPr/>
            </a:lvl3pPr>
            <a:lvl4pPr marL="1828754" lvl="3" indent="-342892" algn="l">
              <a:spcBef>
                <a:spcPts val="360"/>
              </a:spcBef>
              <a:spcAft>
                <a:spcPts val="0"/>
              </a:spcAft>
              <a:buClr>
                <a:srgbClr val="808080"/>
              </a:buClr>
              <a:buSzPts val="1800"/>
              <a:buChar char="–"/>
              <a:defRPr/>
            </a:lvl4pPr>
            <a:lvl5pPr marL="2285943" lvl="4" indent="-342892" algn="l">
              <a:spcBef>
                <a:spcPts val="360"/>
              </a:spcBef>
              <a:spcAft>
                <a:spcPts val="0"/>
              </a:spcAft>
              <a:buClr>
                <a:srgbClr val="808080"/>
              </a:buClr>
              <a:buSzPts val="1800"/>
              <a:buChar char="»"/>
              <a:defRPr/>
            </a:lvl5pPr>
            <a:lvl6pPr marL="2743132" lvl="5" indent="-342892" algn="l">
              <a:spcBef>
                <a:spcPts val="360"/>
              </a:spcBef>
              <a:spcAft>
                <a:spcPts val="0"/>
              </a:spcAft>
              <a:buClr>
                <a:schemeClr val="dk1"/>
              </a:buClr>
              <a:buSzPts val="1800"/>
              <a:buChar char="•"/>
              <a:defRPr/>
            </a:lvl6pPr>
            <a:lvl7pPr marL="3200320" lvl="6" indent="-342892" algn="l">
              <a:spcBef>
                <a:spcPts val="360"/>
              </a:spcBef>
              <a:spcAft>
                <a:spcPts val="0"/>
              </a:spcAft>
              <a:buClr>
                <a:schemeClr val="dk1"/>
              </a:buClr>
              <a:buSzPts val="1800"/>
              <a:buChar char="•"/>
              <a:defRPr/>
            </a:lvl7pPr>
            <a:lvl8pPr marL="3657509" lvl="7" indent="-342892" algn="l">
              <a:spcBef>
                <a:spcPts val="360"/>
              </a:spcBef>
              <a:spcAft>
                <a:spcPts val="0"/>
              </a:spcAft>
              <a:buClr>
                <a:schemeClr val="dk1"/>
              </a:buClr>
              <a:buSzPts val="1800"/>
              <a:buChar char="•"/>
              <a:defRPr/>
            </a:lvl8pPr>
            <a:lvl9pPr marL="4114697" lvl="8" indent="-342892" algn="l">
              <a:spcBef>
                <a:spcPts val="360"/>
              </a:spcBef>
              <a:spcAft>
                <a:spcPts val="0"/>
              </a:spcAft>
              <a:buClr>
                <a:schemeClr val="dk1"/>
              </a:buClr>
              <a:buSzPts val="1800"/>
              <a:buChar char="•"/>
              <a:defRPr/>
            </a:lvl9pPr>
          </a:lstStyle>
          <a:p>
            <a:endParaRPr/>
          </a:p>
        </p:txBody>
      </p:sp>
      <p:pic>
        <p:nvPicPr>
          <p:cNvPr id="59" name="Google Shape;59;p14" descr="FOSTER-hires.png"/>
          <p:cNvPicPr preferRelativeResize="0"/>
          <p:nvPr/>
        </p:nvPicPr>
        <p:blipFill rotWithShape="1">
          <a:blip r:embed="rId2">
            <a:alphaModFix/>
          </a:blip>
          <a:srcRect/>
          <a:stretch/>
        </p:blipFill>
        <p:spPr>
          <a:xfrm>
            <a:off x="107506" y="6124603"/>
            <a:ext cx="988430" cy="652801"/>
          </a:xfrm>
          <a:prstGeom prst="rect">
            <a:avLst/>
          </a:prstGeom>
          <a:noFill/>
          <a:ln>
            <a:noFill/>
          </a:ln>
        </p:spPr>
      </p:pic>
    </p:spTree>
    <p:extLst>
      <p:ext uri="{BB962C8B-B14F-4D97-AF65-F5344CB8AC3E}">
        <p14:creationId xmlns:p14="http://schemas.microsoft.com/office/powerpoint/2010/main" val="145940201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Aangepaste indeling">
  <p:cSld name="Aangepaste indeling">
    <p:bg>
      <p:bgPr>
        <a:solidFill>
          <a:srgbClr val="3C3C3C"/>
        </a:solidFill>
        <a:effectLst/>
      </p:bgPr>
    </p:bg>
    <p:spTree>
      <p:nvGrpSpPr>
        <p:cNvPr id="1" name="Shape 63"/>
        <p:cNvGrpSpPr/>
        <p:nvPr/>
      </p:nvGrpSpPr>
      <p:grpSpPr>
        <a:xfrm>
          <a:off x="0" y="0"/>
          <a:ext cx="0" cy="0"/>
          <a:chOff x="0" y="0"/>
          <a:chExt cx="0" cy="0"/>
        </a:xfrm>
      </p:grpSpPr>
      <p:sp>
        <p:nvSpPr>
          <p:cNvPr id="64" name="Google Shape;64;p16"/>
          <p:cNvSpPr txBox="1">
            <a:spLocks noGrp="1"/>
          </p:cNvSpPr>
          <p:nvPr>
            <p:ph type="title"/>
          </p:nvPr>
        </p:nvSpPr>
        <p:spPr>
          <a:xfrm>
            <a:off x="2007756" y="1928573"/>
            <a:ext cx="5472545" cy="2872028"/>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cxnSp>
        <p:nvCxnSpPr>
          <p:cNvPr id="65" name="Google Shape;65;p16"/>
          <p:cNvCxnSpPr/>
          <p:nvPr/>
        </p:nvCxnSpPr>
        <p:spPr>
          <a:xfrm>
            <a:off x="1790700" y="2497668"/>
            <a:ext cx="0" cy="1710267"/>
          </a:xfrm>
          <a:prstGeom prst="straightConnector1">
            <a:avLst/>
          </a:prstGeom>
          <a:noFill/>
          <a:ln w="25400" cap="flat" cmpd="sng">
            <a:solidFill>
              <a:schemeClr val="lt1"/>
            </a:solidFill>
            <a:prstDash val="solid"/>
            <a:round/>
            <a:headEnd type="none" w="sm" len="sm"/>
            <a:tailEnd type="none" w="sm" len="sm"/>
          </a:ln>
        </p:spPr>
      </p:cxnSp>
      <p:sp>
        <p:nvSpPr>
          <p:cNvPr id="66" name="Google Shape;66;p16"/>
          <p:cNvSpPr txBox="1">
            <a:spLocks noGrp="1"/>
          </p:cNvSpPr>
          <p:nvPr>
            <p:ph type="body" idx="1"/>
          </p:nvPr>
        </p:nvSpPr>
        <p:spPr>
          <a:xfrm>
            <a:off x="292101" y="1928285"/>
            <a:ext cx="1358900" cy="2872316"/>
          </a:xfrm>
          <a:prstGeom prst="rect">
            <a:avLst/>
          </a:prstGeom>
          <a:noFill/>
          <a:ln>
            <a:noFill/>
          </a:ln>
        </p:spPr>
        <p:txBody>
          <a:bodyPr spcFirstLastPara="1" wrap="square" lIns="91425" tIns="45700" rIns="91425" bIns="45700" anchor="ctr" anchorCtr="0"/>
          <a:lstStyle>
            <a:lvl1pPr marL="457189" lvl="0" indent="-228594" algn="l">
              <a:spcBef>
                <a:spcPts val="800"/>
              </a:spcBef>
              <a:spcAft>
                <a:spcPts val="0"/>
              </a:spcAft>
              <a:buSzPts val="1400"/>
              <a:buNone/>
              <a:defRPr sz="4000">
                <a:solidFill>
                  <a:srgbClr val="FFFFFF"/>
                </a:solidFill>
              </a:defRPr>
            </a:lvl1pPr>
            <a:lvl2pPr marL="914378" lvl="1" indent="-482588" algn="l">
              <a:spcBef>
                <a:spcPts val="800"/>
              </a:spcBef>
              <a:spcAft>
                <a:spcPts val="0"/>
              </a:spcAft>
              <a:buClr>
                <a:srgbClr val="FFFFFF"/>
              </a:buClr>
              <a:buSzPts val="4000"/>
              <a:buChar char="–"/>
              <a:defRPr sz="4000">
                <a:solidFill>
                  <a:srgbClr val="FFFFFF"/>
                </a:solidFill>
              </a:defRPr>
            </a:lvl2pPr>
            <a:lvl3pPr marL="1371566" lvl="2" indent="-533387" algn="l">
              <a:spcBef>
                <a:spcPts val="960"/>
              </a:spcBef>
              <a:spcAft>
                <a:spcPts val="0"/>
              </a:spcAft>
              <a:buClr>
                <a:srgbClr val="FFFFFF"/>
              </a:buClr>
              <a:buSzPts val="4800"/>
              <a:buChar char="•"/>
              <a:defRPr sz="4800">
                <a:solidFill>
                  <a:srgbClr val="FFFFFF"/>
                </a:solidFill>
              </a:defRPr>
            </a:lvl3pPr>
            <a:lvl4pPr marL="1828754" lvl="3" indent="-482588" algn="l">
              <a:spcBef>
                <a:spcPts val="800"/>
              </a:spcBef>
              <a:spcAft>
                <a:spcPts val="0"/>
              </a:spcAft>
              <a:buClr>
                <a:srgbClr val="FFFFFF"/>
              </a:buClr>
              <a:buSzPts val="4000"/>
              <a:buChar char="–"/>
              <a:defRPr sz="4000">
                <a:solidFill>
                  <a:srgbClr val="FFFFFF"/>
                </a:solidFill>
              </a:defRPr>
            </a:lvl4pPr>
            <a:lvl5pPr marL="2285943" lvl="4" indent="-482588" algn="l">
              <a:spcBef>
                <a:spcPts val="800"/>
              </a:spcBef>
              <a:spcAft>
                <a:spcPts val="0"/>
              </a:spcAft>
              <a:buClr>
                <a:srgbClr val="FFFFFF"/>
              </a:buClr>
              <a:buSzPts val="4000"/>
              <a:buChar char="»"/>
              <a:defRPr sz="4000">
                <a:solidFill>
                  <a:srgbClr val="FFFFFF"/>
                </a:solidFill>
              </a:defRPr>
            </a:lvl5pPr>
            <a:lvl6pPr marL="2743132" lvl="5" indent="-342892" algn="l">
              <a:spcBef>
                <a:spcPts val="360"/>
              </a:spcBef>
              <a:spcAft>
                <a:spcPts val="0"/>
              </a:spcAft>
              <a:buClr>
                <a:schemeClr val="dk1"/>
              </a:buClr>
              <a:buSzPts val="1800"/>
              <a:buChar char="•"/>
              <a:defRPr/>
            </a:lvl6pPr>
            <a:lvl7pPr marL="3200320" lvl="6" indent="-342892" algn="l">
              <a:spcBef>
                <a:spcPts val="360"/>
              </a:spcBef>
              <a:spcAft>
                <a:spcPts val="0"/>
              </a:spcAft>
              <a:buClr>
                <a:schemeClr val="dk1"/>
              </a:buClr>
              <a:buSzPts val="1800"/>
              <a:buChar char="•"/>
              <a:defRPr/>
            </a:lvl7pPr>
            <a:lvl8pPr marL="3657509" lvl="7" indent="-342892" algn="l">
              <a:spcBef>
                <a:spcPts val="360"/>
              </a:spcBef>
              <a:spcAft>
                <a:spcPts val="0"/>
              </a:spcAft>
              <a:buClr>
                <a:schemeClr val="dk1"/>
              </a:buClr>
              <a:buSzPts val="1800"/>
              <a:buChar char="•"/>
              <a:defRPr/>
            </a:lvl8pPr>
            <a:lvl9pPr marL="4114697" lvl="8" indent="-342892"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40283967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1_Titel en object">
  <p:cSld name="1_Titel en object">
    <p:spTree>
      <p:nvGrpSpPr>
        <p:cNvPr id="1" name="Shape 67"/>
        <p:cNvGrpSpPr/>
        <p:nvPr/>
      </p:nvGrpSpPr>
      <p:grpSpPr>
        <a:xfrm>
          <a:off x="0" y="0"/>
          <a:ext cx="0" cy="0"/>
          <a:chOff x="0" y="0"/>
          <a:chExt cx="0" cy="0"/>
        </a:xfrm>
      </p:grpSpPr>
      <p:cxnSp>
        <p:nvCxnSpPr>
          <p:cNvPr id="68" name="Google Shape;68;p17"/>
          <p:cNvCxnSpPr/>
          <p:nvPr/>
        </p:nvCxnSpPr>
        <p:spPr>
          <a:xfrm>
            <a:off x="685800" y="3439161"/>
            <a:ext cx="7848600" cy="2117"/>
          </a:xfrm>
          <a:prstGeom prst="straightConnector1">
            <a:avLst/>
          </a:prstGeom>
          <a:noFill/>
          <a:ln w="19050" cap="flat" cmpd="sng">
            <a:solidFill>
              <a:srgbClr val="ED7C00"/>
            </a:solidFill>
            <a:prstDash val="solid"/>
            <a:round/>
            <a:headEnd type="none" w="sm" len="sm"/>
            <a:tailEnd type="none" w="sm" len="sm"/>
          </a:ln>
        </p:spPr>
      </p:cxnSp>
      <p:pic>
        <p:nvPicPr>
          <p:cNvPr id="69" name="Google Shape;69;p17" descr="FOSTER-hires.png"/>
          <p:cNvPicPr preferRelativeResize="0"/>
          <p:nvPr/>
        </p:nvPicPr>
        <p:blipFill rotWithShape="1">
          <a:blip r:embed="rId2">
            <a:alphaModFix/>
          </a:blip>
          <a:srcRect/>
          <a:stretch/>
        </p:blipFill>
        <p:spPr>
          <a:xfrm>
            <a:off x="2799707" y="1053509"/>
            <a:ext cx="3557135" cy="2527892"/>
          </a:xfrm>
          <a:prstGeom prst="rect">
            <a:avLst/>
          </a:prstGeom>
          <a:noFill/>
          <a:ln>
            <a:noFill/>
          </a:ln>
        </p:spPr>
      </p:pic>
      <p:pic>
        <p:nvPicPr>
          <p:cNvPr id="70" name="Google Shape;70;p17" descr="FOSTER-hires.png"/>
          <p:cNvPicPr preferRelativeResize="0"/>
          <p:nvPr/>
        </p:nvPicPr>
        <p:blipFill rotWithShape="1">
          <a:blip r:embed="rId2">
            <a:alphaModFix amt="20000"/>
          </a:blip>
          <a:srcRect/>
          <a:stretch/>
        </p:blipFill>
        <p:spPr>
          <a:xfrm>
            <a:off x="523567" y="5249335"/>
            <a:ext cx="8363565" cy="5943600"/>
          </a:xfrm>
          <a:prstGeom prst="rect">
            <a:avLst/>
          </a:prstGeom>
          <a:noFill/>
          <a:ln>
            <a:noFill/>
          </a:ln>
        </p:spPr>
      </p:pic>
      <p:sp>
        <p:nvSpPr>
          <p:cNvPr id="71" name="Google Shape;71;p17"/>
          <p:cNvSpPr txBox="1">
            <a:spLocks noGrp="1"/>
          </p:cNvSpPr>
          <p:nvPr>
            <p:ph type="subTitle" idx="1"/>
          </p:nvPr>
        </p:nvSpPr>
        <p:spPr>
          <a:xfrm>
            <a:off x="685800" y="3581401"/>
            <a:ext cx="7848600" cy="1507067"/>
          </a:xfrm>
          <a:prstGeom prst="rect">
            <a:avLst/>
          </a:prstGeom>
          <a:noFill/>
          <a:ln>
            <a:noFill/>
          </a:ln>
        </p:spPr>
        <p:txBody>
          <a:bodyPr spcFirstLastPara="1" wrap="square" lIns="91425" tIns="45700" rIns="91425" bIns="45700" anchor="t" anchorCtr="0"/>
          <a:lstStyle>
            <a:lvl1pPr lvl="0" algn="ctr">
              <a:spcBef>
                <a:spcPts val="480"/>
              </a:spcBef>
              <a:spcAft>
                <a:spcPts val="0"/>
              </a:spcAft>
              <a:buClr>
                <a:srgbClr val="544E4C"/>
              </a:buClr>
              <a:buSzPts val="2400"/>
              <a:buNone/>
              <a:defRPr>
                <a:solidFill>
                  <a:srgbClr val="544E4C"/>
                </a:solidFill>
                <a:latin typeface="Trebuchet MS"/>
                <a:ea typeface="Trebuchet MS"/>
                <a:cs typeface="Trebuchet MS"/>
                <a:sym typeface="Trebuchet MS"/>
              </a:defRPr>
            </a:lvl1pPr>
            <a:lvl2pPr lvl="1" algn="ctr">
              <a:spcBef>
                <a:spcPts val="480"/>
              </a:spcBef>
              <a:spcAft>
                <a:spcPts val="0"/>
              </a:spcAft>
              <a:buClr>
                <a:srgbClr val="979797"/>
              </a:buClr>
              <a:buSzPts val="2400"/>
              <a:buNone/>
              <a:defRPr>
                <a:solidFill>
                  <a:srgbClr val="979797"/>
                </a:solidFill>
              </a:defRPr>
            </a:lvl2pPr>
            <a:lvl3pPr lvl="2" algn="ctr">
              <a:spcBef>
                <a:spcPts val="480"/>
              </a:spcBef>
              <a:spcAft>
                <a:spcPts val="0"/>
              </a:spcAft>
              <a:buClr>
                <a:srgbClr val="979797"/>
              </a:buClr>
              <a:buSzPts val="2400"/>
              <a:buNone/>
              <a:defRPr>
                <a:solidFill>
                  <a:srgbClr val="979797"/>
                </a:solidFill>
              </a:defRPr>
            </a:lvl3pPr>
            <a:lvl4pPr lvl="3" algn="ctr">
              <a:spcBef>
                <a:spcPts val="400"/>
              </a:spcBef>
              <a:spcAft>
                <a:spcPts val="0"/>
              </a:spcAft>
              <a:buClr>
                <a:srgbClr val="979797"/>
              </a:buClr>
              <a:buSzPts val="2000"/>
              <a:buNone/>
              <a:defRPr>
                <a:solidFill>
                  <a:srgbClr val="979797"/>
                </a:solidFill>
              </a:defRPr>
            </a:lvl4pPr>
            <a:lvl5pPr lvl="4" algn="ctr">
              <a:spcBef>
                <a:spcPts val="400"/>
              </a:spcBef>
              <a:spcAft>
                <a:spcPts val="0"/>
              </a:spcAft>
              <a:buClr>
                <a:srgbClr val="979797"/>
              </a:buClr>
              <a:buSzPts val="2000"/>
              <a:buNone/>
              <a:defRPr>
                <a:solidFill>
                  <a:srgbClr val="979797"/>
                </a:solidFill>
              </a:defRPr>
            </a:lvl5pPr>
            <a:lvl6pPr lvl="5" algn="ctr">
              <a:spcBef>
                <a:spcPts val="400"/>
              </a:spcBef>
              <a:spcAft>
                <a:spcPts val="0"/>
              </a:spcAft>
              <a:buClr>
                <a:srgbClr val="979797"/>
              </a:buClr>
              <a:buSzPts val="2000"/>
              <a:buNone/>
              <a:defRPr>
                <a:solidFill>
                  <a:srgbClr val="979797"/>
                </a:solidFill>
              </a:defRPr>
            </a:lvl6pPr>
            <a:lvl7pPr lvl="6" algn="ctr">
              <a:spcBef>
                <a:spcPts val="400"/>
              </a:spcBef>
              <a:spcAft>
                <a:spcPts val="0"/>
              </a:spcAft>
              <a:buClr>
                <a:srgbClr val="979797"/>
              </a:buClr>
              <a:buSzPts val="2000"/>
              <a:buNone/>
              <a:defRPr>
                <a:solidFill>
                  <a:srgbClr val="979797"/>
                </a:solidFill>
              </a:defRPr>
            </a:lvl7pPr>
            <a:lvl8pPr lvl="7" algn="ctr">
              <a:spcBef>
                <a:spcPts val="400"/>
              </a:spcBef>
              <a:spcAft>
                <a:spcPts val="0"/>
              </a:spcAft>
              <a:buClr>
                <a:srgbClr val="979797"/>
              </a:buClr>
              <a:buSzPts val="2000"/>
              <a:buNone/>
              <a:defRPr>
                <a:solidFill>
                  <a:srgbClr val="979797"/>
                </a:solidFill>
              </a:defRPr>
            </a:lvl8pPr>
            <a:lvl9pPr lvl="8" algn="ctr">
              <a:spcBef>
                <a:spcPts val="400"/>
              </a:spcBef>
              <a:spcAft>
                <a:spcPts val="0"/>
              </a:spcAft>
              <a:buClr>
                <a:srgbClr val="979797"/>
              </a:buClr>
              <a:buSzPts val="2000"/>
              <a:buNone/>
              <a:defRPr>
                <a:solidFill>
                  <a:srgbClr val="979797"/>
                </a:solidFill>
              </a:defRPr>
            </a:lvl9pPr>
          </a:lstStyle>
          <a:p>
            <a:endParaRPr/>
          </a:p>
        </p:txBody>
      </p:sp>
    </p:spTree>
    <p:extLst>
      <p:ext uri="{BB962C8B-B14F-4D97-AF65-F5344CB8AC3E}">
        <p14:creationId xmlns:p14="http://schemas.microsoft.com/office/powerpoint/2010/main" val="41768340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a:r>
              <a:rPr lang="en-US" smtClean="0">
                <a:solidFill>
                  <a:prstClr val="black"/>
                </a:solidFill>
              </a:rPr>
              <a:t>www.eifl.net</a:t>
            </a:r>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a:fld id="{4B81FC85-EDEF-5E4A-BACB-E2E10F38733B}"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339703280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2_Titel en object">
  <p:cSld name="2_Titel en object">
    <p:spTree>
      <p:nvGrpSpPr>
        <p:cNvPr id="1" name="Shape 72"/>
        <p:cNvGrpSpPr/>
        <p:nvPr/>
      </p:nvGrpSpPr>
      <p:grpSpPr>
        <a:xfrm>
          <a:off x="0" y="0"/>
          <a:ext cx="0" cy="0"/>
          <a:chOff x="0" y="0"/>
          <a:chExt cx="0" cy="0"/>
        </a:xfrm>
      </p:grpSpPr>
      <p:cxnSp>
        <p:nvCxnSpPr>
          <p:cNvPr id="73" name="Google Shape;73;p18"/>
          <p:cNvCxnSpPr/>
          <p:nvPr/>
        </p:nvCxnSpPr>
        <p:spPr>
          <a:xfrm>
            <a:off x="161926" y="1559984"/>
            <a:ext cx="8372475" cy="0"/>
          </a:xfrm>
          <a:prstGeom prst="straightConnector1">
            <a:avLst/>
          </a:prstGeom>
          <a:noFill/>
          <a:ln w="19050" cap="flat" cmpd="sng">
            <a:solidFill>
              <a:srgbClr val="ED7C00"/>
            </a:solidFill>
            <a:prstDash val="solid"/>
            <a:round/>
            <a:headEnd type="none" w="sm" len="sm"/>
            <a:tailEnd type="none" w="sm" len="sm"/>
          </a:ln>
        </p:spPr>
      </p:cxnSp>
      <p:pic>
        <p:nvPicPr>
          <p:cNvPr id="74" name="Google Shape;74;p18" descr="FOSTER-hires.png"/>
          <p:cNvPicPr preferRelativeResize="0"/>
          <p:nvPr/>
        </p:nvPicPr>
        <p:blipFill rotWithShape="1">
          <a:blip r:embed="rId2">
            <a:alphaModFix/>
          </a:blip>
          <a:srcRect/>
          <a:stretch/>
        </p:blipFill>
        <p:spPr>
          <a:xfrm>
            <a:off x="161926" y="241301"/>
            <a:ext cx="1778000" cy="1263651"/>
          </a:xfrm>
          <a:prstGeom prst="rect">
            <a:avLst/>
          </a:prstGeom>
          <a:noFill/>
          <a:ln>
            <a:noFill/>
          </a:ln>
        </p:spPr>
      </p:pic>
      <p:pic>
        <p:nvPicPr>
          <p:cNvPr id="75" name="Google Shape;75;p18" descr="download.png"/>
          <p:cNvPicPr preferRelativeResize="0"/>
          <p:nvPr/>
        </p:nvPicPr>
        <p:blipFill rotWithShape="1">
          <a:blip r:embed="rId3">
            <a:alphaModFix/>
          </a:blip>
          <a:srcRect/>
          <a:stretch/>
        </p:blipFill>
        <p:spPr>
          <a:xfrm>
            <a:off x="8091489" y="6369052"/>
            <a:ext cx="1052512" cy="488949"/>
          </a:xfrm>
          <a:prstGeom prst="rect">
            <a:avLst/>
          </a:prstGeom>
          <a:noFill/>
          <a:ln>
            <a:noFill/>
          </a:ln>
        </p:spPr>
      </p:pic>
      <p:sp>
        <p:nvSpPr>
          <p:cNvPr id="76" name="Google Shape;76;p18"/>
          <p:cNvSpPr txBox="1">
            <a:spLocks noGrp="1"/>
          </p:cNvSpPr>
          <p:nvPr>
            <p:ph type="subTitle" idx="1"/>
          </p:nvPr>
        </p:nvSpPr>
        <p:spPr>
          <a:xfrm>
            <a:off x="2133600" y="431801"/>
            <a:ext cx="6400801" cy="1072853"/>
          </a:xfrm>
          <a:prstGeom prst="rect">
            <a:avLst/>
          </a:prstGeom>
          <a:noFill/>
          <a:ln>
            <a:noFill/>
          </a:ln>
        </p:spPr>
        <p:txBody>
          <a:bodyPr spcFirstLastPara="1" wrap="square" lIns="91425" tIns="45700" rIns="91425" bIns="45700" anchor="t" anchorCtr="0"/>
          <a:lstStyle>
            <a:lvl1pPr lvl="0" algn="ctr">
              <a:spcBef>
                <a:spcPts val="480"/>
              </a:spcBef>
              <a:spcAft>
                <a:spcPts val="0"/>
              </a:spcAft>
              <a:buClr>
                <a:srgbClr val="544E4C"/>
              </a:buClr>
              <a:buSzPts val="2400"/>
              <a:buNone/>
              <a:defRPr>
                <a:solidFill>
                  <a:srgbClr val="544E4C"/>
                </a:solidFill>
                <a:latin typeface="Trebuchet MS"/>
                <a:ea typeface="Trebuchet MS"/>
                <a:cs typeface="Trebuchet MS"/>
                <a:sym typeface="Trebuchet MS"/>
              </a:defRPr>
            </a:lvl1pPr>
            <a:lvl2pPr lvl="1" algn="ctr">
              <a:spcBef>
                <a:spcPts val="480"/>
              </a:spcBef>
              <a:spcAft>
                <a:spcPts val="0"/>
              </a:spcAft>
              <a:buClr>
                <a:srgbClr val="979797"/>
              </a:buClr>
              <a:buSzPts val="2400"/>
              <a:buNone/>
              <a:defRPr>
                <a:solidFill>
                  <a:srgbClr val="979797"/>
                </a:solidFill>
              </a:defRPr>
            </a:lvl2pPr>
            <a:lvl3pPr lvl="2" algn="ctr">
              <a:spcBef>
                <a:spcPts val="480"/>
              </a:spcBef>
              <a:spcAft>
                <a:spcPts val="0"/>
              </a:spcAft>
              <a:buClr>
                <a:srgbClr val="979797"/>
              </a:buClr>
              <a:buSzPts val="2400"/>
              <a:buNone/>
              <a:defRPr>
                <a:solidFill>
                  <a:srgbClr val="979797"/>
                </a:solidFill>
              </a:defRPr>
            </a:lvl3pPr>
            <a:lvl4pPr lvl="3" algn="ctr">
              <a:spcBef>
                <a:spcPts val="400"/>
              </a:spcBef>
              <a:spcAft>
                <a:spcPts val="0"/>
              </a:spcAft>
              <a:buClr>
                <a:srgbClr val="979797"/>
              </a:buClr>
              <a:buSzPts val="2000"/>
              <a:buNone/>
              <a:defRPr>
                <a:solidFill>
                  <a:srgbClr val="979797"/>
                </a:solidFill>
              </a:defRPr>
            </a:lvl4pPr>
            <a:lvl5pPr lvl="4" algn="ctr">
              <a:spcBef>
                <a:spcPts val="400"/>
              </a:spcBef>
              <a:spcAft>
                <a:spcPts val="0"/>
              </a:spcAft>
              <a:buClr>
                <a:srgbClr val="979797"/>
              </a:buClr>
              <a:buSzPts val="2000"/>
              <a:buNone/>
              <a:defRPr>
                <a:solidFill>
                  <a:srgbClr val="979797"/>
                </a:solidFill>
              </a:defRPr>
            </a:lvl5pPr>
            <a:lvl6pPr lvl="5" algn="ctr">
              <a:spcBef>
                <a:spcPts val="400"/>
              </a:spcBef>
              <a:spcAft>
                <a:spcPts val="0"/>
              </a:spcAft>
              <a:buClr>
                <a:srgbClr val="979797"/>
              </a:buClr>
              <a:buSzPts val="2000"/>
              <a:buNone/>
              <a:defRPr>
                <a:solidFill>
                  <a:srgbClr val="979797"/>
                </a:solidFill>
              </a:defRPr>
            </a:lvl6pPr>
            <a:lvl7pPr lvl="6" algn="ctr">
              <a:spcBef>
                <a:spcPts val="400"/>
              </a:spcBef>
              <a:spcAft>
                <a:spcPts val="0"/>
              </a:spcAft>
              <a:buClr>
                <a:srgbClr val="979797"/>
              </a:buClr>
              <a:buSzPts val="2000"/>
              <a:buNone/>
              <a:defRPr>
                <a:solidFill>
                  <a:srgbClr val="979797"/>
                </a:solidFill>
              </a:defRPr>
            </a:lvl7pPr>
            <a:lvl8pPr lvl="7" algn="ctr">
              <a:spcBef>
                <a:spcPts val="400"/>
              </a:spcBef>
              <a:spcAft>
                <a:spcPts val="0"/>
              </a:spcAft>
              <a:buClr>
                <a:srgbClr val="979797"/>
              </a:buClr>
              <a:buSzPts val="2000"/>
              <a:buNone/>
              <a:defRPr>
                <a:solidFill>
                  <a:srgbClr val="979797"/>
                </a:solidFill>
              </a:defRPr>
            </a:lvl8pPr>
            <a:lvl9pPr lvl="8" algn="ctr">
              <a:spcBef>
                <a:spcPts val="400"/>
              </a:spcBef>
              <a:spcAft>
                <a:spcPts val="0"/>
              </a:spcAft>
              <a:buClr>
                <a:srgbClr val="979797"/>
              </a:buClr>
              <a:buSzPts val="2000"/>
              <a:buNone/>
              <a:defRPr>
                <a:solidFill>
                  <a:srgbClr val="979797"/>
                </a:solidFill>
              </a:defRPr>
            </a:lvl9pPr>
          </a:lstStyle>
          <a:p>
            <a:endParaRPr/>
          </a:p>
        </p:txBody>
      </p:sp>
      <p:sp>
        <p:nvSpPr>
          <p:cNvPr id="77" name="Google Shape;77;p18"/>
          <p:cNvSpPr txBox="1">
            <a:spLocks noGrp="1"/>
          </p:cNvSpPr>
          <p:nvPr>
            <p:ph type="body" idx="2"/>
          </p:nvPr>
        </p:nvSpPr>
        <p:spPr>
          <a:xfrm>
            <a:off x="457200" y="1938867"/>
            <a:ext cx="8229600" cy="4417484"/>
          </a:xfrm>
          <a:prstGeom prst="rect">
            <a:avLst/>
          </a:prstGeom>
          <a:noFill/>
          <a:ln>
            <a:noFill/>
          </a:ln>
        </p:spPr>
        <p:txBody>
          <a:bodyPr spcFirstLastPara="1" wrap="square" lIns="91425" tIns="45700" rIns="91425" bIns="45700" anchor="t" anchorCtr="0"/>
          <a:lstStyle>
            <a:lvl1pPr marL="457189" lvl="0" indent="-228594" algn="l">
              <a:spcBef>
                <a:spcPts val="480"/>
              </a:spcBef>
              <a:spcAft>
                <a:spcPts val="0"/>
              </a:spcAft>
              <a:buSzPts val="1400"/>
              <a:buNone/>
              <a:defRPr>
                <a:solidFill>
                  <a:srgbClr val="808080"/>
                </a:solidFill>
              </a:defRPr>
            </a:lvl1pPr>
            <a:lvl2pPr marL="914378" lvl="1" indent="-380990" algn="l">
              <a:spcBef>
                <a:spcPts val="480"/>
              </a:spcBef>
              <a:spcAft>
                <a:spcPts val="0"/>
              </a:spcAft>
              <a:buClr>
                <a:srgbClr val="808080"/>
              </a:buClr>
              <a:buSzPts val="2400"/>
              <a:buChar char="–"/>
              <a:defRPr>
                <a:solidFill>
                  <a:srgbClr val="808080"/>
                </a:solidFill>
              </a:defRPr>
            </a:lvl2pPr>
            <a:lvl3pPr marL="1371566" lvl="2" indent="-380990" algn="l">
              <a:spcBef>
                <a:spcPts val="480"/>
              </a:spcBef>
              <a:spcAft>
                <a:spcPts val="0"/>
              </a:spcAft>
              <a:buClr>
                <a:srgbClr val="808080"/>
              </a:buClr>
              <a:buSzPts val="2400"/>
              <a:buChar char="•"/>
              <a:defRPr>
                <a:solidFill>
                  <a:srgbClr val="808080"/>
                </a:solidFill>
              </a:defRPr>
            </a:lvl3pPr>
            <a:lvl4pPr marL="1828754" lvl="3" indent="-355591" algn="l">
              <a:spcBef>
                <a:spcPts val="400"/>
              </a:spcBef>
              <a:spcAft>
                <a:spcPts val="0"/>
              </a:spcAft>
              <a:buClr>
                <a:srgbClr val="808080"/>
              </a:buClr>
              <a:buSzPts val="2000"/>
              <a:buChar char="–"/>
              <a:defRPr>
                <a:solidFill>
                  <a:srgbClr val="808080"/>
                </a:solidFill>
              </a:defRPr>
            </a:lvl4pPr>
            <a:lvl5pPr marL="2285943" lvl="4" indent="-355591" algn="l">
              <a:spcBef>
                <a:spcPts val="400"/>
              </a:spcBef>
              <a:spcAft>
                <a:spcPts val="0"/>
              </a:spcAft>
              <a:buClr>
                <a:srgbClr val="808080"/>
              </a:buClr>
              <a:buSzPts val="2000"/>
              <a:buChar char="»"/>
              <a:defRPr>
                <a:solidFill>
                  <a:srgbClr val="808080"/>
                </a:solidFill>
              </a:defRPr>
            </a:lvl5pPr>
            <a:lvl6pPr marL="2743132" lvl="5" indent="-342892" algn="l">
              <a:spcBef>
                <a:spcPts val="360"/>
              </a:spcBef>
              <a:spcAft>
                <a:spcPts val="0"/>
              </a:spcAft>
              <a:buClr>
                <a:schemeClr val="dk1"/>
              </a:buClr>
              <a:buSzPts val="1800"/>
              <a:buChar char="•"/>
              <a:defRPr/>
            </a:lvl6pPr>
            <a:lvl7pPr marL="3200320" lvl="6" indent="-342892" algn="l">
              <a:spcBef>
                <a:spcPts val="360"/>
              </a:spcBef>
              <a:spcAft>
                <a:spcPts val="0"/>
              </a:spcAft>
              <a:buClr>
                <a:schemeClr val="dk1"/>
              </a:buClr>
              <a:buSzPts val="1800"/>
              <a:buChar char="•"/>
              <a:defRPr/>
            </a:lvl7pPr>
            <a:lvl8pPr marL="3657509" lvl="7" indent="-342892" algn="l">
              <a:spcBef>
                <a:spcPts val="360"/>
              </a:spcBef>
              <a:spcAft>
                <a:spcPts val="0"/>
              </a:spcAft>
              <a:buClr>
                <a:schemeClr val="dk1"/>
              </a:buClr>
              <a:buSzPts val="1800"/>
              <a:buChar char="•"/>
              <a:defRPr/>
            </a:lvl8pPr>
            <a:lvl9pPr marL="4114697" lvl="8" indent="-342892"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5078389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Vergleich" type="twoTxTwoObj">
  <p:cSld name="Vergleich">
    <p:spTree>
      <p:nvGrpSpPr>
        <p:cNvPr id="1" name="Shape 78"/>
        <p:cNvGrpSpPr/>
        <p:nvPr/>
      </p:nvGrpSpPr>
      <p:grpSpPr>
        <a:xfrm>
          <a:off x="0" y="0"/>
          <a:ext cx="0" cy="0"/>
          <a:chOff x="0" y="0"/>
          <a:chExt cx="0" cy="0"/>
        </a:xfrm>
      </p:grpSpPr>
      <p:sp>
        <p:nvSpPr>
          <p:cNvPr id="79" name="Google Shape;79;p19"/>
          <p:cNvSpPr txBox="1">
            <a:spLocks noGrp="1"/>
          </p:cNvSpPr>
          <p:nvPr>
            <p:ph type="title"/>
          </p:nvPr>
        </p:nvSpPr>
        <p:spPr>
          <a:xfrm>
            <a:off x="457200" y="453544"/>
            <a:ext cx="8229600" cy="1320800"/>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9"/>
          <p:cNvSpPr txBox="1">
            <a:spLocks noGrp="1"/>
          </p:cNvSpPr>
          <p:nvPr>
            <p:ph type="body" idx="1"/>
          </p:nvPr>
        </p:nvSpPr>
        <p:spPr>
          <a:xfrm>
            <a:off x="457200" y="1535114"/>
            <a:ext cx="4040188" cy="639763"/>
          </a:xfrm>
          <a:prstGeom prst="rect">
            <a:avLst/>
          </a:prstGeom>
          <a:noFill/>
          <a:ln>
            <a:noFill/>
          </a:ln>
        </p:spPr>
        <p:txBody>
          <a:bodyPr spcFirstLastPara="1" wrap="square" lIns="91425" tIns="45700" rIns="91425" bIns="45700" anchor="b" anchorCtr="0"/>
          <a:lstStyle>
            <a:lvl1pPr marL="457189" lvl="0" indent="-228594" algn="l">
              <a:spcBef>
                <a:spcPts val="360"/>
              </a:spcBef>
              <a:spcAft>
                <a:spcPts val="0"/>
              </a:spcAft>
              <a:buClr>
                <a:srgbClr val="808080"/>
              </a:buClr>
              <a:buSzPts val="1800"/>
              <a:buNone/>
              <a:defRPr sz="1800" b="1"/>
            </a:lvl1pPr>
            <a:lvl2pPr marL="914378" lvl="1" indent="-228594" algn="l">
              <a:spcBef>
                <a:spcPts val="300"/>
              </a:spcBef>
              <a:spcAft>
                <a:spcPts val="0"/>
              </a:spcAft>
              <a:buClr>
                <a:srgbClr val="808080"/>
              </a:buClr>
              <a:buSzPts val="1500"/>
              <a:buNone/>
              <a:defRPr sz="1500" b="1"/>
            </a:lvl2pPr>
            <a:lvl3pPr marL="1371566" lvl="2" indent="-228594" algn="l">
              <a:spcBef>
                <a:spcPts val="270"/>
              </a:spcBef>
              <a:spcAft>
                <a:spcPts val="0"/>
              </a:spcAft>
              <a:buClr>
                <a:srgbClr val="808080"/>
              </a:buClr>
              <a:buSzPts val="1350"/>
              <a:buNone/>
              <a:defRPr sz="1350" b="1"/>
            </a:lvl3pPr>
            <a:lvl4pPr marL="1828754" lvl="3" indent="-228594" algn="l">
              <a:spcBef>
                <a:spcPts val="240"/>
              </a:spcBef>
              <a:spcAft>
                <a:spcPts val="0"/>
              </a:spcAft>
              <a:buClr>
                <a:srgbClr val="808080"/>
              </a:buClr>
              <a:buSzPts val="1200"/>
              <a:buNone/>
              <a:defRPr sz="1200" b="1"/>
            </a:lvl4pPr>
            <a:lvl5pPr marL="2285943" lvl="4" indent="-228594" algn="l">
              <a:spcBef>
                <a:spcPts val="240"/>
              </a:spcBef>
              <a:spcAft>
                <a:spcPts val="0"/>
              </a:spcAft>
              <a:buClr>
                <a:srgbClr val="808080"/>
              </a:buClr>
              <a:buSzPts val="1200"/>
              <a:buNone/>
              <a:defRPr sz="1200" b="1"/>
            </a:lvl5pPr>
            <a:lvl6pPr marL="2743132" lvl="5" indent="-228594" algn="l">
              <a:spcBef>
                <a:spcPts val="240"/>
              </a:spcBef>
              <a:spcAft>
                <a:spcPts val="0"/>
              </a:spcAft>
              <a:buClr>
                <a:schemeClr val="dk1"/>
              </a:buClr>
              <a:buSzPts val="1200"/>
              <a:buNone/>
              <a:defRPr sz="1200" b="1"/>
            </a:lvl6pPr>
            <a:lvl7pPr marL="3200320" lvl="6" indent="-228594" algn="l">
              <a:spcBef>
                <a:spcPts val="240"/>
              </a:spcBef>
              <a:spcAft>
                <a:spcPts val="0"/>
              </a:spcAft>
              <a:buClr>
                <a:schemeClr val="dk1"/>
              </a:buClr>
              <a:buSzPts val="1200"/>
              <a:buNone/>
              <a:defRPr sz="1200" b="1"/>
            </a:lvl7pPr>
            <a:lvl8pPr marL="3657509" lvl="7" indent="-228594" algn="l">
              <a:spcBef>
                <a:spcPts val="240"/>
              </a:spcBef>
              <a:spcAft>
                <a:spcPts val="0"/>
              </a:spcAft>
              <a:buClr>
                <a:schemeClr val="dk1"/>
              </a:buClr>
              <a:buSzPts val="1200"/>
              <a:buNone/>
              <a:defRPr sz="1200" b="1"/>
            </a:lvl8pPr>
            <a:lvl9pPr marL="4114697" lvl="8" indent="-228594" algn="l">
              <a:spcBef>
                <a:spcPts val="240"/>
              </a:spcBef>
              <a:spcAft>
                <a:spcPts val="0"/>
              </a:spcAft>
              <a:buClr>
                <a:schemeClr val="dk1"/>
              </a:buClr>
              <a:buSzPts val="1200"/>
              <a:buNone/>
              <a:defRPr sz="1200" b="1"/>
            </a:lvl9pPr>
          </a:lstStyle>
          <a:p>
            <a:endParaRPr/>
          </a:p>
        </p:txBody>
      </p:sp>
      <p:sp>
        <p:nvSpPr>
          <p:cNvPr id="81" name="Google Shape;81;p19"/>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189" lvl="0" indent="-228594" algn="l">
              <a:spcBef>
                <a:spcPts val="360"/>
              </a:spcBef>
              <a:spcAft>
                <a:spcPts val="0"/>
              </a:spcAft>
              <a:buSzPts val="1400"/>
              <a:buNone/>
              <a:defRPr sz="1800"/>
            </a:lvl1pPr>
            <a:lvl2pPr marL="914378" lvl="1" indent="-323842" algn="l">
              <a:spcBef>
                <a:spcPts val="300"/>
              </a:spcBef>
              <a:spcAft>
                <a:spcPts val="0"/>
              </a:spcAft>
              <a:buClr>
                <a:srgbClr val="808080"/>
              </a:buClr>
              <a:buSzPts val="1500"/>
              <a:buChar char="–"/>
              <a:defRPr sz="1500"/>
            </a:lvl2pPr>
            <a:lvl3pPr marL="1371566" lvl="2" indent="-314318" algn="l">
              <a:spcBef>
                <a:spcPts val="270"/>
              </a:spcBef>
              <a:spcAft>
                <a:spcPts val="0"/>
              </a:spcAft>
              <a:buClr>
                <a:srgbClr val="808080"/>
              </a:buClr>
              <a:buSzPts val="1350"/>
              <a:buChar char="•"/>
              <a:defRPr sz="1350"/>
            </a:lvl3pPr>
            <a:lvl4pPr marL="1828754" lvl="3" indent="-304793" algn="l">
              <a:spcBef>
                <a:spcPts val="240"/>
              </a:spcBef>
              <a:spcAft>
                <a:spcPts val="0"/>
              </a:spcAft>
              <a:buClr>
                <a:srgbClr val="808080"/>
              </a:buClr>
              <a:buSzPts val="1200"/>
              <a:buChar char="–"/>
              <a:defRPr sz="1200"/>
            </a:lvl4pPr>
            <a:lvl5pPr marL="2285943" lvl="4" indent="-304793" algn="l">
              <a:spcBef>
                <a:spcPts val="240"/>
              </a:spcBef>
              <a:spcAft>
                <a:spcPts val="0"/>
              </a:spcAft>
              <a:buClr>
                <a:srgbClr val="808080"/>
              </a:buClr>
              <a:buSzPts val="1200"/>
              <a:buChar char="»"/>
              <a:defRPr sz="1200"/>
            </a:lvl5pPr>
            <a:lvl6pPr marL="2743132" lvl="5" indent="-304793" algn="l">
              <a:spcBef>
                <a:spcPts val="240"/>
              </a:spcBef>
              <a:spcAft>
                <a:spcPts val="0"/>
              </a:spcAft>
              <a:buClr>
                <a:schemeClr val="dk1"/>
              </a:buClr>
              <a:buSzPts val="1200"/>
              <a:buChar char="•"/>
              <a:defRPr sz="1200"/>
            </a:lvl6pPr>
            <a:lvl7pPr marL="3200320" lvl="6" indent="-304793" algn="l">
              <a:spcBef>
                <a:spcPts val="240"/>
              </a:spcBef>
              <a:spcAft>
                <a:spcPts val="0"/>
              </a:spcAft>
              <a:buClr>
                <a:schemeClr val="dk1"/>
              </a:buClr>
              <a:buSzPts val="1200"/>
              <a:buChar char="•"/>
              <a:defRPr sz="1200"/>
            </a:lvl7pPr>
            <a:lvl8pPr marL="3657509" lvl="7" indent="-304793" algn="l">
              <a:spcBef>
                <a:spcPts val="240"/>
              </a:spcBef>
              <a:spcAft>
                <a:spcPts val="0"/>
              </a:spcAft>
              <a:buClr>
                <a:schemeClr val="dk1"/>
              </a:buClr>
              <a:buSzPts val="1200"/>
              <a:buChar char="•"/>
              <a:defRPr sz="1200"/>
            </a:lvl8pPr>
            <a:lvl9pPr marL="4114697" lvl="8" indent="-304793" algn="l">
              <a:spcBef>
                <a:spcPts val="240"/>
              </a:spcBef>
              <a:spcAft>
                <a:spcPts val="0"/>
              </a:spcAft>
              <a:buClr>
                <a:schemeClr val="dk1"/>
              </a:buClr>
              <a:buSzPts val="1200"/>
              <a:buChar char="•"/>
              <a:defRPr sz="1200"/>
            </a:lvl9pPr>
          </a:lstStyle>
          <a:p>
            <a:endParaRPr/>
          </a:p>
        </p:txBody>
      </p:sp>
      <p:sp>
        <p:nvSpPr>
          <p:cNvPr id="82" name="Google Shape;82;p19"/>
          <p:cNvSpPr txBox="1">
            <a:spLocks noGrp="1"/>
          </p:cNvSpPr>
          <p:nvPr>
            <p:ph type="body" idx="3"/>
          </p:nvPr>
        </p:nvSpPr>
        <p:spPr>
          <a:xfrm>
            <a:off x="4645027" y="1535114"/>
            <a:ext cx="4041775" cy="639763"/>
          </a:xfrm>
          <a:prstGeom prst="rect">
            <a:avLst/>
          </a:prstGeom>
          <a:noFill/>
          <a:ln>
            <a:noFill/>
          </a:ln>
        </p:spPr>
        <p:txBody>
          <a:bodyPr spcFirstLastPara="1" wrap="square" lIns="91425" tIns="45700" rIns="91425" bIns="45700" anchor="b" anchorCtr="0"/>
          <a:lstStyle>
            <a:lvl1pPr marL="457189" lvl="0" indent="-228594" algn="l">
              <a:spcBef>
                <a:spcPts val="360"/>
              </a:spcBef>
              <a:spcAft>
                <a:spcPts val="0"/>
              </a:spcAft>
              <a:buClr>
                <a:srgbClr val="808080"/>
              </a:buClr>
              <a:buSzPts val="1800"/>
              <a:buNone/>
              <a:defRPr sz="1800" b="1"/>
            </a:lvl1pPr>
            <a:lvl2pPr marL="914378" lvl="1" indent="-228594" algn="l">
              <a:spcBef>
                <a:spcPts val="300"/>
              </a:spcBef>
              <a:spcAft>
                <a:spcPts val="0"/>
              </a:spcAft>
              <a:buClr>
                <a:srgbClr val="808080"/>
              </a:buClr>
              <a:buSzPts val="1500"/>
              <a:buNone/>
              <a:defRPr sz="1500" b="1"/>
            </a:lvl2pPr>
            <a:lvl3pPr marL="1371566" lvl="2" indent="-228594" algn="l">
              <a:spcBef>
                <a:spcPts val="270"/>
              </a:spcBef>
              <a:spcAft>
                <a:spcPts val="0"/>
              </a:spcAft>
              <a:buClr>
                <a:srgbClr val="808080"/>
              </a:buClr>
              <a:buSzPts val="1350"/>
              <a:buNone/>
              <a:defRPr sz="1350" b="1"/>
            </a:lvl3pPr>
            <a:lvl4pPr marL="1828754" lvl="3" indent="-228594" algn="l">
              <a:spcBef>
                <a:spcPts val="240"/>
              </a:spcBef>
              <a:spcAft>
                <a:spcPts val="0"/>
              </a:spcAft>
              <a:buClr>
                <a:srgbClr val="808080"/>
              </a:buClr>
              <a:buSzPts val="1200"/>
              <a:buNone/>
              <a:defRPr sz="1200" b="1"/>
            </a:lvl4pPr>
            <a:lvl5pPr marL="2285943" lvl="4" indent="-228594" algn="l">
              <a:spcBef>
                <a:spcPts val="240"/>
              </a:spcBef>
              <a:spcAft>
                <a:spcPts val="0"/>
              </a:spcAft>
              <a:buClr>
                <a:srgbClr val="808080"/>
              </a:buClr>
              <a:buSzPts val="1200"/>
              <a:buNone/>
              <a:defRPr sz="1200" b="1"/>
            </a:lvl5pPr>
            <a:lvl6pPr marL="2743132" lvl="5" indent="-228594" algn="l">
              <a:spcBef>
                <a:spcPts val="240"/>
              </a:spcBef>
              <a:spcAft>
                <a:spcPts val="0"/>
              </a:spcAft>
              <a:buClr>
                <a:schemeClr val="dk1"/>
              </a:buClr>
              <a:buSzPts val="1200"/>
              <a:buNone/>
              <a:defRPr sz="1200" b="1"/>
            </a:lvl6pPr>
            <a:lvl7pPr marL="3200320" lvl="6" indent="-228594" algn="l">
              <a:spcBef>
                <a:spcPts val="240"/>
              </a:spcBef>
              <a:spcAft>
                <a:spcPts val="0"/>
              </a:spcAft>
              <a:buClr>
                <a:schemeClr val="dk1"/>
              </a:buClr>
              <a:buSzPts val="1200"/>
              <a:buNone/>
              <a:defRPr sz="1200" b="1"/>
            </a:lvl7pPr>
            <a:lvl8pPr marL="3657509" lvl="7" indent="-228594" algn="l">
              <a:spcBef>
                <a:spcPts val="240"/>
              </a:spcBef>
              <a:spcAft>
                <a:spcPts val="0"/>
              </a:spcAft>
              <a:buClr>
                <a:schemeClr val="dk1"/>
              </a:buClr>
              <a:buSzPts val="1200"/>
              <a:buNone/>
              <a:defRPr sz="1200" b="1"/>
            </a:lvl8pPr>
            <a:lvl9pPr marL="4114697" lvl="8" indent="-228594" algn="l">
              <a:spcBef>
                <a:spcPts val="240"/>
              </a:spcBef>
              <a:spcAft>
                <a:spcPts val="0"/>
              </a:spcAft>
              <a:buClr>
                <a:schemeClr val="dk1"/>
              </a:buClr>
              <a:buSzPts val="1200"/>
              <a:buNone/>
              <a:defRPr sz="1200" b="1"/>
            </a:lvl9pPr>
          </a:lstStyle>
          <a:p>
            <a:endParaRPr/>
          </a:p>
        </p:txBody>
      </p:sp>
      <p:sp>
        <p:nvSpPr>
          <p:cNvPr id="83" name="Google Shape;83;p19"/>
          <p:cNvSpPr txBox="1">
            <a:spLocks noGrp="1"/>
          </p:cNvSpPr>
          <p:nvPr>
            <p:ph type="body" idx="4"/>
          </p:nvPr>
        </p:nvSpPr>
        <p:spPr>
          <a:xfrm>
            <a:off x="4645027" y="2174875"/>
            <a:ext cx="4041775" cy="3951288"/>
          </a:xfrm>
          <a:prstGeom prst="rect">
            <a:avLst/>
          </a:prstGeom>
          <a:noFill/>
          <a:ln>
            <a:noFill/>
          </a:ln>
        </p:spPr>
        <p:txBody>
          <a:bodyPr spcFirstLastPara="1" wrap="square" lIns="91425" tIns="45700" rIns="91425" bIns="45700" anchor="t" anchorCtr="0"/>
          <a:lstStyle>
            <a:lvl1pPr marL="457189" lvl="0" indent="-228594" algn="l">
              <a:spcBef>
                <a:spcPts val="360"/>
              </a:spcBef>
              <a:spcAft>
                <a:spcPts val="0"/>
              </a:spcAft>
              <a:buSzPts val="1400"/>
              <a:buNone/>
              <a:defRPr sz="1800"/>
            </a:lvl1pPr>
            <a:lvl2pPr marL="914378" lvl="1" indent="-323842" algn="l">
              <a:spcBef>
                <a:spcPts val="300"/>
              </a:spcBef>
              <a:spcAft>
                <a:spcPts val="0"/>
              </a:spcAft>
              <a:buClr>
                <a:srgbClr val="808080"/>
              </a:buClr>
              <a:buSzPts val="1500"/>
              <a:buChar char="–"/>
              <a:defRPr sz="1500"/>
            </a:lvl2pPr>
            <a:lvl3pPr marL="1371566" lvl="2" indent="-314318" algn="l">
              <a:spcBef>
                <a:spcPts val="270"/>
              </a:spcBef>
              <a:spcAft>
                <a:spcPts val="0"/>
              </a:spcAft>
              <a:buClr>
                <a:srgbClr val="808080"/>
              </a:buClr>
              <a:buSzPts val="1350"/>
              <a:buChar char="•"/>
              <a:defRPr sz="1350"/>
            </a:lvl3pPr>
            <a:lvl4pPr marL="1828754" lvl="3" indent="-304793" algn="l">
              <a:spcBef>
                <a:spcPts val="240"/>
              </a:spcBef>
              <a:spcAft>
                <a:spcPts val="0"/>
              </a:spcAft>
              <a:buClr>
                <a:srgbClr val="808080"/>
              </a:buClr>
              <a:buSzPts val="1200"/>
              <a:buChar char="–"/>
              <a:defRPr sz="1200"/>
            </a:lvl4pPr>
            <a:lvl5pPr marL="2285943" lvl="4" indent="-304793" algn="l">
              <a:spcBef>
                <a:spcPts val="240"/>
              </a:spcBef>
              <a:spcAft>
                <a:spcPts val="0"/>
              </a:spcAft>
              <a:buClr>
                <a:srgbClr val="808080"/>
              </a:buClr>
              <a:buSzPts val="1200"/>
              <a:buChar char="»"/>
              <a:defRPr sz="1200"/>
            </a:lvl5pPr>
            <a:lvl6pPr marL="2743132" lvl="5" indent="-304793" algn="l">
              <a:spcBef>
                <a:spcPts val="240"/>
              </a:spcBef>
              <a:spcAft>
                <a:spcPts val="0"/>
              </a:spcAft>
              <a:buClr>
                <a:schemeClr val="dk1"/>
              </a:buClr>
              <a:buSzPts val="1200"/>
              <a:buChar char="•"/>
              <a:defRPr sz="1200"/>
            </a:lvl6pPr>
            <a:lvl7pPr marL="3200320" lvl="6" indent="-304793" algn="l">
              <a:spcBef>
                <a:spcPts val="240"/>
              </a:spcBef>
              <a:spcAft>
                <a:spcPts val="0"/>
              </a:spcAft>
              <a:buClr>
                <a:schemeClr val="dk1"/>
              </a:buClr>
              <a:buSzPts val="1200"/>
              <a:buChar char="•"/>
              <a:defRPr sz="1200"/>
            </a:lvl7pPr>
            <a:lvl8pPr marL="3657509" lvl="7" indent="-304793" algn="l">
              <a:spcBef>
                <a:spcPts val="240"/>
              </a:spcBef>
              <a:spcAft>
                <a:spcPts val="0"/>
              </a:spcAft>
              <a:buClr>
                <a:schemeClr val="dk1"/>
              </a:buClr>
              <a:buSzPts val="1200"/>
              <a:buChar char="•"/>
              <a:defRPr sz="1200"/>
            </a:lvl8pPr>
            <a:lvl9pPr marL="4114697" lvl="8" indent="-304793" algn="l">
              <a:spcBef>
                <a:spcPts val="240"/>
              </a:spcBef>
              <a:spcAft>
                <a:spcPts val="0"/>
              </a:spcAft>
              <a:buClr>
                <a:schemeClr val="dk1"/>
              </a:buClr>
              <a:buSzPts val="1200"/>
              <a:buChar char="•"/>
              <a:defRPr sz="1200"/>
            </a:lvl9pPr>
          </a:lstStyle>
          <a:p>
            <a:endParaRPr/>
          </a:p>
        </p:txBody>
      </p:sp>
      <p:sp>
        <p:nvSpPr>
          <p:cNvPr id="84" name="Google Shape;84;p19"/>
          <p:cNvSpPr txBox="1">
            <a:spLocks noGrp="1"/>
          </p:cNvSpPr>
          <p:nvPr>
            <p:ph type="ftr" idx="11"/>
          </p:nvPr>
        </p:nvSpPr>
        <p:spPr>
          <a:xfrm>
            <a:off x="0" y="0"/>
            <a:ext cx="3000000" cy="4000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pPr defTabSz="914378">
              <a:buClr>
                <a:srgbClr val="000000"/>
              </a:buClr>
            </a:pPr>
            <a:endParaRPr lang="en-US" kern="0">
              <a:solidFill>
                <a:srgbClr val="545454"/>
              </a:solidFill>
            </a:endParaRPr>
          </a:p>
        </p:txBody>
      </p:sp>
      <p:pic>
        <p:nvPicPr>
          <p:cNvPr id="85" name="Google Shape;85;p19" descr="FOSTER-hires.png"/>
          <p:cNvPicPr preferRelativeResize="0"/>
          <p:nvPr/>
        </p:nvPicPr>
        <p:blipFill rotWithShape="1">
          <a:blip r:embed="rId2">
            <a:alphaModFix/>
          </a:blip>
          <a:srcRect/>
          <a:stretch/>
        </p:blipFill>
        <p:spPr>
          <a:xfrm>
            <a:off x="107506" y="198933"/>
            <a:ext cx="988430" cy="652801"/>
          </a:xfrm>
          <a:prstGeom prst="rect">
            <a:avLst/>
          </a:prstGeom>
          <a:noFill/>
          <a:ln>
            <a:noFill/>
          </a:ln>
        </p:spPr>
      </p:pic>
    </p:spTree>
    <p:extLst>
      <p:ext uri="{BB962C8B-B14F-4D97-AF65-F5344CB8AC3E}">
        <p14:creationId xmlns:p14="http://schemas.microsoft.com/office/powerpoint/2010/main" val="38636178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Zwei Inhalte" type="twoObj">
  <p:cSld name="Zwei Inhalte">
    <p:spTree>
      <p:nvGrpSpPr>
        <p:cNvPr id="1" name="Shape 86"/>
        <p:cNvGrpSpPr/>
        <p:nvPr/>
      </p:nvGrpSpPr>
      <p:grpSpPr>
        <a:xfrm>
          <a:off x="0" y="0"/>
          <a:ext cx="0" cy="0"/>
          <a:chOff x="0" y="0"/>
          <a:chExt cx="0" cy="0"/>
        </a:xfrm>
      </p:grpSpPr>
      <p:sp>
        <p:nvSpPr>
          <p:cNvPr id="87" name="Google Shape;87;p20"/>
          <p:cNvSpPr txBox="1">
            <a:spLocks noGrp="1"/>
          </p:cNvSpPr>
          <p:nvPr>
            <p:ph type="title"/>
          </p:nvPr>
        </p:nvSpPr>
        <p:spPr>
          <a:xfrm>
            <a:off x="457200" y="453544"/>
            <a:ext cx="8229600" cy="1320800"/>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20"/>
          <p:cNvSpPr txBox="1">
            <a:spLocks noGrp="1"/>
          </p:cNvSpPr>
          <p:nvPr>
            <p:ph type="body" idx="1"/>
          </p:nvPr>
        </p:nvSpPr>
        <p:spPr>
          <a:xfrm>
            <a:off x="457200" y="1600202"/>
            <a:ext cx="4038600" cy="4525963"/>
          </a:xfrm>
          <a:prstGeom prst="rect">
            <a:avLst/>
          </a:prstGeom>
          <a:noFill/>
          <a:ln>
            <a:noFill/>
          </a:ln>
        </p:spPr>
        <p:txBody>
          <a:bodyPr spcFirstLastPara="1" wrap="square" lIns="91425" tIns="45700" rIns="91425" bIns="45700" anchor="t" anchorCtr="0"/>
          <a:lstStyle>
            <a:lvl1pPr marL="457189" lvl="0" indent="-228594" algn="l">
              <a:spcBef>
                <a:spcPts val="420"/>
              </a:spcBef>
              <a:spcAft>
                <a:spcPts val="0"/>
              </a:spcAft>
              <a:buSzPts val="1400"/>
              <a:buNone/>
              <a:defRPr sz="2100"/>
            </a:lvl1pPr>
            <a:lvl2pPr marL="914378" lvl="1" indent="-342892" algn="l">
              <a:spcBef>
                <a:spcPts val="360"/>
              </a:spcBef>
              <a:spcAft>
                <a:spcPts val="0"/>
              </a:spcAft>
              <a:buClr>
                <a:srgbClr val="808080"/>
              </a:buClr>
              <a:buSzPts val="1800"/>
              <a:buChar char="–"/>
              <a:defRPr sz="1800"/>
            </a:lvl2pPr>
            <a:lvl3pPr marL="1371566" lvl="2" indent="-323842" algn="l">
              <a:spcBef>
                <a:spcPts val="300"/>
              </a:spcBef>
              <a:spcAft>
                <a:spcPts val="0"/>
              </a:spcAft>
              <a:buClr>
                <a:srgbClr val="808080"/>
              </a:buClr>
              <a:buSzPts val="1500"/>
              <a:buChar char="•"/>
              <a:defRPr sz="1500"/>
            </a:lvl3pPr>
            <a:lvl4pPr marL="1828754" lvl="3" indent="-314318" algn="l">
              <a:spcBef>
                <a:spcPts val="270"/>
              </a:spcBef>
              <a:spcAft>
                <a:spcPts val="0"/>
              </a:spcAft>
              <a:buClr>
                <a:srgbClr val="808080"/>
              </a:buClr>
              <a:buSzPts val="1350"/>
              <a:buChar char="–"/>
              <a:defRPr sz="1350"/>
            </a:lvl4pPr>
            <a:lvl5pPr marL="2285943" lvl="4" indent="-314318" algn="l">
              <a:spcBef>
                <a:spcPts val="270"/>
              </a:spcBef>
              <a:spcAft>
                <a:spcPts val="0"/>
              </a:spcAft>
              <a:buClr>
                <a:srgbClr val="808080"/>
              </a:buClr>
              <a:buSzPts val="1350"/>
              <a:buChar char="»"/>
              <a:defRPr sz="1350"/>
            </a:lvl5pPr>
            <a:lvl6pPr marL="2743132" lvl="5" indent="-314318" algn="l">
              <a:spcBef>
                <a:spcPts val="270"/>
              </a:spcBef>
              <a:spcAft>
                <a:spcPts val="0"/>
              </a:spcAft>
              <a:buClr>
                <a:schemeClr val="dk1"/>
              </a:buClr>
              <a:buSzPts val="1350"/>
              <a:buChar char="•"/>
              <a:defRPr sz="1350"/>
            </a:lvl6pPr>
            <a:lvl7pPr marL="3200320" lvl="6" indent="-314318" algn="l">
              <a:spcBef>
                <a:spcPts val="270"/>
              </a:spcBef>
              <a:spcAft>
                <a:spcPts val="0"/>
              </a:spcAft>
              <a:buClr>
                <a:schemeClr val="dk1"/>
              </a:buClr>
              <a:buSzPts val="1350"/>
              <a:buChar char="•"/>
              <a:defRPr sz="1350"/>
            </a:lvl7pPr>
            <a:lvl8pPr marL="3657509" lvl="7" indent="-314318" algn="l">
              <a:spcBef>
                <a:spcPts val="270"/>
              </a:spcBef>
              <a:spcAft>
                <a:spcPts val="0"/>
              </a:spcAft>
              <a:buClr>
                <a:schemeClr val="dk1"/>
              </a:buClr>
              <a:buSzPts val="1350"/>
              <a:buChar char="•"/>
              <a:defRPr sz="1350"/>
            </a:lvl8pPr>
            <a:lvl9pPr marL="4114697" lvl="8" indent="-314318" algn="l">
              <a:spcBef>
                <a:spcPts val="270"/>
              </a:spcBef>
              <a:spcAft>
                <a:spcPts val="0"/>
              </a:spcAft>
              <a:buClr>
                <a:schemeClr val="dk1"/>
              </a:buClr>
              <a:buSzPts val="1350"/>
              <a:buChar char="•"/>
              <a:defRPr sz="1350"/>
            </a:lvl9pPr>
          </a:lstStyle>
          <a:p>
            <a:endParaRPr/>
          </a:p>
        </p:txBody>
      </p:sp>
      <p:sp>
        <p:nvSpPr>
          <p:cNvPr id="89" name="Google Shape;89;p20"/>
          <p:cNvSpPr txBox="1">
            <a:spLocks noGrp="1"/>
          </p:cNvSpPr>
          <p:nvPr>
            <p:ph type="body" idx="2"/>
          </p:nvPr>
        </p:nvSpPr>
        <p:spPr>
          <a:xfrm>
            <a:off x="4648200" y="1600202"/>
            <a:ext cx="4038600" cy="4525963"/>
          </a:xfrm>
          <a:prstGeom prst="rect">
            <a:avLst/>
          </a:prstGeom>
          <a:noFill/>
          <a:ln>
            <a:noFill/>
          </a:ln>
        </p:spPr>
        <p:txBody>
          <a:bodyPr spcFirstLastPara="1" wrap="square" lIns="91425" tIns="45700" rIns="91425" bIns="45700" anchor="t" anchorCtr="0"/>
          <a:lstStyle>
            <a:lvl1pPr marL="457189" lvl="0" indent="-228594" algn="l">
              <a:spcBef>
                <a:spcPts val="420"/>
              </a:spcBef>
              <a:spcAft>
                <a:spcPts val="0"/>
              </a:spcAft>
              <a:buSzPts val="1400"/>
              <a:buNone/>
              <a:defRPr sz="2100"/>
            </a:lvl1pPr>
            <a:lvl2pPr marL="914378" lvl="1" indent="-342892" algn="l">
              <a:spcBef>
                <a:spcPts val="360"/>
              </a:spcBef>
              <a:spcAft>
                <a:spcPts val="0"/>
              </a:spcAft>
              <a:buClr>
                <a:srgbClr val="808080"/>
              </a:buClr>
              <a:buSzPts val="1800"/>
              <a:buChar char="–"/>
              <a:defRPr sz="1800"/>
            </a:lvl2pPr>
            <a:lvl3pPr marL="1371566" lvl="2" indent="-323842" algn="l">
              <a:spcBef>
                <a:spcPts val="300"/>
              </a:spcBef>
              <a:spcAft>
                <a:spcPts val="0"/>
              </a:spcAft>
              <a:buClr>
                <a:srgbClr val="808080"/>
              </a:buClr>
              <a:buSzPts val="1500"/>
              <a:buChar char="•"/>
              <a:defRPr sz="1500"/>
            </a:lvl3pPr>
            <a:lvl4pPr marL="1828754" lvl="3" indent="-314318" algn="l">
              <a:spcBef>
                <a:spcPts val="270"/>
              </a:spcBef>
              <a:spcAft>
                <a:spcPts val="0"/>
              </a:spcAft>
              <a:buClr>
                <a:srgbClr val="808080"/>
              </a:buClr>
              <a:buSzPts val="1350"/>
              <a:buChar char="–"/>
              <a:defRPr sz="1350"/>
            </a:lvl4pPr>
            <a:lvl5pPr marL="2285943" lvl="4" indent="-314318" algn="l">
              <a:spcBef>
                <a:spcPts val="270"/>
              </a:spcBef>
              <a:spcAft>
                <a:spcPts val="0"/>
              </a:spcAft>
              <a:buClr>
                <a:srgbClr val="808080"/>
              </a:buClr>
              <a:buSzPts val="1350"/>
              <a:buChar char="»"/>
              <a:defRPr sz="1350"/>
            </a:lvl5pPr>
            <a:lvl6pPr marL="2743132" lvl="5" indent="-314318" algn="l">
              <a:spcBef>
                <a:spcPts val="270"/>
              </a:spcBef>
              <a:spcAft>
                <a:spcPts val="0"/>
              </a:spcAft>
              <a:buClr>
                <a:schemeClr val="dk1"/>
              </a:buClr>
              <a:buSzPts val="1350"/>
              <a:buChar char="•"/>
              <a:defRPr sz="1350"/>
            </a:lvl6pPr>
            <a:lvl7pPr marL="3200320" lvl="6" indent="-314318" algn="l">
              <a:spcBef>
                <a:spcPts val="270"/>
              </a:spcBef>
              <a:spcAft>
                <a:spcPts val="0"/>
              </a:spcAft>
              <a:buClr>
                <a:schemeClr val="dk1"/>
              </a:buClr>
              <a:buSzPts val="1350"/>
              <a:buChar char="•"/>
              <a:defRPr sz="1350"/>
            </a:lvl7pPr>
            <a:lvl8pPr marL="3657509" lvl="7" indent="-314318" algn="l">
              <a:spcBef>
                <a:spcPts val="270"/>
              </a:spcBef>
              <a:spcAft>
                <a:spcPts val="0"/>
              </a:spcAft>
              <a:buClr>
                <a:schemeClr val="dk1"/>
              </a:buClr>
              <a:buSzPts val="1350"/>
              <a:buChar char="•"/>
              <a:defRPr sz="1350"/>
            </a:lvl8pPr>
            <a:lvl9pPr marL="4114697" lvl="8" indent="-314318" algn="l">
              <a:spcBef>
                <a:spcPts val="270"/>
              </a:spcBef>
              <a:spcAft>
                <a:spcPts val="0"/>
              </a:spcAft>
              <a:buClr>
                <a:schemeClr val="dk1"/>
              </a:buClr>
              <a:buSzPts val="1350"/>
              <a:buChar char="•"/>
              <a:defRPr sz="1350"/>
            </a:lvl9pPr>
          </a:lstStyle>
          <a:p>
            <a:endParaRPr/>
          </a:p>
        </p:txBody>
      </p:sp>
      <p:sp>
        <p:nvSpPr>
          <p:cNvPr id="90" name="Google Shape;90;p20"/>
          <p:cNvSpPr txBox="1">
            <a:spLocks noGrp="1"/>
          </p:cNvSpPr>
          <p:nvPr>
            <p:ph type="ftr" idx="11"/>
          </p:nvPr>
        </p:nvSpPr>
        <p:spPr>
          <a:xfrm>
            <a:off x="0" y="0"/>
            <a:ext cx="3000000" cy="4000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pPr defTabSz="914378">
              <a:buClr>
                <a:srgbClr val="000000"/>
              </a:buClr>
            </a:pPr>
            <a:endParaRPr lang="en-US" kern="0">
              <a:solidFill>
                <a:srgbClr val="545454"/>
              </a:solidFill>
            </a:endParaRPr>
          </a:p>
        </p:txBody>
      </p:sp>
      <p:sp>
        <p:nvSpPr>
          <p:cNvPr id="91" name="Google Shape;91;p20"/>
          <p:cNvSpPr txBox="1">
            <a:spLocks noGrp="1"/>
          </p:cNvSpPr>
          <p:nvPr>
            <p:ph type="sldNum" idx="12"/>
          </p:nvPr>
        </p:nvSpPr>
        <p:spPr>
          <a:xfrm>
            <a:off x="0" y="0"/>
            <a:ext cx="3000000" cy="4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800" b="0" i="0" u="none" strike="noStrike" cap="none">
                <a:solidFill>
                  <a:schemeClr val="dk1"/>
                </a:solidFill>
                <a:latin typeface="Arial"/>
                <a:ea typeface="Arial"/>
                <a:cs typeface="Arial"/>
                <a:sym typeface="Arial"/>
              </a:defRPr>
            </a:lvl1pPr>
            <a:lvl2pPr marL="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0" marR="0" lvl="5" indent="0" algn="l" rtl="0">
              <a:spcBef>
                <a:spcPts val="0"/>
              </a:spcBef>
              <a:spcAft>
                <a:spcPts val="0"/>
              </a:spcAft>
              <a:buNone/>
              <a:defRPr sz="1800" b="0" i="0" u="none" strike="noStrike" cap="none">
                <a:solidFill>
                  <a:schemeClr val="dk1"/>
                </a:solidFill>
                <a:latin typeface="Arial"/>
                <a:ea typeface="Arial"/>
                <a:cs typeface="Arial"/>
                <a:sym typeface="Arial"/>
              </a:defRPr>
            </a:lvl6pPr>
            <a:lvl7pPr marL="0" marR="0" lvl="6" indent="0" algn="l" rtl="0">
              <a:spcBef>
                <a:spcPts val="0"/>
              </a:spcBef>
              <a:spcAft>
                <a:spcPts val="0"/>
              </a:spcAft>
              <a:buNone/>
              <a:defRPr sz="1800" b="0" i="0" u="none" strike="noStrike" cap="none">
                <a:solidFill>
                  <a:schemeClr val="dk1"/>
                </a:solidFill>
                <a:latin typeface="Arial"/>
                <a:ea typeface="Arial"/>
                <a:cs typeface="Arial"/>
                <a:sym typeface="Arial"/>
              </a:defRPr>
            </a:lvl7pPr>
            <a:lvl8pPr marL="0" marR="0" lvl="7" indent="0" algn="l" rtl="0">
              <a:spcBef>
                <a:spcPts val="0"/>
              </a:spcBef>
              <a:spcAft>
                <a:spcPts val="0"/>
              </a:spcAft>
              <a:buNone/>
              <a:defRPr sz="1800" b="0" i="0" u="none" strike="noStrike" cap="none">
                <a:solidFill>
                  <a:schemeClr val="dk1"/>
                </a:solidFill>
                <a:latin typeface="Arial"/>
                <a:ea typeface="Arial"/>
                <a:cs typeface="Arial"/>
                <a:sym typeface="Arial"/>
              </a:defRPr>
            </a:lvl8pPr>
            <a:lvl9pPr marL="0" marR="0" lvl="8" indent="0" algn="l" rtl="0">
              <a:spcBef>
                <a:spcPts val="0"/>
              </a:spcBef>
              <a:spcAft>
                <a:spcPts val="0"/>
              </a:spcAft>
              <a:buNone/>
              <a:defRPr sz="1800" b="0" i="0" u="none" strike="noStrike" cap="none">
                <a:solidFill>
                  <a:schemeClr val="dk1"/>
                </a:solidFill>
                <a:latin typeface="Arial"/>
                <a:ea typeface="Arial"/>
                <a:cs typeface="Arial"/>
                <a:sym typeface="Arial"/>
              </a:defRPr>
            </a:lvl9pPr>
          </a:lstStyle>
          <a:p>
            <a:pPr defTabSz="914378">
              <a:buClr>
                <a:srgbClr val="000000"/>
              </a:buClr>
            </a:pPr>
            <a:fld id="{00000000-1234-1234-1234-123412341234}" type="slidenum">
              <a:rPr lang="en" kern="0" smtClean="0">
                <a:solidFill>
                  <a:srgbClr val="545454"/>
                </a:solidFill>
              </a:rPr>
              <a:pPr defTabSz="914378">
                <a:buClr>
                  <a:srgbClr val="000000"/>
                </a:buClr>
              </a:pPr>
              <a:t>‹#›</a:t>
            </a:fld>
            <a:endParaRPr lang="en" kern="0">
              <a:solidFill>
                <a:srgbClr val="545454"/>
              </a:solidFill>
            </a:endParaRPr>
          </a:p>
        </p:txBody>
      </p:sp>
      <p:pic>
        <p:nvPicPr>
          <p:cNvPr id="92" name="Google Shape;92;p20" descr="FOSTER-hires.png"/>
          <p:cNvPicPr preferRelativeResize="0"/>
          <p:nvPr/>
        </p:nvPicPr>
        <p:blipFill rotWithShape="1">
          <a:blip r:embed="rId2">
            <a:alphaModFix/>
          </a:blip>
          <a:srcRect/>
          <a:stretch/>
        </p:blipFill>
        <p:spPr>
          <a:xfrm>
            <a:off x="107506" y="118243"/>
            <a:ext cx="981707" cy="652801"/>
          </a:xfrm>
          <a:prstGeom prst="rect">
            <a:avLst/>
          </a:prstGeom>
          <a:noFill/>
          <a:ln>
            <a:noFill/>
          </a:ln>
        </p:spPr>
      </p:pic>
    </p:spTree>
    <p:extLst>
      <p:ext uri="{BB962C8B-B14F-4D97-AF65-F5344CB8AC3E}">
        <p14:creationId xmlns:p14="http://schemas.microsoft.com/office/powerpoint/2010/main" val="155010699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En blanco" type="blank">
  <p:cSld name="En blanco">
    <p:spTree>
      <p:nvGrpSpPr>
        <p:cNvPr id="1" name="Shape 93"/>
        <p:cNvGrpSpPr/>
        <p:nvPr/>
      </p:nvGrpSpPr>
      <p:grpSpPr>
        <a:xfrm>
          <a:off x="0" y="0"/>
          <a:ext cx="0" cy="0"/>
          <a:chOff x="0" y="0"/>
          <a:chExt cx="0" cy="0"/>
        </a:xfrm>
      </p:grpSpPr>
      <p:sp>
        <p:nvSpPr>
          <p:cNvPr id="94" name="Google Shape;94;p21"/>
          <p:cNvSpPr txBox="1">
            <a:spLocks noGrp="1"/>
          </p:cNvSpPr>
          <p:nvPr>
            <p:ph type="dt" idx="10"/>
          </p:nvPr>
        </p:nvSpPr>
        <p:spPr>
          <a:xfrm>
            <a:off x="457200" y="6356351"/>
            <a:ext cx="2133600" cy="365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pPr defTabSz="914378">
              <a:buClr>
                <a:srgbClr val="000000"/>
              </a:buClr>
            </a:pPr>
            <a:endParaRPr lang="en-US" kern="0">
              <a:solidFill>
                <a:srgbClr val="545454"/>
              </a:solidFill>
            </a:endParaRPr>
          </a:p>
        </p:txBody>
      </p:sp>
      <p:sp>
        <p:nvSpPr>
          <p:cNvPr id="95" name="Google Shape;95;p21"/>
          <p:cNvSpPr txBox="1">
            <a:spLocks noGrp="1"/>
          </p:cNvSpPr>
          <p:nvPr>
            <p:ph type="ftr" idx="11"/>
          </p:nvPr>
        </p:nvSpPr>
        <p:spPr>
          <a:xfrm>
            <a:off x="3124200" y="6356351"/>
            <a:ext cx="2895600" cy="365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pPr defTabSz="914378">
              <a:buClr>
                <a:srgbClr val="000000"/>
              </a:buClr>
            </a:pPr>
            <a:endParaRPr lang="en-US" kern="0">
              <a:solidFill>
                <a:srgbClr val="545454"/>
              </a:solidFill>
            </a:endParaRPr>
          </a:p>
        </p:txBody>
      </p:sp>
      <p:sp>
        <p:nvSpPr>
          <p:cNvPr id="96" name="Google Shape;96;p21"/>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800" b="0" i="0" u="none" strike="noStrike" cap="none">
                <a:solidFill>
                  <a:schemeClr val="dk1"/>
                </a:solidFill>
                <a:latin typeface="Arial"/>
                <a:ea typeface="Arial"/>
                <a:cs typeface="Arial"/>
                <a:sym typeface="Arial"/>
              </a:defRPr>
            </a:lvl1pPr>
            <a:lvl2pPr marL="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0" marR="0" lvl="5" indent="0" algn="l" rtl="0">
              <a:spcBef>
                <a:spcPts val="0"/>
              </a:spcBef>
              <a:spcAft>
                <a:spcPts val="0"/>
              </a:spcAft>
              <a:buNone/>
              <a:defRPr sz="1800" b="0" i="0" u="none" strike="noStrike" cap="none">
                <a:solidFill>
                  <a:schemeClr val="dk1"/>
                </a:solidFill>
                <a:latin typeface="Arial"/>
                <a:ea typeface="Arial"/>
                <a:cs typeface="Arial"/>
                <a:sym typeface="Arial"/>
              </a:defRPr>
            </a:lvl6pPr>
            <a:lvl7pPr marL="0" marR="0" lvl="6" indent="0" algn="l" rtl="0">
              <a:spcBef>
                <a:spcPts val="0"/>
              </a:spcBef>
              <a:spcAft>
                <a:spcPts val="0"/>
              </a:spcAft>
              <a:buNone/>
              <a:defRPr sz="1800" b="0" i="0" u="none" strike="noStrike" cap="none">
                <a:solidFill>
                  <a:schemeClr val="dk1"/>
                </a:solidFill>
                <a:latin typeface="Arial"/>
                <a:ea typeface="Arial"/>
                <a:cs typeface="Arial"/>
                <a:sym typeface="Arial"/>
              </a:defRPr>
            </a:lvl7pPr>
            <a:lvl8pPr marL="0" marR="0" lvl="7" indent="0" algn="l" rtl="0">
              <a:spcBef>
                <a:spcPts val="0"/>
              </a:spcBef>
              <a:spcAft>
                <a:spcPts val="0"/>
              </a:spcAft>
              <a:buNone/>
              <a:defRPr sz="1800" b="0" i="0" u="none" strike="noStrike" cap="none">
                <a:solidFill>
                  <a:schemeClr val="dk1"/>
                </a:solidFill>
                <a:latin typeface="Arial"/>
                <a:ea typeface="Arial"/>
                <a:cs typeface="Arial"/>
                <a:sym typeface="Arial"/>
              </a:defRPr>
            </a:lvl8pPr>
            <a:lvl9pPr marL="0" marR="0" lvl="8" indent="0" algn="l" rtl="0">
              <a:spcBef>
                <a:spcPts val="0"/>
              </a:spcBef>
              <a:spcAft>
                <a:spcPts val="0"/>
              </a:spcAft>
              <a:buNone/>
              <a:defRPr sz="1800" b="0" i="0" u="none" strike="noStrike" cap="none">
                <a:solidFill>
                  <a:schemeClr val="dk1"/>
                </a:solidFill>
                <a:latin typeface="Arial"/>
                <a:ea typeface="Arial"/>
                <a:cs typeface="Arial"/>
                <a:sym typeface="Arial"/>
              </a:defRPr>
            </a:lvl9pPr>
          </a:lstStyle>
          <a:p>
            <a:pPr defTabSz="914378">
              <a:buClr>
                <a:srgbClr val="000000"/>
              </a:buClr>
            </a:pPr>
            <a:fld id="{00000000-1234-1234-1234-123412341234}" type="slidenum">
              <a:rPr lang="en" kern="0" smtClean="0">
                <a:solidFill>
                  <a:srgbClr val="545454"/>
                </a:solidFill>
              </a:rPr>
              <a:pPr defTabSz="914378">
                <a:buClr>
                  <a:srgbClr val="000000"/>
                </a:buClr>
              </a:pPr>
              <a:t>‹#›</a:t>
            </a:fld>
            <a:endParaRPr lang="en" kern="0">
              <a:solidFill>
                <a:srgbClr val="545454"/>
              </a:solidFill>
            </a:endParaRPr>
          </a:p>
        </p:txBody>
      </p:sp>
    </p:spTree>
    <p:extLst>
      <p:ext uri="{BB962C8B-B14F-4D97-AF65-F5344CB8AC3E}">
        <p14:creationId xmlns:p14="http://schemas.microsoft.com/office/powerpoint/2010/main" val="418562458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457200" y="453544"/>
            <a:ext cx="8229600" cy="1320800"/>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4"/>
          <p:cNvSpPr txBox="1">
            <a:spLocks noGrp="1"/>
          </p:cNvSpPr>
          <p:nvPr>
            <p:ph type="body" idx="1"/>
          </p:nvPr>
        </p:nvSpPr>
        <p:spPr>
          <a:xfrm>
            <a:off x="457200" y="1938867"/>
            <a:ext cx="8229600" cy="4417484"/>
          </a:xfrm>
          <a:prstGeom prst="rect">
            <a:avLst/>
          </a:prstGeom>
          <a:noFill/>
          <a:ln>
            <a:noFill/>
          </a:ln>
        </p:spPr>
        <p:txBody>
          <a:bodyPr spcFirstLastPara="1" wrap="square" lIns="91425" tIns="45700" rIns="91425" bIns="45700" anchor="t" anchorCtr="0"/>
          <a:lstStyle>
            <a:lvl1pPr marL="457189" lvl="0" indent="-228594" algn="l">
              <a:spcBef>
                <a:spcPts val="360"/>
              </a:spcBef>
              <a:spcAft>
                <a:spcPts val="0"/>
              </a:spcAft>
              <a:buSzPts val="1400"/>
              <a:buNone/>
              <a:defRPr/>
            </a:lvl1pPr>
            <a:lvl2pPr marL="914378" lvl="1" indent="-342892" algn="l">
              <a:spcBef>
                <a:spcPts val="360"/>
              </a:spcBef>
              <a:spcAft>
                <a:spcPts val="0"/>
              </a:spcAft>
              <a:buClr>
                <a:srgbClr val="808080"/>
              </a:buClr>
              <a:buSzPts val="1800"/>
              <a:buChar char="–"/>
              <a:defRPr/>
            </a:lvl2pPr>
            <a:lvl3pPr marL="1371566" lvl="2" indent="-342892" algn="l">
              <a:spcBef>
                <a:spcPts val="360"/>
              </a:spcBef>
              <a:spcAft>
                <a:spcPts val="0"/>
              </a:spcAft>
              <a:buClr>
                <a:srgbClr val="808080"/>
              </a:buClr>
              <a:buSzPts val="1800"/>
              <a:buChar char="•"/>
              <a:defRPr/>
            </a:lvl3pPr>
            <a:lvl4pPr marL="1828754" lvl="3" indent="-342892" algn="l">
              <a:spcBef>
                <a:spcPts val="360"/>
              </a:spcBef>
              <a:spcAft>
                <a:spcPts val="0"/>
              </a:spcAft>
              <a:buClr>
                <a:srgbClr val="808080"/>
              </a:buClr>
              <a:buSzPts val="1800"/>
              <a:buChar char="–"/>
              <a:defRPr/>
            </a:lvl4pPr>
            <a:lvl5pPr marL="2285943" lvl="4" indent="-342892" algn="l">
              <a:spcBef>
                <a:spcPts val="360"/>
              </a:spcBef>
              <a:spcAft>
                <a:spcPts val="0"/>
              </a:spcAft>
              <a:buClr>
                <a:srgbClr val="808080"/>
              </a:buClr>
              <a:buSzPts val="1800"/>
              <a:buChar char="»"/>
              <a:defRPr/>
            </a:lvl5pPr>
            <a:lvl6pPr marL="2743132" lvl="5" indent="-342892" algn="l">
              <a:spcBef>
                <a:spcPts val="360"/>
              </a:spcBef>
              <a:spcAft>
                <a:spcPts val="0"/>
              </a:spcAft>
              <a:buClr>
                <a:schemeClr val="dk1"/>
              </a:buClr>
              <a:buSzPts val="1800"/>
              <a:buChar char="•"/>
              <a:defRPr/>
            </a:lvl6pPr>
            <a:lvl7pPr marL="3200320" lvl="6" indent="-342892" algn="l">
              <a:spcBef>
                <a:spcPts val="360"/>
              </a:spcBef>
              <a:spcAft>
                <a:spcPts val="0"/>
              </a:spcAft>
              <a:buClr>
                <a:schemeClr val="dk1"/>
              </a:buClr>
              <a:buSzPts val="1800"/>
              <a:buChar char="•"/>
              <a:defRPr/>
            </a:lvl7pPr>
            <a:lvl8pPr marL="3657509" lvl="7" indent="-342892" algn="l">
              <a:spcBef>
                <a:spcPts val="360"/>
              </a:spcBef>
              <a:spcAft>
                <a:spcPts val="0"/>
              </a:spcAft>
              <a:buClr>
                <a:schemeClr val="dk1"/>
              </a:buClr>
              <a:buSzPts val="1800"/>
              <a:buChar char="•"/>
              <a:defRPr/>
            </a:lvl8pPr>
            <a:lvl9pPr marL="4114697" lvl="8" indent="-342892" algn="l">
              <a:spcBef>
                <a:spcPts val="360"/>
              </a:spcBef>
              <a:spcAft>
                <a:spcPts val="0"/>
              </a:spcAft>
              <a:buClr>
                <a:schemeClr val="dk1"/>
              </a:buClr>
              <a:buSzPts val="1800"/>
              <a:buChar char="•"/>
              <a:defRPr/>
            </a:lvl9pPr>
          </a:lstStyle>
          <a:p>
            <a:endParaRPr/>
          </a:p>
        </p:txBody>
      </p:sp>
      <p:pic>
        <p:nvPicPr>
          <p:cNvPr id="59" name="Google Shape;59;p14" descr="FOSTER-hires.png"/>
          <p:cNvPicPr preferRelativeResize="0"/>
          <p:nvPr/>
        </p:nvPicPr>
        <p:blipFill rotWithShape="1">
          <a:blip r:embed="rId2">
            <a:alphaModFix/>
          </a:blip>
          <a:srcRect/>
          <a:stretch/>
        </p:blipFill>
        <p:spPr>
          <a:xfrm>
            <a:off x="107506" y="6124603"/>
            <a:ext cx="988430" cy="652801"/>
          </a:xfrm>
          <a:prstGeom prst="rect">
            <a:avLst/>
          </a:prstGeom>
          <a:noFill/>
          <a:ln>
            <a:noFill/>
          </a:ln>
        </p:spPr>
      </p:pic>
    </p:spTree>
    <p:extLst>
      <p:ext uri="{BB962C8B-B14F-4D97-AF65-F5344CB8AC3E}">
        <p14:creationId xmlns:p14="http://schemas.microsoft.com/office/powerpoint/2010/main" val="283947917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Aangepaste indeling">
  <p:cSld name="Aangepaste indeling">
    <p:bg>
      <p:bgPr>
        <a:solidFill>
          <a:srgbClr val="3C3C3C"/>
        </a:solidFill>
        <a:effectLst/>
      </p:bgPr>
    </p:bg>
    <p:spTree>
      <p:nvGrpSpPr>
        <p:cNvPr id="1" name="Shape 63"/>
        <p:cNvGrpSpPr/>
        <p:nvPr/>
      </p:nvGrpSpPr>
      <p:grpSpPr>
        <a:xfrm>
          <a:off x="0" y="0"/>
          <a:ext cx="0" cy="0"/>
          <a:chOff x="0" y="0"/>
          <a:chExt cx="0" cy="0"/>
        </a:xfrm>
      </p:grpSpPr>
      <p:sp>
        <p:nvSpPr>
          <p:cNvPr id="64" name="Google Shape;64;p16"/>
          <p:cNvSpPr txBox="1">
            <a:spLocks noGrp="1"/>
          </p:cNvSpPr>
          <p:nvPr>
            <p:ph type="title"/>
          </p:nvPr>
        </p:nvSpPr>
        <p:spPr>
          <a:xfrm>
            <a:off x="2007756" y="1928573"/>
            <a:ext cx="5472545" cy="2872028"/>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cxnSp>
        <p:nvCxnSpPr>
          <p:cNvPr id="65" name="Google Shape;65;p16"/>
          <p:cNvCxnSpPr/>
          <p:nvPr/>
        </p:nvCxnSpPr>
        <p:spPr>
          <a:xfrm>
            <a:off x="1790700" y="2497668"/>
            <a:ext cx="0" cy="1710267"/>
          </a:xfrm>
          <a:prstGeom prst="straightConnector1">
            <a:avLst/>
          </a:prstGeom>
          <a:noFill/>
          <a:ln w="25400" cap="flat" cmpd="sng">
            <a:solidFill>
              <a:schemeClr val="lt1"/>
            </a:solidFill>
            <a:prstDash val="solid"/>
            <a:round/>
            <a:headEnd type="none" w="sm" len="sm"/>
            <a:tailEnd type="none" w="sm" len="sm"/>
          </a:ln>
        </p:spPr>
      </p:cxnSp>
      <p:sp>
        <p:nvSpPr>
          <p:cNvPr id="66" name="Google Shape;66;p16"/>
          <p:cNvSpPr txBox="1">
            <a:spLocks noGrp="1"/>
          </p:cNvSpPr>
          <p:nvPr>
            <p:ph type="body" idx="1"/>
          </p:nvPr>
        </p:nvSpPr>
        <p:spPr>
          <a:xfrm>
            <a:off x="292101" y="1928285"/>
            <a:ext cx="1358900" cy="2872316"/>
          </a:xfrm>
          <a:prstGeom prst="rect">
            <a:avLst/>
          </a:prstGeom>
          <a:noFill/>
          <a:ln>
            <a:noFill/>
          </a:ln>
        </p:spPr>
        <p:txBody>
          <a:bodyPr spcFirstLastPara="1" wrap="square" lIns="91425" tIns="45700" rIns="91425" bIns="45700" anchor="ctr" anchorCtr="0"/>
          <a:lstStyle>
            <a:lvl1pPr marL="457189" lvl="0" indent="-228594" algn="l">
              <a:spcBef>
                <a:spcPts val="800"/>
              </a:spcBef>
              <a:spcAft>
                <a:spcPts val="0"/>
              </a:spcAft>
              <a:buSzPts val="1400"/>
              <a:buNone/>
              <a:defRPr sz="4000">
                <a:solidFill>
                  <a:srgbClr val="FFFFFF"/>
                </a:solidFill>
              </a:defRPr>
            </a:lvl1pPr>
            <a:lvl2pPr marL="914378" lvl="1" indent="-482588" algn="l">
              <a:spcBef>
                <a:spcPts val="800"/>
              </a:spcBef>
              <a:spcAft>
                <a:spcPts val="0"/>
              </a:spcAft>
              <a:buClr>
                <a:srgbClr val="FFFFFF"/>
              </a:buClr>
              <a:buSzPts val="4000"/>
              <a:buChar char="–"/>
              <a:defRPr sz="4000">
                <a:solidFill>
                  <a:srgbClr val="FFFFFF"/>
                </a:solidFill>
              </a:defRPr>
            </a:lvl2pPr>
            <a:lvl3pPr marL="1371566" lvl="2" indent="-533387" algn="l">
              <a:spcBef>
                <a:spcPts val="960"/>
              </a:spcBef>
              <a:spcAft>
                <a:spcPts val="0"/>
              </a:spcAft>
              <a:buClr>
                <a:srgbClr val="FFFFFF"/>
              </a:buClr>
              <a:buSzPts val="4800"/>
              <a:buChar char="•"/>
              <a:defRPr sz="4800">
                <a:solidFill>
                  <a:srgbClr val="FFFFFF"/>
                </a:solidFill>
              </a:defRPr>
            </a:lvl3pPr>
            <a:lvl4pPr marL="1828754" lvl="3" indent="-482588" algn="l">
              <a:spcBef>
                <a:spcPts val="800"/>
              </a:spcBef>
              <a:spcAft>
                <a:spcPts val="0"/>
              </a:spcAft>
              <a:buClr>
                <a:srgbClr val="FFFFFF"/>
              </a:buClr>
              <a:buSzPts val="4000"/>
              <a:buChar char="–"/>
              <a:defRPr sz="4000">
                <a:solidFill>
                  <a:srgbClr val="FFFFFF"/>
                </a:solidFill>
              </a:defRPr>
            </a:lvl4pPr>
            <a:lvl5pPr marL="2285943" lvl="4" indent="-482588" algn="l">
              <a:spcBef>
                <a:spcPts val="800"/>
              </a:spcBef>
              <a:spcAft>
                <a:spcPts val="0"/>
              </a:spcAft>
              <a:buClr>
                <a:srgbClr val="FFFFFF"/>
              </a:buClr>
              <a:buSzPts val="4000"/>
              <a:buChar char="»"/>
              <a:defRPr sz="4000">
                <a:solidFill>
                  <a:srgbClr val="FFFFFF"/>
                </a:solidFill>
              </a:defRPr>
            </a:lvl5pPr>
            <a:lvl6pPr marL="2743132" lvl="5" indent="-342892" algn="l">
              <a:spcBef>
                <a:spcPts val="360"/>
              </a:spcBef>
              <a:spcAft>
                <a:spcPts val="0"/>
              </a:spcAft>
              <a:buClr>
                <a:schemeClr val="dk1"/>
              </a:buClr>
              <a:buSzPts val="1800"/>
              <a:buChar char="•"/>
              <a:defRPr/>
            </a:lvl6pPr>
            <a:lvl7pPr marL="3200320" lvl="6" indent="-342892" algn="l">
              <a:spcBef>
                <a:spcPts val="360"/>
              </a:spcBef>
              <a:spcAft>
                <a:spcPts val="0"/>
              </a:spcAft>
              <a:buClr>
                <a:schemeClr val="dk1"/>
              </a:buClr>
              <a:buSzPts val="1800"/>
              <a:buChar char="•"/>
              <a:defRPr/>
            </a:lvl7pPr>
            <a:lvl8pPr marL="3657509" lvl="7" indent="-342892" algn="l">
              <a:spcBef>
                <a:spcPts val="360"/>
              </a:spcBef>
              <a:spcAft>
                <a:spcPts val="0"/>
              </a:spcAft>
              <a:buClr>
                <a:schemeClr val="dk1"/>
              </a:buClr>
              <a:buSzPts val="1800"/>
              <a:buChar char="•"/>
              <a:defRPr/>
            </a:lvl8pPr>
            <a:lvl9pPr marL="4114697" lvl="8" indent="-342892"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04664223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1_Titel en object">
  <p:cSld name="1_Titel en object">
    <p:spTree>
      <p:nvGrpSpPr>
        <p:cNvPr id="1" name="Shape 67"/>
        <p:cNvGrpSpPr/>
        <p:nvPr/>
      </p:nvGrpSpPr>
      <p:grpSpPr>
        <a:xfrm>
          <a:off x="0" y="0"/>
          <a:ext cx="0" cy="0"/>
          <a:chOff x="0" y="0"/>
          <a:chExt cx="0" cy="0"/>
        </a:xfrm>
      </p:grpSpPr>
      <p:cxnSp>
        <p:nvCxnSpPr>
          <p:cNvPr id="68" name="Google Shape;68;p17"/>
          <p:cNvCxnSpPr/>
          <p:nvPr/>
        </p:nvCxnSpPr>
        <p:spPr>
          <a:xfrm>
            <a:off x="685800" y="3439161"/>
            <a:ext cx="7848600" cy="2117"/>
          </a:xfrm>
          <a:prstGeom prst="straightConnector1">
            <a:avLst/>
          </a:prstGeom>
          <a:noFill/>
          <a:ln w="19050" cap="flat" cmpd="sng">
            <a:solidFill>
              <a:srgbClr val="ED7C00"/>
            </a:solidFill>
            <a:prstDash val="solid"/>
            <a:round/>
            <a:headEnd type="none" w="sm" len="sm"/>
            <a:tailEnd type="none" w="sm" len="sm"/>
          </a:ln>
        </p:spPr>
      </p:cxnSp>
      <p:pic>
        <p:nvPicPr>
          <p:cNvPr id="69" name="Google Shape;69;p17" descr="FOSTER-hires.png"/>
          <p:cNvPicPr preferRelativeResize="0"/>
          <p:nvPr/>
        </p:nvPicPr>
        <p:blipFill rotWithShape="1">
          <a:blip r:embed="rId2">
            <a:alphaModFix/>
          </a:blip>
          <a:srcRect/>
          <a:stretch/>
        </p:blipFill>
        <p:spPr>
          <a:xfrm>
            <a:off x="2799707" y="1053509"/>
            <a:ext cx="3557135" cy="2527892"/>
          </a:xfrm>
          <a:prstGeom prst="rect">
            <a:avLst/>
          </a:prstGeom>
          <a:noFill/>
          <a:ln>
            <a:noFill/>
          </a:ln>
        </p:spPr>
      </p:pic>
      <p:pic>
        <p:nvPicPr>
          <p:cNvPr id="70" name="Google Shape;70;p17" descr="FOSTER-hires.png"/>
          <p:cNvPicPr preferRelativeResize="0"/>
          <p:nvPr/>
        </p:nvPicPr>
        <p:blipFill rotWithShape="1">
          <a:blip r:embed="rId2">
            <a:alphaModFix amt="20000"/>
          </a:blip>
          <a:srcRect/>
          <a:stretch/>
        </p:blipFill>
        <p:spPr>
          <a:xfrm>
            <a:off x="523567" y="5249335"/>
            <a:ext cx="8363565" cy="5943600"/>
          </a:xfrm>
          <a:prstGeom prst="rect">
            <a:avLst/>
          </a:prstGeom>
          <a:noFill/>
          <a:ln>
            <a:noFill/>
          </a:ln>
        </p:spPr>
      </p:pic>
      <p:sp>
        <p:nvSpPr>
          <p:cNvPr id="71" name="Google Shape;71;p17"/>
          <p:cNvSpPr txBox="1">
            <a:spLocks noGrp="1"/>
          </p:cNvSpPr>
          <p:nvPr>
            <p:ph type="subTitle" idx="1"/>
          </p:nvPr>
        </p:nvSpPr>
        <p:spPr>
          <a:xfrm>
            <a:off x="685800" y="3581401"/>
            <a:ext cx="7848600" cy="1507067"/>
          </a:xfrm>
          <a:prstGeom prst="rect">
            <a:avLst/>
          </a:prstGeom>
          <a:noFill/>
          <a:ln>
            <a:noFill/>
          </a:ln>
        </p:spPr>
        <p:txBody>
          <a:bodyPr spcFirstLastPara="1" wrap="square" lIns="91425" tIns="45700" rIns="91425" bIns="45700" anchor="t" anchorCtr="0"/>
          <a:lstStyle>
            <a:lvl1pPr lvl="0" algn="ctr">
              <a:spcBef>
                <a:spcPts val="480"/>
              </a:spcBef>
              <a:spcAft>
                <a:spcPts val="0"/>
              </a:spcAft>
              <a:buClr>
                <a:srgbClr val="544E4C"/>
              </a:buClr>
              <a:buSzPts val="2400"/>
              <a:buNone/>
              <a:defRPr>
                <a:solidFill>
                  <a:srgbClr val="544E4C"/>
                </a:solidFill>
                <a:latin typeface="Trebuchet MS"/>
                <a:ea typeface="Trebuchet MS"/>
                <a:cs typeface="Trebuchet MS"/>
                <a:sym typeface="Trebuchet MS"/>
              </a:defRPr>
            </a:lvl1pPr>
            <a:lvl2pPr lvl="1" algn="ctr">
              <a:spcBef>
                <a:spcPts val="480"/>
              </a:spcBef>
              <a:spcAft>
                <a:spcPts val="0"/>
              </a:spcAft>
              <a:buClr>
                <a:srgbClr val="979797"/>
              </a:buClr>
              <a:buSzPts val="2400"/>
              <a:buNone/>
              <a:defRPr>
                <a:solidFill>
                  <a:srgbClr val="979797"/>
                </a:solidFill>
              </a:defRPr>
            </a:lvl2pPr>
            <a:lvl3pPr lvl="2" algn="ctr">
              <a:spcBef>
                <a:spcPts val="480"/>
              </a:spcBef>
              <a:spcAft>
                <a:spcPts val="0"/>
              </a:spcAft>
              <a:buClr>
                <a:srgbClr val="979797"/>
              </a:buClr>
              <a:buSzPts val="2400"/>
              <a:buNone/>
              <a:defRPr>
                <a:solidFill>
                  <a:srgbClr val="979797"/>
                </a:solidFill>
              </a:defRPr>
            </a:lvl3pPr>
            <a:lvl4pPr lvl="3" algn="ctr">
              <a:spcBef>
                <a:spcPts val="400"/>
              </a:spcBef>
              <a:spcAft>
                <a:spcPts val="0"/>
              </a:spcAft>
              <a:buClr>
                <a:srgbClr val="979797"/>
              </a:buClr>
              <a:buSzPts val="2000"/>
              <a:buNone/>
              <a:defRPr>
                <a:solidFill>
                  <a:srgbClr val="979797"/>
                </a:solidFill>
              </a:defRPr>
            </a:lvl4pPr>
            <a:lvl5pPr lvl="4" algn="ctr">
              <a:spcBef>
                <a:spcPts val="400"/>
              </a:spcBef>
              <a:spcAft>
                <a:spcPts val="0"/>
              </a:spcAft>
              <a:buClr>
                <a:srgbClr val="979797"/>
              </a:buClr>
              <a:buSzPts val="2000"/>
              <a:buNone/>
              <a:defRPr>
                <a:solidFill>
                  <a:srgbClr val="979797"/>
                </a:solidFill>
              </a:defRPr>
            </a:lvl5pPr>
            <a:lvl6pPr lvl="5" algn="ctr">
              <a:spcBef>
                <a:spcPts val="400"/>
              </a:spcBef>
              <a:spcAft>
                <a:spcPts val="0"/>
              </a:spcAft>
              <a:buClr>
                <a:srgbClr val="979797"/>
              </a:buClr>
              <a:buSzPts val="2000"/>
              <a:buNone/>
              <a:defRPr>
                <a:solidFill>
                  <a:srgbClr val="979797"/>
                </a:solidFill>
              </a:defRPr>
            </a:lvl6pPr>
            <a:lvl7pPr lvl="6" algn="ctr">
              <a:spcBef>
                <a:spcPts val="400"/>
              </a:spcBef>
              <a:spcAft>
                <a:spcPts val="0"/>
              </a:spcAft>
              <a:buClr>
                <a:srgbClr val="979797"/>
              </a:buClr>
              <a:buSzPts val="2000"/>
              <a:buNone/>
              <a:defRPr>
                <a:solidFill>
                  <a:srgbClr val="979797"/>
                </a:solidFill>
              </a:defRPr>
            </a:lvl7pPr>
            <a:lvl8pPr lvl="7" algn="ctr">
              <a:spcBef>
                <a:spcPts val="400"/>
              </a:spcBef>
              <a:spcAft>
                <a:spcPts val="0"/>
              </a:spcAft>
              <a:buClr>
                <a:srgbClr val="979797"/>
              </a:buClr>
              <a:buSzPts val="2000"/>
              <a:buNone/>
              <a:defRPr>
                <a:solidFill>
                  <a:srgbClr val="979797"/>
                </a:solidFill>
              </a:defRPr>
            </a:lvl8pPr>
            <a:lvl9pPr lvl="8" algn="ctr">
              <a:spcBef>
                <a:spcPts val="400"/>
              </a:spcBef>
              <a:spcAft>
                <a:spcPts val="0"/>
              </a:spcAft>
              <a:buClr>
                <a:srgbClr val="979797"/>
              </a:buClr>
              <a:buSzPts val="2000"/>
              <a:buNone/>
              <a:defRPr>
                <a:solidFill>
                  <a:srgbClr val="979797"/>
                </a:solidFill>
              </a:defRPr>
            </a:lvl9pPr>
          </a:lstStyle>
          <a:p>
            <a:endParaRPr/>
          </a:p>
        </p:txBody>
      </p:sp>
    </p:spTree>
    <p:extLst>
      <p:ext uri="{BB962C8B-B14F-4D97-AF65-F5344CB8AC3E}">
        <p14:creationId xmlns:p14="http://schemas.microsoft.com/office/powerpoint/2010/main" val="79699802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2_Titel en object">
  <p:cSld name="2_Titel en object">
    <p:spTree>
      <p:nvGrpSpPr>
        <p:cNvPr id="1" name="Shape 72"/>
        <p:cNvGrpSpPr/>
        <p:nvPr/>
      </p:nvGrpSpPr>
      <p:grpSpPr>
        <a:xfrm>
          <a:off x="0" y="0"/>
          <a:ext cx="0" cy="0"/>
          <a:chOff x="0" y="0"/>
          <a:chExt cx="0" cy="0"/>
        </a:xfrm>
      </p:grpSpPr>
      <p:cxnSp>
        <p:nvCxnSpPr>
          <p:cNvPr id="73" name="Google Shape;73;p18"/>
          <p:cNvCxnSpPr/>
          <p:nvPr/>
        </p:nvCxnSpPr>
        <p:spPr>
          <a:xfrm>
            <a:off x="161926" y="1559984"/>
            <a:ext cx="8372475" cy="0"/>
          </a:xfrm>
          <a:prstGeom prst="straightConnector1">
            <a:avLst/>
          </a:prstGeom>
          <a:noFill/>
          <a:ln w="19050" cap="flat" cmpd="sng">
            <a:solidFill>
              <a:srgbClr val="ED7C00"/>
            </a:solidFill>
            <a:prstDash val="solid"/>
            <a:round/>
            <a:headEnd type="none" w="sm" len="sm"/>
            <a:tailEnd type="none" w="sm" len="sm"/>
          </a:ln>
        </p:spPr>
      </p:cxnSp>
      <p:pic>
        <p:nvPicPr>
          <p:cNvPr id="74" name="Google Shape;74;p18" descr="FOSTER-hires.png"/>
          <p:cNvPicPr preferRelativeResize="0"/>
          <p:nvPr/>
        </p:nvPicPr>
        <p:blipFill rotWithShape="1">
          <a:blip r:embed="rId2">
            <a:alphaModFix/>
          </a:blip>
          <a:srcRect/>
          <a:stretch/>
        </p:blipFill>
        <p:spPr>
          <a:xfrm>
            <a:off x="161926" y="241301"/>
            <a:ext cx="1778000" cy="1263651"/>
          </a:xfrm>
          <a:prstGeom prst="rect">
            <a:avLst/>
          </a:prstGeom>
          <a:noFill/>
          <a:ln>
            <a:noFill/>
          </a:ln>
        </p:spPr>
      </p:pic>
      <p:pic>
        <p:nvPicPr>
          <p:cNvPr id="75" name="Google Shape;75;p18" descr="download.png"/>
          <p:cNvPicPr preferRelativeResize="0"/>
          <p:nvPr/>
        </p:nvPicPr>
        <p:blipFill rotWithShape="1">
          <a:blip r:embed="rId3">
            <a:alphaModFix/>
          </a:blip>
          <a:srcRect/>
          <a:stretch/>
        </p:blipFill>
        <p:spPr>
          <a:xfrm>
            <a:off x="8091489" y="6369052"/>
            <a:ext cx="1052512" cy="488949"/>
          </a:xfrm>
          <a:prstGeom prst="rect">
            <a:avLst/>
          </a:prstGeom>
          <a:noFill/>
          <a:ln>
            <a:noFill/>
          </a:ln>
        </p:spPr>
      </p:pic>
      <p:sp>
        <p:nvSpPr>
          <p:cNvPr id="76" name="Google Shape;76;p18"/>
          <p:cNvSpPr txBox="1">
            <a:spLocks noGrp="1"/>
          </p:cNvSpPr>
          <p:nvPr>
            <p:ph type="subTitle" idx="1"/>
          </p:nvPr>
        </p:nvSpPr>
        <p:spPr>
          <a:xfrm>
            <a:off x="2133600" y="431801"/>
            <a:ext cx="6400801" cy="1072853"/>
          </a:xfrm>
          <a:prstGeom prst="rect">
            <a:avLst/>
          </a:prstGeom>
          <a:noFill/>
          <a:ln>
            <a:noFill/>
          </a:ln>
        </p:spPr>
        <p:txBody>
          <a:bodyPr spcFirstLastPara="1" wrap="square" lIns="91425" tIns="45700" rIns="91425" bIns="45700" anchor="t" anchorCtr="0"/>
          <a:lstStyle>
            <a:lvl1pPr lvl="0" algn="ctr">
              <a:spcBef>
                <a:spcPts val="480"/>
              </a:spcBef>
              <a:spcAft>
                <a:spcPts val="0"/>
              </a:spcAft>
              <a:buClr>
                <a:srgbClr val="544E4C"/>
              </a:buClr>
              <a:buSzPts val="2400"/>
              <a:buNone/>
              <a:defRPr>
                <a:solidFill>
                  <a:srgbClr val="544E4C"/>
                </a:solidFill>
                <a:latin typeface="Trebuchet MS"/>
                <a:ea typeface="Trebuchet MS"/>
                <a:cs typeface="Trebuchet MS"/>
                <a:sym typeface="Trebuchet MS"/>
              </a:defRPr>
            </a:lvl1pPr>
            <a:lvl2pPr lvl="1" algn="ctr">
              <a:spcBef>
                <a:spcPts val="480"/>
              </a:spcBef>
              <a:spcAft>
                <a:spcPts val="0"/>
              </a:spcAft>
              <a:buClr>
                <a:srgbClr val="979797"/>
              </a:buClr>
              <a:buSzPts val="2400"/>
              <a:buNone/>
              <a:defRPr>
                <a:solidFill>
                  <a:srgbClr val="979797"/>
                </a:solidFill>
              </a:defRPr>
            </a:lvl2pPr>
            <a:lvl3pPr lvl="2" algn="ctr">
              <a:spcBef>
                <a:spcPts val="480"/>
              </a:spcBef>
              <a:spcAft>
                <a:spcPts val="0"/>
              </a:spcAft>
              <a:buClr>
                <a:srgbClr val="979797"/>
              </a:buClr>
              <a:buSzPts val="2400"/>
              <a:buNone/>
              <a:defRPr>
                <a:solidFill>
                  <a:srgbClr val="979797"/>
                </a:solidFill>
              </a:defRPr>
            </a:lvl3pPr>
            <a:lvl4pPr lvl="3" algn="ctr">
              <a:spcBef>
                <a:spcPts val="400"/>
              </a:spcBef>
              <a:spcAft>
                <a:spcPts val="0"/>
              </a:spcAft>
              <a:buClr>
                <a:srgbClr val="979797"/>
              </a:buClr>
              <a:buSzPts val="2000"/>
              <a:buNone/>
              <a:defRPr>
                <a:solidFill>
                  <a:srgbClr val="979797"/>
                </a:solidFill>
              </a:defRPr>
            </a:lvl4pPr>
            <a:lvl5pPr lvl="4" algn="ctr">
              <a:spcBef>
                <a:spcPts val="400"/>
              </a:spcBef>
              <a:spcAft>
                <a:spcPts val="0"/>
              </a:spcAft>
              <a:buClr>
                <a:srgbClr val="979797"/>
              </a:buClr>
              <a:buSzPts val="2000"/>
              <a:buNone/>
              <a:defRPr>
                <a:solidFill>
                  <a:srgbClr val="979797"/>
                </a:solidFill>
              </a:defRPr>
            </a:lvl5pPr>
            <a:lvl6pPr lvl="5" algn="ctr">
              <a:spcBef>
                <a:spcPts val="400"/>
              </a:spcBef>
              <a:spcAft>
                <a:spcPts val="0"/>
              </a:spcAft>
              <a:buClr>
                <a:srgbClr val="979797"/>
              </a:buClr>
              <a:buSzPts val="2000"/>
              <a:buNone/>
              <a:defRPr>
                <a:solidFill>
                  <a:srgbClr val="979797"/>
                </a:solidFill>
              </a:defRPr>
            </a:lvl6pPr>
            <a:lvl7pPr lvl="6" algn="ctr">
              <a:spcBef>
                <a:spcPts val="400"/>
              </a:spcBef>
              <a:spcAft>
                <a:spcPts val="0"/>
              </a:spcAft>
              <a:buClr>
                <a:srgbClr val="979797"/>
              </a:buClr>
              <a:buSzPts val="2000"/>
              <a:buNone/>
              <a:defRPr>
                <a:solidFill>
                  <a:srgbClr val="979797"/>
                </a:solidFill>
              </a:defRPr>
            </a:lvl7pPr>
            <a:lvl8pPr lvl="7" algn="ctr">
              <a:spcBef>
                <a:spcPts val="400"/>
              </a:spcBef>
              <a:spcAft>
                <a:spcPts val="0"/>
              </a:spcAft>
              <a:buClr>
                <a:srgbClr val="979797"/>
              </a:buClr>
              <a:buSzPts val="2000"/>
              <a:buNone/>
              <a:defRPr>
                <a:solidFill>
                  <a:srgbClr val="979797"/>
                </a:solidFill>
              </a:defRPr>
            </a:lvl8pPr>
            <a:lvl9pPr lvl="8" algn="ctr">
              <a:spcBef>
                <a:spcPts val="400"/>
              </a:spcBef>
              <a:spcAft>
                <a:spcPts val="0"/>
              </a:spcAft>
              <a:buClr>
                <a:srgbClr val="979797"/>
              </a:buClr>
              <a:buSzPts val="2000"/>
              <a:buNone/>
              <a:defRPr>
                <a:solidFill>
                  <a:srgbClr val="979797"/>
                </a:solidFill>
              </a:defRPr>
            </a:lvl9pPr>
          </a:lstStyle>
          <a:p>
            <a:endParaRPr/>
          </a:p>
        </p:txBody>
      </p:sp>
      <p:sp>
        <p:nvSpPr>
          <p:cNvPr id="77" name="Google Shape;77;p18"/>
          <p:cNvSpPr txBox="1">
            <a:spLocks noGrp="1"/>
          </p:cNvSpPr>
          <p:nvPr>
            <p:ph type="body" idx="2"/>
          </p:nvPr>
        </p:nvSpPr>
        <p:spPr>
          <a:xfrm>
            <a:off x="457200" y="1938867"/>
            <a:ext cx="8229600" cy="4417484"/>
          </a:xfrm>
          <a:prstGeom prst="rect">
            <a:avLst/>
          </a:prstGeom>
          <a:noFill/>
          <a:ln>
            <a:noFill/>
          </a:ln>
        </p:spPr>
        <p:txBody>
          <a:bodyPr spcFirstLastPara="1" wrap="square" lIns="91425" tIns="45700" rIns="91425" bIns="45700" anchor="t" anchorCtr="0"/>
          <a:lstStyle>
            <a:lvl1pPr marL="457189" lvl="0" indent="-228594" algn="l">
              <a:spcBef>
                <a:spcPts val="480"/>
              </a:spcBef>
              <a:spcAft>
                <a:spcPts val="0"/>
              </a:spcAft>
              <a:buSzPts val="1400"/>
              <a:buNone/>
              <a:defRPr>
                <a:solidFill>
                  <a:srgbClr val="808080"/>
                </a:solidFill>
              </a:defRPr>
            </a:lvl1pPr>
            <a:lvl2pPr marL="914378" lvl="1" indent="-380990" algn="l">
              <a:spcBef>
                <a:spcPts val="480"/>
              </a:spcBef>
              <a:spcAft>
                <a:spcPts val="0"/>
              </a:spcAft>
              <a:buClr>
                <a:srgbClr val="808080"/>
              </a:buClr>
              <a:buSzPts val="2400"/>
              <a:buChar char="–"/>
              <a:defRPr>
                <a:solidFill>
                  <a:srgbClr val="808080"/>
                </a:solidFill>
              </a:defRPr>
            </a:lvl2pPr>
            <a:lvl3pPr marL="1371566" lvl="2" indent="-380990" algn="l">
              <a:spcBef>
                <a:spcPts val="480"/>
              </a:spcBef>
              <a:spcAft>
                <a:spcPts val="0"/>
              </a:spcAft>
              <a:buClr>
                <a:srgbClr val="808080"/>
              </a:buClr>
              <a:buSzPts val="2400"/>
              <a:buChar char="•"/>
              <a:defRPr>
                <a:solidFill>
                  <a:srgbClr val="808080"/>
                </a:solidFill>
              </a:defRPr>
            </a:lvl3pPr>
            <a:lvl4pPr marL="1828754" lvl="3" indent="-355591" algn="l">
              <a:spcBef>
                <a:spcPts val="400"/>
              </a:spcBef>
              <a:spcAft>
                <a:spcPts val="0"/>
              </a:spcAft>
              <a:buClr>
                <a:srgbClr val="808080"/>
              </a:buClr>
              <a:buSzPts val="2000"/>
              <a:buChar char="–"/>
              <a:defRPr>
                <a:solidFill>
                  <a:srgbClr val="808080"/>
                </a:solidFill>
              </a:defRPr>
            </a:lvl4pPr>
            <a:lvl5pPr marL="2285943" lvl="4" indent="-355591" algn="l">
              <a:spcBef>
                <a:spcPts val="400"/>
              </a:spcBef>
              <a:spcAft>
                <a:spcPts val="0"/>
              </a:spcAft>
              <a:buClr>
                <a:srgbClr val="808080"/>
              </a:buClr>
              <a:buSzPts val="2000"/>
              <a:buChar char="»"/>
              <a:defRPr>
                <a:solidFill>
                  <a:srgbClr val="808080"/>
                </a:solidFill>
              </a:defRPr>
            </a:lvl5pPr>
            <a:lvl6pPr marL="2743132" lvl="5" indent="-342892" algn="l">
              <a:spcBef>
                <a:spcPts val="360"/>
              </a:spcBef>
              <a:spcAft>
                <a:spcPts val="0"/>
              </a:spcAft>
              <a:buClr>
                <a:schemeClr val="dk1"/>
              </a:buClr>
              <a:buSzPts val="1800"/>
              <a:buChar char="•"/>
              <a:defRPr/>
            </a:lvl6pPr>
            <a:lvl7pPr marL="3200320" lvl="6" indent="-342892" algn="l">
              <a:spcBef>
                <a:spcPts val="360"/>
              </a:spcBef>
              <a:spcAft>
                <a:spcPts val="0"/>
              </a:spcAft>
              <a:buClr>
                <a:schemeClr val="dk1"/>
              </a:buClr>
              <a:buSzPts val="1800"/>
              <a:buChar char="•"/>
              <a:defRPr/>
            </a:lvl7pPr>
            <a:lvl8pPr marL="3657509" lvl="7" indent="-342892" algn="l">
              <a:spcBef>
                <a:spcPts val="360"/>
              </a:spcBef>
              <a:spcAft>
                <a:spcPts val="0"/>
              </a:spcAft>
              <a:buClr>
                <a:schemeClr val="dk1"/>
              </a:buClr>
              <a:buSzPts val="1800"/>
              <a:buChar char="•"/>
              <a:defRPr/>
            </a:lvl8pPr>
            <a:lvl9pPr marL="4114697" lvl="8" indent="-342892"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76863791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Vergleich" type="twoTxTwoObj">
  <p:cSld name="Vergleich">
    <p:spTree>
      <p:nvGrpSpPr>
        <p:cNvPr id="1" name="Shape 78"/>
        <p:cNvGrpSpPr/>
        <p:nvPr/>
      </p:nvGrpSpPr>
      <p:grpSpPr>
        <a:xfrm>
          <a:off x="0" y="0"/>
          <a:ext cx="0" cy="0"/>
          <a:chOff x="0" y="0"/>
          <a:chExt cx="0" cy="0"/>
        </a:xfrm>
      </p:grpSpPr>
      <p:sp>
        <p:nvSpPr>
          <p:cNvPr id="79" name="Google Shape;79;p19"/>
          <p:cNvSpPr txBox="1">
            <a:spLocks noGrp="1"/>
          </p:cNvSpPr>
          <p:nvPr>
            <p:ph type="title"/>
          </p:nvPr>
        </p:nvSpPr>
        <p:spPr>
          <a:xfrm>
            <a:off x="457200" y="453544"/>
            <a:ext cx="8229600" cy="1320800"/>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9"/>
          <p:cNvSpPr txBox="1">
            <a:spLocks noGrp="1"/>
          </p:cNvSpPr>
          <p:nvPr>
            <p:ph type="body" idx="1"/>
          </p:nvPr>
        </p:nvSpPr>
        <p:spPr>
          <a:xfrm>
            <a:off x="457200" y="1535114"/>
            <a:ext cx="4040188" cy="639763"/>
          </a:xfrm>
          <a:prstGeom prst="rect">
            <a:avLst/>
          </a:prstGeom>
          <a:noFill/>
          <a:ln>
            <a:noFill/>
          </a:ln>
        </p:spPr>
        <p:txBody>
          <a:bodyPr spcFirstLastPara="1" wrap="square" lIns="91425" tIns="45700" rIns="91425" bIns="45700" anchor="b" anchorCtr="0"/>
          <a:lstStyle>
            <a:lvl1pPr marL="457189" lvl="0" indent="-228594" algn="l">
              <a:spcBef>
                <a:spcPts val="360"/>
              </a:spcBef>
              <a:spcAft>
                <a:spcPts val="0"/>
              </a:spcAft>
              <a:buClr>
                <a:srgbClr val="808080"/>
              </a:buClr>
              <a:buSzPts val="1800"/>
              <a:buNone/>
              <a:defRPr sz="1800" b="1"/>
            </a:lvl1pPr>
            <a:lvl2pPr marL="914378" lvl="1" indent="-228594" algn="l">
              <a:spcBef>
                <a:spcPts val="300"/>
              </a:spcBef>
              <a:spcAft>
                <a:spcPts val="0"/>
              </a:spcAft>
              <a:buClr>
                <a:srgbClr val="808080"/>
              </a:buClr>
              <a:buSzPts val="1500"/>
              <a:buNone/>
              <a:defRPr sz="1500" b="1"/>
            </a:lvl2pPr>
            <a:lvl3pPr marL="1371566" lvl="2" indent="-228594" algn="l">
              <a:spcBef>
                <a:spcPts val="270"/>
              </a:spcBef>
              <a:spcAft>
                <a:spcPts val="0"/>
              </a:spcAft>
              <a:buClr>
                <a:srgbClr val="808080"/>
              </a:buClr>
              <a:buSzPts val="1350"/>
              <a:buNone/>
              <a:defRPr sz="1350" b="1"/>
            </a:lvl3pPr>
            <a:lvl4pPr marL="1828754" lvl="3" indent="-228594" algn="l">
              <a:spcBef>
                <a:spcPts val="240"/>
              </a:spcBef>
              <a:spcAft>
                <a:spcPts val="0"/>
              </a:spcAft>
              <a:buClr>
                <a:srgbClr val="808080"/>
              </a:buClr>
              <a:buSzPts val="1200"/>
              <a:buNone/>
              <a:defRPr sz="1200" b="1"/>
            </a:lvl4pPr>
            <a:lvl5pPr marL="2285943" lvl="4" indent="-228594" algn="l">
              <a:spcBef>
                <a:spcPts val="240"/>
              </a:spcBef>
              <a:spcAft>
                <a:spcPts val="0"/>
              </a:spcAft>
              <a:buClr>
                <a:srgbClr val="808080"/>
              </a:buClr>
              <a:buSzPts val="1200"/>
              <a:buNone/>
              <a:defRPr sz="1200" b="1"/>
            </a:lvl5pPr>
            <a:lvl6pPr marL="2743132" lvl="5" indent="-228594" algn="l">
              <a:spcBef>
                <a:spcPts val="240"/>
              </a:spcBef>
              <a:spcAft>
                <a:spcPts val="0"/>
              </a:spcAft>
              <a:buClr>
                <a:schemeClr val="dk1"/>
              </a:buClr>
              <a:buSzPts val="1200"/>
              <a:buNone/>
              <a:defRPr sz="1200" b="1"/>
            </a:lvl6pPr>
            <a:lvl7pPr marL="3200320" lvl="6" indent="-228594" algn="l">
              <a:spcBef>
                <a:spcPts val="240"/>
              </a:spcBef>
              <a:spcAft>
                <a:spcPts val="0"/>
              </a:spcAft>
              <a:buClr>
                <a:schemeClr val="dk1"/>
              </a:buClr>
              <a:buSzPts val="1200"/>
              <a:buNone/>
              <a:defRPr sz="1200" b="1"/>
            </a:lvl7pPr>
            <a:lvl8pPr marL="3657509" lvl="7" indent="-228594" algn="l">
              <a:spcBef>
                <a:spcPts val="240"/>
              </a:spcBef>
              <a:spcAft>
                <a:spcPts val="0"/>
              </a:spcAft>
              <a:buClr>
                <a:schemeClr val="dk1"/>
              </a:buClr>
              <a:buSzPts val="1200"/>
              <a:buNone/>
              <a:defRPr sz="1200" b="1"/>
            </a:lvl8pPr>
            <a:lvl9pPr marL="4114697" lvl="8" indent="-228594" algn="l">
              <a:spcBef>
                <a:spcPts val="240"/>
              </a:spcBef>
              <a:spcAft>
                <a:spcPts val="0"/>
              </a:spcAft>
              <a:buClr>
                <a:schemeClr val="dk1"/>
              </a:buClr>
              <a:buSzPts val="1200"/>
              <a:buNone/>
              <a:defRPr sz="1200" b="1"/>
            </a:lvl9pPr>
          </a:lstStyle>
          <a:p>
            <a:endParaRPr/>
          </a:p>
        </p:txBody>
      </p:sp>
      <p:sp>
        <p:nvSpPr>
          <p:cNvPr id="81" name="Google Shape;81;p19"/>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189" lvl="0" indent="-228594" algn="l">
              <a:spcBef>
                <a:spcPts val="360"/>
              </a:spcBef>
              <a:spcAft>
                <a:spcPts val="0"/>
              </a:spcAft>
              <a:buSzPts val="1400"/>
              <a:buNone/>
              <a:defRPr sz="1800"/>
            </a:lvl1pPr>
            <a:lvl2pPr marL="914378" lvl="1" indent="-323842" algn="l">
              <a:spcBef>
                <a:spcPts val="300"/>
              </a:spcBef>
              <a:spcAft>
                <a:spcPts val="0"/>
              </a:spcAft>
              <a:buClr>
                <a:srgbClr val="808080"/>
              </a:buClr>
              <a:buSzPts val="1500"/>
              <a:buChar char="–"/>
              <a:defRPr sz="1500"/>
            </a:lvl2pPr>
            <a:lvl3pPr marL="1371566" lvl="2" indent="-314318" algn="l">
              <a:spcBef>
                <a:spcPts val="270"/>
              </a:spcBef>
              <a:spcAft>
                <a:spcPts val="0"/>
              </a:spcAft>
              <a:buClr>
                <a:srgbClr val="808080"/>
              </a:buClr>
              <a:buSzPts val="1350"/>
              <a:buChar char="•"/>
              <a:defRPr sz="1350"/>
            </a:lvl3pPr>
            <a:lvl4pPr marL="1828754" lvl="3" indent="-304793" algn="l">
              <a:spcBef>
                <a:spcPts val="240"/>
              </a:spcBef>
              <a:spcAft>
                <a:spcPts val="0"/>
              </a:spcAft>
              <a:buClr>
                <a:srgbClr val="808080"/>
              </a:buClr>
              <a:buSzPts val="1200"/>
              <a:buChar char="–"/>
              <a:defRPr sz="1200"/>
            </a:lvl4pPr>
            <a:lvl5pPr marL="2285943" lvl="4" indent="-304793" algn="l">
              <a:spcBef>
                <a:spcPts val="240"/>
              </a:spcBef>
              <a:spcAft>
                <a:spcPts val="0"/>
              </a:spcAft>
              <a:buClr>
                <a:srgbClr val="808080"/>
              </a:buClr>
              <a:buSzPts val="1200"/>
              <a:buChar char="»"/>
              <a:defRPr sz="1200"/>
            </a:lvl5pPr>
            <a:lvl6pPr marL="2743132" lvl="5" indent="-304793" algn="l">
              <a:spcBef>
                <a:spcPts val="240"/>
              </a:spcBef>
              <a:spcAft>
                <a:spcPts val="0"/>
              </a:spcAft>
              <a:buClr>
                <a:schemeClr val="dk1"/>
              </a:buClr>
              <a:buSzPts val="1200"/>
              <a:buChar char="•"/>
              <a:defRPr sz="1200"/>
            </a:lvl6pPr>
            <a:lvl7pPr marL="3200320" lvl="6" indent="-304793" algn="l">
              <a:spcBef>
                <a:spcPts val="240"/>
              </a:spcBef>
              <a:spcAft>
                <a:spcPts val="0"/>
              </a:spcAft>
              <a:buClr>
                <a:schemeClr val="dk1"/>
              </a:buClr>
              <a:buSzPts val="1200"/>
              <a:buChar char="•"/>
              <a:defRPr sz="1200"/>
            </a:lvl7pPr>
            <a:lvl8pPr marL="3657509" lvl="7" indent="-304793" algn="l">
              <a:spcBef>
                <a:spcPts val="240"/>
              </a:spcBef>
              <a:spcAft>
                <a:spcPts val="0"/>
              </a:spcAft>
              <a:buClr>
                <a:schemeClr val="dk1"/>
              </a:buClr>
              <a:buSzPts val="1200"/>
              <a:buChar char="•"/>
              <a:defRPr sz="1200"/>
            </a:lvl8pPr>
            <a:lvl9pPr marL="4114697" lvl="8" indent="-304793" algn="l">
              <a:spcBef>
                <a:spcPts val="240"/>
              </a:spcBef>
              <a:spcAft>
                <a:spcPts val="0"/>
              </a:spcAft>
              <a:buClr>
                <a:schemeClr val="dk1"/>
              </a:buClr>
              <a:buSzPts val="1200"/>
              <a:buChar char="•"/>
              <a:defRPr sz="1200"/>
            </a:lvl9pPr>
          </a:lstStyle>
          <a:p>
            <a:endParaRPr/>
          </a:p>
        </p:txBody>
      </p:sp>
      <p:sp>
        <p:nvSpPr>
          <p:cNvPr id="82" name="Google Shape;82;p19"/>
          <p:cNvSpPr txBox="1">
            <a:spLocks noGrp="1"/>
          </p:cNvSpPr>
          <p:nvPr>
            <p:ph type="body" idx="3"/>
          </p:nvPr>
        </p:nvSpPr>
        <p:spPr>
          <a:xfrm>
            <a:off x="4645027" y="1535114"/>
            <a:ext cx="4041775" cy="639763"/>
          </a:xfrm>
          <a:prstGeom prst="rect">
            <a:avLst/>
          </a:prstGeom>
          <a:noFill/>
          <a:ln>
            <a:noFill/>
          </a:ln>
        </p:spPr>
        <p:txBody>
          <a:bodyPr spcFirstLastPara="1" wrap="square" lIns="91425" tIns="45700" rIns="91425" bIns="45700" anchor="b" anchorCtr="0"/>
          <a:lstStyle>
            <a:lvl1pPr marL="457189" lvl="0" indent="-228594" algn="l">
              <a:spcBef>
                <a:spcPts val="360"/>
              </a:spcBef>
              <a:spcAft>
                <a:spcPts val="0"/>
              </a:spcAft>
              <a:buClr>
                <a:srgbClr val="808080"/>
              </a:buClr>
              <a:buSzPts val="1800"/>
              <a:buNone/>
              <a:defRPr sz="1800" b="1"/>
            </a:lvl1pPr>
            <a:lvl2pPr marL="914378" lvl="1" indent="-228594" algn="l">
              <a:spcBef>
                <a:spcPts val="300"/>
              </a:spcBef>
              <a:spcAft>
                <a:spcPts val="0"/>
              </a:spcAft>
              <a:buClr>
                <a:srgbClr val="808080"/>
              </a:buClr>
              <a:buSzPts val="1500"/>
              <a:buNone/>
              <a:defRPr sz="1500" b="1"/>
            </a:lvl2pPr>
            <a:lvl3pPr marL="1371566" lvl="2" indent="-228594" algn="l">
              <a:spcBef>
                <a:spcPts val="270"/>
              </a:spcBef>
              <a:spcAft>
                <a:spcPts val="0"/>
              </a:spcAft>
              <a:buClr>
                <a:srgbClr val="808080"/>
              </a:buClr>
              <a:buSzPts val="1350"/>
              <a:buNone/>
              <a:defRPr sz="1350" b="1"/>
            </a:lvl3pPr>
            <a:lvl4pPr marL="1828754" lvl="3" indent="-228594" algn="l">
              <a:spcBef>
                <a:spcPts val="240"/>
              </a:spcBef>
              <a:spcAft>
                <a:spcPts val="0"/>
              </a:spcAft>
              <a:buClr>
                <a:srgbClr val="808080"/>
              </a:buClr>
              <a:buSzPts val="1200"/>
              <a:buNone/>
              <a:defRPr sz="1200" b="1"/>
            </a:lvl4pPr>
            <a:lvl5pPr marL="2285943" lvl="4" indent="-228594" algn="l">
              <a:spcBef>
                <a:spcPts val="240"/>
              </a:spcBef>
              <a:spcAft>
                <a:spcPts val="0"/>
              </a:spcAft>
              <a:buClr>
                <a:srgbClr val="808080"/>
              </a:buClr>
              <a:buSzPts val="1200"/>
              <a:buNone/>
              <a:defRPr sz="1200" b="1"/>
            </a:lvl5pPr>
            <a:lvl6pPr marL="2743132" lvl="5" indent="-228594" algn="l">
              <a:spcBef>
                <a:spcPts val="240"/>
              </a:spcBef>
              <a:spcAft>
                <a:spcPts val="0"/>
              </a:spcAft>
              <a:buClr>
                <a:schemeClr val="dk1"/>
              </a:buClr>
              <a:buSzPts val="1200"/>
              <a:buNone/>
              <a:defRPr sz="1200" b="1"/>
            </a:lvl6pPr>
            <a:lvl7pPr marL="3200320" lvl="6" indent="-228594" algn="l">
              <a:spcBef>
                <a:spcPts val="240"/>
              </a:spcBef>
              <a:spcAft>
                <a:spcPts val="0"/>
              </a:spcAft>
              <a:buClr>
                <a:schemeClr val="dk1"/>
              </a:buClr>
              <a:buSzPts val="1200"/>
              <a:buNone/>
              <a:defRPr sz="1200" b="1"/>
            </a:lvl7pPr>
            <a:lvl8pPr marL="3657509" lvl="7" indent="-228594" algn="l">
              <a:spcBef>
                <a:spcPts val="240"/>
              </a:spcBef>
              <a:spcAft>
                <a:spcPts val="0"/>
              </a:spcAft>
              <a:buClr>
                <a:schemeClr val="dk1"/>
              </a:buClr>
              <a:buSzPts val="1200"/>
              <a:buNone/>
              <a:defRPr sz="1200" b="1"/>
            </a:lvl8pPr>
            <a:lvl9pPr marL="4114697" lvl="8" indent="-228594" algn="l">
              <a:spcBef>
                <a:spcPts val="240"/>
              </a:spcBef>
              <a:spcAft>
                <a:spcPts val="0"/>
              </a:spcAft>
              <a:buClr>
                <a:schemeClr val="dk1"/>
              </a:buClr>
              <a:buSzPts val="1200"/>
              <a:buNone/>
              <a:defRPr sz="1200" b="1"/>
            </a:lvl9pPr>
          </a:lstStyle>
          <a:p>
            <a:endParaRPr/>
          </a:p>
        </p:txBody>
      </p:sp>
      <p:sp>
        <p:nvSpPr>
          <p:cNvPr id="83" name="Google Shape;83;p19"/>
          <p:cNvSpPr txBox="1">
            <a:spLocks noGrp="1"/>
          </p:cNvSpPr>
          <p:nvPr>
            <p:ph type="body" idx="4"/>
          </p:nvPr>
        </p:nvSpPr>
        <p:spPr>
          <a:xfrm>
            <a:off x="4645027" y="2174875"/>
            <a:ext cx="4041775" cy="3951288"/>
          </a:xfrm>
          <a:prstGeom prst="rect">
            <a:avLst/>
          </a:prstGeom>
          <a:noFill/>
          <a:ln>
            <a:noFill/>
          </a:ln>
        </p:spPr>
        <p:txBody>
          <a:bodyPr spcFirstLastPara="1" wrap="square" lIns="91425" tIns="45700" rIns="91425" bIns="45700" anchor="t" anchorCtr="0"/>
          <a:lstStyle>
            <a:lvl1pPr marL="457189" lvl="0" indent="-228594" algn="l">
              <a:spcBef>
                <a:spcPts val="360"/>
              </a:spcBef>
              <a:spcAft>
                <a:spcPts val="0"/>
              </a:spcAft>
              <a:buSzPts val="1400"/>
              <a:buNone/>
              <a:defRPr sz="1800"/>
            </a:lvl1pPr>
            <a:lvl2pPr marL="914378" lvl="1" indent="-323842" algn="l">
              <a:spcBef>
                <a:spcPts val="300"/>
              </a:spcBef>
              <a:spcAft>
                <a:spcPts val="0"/>
              </a:spcAft>
              <a:buClr>
                <a:srgbClr val="808080"/>
              </a:buClr>
              <a:buSzPts val="1500"/>
              <a:buChar char="–"/>
              <a:defRPr sz="1500"/>
            </a:lvl2pPr>
            <a:lvl3pPr marL="1371566" lvl="2" indent="-314318" algn="l">
              <a:spcBef>
                <a:spcPts val="270"/>
              </a:spcBef>
              <a:spcAft>
                <a:spcPts val="0"/>
              </a:spcAft>
              <a:buClr>
                <a:srgbClr val="808080"/>
              </a:buClr>
              <a:buSzPts val="1350"/>
              <a:buChar char="•"/>
              <a:defRPr sz="1350"/>
            </a:lvl3pPr>
            <a:lvl4pPr marL="1828754" lvl="3" indent="-304793" algn="l">
              <a:spcBef>
                <a:spcPts val="240"/>
              </a:spcBef>
              <a:spcAft>
                <a:spcPts val="0"/>
              </a:spcAft>
              <a:buClr>
                <a:srgbClr val="808080"/>
              </a:buClr>
              <a:buSzPts val="1200"/>
              <a:buChar char="–"/>
              <a:defRPr sz="1200"/>
            </a:lvl4pPr>
            <a:lvl5pPr marL="2285943" lvl="4" indent="-304793" algn="l">
              <a:spcBef>
                <a:spcPts val="240"/>
              </a:spcBef>
              <a:spcAft>
                <a:spcPts val="0"/>
              </a:spcAft>
              <a:buClr>
                <a:srgbClr val="808080"/>
              </a:buClr>
              <a:buSzPts val="1200"/>
              <a:buChar char="»"/>
              <a:defRPr sz="1200"/>
            </a:lvl5pPr>
            <a:lvl6pPr marL="2743132" lvl="5" indent="-304793" algn="l">
              <a:spcBef>
                <a:spcPts val="240"/>
              </a:spcBef>
              <a:spcAft>
                <a:spcPts val="0"/>
              </a:spcAft>
              <a:buClr>
                <a:schemeClr val="dk1"/>
              </a:buClr>
              <a:buSzPts val="1200"/>
              <a:buChar char="•"/>
              <a:defRPr sz="1200"/>
            </a:lvl6pPr>
            <a:lvl7pPr marL="3200320" lvl="6" indent="-304793" algn="l">
              <a:spcBef>
                <a:spcPts val="240"/>
              </a:spcBef>
              <a:spcAft>
                <a:spcPts val="0"/>
              </a:spcAft>
              <a:buClr>
                <a:schemeClr val="dk1"/>
              </a:buClr>
              <a:buSzPts val="1200"/>
              <a:buChar char="•"/>
              <a:defRPr sz="1200"/>
            </a:lvl7pPr>
            <a:lvl8pPr marL="3657509" lvl="7" indent="-304793" algn="l">
              <a:spcBef>
                <a:spcPts val="240"/>
              </a:spcBef>
              <a:spcAft>
                <a:spcPts val="0"/>
              </a:spcAft>
              <a:buClr>
                <a:schemeClr val="dk1"/>
              </a:buClr>
              <a:buSzPts val="1200"/>
              <a:buChar char="•"/>
              <a:defRPr sz="1200"/>
            </a:lvl8pPr>
            <a:lvl9pPr marL="4114697" lvl="8" indent="-304793" algn="l">
              <a:spcBef>
                <a:spcPts val="240"/>
              </a:spcBef>
              <a:spcAft>
                <a:spcPts val="0"/>
              </a:spcAft>
              <a:buClr>
                <a:schemeClr val="dk1"/>
              </a:buClr>
              <a:buSzPts val="1200"/>
              <a:buChar char="•"/>
              <a:defRPr sz="1200"/>
            </a:lvl9pPr>
          </a:lstStyle>
          <a:p>
            <a:endParaRPr/>
          </a:p>
        </p:txBody>
      </p:sp>
      <p:sp>
        <p:nvSpPr>
          <p:cNvPr id="84" name="Google Shape;84;p19"/>
          <p:cNvSpPr txBox="1">
            <a:spLocks noGrp="1"/>
          </p:cNvSpPr>
          <p:nvPr>
            <p:ph type="ftr" idx="11"/>
          </p:nvPr>
        </p:nvSpPr>
        <p:spPr>
          <a:xfrm>
            <a:off x="0" y="0"/>
            <a:ext cx="3000000" cy="4000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pPr defTabSz="914378">
              <a:buClr>
                <a:srgbClr val="000000"/>
              </a:buClr>
            </a:pPr>
            <a:endParaRPr lang="en-US" kern="0">
              <a:solidFill>
                <a:srgbClr val="545454"/>
              </a:solidFill>
            </a:endParaRPr>
          </a:p>
        </p:txBody>
      </p:sp>
      <p:pic>
        <p:nvPicPr>
          <p:cNvPr id="85" name="Google Shape;85;p19" descr="FOSTER-hires.png"/>
          <p:cNvPicPr preferRelativeResize="0"/>
          <p:nvPr/>
        </p:nvPicPr>
        <p:blipFill rotWithShape="1">
          <a:blip r:embed="rId2">
            <a:alphaModFix/>
          </a:blip>
          <a:srcRect/>
          <a:stretch/>
        </p:blipFill>
        <p:spPr>
          <a:xfrm>
            <a:off x="107506" y="198933"/>
            <a:ext cx="988430" cy="652801"/>
          </a:xfrm>
          <a:prstGeom prst="rect">
            <a:avLst/>
          </a:prstGeom>
          <a:noFill/>
          <a:ln>
            <a:noFill/>
          </a:ln>
        </p:spPr>
      </p:pic>
    </p:spTree>
    <p:extLst>
      <p:ext uri="{BB962C8B-B14F-4D97-AF65-F5344CB8AC3E}">
        <p14:creationId xmlns:p14="http://schemas.microsoft.com/office/powerpoint/2010/main" val="418892682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Zwei Inhalte" type="twoObj">
  <p:cSld name="Zwei Inhalte">
    <p:spTree>
      <p:nvGrpSpPr>
        <p:cNvPr id="1" name="Shape 86"/>
        <p:cNvGrpSpPr/>
        <p:nvPr/>
      </p:nvGrpSpPr>
      <p:grpSpPr>
        <a:xfrm>
          <a:off x="0" y="0"/>
          <a:ext cx="0" cy="0"/>
          <a:chOff x="0" y="0"/>
          <a:chExt cx="0" cy="0"/>
        </a:xfrm>
      </p:grpSpPr>
      <p:sp>
        <p:nvSpPr>
          <p:cNvPr id="87" name="Google Shape;87;p20"/>
          <p:cNvSpPr txBox="1">
            <a:spLocks noGrp="1"/>
          </p:cNvSpPr>
          <p:nvPr>
            <p:ph type="title"/>
          </p:nvPr>
        </p:nvSpPr>
        <p:spPr>
          <a:xfrm>
            <a:off x="457200" y="453544"/>
            <a:ext cx="8229600" cy="1320800"/>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20"/>
          <p:cNvSpPr txBox="1">
            <a:spLocks noGrp="1"/>
          </p:cNvSpPr>
          <p:nvPr>
            <p:ph type="body" idx="1"/>
          </p:nvPr>
        </p:nvSpPr>
        <p:spPr>
          <a:xfrm>
            <a:off x="457200" y="1600202"/>
            <a:ext cx="4038600" cy="4525963"/>
          </a:xfrm>
          <a:prstGeom prst="rect">
            <a:avLst/>
          </a:prstGeom>
          <a:noFill/>
          <a:ln>
            <a:noFill/>
          </a:ln>
        </p:spPr>
        <p:txBody>
          <a:bodyPr spcFirstLastPara="1" wrap="square" lIns="91425" tIns="45700" rIns="91425" bIns="45700" anchor="t" anchorCtr="0"/>
          <a:lstStyle>
            <a:lvl1pPr marL="457189" lvl="0" indent="-228594" algn="l">
              <a:spcBef>
                <a:spcPts val="420"/>
              </a:spcBef>
              <a:spcAft>
                <a:spcPts val="0"/>
              </a:spcAft>
              <a:buSzPts val="1400"/>
              <a:buNone/>
              <a:defRPr sz="2100"/>
            </a:lvl1pPr>
            <a:lvl2pPr marL="914378" lvl="1" indent="-342892" algn="l">
              <a:spcBef>
                <a:spcPts val="360"/>
              </a:spcBef>
              <a:spcAft>
                <a:spcPts val="0"/>
              </a:spcAft>
              <a:buClr>
                <a:srgbClr val="808080"/>
              </a:buClr>
              <a:buSzPts val="1800"/>
              <a:buChar char="–"/>
              <a:defRPr sz="1800"/>
            </a:lvl2pPr>
            <a:lvl3pPr marL="1371566" lvl="2" indent="-323842" algn="l">
              <a:spcBef>
                <a:spcPts val="300"/>
              </a:spcBef>
              <a:spcAft>
                <a:spcPts val="0"/>
              </a:spcAft>
              <a:buClr>
                <a:srgbClr val="808080"/>
              </a:buClr>
              <a:buSzPts val="1500"/>
              <a:buChar char="•"/>
              <a:defRPr sz="1500"/>
            </a:lvl3pPr>
            <a:lvl4pPr marL="1828754" lvl="3" indent="-314318" algn="l">
              <a:spcBef>
                <a:spcPts val="270"/>
              </a:spcBef>
              <a:spcAft>
                <a:spcPts val="0"/>
              </a:spcAft>
              <a:buClr>
                <a:srgbClr val="808080"/>
              </a:buClr>
              <a:buSzPts val="1350"/>
              <a:buChar char="–"/>
              <a:defRPr sz="1350"/>
            </a:lvl4pPr>
            <a:lvl5pPr marL="2285943" lvl="4" indent="-314318" algn="l">
              <a:spcBef>
                <a:spcPts val="270"/>
              </a:spcBef>
              <a:spcAft>
                <a:spcPts val="0"/>
              </a:spcAft>
              <a:buClr>
                <a:srgbClr val="808080"/>
              </a:buClr>
              <a:buSzPts val="1350"/>
              <a:buChar char="»"/>
              <a:defRPr sz="1350"/>
            </a:lvl5pPr>
            <a:lvl6pPr marL="2743132" lvl="5" indent="-314318" algn="l">
              <a:spcBef>
                <a:spcPts val="270"/>
              </a:spcBef>
              <a:spcAft>
                <a:spcPts val="0"/>
              </a:spcAft>
              <a:buClr>
                <a:schemeClr val="dk1"/>
              </a:buClr>
              <a:buSzPts val="1350"/>
              <a:buChar char="•"/>
              <a:defRPr sz="1350"/>
            </a:lvl6pPr>
            <a:lvl7pPr marL="3200320" lvl="6" indent="-314318" algn="l">
              <a:spcBef>
                <a:spcPts val="270"/>
              </a:spcBef>
              <a:spcAft>
                <a:spcPts val="0"/>
              </a:spcAft>
              <a:buClr>
                <a:schemeClr val="dk1"/>
              </a:buClr>
              <a:buSzPts val="1350"/>
              <a:buChar char="•"/>
              <a:defRPr sz="1350"/>
            </a:lvl7pPr>
            <a:lvl8pPr marL="3657509" lvl="7" indent="-314318" algn="l">
              <a:spcBef>
                <a:spcPts val="270"/>
              </a:spcBef>
              <a:spcAft>
                <a:spcPts val="0"/>
              </a:spcAft>
              <a:buClr>
                <a:schemeClr val="dk1"/>
              </a:buClr>
              <a:buSzPts val="1350"/>
              <a:buChar char="•"/>
              <a:defRPr sz="1350"/>
            </a:lvl8pPr>
            <a:lvl9pPr marL="4114697" lvl="8" indent="-314318" algn="l">
              <a:spcBef>
                <a:spcPts val="270"/>
              </a:spcBef>
              <a:spcAft>
                <a:spcPts val="0"/>
              </a:spcAft>
              <a:buClr>
                <a:schemeClr val="dk1"/>
              </a:buClr>
              <a:buSzPts val="1350"/>
              <a:buChar char="•"/>
              <a:defRPr sz="1350"/>
            </a:lvl9pPr>
          </a:lstStyle>
          <a:p>
            <a:endParaRPr/>
          </a:p>
        </p:txBody>
      </p:sp>
      <p:sp>
        <p:nvSpPr>
          <p:cNvPr id="89" name="Google Shape;89;p20"/>
          <p:cNvSpPr txBox="1">
            <a:spLocks noGrp="1"/>
          </p:cNvSpPr>
          <p:nvPr>
            <p:ph type="body" idx="2"/>
          </p:nvPr>
        </p:nvSpPr>
        <p:spPr>
          <a:xfrm>
            <a:off x="4648200" y="1600202"/>
            <a:ext cx="4038600" cy="4525963"/>
          </a:xfrm>
          <a:prstGeom prst="rect">
            <a:avLst/>
          </a:prstGeom>
          <a:noFill/>
          <a:ln>
            <a:noFill/>
          </a:ln>
        </p:spPr>
        <p:txBody>
          <a:bodyPr spcFirstLastPara="1" wrap="square" lIns="91425" tIns="45700" rIns="91425" bIns="45700" anchor="t" anchorCtr="0"/>
          <a:lstStyle>
            <a:lvl1pPr marL="457189" lvl="0" indent="-228594" algn="l">
              <a:spcBef>
                <a:spcPts val="420"/>
              </a:spcBef>
              <a:spcAft>
                <a:spcPts val="0"/>
              </a:spcAft>
              <a:buSzPts val="1400"/>
              <a:buNone/>
              <a:defRPr sz="2100"/>
            </a:lvl1pPr>
            <a:lvl2pPr marL="914378" lvl="1" indent="-342892" algn="l">
              <a:spcBef>
                <a:spcPts val="360"/>
              </a:spcBef>
              <a:spcAft>
                <a:spcPts val="0"/>
              </a:spcAft>
              <a:buClr>
                <a:srgbClr val="808080"/>
              </a:buClr>
              <a:buSzPts val="1800"/>
              <a:buChar char="–"/>
              <a:defRPr sz="1800"/>
            </a:lvl2pPr>
            <a:lvl3pPr marL="1371566" lvl="2" indent="-323842" algn="l">
              <a:spcBef>
                <a:spcPts val="300"/>
              </a:spcBef>
              <a:spcAft>
                <a:spcPts val="0"/>
              </a:spcAft>
              <a:buClr>
                <a:srgbClr val="808080"/>
              </a:buClr>
              <a:buSzPts val="1500"/>
              <a:buChar char="•"/>
              <a:defRPr sz="1500"/>
            </a:lvl3pPr>
            <a:lvl4pPr marL="1828754" lvl="3" indent="-314318" algn="l">
              <a:spcBef>
                <a:spcPts val="270"/>
              </a:spcBef>
              <a:spcAft>
                <a:spcPts val="0"/>
              </a:spcAft>
              <a:buClr>
                <a:srgbClr val="808080"/>
              </a:buClr>
              <a:buSzPts val="1350"/>
              <a:buChar char="–"/>
              <a:defRPr sz="1350"/>
            </a:lvl4pPr>
            <a:lvl5pPr marL="2285943" lvl="4" indent="-314318" algn="l">
              <a:spcBef>
                <a:spcPts val="270"/>
              </a:spcBef>
              <a:spcAft>
                <a:spcPts val="0"/>
              </a:spcAft>
              <a:buClr>
                <a:srgbClr val="808080"/>
              </a:buClr>
              <a:buSzPts val="1350"/>
              <a:buChar char="»"/>
              <a:defRPr sz="1350"/>
            </a:lvl5pPr>
            <a:lvl6pPr marL="2743132" lvl="5" indent="-314318" algn="l">
              <a:spcBef>
                <a:spcPts val="270"/>
              </a:spcBef>
              <a:spcAft>
                <a:spcPts val="0"/>
              </a:spcAft>
              <a:buClr>
                <a:schemeClr val="dk1"/>
              </a:buClr>
              <a:buSzPts val="1350"/>
              <a:buChar char="•"/>
              <a:defRPr sz="1350"/>
            </a:lvl6pPr>
            <a:lvl7pPr marL="3200320" lvl="6" indent="-314318" algn="l">
              <a:spcBef>
                <a:spcPts val="270"/>
              </a:spcBef>
              <a:spcAft>
                <a:spcPts val="0"/>
              </a:spcAft>
              <a:buClr>
                <a:schemeClr val="dk1"/>
              </a:buClr>
              <a:buSzPts val="1350"/>
              <a:buChar char="•"/>
              <a:defRPr sz="1350"/>
            </a:lvl7pPr>
            <a:lvl8pPr marL="3657509" lvl="7" indent="-314318" algn="l">
              <a:spcBef>
                <a:spcPts val="270"/>
              </a:spcBef>
              <a:spcAft>
                <a:spcPts val="0"/>
              </a:spcAft>
              <a:buClr>
                <a:schemeClr val="dk1"/>
              </a:buClr>
              <a:buSzPts val="1350"/>
              <a:buChar char="•"/>
              <a:defRPr sz="1350"/>
            </a:lvl8pPr>
            <a:lvl9pPr marL="4114697" lvl="8" indent="-314318" algn="l">
              <a:spcBef>
                <a:spcPts val="270"/>
              </a:spcBef>
              <a:spcAft>
                <a:spcPts val="0"/>
              </a:spcAft>
              <a:buClr>
                <a:schemeClr val="dk1"/>
              </a:buClr>
              <a:buSzPts val="1350"/>
              <a:buChar char="•"/>
              <a:defRPr sz="1350"/>
            </a:lvl9pPr>
          </a:lstStyle>
          <a:p>
            <a:endParaRPr/>
          </a:p>
        </p:txBody>
      </p:sp>
      <p:sp>
        <p:nvSpPr>
          <p:cNvPr id="90" name="Google Shape;90;p20"/>
          <p:cNvSpPr txBox="1">
            <a:spLocks noGrp="1"/>
          </p:cNvSpPr>
          <p:nvPr>
            <p:ph type="ftr" idx="11"/>
          </p:nvPr>
        </p:nvSpPr>
        <p:spPr>
          <a:xfrm>
            <a:off x="0" y="0"/>
            <a:ext cx="3000000" cy="4000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pPr defTabSz="914378">
              <a:buClr>
                <a:srgbClr val="000000"/>
              </a:buClr>
            </a:pPr>
            <a:endParaRPr lang="en-US" kern="0">
              <a:solidFill>
                <a:srgbClr val="545454"/>
              </a:solidFill>
            </a:endParaRPr>
          </a:p>
        </p:txBody>
      </p:sp>
      <p:sp>
        <p:nvSpPr>
          <p:cNvPr id="91" name="Google Shape;91;p20"/>
          <p:cNvSpPr txBox="1">
            <a:spLocks noGrp="1"/>
          </p:cNvSpPr>
          <p:nvPr>
            <p:ph type="sldNum" idx="12"/>
          </p:nvPr>
        </p:nvSpPr>
        <p:spPr>
          <a:xfrm>
            <a:off x="0" y="0"/>
            <a:ext cx="3000000" cy="4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800" b="0" i="0" u="none" strike="noStrike" cap="none">
                <a:solidFill>
                  <a:schemeClr val="dk1"/>
                </a:solidFill>
                <a:latin typeface="Arial"/>
                <a:ea typeface="Arial"/>
                <a:cs typeface="Arial"/>
                <a:sym typeface="Arial"/>
              </a:defRPr>
            </a:lvl1pPr>
            <a:lvl2pPr marL="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0" marR="0" lvl="5" indent="0" algn="l" rtl="0">
              <a:spcBef>
                <a:spcPts val="0"/>
              </a:spcBef>
              <a:spcAft>
                <a:spcPts val="0"/>
              </a:spcAft>
              <a:buNone/>
              <a:defRPr sz="1800" b="0" i="0" u="none" strike="noStrike" cap="none">
                <a:solidFill>
                  <a:schemeClr val="dk1"/>
                </a:solidFill>
                <a:latin typeface="Arial"/>
                <a:ea typeface="Arial"/>
                <a:cs typeface="Arial"/>
                <a:sym typeface="Arial"/>
              </a:defRPr>
            </a:lvl6pPr>
            <a:lvl7pPr marL="0" marR="0" lvl="6" indent="0" algn="l" rtl="0">
              <a:spcBef>
                <a:spcPts val="0"/>
              </a:spcBef>
              <a:spcAft>
                <a:spcPts val="0"/>
              </a:spcAft>
              <a:buNone/>
              <a:defRPr sz="1800" b="0" i="0" u="none" strike="noStrike" cap="none">
                <a:solidFill>
                  <a:schemeClr val="dk1"/>
                </a:solidFill>
                <a:latin typeface="Arial"/>
                <a:ea typeface="Arial"/>
                <a:cs typeface="Arial"/>
                <a:sym typeface="Arial"/>
              </a:defRPr>
            </a:lvl7pPr>
            <a:lvl8pPr marL="0" marR="0" lvl="7" indent="0" algn="l" rtl="0">
              <a:spcBef>
                <a:spcPts val="0"/>
              </a:spcBef>
              <a:spcAft>
                <a:spcPts val="0"/>
              </a:spcAft>
              <a:buNone/>
              <a:defRPr sz="1800" b="0" i="0" u="none" strike="noStrike" cap="none">
                <a:solidFill>
                  <a:schemeClr val="dk1"/>
                </a:solidFill>
                <a:latin typeface="Arial"/>
                <a:ea typeface="Arial"/>
                <a:cs typeface="Arial"/>
                <a:sym typeface="Arial"/>
              </a:defRPr>
            </a:lvl8pPr>
            <a:lvl9pPr marL="0" marR="0" lvl="8" indent="0" algn="l" rtl="0">
              <a:spcBef>
                <a:spcPts val="0"/>
              </a:spcBef>
              <a:spcAft>
                <a:spcPts val="0"/>
              </a:spcAft>
              <a:buNone/>
              <a:defRPr sz="1800" b="0" i="0" u="none" strike="noStrike" cap="none">
                <a:solidFill>
                  <a:schemeClr val="dk1"/>
                </a:solidFill>
                <a:latin typeface="Arial"/>
                <a:ea typeface="Arial"/>
                <a:cs typeface="Arial"/>
                <a:sym typeface="Arial"/>
              </a:defRPr>
            </a:lvl9pPr>
          </a:lstStyle>
          <a:p>
            <a:pPr defTabSz="914378">
              <a:buClr>
                <a:srgbClr val="000000"/>
              </a:buClr>
            </a:pPr>
            <a:fld id="{00000000-1234-1234-1234-123412341234}" type="slidenum">
              <a:rPr lang="en" kern="0" smtClean="0">
                <a:solidFill>
                  <a:srgbClr val="545454"/>
                </a:solidFill>
              </a:rPr>
              <a:pPr defTabSz="914378">
                <a:buClr>
                  <a:srgbClr val="000000"/>
                </a:buClr>
              </a:pPr>
              <a:t>‹#›</a:t>
            </a:fld>
            <a:endParaRPr lang="en" kern="0">
              <a:solidFill>
                <a:srgbClr val="545454"/>
              </a:solidFill>
            </a:endParaRPr>
          </a:p>
        </p:txBody>
      </p:sp>
      <p:pic>
        <p:nvPicPr>
          <p:cNvPr id="92" name="Google Shape;92;p20" descr="FOSTER-hires.png"/>
          <p:cNvPicPr preferRelativeResize="0"/>
          <p:nvPr/>
        </p:nvPicPr>
        <p:blipFill rotWithShape="1">
          <a:blip r:embed="rId2">
            <a:alphaModFix/>
          </a:blip>
          <a:srcRect/>
          <a:stretch/>
        </p:blipFill>
        <p:spPr>
          <a:xfrm>
            <a:off x="107506" y="118243"/>
            <a:ext cx="981707" cy="652801"/>
          </a:xfrm>
          <a:prstGeom prst="rect">
            <a:avLst/>
          </a:prstGeom>
          <a:noFill/>
          <a:ln>
            <a:noFill/>
          </a:ln>
        </p:spPr>
      </p:pic>
    </p:spTree>
    <p:extLst>
      <p:ext uri="{BB962C8B-B14F-4D97-AF65-F5344CB8AC3E}">
        <p14:creationId xmlns:p14="http://schemas.microsoft.com/office/powerpoint/2010/main" val="23780902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250032"/>
            <a:ext cx="7766050" cy="1150353"/>
          </a:xfrm>
          <a:prstGeom prst="rect">
            <a:avLst/>
          </a:prstGeom>
        </p:spPr>
        <p:txBody>
          <a:bodyPr>
            <a:normAutofit/>
          </a:bodyPr>
          <a:lstStyle>
            <a:lvl1pPr>
              <a:defRPr sz="4200">
                <a:latin typeface="Open Sans"/>
                <a:cs typeface="Open Sans"/>
              </a:defRPr>
            </a:lvl1pPr>
          </a:lstStyle>
          <a:p>
            <a:r>
              <a:rPr lang="en-US" dirty="0" smtClean="0"/>
              <a:t>Click to edit Master title style</a:t>
            </a:r>
            <a:endParaRPr lang="en-US" dirty="0"/>
          </a:p>
        </p:txBody>
      </p:sp>
      <p:sp>
        <p:nvSpPr>
          <p:cNvPr id="3" name="Content Placeholder 2"/>
          <p:cNvSpPr>
            <a:spLocks noGrp="1"/>
          </p:cNvSpPr>
          <p:nvPr>
            <p:ph idx="1"/>
          </p:nvPr>
        </p:nvSpPr>
        <p:spPr>
          <a:xfrm>
            <a:off x="482600" y="2400385"/>
            <a:ext cx="7740650" cy="2064669"/>
          </a:xfrm>
          <a:prstGeom prst="rect">
            <a:avLst/>
          </a:prstGeom>
        </p:spPr>
        <p:txBody>
          <a:bodyPr/>
          <a:lstStyle>
            <a:lvl1pPr>
              <a:defRPr>
                <a:latin typeface="Open Sans"/>
                <a:cs typeface="Open Sans"/>
              </a:defRPr>
            </a:lvl1pPr>
            <a:lvl2pPr>
              <a:defRPr>
                <a:latin typeface="Open Sans"/>
                <a:cs typeface="Open Sans"/>
              </a:defRPr>
            </a:lvl2pPr>
            <a:lvl3pPr>
              <a:defRPr>
                <a:latin typeface="Open Sans"/>
                <a:cs typeface="Open Sans"/>
              </a:defRPr>
            </a:lvl3pPr>
            <a:lvl4pPr>
              <a:defRPr>
                <a:latin typeface="Open Sans"/>
                <a:cs typeface="Open Sans"/>
              </a:defRPr>
            </a:lvl4pPr>
            <a:lvl5pPr>
              <a:defRPr>
                <a:latin typeface="Open Sans"/>
                <a:cs typeface="Open San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3" hasCustomPrompt="1"/>
          </p:nvPr>
        </p:nvSpPr>
        <p:spPr>
          <a:xfrm>
            <a:off x="457200" y="331939"/>
            <a:ext cx="3495675" cy="488017"/>
          </a:xfrm>
          <a:prstGeom prst="rect">
            <a:avLst/>
          </a:prstGeom>
        </p:spPr>
        <p:txBody>
          <a:bodyPr>
            <a:normAutofit/>
          </a:bodyPr>
          <a:lstStyle>
            <a:lvl1pPr marL="0" indent="0">
              <a:buNone/>
              <a:defRPr sz="1800" b="1">
                <a:solidFill>
                  <a:srgbClr val="595959"/>
                </a:solidFill>
                <a:latin typeface="Open Sans"/>
                <a:cs typeface="Open Sans"/>
              </a:defRPr>
            </a:lvl1pPr>
          </a:lstStyle>
          <a:p>
            <a:pPr lvl="0"/>
            <a:r>
              <a:rPr lang="en-US" dirty="0" smtClean="0"/>
              <a:t>CLICK TO EDIT MASTER |</a:t>
            </a:r>
          </a:p>
        </p:txBody>
      </p:sp>
      <p:sp>
        <p:nvSpPr>
          <p:cNvPr id="10" name="Content Placeholder 2"/>
          <p:cNvSpPr>
            <a:spLocks noGrp="1"/>
          </p:cNvSpPr>
          <p:nvPr>
            <p:ph idx="14" hasCustomPrompt="1"/>
          </p:nvPr>
        </p:nvSpPr>
        <p:spPr>
          <a:xfrm>
            <a:off x="3349625" y="331939"/>
            <a:ext cx="2238375" cy="492365"/>
          </a:xfrm>
          <a:prstGeom prst="rect">
            <a:avLst/>
          </a:prstGeom>
        </p:spPr>
        <p:txBody>
          <a:bodyPr>
            <a:normAutofit/>
          </a:bodyPr>
          <a:lstStyle>
            <a:lvl1pPr marL="0" indent="0">
              <a:buNone/>
              <a:defRPr sz="1800" b="1">
                <a:solidFill>
                  <a:schemeClr val="accent6"/>
                </a:solidFill>
                <a:latin typeface="Open Sans"/>
                <a:cs typeface="Open Sans"/>
              </a:defRPr>
            </a:lvl1pPr>
          </a:lstStyle>
          <a:p>
            <a:pPr lvl="0"/>
            <a:r>
              <a:rPr lang="en-US" dirty="0" smtClean="0"/>
              <a:t>CLICK TO EDIT</a:t>
            </a:r>
          </a:p>
        </p:txBody>
      </p:sp>
    </p:spTree>
    <p:extLst>
      <p:ext uri="{BB962C8B-B14F-4D97-AF65-F5344CB8AC3E}">
        <p14:creationId xmlns:p14="http://schemas.microsoft.com/office/powerpoint/2010/main" val="23126839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a:r>
              <a:rPr lang="en-US" smtClean="0">
                <a:solidFill>
                  <a:prstClr val="black"/>
                </a:solidFill>
              </a:rPr>
              <a:t>www.eifl.net</a:t>
            </a:r>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a:fld id="{4B81FC85-EDEF-5E4A-BACB-E2E10F38733B}"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41092611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En blanco" type="blank">
  <p:cSld name="En blanco">
    <p:spTree>
      <p:nvGrpSpPr>
        <p:cNvPr id="1" name="Shape 93"/>
        <p:cNvGrpSpPr/>
        <p:nvPr/>
      </p:nvGrpSpPr>
      <p:grpSpPr>
        <a:xfrm>
          <a:off x="0" y="0"/>
          <a:ext cx="0" cy="0"/>
          <a:chOff x="0" y="0"/>
          <a:chExt cx="0" cy="0"/>
        </a:xfrm>
      </p:grpSpPr>
      <p:sp>
        <p:nvSpPr>
          <p:cNvPr id="94" name="Google Shape;94;p21"/>
          <p:cNvSpPr txBox="1">
            <a:spLocks noGrp="1"/>
          </p:cNvSpPr>
          <p:nvPr>
            <p:ph type="dt" idx="10"/>
          </p:nvPr>
        </p:nvSpPr>
        <p:spPr>
          <a:xfrm>
            <a:off x="457200" y="6356351"/>
            <a:ext cx="2133600" cy="365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pPr defTabSz="914378">
              <a:buClr>
                <a:srgbClr val="000000"/>
              </a:buClr>
            </a:pPr>
            <a:endParaRPr lang="en-US" kern="0">
              <a:solidFill>
                <a:srgbClr val="545454"/>
              </a:solidFill>
            </a:endParaRPr>
          </a:p>
        </p:txBody>
      </p:sp>
      <p:sp>
        <p:nvSpPr>
          <p:cNvPr id="95" name="Google Shape;95;p21"/>
          <p:cNvSpPr txBox="1">
            <a:spLocks noGrp="1"/>
          </p:cNvSpPr>
          <p:nvPr>
            <p:ph type="ftr" idx="11"/>
          </p:nvPr>
        </p:nvSpPr>
        <p:spPr>
          <a:xfrm>
            <a:off x="3124200" y="6356351"/>
            <a:ext cx="2895600" cy="365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pPr defTabSz="914378">
              <a:buClr>
                <a:srgbClr val="000000"/>
              </a:buClr>
            </a:pPr>
            <a:endParaRPr lang="en-US" kern="0">
              <a:solidFill>
                <a:srgbClr val="545454"/>
              </a:solidFill>
            </a:endParaRPr>
          </a:p>
        </p:txBody>
      </p:sp>
      <p:sp>
        <p:nvSpPr>
          <p:cNvPr id="96" name="Google Shape;96;p21"/>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800" b="0" i="0" u="none" strike="noStrike" cap="none">
                <a:solidFill>
                  <a:schemeClr val="dk1"/>
                </a:solidFill>
                <a:latin typeface="Arial"/>
                <a:ea typeface="Arial"/>
                <a:cs typeface="Arial"/>
                <a:sym typeface="Arial"/>
              </a:defRPr>
            </a:lvl1pPr>
            <a:lvl2pPr marL="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0" marR="0" lvl="5" indent="0" algn="l" rtl="0">
              <a:spcBef>
                <a:spcPts val="0"/>
              </a:spcBef>
              <a:spcAft>
                <a:spcPts val="0"/>
              </a:spcAft>
              <a:buNone/>
              <a:defRPr sz="1800" b="0" i="0" u="none" strike="noStrike" cap="none">
                <a:solidFill>
                  <a:schemeClr val="dk1"/>
                </a:solidFill>
                <a:latin typeface="Arial"/>
                <a:ea typeface="Arial"/>
                <a:cs typeface="Arial"/>
                <a:sym typeface="Arial"/>
              </a:defRPr>
            </a:lvl6pPr>
            <a:lvl7pPr marL="0" marR="0" lvl="6" indent="0" algn="l" rtl="0">
              <a:spcBef>
                <a:spcPts val="0"/>
              </a:spcBef>
              <a:spcAft>
                <a:spcPts val="0"/>
              </a:spcAft>
              <a:buNone/>
              <a:defRPr sz="1800" b="0" i="0" u="none" strike="noStrike" cap="none">
                <a:solidFill>
                  <a:schemeClr val="dk1"/>
                </a:solidFill>
                <a:latin typeface="Arial"/>
                <a:ea typeface="Arial"/>
                <a:cs typeface="Arial"/>
                <a:sym typeface="Arial"/>
              </a:defRPr>
            </a:lvl7pPr>
            <a:lvl8pPr marL="0" marR="0" lvl="7" indent="0" algn="l" rtl="0">
              <a:spcBef>
                <a:spcPts val="0"/>
              </a:spcBef>
              <a:spcAft>
                <a:spcPts val="0"/>
              </a:spcAft>
              <a:buNone/>
              <a:defRPr sz="1800" b="0" i="0" u="none" strike="noStrike" cap="none">
                <a:solidFill>
                  <a:schemeClr val="dk1"/>
                </a:solidFill>
                <a:latin typeface="Arial"/>
                <a:ea typeface="Arial"/>
                <a:cs typeface="Arial"/>
                <a:sym typeface="Arial"/>
              </a:defRPr>
            </a:lvl8pPr>
            <a:lvl9pPr marL="0" marR="0" lvl="8" indent="0" algn="l" rtl="0">
              <a:spcBef>
                <a:spcPts val="0"/>
              </a:spcBef>
              <a:spcAft>
                <a:spcPts val="0"/>
              </a:spcAft>
              <a:buNone/>
              <a:defRPr sz="1800" b="0" i="0" u="none" strike="noStrike" cap="none">
                <a:solidFill>
                  <a:schemeClr val="dk1"/>
                </a:solidFill>
                <a:latin typeface="Arial"/>
                <a:ea typeface="Arial"/>
                <a:cs typeface="Arial"/>
                <a:sym typeface="Arial"/>
              </a:defRPr>
            </a:lvl9pPr>
          </a:lstStyle>
          <a:p>
            <a:pPr defTabSz="914378">
              <a:buClr>
                <a:srgbClr val="000000"/>
              </a:buClr>
            </a:pPr>
            <a:fld id="{00000000-1234-1234-1234-123412341234}" type="slidenum">
              <a:rPr lang="en" kern="0" smtClean="0">
                <a:solidFill>
                  <a:srgbClr val="545454"/>
                </a:solidFill>
              </a:rPr>
              <a:pPr defTabSz="914378">
                <a:buClr>
                  <a:srgbClr val="000000"/>
                </a:buClr>
              </a:pPr>
              <a:t>‹#›</a:t>
            </a:fld>
            <a:endParaRPr lang="en" kern="0">
              <a:solidFill>
                <a:srgbClr val="545454"/>
              </a:solidFill>
            </a:endParaRPr>
          </a:p>
        </p:txBody>
      </p:sp>
    </p:spTree>
    <p:extLst>
      <p:ext uri="{BB962C8B-B14F-4D97-AF65-F5344CB8AC3E}">
        <p14:creationId xmlns:p14="http://schemas.microsoft.com/office/powerpoint/2010/main" val="77180308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Diapositiva de título" type="title">
  <p:cSld name="Diapositiva de título">
    <p:bg>
      <p:bgPr>
        <a:solidFill>
          <a:srgbClr val="3F3F3F"/>
        </a:solidFill>
        <a:effectLst/>
      </p:bgPr>
    </p:bg>
    <p:spTree>
      <p:nvGrpSpPr>
        <p:cNvPr id="1" name="Shape 17"/>
        <p:cNvGrpSpPr/>
        <p:nvPr/>
      </p:nvGrpSpPr>
      <p:grpSpPr>
        <a:xfrm>
          <a:off x="0" y="0"/>
          <a:ext cx="0" cy="0"/>
          <a:chOff x="0" y="0"/>
          <a:chExt cx="0" cy="0"/>
        </a:xfrm>
      </p:grpSpPr>
      <p:sp>
        <p:nvSpPr>
          <p:cNvPr id="18" name="Google Shape;18;p26"/>
          <p:cNvSpPr/>
          <p:nvPr/>
        </p:nvSpPr>
        <p:spPr>
          <a:xfrm>
            <a:off x="7652084" y="1"/>
            <a:ext cx="1491917" cy="1030288"/>
          </a:xfrm>
          <a:prstGeom prst="rect">
            <a:avLst/>
          </a:prstGeom>
          <a:solidFill>
            <a:srgbClr val="3F3F3F"/>
          </a:solidFill>
          <a:ln>
            <a:noFill/>
          </a:ln>
        </p:spPr>
        <p:txBody>
          <a:bodyPr spcFirstLastPara="1" wrap="square" lIns="68569" tIns="34275" rIns="68569" bIns="34275" anchor="ctr" anchorCtr="0">
            <a:noAutofit/>
          </a:bodyPr>
          <a:lstStyle/>
          <a:p>
            <a:pPr algn="ctr">
              <a:buClr>
                <a:srgbClr val="000000"/>
              </a:buClr>
              <a:buSzPts val="1800"/>
              <a:buFont typeface="Arial"/>
              <a:buNone/>
            </a:pPr>
            <a:endParaRPr sz="1350" kern="0">
              <a:solidFill>
                <a:srgbClr val="FFFFFF"/>
              </a:solidFill>
              <a:latin typeface="Calibri"/>
              <a:ea typeface="Calibri"/>
              <a:cs typeface="Calibri"/>
              <a:sym typeface="Calibri"/>
            </a:endParaRPr>
          </a:p>
        </p:txBody>
      </p:sp>
      <p:sp>
        <p:nvSpPr>
          <p:cNvPr id="19" name="Google Shape;19;p26"/>
          <p:cNvSpPr txBox="1">
            <a:spLocks noGrp="1"/>
          </p:cNvSpPr>
          <p:nvPr>
            <p:ph type="ctrTitle"/>
          </p:nvPr>
        </p:nvSpPr>
        <p:spPr>
          <a:xfrm>
            <a:off x="424113" y="1122363"/>
            <a:ext cx="7576887"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6000"/>
              <a:buFont typeface="Nunito"/>
              <a:buNone/>
              <a:defRPr sz="45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6"/>
          <p:cNvSpPr txBox="1">
            <a:spLocks noGrp="1"/>
          </p:cNvSpPr>
          <p:nvPr>
            <p:ph type="subTitle" idx="1"/>
          </p:nvPr>
        </p:nvSpPr>
        <p:spPr>
          <a:xfrm>
            <a:off x="424113" y="3602038"/>
            <a:ext cx="7576887"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750"/>
              </a:spcBef>
              <a:spcAft>
                <a:spcPts val="0"/>
              </a:spcAft>
              <a:buClr>
                <a:schemeClr val="lt1"/>
              </a:buClr>
              <a:buSzPts val="2400"/>
              <a:buNone/>
              <a:defRPr sz="1800">
                <a:solidFill>
                  <a:schemeClr val="lt1"/>
                </a:solidFill>
              </a:defRPr>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21" name="Google Shape;21;p26"/>
          <p:cNvSpPr txBox="1">
            <a:spLocks noGrp="1"/>
          </p:cNvSpPr>
          <p:nvPr>
            <p:ph type="ftr" idx="11"/>
          </p:nvPr>
        </p:nvSpPr>
        <p:spPr>
          <a:xfrm>
            <a:off x="628650" y="6356351"/>
            <a:ext cx="5486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22" name="Google Shape;22;p26"/>
          <p:cNvSpPr txBox="1">
            <a:spLocks noGrp="1"/>
          </p:cNvSpPr>
          <p:nvPr>
            <p:ph type="sldNum" idx="12"/>
          </p:nvPr>
        </p:nvSpPr>
        <p:spPr>
          <a:xfrm>
            <a:off x="7877676" y="6356351"/>
            <a:ext cx="63767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pic>
        <p:nvPicPr>
          <p:cNvPr id="23" name="Google Shape;23;p26"/>
          <p:cNvPicPr preferRelativeResize="0"/>
          <p:nvPr/>
        </p:nvPicPr>
        <p:blipFill rotWithShape="1">
          <a:blip r:embed="rId2">
            <a:alphaModFix/>
          </a:blip>
          <a:srcRect/>
          <a:stretch/>
        </p:blipFill>
        <p:spPr>
          <a:xfrm>
            <a:off x="7723274" y="207965"/>
            <a:ext cx="1228221" cy="772591"/>
          </a:xfrm>
          <a:prstGeom prst="rect">
            <a:avLst/>
          </a:prstGeom>
          <a:noFill/>
          <a:ln>
            <a:noFill/>
          </a:ln>
        </p:spPr>
      </p:pic>
    </p:spTree>
    <p:extLst>
      <p:ext uri="{BB962C8B-B14F-4D97-AF65-F5344CB8AC3E}">
        <p14:creationId xmlns:p14="http://schemas.microsoft.com/office/powerpoint/2010/main" val="304346892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Título y objetos" type="obj">
  <p:cSld name="Título y objetos">
    <p:spTree>
      <p:nvGrpSpPr>
        <p:cNvPr id="1" name="Shape 24"/>
        <p:cNvGrpSpPr/>
        <p:nvPr/>
      </p:nvGrpSpPr>
      <p:grpSpPr>
        <a:xfrm>
          <a:off x="0" y="0"/>
          <a:ext cx="0" cy="0"/>
          <a:chOff x="0" y="0"/>
          <a:chExt cx="0" cy="0"/>
        </a:xfrm>
      </p:grpSpPr>
      <p:sp>
        <p:nvSpPr>
          <p:cNvPr id="25" name="Google Shape;25;p27"/>
          <p:cNvSpPr txBox="1">
            <a:spLocks noGrp="1"/>
          </p:cNvSpPr>
          <p:nvPr>
            <p:ph type="title"/>
          </p:nvPr>
        </p:nvSpPr>
        <p:spPr>
          <a:xfrm>
            <a:off x="628650" y="365126"/>
            <a:ext cx="695124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7"/>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7" name="Google Shape;27;p27"/>
          <p:cNvSpPr txBox="1">
            <a:spLocks noGrp="1"/>
          </p:cNvSpPr>
          <p:nvPr>
            <p:ph type="sldNum" idx="12"/>
          </p:nvPr>
        </p:nvSpPr>
        <p:spPr>
          <a:xfrm>
            <a:off x="7877676" y="6356351"/>
            <a:ext cx="63767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pic>
        <p:nvPicPr>
          <p:cNvPr id="28" name="Google Shape;28;p27"/>
          <p:cNvPicPr preferRelativeResize="0"/>
          <p:nvPr/>
        </p:nvPicPr>
        <p:blipFill rotWithShape="1">
          <a:blip r:embed="rId2">
            <a:alphaModFix/>
          </a:blip>
          <a:srcRect/>
          <a:stretch/>
        </p:blipFill>
        <p:spPr>
          <a:xfrm>
            <a:off x="7674818" y="159821"/>
            <a:ext cx="1235820" cy="809916"/>
          </a:xfrm>
          <a:prstGeom prst="rect">
            <a:avLst/>
          </a:prstGeom>
          <a:noFill/>
          <a:ln>
            <a:noFill/>
          </a:ln>
        </p:spPr>
      </p:pic>
      <p:sp>
        <p:nvSpPr>
          <p:cNvPr id="29" name="Google Shape;29;p27"/>
          <p:cNvSpPr txBox="1">
            <a:spLocks noGrp="1"/>
          </p:cNvSpPr>
          <p:nvPr>
            <p:ph type="ftr" idx="11"/>
          </p:nvPr>
        </p:nvSpPr>
        <p:spPr>
          <a:xfrm>
            <a:off x="628650" y="6356351"/>
            <a:ext cx="5486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Tree>
    <p:extLst>
      <p:ext uri="{BB962C8B-B14F-4D97-AF65-F5344CB8AC3E}">
        <p14:creationId xmlns:p14="http://schemas.microsoft.com/office/powerpoint/2010/main" val="384072857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En blanco" type="blank">
  <p:cSld name="En blanco">
    <p:spTree>
      <p:nvGrpSpPr>
        <p:cNvPr id="1" name="Shape 30"/>
        <p:cNvGrpSpPr/>
        <p:nvPr/>
      </p:nvGrpSpPr>
      <p:grpSpPr>
        <a:xfrm>
          <a:off x="0" y="0"/>
          <a:ext cx="0" cy="0"/>
          <a:chOff x="0" y="0"/>
          <a:chExt cx="0" cy="0"/>
        </a:xfrm>
      </p:grpSpPr>
      <p:sp>
        <p:nvSpPr>
          <p:cNvPr id="31" name="Google Shape;31;p28"/>
          <p:cNvSpPr txBox="1">
            <a:spLocks noGrp="1"/>
          </p:cNvSpPr>
          <p:nvPr>
            <p:ph type="ftr" idx="11"/>
          </p:nvPr>
        </p:nvSpPr>
        <p:spPr>
          <a:xfrm>
            <a:off x="628650" y="6356351"/>
            <a:ext cx="5486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32" name="Google Shape;32;p28"/>
          <p:cNvSpPr txBox="1">
            <a:spLocks noGrp="1"/>
          </p:cNvSpPr>
          <p:nvPr>
            <p:ph type="sldNum" idx="12"/>
          </p:nvPr>
        </p:nvSpPr>
        <p:spPr>
          <a:xfrm>
            <a:off x="7877676" y="6356351"/>
            <a:ext cx="63767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spTree>
    <p:extLst>
      <p:ext uri="{BB962C8B-B14F-4D97-AF65-F5344CB8AC3E}">
        <p14:creationId xmlns:p14="http://schemas.microsoft.com/office/powerpoint/2010/main" val="81819790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Encabezado de sección" type="secHead">
  <p:cSld name="Encabezado de sección">
    <p:spTree>
      <p:nvGrpSpPr>
        <p:cNvPr id="1" name="Shape 33"/>
        <p:cNvGrpSpPr/>
        <p:nvPr/>
      </p:nvGrpSpPr>
      <p:grpSpPr>
        <a:xfrm>
          <a:off x="0" y="0"/>
          <a:ext cx="0" cy="0"/>
          <a:chOff x="0" y="0"/>
          <a:chExt cx="0" cy="0"/>
        </a:xfrm>
      </p:grpSpPr>
      <p:sp>
        <p:nvSpPr>
          <p:cNvPr id="34" name="Google Shape;34;p29"/>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4800"/>
              <a:buFont typeface="Nunito"/>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9"/>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36" name="Google Shape;36;p29"/>
          <p:cNvSpPr txBox="1">
            <a:spLocks noGrp="1"/>
          </p:cNvSpPr>
          <p:nvPr>
            <p:ph type="ftr" idx="11"/>
          </p:nvPr>
        </p:nvSpPr>
        <p:spPr>
          <a:xfrm>
            <a:off x="628650" y="6356351"/>
            <a:ext cx="5486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Tree>
    <p:extLst>
      <p:ext uri="{BB962C8B-B14F-4D97-AF65-F5344CB8AC3E}">
        <p14:creationId xmlns:p14="http://schemas.microsoft.com/office/powerpoint/2010/main" val="223320119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Dos objetos" type="twoObj">
  <p:cSld name="Dos objetos">
    <p:spTree>
      <p:nvGrpSpPr>
        <p:cNvPr id="1" name="Shape 37"/>
        <p:cNvGrpSpPr/>
        <p:nvPr/>
      </p:nvGrpSpPr>
      <p:grpSpPr>
        <a:xfrm>
          <a:off x="0" y="0"/>
          <a:ext cx="0" cy="0"/>
          <a:chOff x="0" y="0"/>
          <a:chExt cx="0" cy="0"/>
        </a:xfrm>
      </p:grpSpPr>
      <p:sp>
        <p:nvSpPr>
          <p:cNvPr id="38" name="Google Shape;38;p30"/>
          <p:cNvSpPr txBox="1">
            <a:spLocks noGrp="1"/>
          </p:cNvSpPr>
          <p:nvPr>
            <p:ph type="title"/>
          </p:nvPr>
        </p:nvSpPr>
        <p:spPr>
          <a:xfrm>
            <a:off x="628650" y="365126"/>
            <a:ext cx="695124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0"/>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0" name="Google Shape;40;p30"/>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1" name="Google Shape;41;p30"/>
          <p:cNvSpPr txBox="1">
            <a:spLocks noGrp="1"/>
          </p:cNvSpPr>
          <p:nvPr>
            <p:ph type="sldNum" idx="12"/>
          </p:nvPr>
        </p:nvSpPr>
        <p:spPr>
          <a:xfrm>
            <a:off x="7877676" y="6356351"/>
            <a:ext cx="63767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sp>
        <p:nvSpPr>
          <p:cNvPr id="42" name="Google Shape;42;p30"/>
          <p:cNvSpPr txBox="1">
            <a:spLocks noGrp="1"/>
          </p:cNvSpPr>
          <p:nvPr>
            <p:ph type="ftr" idx="11"/>
          </p:nvPr>
        </p:nvSpPr>
        <p:spPr>
          <a:xfrm>
            <a:off x="628650" y="6356351"/>
            <a:ext cx="5486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Tree>
    <p:extLst>
      <p:ext uri="{BB962C8B-B14F-4D97-AF65-F5344CB8AC3E}">
        <p14:creationId xmlns:p14="http://schemas.microsoft.com/office/powerpoint/2010/main" val="261925609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Comparación" type="twoTxTwoObj">
  <p:cSld name="Comparación">
    <p:spTree>
      <p:nvGrpSpPr>
        <p:cNvPr id="1" name="Shape 43"/>
        <p:cNvGrpSpPr/>
        <p:nvPr/>
      </p:nvGrpSpPr>
      <p:grpSpPr>
        <a:xfrm>
          <a:off x="0" y="0"/>
          <a:ext cx="0" cy="0"/>
          <a:chOff x="0" y="0"/>
          <a:chExt cx="0" cy="0"/>
        </a:xfrm>
      </p:grpSpPr>
      <p:sp>
        <p:nvSpPr>
          <p:cNvPr id="44" name="Google Shape;44;p31"/>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31"/>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6" name="Google Shape;46;p31"/>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7" name="Google Shape;47;p31"/>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8" name="Google Shape;48;p31"/>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9" name="Google Shape;49;p31"/>
          <p:cNvSpPr txBox="1">
            <a:spLocks noGrp="1"/>
          </p:cNvSpPr>
          <p:nvPr>
            <p:ph type="sldNum" idx="12"/>
          </p:nvPr>
        </p:nvSpPr>
        <p:spPr>
          <a:xfrm>
            <a:off x="7877676" y="6356351"/>
            <a:ext cx="63767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sp>
        <p:nvSpPr>
          <p:cNvPr id="50" name="Google Shape;50;p31"/>
          <p:cNvSpPr txBox="1">
            <a:spLocks noGrp="1"/>
          </p:cNvSpPr>
          <p:nvPr>
            <p:ph type="ftr" idx="11"/>
          </p:nvPr>
        </p:nvSpPr>
        <p:spPr>
          <a:xfrm>
            <a:off x="628650" y="6356351"/>
            <a:ext cx="5486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Tree>
    <p:extLst>
      <p:ext uri="{BB962C8B-B14F-4D97-AF65-F5344CB8AC3E}">
        <p14:creationId xmlns:p14="http://schemas.microsoft.com/office/powerpoint/2010/main" val="250818967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Solo el título" type="titleOnly">
  <p:cSld name="Solo el título">
    <p:spTree>
      <p:nvGrpSpPr>
        <p:cNvPr id="1" name="Shape 51"/>
        <p:cNvGrpSpPr/>
        <p:nvPr/>
      </p:nvGrpSpPr>
      <p:grpSpPr>
        <a:xfrm>
          <a:off x="0" y="0"/>
          <a:ext cx="0" cy="0"/>
          <a:chOff x="0" y="0"/>
          <a:chExt cx="0" cy="0"/>
        </a:xfrm>
      </p:grpSpPr>
      <p:sp>
        <p:nvSpPr>
          <p:cNvPr id="52" name="Google Shape;52;p32"/>
          <p:cNvSpPr txBox="1">
            <a:spLocks noGrp="1"/>
          </p:cNvSpPr>
          <p:nvPr>
            <p:ph type="title"/>
          </p:nvPr>
        </p:nvSpPr>
        <p:spPr>
          <a:xfrm>
            <a:off x="628650" y="365126"/>
            <a:ext cx="695124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2"/>
          <p:cNvSpPr txBox="1">
            <a:spLocks noGrp="1"/>
          </p:cNvSpPr>
          <p:nvPr>
            <p:ph type="sldNum" idx="12"/>
          </p:nvPr>
        </p:nvSpPr>
        <p:spPr>
          <a:xfrm>
            <a:off x="7877676" y="6356351"/>
            <a:ext cx="63767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sp>
        <p:nvSpPr>
          <p:cNvPr id="54" name="Google Shape;54;p32"/>
          <p:cNvSpPr txBox="1">
            <a:spLocks noGrp="1"/>
          </p:cNvSpPr>
          <p:nvPr>
            <p:ph type="ftr" idx="11"/>
          </p:nvPr>
        </p:nvSpPr>
        <p:spPr>
          <a:xfrm>
            <a:off x="628650" y="6356351"/>
            <a:ext cx="5486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Tree>
    <p:extLst>
      <p:ext uri="{BB962C8B-B14F-4D97-AF65-F5344CB8AC3E}">
        <p14:creationId xmlns:p14="http://schemas.microsoft.com/office/powerpoint/2010/main" val="18875489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Contenido con título" type="objTx">
  <p:cSld name="Contenido con título">
    <p:spTree>
      <p:nvGrpSpPr>
        <p:cNvPr id="1" name="Shape 55"/>
        <p:cNvGrpSpPr/>
        <p:nvPr/>
      </p:nvGrpSpPr>
      <p:grpSpPr>
        <a:xfrm>
          <a:off x="0" y="0"/>
          <a:ext cx="0" cy="0"/>
          <a:chOff x="0" y="0"/>
          <a:chExt cx="0" cy="0"/>
        </a:xfrm>
      </p:grpSpPr>
      <p:sp>
        <p:nvSpPr>
          <p:cNvPr id="56" name="Google Shape;56;p33"/>
          <p:cNvSpPr txBox="1">
            <a:spLocks noGrp="1"/>
          </p:cNvSpPr>
          <p:nvPr>
            <p:ph type="title"/>
          </p:nvPr>
        </p:nvSpPr>
        <p:spPr>
          <a:xfrm>
            <a:off x="629841" y="457200"/>
            <a:ext cx="6895912"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3200"/>
              <a:buFont typeface="Nunito"/>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3"/>
          <p:cNvSpPr txBox="1">
            <a:spLocks noGrp="1"/>
          </p:cNvSpPr>
          <p:nvPr>
            <p:ph type="body" idx="1"/>
          </p:nvPr>
        </p:nvSpPr>
        <p:spPr>
          <a:xfrm>
            <a:off x="3887391" y="2057400"/>
            <a:ext cx="4629150" cy="3803650"/>
          </a:xfrm>
          <a:prstGeom prst="rect">
            <a:avLst/>
          </a:prstGeom>
          <a:noFill/>
          <a:ln>
            <a:noFill/>
          </a:ln>
        </p:spPr>
        <p:txBody>
          <a:bodyPr spcFirstLastPara="1" wrap="square" lIns="91425" tIns="45700" rIns="91425" bIns="45700" anchor="t" anchorCtr="0">
            <a:normAutofit/>
          </a:bodyPr>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58" name="Google Shape;58;p33"/>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59" name="Google Shape;59;p33"/>
          <p:cNvSpPr txBox="1">
            <a:spLocks noGrp="1"/>
          </p:cNvSpPr>
          <p:nvPr>
            <p:ph type="sldNum" idx="12"/>
          </p:nvPr>
        </p:nvSpPr>
        <p:spPr>
          <a:xfrm>
            <a:off x="7877676" y="6356351"/>
            <a:ext cx="63767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sp>
        <p:nvSpPr>
          <p:cNvPr id="60" name="Google Shape;60;p33"/>
          <p:cNvSpPr txBox="1">
            <a:spLocks noGrp="1"/>
          </p:cNvSpPr>
          <p:nvPr>
            <p:ph type="ftr" idx="11"/>
          </p:nvPr>
        </p:nvSpPr>
        <p:spPr>
          <a:xfrm>
            <a:off x="628650" y="6356351"/>
            <a:ext cx="5486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Tree>
    <p:extLst>
      <p:ext uri="{BB962C8B-B14F-4D97-AF65-F5344CB8AC3E}">
        <p14:creationId xmlns:p14="http://schemas.microsoft.com/office/powerpoint/2010/main" val="88603670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Imagen con título" type="picTx">
  <p:cSld name="Imagen con título">
    <p:spTree>
      <p:nvGrpSpPr>
        <p:cNvPr id="1" name="Shape 61"/>
        <p:cNvGrpSpPr/>
        <p:nvPr/>
      </p:nvGrpSpPr>
      <p:grpSpPr>
        <a:xfrm>
          <a:off x="0" y="0"/>
          <a:ext cx="0" cy="0"/>
          <a:chOff x="0" y="0"/>
          <a:chExt cx="0" cy="0"/>
        </a:xfrm>
      </p:grpSpPr>
      <p:sp>
        <p:nvSpPr>
          <p:cNvPr id="62" name="Google Shape;62;p34"/>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3200"/>
              <a:buFont typeface="Nunito"/>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4"/>
          <p:cNvSpPr>
            <a:spLocks noGrp="1"/>
          </p:cNvSpPr>
          <p:nvPr>
            <p:ph type="pic" idx="2"/>
          </p:nvPr>
        </p:nvSpPr>
        <p:spPr>
          <a:xfrm>
            <a:off x="3887391" y="1215190"/>
            <a:ext cx="4629150" cy="4645861"/>
          </a:xfrm>
          <a:prstGeom prst="rect">
            <a:avLst/>
          </a:prstGeom>
          <a:noFill/>
          <a:ln>
            <a:noFill/>
          </a:ln>
        </p:spPr>
      </p:sp>
      <p:sp>
        <p:nvSpPr>
          <p:cNvPr id="64" name="Google Shape;64;p34"/>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65" name="Google Shape;65;p34"/>
          <p:cNvSpPr txBox="1">
            <a:spLocks noGrp="1"/>
          </p:cNvSpPr>
          <p:nvPr>
            <p:ph type="ftr" idx="11"/>
          </p:nvPr>
        </p:nvSpPr>
        <p:spPr>
          <a:xfrm>
            <a:off x="628650" y="6356351"/>
            <a:ext cx="5486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66" name="Google Shape;66;p34"/>
          <p:cNvSpPr txBox="1">
            <a:spLocks noGrp="1"/>
          </p:cNvSpPr>
          <p:nvPr>
            <p:ph type="sldNum" idx="12"/>
          </p:nvPr>
        </p:nvSpPr>
        <p:spPr>
          <a:xfrm>
            <a:off x="7877676" y="6356351"/>
            <a:ext cx="63767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spTree>
    <p:extLst>
      <p:ext uri="{BB962C8B-B14F-4D97-AF65-F5344CB8AC3E}">
        <p14:creationId xmlns:p14="http://schemas.microsoft.com/office/powerpoint/2010/main" val="3064194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250032"/>
            <a:ext cx="7766050" cy="1150353"/>
          </a:xfrm>
          <a:prstGeom prst="rect">
            <a:avLst/>
          </a:prstGeom>
        </p:spPr>
        <p:txBody>
          <a:bodyPr>
            <a:normAutofit/>
          </a:bodyPr>
          <a:lstStyle>
            <a:lvl1pPr>
              <a:defRPr sz="4200">
                <a:latin typeface="Open Sans"/>
                <a:cs typeface="Open Sans"/>
              </a:defRPr>
            </a:lvl1pPr>
          </a:lstStyle>
          <a:p>
            <a:r>
              <a:rPr lang="en-US" dirty="0" smtClean="0"/>
              <a:t>Click to edit Master title style</a:t>
            </a:r>
            <a:endParaRPr lang="en-US" dirty="0"/>
          </a:p>
        </p:txBody>
      </p:sp>
      <p:sp>
        <p:nvSpPr>
          <p:cNvPr id="3" name="Content Placeholder 2"/>
          <p:cNvSpPr>
            <a:spLocks noGrp="1"/>
          </p:cNvSpPr>
          <p:nvPr>
            <p:ph idx="1"/>
          </p:nvPr>
        </p:nvSpPr>
        <p:spPr>
          <a:xfrm>
            <a:off x="482600" y="2400385"/>
            <a:ext cx="7740650" cy="2064669"/>
          </a:xfrm>
          <a:prstGeom prst="rect">
            <a:avLst/>
          </a:prstGeom>
        </p:spPr>
        <p:txBody>
          <a:bodyPr/>
          <a:lstStyle>
            <a:lvl1pPr>
              <a:defRPr>
                <a:latin typeface="Open Sans"/>
                <a:cs typeface="Open Sans"/>
              </a:defRPr>
            </a:lvl1pPr>
            <a:lvl2pPr>
              <a:defRPr>
                <a:latin typeface="Open Sans"/>
                <a:cs typeface="Open Sans"/>
              </a:defRPr>
            </a:lvl2pPr>
            <a:lvl3pPr>
              <a:defRPr>
                <a:latin typeface="Open Sans"/>
                <a:cs typeface="Open Sans"/>
              </a:defRPr>
            </a:lvl3pPr>
            <a:lvl4pPr>
              <a:defRPr>
                <a:latin typeface="Open Sans"/>
                <a:cs typeface="Open Sans"/>
              </a:defRPr>
            </a:lvl4pPr>
            <a:lvl5pPr>
              <a:defRPr>
                <a:latin typeface="Open Sans"/>
                <a:cs typeface="Open San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3" hasCustomPrompt="1"/>
          </p:nvPr>
        </p:nvSpPr>
        <p:spPr>
          <a:xfrm>
            <a:off x="457200" y="331939"/>
            <a:ext cx="3495675" cy="488017"/>
          </a:xfrm>
          <a:prstGeom prst="rect">
            <a:avLst/>
          </a:prstGeom>
        </p:spPr>
        <p:txBody>
          <a:bodyPr>
            <a:normAutofit/>
          </a:bodyPr>
          <a:lstStyle>
            <a:lvl1pPr marL="0" indent="0">
              <a:buNone/>
              <a:defRPr sz="1800" b="1">
                <a:solidFill>
                  <a:srgbClr val="595959"/>
                </a:solidFill>
                <a:latin typeface="Open Sans"/>
                <a:cs typeface="Open Sans"/>
              </a:defRPr>
            </a:lvl1pPr>
          </a:lstStyle>
          <a:p>
            <a:pPr lvl="0"/>
            <a:r>
              <a:rPr lang="en-US" dirty="0" smtClean="0"/>
              <a:t>CLICK TO EDIT MASTER |</a:t>
            </a:r>
          </a:p>
        </p:txBody>
      </p:sp>
      <p:sp>
        <p:nvSpPr>
          <p:cNvPr id="10" name="Content Placeholder 2"/>
          <p:cNvSpPr>
            <a:spLocks noGrp="1"/>
          </p:cNvSpPr>
          <p:nvPr>
            <p:ph idx="14" hasCustomPrompt="1"/>
          </p:nvPr>
        </p:nvSpPr>
        <p:spPr>
          <a:xfrm>
            <a:off x="3349625" y="331939"/>
            <a:ext cx="2238375" cy="492365"/>
          </a:xfrm>
          <a:prstGeom prst="rect">
            <a:avLst/>
          </a:prstGeom>
        </p:spPr>
        <p:txBody>
          <a:bodyPr>
            <a:normAutofit/>
          </a:bodyPr>
          <a:lstStyle>
            <a:lvl1pPr marL="0" indent="0">
              <a:buNone/>
              <a:defRPr sz="1800" b="1">
                <a:solidFill>
                  <a:schemeClr val="accent6"/>
                </a:solidFill>
                <a:latin typeface="Open Sans"/>
                <a:cs typeface="Open Sans"/>
              </a:defRPr>
            </a:lvl1pPr>
          </a:lstStyle>
          <a:p>
            <a:pPr lvl="0"/>
            <a:r>
              <a:rPr lang="en-US" dirty="0" smtClean="0"/>
              <a:t>CLICK TO EDIT</a:t>
            </a:r>
          </a:p>
        </p:txBody>
      </p:sp>
    </p:spTree>
    <p:extLst>
      <p:ext uri="{BB962C8B-B14F-4D97-AF65-F5344CB8AC3E}">
        <p14:creationId xmlns:p14="http://schemas.microsoft.com/office/powerpoint/2010/main" val="136369920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Título y texto vertical" type="vertTx">
  <p:cSld name="Título y texto vertical">
    <p:spTree>
      <p:nvGrpSpPr>
        <p:cNvPr id="1" name="Shape 67"/>
        <p:cNvGrpSpPr/>
        <p:nvPr/>
      </p:nvGrpSpPr>
      <p:grpSpPr>
        <a:xfrm>
          <a:off x="0" y="0"/>
          <a:ext cx="0" cy="0"/>
          <a:chOff x="0" y="0"/>
          <a:chExt cx="0" cy="0"/>
        </a:xfrm>
      </p:grpSpPr>
      <p:sp>
        <p:nvSpPr>
          <p:cNvPr id="68" name="Google Shape;68;p35"/>
          <p:cNvSpPr txBox="1">
            <a:spLocks noGrp="1"/>
          </p:cNvSpPr>
          <p:nvPr>
            <p:ph type="title"/>
          </p:nvPr>
        </p:nvSpPr>
        <p:spPr>
          <a:xfrm>
            <a:off x="628650" y="365126"/>
            <a:ext cx="695124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35"/>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0" name="Google Shape;70;p35"/>
          <p:cNvSpPr txBox="1">
            <a:spLocks noGrp="1"/>
          </p:cNvSpPr>
          <p:nvPr>
            <p:ph type="sldNum" idx="12"/>
          </p:nvPr>
        </p:nvSpPr>
        <p:spPr>
          <a:xfrm>
            <a:off x="7877676" y="6356351"/>
            <a:ext cx="63767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sp>
        <p:nvSpPr>
          <p:cNvPr id="71" name="Google Shape;71;p35"/>
          <p:cNvSpPr txBox="1">
            <a:spLocks noGrp="1"/>
          </p:cNvSpPr>
          <p:nvPr>
            <p:ph type="ftr" idx="11"/>
          </p:nvPr>
        </p:nvSpPr>
        <p:spPr>
          <a:xfrm>
            <a:off x="628650" y="6356351"/>
            <a:ext cx="5486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Tree>
    <p:extLst>
      <p:ext uri="{BB962C8B-B14F-4D97-AF65-F5344CB8AC3E}">
        <p14:creationId xmlns:p14="http://schemas.microsoft.com/office/powerpoint/2010/main" val="133045651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Título vertical y texto">
    <p:spTree>
      <p:nvGrpSpPr>
        <p:cNvPr id="1" name="Shape 72"/>
        <p:cNvGrpSpPr/>
        <p:nvPr/>
      </p:nvGrpSpPr>
      <p:grpSpPr>
        <a:xfrm>
          <a:off x="0" y="0"/>
          <a:ext cx="0" cy="0"/>
          <a:chOff x="0" y="0"/>
          <a:chExt cx="0" cy="0"/>
        </a:xfrm>
      </p:grpSpPr>
      <p:sp>
        <p:nvSpPr>
          <p:cNvPr id="73" name="Google Shape;73;p36"/>
          <p:cNvSpPr txBox="1">
            <a:spLocks noGrp="1"/>
          </p:cNvSpPr>
          <p:nvPr>
            <p:ph type="title"/>
          </p:nvPr>
        </p:nvSpPr>
        <p:spPr>
          <a:xfrm rot="5400000">
            <a:off x="3703178" y="2285207"/>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6"/>
          <p:cNvSpPr txBox="1">
            <a:spLocks noGrp="1"/>
          </p:cNvSpPr>
          <p:nvPr>
            <p:ph type="body" idx="1"/>
          </p:nvPr>
        </p:nvSpPr>
        <p:spPr>
          <a:xfrm rot="5400000">
            <a:off x="156118" y="837657"/>
            <a:ext cx="5811838" cy="486677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5" name="Google Shape;75;p36"/>
          <p:cNvSpPr txBox="1">
            <a:spLocks noGrp="1"/>
          </p:cNvSpPr>
          <p:nvPr>
            <p:ph type="ftr" idx="11"/>
          </p:nvPr>
        </p:nvSpPr>
        <p:spPr>
          <a:xfrm>
            <a:off x="628650" y="6356351"/>
            <a:ext cx="5486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76" name="Google Shape;76;p36"/>
          <p:cNvSpPr txBox="1">
            <a:spLocks noGrp="1"/>
          </p:cNvSpPr>
          <p:nvPr>
            <p:ph type="sldNum" idx="12"/>
          </p:nvPr>
        </p:nvSpPr>
        <p:spPr>
          <a:xfrm>
            <a:off x="7877676" y="6356351"/>
            <a:ext cx="63767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spTree>
    <p:extLst>
      <p:ext uri="{BB962C8B-B14F-4D97-AF65-F5344CB8AC3E}">
        <p14:creationId xmlns:p14="http://schemas.microsoft.com/office/powerpoint/2010/main" val="110300680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GIF ANIMADO">
  <p:cSld name="GIF ANIMADO">
    <p:spTree>
      <p:nvGrpSpPr>
        <p:cNvPr id="1" name="Shape 77"/>
        <p:cNvGrpSpPr/>
        <p:nvPr/>
      </p:nvGrpSpPr>
      <p:grpSpPr>
        <a:xfrm>
          <a:off x="0" y="0"/>
          <a:ext cx="0" cy="0"/>
          <a:chOff x="0" y="0"/>
          <a:chExt cx="0" cy="0"/>
        </a:xfrm>
      </p:grpSpPr>
      <p:sp>
        <p:nvSpPr>
          <p:cNvPr id="78" name="Google Shape;78;p37"/>
          <p:cNvSpPr/>
          <p:nvPr/>
        </p:nvSpPr>
        <p:spPr>
          <a:xfrm>
            <a:off x="0" y="1"/>
            <a:ext cx="9144000" cy="6256421"/>
          </a:xfrm>
          <a:prstGeom prst="rect">
            <a:avLst/>
          </a:prstGeom>
          <a:solidFill>
            <a:schemeClr val="lt1"/>
          </a:solidFill>
          <a:ln>
            <a:noFill/>
          </a:ln>
        </p:spPr>
        <p:txBody>
          <a:bodyPr spcFirstLastPara="1" wrap="square" lIns="68569" tIns="34275" rIns="68569" bIns="34275" anchor="ctr" anchorCtr="0">
            <a:noAutofit/>
          </a:bodyPr>
          <a:lstStyle/>
          <a:p>
            <a:pPr algn="ctr">
              <a:buClr>
                <a:srgbClr val="000000"/>
              </a:buClr>
              <a:buSzPts val="1800"/>
              <a:buFont typeface="Arial"/>
              <a:buNone/>
            </a:pPr>
            <a:endParaRPr sz="1350" kern="0">
              <a:solidFill>
                <a:srgbClr val="FFFFFF"/>
              </a:solidFill>
              <a:latin typeface="Calibri"/>
              <a:ea typeface="Calibri"/>
              <a:cs typeface="Calibri"/>
              <a:sym typeface="Calibri"/>
            </a:endParaRPr>
          </a:p>
        </p:txBody>
      </p:sp>
      <p:pic>
        <p:nvPicPr>
          <p:cNvPr id="79" name="Google Shape;79;p37"/>
          <p:cNvPicPr preferRelativeResize="0"/>
          <p:nvPr/>
        </p:nvPicPr>
        <p:blipFill rotWithShape="1">
          <a:blip r:embed="rId2">
            <a:alphaModFix/>
          </a:blip>
          <a:srcRect/>
          <a:stretch/>
        </p:blipFill>
        <p:spPr>
          <a:xfrm>
            <a:off x="3236495" y="1648326"/>
            <a:ext cx="2671011" cy="3561348"/>
          </a:xfrm>
          <a:prstGeom prst="rect">
            <a:avLst/>
          </a:prstGeom>
          <a:noFill/>
          <a:ln>
            <a:noFill/>
          </a:ln>
        </p:spPr>
      </p:pic>
      <p:sp>
        <p:nvSpPr>
          <p:cNvPr id="80" name="Google Shape;80;p37"/>
          <p:cNvSpPr txBox="1">
            <a:spLocks noGrp="1"/>
          </p:cNvSpPr>
          <p:nvPr>
            <p:ph type="ftr" idx="11"/>
          </p:nvPr>
        </p:nvSpPr>
        <p:spPr>
          <a:xfrm>
            <a:off x="628650" y="6356351"/>
            <a:ext cx="5486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Tree>
    <p:extLst>
      <p:ext uri="{BB962C8B-B14F-4D97-AF65-F5344CB8AC3E}">
        <p14:creationId xmlns:p14="http://schemas.microsoft.com/office/powerpoint/2010/main" val="260792427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GIF ANIMADO">
  <p:cSld name="1_GIF ANIMADO">
    <p:spTree>
      <p:nvGrpSpPr>
        <p:cNvPr id="1" name="Shape 81"/>
        <p:cNvGrpSpPr/>
        <p:nvPr/>
      </p:nvGrpSpPr>
      <p:grpSpPr>
        <a:xfrm>
          <a:off x="0" y="0"/>
          <a:ext cx="0" cy="0"/>
          <a:chOff x="0" y="0"/>
          <a:chExt cx="0" cy="0"/>
        </a:xfrm>
      </p:grpSpPr>
      <p:sp>
        <p:nvSpPr>
          <p:cNvPr id="82" name="Google Shape;82;p38"/>
          <p:cNvSpPr/>
          <p:nvPr/>
        </p:nvSpPr>
        <p:spPr>
          <a:xfrm>
            <a:off x="0" y="1"/>
            <a:ext cx="9144000" cy="6256421"/>
          </a:xfrm>
          <a:prstGeom prst="rect">
            <a:avLst/>
          </a:prstGeom>
          <a:solidFill>
            <a:schemeClr val="lt1"/>
          </a:solidFill>
          <a:ln>
            <a:noFill/>
          </a:ln>
        </p:spPr>
        <p:txBody>
          <a:bodyPr spcFirstLastPara="1" wrap="square" lIns="68569" tIns="34275" rIns="68569" bIns="34275" anchor="ctr" anchorCtr="0">
            <a:noAutofit/>
          </a:bodyPr>
          <a:lstStyle/>
          <a:p>
            <a:pPr algn="ctr">
              <a:buClr>
                <a:srgbClr val="000000"/>
              </a:buClr>
              <a:buSzPts val="1800"/>
              <a:buFont typeface="Arial"/>
              <a:buNone/>
            </a:pPr>
            <a:endParaRPr sz="1350" kern="0">
              <a:solidFill>
                <a:srgbClr val="FFFFFF"/>
              </a:solidFill>
              <a:latin typeface="Calibri"/>
              <a:ea typeface="Calibri"/>
              <a:cs typeface="Calibri"/>
              <a:sym typeface="Calibri"/>
            </a:endParaRPr>
          </a:p>
        </p:txBody>
      </p:sp>
      <p:sp>
        <p:nvSpPr>
          <p:cNvPr id="83" name="Google Shape;83;p38"/>
          <p:cNvSpPr txBox="1">
            <a:spLocks noGrp="1"/>
          </p:cNvSpPr>
          <p:nvPr>
            <p:ph type="ftr" idx="11"/>
          </p:nvPr>
        </p:nvSpPr>
        <p:spPr>
          <a:xfrm>
            <a:off x="628650" y="6356351"/>
            <a:ext cx="5486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84" name="Google Shape;84;p38"/>
          <p:cNvSpPr txBox="1">
            <a:spLocks noGrp="1"/>
          </p:cNvSpPr>
          <p:nvPr>
            <p:ph type="sldNum" idx="12"/>
          </p:nvPr>
        </p:nvSpPr>
        <p:spPr>
          <a:xfrm>
            <a:off x="7877676" y="6356351"/>
            <a:ext cx="63767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spTree>
    <p:extLst>
      <p:ext uri="{BB962C8B-B14F-4D97-AF65-F5344CB8AC3E}">
        <p14:creationId xmlns:p14="http://schemas.microsoft.com/office/powerpoint/2010/main" val="389021661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01_Title Slide">
    <p:bg>
      <p:bgPr>
        <a:solidFill>
          <a:schemeClr val="bg1"/>
        </a:solidFill>
        <a:effectLst/>
      </p:bgPr>
    </p:bg>
    <p:spTree>
      <p:nvGrpSpPr>
        <p:cNvPr id="1" name=""/>
        <p:cNvGrpSpPr/>
        <p:nvPr/>
      </p:nvGrpSpPr>
      <p:grpSpPr>
        <a:xfrm>
          <a:off x="0" y="0"/>
          <a:ext cx="0" cy="0"/>
          <a:chOff x="0" y="0"/>
          <a:chExt cx="0" cy="0"/>
        </a:xfrm>
      </p:grpSpPr>
      <p:pic>
        <p:nvPicPr>
          <p:cNvPr id="5122" name="Picture 2">
            <a:extLst>
              <a:ext uri="{FF2B5EF4-FFF2-40B4-BE49-F238E27FC236}">
                <a16:creationId xmlns="" xmlns:a16="http://schemas.microsoft.com/office/drawing/2014/main" id="{8B61104C-677B-6F43-85D7-55027E972F6D}"/>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24657" t="23561"/>
          <a:stretch/>
        </p:blipFill>
        <p:spPr bwMode="auto">
          <a:xfrm>
            <a:off x="1" y="-2"/>
            <a:ext cx="4010726" cy="5242143"/>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8">
            <a:extLst>
              <a:ext uri="{FF2B5EF4-FFF2-40B4-BE49-F238E27FC236}">
                <a16:creationId xmlns="" xmlns:a16="http://schemas.microsoft.com/office/drawing/2014/main" id="{3D135A81-65C3-1044-ADDD-43EF917C31C1}"/>
              </a:ext>
            </a:extLst>
          </p:cNvPr>
          <p:cNvSpPr>
            <a:spLocks noGrp="1"/>
          </p:cNvSpPr>
          <p:nvPr>
            <p:ph type="body" sz="quarter" idx="18" hasCustomPrompt="1"/>
          </p:nvPr>
        </p:nvSpPr>
        <p:spPr>
          <a:xfrm>
            <a:off x="2395602" y="2420009"/>
            <a:ext cx="5749447" cy="2006600"/>
          </a:xfrm>
        </p:spPr>
        <p:txBody>
          <a:bodyPr>
            <a:noAutofit/>
          </a:bodyPr>
          <a:lstStyle>
            <a:lvl1pPr marL="0" indent="0">
              <a:buNone/>
              <a:defRPr sz="6000" b="1" cap="none" baseline="0">
                <a:solidFill>
                  <a:schemeClr val="bg2">
                    <a:lumMod val="75000"/>
                  </a:schemeClr>
                </a:solidFill>
                <a:latin typeface="+mn-lt"/>
                <a:ea typeface="Helvetica Neue" panose="02000503000000020004" pitchFamily="2" charset="0"/>
                <a:cs typeface="Helvetica Neue" panose="02000503000000020004" pitchFamily="2" charset="0"/>
              </a:defRPr>
            </a:lvl1pPr>
          </a:lstStyle>
          <a:p>
            <a:pPr lvl="0"/>
            <a:r>
              <a:rPr lang="en-GB" dirty="0"/>
              <a:t>Title</a:t>
            </a:r>
          </a:p>
        </p:txBody>
      </p:sp>
      <p:sp>
        <p:nvSpPr>
          <p:cNvPr id="9" name="Text Placeholder 11">
            <a:extLst>
              <a:ext uri="{FF2B5EF4-FFF2-40B4-BE49-F238E27FC236}">
                <a16:creationId xmlns="" xmlns:a16="http://schemas.microsoft.com/office/drawing/2014/main" id="{DD5BEB8A-43C3-3E48-81C9-CBB779AEE9F3}"/>
              </a:ext>
            </a:extLst>
          </p:cNvPr>
          <p:cNvSpPr>
            <a:spLocks noGrp="1"/>
          </p:cNvSpPr>
          <p:nvPr>
            <p:ph type="body" sz="quarter" idx="19"/>
          </p:nvPr>
        </p:nvSpPr>
        <p:spPr>
          <a:xfrm>
            <a:off x="2395602" y="4683770"/>
            <a:ext cx="5824603" cy="988647"/>
          </a:xfrm>
        </p:spPr>
        <p:txBody>
          <a:bodyPr/>
          <a:lstStyle>
            <a:lvl1pPr marL="0" indent="0">
              <a:buNone/>
              <a:defRPr b="1" i="0">
                <a:solidFill>
                  <a:srgbClr val="5A6770"/>
                </a:solidFill>
                <a:latin typeface="+mn-lt"/>
                <a:cs typeface="Calibri Light" panose="020F0302020204030204" pitchFamily="34" charset="0"/>
              </a:defRPr>
            </a:lvl1pPr>
            <a:lvl2pPr marL="342900" indent="0">
              <a:buNone/>
              <a:defRPr b="0" i="0">
                <a:solidFill>
                  <a:schemeClr val="bg1"/>
                </a:solidFill>
                <a:latin typeface="Calibri Light" panose="020F0302020204030204" pitchFamily="34" charset="0"/>
                <a:cs typeface="Calibri Light" panose="020F0302020204030204" pitchFamily="34" charset="0"/>
              </a:defRPr>
            </a:lvl2pPr>
            <a:lvl3pPr marL="685800" indent="0">
              <a:buNone/>
              <a:defRPr b="0" i="0">
                <a:solidFill>
                  <a:schemeClr val="bg1"/>
                </a:solidFill>
                <a:latin typeface="Calibri Light" panose="020F0302020204030204" pitchFamily="34" charset="0"/>
                <a:cs typeface="Calibri Light" panose="020F0302020204030204" pitchFamily="34" charset="0"/>
              </a:defRPr>
            </a:lvl3pPr>
            <a:lvl4pPr marL="1028700" indent="0">
              <a:buNone/>
              <a:defRPr b="0" i="0">
                <a:solidFill>
                  <a:schemeClr val="bg1"/>
                </a:solidFill>
                <a:latin typeface="Calibri Light" panose="020F0302020204030204" pitchFamily="34" charset="0"/>
                <a:cs typeface="Calibri Light" panose="020F0302020204030204" pitchFamily="34" charset="0"/>
              </a:defRPr>
            </a:lvl4pPr>
            <a:lvl5pPr marL="1371600"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GB" dirty="0"/>
              <a:t>Click to edit Master text styles</a:t>
            </a:r>
          </a:p>
        </p:txBody>
      </p:sp>
      <p:sp>
        <p:nvSpPr>
          <p:cNvPr id="10" name="Text Placeholder 11">
            <a:extLst>
              <a:ext uri="{FF2B5EF4-FFF2-40B4-BE49-F238E27FC236}">
                <a16:creationId xmlns="" xmlns:a16="http://schemas.microsoft.com/office/drawing/2014/main" id="{12D0491A-DF8C-EF4F-B9C3-9FCD6BB7E6A2}"/>
              </a:ext>
            </a:extLst>
          </p:cNvPr>
          <p:cNvSpPr>
            <a:spLocks noGrp="1"/>
          </p:cNvSpPr>
          <p:nvPr>
            <p:ph type="body" sz="quarter" idx="20" hasCustomPrompt="1"/>
          </p:nvPr>
        </p:nvSpPr>
        <p:spPr>
          <a:xfrm>
            <a:off x="6320118" y="163865"/>
            <a:ext cx="2659655" cy="825691"/>
          </a:xfrm>
        </p:spPr>
        <p:txBody>
          <a:bodyPr>
            <a:normAutofit/>
          </a:bodyPr>
          <a:lstStyle>
            <a:lvl1pPr marL="0" indent="0" algn="r">
              <a:buNone/>
              <a:defRPr sz="1200" b="1" i="0">
                <a:solidFill>
                  <a:schemeClr val="bg2">
                    <a:lumMod val="75000"/>
                  </a:schemeClr>
                </a:solidFill>
                <a:latin typeface="+mj-lt"/>
                <a:cs typeface="Calibri Light" panose="020F0302020204030204" pitchFamily="34" charset="0"/>
              </a:defRPr>
            </a:lvl1pPr>
            <a:lvl2pPr marL="342900" indent="0">
              <a:buNone/>
              <a:defRPr b="0" i="0">
                <a:solidFill>
                  <a:schemeClr val="bg1"/>
                </a:solidFill>
                <a:latin typeface="Calibri Light" panose="020F0302020204030204" pitchFamily="34" charset="0"/>
                <a:cs typeface="Calibri Light" panose="020F0302020204030204" pitchFamily="34" charset="0"/>
              </a:defRPr>
            </a:lvl2pPr>
            <a:lvl3pPr marL="685800" indent="0">
              <a:buNone/>
              <a:defRPr b="0" i="0">
                <a:solidFill>
                  <a:schemeClr val="bg1"/>
                </a:solidFill>
                <a:latin typeface="Calibri Light" panose="020F0302020204030204" pitchFamily="34" charset="0"/>
                <a:cs typeface="Calibri Light" panose="020F0302020204030204" pitchFamily="34" charset="0"/>
              </a:defRPr>
            </a:lvl3pPr>
            <a:lvl4pPr marL="1028700" indent="0">
              <a:buNone/>
              <a:defRPr b="0" i="0">
                <a:solidFill>
                  <a:schemeClr val="bg1"/>
                </a:solidFill>
                <a:latin typeface="Calibri Light" panose="020F0302020204030204" pitchFamily="34" charset="0"/>
                <a:cs typeface="Calibri Light" panose="020F0302020204030204" pitchFamily="34" charset="0"/>
              </a:defRPr>
            </a:lvl4pPr>
            <a:lvl5pPr marL="1371600"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GB" dirty="0"/>
              <a:t>CLICK TO EDIT MASTER TEXT STYLES</a:t>
            </a:r>
          </a:p>
        </p:txBody>
      </p:sp>
      <p:sp>
        <p:nvSpPr>
          <p:cNvPr id="11" name="Title 1">
            <a:extLst>
              <a:ext uri="{FF2B5EF4-FFF2-40B4-BE49-F238E27FC236}">
                <a16:creationId xmlns="" xmlns:a16="http://schemas.microsoft.com/office/drawing/2014/main" id="{658EDEE1-8AC4-F347-B6FF-158E4DE04315}"/>
              </a:ext>
            </a:extLst>
          </p:cNvPr>
          <p:cNvSpPr txBox="1">
            <a:spLocks noChangeAspect="1"/>
          </p:cNvSpPr>
          <p:nvPr userDrawn="1"/>
        </p:nvSpPr>
        <p:spPr>
          <a:xfrm>
            <a:off x="7207773" y="6442430"/>
            <a:ext cx="1107440" cy="184666"/>
          </a:xfrm>
          <a:prstGeom prst="rect">
            <a:avLst/>
          </a:prstGeom>
          <a:noFill/>
        </p:spPr>
        <p:txBody>
          <a:bodyPr wrap="square" lIns="0" tIns="0" rIns="0" bIns="0" anchor="ctr">
            <a:spAutoFit/>
          </a:bodyPr>
          <a:lstStyle>
            <a:lvl1pPr algn="ctr" defTabSz="914400" rtl="0" eaLnBrk="1" latinLnBrk="0" hangingPunct="1">
              <a:lnSpc>
                <a:spcPct val="100000"/>
              </a:lnSpc>
              <a:spcBef>
                <a:spcPct val="0"/>
              </a:spcBef>
              <a:buNone/>
              <a:defRPr sz="4800" b="0" i="0" kern="1200" spc="-150" baseline="0">
                <a:solidFill>
                  <a:srgbClr val="2D3293"/>
                </a:solidFill>
                <a:latin typeface="Open Sans Light" charset="0"/>
                <a:ea typeface="Open Sans Light" charset="0"/>
                <a:cs typeface="Open Sans Light" charset="0"/>
              </a:defRPr>
            </a:lvl1pPr>
          </a:lstStyle>
          <a:p>
            <a:pPr algn="r"/>
            <a:r>
              <a:rPr lang="en-US" sz="1200" b="1" spc="0">
                <a:solidFill>
                  <a:srgbClr val="222080"/>
                </a:solidFill>
                <a:latin typeface="Calibri Light" panose="020F0302020204030204"/>
                <a:ea typeface="Open Sans" charset="0"/>
                <a:cs typeface="Open Sans" charset="0"/>
              </a:rPr>
              <a:t>@</a:t>
            </a:r>
            <a:r>
              <a:rPr lang="en-US" sz="1200" b="1" spc="0" err="1">
                <a:solidFill>
                  <a:srgbClr val="222080"/>
                </a:solidFill>
                <a:latin typeface="Calibri Light" panose="020F0302020204030204"/>
                <a:ea typeface="Open Sans" charset="0"/>
                <a:cs typeface="Open Sans" charset="0"/>
              </a:rPr>
              <a:t>openaire_eu</a:t>
            </a:r>
            <a:endParaRPr lang="en-US" sz="1200" b="1" spc="0">
              <a:solidFill>
                <a:srgbClr val="222080"/>
              </a:solidFill>
              <a:latin typeface="Calibri Light" panose="020F0302020204030204"/>
              <a:ea typeface="Open Sans" charset="0"/>
              <a:cs typeface="Open Sans" charset="0"/>
            </a:endParaRPr>
          </a:p>
        </p:txBody>
      </p:sp>
      <p:pic>
        <p:nvPicPr>
          <p:cNvPr id="12" name="Graphic 11">
            <a:extLst>
              <a:ext uri="{FF2B5EF4-FFF2-40B4-BE49-F238E27FC236}">
                <a16:creationId xmlns="" xmlns:a16="http://schemas.microsoft.com/office/drawing/2014/main" id="{73C9E1DF-CE37-7A49-A3B7-C4A4EF7A0470}"/>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8605725" y="6372763"/>
            <a:ext cx="243000" cy="324000"/>
          </a:xfrm>
          <a:prstGeom prst="rect">
            <a:avLst/>
          </a:prstGeom>
        </p:spPr>
      </p:pic>
      <p:sp>
        <p:nvSpPr>
          <p:cNvPr id="13" name="바닥글 개체 틀 3">
            <a:extLst>
              <a:ext uri="{FF2B5EF4-FFF2-40B4-BE49-F238E27FC236}">
                <a16:creationId xmlns="" xmlns:a16="http://schemas.microsoft.com/office/drawing/2014/main" id="{B2B41314-E0AF-BF4C-93F3-F23FEA860474}"/>
              </a:ext>
            </a:extLst>
          </p:cNvPr>
          <p:cNvSpPr>
            <a:spLocks noGrp="1"/>
          </p:cNvSpPr>
          <p:nvPr>
            <p:ph type="ftr" sz="quarter" idx="11"/>
          </p:nvPr>
        </p:nvSpPr>
        <p:spPr>
          <a:xfrm>
            <a:off x="2395602" y="6353706"/>
            <a:ext cx="4593922" cy="492915"/>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pic>
        <p:nvPicPr>
          <p:cNvPr id="14" name="Picture 2">
            <a:extLst>
              <a:ext uri="{FF2B5EF4-FFF2-40B4-BE49-F238E27FC236}">
                <a16:creationId xmlns="" xmlns:a16="http://schemas.microsoft.com/office/drawing/2014/main" id="{64AE2ADF-8610-C24E-A43C-7742771DA71A}"/>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296367" y="6431722"/>
            <a:ext cx="307271" cy="27295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 xmlns:a16="http://schemas.microsoft.com/office/drawing/2014/main" id="{C097CC0C-8552-B046-B7F6-F930B5523D85}"/>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7086273" y="6424138"/>
            <a:ext cx="243000" cy="269999"/>
          </a:xfrm>
          <a:prstGeom prst="rect">
            <a:avLst/>
          </a:prstGeom>
        </p:spPr>
      </p:pic>
      <p:pic>
        <p:nvPicPr>
          <p:cNvPr id="16" name="Picture 15">
            <a:extLst>
              <a:ext uri="{FF2B5EF4-FFF2-40B4-BE49-F238E27FC236}">
                <a16:creationId xmlns="" xmlns:a16="http://schemas.microsoft.com/office/drawing/2014/main" id="{31B7AED5-BAC3-4D4A-BD2F-8D627ED1725E}"/>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229214" y="6353705"/>
            <a:ext cx="907694" cy="432000"/>
          </a:xfrm>
          <a:prstGeom prst="rect">
            <a:avLst/>
          </a:prstGeom>
        </p:spPr>
      </p:pic>
    </p:spTree>
    <p:extLst>
      <p:ext uri="{BB962C8B-B14F-4D97-AF65-F5344CB8AC3E}">
        <p14:creationId xmlns:p14="http://schemas.microsoft.com/office/powerpoint/2010/main" val="145009801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1_Title_1_light_background">
    <p:bg>
      <p:bgRef idx="1001">
        <a:schemeClr val="bg1"/>
      </p:bgRef>
    </p:bg>
    <p:spTree>
      <p:nvGrpSpPr>
        <p:cNvPr id="1" name=""/>
        <p:cNvGrpSpPr/>
        <p:nvPr/>
      </p:nvGrpSpPr>
      <p:grpSpPr>
        <a:xfrm>
          <a:off x="0" y="0"/>
          <a:ext cx="0" cy="0"/>
          <a:chOff x="0" y="0"/>
          <a:chExt cx="0" cy="0"/>
        </a:xfrm>
      </p:grpSpPr>
      <p:sp>
        <p:nvSpPr>
          <p:cNvPr id="10" name="그림 개체 틀 9"/>
          <p:cNvSpPr>
            <a:spLocks noGrp="1"/>
          </p:cNvSpPr>
          <p:nvPr>
            <p:ph type="pic" sz="quarter" idx="16"/>
          </p:nvPr>
        </p:nvSpPr>
        <p:spPr>
          <a:xfrm>
            <a:off x="216772" y="0"/>
            <a:ext cx="5612529" cy="6858000"/>
          </a:xfrm>
          <a:custGeom>
            <a:avLst/>
            <a:gdLst>
              <a:gd name="connsiteX0" fmla="*/ 3741687 w 7483372"/>
              <a:gd name="connsiteY0" fmla="*/ 1173163 h 6858000"/>
              <a:gd name="connsiteX1" fmla="*/ 1485849 w 7483372"/>
              <a:gd name="connsiteY1" fmla="*/ 3429001 h 6858000"/>
              <a:gd name="connsiteX2" fmla="*/ 3741687 w 7483372"/>
              <a:gd name="connsiteY2" fmla="*/ 5684839 h 6858000"/>
              <a:gd name="connsiteX3" fmla="*/ 5997525 w 7483372"/>
              <a:gd name="connsiteY3" fmla="*/ 3429001 h 6858000"/>
              <a:gd name="connsiteX4" fmla="*/ 3741687 w 7483372"/>
              <a:gd name="connsiteY4" fmla="*/ 1173163 h 6858000"/>
              <a:gd name="connsiteX5" fmla="*/ 2199390 w 7483372"/>
              <a:gd name="connsiteY5" fmla="*/ 0 h 6858000"/>
              <a:gd name="connsiteX6" fmla="*/ 5283982 w 7483372"/>
              <a:gd name="connsiteY6" fmla="*/ 0 h 6858000"/>
              <a:gd name="connsiteX7" fmla="*/ 5363862 w 7483372"/>
              <a:gd name="connsiteY7" fmla="*/ 36113 h 6858000"/>
              <a:gd name="connsiteX8" fmla="*/ 7483372 w 7483372"/>
              <a:gd name="connsiteY8" fmla="*/ 3408828 h 6858000"/>
              <a:gd name="connsiteX9" fmla="*/ 5198119 w 7483372"/>
              <a:gd name="connsiteY9" fmla="*/ 6856474 h 6858000"/>
              <a:gd name="connsiteX10" fmla="*/ 5194249 w 7483372"/>
              <a:gd name="connsiteY10" fmla="*/ 6858000 h 6858000"/>
              <a:gd name="connsiteX11" fmla="*/ 2289124 w 7483372"/>
              <a:gd name="connsiteY11" fmla="*/ 6858000 h 6858000"/>
              <a:gd name="connsiteX12" fmla="*/ 2285253 w 7483372"/>
              <a:gd name="connsiteY12" fmla="*/ 6856474 h 6858000"/>
              <a:gd name="connsiteX13" fmla="*/ 0 w 7483372"/>
              <a:gd name="connsiteY13" fmla="*/ 3408828 h 6858000"/>
              <a:gd name="connsiteX14" fmla="*/ 2119511 w 7483372"/>
              <a:gd name="connsiteY14" fmla="*/ 36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483372" h="6858000">
                <a:moveTo>
                  <a:pt x="3741687" y="1173163"/>
                </a:moveTo>
                <a:cubicBezTo>
                  <a:pt x="2495822" y="1173163"/>
                  <a:pt x="1485849" y="2183136"/>
                  <a:pt x="1485849" y="3429001"/>
                </a:cubicBezTo>
                <a:cubicBezTo>
                  <a:pt x="1485849" y="4674866"/>
                  <a:pt x="2495822" y="5684839"/>
                  <a:pt x="3741687" y="5684839"/>
                </a:cubicBezTo>
                <a:cubicBezTo>
                  <a:pt x="4987552" y="5684839"/>
                  <a:pt x="5997525" y="4674866"/>
                  <a:pt x="5997525" y="3429001"/>
                </a:cubicBezTo>
                <a:cubicBezTo>
                  <a:pt x="5997525" y="2183136"/>
                  <a:pt x="4987552" y="1173163"/>
                  <a:pt x="3741687" y="1173163"/>
                </a:cubicBezTo>
                <a:close/>
                <a:moveTo>
                  <a:pt x="2199390" y="0"/>
                </a:moveTo>
                <a:lnTo>
                  <a:pt x="5283982" y="0"/>
                </a:lnTo>
                <a:lnTo>
                  <a:pt x="5363862" y="36113"/>
                </a:lnTo>
                <a:cubicBezTo>
                  <a:pt x="6617956" y="640397"/>
                  <a:pt x="7483372" y="1923549"/>
                  <a:pt x="7483372" y="3408828"/>
                </a:cubicBezTo>
                <a:cubicBezTo>
                  <a:pt x="7483372" y="4958685"/>
                  <a:pt x="6541067" y="6288455"/>
                  <a:pt x="5198119" y="6856474"/>
                </a:cubicBezTo>
                <a:lnTo>
                  <a:pt x="5194249" y="6858000"/>
                </a:lnTo>
                <a:lnTo>
                  <a:pt x="2289124" y="6858000"/>
                </a:lnTo>
                <a:lnTo>
                  <a:pt x="2285253" y="6856474"/>
                </a:lnTo>
                <a:cubicBezTo>
                  <a:pt x="942306" y="6288455"/>
                  <a:pt x="0" y="4958685"/>
                  <a:pt x="0" y="3408828"/>
                </a:cubicBezTo>
                <a:cubicBezTo>
                  <a:pt x="0" y="1923549"/>
                  <a:pt x="865416" y="640397"/>
                  <a:pt x="2119511" y="36113"/>
                </a:cubicBezTo>
                <a:close/>
              </a:path>
            </a:pathLst>
          </a:custGeom>
        </p:spPr>
        <p:txBody>
          <a:bodyPr wrap="square">
            <a:noAutofit/>
          </a:bodyPr>
          <a:lstStyle/>
          <a:p>
            <a:endParaRPr lang="ko-KR" altLang="en-US"/>
          </a:p>
        </p:txBody>
      </p:sp>
      <p:sp>
        <p:nvSpPr>
          <p:cNvPr id="20" name="그림 개체 틀 19"/>
          <p:cNvSpPr>
            <a:spLocks noGrp="1"/>
          </p:cNvSpPr>
          <p:nvPr>
            <p:ph type="pic" sz="quarter" idx="17"/>
          </p:nvPr>
        </p:nvSpPr>
        <p:spPr>
          <a:xfrm>
            <a:off x="3592996" y="2"/>
            <a:ext cx="3018546" cy="3368607"/>
          </a:xfrm>
          <a:custGeom>
            <a:avLst/>
            <a:gdLst>
              <a:gd name="connsiteX0" fmla="*/ 528775 w 4024728"/>
              <a:gd name="connsiteY0" fmla="*/ 0 h 3368607"/>
              <a:gd name="connsiteX1" fmla="*/ 3495954 w 4024728"/>
              <a:gd name="connsiteY1" fmla="*/ 0 h 3368607"/>
              <a:gd name="connsiteX2" fmla="*/ 3565202 w 4024728"/>
              <a:gd name="connsiteY2" fmla="*/ 76193 h 3368607"/>
              <a:gd name="connsiteX3" fmla="*/ 4024728 w 4024728"/>
              <a:gd name="connsiteY3" fmla="*/ 1356243 h 3368607"/>
              <a:gd name="connsiteX4" fmla="*/ 2012364 w 4024728"/>
              <a:gd name="connsiteY4" fmla="*/ 3368607 h 3368607"/>
              <a:gd name="connsiteX5" fmla="*/ 0 w 4024728"/>
              <a:gd name="connsiteY5" fmla="*/ 1356243 h 3368607"/>
              <a:gd name="connsiteX6" fmla="*/ 459526 w 4024728"/>
              <a:gd name="connsiteY6" fmla="*/ 76193 h 336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4728" h="3368607">
                <a:moveTo>
                  <a:pt x="528775" y="0"/>
                </a:moveTo>
                <a:lnTo>
                  <a:pt x="3495954" y="0"/>
                </a:lnTo>
                <a:lnTo>
                  <a:pt x="3565202" y="76193"/>
                </a:lnTo>
                <a:cubicBezTo>
                  <a:pt x="3852277" y="424048"/>
                  <a:pt x="4024728" y="870006"/>
                  <a:pt x="4024728" y="1356243"/>
                </a:cubicBezTo>
                <a:cubicBezTo>
                  <a:pt x="4024728" y="2467641"/>
                  <a:pt x="3123762" y="3368607"/>
                  <a:pt x="2012364" y="3368607"/>
                </a:cubicBezTo>
                <a:cubicBezTo>
                  <a:pt x="900966" y="3368607"/>
                  <a:pt x="0" y="2467641"/>
                  <a:pt x="0" y="1356243"/>
                </a:cubicBezTo>
                <a:cubicBezTo>
                  <a:pt x="0" y="870006"/>
                  <a:pt x="172451" y="424048"/>
                  <a:pt x="459526" y="76193"/>
                </a:cubicBezTo>
                <a:close/>
              </a:path>
            </a:pathLst>
          </a:custGeom>
        </p:spPr>
        <p:txBody>
          <a:bodyPr wrap="square">
            <a:noAutofit/>
          </a:bodyPr>
          <a:lstStyle/>
          <a:p>
            <a:endParaRPr lang="ko-KR" altLang="en-US"/>
          </a:p>
        </p:txBody>
      </p:sp>
      <p:sp>
        <p:nvSpPr>
          <p:cNvPr id="11" name="Text Placeholder 8">
            <a:extLst>
              <a:ext uri="{FF2B5EF4-FFF2-40B4-BE49-F238E27FC236}">
                <a16:creationId xmlns="" xmlns:a16="http://schemas.microsoft.com/office/drawing/2014/main" id="{C167E905-9829-3A48-B64E-3F05C83C529D}"/>
              </a:ext>
            </a:extLst>
          </p:cNvPr>
          <p:cNvSpPr>
            <a:spLocks noGrp="1"/>
          </p:cNvSpPr>
          <p:nvPr>
            <p:ph type="body" sz="quarter" idx="18" hasCustomPrompt="1"/>
          </p:nvPr>
        </p:nvSpPr>
        <p:spPr>
          <a:xfrm>
            <a:off x="1933575" y="3749742"/>
            <a:ext cx="6915150" cy="2006600"/>
          </a:xfrm>
        </p:spPr>
        <p:txBody>
          <a:bodyPr>
            <a:noAutofit/>
          </a:bodyPr>
          <a:lstStyle>
            <a:lvl1pPr marL="0" indent="0" algn="r">
              <a:buNone/>
              <a:defRPr sz="6000" b="1">
                <a:solidFill>
                  <a:schemeClr val="bg2"/>
                </a:solidFill>
                <a:latin typeface="+mj-lt"/>
                <a:ea typeface="Helvetica Neue" panose="02000503000000020004" pitchFamily="2" charset="0"/>
                <a:cs typeface="Helvetica Neue" panose="02000503000000020004" pitchFamily="2" charset="0"/>
              </a:defRPr>
            </a:lvl1pPr>
          </a:lstStyle>
          <a:p>
            <a:pPr lvl="0"/>
            <a:r>
              <a:rPr lang="en-GB" dirty="0"/>
              <a:t>CLICK TO EDIT MASTER TEXT STYLES</a:t>
            </a:r>
          </a:p>
        </p:txBody>
      </p:sp>
      <p:sp>
        <p:nvSpPr>
          <p:cNvPr id="12" name="Text Placeholder 11">
            <a:extLst>
              <a:ext uri="{FF2B5EF4-FFF2-40B4-BE49-F238E27FC236}">
                <a16:creationId xmlns="" xmlns:a16="http://schemas.microsoft.com/office/drawing/2014/main" id="{72020A61-98B8-4D42-B44D-28436F578240}"/>
              </a:ext>
            </a:extLst>
          </p:cNvPr>
          <p:cNvSpPr>
            <a:spLocks noGrp="1"/>
          </p:cNvSpPr>
          <p:nvPr>
            <p:ph type="body" sz="quarter" idx="19"/>
          </p:nvPr>
        </p:nvSpPr>
        <p:spPr>
          <a:xfrm>
            <a:off x="4695825" y="3038475"/>
            <a:ext cx="4152900" cy="520700"/>
          </a:xfrm>
        </p:spPr>
        <p:txBody>
          <a:bodyPr/>
          <a:lstStyle>
            <a:lvl1pPr marL="0" indent="0" algn="r">
              <a:buNone/>
              <a:defRPr b="0" i="0">
                <a:solidFill>
                  <a:schemeClr val="accent3">
                    <a:lumMod val="75000"/>
                  </a:schemeClr>
                </a:solidFill>
                <a:latin typeface="+mn-lt"/>
                <a:cs typeface="Calibri Light" panose="020F0302020204030204" pitchFamily="34" charset="0"/>
              </a:defRPr>
            </a:lvl1pPr>
            <a:lvl2pPr marL="342900" indent="0">
              <a:buNone/>
              <a:defRPr b="0" i="0">
                <a:solidFill>
                  <a:schemeClr val="bg1"/>
                </a:solidFill>
                <a:latin typeface="Calibri Light" panose="020F0302020204030204" pitchFamily="34" charset="0"/>
                <a:cs typeface="Calibri Light" panose="020F0302020204030204" pitchFamily="34" charset="0"/>
              </a:defRPr>
            </a:lvl2pPr>
            <a:lvl3pPr marL="685800" indent="0">
              <a:buNone/>
              <a:defRPr b="0" i="0">
                <a:solidFill>
                  <a:schemeClr val="bg1"/>
                </a:solidFill>
                <a:latin typeface="Calibri Light" panose="020F0302020204030204" pitchFamily="34" charset="0"/>
                <a:cs typeface="Calibri Light" panose="020F0302020204030204" pitchFamily="34" charset="0"/>
              </a:defRPr>
            </a:lvl3pPr>
            <a:lvl4pPr marL="1028700" indent="0">
              <a:buNone/>
              <a:defRPr b="0" i="0">
                <a:solidFill>
                  <a:schemeClr val="bg1"/>
                </a:solidFill>
                <a:latin typeface="Calibri Light" panose="020F0302020204030204" pitchFamily="34" charset="0"/>
                <a:cs typeface="Calibri Light" panose="020F0302020204030204" pitchFamily="34" charset="0"/>
              </a:defRPr>
            </a:lvl4pPr>
            <a:lvl5pPr marL="1371600"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GB" dirty="0"/>
              <a:t>Click to edit Master text styles</a:t>
            </a:r>
          </a:p>
        </p:txBody>
      </p:sp>
      <p:sp>
        <p:nvSpPr>
          <p:cNvPr id="13" name="Text Placeholder 11">
            <a:extLst>
              <a:ext uri="{FF2B5EF4-FFF2-40B4-BE49-F238E27FC236}">
                <a16:creationId xmlns="" xmlns:a16="http://schemas.microsoft.com/office/drawing/2014/main" id="{EEB0AF54-F642-CC4C-A853-9CACB1646C6C}"/>
              </a:ext>
            </a:extLst>
          </p:cNvPr>
          <p:cNvSpPr>
            <a:spLocks noGrp="1"/>
          </p:cNvSpPr>
          <p:nvPr>
            <p:ph type="body" sz="quarter" idx="20" hasCustomPrompt="1"/>
          </p:nvPr>
        </p:nvSpPr>
        <p:spPr>
          <a:xfrm>
            <a:off x="4695825" y="2063115"/>
            <a:ext cx="4152900" cy="520700"/>
          </a:xfrm>
        </p:spPr>
        <p:txBody>
          <a:bodyPr>
            <a:normAutofit/>
          </a:bodyPr>
          <a:lstStyle>
            <a:lvl1pPr marL="0" indent="0" algn="r">
              <a:buNone/>
              <a:defRPr sz="1200" b="0" i="0">
                <a:solidFill>
                  <a:schemeClr val="accent6"/>
                </a:solidFill>
                <a:latin typeface="+mj-lt"/>
                <a:cs typeface="Calibri Light" panose="020F0302020204030204" pitchFamily="34" charset="0"/>
              </a:defRPr>
            </a:lvl1pPr>
            <a:lvl2pPr marL="342900" indent="0">
              <a:buNone/>
              <a:defRPr b="0" i="0">
                <a:solidFill>
                  <a:schemeClr val="bg1"/>
                </a:solidFill>
                <a:latin typeface="Calibri Light" panose="020F0302020204030204" pitchFamily="34" charset="0"/>
                <a:cs typeface="Calibri Light" panose="020F0302020204030204" pitchFamily="34" charset="0"/>
              </a:defRPr>
            </a:lvl2pPr>
            <a:lvl3pPr marL="685800" indent="0">
              <a:buNone/>
              <a:defRPr b="0" i="0">
                <a:solidFill>
                  <a:schemeClr val="bg1"/>
                </a:solidFill>
                <a:latin typeface="Calibri Light" panose="020F0302020204030204" pitchFamily="34" charset="0"/>
                <a:cs typeface="Calibri Light" panose="020F0302020204030204" pitchFamily="34" charset="0"/>
              </a:defRPr>
            </a:lvl3pPr>
            <a:lvl4pPr marL="1028700" indent="0">
              <a:buNone/>
              <a:defRPr b="0" i="0">
                <a:solidFill>
                  <a:schemeClr val="bg1"/>
                </a:solidFill>
                <a:latin typeface="Calibri Light" panose="020F0302020204030204" pitchFamily="34" charset="0"/>
                <a:cs typeface="Calibri Light" panose="020F0302020204030204" pitchFamily="34" charset="0"/>
              </a:defRPr>
            </a:lvl4pPr>
            <a:lvl5pPr marL="1371600"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GB" dirty="0"/>
              <a:t>CLICK TO EDIT MASTER TEXT STYLES</a:t>
            </a:r>
          </a:p>
        </p:txBody>
      </p:sp>
      <p:pic>
        <p:nvPicPr>
          <p:cNvPr id="14" name="Picture 13">
            <a:extLst>
              <a:ext uri="{FF2B5EF4-FFF2-40B4-BE49-F238E27FC236}">
                <a16:creationId xmlns="" xmlns:a16="http://schemas.microsoft.com/office/drawing/2014/main" id="{59D6FC93-08E4-3643-8D34-1D4297EB1D3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751108" y="208743"/>
            <a:ext cx="243000" cy="269999"/>
          </a:xfrm>
          <a:prstGeom prst="rect">
            <a:avLst/>
          </a:prstGeom>
        </p:spPr>
      </p:pic>
      <p:sp>
        <p:nvSpPr>
          <p:cNvPr id="15" name="Title 1">
            <a:extLst>
              <a:ext uri="{FF2B5EF4-FFF2-40B4-BE49-F238E27FC236}">
                <a16:creationId xmlns="" xmlns:a16="http://schemas.microsoft.com/office/drawing/2014/main" id="{F1C04362-43E0-8443-9DD7-E8C7838A0A0B}"/>
              </a:ext>
            </a:extLst>
          </p:cNvPr>
          <p:cNvSpPr txBox="1">
            <a:spLocks noChangeAspect="1"/>
          </p:cNvSpPr>
          <p:nvPr userDrawn="1"/>
        </p:nvSpPr>
        <p:spPr>
          <a:xfrm>
            <a:off x="7819789" y="212646"/>
            <a:ext cx="1107440" cy="184666"/>
          </a:xfrm>
          <a:prstGeom prst="rect">
            <a:avLst/>
          </a:prstGeom>
          <a:noFill/>
        </p:spPr>
        <p:txBody>
          <a:bodyPr wrap="square" lIns="0" tIns="0" rIns="0" bIns="0" anchor="ctr">
            <a:spAutoFit/>
          </a:bodyPr>
          <a:lstStyle>
            <a:lvl1pPr algn="ctr" defTabSz="914400" rtl="0" eaLnBrk="1" latinLnBrk="0" hangingPunct="1">
              <a:lnSpc>
                <a:spcPct val="100000"/>
              </a:lnSpc>
              <a:spcBef>
                <a:spcPct val="0"/>
              </a:spcBef>
              <a:buNone/>
              <a:defRPr sz="4800" b="0" i="0" kern="1200" spc="-150" baseline="0">
                <a:solidFill>
                  <a:srgbClr val="2D3293"/>
                </a:solidFill>
                <a:latin typeface="Open Sans Light" charset="0"/>
                <a:ea typeface="Open Sans Light" charset="0"/>
                <a:cs typeface="Open Sans Light" charset="0"/>
              </a:defRPr>
            </a:lvl1pPr>
          </a:lstStyle>
          <a:p>
            <a:pPr algn="r"/>
            <a:r>
              <a:rPr lang="en-US" sz="1200" b="1" spc="0">
                <a:solidFill>
                  <a:srgbClr val="222080"/>
                </a:solidFill>
                <a:latin typeface="Calibri Light" panose="020F0302020204030204"/>
                <a:ea typeface="Open Sans" charset="0"/>
                <a:cs typeface="Open Sans" charset="0"/>
              </a:rPr>
              <a:t>@</a:t>
            </a:r>
            <a:r>
              <a:rPr lang="en-US" sz="1200" b="1" spc="0" err="1">
                <a:solidFill>
                  <a:srgbClr val="222080"/>
                </a:solidFill>
                <a:latin typeface="Calibri Light" panose="020F0302020204030204"/>
                <a:ea typeface="Open Sans" charset="0"/>
                <a:cs typeface="Open Sans" charset="0"/>
              </a:rPr>
              <a:t>openaire_eu</a:t>
            </a:r>
            <a:endParaRPr lang="en-US" sz="1200" b="1" spc="0">
              <a:solidFill>
                <a:srgbClr val="222080"/>
              </a:solidFill>
              <a:latin typeface="Calibri Light" panose="020F0302020204030204"/>
              <a:ea typeface="Open Sans" charset="0"/>
              <a:cs typeface="Open Sans" charset="0"/>
            </a:endParaRPr>
          </a:p>
        </p:txBody>
      </p:sp>
      <p:pic>
        <p:nvPicPr>
          <p:cNvPr id="16" name="Graphic 15">
            <a:extLst>
              <a:ext uri="{FF2B5EF4-FFF2-40B4-BE49-F238E27FC236}">
                <a16:creationId xmlns="" xmlns:a16="http://schemas.microsoft.com/office/drawing/2014/main" id="{5DA24E07-433B-D04F-80AA-B81E631A66B2}"/>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8605725" y="6372763"/>
            <a:ext cx="243000" cy="324000"/>
          </a:xfrm>
          <a:prstGeom prst="rect">
            <a:avLst/>
          </a:prstGeom>
        </p:spPr>
      </p:pic>
      <p:sp>
        <p:nvSpPr>
          <p:cNvPr id="4" name="바닥글 개체 틀 3"/>
          <p:cNvSpPr>
            <a:spLocks noGrp="1"/>
          </p:cNvSpPr>
          <p:nvPr>
            <p:ph type="ftr" sz="quarter" idx="11"/>
          </p:nvPr>
        </p:nvSpPr>
        <p:spPr>
          <a:xfrm>
            <a:off x="1380403" y="6356351"/>
            <a:ext cx="7018298" cy="365125"/>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pic>
        <p:nvPicPr>
          <p:cNvPr id="18" name="Picture 17">
            <a:extLst>
              <a:ext uri="{FF2B5EF4-FFF2-40B4-BE49-F238E27FC236}">
                <a16:creationId xmlns="" xmlns:a16="http://schemas.microsoft.com/office/drawing/2014/main" id="{3F26B505-CC0E-A247-B5EB-95E9D392609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99521" y="6354763"/>
            <a:ext cx="756411" cy="360000"/>
          </a:xfrm>
          <a:prstGeom prst="rect">
            <a:avLst/>
          </a:prstGeom>
        </p:spPr>
      </p:pic>
    </p:spTree>
    <p:extLst>
      <p:ext uri="{BB962C8B-B14F-4D97-AF65-F5344CB8AC3E}">
        <p14:creationId xmlns:p14="http://schemas.microsoft.com/office/powerpoint/2010/main" val="1397442895"/>
      </p:ext>
    </p:extLst>
  </p:cSld>
  <p:clrMapOvr>
    <a:overrideClrMapping bg1="lt1" tx1="dk1" bg2="lt2" tx2="dk2" accent1="accent1" accent2="accent2" accent3="accent3" accent4="accent4" accent5="accent5" accent6="accent6" hlink="hlink" folHlink="folHlink"/>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2_Title_1_with_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바닥글 개체 틀 3"/>
          <p:cNvSpPr>
            <a:spLocks noGrp="1"/>
          </p:cNvSpPr>
          <p:nvPr>
            <p:ph type="ftr" sz="quarter" idx="11"/>
          </p:nvPr>
        </p:nvSpPr>
        <p:spPr>
          <a:xfrm>
            <a:off x="1721224" y="6356351"/>
            <a:ext cx="5972222" cy="332268"/>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5" name="슬라이드 번호 개체 틀 4"/>
          <p:cNvSpPr>
            <a:spLocks noGrp="1"/>
          </p:cNvSpPr>
          <p:nvPr>
            <p:ph type="sldNum" sz="quarter" idx="12"/>
          </p:nvPr>
        </p:nvSpPr>
        <p:spPr>
          <a:xfrm>
            <a:off x="8441453" y="6356351"/>
            <a:ext cx="485775" cy="365125"/>
          </a:xfrm>
        </p:spPr>
        <p:txBody>
          <a:bodyPr/>
          <a:lstStyle/>
          <a:p>
            <a:fld id="{BB5D696C-7C4B-4748-AD7A-B30C297BC295}" type="slidenum">
              <a:rPr lang="ko-KR" altLang="en-US" smtClean="0">
                <a:solidFill>
                  <a:srgbClr val="222080">
                    <a:tint val="75000"/>
                  </a:srgbClr>
                </a:solidFill>
              </a:rPr>
              <a:pPr/>
              <a:t>‹#›</a:t>
            </a:fld>
            <a:endParaRPr lang="ko-KR" altLang="en-US">
              <a:solidFill>
                <a:srgbClr val="222080">
                  <a:tint val="75000"/>
                </a:srgbClr>
              </a:solidFill>
            </a:endParaRPr>
          </a:p>
        </p:txBody>
      </p:sp>
      <p:sp>
        <p:nvSpPr>
          <p:cNvPr id="10" name="그림 개체 틀 9"/>
          <p:cNvSpPr>
            <a:spLocks noGrp="1"/>
          </p:cNvSpPr>
          <p:nvPr>
            <p:ph type="pic" sz="quarter" idx="16"/>
          </p:nvPr>
        </p:nvSpPr>
        <p:spPr>
          <a:xfrm>
            <a:off x="216772" y="0"/>
            <a:ext cx="5612529" cy="6858000"/>
          </a:xfrm>
          <a:custGeom>
            <a:avLst/>
            <a:gdLst>
              <a:gd name="connsiteX0" fmla="*/ 3741687 w 7483372"/>
              <a:gd name="connsiteY0" fmla="*/ 1173163 h 6858000"/>
              <a:gd name="connsiteX1" fmla="*/ 1485849 w 7483372"/>
              <a:gd name="connsiteY1" fmla="*/ 3429001 h 6858000"/>
              <a:gd name="connsiteX2" fmla="*/ 3741687 w 7483372"/>
              <a:gd name="connsiteY2" fmla="*/ 5684839 h 6858000"/>
              <a:gd name="connsiteX3" fmla="*/ 5997525 w 7483372"/>
              <a:gd name="connsiteY3" fmla="*/ 3429001 h 6858000"/>
              <a:gd name="connsiteX4" fmla="*/ 3741687 w 7483372"/>
              <a:gd name="connsiteY4" fmla="*/ 1173163 h 6858000"/>
              <a:gd name="connsiteX5" fmla="*/ 2199390 w 7483372"/>
              <a:gd name="connsiteY5" fmla="*/ 0 h 6858000"/>
              <a:gd name="connsiteX6" fmla="*/ 5283982 w 7483372"/>
              <a:gd name="connsiteY6" fmla="*/ 0 h 6858000"/>
              <a:gd name="connsiteX7" fmla="*/ 5363862 w 7483372"/>
              <a:gd name="connsiteY7" fmla="*/ 36113 h 6858000"/>
              <a:gd name="connsiteX8" fmla="*/ 7483372 w 7483372"/>
              <a:gd name="connsiteY8" fmla="*/ 3408828 h 6858000"/>
              <a:gd name="connsiteX9" fmla="*/ 5198119 w 7483372"/>
              <a:gd name="connsiteY9" fmla="*/ 6856474 h 6858000"/>
              <a:gd name="connsiteX10" fmla="*/ 5194249 w 7483372"/>
              <a:gd name="connsiteY10" fmla="*/ 6858000 h 6858000"/>
              <a:gd name="connsiteX11" fmla="*/ 2289124 w 7483372"/>
              <a:gd name="connsiteY11" fmla="*/ 6858000 h 6858000"/>
              <a:gd name="connsiteX12" fmla="*/ 2285253 w 7483372"/>
              <a:gd name="connsiteY12" fmla="*/ 6856474 h 6858000"/>
              <a:gd name="connsiteX13" fmla="*/ 0 w 7483372"/>
              <a:gd name="connsiteY13" fmla="*/ 3408828 h 6858000"/>
              <a:gd name="connsiteX14" fmla="*/ 2119511 w 7483372"/>
              <a:gd name="connsiteY14" fmla="*/ 36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483372" h="6858000">
                <a:moveTo>
                  <a:pt x="3741687" y="1173163"/>
                </a:moveTo>
                <a:cubicBezTo>
                  <a:pt x="2495822" y="1173163"/>
                  <a:pt x="1485849" y="2183136"/>
                  <a:pt x="1485849" y="3429001"/>
                </a:cubicBezTo>
                <a:cubicBezTo>
                  <a:pt x="1485849" y="4674866"/>
                  <a:pt x="2495822" y="5684839"/>
                  <a:pt x="3741687" y="5684839"/>
                </a:cubicBezTo>
                <a:cubicBezTo>
                  <a:pt x="4987552" y="5684839"/>
                  <a:pt x="5997525" y="4674866"/>
                  <a:pt x="5997525" y="3429001"/>
                </a:cubicBezTo>
                <a:cubicBezTo>
                  <a:pt x="5997525" y="2183136"/>
                  <a:pt x="4987552" y="1173163"/>
                  <a:pt x="3741687" y="1173163"/>
                </a:cubicBezTo>
                <a:close/>
                <a:moveTo>
                  <a:pt x="2199390" y="0"/>
                </a:moveTo>
                <a:lnTo>
                  <a:pt x="5283982" y="0"/>
                </a:lnTo>
                <a:lnTo>
                  <a:pt x="5363862" y="36113"/>
                </a:lnTo>
                <a:cubicBezTo>
                  <a:pt x="6617956" y="640397"/>
                  <a:pt x="7483372" y="1923549"/>
                  <a:pt x="7483372" y="3408828"/>
                </a:cubicBezTo>
                <a:cubicBezTo>
                  <a:pt x="7483372" y="4958685"/>
                  <a:pt x="6541067" y="6288455"/>
                  <a:pt x="5198119" y="6856474"/>
                </a:cubicBezTo>
                <a:lnTo>
                  <a:pt x="5194249" y="6858000"/>
                </a:lnTo>
                <a:lnTo>
                  <a:pt x="2289124" y="6858000"/>
                </a:lnTo>
                <a:lnTo>
                  <a:pt x="2285253" y="6856474"/>
                </a:lnTo>
                <a:cubicBezTo>
                  <a:pt x="942306" y="6288455"/>
                  <a:pt x="0" y="4958685"/>
                  <a:pt x="0" y="3408828"/>
                </a:cubicBezTo>
                <a:cubicBezTo>
                  <a:pt x="0" y="1923549"/>
                  <a:pt x="865416" y="640397"/>
                  <a:pt x="2119511" y="36113"/>
                </a:cubicBezTo>
                <a:close/>
              </a:path>
            </a:pathLst>
          </a:custGeom>
        </p:spPr>
        <p:txBody>
          <a:bodyPr wrap="square">
            <a:noAutofit/>
          </a:bodyPr>
          <a:lstStyle/>
          <a:p>
            <a:endParaRPr lang="ko-KR" altLang="en-US"/>
          </a:p>
        </p:txBody>
      </p:sp>
      <p:sp>
        <p:nvSpPr>
          <p:cNvPr id="20" name="그림 개체 틀 19"/>
          <p:cNvSpPr>
            <a:spLocks noGrp="1"/>
          </p:cNvSpPr>
          <p:nvPr>
            <p:ph type="pic" sz="quarter" idx="17"/>
          </p:nvPr>
        </p:nvSpPr>
        <p:spPr>
          <a:xfrm>
            <a:off x="3592996" y="2"/>
            <a:ext cx="3018546" cy="3368607"/>
          </a:xfrm>
          <a:custGeom>
            <a:avLst/>
            <a:gdLst>
              <a:gd name="connsiteX0" fmla="*/ 528775 w 4024728"/>
              <a:gd name="connsiteY0" fmla="*/ 0 h 3368607"/>
              <a:gd name="connsiteX1" fmla="*/ 3495954 w 4024728"/>
              <a:gd name="connsiteY1" fmla="*/ 0 h 3368607"/>
              <a:gd name="connsiteX2" fmla="*/ 3565202 w 4024728"/>
              <a:gd name="connsiteY2" fmla="*/ 76193 h 3368607"/>
              <a:gd name="connsiteX3" fmla="*/ 4024728 w 4024728"/>
              <a:gd name="connsiteY3" fmla="*/ 1356243 h 3368607"/>
              <a:gd name="connsiteX4" fmla="*/ 2012364 w 4024728"/>
              <a:gd name="connsiteY4" fmla="*/ 3368607 h 3368607"/>
              <a:gd name="connsiteX5" fmla="*/ 0 w 4024728"/>
              <a:gd name="connsiteY5" fmla="*/ 1356243 h 3368607"/>
              <a:gd name="connsiteX6" fmla="*/ 459526 w 4024728"/>
              <a:gd name="connsiteY6" fmla="*/ 76193 h 336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4728" h="3368607">
                <a:moveTo>
                  <a:pt x="528775" y="0"/>
                </a:moveTo>
                <a:lnTo>
                  <a:pt x="3495954" y="0"/>
                </a:lnTo>
                <a:lnTo>
                  <a:pt x="3565202" y="76193"/>
                </a:lnTo>
                <a:cubicBezTo>
                  <a:pt x="3852277" y="424048"/>
                  <a:pt x="4024728" y="870006"/>
                  <a:pt x="4024728" y="1356243"/>
                </a:cubicBezTo>
                <a:cubicBezTo>
                  <a:pt x="4024728" y="2467641"/>
                  <a:pt x="3123762" y="3368607"/>
                  <a:pt x="2012364" y="3368607"/>
                </a:cubicBezTo>
                <a:cubicBezTo>
                  <a:pt x="900966" y="3368607"/>
                  <a:pt x="0" y="2467641"/>
                  <a:pt x="0" y="1356243"/>
                </a:cubicBezTo>
                <a:cubicBezTo>
                  <a:pt x="0" y="870006"/>
                  <a:pt x="172451" y="424048"/>
                  <a:pt x="459526" y="76193"/>
                </a:cubicBezTo>
                <a:close/>
              </a:path>
            </a:pathLst>
          </a:custGeom>
        </p:spPr>
        <p:txBody>
          <a:bodyPr wrap="square">
            <a:noAutofit/>
          </a:bodyPr>
          <a:lstStyle/>
          <a:p>
            <a:endParaRPr lang="ko-KR" altLang="en-US"/>
          </a:p>
        </p:txBody>
      </p:sp>
      <p:sp>
        <p:nvSpPr>
          <p:cNvPr id="9" name="Text Placeholder 8">
            <a:extLst>
              <a:ext uri="{FF2B5EF4-FFF2-40B4-BE49-F238E27FC236}">
                <a16:creationId xmlns="" xmlns:a16="http://schemas.microsoft.com/office/drawing/2014/main" id="{80992362-4125-4340-9966-541A34DE2055}"/>
              </a:ext>
            </a:extLst>
          </p:cNvPr>
          <p:cNvSpPr>
            <a:spLocks noGrp="1"/>
          </p:cNvSpPr>
          <p:nvPr>
            <p:ph type="body" sz="quarter" idx="18" hasCustomPrompt="1"/>
          </p:nvPr>
        </p:nvSpPr>
        <p:spPr>
          <a:xfrm>
            <a:off x="1933575" y="3749742"/>
            <a:ext cx="6915150" cy="2006600"/>
          </a:xfrm>
        </p:spPr>
        <p:txBody>
          <a:bodyPr anchor="ctr">
            <a:normAutofit/>
          </a:bodyPr>
          <a:lstStyle>
            <a:lvl1pPr marL="0" indent="0" algn="r">
              <a:buNone/>
              <a:defRPr sz="6000" b="1" cap="all" spc="150" baseline="0">
                <a:solidFill>
                  <a:schemeClr val="bg1"/>
                </a:solidFill>
                <a:latin typeface="+mj-lt"/>
                <a:ea typeface="Helvetica Neue" panose="02000503000000020004" pitchFamily="2" charset="0"/>
                <a:cs typeface="Helvetica Neue" panose="02000503000000020004" pitchFamily="2" charset="0"/>
              </a:defRPr>
            </a:lvl1pPr>
          </a:lstStyle>
          <a:p>
            <a:pPr lvl="0"/>
            <a:r>
              <a:rPr lang="en-GB" dirty="0"/>
              <a:t>CLICK TO EDIT MASTER TEXT STYLES</a:t>
            </a:r>
          </a:p>
        </p:txBody>
      </p:sp>
      <p:sp>
        <p:nvSpPr>
          <p:cNvPr id="12" name="Text Placeholder 11">
            <a:extLst>
              <a:ext uri="{FF2B5EF4-FFF2-40B4-BE49-F238E27FC236}">
                <a16:creationId xmlns="" xmlns:a16="http://schemas.microsoft.com/office/drawing/2014/main" id="{33FF3C51-D339-F949-A857-ABE561718528}"/>
              </a:ext>
            </a:extLst>
          </p:cNvPr>
          <p:cNvSpPr>
            <a:spLocks noGrp="1"/>
          </p:cNvSpPr>
          <p:nvPr>
            <p:ph type="body" sz="quarter" idx="19"/>
          </p:nvPr>
        </p:nvSpPr>
        <p:spPr>
          <a:xfrm>
            <a:off x="4695825" y="3038475"/>
            <a:ext cx="4152900" cy="520700"/>
          </a:xfrm>
        </p:spPr>
        <p:txBody>
          <a:bodyPr/>
          <a:lstStyle>
            <a:lvl1pPr marL="0" indent="0" algn="r">
              <a:buNone/>
              <a:defRPr b="0" i="0">
                <a:solidFill>
                  <a:schemeClr val="accent1">
                    <a:lumMod val="10000"/>
                    <a:lumOff val="90000"/>
                  </a:schemeClr>
                </a:solidFill>
                <a:latin typeface="Calibri Light" panose="020F0302020204030204" pitchFamily="34" charset="0"/>
                <a:cs typeface="Calibri Light" panose="020F0302020204030204" pitchFamily="34" charset="0"/>
              </a:defRPr>
            </a:lvl1pPr>
            <a:lvl2pPr marL="342900" indent="0">
              <a:buNone/>
              <a:defRPr b="0" i="0">
                <a:solidFill>
                  <a:schemeClr val="bg1"/>
                </a:solidFill>
                <a:latin typeface="Calibri Light" panose="020F0302020204030204" pitchFamily="34" charset="0"/>
                <a:cs typeface="Calibri Light" panose="020F0302020204030204" pitchFamily="34" charset="0"/>
              </a:defRPr>
            </a:lvl2pPr>
            <a:lvl3pPr marL="685800" indent="0">
              <a:buNone/>
              <a:defRPr b="0" i="0">
                <a:solidFill>
                  <a:schemeClr val="bg1"/>
                </a:solidFill>
                <a:latin typeface="Calibri Light" panose="020F0302020204030204" pitchFamily="34" charset="0"/>
                <a:cs typeface="Calibri Light" panose="020F0302020204030204" pitchFamily="34" charset="0"/>
              </a:defRPr>
            </a:lvl3pPr>
            <a:lvl4pPr marL="1028700" indent="0">
              <a:buNone/>
              <a:defRPr b="0" i="0">
                <a:solidFill>
                  <a:schemeClr val="bg1"/>
                </a:solidFill>
                <a:latin typeface="Calibri Light" panose="020F0302020204030204" pitchFamily="34" charset="0"/>
                <a:cs typeface="Calibri Light" panose="020F0302020204030204" pitchFamily="34" charset="0"/>
              </a:defRPr>
            </a:lvl4pPr>
            <a:lvl5pPr marL="1371600"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GB" dirty="0"/>
              <a:t>Click to edit Master text styles</a:t>
            </a:r>
          </a:p>
        </p:txBody>
      </p:sp>
      <p:sp>
        <p:nvSpPr>
          <p:cNvPr id="11" name="Text Placeholder 11">
            <a:extLst>
              <a:ext uri="{FF2B5EF4-FFF2-40B4-BE49-F238E27FC236}">
                <a16:creationId xmlns="" xmlns:a16="http://schemas.microsoft.com/office/drawing/2014/main" id="{89132107-9BEC-2C42-9E15-081F25E2740E}"/>
              </a:ext>
            </a:extLst>
          </p:cNvPr>
          <p:cNvSpPr>
            <a:spLocks noGrp="1"/>
          </p:cNvSpPr>
          <p:nvPr>
            <p:ph type="body" sz="quarter" idx="20" hasCustomPrompt="1"/>
          </p:nvPr>
        </p:nvSpPr>
        <p:spPr>
          <a:xfrm>
            <a:off x="4695825" y="2063115"/>
            <a:ext cx="4152900" cy="520700"/>
          </a:xfrm>
        </p:spPr>
        <p:txBody>
          <a:bodyPr>
            <a:normAutofit/>
          </a:bodyPr>
          <a:lstStyle>
            <a:lvl1pPr marL="0" indent="0" algn="r">
              <a:buNone/>
              <a:defRPr sz="1200" b="0" i="0">
                <a:solidFill>
                  <a:schemeClr val="accent5"/>
                </a:solidFill>
                <a:latin typeface="+mj-lt"/>
                <a:cs typeface="Calibri Light" panose="020F0302020204030204" pitchFamily="34" charset="0"/>
              </a:defRPr>
            </a:lvl1pPr>
            <a:lvl2pPr marL="342900" indent="0">
              <a:buNone/>
              <a:defRPr b="0" i="0">
                <a:solidFill>
                  <a:schemeClr val="bg1"/>
                </a:solidFill>
                <a:latin typeface="Calibri Light" panose="020F0302020204030204" pitchFamily="34" charset="0"/>
                <a:cs typeface="Calibri Light" panose="020F0302020204030204" pitchFamily="34" charset="0"/>
              </a:defRPr>
            </a:lvl2pPr>
            <a:lvl3pPr marL="685800" indent="0">
              <a:buNone/>
              <a:defRPr b="0" i="0">
                <a:solidFill>
                  <a:schemeClr val="bg1"/>
                </a:solidFill>
                <a:latin typeface="Calibri Light" panose="020F0302020204030204" pitchFamily="34" charset="0"/>
                <a:cs typeface="Calibri Light" panose="020F0302020204030204" pitchFamily="34" charset="0"/>
              </a:defRPr>
            </a:lvl3pPr>
            <a:lvl4pPr marL="1028700" indent="0">
              <a:buNone/>
              <a:defRPr b="0" i="0">
                <a:solidFill>
                  <a:schemeClr val="bg1"/>
                </a:solidFill>
                <a:latin typeface="Calibri Light" panose="020F0302020204030204" pitchFamily="34" charset="0"/>
                <a:cs typeface="Calibri Light" panose="020F0302020204030204" pitchFamily="34" charset="0"/>
              </a:defRPr>
            </a:lvl4pPr>
            <a:lvl5pPr marL="1371600"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GB" dirty="0"/>
              <a:t>CLICK TO EDIT MASTER TEXT STYLES</a:t>
            </a:r>
          </a:p>
        </p:txBody>
      </p:sp>
      <p:pic>
        <p:nvPicPr>
          <p:cNvPr id="13" name="Picture 12">
            <a:extLst>
              <a:ext uri="{FF2B5EF4-FFF2-40B4-BE49-F238E27FC236}">
                <a16:creationId xmlns="" xmlns:a16="http://schemas.microsoft.com/office/drawing/2014/main" id="{C2829133-341C-E047-91B5-EACB37D02FB4}"/>
              </a:ext>
            </a:extLst>
          </p:cNvPr>
          <p:cNvPicPr>
            <a:picLocks noChangeAspect="1"/>
          </p:cNvPicPr>
          <p:nvPr userDrawn="1"/>
        </p:nvPicPr>
        <p:blipFill>
          <a:blip r:embed="rId3">
            <a:biLevel thresh="50000"/>
            <a:extLst>
              <a:ext uri="{28A0092B-C50C-407E-A947-70E740481C1C}">
                <a14:useLocalDpi xmlns:a14="http://schemas.microsoft.com/office/drawing/2010/main"/>
              </a:ext>
            </a:extLst>
          </a:blip>
          <a:stretch>
            <a:fillRect/>
          </a:stretch>
        </p:blipFill>
        <p:spPr>
          <a:xfrm>
            <a:off x="7617723" y="264418"/>
            <a:ext cx="291601" cy="324000"/>
          </a:xfrm>
          <a:prstGeom prst="rect">
            <a:avLst/>
          </a:prstGeom>
        </p:spPr>
      </p:pic>
      <p:sp>
        <p:nvSpPr>
          <p:cNvPr id="14" name="Title 1">
            <a:extLst>
              <a:ext uri="{FF2B5EF4-FFF2-40B4-BE49-F238E27FC236}">
                <a16:creationId xmlns="" xmlns:a16="http://schemas.microsoft.com/office/drawing/2014/main" id="{EEAE770A-E79A-AE44-A90F-463389D7F8AD}"/>
              </a:ext>
            </a:extLst>
          </p:cNvPr>
          <p:cNvSpPr txBox="1">
            <a:spLocks/>
          </p:cNvSpPr>
          <p:nvPr userDrawn="1"/>
        </p:nvSpPr>
        <p:spPr>
          <a:xfrm>
            <a:off x="7741285" y="295195"/>
            <a:ext cx="1107440" cy="184666"/>
          </a:xfrm>
          <a:prstGeom prst="rect">
            <a:avLst/>
          </a:prstGeom>
          <a:noFill/>
        </p:spPr>
        <p:txBody>
          <a:bodyPr wrap="square" lIns="0" tIns="0" rIns="0" bIns="0" anchor="ctr">
            <a:spAutoFit/>
          </a:bodyPr>
          <a:lstStyle>
            <a:lvl1pPr algn="ctr" defTabSz="914400" rtl="0" eaLnBrk="1" latinLnBrk="0" hangingPunct="1">
              <a:lnSpc>
                <a:spcPct val="100000"/>
              </a:lnSpc>
              <a:spcBef>
                <a:spcPct val="0"/>
              </a:spcBef>
              <a:buNone/>
              <a:defRPr sz="4800" b="0" i="0" kern="1200" spc="-150" baseline="0">
                <a:solidFill>
                  <a:srgbClr val="2D3293"/>
                </a:solidFill>
                <a:latin typeface="Open Sans Light" charset="0"/>
                <a:ea typeface="Open Sans Light" charset="0"/>
                <a:cs typeface="Open Sans Light" charset="0"/>
              </a:defRPr>
            </a:lvl1pPr>
          </a:lstStyle>
          <a:p>
            <a:pPr algn="r"/>
            <a:r>
              <a:rPr lang="en-US" sz="1200" b="1" spc="0">
                <a:solidFill>
                  <a:srgbClr val="FFFFFF"/>
                </a:solidFill>
                <a:latin typeface="Calibri Light" panose="020F0302020204030204"/>
                <a:ea typeface="Open Sans" charset="0"/>
                <a:cs typeface="Open Sans" charset="0"/>
              </a:rPr>
              <a:t>@</a:t>
            </a:r>
            <a:r>
              <a:rPr lang="en-US" sz="1200" b="1" spc="0" err="1">
                <a:solidFill>
                  <a:srgbClr val="FFFFFF"/>
                </a:solidFill>
                <a:latin typeface="Calibri Light" panose="020F0302020204030204"/>
                <a:ea typeface="Open Sans" charset="0"/>
                <a:cs typeface="Open Sans" charset="0"/>
              </a:rPr>
              <a:t>openaire_eu</a:t>
            </a:r>
            <a:endParaRPr lang="en-US" sz="1200" b="1" spc="0">
              <a:solidFill>
                <a:srgbClr val="FFFFFF"/>
              </a:solidFill>
              <a:latin typeface="Calibri Light" panose="020F0302020204030204"/>
              <a:ea typeface="Open Sans" charset="0"/>
              <a:cs typeface="Open Sans" charset="0"/>
            </a:endParaRPr>
          </a:p>
        </p:txBody>
      </p:sp>
      <p:pic>
        <p:nvPicPr>
          <p:cNvPr id="8" name="Graphic 7">
            <a:extLst>
              <a:ext uri="{FF2B5EF4-FFF2-40B4-BE49-F238E27FC236}">
                <a16:creationId xmlns="" xmlns:a16="http://schemas.microsoft.com/office/drawing/2014/main" id="{23252491-6812-394B-8CAD-8676F9FF76AB}"/>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7986444" y="6387072"/>
            <a:ext cx="243000" cy="324000"/>
          </a:xfrm>
          <a:prstGeom prst="rect">
            <a:avLst/>
          </a:prstGeom>
        </p:spPr>
      </p:pic>
      <p:pic>
        <p:nvPicPr>
          <p:cNvPr id="18" name="Picture 17" descr="A picture containing text, clipart&#10;&#10;Description automatically generated">
            <a:extLst>
              <a:ext uri="{FF2B5EF4-FFF2-40B4-BE49-F238E27FC236}">
                <a16:creationId xmlns="" xmlns:a16="http://schemas.microsoft.com/office/drawing/2014/main" id="{2EC3170E-1971-D64F-8793-917EDC7D1CC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2743" y="6316329"/>
            <a:ext cx="886211" cy="420452"/>
          </a:xfrm>
          <a:prstGeom prst="rect">
            <a:avLst/>
          </a:prstGeom>
        </p:spPr>
      </p:pic>
      <p:pic>
        <p:nvPicPr>
          <p:cNvPr id="15" name="Picture 2">
            <a:extLst>
              <a:ext uri="{FF2B5EF4-FFF2-40B4-BE49-F238E27FC236}">
                <a16:creationId xmlns="" xmlns:a16="http://schemas.microsoft.com/office/drawing/2014/main" id="{6B03104E-C377-E744-B319-CB9D49C2EA3E}"/>
              </a:ext>
            </a:extLst>
          </p:cNvPr>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148452" y="6431722"/>
            <a:ext cx="307271" cy="27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749229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Blank_background_picture">
    <p:spTree>
      <p:nvGrpSpPr>
        <p:cNvPr id="1" name=""/>
        <p:cNvGrpSpPr/>
        <p:nvPr/>
      </p:nvGrpSpPr>
      <p:grpSpPr>
        <a:xfrm>
          <a:off x="0" y="0"/>
          <a:ext cx="0" cy="0"/>
          <a:chOff x="0" y="0"/>
          <a:chExt cx="0" cy="0"/>
        </a:xfrm>
      </p:grpSpPr>
      <p:sp>
        <p:nvSpPr>
          <p:cNvPr id="56" name="Picture Placeholder 55">
            <a:extLst>
              <a:ext uri="{FF2B5EF4-FFF2-40B4-BE49-F238E27FC236}">
                <a16:creationId xmlns="" xmlns:a16="http://schemas.microsoft.com/office/drawing/2014/main" id="{3235324E-290D-B544-8FCE-CFD1CB186F04}"/>
              </a:ext>
            </a:extLst>
          </p:cNvPr>
          <p:cNvSpPr>
            <a:spLocks noGrp="1"/>
          </p:cNvSpPr>
          <p:nvPr>
            <p:ph type="pic" sz="quarter" idx="19"/>
          </p:nvPr>
        </p:nvSpPr>
        <p:spPr>
          <a:xfrm>
            <a:off x="0" y="0"/>
            <a:ext cx="9144000" cy="6858000"/>
          </a:xfrm>
          <a:custGeom>
            <a:avLst/>
            <a:gdLst>
              <a:gd name="connsiteX0" fmla="*/ 1386946 w 12192000"/>
              <a:gd name="connsiteY0" fmla="*/ 5128856 h 6858000"/>
              <a:gd name="connsiteX1" fmla="*/ 1386946 w 12192000"/>
              <a:gd name="connsiteY1" fmla="*/ 5136056 h 6858000"/>
              <a:gd name="connsiteX2" fmla="*/ 10754268 w 12192000"/>
              <a:gd name="connsiteY2" fmla="*/ 5136056 h 6858000"/>
              <a:gd name="connsiteX3" fmla="*/ 10754268 w 12192000"/>
              <a:gd name="connsiteY3" fmla="*/ 5128856 h 6858000"/>
              <a:gd name="connsiteX4" fmla="*/ 9405552 w 12192000"/>
              <a:gd name="connsiteY4" fmla="*/ 0 h 6858000"/>
              <a:gd name="connsiteX5" fmla="*/ 11189456 w 12192000"/>
              <a:gd name="connsiteY5" fmla="*/ 0 h 6858000"/>
              <a:gd name="connsiteX6" fmla="*/ 11171395 w 12192000"/>
              <a:gd name="connsiteY6" fmla="*/ 37492 h 6858000"/>
              <a:gd name="connsiteX7" fmla="*/ 10297504 w 12192000"/>
              <a:gd name="connsiteY7" fmla="*/ 557611 h 6858000"/>
              <a:gd name="connsiteX8" fmla="*/ 9423613 w 12192000"/>
              <a:gd name="connsiteY8" fmla="*/ 37492 h 6858000"/>
              <a:gd name="connsiteX9" fmla="*/ 0 w 12192000"/>
              <a:gd name="connsiteY9" fmla="*/ 0 h 6858000"/>
              <a:gd name="connsiteX10" fmla="*/ 8359366 w 12192000"/>
              <a:gd name="connsiteY10" fmla="*/ 0 h 6858000"/>
              <a:gd name="connsiteX11" fmla="*/ 8399180 w 12192000"/>
              <a:gd name="connsiteY11" fmla="*/ 154845 h 6858000"/>
              <a:gd name="connsiteX12" fmla="*/ 10297503 w 12192000"/>
              <a:gd name="connsiteY12" fmla="*/ 1551453 h 6858000"/>
              <a:gd name="connsiteX13" fmla="*/ 12128986 w 12192000"/>
              <a:gd name="connsiteY13" fmla="*/ 337465 h 6858000"/>
              <a:gd name="connsiteX14" fmla="*/ 12192000 w 12192000"/>
              <a:gd name="connsiteY14" fmla="*/ 165297 h 6858000"/>
              <a:gd name="connsiteX15" fmla="*/ 12192000 w 12192000"/>
              <a:gd name="connsiteY15" fmla="*/ 6858000 h 6858000"/>
              <a:gd name="connsiteX16" fmla="*/ 0 w 12192000"/>
              <a:gd name="connsiteY1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0" h="6858000">
                <a:moveTo>
                  <a:pt x="1386946" y="5128856"/>
                </a:moveTo>
                <a:lnTo>
                  <a:pt x="1386946" y="5136056"/>
                </a:lnTo>
                <a:lnTo>
                  <a:pt x="10754268" y="5136056"/>
                </a:lnTo>
                <a:lnTo>
                  <a:pt x="10754268" y="5128856"/>
                </a:lnTo>
                <a:close/>
                <a:moveTo>
                  <a:pt x="9405552" y="0"/>
                </a:moveTo>
                <a:lnTo>
                  <a:pt x="11189456" y="0"/>
                </a:lnTo>
                <a:lnTo>
                  <a:pt x="11171395" y="37492"/>
                </a:lnTo>
                <a:cubicBezTo>
                  <a:pt x="11003099" y="347298"/>
                  <a:pt x="10674862" y="557611"/>
                  <a:pt x="10297504" y="557611"/>
                </a:cubicBezTo>
                <a:cubicBezTo>
                  <a:pt x="9920146" y="557611"/>
                  <a:pt x="9591909" y="347298"/>
                  <a:pt x="9423613" y="37492"/>
                </a:cubicBezTo>
                <a:close/>
                <a:moveTo>
                  <a:pt x="0" y="0"/>
                </a:moveTo>
                <a:lnTo>
                  <a:pt x="8359366" y="0"/>
                </a:lnTo>
                <a:lnTo>
                  <a:pt x="8399180" y="154845"/>
                </a:lnTo>
                <a:cubicBezTo>
                  <a:pt x="8650844" y="963969"/>
                  <a:pt x="9405567" y="1551453"/>
                  <a:pt x="10297503" y="1551453"/>
                </a:cubicBezTo>
                <a:cubicBezTo>
                  <a:pt x="11120829" y="1551453"/>
                  <a:pt x="11827239" y="1050875"/>
                  <a:pt x="12128986" y="337465"/>
                </a:cubicBezTo>
                <a:lnTo>
                  <a:pt x="12192000" y="165297"/>
                </a:lnTo>
                <a:lnTo>
                  <a:pt x="12192000" y="6858000"/>
                </a:lnTo>
                <a:lnTo>
                  <a:pt x="0" y="6858000"/>
                </a:lnTo>
                <a:close/>
              </a:path>
            </a:pathLst>
          </a:custGeom>
        </p:spPr>
        <p:txBody>
          <a:bodyPr wrap="square">
            <a:noAutofit/>
          </a:bodyPr>
          <a:lstStyle/>
          <a:p>
            <a:endParaRPr lang="ko-KR" altLang="en-US"/>
          </a:p>
        </p:txBody>
      </p:sp>
      <p:sp>
        <p:nvSpPr>
          <p:cNvPr id="12" name="바닥글 개체 틀 11"/>
          <p:cNvSpPr>
            <a:spLocks noGrp="1"/>
          </p:cNvSpPr>
          <p:nvPr>
            <p:ph type="ftr" sz="quarter" idx="16"/>
          </p:nvPr>
        </p:nvSpPr>
        <p:spPr>
          <a:xfrm>
            <a:off x="1288192" y="6356351"/>
            <a:ext cx="6783860" cy="365125"/>
          </a:xfrm>
        </p:spPr>
        <p:txBody>
          <a:bodyPr/>
          <a:lstStyle>
            <a:lvl1pPr>
              <a:defRPr>
                <a:solidFill>
                  <a:schemeClr val="bg1">
                    <a:lumMod val="95000"/>
                  </a:schemeClr>
                </a:solidFill>
              </a:defRPr>
            </a:lvl1pPr>
          </a:lstStyle>
          <a:p>
            <a:r>
              <a:rPr lang="en-GB" altLang="ko-KR">
                <a:solidFill>
                  <a:srgbClr val="FFFFFF">
                    <a:lumMod val="95000"/>
                  </a:srgbClr>
                </a:solidFill>
              </a:rPr>
              <a:t>Evidence Based Policymaking in Europe Summit: 2021 | Dec 9-10, 2021</a:t>
            </a:r>
            <a:endParaRPr lang="ko-KR" altLang="en-US">
              <a:solidFill>
                <a:srgbClr val="FFFFFF">
                  <a:lumMod val="95000"/>
                </a:srgbClr>
              </a:solidFill>
            </a:endParaRPr>
          </a:p>
        </p:txBody>
      </p:sp>
      <p:sp>
        <p:nvSpPr>
          <p:cNvPr id="8" name="슬라이드 번호 개체 틀 12">
            <a:extLst>
              <a:ext uri="{FF2B5EF4-FFF2-40B4-BE49-F238E27FC236}">
                <a16:creationId xmlns="" xmlns:a16="http://schemas.microsoft.com/office/drawing/2014/main" id="{B1526702-60FD-CF45-ABFF-486EBF4FA2EA}"/>
              </a:ext>
            </a:extLst>
          </p:cNvPr>
          <p:cNvSpPr>
            <a:spLocks noGrp="1"/>
          </p:cNvSpPr>
          <p:nvPr>
            <p:ph type="sldNum" sz="quarter" idx="17"/>
          </p:nvPr>
        </p:nvSpPr>
        <p:spPr>
          <a:xfrm>
            <a:off x="4423500" y="4977"/>
            <a:ext cx="297000" cy="784800"/>
          </a:xfr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bg1"/>
                </a:solidFill>
                <a:latin typeface="+mj-lt"/>
              </a:defRPr>
            </a:lvl1pPr>
          </a:lstStyle>
          <a:p>
            <a:fld id="{BB5D696C-7C4B-4748-AD7A-B30C297BC295}" type="slidenum">
              <a:rPr lang="ko-KR" altLang="en-US" smtClean="0">
                <a:solidFill>
                  <a:srgbClr val="FFFFFF"/>
                </a:solidFill>
              </a:rPr>
              <a:pPr/>
              <a:t>‹#›</a:t>
            </a:fld>
            <a:endParaRPr lang="ko-KR" altLang="en-US">
              <a:solidFill>
                <a:srgbClr val="FFFFFF"/>
              </a:solidFill>
            </a:endParaRPr>
          </a:p>
        </p:txBody>
      </p:sp>
      <p:sp>
        <p:nvSpPr>
          <p:cNvPr id="3" name="Text Placeholder 2">
            <a:extLst>
              <a:ext uri="{FF2B5EF4-FFF2-40B4-BE49-F238E27FC236}">
                <a16:creationId xmlns="" xmlns:a16="http://schemas.microsoft.com/office/drawing/2014/main" id="{2143F8E4-4EF9-604A-866E-4FC3440BC10B}"/>
              </a:ext>
            </a:extLst>
          </p:cNvPr>
          <p:cNvSpPr>
            <a:spLocks noGrp="1"/>
          </p:cNvSpPr>
          <p:nvPr>
            <p:ph type="body" sz="quarter" idx="20"/>
          </p:nvPr>
        </p:nvSpPr>
        <p:spPr>
          <a:xfrm>
            <a:off x="1032309" y="1356176"/>
            <a:ext cx="3429000" cy="757237"/>
          </a:xfrm>
        </p:spPr>
        <p:txBody>
          <a:bodyPr>
            <a:normAutofit/>
          </a:bodyPr>
          <a:lstStyle>
            <a:lvl1pPr marL="0" indent="0">
              <a:buNone/>
              <a:defRPr sz="1500">
                <a:solidFill>
                  <a:schemeClr val="accent2">
                    <a:lumMod val="60000"/>
                    <a:lumOff val="40000"/>
                  </a:schemeClr>
                </a:solidFill>
                <a:latin typeface="+mj-lt"/>
              </a:defRPr>
            </a:lvl1pPr>
            <a:lvl2pPr marL="342900" indent="0">
              <a:buNone/>
              <a:defRPr/>
            </a:lvl2pPr>
          </a:lstStyle>
          <a:p>
            <a:pPr lvl="0"/>
            <a:r>
              <a:rPr lang="en-GB" dirty="0"/>
              <a:t>Click to edit Master text styles</a:t>
            </a:r>
          </a:p>
        </p:txBody>
      </p:sp>
      <p:sp>
        <p:nvSpPr>
          <p:cNvPr id="5" name="Text Placeholder 4">
            <a:extLst>
              <a:ext uri="{FF2B5EF4-FFF2-40B4-BE49-F238E27FC236}">
                <a16:creationId xmlns="" xmlns:a16="http://schemas.microsoft.com/office/drawing/2014/main" id="{A43975AF-627D-7D40-83D4-97DC79E3C616}"/>
              </a:ext>
            </a:extLst>
          </p:cNvPr>
          <p:cNvSpPr>
            <a:spLocks noGrp="1"/>
          </p:cNvSpPr>
          <p:nvPr>
            <p:ph type="body" sz="quarter" idx="21"/>
          </p:nvPr>
        </p:nvSpPr>
        <p:spPr>
          <a:xfrm>
            <a:off x="3465910" y="5218177"/>
            <a:ext cx="4606528" cy="1036827"/>
          </a:xfrm>
        </p:spPr>
        <p:txBody>
          <a:bodyPr>
            <a:normAutofit/>
          </a:bodyPr>
          <a:lstStyle>
            <a:lvl1pPr marL="0" indent="0" algn="r">
              <a:buNone/>
              <a:defRPr sz="1050">
                <a:solidFill>
                  <a:schemeClr val="bg2"/>
                </a:solidFill>
              </a:defRPr>
            </a:lvl1pPr>
          </a:lstStyle>
          <a:p>
            <a:pPr lvl="0"/>
            <a:r>
              <a:rPr lang="en-GB" dirty="0"/>
              <a:t>Click to edit Master text styles</a:t>
            </a:r>
          </a:p>
        </p:txBody>
      </p:sp>
      <p:sp>
        <p:nvSpPr>
          <p:cNvPr id="19" name="Text Placeholder 18">
            <a:extLst>
              <a:ext uri="{FF2B5EF4-FFF2-40B4-BE49-F238E27FC236}">
                <a16:creationId xmlns="" xmlns:a16="http://schemas.microsoft.com/office/drawing/2014/main" id="{57D03759-02A3-AA4A-8D89-00A52B3DDDAB}"/>
              </a:ext>
            </a:extLst>
          </p:cNvPr>
          <p:cNvSpPr>
            <a:spLocks noGrp="1"/>
          </p:cNvSpPr>
          <p:nvPr>
            <p:ph type="body" sz="quarter" idx="22" hasCustomPrompt="1"/>
          </p:nvPr>
        </p:nvSpPr>
        <p:spPr>
          <a:xfrm>
            <a:off x="0" y="2000251"/>
            <a:ext cx="9144000" cy="2302455"/>
          </a:xfrm>
        </p:spPr>
        <p:txBody>
          <a:bodyPr>
            <a:noAutofit/>
          </a:bodyPr>
          <a:lstStyle>
            <a:lvl1pPr marL="0" indent="0" algn="dist">
              <a:buNone/>
              <a:defRPr sz="15000" cap="all" baseline="0">
                <a:solidFill>
                  <a:schemeClr val="bg2"/>
                </a:solidFill>
              </a:defRPr>
            </a:lvl1pPr>
            <a:lvl2pPr marL="342900" indent="0">
              <a:buNone/>
              <a:defRPr/>
            </a:lvl2pPr>
          </a:lstStyle>
          <a:p>
            <a:pPr lvl="0"/>
            <a:r>
              <a:rPr lang="en-GB" dirty="0"/>
              <a:t>Title</a:t>
            </a:r>
          </a:p>
        </p:txBody>
      </p:sp>
      <p:sp>
        <p:nvSpPr>
          <p:cNvPr id="22" name="Text Placeholder 21">
            <a:extLst>
              <a:ext uri="{FF2B5EF4-FFF2-40B4-BE49-F238E27FC236}">
                <a16:creationId xmlns="" xmlns:a16="http://schemas.microsoft.com/office/drawing/2014/main" id="{1F903B44-125F-2045-A124-93EBA4F2D320}"/>
              </a:ext>
            </a:extLst>
          </p:cNvPr>
          <p:cNvSpPr>
            <a:spLocks noGrp="1"/>
          </p:cNvSpPr>
          <p:nvPr>
            <p:ph type="body" sz="quarter" idx="23" hasCustomPrompt="1"/>
          </p:nvPr>
        </p:nvSpPr>
        <p:spPr>
          <a:xfrm>
            <a:off x="1046560" y="4420300"/>
            <a:ext cx="7011590" cy="623887"/>
          </a:xfrm>
        </p:spPr>
        <p:txBody>
          <a:bodyPr>
            <a:noAutofit/>
          </a:bodyPr>
          <a:lstStyle>
            <a:lvl1pPr marL="0" indent="0" algn="dist">
              <a:buNone/>
              <a:defRPr sz="3750" cap="all" spc="1050" baseline="0">
                <a:solidFill>
                  <a:schemeClr val="accent1"/>
                </a:solidFill>
                <a:latin typeface="+mj-lt"/>
              </a:defRPr>
            </a:lvl1pPr>
          </a:lstStyle>
          <a:p>
            <a:pPr lvl="0"/>
            <a:r>
              <a:rPr lang="en-GB" dirty="0"/>
              <a:t>Subtitle</a:t>
            </a:r>
          </a:p>
        </p:txBody>
      </p:sp>
      <p:sp>
        <p:nvSpPr>
          <p:cNvPr id="26" name="자유형 14">
            <a:extLst>
              <a:ext uri="{FF2B5EF4-FFF2-40B4-BE49-F238E27FC236}">
                <a16:creationId xmlns="" xmlns:a16="http://schemas.microsoft.com/office/drawing/2014/main" id="{2A195701-7C2E-5F4A-B431-B44F5BBBB2F2}"/>
              </a:ext>
            </a:extLst>
          </p:cNvPr>
          <p:cNvSpPr/>
          <p:nvPr userDrawn="1"/>
        </p:nvSpPr>
        <p:spPr bwMode="auto">
          <a:xfrm>
            <a:off x="6264822" y="-24384"/>
            <a:ext cx="2879178" cy="1575837"/>
          </a:xfrm>
          <a:custGeom>
            <a:avLst/>
            <a:gdLst>
              <a:gd name="connsiteX0" fmla="*/ 0 w 3838904"/>
              <a:gd name="connsiteY0" fmla="*/ 0 h 1575837"/>
              <a:gd name="connsiteX1" fmla="*/ 1040709 w 3838904"/>
              <a:gd name="connsiteY1" fmla="*/ 0 h 1575837"/>
              <a:gd name="connsiteX2" fmla="*/ 1070517 w 3838904"/>
              <a:gd name="connsiteY2" fmla="*/ 61876 h 1575837"/>
              <a:gd name="connsiteX3" fmla="*/ 1944408 w 3838904"/>
              <a:gd name="connsiteY3" fmla="*/ 581995 h 1575837"/>
              <a:gd name="connsiteX4" fmla="*/ 2818299 w 3838904"/>
              <a:gd name="connsiteY4" fmla="*/ 61876 h 1575837"/>
              <a:gd name="connsiteX5" fmla="*/ 2848107 w 3838904"/>
              <a:gd name="connsiteY5" fmla="*/ 0 h 1575837"/>
              <a:gd name="connsiteX6" fmla="*/ 3838904 w 3838904"/>
              <a:gd name="connsiteY6" fmla="*/ 0 h 1575837"/>
              <a:gd name="connsiteX7" fmla="*/ 3838904 w 3838904"/>
              <a:gd name="connsiteY7" fmla="*/ 189681 h 1575837"/>
              <a:gd name="connsiteX8" fmla="*/ 3775890 w 3838904"/>
              <a:gd name="connsiteY8" fmla="*/ 361849 h 1575837"/>
              <a:gd name="connsiteX9" fmla="*/ 1944407 w 3838904"/>
              <a:gd name="connsiteY9" fmla="*/ 1575837 h 1575837"/>
              <a:gd name="connsiteX10" fmla="*/ 46084 w 3838904"/>
              <a:gd name="connsiteY10" fmla="*/ 179229 h 157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38904" h="1575837">
                <a:moveTo>
                  <a:pt x="0" y="0"/>
                </a:moveTo>
                <a:lnTo>
                  <a:pt x="1040709" y="0"/>
                </a:lnTo>
                <a:lnTo>
                  <a:pt x="1070517" y="61876"/>
                </a:lnTo>
                <a:cubicBezTo>
                  <a:pt x="1238813" y="371682"/>
                  <a:pt x="1567050" y="581995"/>
                  <a:pt x="1944408" y="581995"/>
                </a:cubicBezTo>
                <a:cubicBezTo>
                  <a:pt x="2321766" y="581995"/>
                  <a:pt x="2650003" y="371682"/>
                  <a:pt x="2818299" y="61876"/>
                </a:cubicBezTo>
                <a:lnTo>
                  <a:pt x="2848107" y="0"/>
                </a:lnTo>
                <a:lnTo>
                  <a:pt x="3838904" y="0"/>
                </a:lnTo>
                <a:lnTo>
                  <a:pt x="3838904" y="189681"/>
                </a:lnTo>
                <a:lnTo>
                  <a:pt x="3775890" y="361849"/>
                </a:lnTo>
                <a:cubicBezTo>
                  <a:pt x="3474143" y="1075259"/>
                  <a:pt x="2767733" y="1575837"/>
                  <a:pt x="1944407" y="1575837"/>
                </a:cubicBezTo>
                <a:cubicBezTo>
                  <a:pt x="1052471" y="1575837"/>
                  <a:pt x="297748" y="988353"/>
                  <a:pt x="46084" y="179229"/>
                </a:cubicBezTo>
                <a:close/>
              </a:path>
            </a:pathLst>
          </a:custGeom>
          <a:solidFill>
            <a:schemeClr val="accent2"/>
          </a:solidFill>
          <a:ln>
            <a:noFill/>
          </a:ln>
        </p:spPr>
        <p:txBody>
          <a:bodyPr vert="horz" wrap="square" lIns="68580" tIns="34290" rIns="68580" bIns="34290" numCol="1" rtlCol="0" anchor="t" anchorCtr="0" compatLnSpc="1">
            <a:prstTxWarp prst="textNoShape">
              <a:avLst/>
            </a:prstTxWarp>
          </a:bodyPr>
          <a:lstStyle/>
          <a:p>
            <a:pPr algn="ctr" defTabSz="342900"/>
            <a:endParaRPr lang="ko-KR" altLang="en-US" sz="1350">
              <a:solidFill>
                <a:srgbClr val="222080"/>
              </a:solidFill>
            </a:endParaRPr>
          </a:p>
        </p:txBody>
      </p:sp>
      <p:sp>
        <p:nvSpPr>
          <p:cNvPr id="57" name="Rectangle 56">
            <a:extLst>
              <a:ext uri="{FF2B5EF4-FFF2-40B4-BE49-F238E27FC236}">
                <a16:creationId xmlns="" xmlns:a16="http://schemas.microsoft.com/office/drawing/2014/main" id="{95A67070-5139-F246-8EAB-5E41A1336354}"/>
              </a:ext>
            </a:extLst>
          </p:cNvPr>
          <p:cNvSpPr/>
          <p:nvPr userDrawn="1"/>
        </p:nvSpPr>
        <p:spPr>
          <a:xfrm>
            <a:off x="1040209" y="5128856"/>
            <a:ext cx="7025492" cy="7200"/>
          </a:xfrm>
          <a:prstGeom prst="rect">
            <a:avLst/>
          </a:prstGeom>
          <a:solidFill>
            <a:schemeClr val="bg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x-none" sz="1350">
              <a:solidFill>
                <a:srgbClr val="FFFFFF"/>
              </a:solidFill>
            </a:endParaRPr>
          </a:p>
        </p:txBody>
      </p:sp>
      <p:pic>
        <p:nvPicPr>
          <p:cNvPr id="66" name="Picture 65" descr="A picture containing text, clipart&#10;&#10;Description automatically generated">
            <a:extLst>
              <a:ext uri="{FF2B5EF4-FFF2-40B4-BE49-F238E27FC236}">
                <a16:creationId xmlns="" xmlns:a16="http://schemas.microsoft.com/office/drawing/2014/main" id="{D74A99D0-C01A-4546-898F-D4E0F614E60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5352" y="5660111"/>
            <a:ext cx="886211" cy="420452"/>
          </a:xfrm>
          <a:prstGeom prst="rect">
            <a:avLst/>
          </a:prstGeom>
        </p:spPr>
      </p:pic>
      <p:sp>
        <p:nvSpPr>
          <p:cNvPr id="68" name="Text Placeholder 67">
            <a:extLst>
              <a:ext uri="{FF2B5EF4-FFF2-40B4-BE49-F238E27FC236}">
                <a16:creationId xmlns="" xmlns:a16="http://schemas.microsoft.com/office/drawing/2014/main" id="{21CDCF9D-3176-F944-A471-C41C391AFC3E}"/>
              </a:ext>
            </a:extLst>
          </p:cNvPr>
          <p:cNvSpPr>
            <a:spLocks noGrp="1"/>
          </p:cNvSpPr>
          <p:nvPr>
            <p:ph type="body" sz="quarter" idx="24" hasCustomPrompt="1"/>
          </p:nvPr>
        </p:nvSpPr>
        <p:spPr>
          <a:xfrm>
            <a:off x="190500" y="6302374"/>
            <a:ext cx="885600" cy="421200"/>
          </a:xfrm>
          <a:blipFill>
            <a:blip r:embed="rId3"/>
            <a:stretch>
              <a:fillRect/>
            </a:stretch>
          </a:blipFill>
        </p:spPr>
        <p:txBody>
          <a:bodyPr/>
          <a:lstStyle>
            <a:lvl2pPr marL="342900" indent="0">
              <a:buNone/>
              <a:defRPr/>
            </a:lvl2pPr>
          </a:lstStyle>
          <a:p>
            <a:pPr lvl="1"/>
            <a:r>
              <a:rPr lang="x-none" dirty="0"/>
              <a:t> </a:t>
            </a:r>
          </a:p>
        </p:txBody>
      </p:sp>
    </p:spTree>
    <p:extLst>
      <p:ext uri="{BB962C8B-B14F-4D97-AF65-F5344CB8AC3E}">
        <p14:creationId xmlns:p14="http://schemas.microsoft.com/office/powerpoint/2010/main" val="163606908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2_Title_1_light_background">
    <p:spTree>
      <p:nvGrpSpPr>
        <p:cNvPr id="1" name=""/>
        <p:cNvGrpSpPr/>
        <p:nvPr/>
      </p:nvGrpSpPr>
      <p:grpSpPr>
        <a:xfrm>
          <a:off x="0" y="0"/>
          <a:ext cx="0" cy="0"/>
          <a:chOff x="0" y="0"/>
          <a:chExt cx="0" cy="0"/>
        </a:xfrm>
      </p:grpSpPr>
      <p:pic>
        <p:nvPicPr>
          <p:cNvPr id="4102" name="Picture 6">
            <a:extLst>
              <a:ext uri="{FF2B5EF4-FFF2-40B4-BE49-F238E27FC236}">
                <a16:creationId xmlns="" xmlns:a16="http://schemas.microsoft.com/office/drawing/2014/main" id="{A9E8FCBD-39E9-554A-A815-3378176BBE8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8">
            <a:extLst>
              <a:ext uri="{FF2B5EF4-FFF2-40B4-BE49-F238E27FC236}">
                <a16:creationId xmlns="" xmlns:a16="http://schemas.microsoft.com/office/drawing/2014/main" id="{C167E905-9829-3A48-B64E-3F05C83C529D}"/>
              </a:ext>
            </a:extLst>
          </p:cNvPr>
          <p:cNvSpPr>
            <a:spLocks noGrp="1"/>
          </p:cNvSpPr>
          <p:nvPr>
            <p:ph type="body" sz="quarter" idx="18" hasCustomPrompt="1"/>
          </p:nvPr>
        </p:nvSpPr>
        <p:spPr>
          <a:xfrm>
            <a:off x="674709" y="1756131"/>
            <a:ext cx="7545497" cy="2006600"/>
          </a:xfrm>
        </p:spPr>
        <p:txBody>
          <a:bodyPr>
            <a:noAutofit/>
          </a:bodyPr>
          <a:lstStyle>
            <a:lvl1pPr marL="0" indent="0">
              <a:buNone/>
              <a:defRPr sz="6000" b="1" cap="none" baseline="0">
                <a:solidFill>
                  <a:schemeClr val="tx1">
                    <a:lumMod val="50000"/>
                  </a:schemeClr>
                </a:solidFill>
                <a:latin typeface="+mn-lt"/>
                <a:ea typeface="Helvetica Neue" panose="02000503000000020004" pitchFamily="2" charset="0"/>
                <a:cs typeface="Helvetica Neue" panose="02000503000000020004" pitchFamily="2" charset="0"/>
              </a:defRPr>
            </a:lvl1pPr>
          </a:lstStyle>
          <a:p>
            <a:pPr lvl="0"/>
            <a:r>
              <a:rPr lang="en-GB" dirty="0"/>
              <a:t>CLICK TO EDIT MASTER TEXT STYLES</a:t>
            </a:r>
          </a:p>
        </p:txBody>
      </p:sp>
      <p:sp>
        <p:nvSpPr>
          <p:cNvPr id="12" name="Text Placeholder 11">
            <a:extLst>
              <a:ext uri="{FF2B5EF4-FFF2-40B4-BE49-F238E27FC236}">
                <a16:creationId xmlns="" xmlns:a16="http://schemas.microsoft.com/office/drawing/2014/main" id="{72020A61-98B8-4D42-B44D-28436F578240}"/>
              </a:ext>
            </a:extLst>
          </p:cNvPr>
          <p:cNvSpPr>
            <a:spLocks noGrp="1"/>
          </p:cNvSpPr>
          <p:nvPr>
            <p:ph type="body" sz="quarter" idx="19"/>
          </p:nvPr>
        </p:nvSpPr>
        <p:spPr>
          <a:xfrm>
            <a:off x="674709" y="3896504"/>
            <a:ext cx="7545497" cy="988647"/>
          </a:xfrm>
        </p:spPr>
        <p:txBody>
          <a:bodyPr/>
          <a:lstStyle>
            <a:lvl1pPr marL="0" indent="0">
              <a:buNone/>
              <a:defRPr b="1" i="0">
                <a:solidFill>
                  <a:srgbClr val="5A6770"/>
                </a:solidFill>
                <a:latin typeface="+mn-lt"/>
                <a:cs typeface="Calibri Light" panose="020F0302020204030204" pitchFamily="34" charset="0"/>
              </a:defRPr>
            </a:lvl1pPr>
            <a:lvl2pPr marL="342900" indent="0">
              <a:buNone/>
              <a:defRPr b="0" i="0">
                <a:solidFill>
                  <a:schemeClr val="bg1"/>
                </a:solidFill>
                <a:latin typeface="Calibri Light" panose="020F0302020204030204" pitchFamily="34" charset="0"/>
                <a:cs typeface="Calibri Light" panose="020F0302020204030204" pitchFamily="34" charset="0"/>
              </a:defRPr>
            </a:lvl2pPr>
            <a:lvl3pPr marL="685800" indent="0">
              <a:buNone/>
              <a:defRPr b="0" i="0">
                <a:solidFill>
                  <a:schemeClr val="bg1"/>
                </a:solidFill>
                <a:latin typeface="Calibri Light" panose="020F0302020204030204" pitchFamily="34" charset="0"/>
                <a:cs typeface="Calibri Light" panose="020F0302020204030204" pitchFamily="34" charset="0"/>
              </a:defRPr>
            </a:lvl3pPr>
            <a:lvl4pPr marL="1028700" indent="0">
              <a:buNone/>
              <a:defRPr b="0" i="0">
                <a:solidFill>
                  <a:schemeClr val="bg1"/>
                </a:solidFill>
                <a:latin typeface="Calibri Light" panose="020F0302020204030204" pitchFamily="34" charset="0"/>
                <a:cs typeface="Calibri Light" panose="020F0302020204030204" pitchFamily="34" charset="0"/>
              </a:defRPr>
            </a:lvl4pPr>
            <a:lvl5pPr marL="1371600"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GB" dirty="0"/>
              <a:t>Click to edit Master text styles</a:t>
            </a:r>
          </a:p>
        </p:txBody>
      </p:sp>
      <p:sp>
        <p:nvSpPr>
          <p:cNvPr id="13" name="Text Placeholder 11">
            <a:extLst>
              <a:ext uri="{FF2B5EF4-FFF2-40B4-BE49-F238E27FC236}">
                <a16:creationId xmlns="" xmlns:a16="http://schemas.microsoft.com/office/drawing/2014/main" id="{EEB0AF54-F642-CC4C-A853-9CACB1646C6C}"/>
              </a:ext>
            </a:extLst>
          </p:cNvPr>
          <p:cNvSpPr>
            <a:spLocks noGrp="1"/>
          </p:cNvSpPr>
          <p:nvPr>
            <p:ph type="body" sz="quarter" idx="20" hasCustomPrompt="1"/>
          </p:nvPr>
        </p:nvSpPr>
        <p:spPr>
          <a:xfrm>
            <a:off x="6698294" y="163865"/>
            <a:ext cx="2281479" cy="825691"/>
          </a:xfrm>
        </p:spPr>
        <p:txBody>
          <a:bodyPr>
            <a:normAutofit/>
          </a:bodyPr>
          <a:lstStyle>
            <a:lvl1pPr marL="0" indent="0" algn="r">
              <a:buNone/>
              <a:defRPr sz="1200" b="1" i="0">
                <a:solidFill>
                  <a:schemeClr val="bg2">
                    <a:lumMod val="75000"/>
                  </a:schemeClr>
                </a:solidFill>
                <a:latin typeface="+mj-lt"/>
                <a:cs typeface="Calibri Light" panose="020F0302020204030204" pitchFamily="34" charset="0"/>
              </a:defRPr>
            </a:lvl1pPr>
            <a:lvl2pPr marL="342900" indent="0">
              <a:buNone/>
              <a:defRPr b="0" i="0">
                <a:solidFill>
                  <a:schemeClr val="bg1"/>
                </a:solidFill>
                <a:latin typeface="Calibri Light" panose="020F0302020204030204" pitchFamily="34" charset="0"/>
                <a:cs typeface="Calibri Light" panose="020F0302020204030204" pitchFamily="34" charset="0"/>
              </a:defRPr>
            </a:lvl2pPr>
            <a:lvl3pPr marL="685800" indent="0">
              <a:buNone/>
              <a:defRPr b="0" i="0">
                <a:solidFill>
                  <a:schemeClr val="bg1"/>
                </a:solidFill>
                <a:latin typeface="Calibri Light" panose="020F0302020204030204" pitchFamily="34" charset="0"/>
                <a:cs typeface="Calibri Light" panose="020F0302020204030204" pitchFamily="34" charset="0"/>
              </a:defRPr>
            </a:lvl3pPr>
            <a:lvl4pPr marL="1028700" indent="0">
              <a:buNone/>
              <a:defRPr b="0" i="0">
                <a:solidFill>
                  <a:schemeClr val="bg1"/>
                </a:solidFill>
                <a:latin typeface="Calibri Light" panose="020F0302020204030204" pitchFamily="34" charset="0"/>
                <a:cs typeface="Calibri Light" panose="020F0302020204030204" pitchFamily="34" charset="0"/>
              </a:defRPr>
            </a:lvl4pPr>
            <a:lvl5pPr marL="1371600"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GB" dirty="0"/>
              <a:t>CLICK TO EDIT MASTER TEXT STYLES</a:t>
            </a:r>
          </a:p>
        </p:txBody>
      </p:sp>
      <p:pic>
        <p:nvPicPr>
          <p:cNvPr id="14" name="Picture 13">
            <a:extLst>
              <a:ext uri="{FF2B5EF4-FFF2-40B4-BE49-F238E27FC236}">
                <a16:creationId xmlns="" xmlns:a16="http://schemas.microsoft.com/office/drawing/2014/main" id="{59D6FC93-08E4-3643-8D34-1D4297EB1D39}"/>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139093" y="6407008"/>
            <a:ext cx="243000" cy="269999"/>
          </a:xfrm>
          <a:prstGeom prst="rect">
            <a:avLst/>
          </a:prstGeom>
        </p:spPr>
      </p:pic>
      <p:sp>
        <p:nvSpPr>
          <p:cNvPr id="15" name="Title 1">
            <a:extLst>
              <a:ext uri="{FF2B5EF4-FFF2-40B4-BE49-F238E27FC236}">
                <a16:creationId xmlns="" xmlns:a16="http://schemas.microsoft.com/office/drawing/2014/main" id="{F1C04362-43E0-8443-9DD7-E8C7838A0A0B}"/>
              </a:ext>
            </a:extLst>
          </p:cNvPr>
          <p:cNvSpPr txBox="1">
            <a:spLocks noChangeAspect="1"/>
          </p:cNvSpPr>
          <p:nvPr userDrawn="1"/>
        </p:nvSpPr>
        <p:spPr>
          <a:xfrm>
            <a:off x="7207773" y="6442430"/>
            <a:ext cx="1107440" cy="184666"/>
          </a:xfrm>
          <a:prstGeom prst="rect">
            <a:avLst/>
          </a:prstGeom>
          <a:noFill/>
        </p:spPr>
        <p:txBody>
          <a:bodyPr wrap="square" lIns="0" tIns="0" rIns="0" bIns="0" anchor="ctr">
            <a:spAutoFit/>
          </a:bodyPr>
          <a:lstStyle>
            <a:lvl1pPr algn="ctr" defTabSz="914400" rtl="0" eaLnBrk="1" latinLnBrk="0" hangingPunct="1">
              <a:lnSpc>
                <a:spcPct val="100000"/>
              </a:lnSpc>
              <a:spcBef>
                <a:spcPct val="0"/>
              </a:spcBef>
              <a:buNone/>
              <a:defRPr sz="4800" b="0" i="0" kern="1200" spc="-150" baseline="0">
                <a:solidFill>
                  <a:srgbClr val="2D3293"/>
                </a:solidFill>
                <a:latin typeface="Open Sans Light" charset="0"/>
                <a:ea typeface="Open Sans Light" charset="0"/>
                <a:cs typeface="Open Sans Light" charset="0"/>
              </a:defRPr>
            </a:lvl1pPr>
          </a:lstStyle>
          <a:p>
            <a:pPr algn="r"/>
            <a:r>
              <a:rPr lang="en-US" sz="1200" b="1" spc="0">
                <a:solidFill>
                  <a:srgbClr val="222080"/>
                </a:solidFill>
                <a:latin typeface="Calibri Light" panose="020F0302020204030204"/>
                <a:ea typeface="Open Sans" charset="0"/>
                <a:cs typeface="Open Sans" charset="0"/>
              </a:rPr>
              <a:t>@</a:t>
            </a:r>
            <a:r>
              <a:rPr lang="en-US" sz="1200" b="1" spc="0" err="1">
                <a:solidFill>
                  <a:srgbClr val="222080"/>
                </a:solidFill>
                <a:latin typeface="Calibri Light" panose="020F0302020204030204"/>
                <a:ea typeface="Open Sans" charset="0"/>
                <a:cs typeface="Open Sans" charset="0"/>
              </a:rPr>
              <a:t>openaire_eu</a:t>
            </a:r>
            <a:endParaRPr lang="en-US" sz="1200" b="1" spc="0">
              <a:solidFill>
                <a:srgbClr val="222080"/>
              </a:solidFill>
              <a:latin typeface="Calibri Light" panose="020F0302020204030204"/>
              <a:ea typeface="Open Sans" charset="0"/>
              <a:cs typeface="Open Sans" charset="0"/>
            </a:endParaRPr>
          </a:p>
        </p:txBody>
      </p:sp>
      <p:pic>
        <p:nvPicPr>
          <p:cNvPr id="16" name="Graphic 15">
            <a:extLst>
              <a:ext uri="{FF2B5EF4-FFF2-40B4-BE49-F238E27FC236}">
                <a16:creationId xmlns="" xmlns:a16="http://schemas.microsoft.com/office/drawing/2014/main" id="{5DA24E07-433B-D04F-80AA-B81E631A66B2}"/>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8605725" y="6372763"/>
            <a:ext cx="243000" cy="324000"/>
          </a:xfrm>
          <a:prstGeom prst="rect">
            <a:avLst/>
          </a:prstGeom>
        </p:spPr>
      </p:pic>
      <p:sp>
        <p:nvSpPr>
          <p:cNvPr id="4" name="바닥글 개체 틀 3"/>
          <p:cNvSpPr>
            <a:spLocks noGrp="1"/>
          </p:cNvSpPr>
          <p:nvPr>
            <p:ph type="ftr" sz="quarter" idx="11"/>
          </p:nvPr>
        </p:nvSpPr>
        <p:spPr>
          <a:xfrm>
            <a:off x="811156" y="6353706"/>
            <a:ext cx="6178367" cy="365125"/>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pic>
        <p:nvPicPr>
          <p:cNvPr id="4098" name="Picture 2">
            <a:extLst>
              <a:ext uri="{FF2B5EF4-FFF2-40B4-BE49-F238E27FC236}">
                <a16:creationId xmlns="" xmlns:a16="http://schemas.microsoft.com/office/drawing/2014/main" id="{D8538368-FC53-5E4A-85B3-DF6EF98FE684}"/>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90639" y="6398285"/>
            <a:ext cx="307271" cy="27295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 xmlns:a16="http://schemas.microsoft.com/office/drawing/2014/main" id="{6EB81584-D253-8D4F-A6CD-AECC8861A2DF}"/>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64227" y="157748"/>
            <a:ext cx="1971329" cy="943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491815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1_Title Slide_background">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noFill/>
        </p:spPr>
        <p:txBody>
          <a:bodyPr anchor="b"/>
          <a:lstStyle>
            <a:lvl1pPr algn="ctr">
              <a:defRPr sz="4500"/>
            </a:lvl1pPr>
          </a:lstStyle>
          <a:p>
            <a:r>
              <a:rPr lang="en-GB"/>
              <a:t>Click to edit Master title style</a:t>
            </a:r>
            <a:endParaRPr lang="en-US" dirty="0"/>
          </a:p>
        </p:txBody>
      </p:sp>
      <p:sp>
        <p:nvSpPr>
          <p:cNvPr id="3" name="Subtitle 2"/>
          <p:cNvSpPr>
            <a:spLocks noGrp="1"/>
          </p:cNvSpPr>
          <p:nvPr>
            <p:ph type="subTitle" idx="1"/>
          </p:nvPr>
        </p:nvSpPr>
        <p:spPr>
          <a:xfrm>
            <a:off x="1143000" y="3602038"/>
            <a:ext cx="6858000" cy="1655762"/>
          </a:xfrm>
          <a:noFill/>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dirty="0"/>
          </a:p>
        </p:txBody>
      </p:sp>
      <p:sp>
        <p:nvSpPr>
          <p:cNvPr id="5" name="Footer Placeholder 4"/>
          <p:cNvSpPr>
            <a:spLocks noGrp="1"/>
          </p:cNvSpPr>
          <p:nvPr>
            <p:ph type="ftr" sz="quarter" idx="11"/>
          </p:nvPr>
        </p:nvSpPr>
        <p:spPr>
          <a:xfrm>
            <a:off x="1792789" y="6385638"/>
            <a:ext cx="6208211" cy="319043"/>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pic>
        <p:nvPicPr>
          <p:cNvPr id="7" name="Picture 6">
            <a:extLst>
              <a:ext uri="{FF2B5EF4-FFF2-40B4-BE49-F238E27FC236}">
                <a16:creationId xmlns="" xmlns:a16="http://schemas.microsoft.com/office/drawing/2014/main" id="{470599DE-688E-C340-80EA-2C72C20FDDE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9520" y="6354763"/>
            <a:ext cx="907694" cy="432000"/>
          </a:xfrm>
          <a:prstGeom prst="rect">
            <a:avLst/>
          </a:prstGeom>
        </p:spPr>
      </p:pic>
      <p:sp>
        <p:nvSpPr>
          <p:cNvPr id="8" name="슬라이드 번호 개체 틀 12">
            <a:extLst>
              <a:ext uri="{FF2B5EF4-FFF2-40B4-BE49-F238E27FC236}">
                <a16:creationId xmlns="" xmlns:a16="http://schemas.microsoft.com/office/drawing/2014/main" id="{C0B06DF9-166D-7643-905F-6076BAE9B350}"/>
              </a:ext>
            </a:extLst>
          </p:cNvPr>
          <p:cNvSpPr txBox="1">
            <a:spLocks/>
          </p:cNvSpPr>
          <p:nvPr userDrawn="1"/>
        </p:nvSpPr>
        <p:spPr>
          <a:xfrm>
            <a:off x="4274414" y="-8563"/>
            <a:ext cx="297000" cy="784800"/>
          </a:xfrm>
          <a:prstGeom prst="rect">
            <a:avLst/>
          </a:prstGeom>
          <a:solidFill>
            <a:schemeClr val="bg2"/>
          </a:solidFill>
          <a:ln w="12700" cap="flat" cmpd="sng" algn="ctr">
            <a:noFill/>
            <a:prstDash val="solid"/>
            <a:miter lim="800000"/>
          </a:ln>
        </p:spPr>
        <p:style>
          <a:lnRef idx="2">
            <a:schemeClr val="accent5">
              <a:shade val="50000"/>
            </a:schemeClr>
          </a:lnRef>
          <a:fillRef idx="1">
            <a:schemeClr val="accent5"/>
          </a:fillRef>
          <a:effectRef idx="0">
            <a:schemeClr val="accent5"/>
          </a:effectRef>
          <a:fontRef idx="minor">
            <a:schemeClr val="lt1"/>
          </a:fontRef>
        </p:style>
        <p:txBody>
          <a:bodyPr vert="horz" lIns="68580" tIns="34290" rIns="68580" bIns="34290" rtlCol="0" anchor="ctr"/>
          <a:lstStyle>
            <a:defPPr>
              <a:defRPr lang="en-US"/>
            </a:defPPr>
            <a:lvl1pPr marL="0" algn="ctr" defTabSz="457200" rtl="0" eaLnBrk="1" latinLnBrk="0" hangingPunct="1">
              <a:defRPr sz="1400" b="1" kern="1200">
                <a:solidFill>
                  <a:schemeClr val="bg1"/>
                </a:solidFill>
                <a:latin typeface="+mj-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fld id="{BB5D696C-7C4B-4748-AD7A-B30C297BC295}" type="slidenum">
              <a:rPr lang="ko-KR" altLang="en-US" sz="1050" smtClean="0">
                <a:solidFill>
                  <a:srgbClr val="FFFFFF"/>
                </a:solidFill>
              </a:rPr>
              <a:pPr/>
              <a:t>‹#›</a:t>
            </a:fld>
            <a:endParaRPr lang="ko-KR" altLang="en-US" sz="1050">
              <a:solidFill>
                <a:srgbClr val="FFFFFF"/>
              </a:solidFill>
            </a:endParaRPr>
          </a:p>
        </p:txBody>
      </p:sp>
      <p:pic>
        <p:nvPicPr>
          <p:cNvPr id="9" name="Picture 2">
            <a:extLst>
              <a:ext uri="{FF2B5EF4-FFF2-40B4-BE49-F238E27FC236}">
                <a16:creationId xmlns="" xmlns:a16="http://schemas.microsoft.com/office/drawing/2014/main" id="{813864CD-731D-F943-9E95-90FED3CD7389}"/>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96367" y="6431722"/>
            <a:ext cx="307271" cy="27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5773376"/>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0" y="1041995"/>
            <a:ext cx="3008313" cy="404988"/>
          </a:xfrm>
          <a:prstGeom prst="rect">
            <a:avLst/>
          </a:prstGeom>
        </p:spPr>
        <p:txBody>
          <a:bodyPr anchor="b"/>
          <a:lstStyle>
            <a:lvl1pPr algn="l">
              <a:defRPr sz="2000" b="1"/>
            </a:lvl1pPr>
          </a:lstStyle>
          <a:p>
            <a:r>
              <a:rPr lang="en-US" dirty="0" err="1" smtClean="0"/>
              <a:t>Lorem</a:t>
            </a:r>
            <a:r>
              <a:rPr lang="en-US" dirty="0" smtClean="0"/>
              <a:t> </a:t>
            </a:r>
            <a:r>
              <a:rPr lang="en-US" dirty="0" err="1" smtClean="0"/>
              <a:t>ipsum</a:t>
            </a:r>
            <a:endParaRPr lang="en-US" dirty="0"/>
          </a:p>
        </p:txBody>
      </p:sp>
      <p:sp>
        <p:nvSpPr>
          <p:cNvPr id="8" name="Content Placeholder 2"/>
          <p:cNvSpPr>
            <a:spLocks noGrp="1"/>
          </p:cNvSpPr>
          <p:nvPr>
            <p:ph idx="1"/>
          </p:nvPr>
        </p:nvSpPr>
        <p:spPr>
          <a:xfrm>
            <a:off x="3575050" y="1041995"/>
            <a:ext cx="4537075" cy="3657005"/>
          </a:xfrm>
          <a:prstGeom prst="rect">
            <a:avLst/>
          </a:prstGeom>
        </p:spPr>
        <p:txBody>
          <a:bodyPr/>
          <a:lstStyle>
            <a:lvl1pPr>
              <a:defRPr sz="2000"/>
            </a:lvl1pPr>
            <a:lvl2pPr>
              <a:defRPr sz="18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half" idx="2" hasCustomPrompt="1"/>
          </p:nvPr>
        </p:nvSpPr>
        <p:spPr>
          <a:xfrm>
            <a:off x="457200" y="1531651"/>
            <a:ext cx="3008313" cy="3167349"/>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err="1" smtClean="0"/>
              <a:t>Lorem</a:t>
            </a:r>
            <a:r>
              <a:rPr lang="en-US" dirty="0" smtClean="0"/>
              <a:t> </a:t>
            </a:r>
            <a:r>
              <a:rPr lang="en-US" dirty="0" err="1" smtClean="0"/>
              <a:t>ipsum</a:t>
            </a:r>
            <a:endParaRPr lang="en-US" dirty="0" smtClean="0"/>
          </a:p>
        </p:txBody>
      </p:sp>
      <p:sp>
        <p:nvSpPr>
          <p:cNvPr id="6" name="Content Placeholder 2"/>
          <p:cNvSpPr>
            <a:spLocks noGrp="1"/>
          </p:cNvSpPr>
          <p:nvPr>
            <p:ph idx="13" hasCustomPrompt="1"/>
          </p:nvPr>
        </p:nvSpPr>
        <p:spPr>
          <a:xfrm>
            <a:off x="457200" y="316782"/>
            <a:ext cx="3495675" cy="488017"/>
          </a:xfrm>
          <a:prstGeom prst="rect">
            <a:avLst/>
          </a:prstGeom>
        </p:spPr>
        <p:txBody>
          <a:bodyPr>
            <a:normAutofit/>
          </a:bodyPr>
          <a:lstStyle>
            <a:lvl1pPr marL="0" indent="0">
              <a:buNone/>
              <a:defRPr sz="1800" b="1">
                <a:solidFill>
                  <a:schemeClr val="accent3"/>
                </a:solidFill>
                <a:latin typeface="Open Sans"/>
                <a:cs typeface="Open Sans"/>
              </a:defRPr>
            </a:lvl1pPr>
          </a:lstStyle>
          <a:p>
            <a:pPr lvl="0"/>
            <a:r>
              <a:rPr lang="en-US" dirty="0" smtClean="0"/>
              <a:t>CLICK TO EDIT MASTER  |</a:t>
            </a:r>
          </a:p>
        </p:txBody>
      </p:sp>
      <p:sp>
        <p:nvSpPr>
          <p:cNvPr id="10" name="Content Placeholder 2"/>
          <p:cNvSpPr>
            <a:spLocks noGrp="1"/>
          </p:cNvSpPr>
          <p:nvPr>
            <p:ph idx="14" hasCustomPrompt="1"/>
          </p:nvPr>
        </p:nvSpPr>
        <p:spPr>
          <a:xfrm>
            <a:off x="3416031" y="344184"/>
            <a:ext cx="2238375" cy="492365"/>
          </a:xfrm>
          <a:prstGeom prst="rect">
            <a:avLst/>
          </a:prstGeom>
        </p:spPr>
        <p:txBody>
          <a:bodyPr>
            <a:normAutofit/>
          </a:bodyPr>
          <a:lstStyle>
            <a:lvl1pPr marL="0" indent="0">
              <a:buNone/>
              <a:defRPr sz="1800" b="1">
                <a:solidFill>
                  <a:schemeClr val="accent6"/>
                </a:solidFill>
                <a:latin typeface="Open Sans"/>
                <a:cs typeface="Open Sans"/>
              </a:defRPr>
            </a:lvl1pPr>
          </a:lstStyle>
          <a:p>
            <a:pPr lvl="0"/>
            <a:r>
              <a:rPr lang="en-US" dirty="0" smtClean="0"/>
              <a:t>CLICK TO EDIT</a:t>
            </a:r>
          </a:p>
        </p:txBody>
      </p:sp>
    </p:spTree>
    <p:extLst>
      <p:ext uri="{BB962C8B-B14F-4D97-AF65-F5344CB8AC3E}">
        <p14:creationId xmlns:p14="http://schemas.microsoft.com/office/powerpoint/2010/main" val="197345508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reserve="1">
  <p:cSld name="2_Title Slide_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noFill/>
        </p:spPr>
        <p:txBody>
          <a:bodyPr anchor="b"/>
          <a:lstStyle>
            <a:lvl1pPr algn="ctr">
              <a:defRPr sz="4500">
                <a:solidFill>
                  <a:schemeClr val="bg1"/>
                </a:solidFill>
              </a:defRPr>
            </a:lvl1pPr>
          </a:lstStyle>
          <a:p>
            <a:r>
              <a:rPr lang="en-GB"/>
              <a:t>Click to edit Master title style</a:t>
            </a:r>
            <a:endParaRPr lang="en-US" dirty="0"/>
          </a:p>
        </p:txBody>
      </p:sp>
      <p:sp>
        <p:nvSpPr>
          <p:cNvPr id="3" name="Subtitle 2"/>
          <p:cNvSpPr>
            <a:spLocks noGrp="1"/>
          </p:cNvSpPr>
          <p:nvPr>
            <p:ph type="subTitle" idx="1"/>
          </p:nvPr>
        </p:nvSpPr>
        <p:spPr>
          <a:xfrm>
            <a:off x="1143000" y="3602038"/>
            <a:ext cx="6858000" cy="1655762"/>
          </a:xfrm>
          <a:noFill/>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dirty="0"/>
          </a:p>
        </p:txBody>
      </p:sp>
      <p:sp>
        <p:nvSpPr>
          <p:cNvPr id="5" name="Footer Placeholder 4"/>
          <p:cNvSpPr>
            <a:spLocks noGrp="1"/>
          </p:cNvSpPr>
          <p:nvPr>
            <p:ph type="ftr" sz="quarter" idx="11"/>
          </p:nvPr>
        </p:nvSpPr>
        <p:spPr>
          <a:xfrm>
            <a:off x="1792789" y="6385638"/>
            <a:ext cx="6208211" cy="319043"/>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8" name="슬라이드 번호 개체 틀 12">
            <a:extLst>
              <a:ext uri="{FF2B5EF4-FFF2-40B4-BE49-F238E27FC236}">
                <a16:creationId xmlns="" xmlns:a16="http://schemas.microsoft.com/office/drawing/2014/main" id="{C0B06DF9-166D-7643-905F-6076BAE9B350}"/>
              </a:ext>
            </a:extLst>
          </p:cNvPr>
          <p:cNvSpPr txBox="1">
            <a:spLocks/>
          </p:cNvSpPr>
          <p:nvPr userDrawn="1"/>
        </p:nvSpPr>
        <p:spPr>
          <a:xfrm>
            <a:off x="4274414" y="-8563"/>
            <a:ext cx="297000" cy="784800"/>
          </a:xfrm>
          <a:prstGeom prst="rect">
            <a:avLst/>
          </a:prstGeom>
          <a:solidFill>
            <a:schemeClr val="bg2"/>
          </a:solidFill>
          <a:ln w="12700" cap="flat" cmpd="sng" algn="ctr">
            <a:noFill/>
            <a:prstDash val="solid"/>
            <a:miter lim="800000"/>
          </a:ln>
        </p:spPr>
        <p:style>
          <a:lnRef idx="2">
            <a:schemeClr val="accent5">
              <a:shade val="50000"/>
            </a:schemeClr>
          </a:lnRef>
          <a:fillRef idx="1">
            <a:schemeClr val="accent5"/>
          </a:fillRef>
          <a:effectRef idx="0">
            <a:schemeClr val="accent5"/>
          </a:effectRef>
          <a:fontRef idx="minor">
            <a:schemeClr val="lt1"/>
          </a:fontRef>
        </p:style>
        <p:txBody>
          <a:bodyPr vert="horz" lIns="68580" tIns="34290" rIns="68580" bIns="34290" rtlCol="0" anchor="ctr"/>
          <a:lstStyle>
            <a:defPPr>
              <a:defRPr lang="en-US"/>
            </a:defPPr>
            <a:lvl1pPr marL="0" algn="ctr" defTabSz="457200" rtl="0" eaLnBrk="1" latinLnBrk="0" hangingPunct="1">
              <a:defRPr sz="1400" b="1" kern="1200">
                <a:solidFill>
                  <a:schemeClr val="bg1"/>
                </a:solidFill>
                <a:latin typeface="+mj-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fld id="{BB5D696C-7C4B-4748-AD7A-B30C297BC295}" type="slidenum">
              <a:rPr lang="ko-KR" altLang="en-US" sz="1050" smtClean="0">
                <a:solidFill>
                  <a:srgbClr val="FFFFFF"/>
                </a:solidFill>
              </a:rPr>
              <a:pPr/>
              <a:t>‹#›</a:t>
            </a:fld>
            <a:endParaRPr lang="ko-KR" altLang="en-US" sz="1050">
              <a:solidFill>
                <a:srgbClr val="FFFFFF"/>
              </a:solidFill>
            </a:endParaRPr>
          </a:p>
        </p:txBody>
      </p:sp>
      <p:pic>
        <p:nvPicPr>
          <p:cNvPr id="9" name="Picture 2">
            <a:extLst>
              <a:ext uri="{FF2B5EF4-FFF2-40B4-BE49-F238E27FC236}">
                <a16:creationId xmlns="" xmlns:a16="http://schemas.microsoft.com/office/drawing/2014/main" id="{813864CD-731D-F943-9E95-90FED3CD7389}"/>
              </a:ext>
            </a:extLst>
          </p:cNvPr>
          <p:cNvPicPr>
            <a:picLocks noChangeAspect="1" noChangeArrowheads="1"/>
          </p:cNvPicPr>
          <p:nvPr userDrawn="1"/>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296367" y="6431722"/>
            <a:ext cx="307271" cy="27295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icture containing text, clipart&#10;&#10;Description automatically generated">
            <a:extLst>
              <a:ext uri="{FF2B5EF4-FFF2-40B4-BE49-F238E27FC236}">
                <a16:creationId xmlns="" xmlns:a16="http://schemas.microsoft.com/office/drawing/2014/main" id="{989E3DB1-62E7-7C40-A3F4-6D3CDDF6D29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2743" y="6316329"/>
            <a:ext cx="886211" cy="420452"/>
          </a:xfrm>
          <a:prstGeom prst="rect">
            <a:avLst/>
          </a:prstGeom>
        </p:spPr>
      </p:pic>
    </p:spTree>
    <p:extLst>
      <p:ext uri="{BB962C8B-B14F-4D97-AF65-F5344CB8AC3E}">
        <p14:creationId xmlns:p14="http://schemas.microsoft.com/office/powerpoint/2010/main" val="836451154"/>
      </p:ext>
    </p:extLst>
  </p:cSld>
  <p:clrMapOvr>
    <a:overrideClrMapping bg1="lt1" tx1="dk1" bg2="lt2" tx2="dk2" accent1="accent1" accent2="accent2" accent3="accent3" accent4="accent4" accent5="accent5" accent6="accent6" hlink="hlink" folHlink="folHlink"/>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2D2BC5C-E000-7546-8990-B800148C8D94}"/>
              </a:ext>
            </a:extLst>
          </p:cNvPr>
          <p:cNvSpPr>
            <a:spLocks noGrp="1"/>
          </p:cNvSpPr>
          <p:nvPr>
            <p:ph type="title"/>
          </p:nvPr>
        </p:nvSpPr>
        <p:spPr>
          <a:xfrm>
            <a:off x="628650" y="427756"/>
            <a:ext cx="7886700" cy="1325563"/>
          </a:xfrm>
        </p:spPr>
        <p:txBody>
          <a:bodyPr/>
          <a:lstStyle>
            <a:lvl1pPr algn="ctr">
              <a:defRPr b="1"/>
            </a:lvl1pPr>
          </a:lstStyle>
          <a:p>
            <a:r>
              <a:rPr lang="en-GB"/>
              <a:t>Click to edit Master title style</a:t>
            </a:r>
            <a:endParaRPr lang="x-none"/>
          </a:p>
        </p:txBody>
      </p:sp>
      <p:sp>
        <p:nvSpPr>
          <p:cNvPr id="3" name="Footer Placeholder 2">
            <a:extLst>
              <a:ext uri="{FF2B5EF4-FFF2-40B4-BE49-F238E27FC236}">
                <a16:creationId xmlns="" xmlns:a16="http://schemas.microsoft.com/office/drawing/2014/main" id="{49EF263F-6A16-1448-8708-950C0FBEEEEB}"/>
              </a:ext>
            </a:extLst>
          </p:cNvPr>
          <p:cNvSpPr>
            <a:spLocks noGrp="1"/>
          </p:cNvSpPr>
          <p:nvPr>
            <p:ph type="ftr" sz="quarter" idx="10"/>
          </p:nvPr>
        </p:nvSpPr>
        <p:spPr>
          <a:xfrm>
            <a:off x="1792790" y="6356351"/>
            <a:ext cx="6778059" cy="348330"/>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6" name="슬라이드 번호 개체 틀 12">
            <a:extLst>
              <a:ext uri="{FF2B5EF4-FFF2-40B4-BE49-F238E27FC236}">
                <a16:creationId xmlns="" xmlns:a16="http://schemas.microsoft.com/office/drawing/2014/main" id="{EADD11F6-2370-274D-85C5-B9665DF43F71}"/>
              </a:ext>
            </a:extLst>
          </p:cNvPr>
          <p:cNvSpPr>
            <a:spLocks noGrp="1"/>
          </p:cNvSpPr>
          <p:nvPr>
            <p:ph type="sldNum" sz="quarter" idx="17"/>
          </p:nvPr>
        </p:nvSpPr>
        <p:spPr>
          <a:xfrm>
            <a:off x="4274414" y="-8563"/>
            <a:ext cx="297000" cy="784800"/>
          </a:xfr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bg1"/>
                </a:solidFill>
                <a:latin typeface="+mj-lt"/>
              </a:defRPr>
            </a:lvl1pPr>
          </a:lstStyle>
          <a:p>
            <a:fld id="{BB5D696C-7C4B-4748-AD7A-B30C297BC295}" type="slidenum">
              <a:rPr lang="ko-KR" altLang="en-US" smtClean="0">
                <a:solidFill>
                  <a:srgbClr val="FFFFFF"/>
                </a:solidFill>
              </a:rPr>
              <a:pPr/>
              <a:t>‹#›</a:t>
            </a:fld>
            <a:endParaRPr lang="ko-KR" altLang="en-US">
              <a:solidFill>
                <a:srgbClr val="FFFFFF"/>
              </a:solidFill>
            </a:endParaRPr>
          </a:p>
        </p:txBody>
      </p:sp>
      <p:pic>
        <p:nvPicPr>
          <p:cNvPr id="7" name="Picture 6">
            <a:extLst>
              <a:ext uri="{FF2B5EF4-FFF2-40B4-BE49-F238E27FC236}">
                <a16:creationId xmlns="" xmlns:a16="http://schemas.microsoft.com/office/drawing/2014/main" id="{AD058E6E-99B9-B040-BCE1-143B8DF5310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9520" y="6354763"/>
            <a:ext cx="907694" cy="432000"/>
          </a:xfrm>
          <a:prstGeom prst="rect">
            <a:avLst/>
          </a:prstGeom>
        </p:spPr>
      </p:pic>
      <p:pic>
        <p:nvPicPr>
          <p:cNvPr id="8" name="Picture 2">
            <a:extLst>
              <a:ext uri="{FF2B5EF4-FFF2-40B4-BE49-F238E27FC236}">
                <a16:creationId xmlns="" xmlns:a16="http://schemas.microsoft.com/office/drawing/2014/main" id="{A0FB10B7-04A4-DA42-BA45-CA0CEC132D33}"/>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96367" y="6431722"/>
            <a:ext cx="307271" cy="27295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 xmlns:a16="http://schemas.microsoft.com/office/drawing/2014/main" id="{E0E51385-FD57-D64F-AE9A-96400192FC6F}"/>
              </a:ext>
            </a:extLst>
          </p:cNvPr>
          <p:cNvPicPr>
            <a:picLocks noChangeAspect="1"/>
          </p:cNvPicPr>
          <p:nvPr userDrawn="1"/>
        </p:nvPicPr>
        <p:blipFill rotWithShape="1">
          <a:blip r:embed="rId4">
            <a:alphaModFix amt="9000"/>
            <a:extLst>
              <a:ext uri="{28A0092B-C50C-407E-A947-70E740481C1C}">
                <a14:useLocalDpi xmlns:a14="http://schemas.microsoft.com/office/drawing/2010/main" val="0"/>
              </a:ext>
            </a:extLst>
          </a:blip>
          <a:srcRect r="28701" b="41138"/>
          <a:stretch/>
        </p:blipFill>
        <p:spPr>
          <a:xfrm>
            <a:off x="5540971" y="2821238"/>
            <a:ext cx="3603029" cy="4036762"/>
          </a:xfrm>
          <a:prstGeom prst="rect">
            <a:avLst/>
          </a:prstGeom>
        </p:spPr>
      </p:pic>
    </p:spTree>
    <p:extLst>
      <p:ext uri="{BB962C8B-B14F-4D97-AF65-F5344CB8AC3E}">
        <p14:creationId xmlns:p14="http://schemas.microsoft.com/office/powerpoint/2010/main" val="198761677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1_Custom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2D2BC5C-E000-7546-8990-B800148C8D94}"/>
              </a:ext>
            </a:extLst>
          </p:cNvPr>
          <p:cNvSpPr>
            <a:spLocks noGrp="1"/>
          </p:cNvSpPr>
          <p:nvPr>
            <p:ph type="title"/>
          </p:nvPr>
        </p:nvSpPr>
        <p:spPr>
          <a:xfrm>
            <a:off x="628650" y="427756"/>
            <a:ext cx="7886700" cy="1325563"/>
          </a:xfrm>
        </p:spPr>
        <p:txBody>
          <a:bodyPr/>
          <a:lstStyle>
            <a:lvl1pPr algn="ctr">
              <a:defRPr b="1"/>
            </a:lvl1pPr>
          </a:lstStyle>
          <a:p>
            <a:r>
              <a:rPr lang="en-GB"/>
              <a:t>Click to edit Master title style</a:t>
            </a:r>
            <a:endParaRPr lang="x-none"/>
          </a:p>
        </p:txBody>
      </p:sp>
      <p:sp>
        <p:nvSpPr>
          <p:cNvPr id="3" name="Footer Placeholder 2">
            <a:extLst>
              <a:ext uri="{FF2B5EF4-FFF2-40B4-BE49-F238E27FC236}">
                <a16:creationId xmlns="" xmlns:a16="http://schemas.microsoft.com/office/drawing/2014/main" id="{49EF263F-6A16-1448-8708-950C0FBEEEEB}"/>
              </a:ext>
            </a:extLst>
          </p:cNvPr>
          <p:cNvSpPr>
            <a:spLocks noGrp="1"/>
          </p:cNvSpPr>
          <p:nvPr>
            <p:ph type="ftr" sz="quarter" idx="10"/>
          </p:nvPr>
        </p:nvSpPr>
        <p:spPr>
          <a:xfrm>
            <a:off x="1792790" y="6356351"/>
            <a:ext cx="6778059" cy="348330"/>
          </a:xfrm>
        </p:spPr>
        <p:txBody>
          <a:bodyPr/>
          <a:lstStyle/>
          <a:p>
            <a:r>
              <a:rPr lang="en-GB" altLang="ko-KR">
                <a:solidFill>
                  <a:srgbClr val="FFFFFF">
                    <a:tint val="75000"/>
                  </a:srgbClr>
                </a:solidFill>
              </a:rPr>
              <a:t>Evidence Based Policymaking in Europe Summit: 2021 | Dec 9-10, 2021</a:t>
            </a:r>
            <a:endParaRPr lang="ko-KR" altLang="en-US">
              <a:solidFill>
                <a:srgbClr val="FFFFFF">
                  <a:tint val="75000"/>
                </a:srgbClr>
              </a:solidFill>
            </a:endParaRPr>
          </a:p>
        </p:txBody>
      </p:sp>
      <p:sp>
        <p:nvSpPr>
          <p:cNvPr id="6" name="슬라이드 번호 개체 틀 12">
            <a:extLst>
              <a:ext uri="{FF2B5EF4-FFF2-40B4-BE49-F238E27FC236}">
                <a16:creationId xmlns="" xmlns:a16="http://schemas.microsoft.com/office/drawing/2014/main" id="{EADD11F6-2370-274D-85C5-B9665DF43F71}"/>
              </a:ext>
            </a:extLst>
          </p:cNvPr>
          <p:cNvSpPr>
            <a:spLocks noGrp="1"/>
          </p:cNvSpPr>
          <p:nvPr>
            <p:ph type="sldNum" sz="quarter" idx="17"/>
          </p:nvPr>
        </p:nvSpPr>
        <p:spPr>
          <a:xfrm>
            <a:off x="4274414" y="-8563"/>
            <a:ext cx="297000" cy="784800"/>
          </a:xfr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tx1"/>
                </a:solidFill>
                <a:latin typeface="+mj-lt"/>
              </a:defRPr>
            </a:lvl1pPr>
          </a:lstStyle>
          <a:p>
            <a:fld id="{BB5D696C-7C4B-4748-AD7A-B30C297BC295}" type="slidenum">
              <a:rPr lang="ko-KR" altLang="en-US" smtClean="0">
                <a:solidFill>
                  <a:srgbClr val="FFFFFF"/>
                </a:solidFill>
              </a:rPr>
              <a:pPr/>
              <a:t>‹#›</a:t>
            </a:fld>
            <a:endParaRPr lang="ko-KR" altLang="en-US">
              <a:solidFill>
                <a:srgbClr val="FFFFFF"/>
              </a:solidFill>
            </a:endParaRPr>
          </a:p>
        </p:txBody>
      </p:sp>
      <p:pic>
        <p:nvPicPr>
          <p:cNvPr id="8" name="Picture 2">
            <a:extLst>
              <a:ext uri="{FF2B5EF4-FFF2-40B4-BE49-F238E27FC236}">
                <a16:creationId xmlns="" xmlns:a16="http://schemas.microsoft.com/office/drawing/2014/main" id="{A0FB10B7-04A4-DA42-BA45-CA0CEC132D33}"/>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53492" y="6431722"/>
            <a:ext cx="307271" cy="27295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 xmlns:a16="http://schemas.microsoft.com/office/drawing/2014/main" id="{E0E51385-FD57-D64F-AE9A-96400192FC6F}"/>
              </a:ext>
            </a:extLst>
          </p:cNvPr>
          <p:cNvPicPr>
            <a:picLocks noChangeAspect="1"/>
          </p:cNvPicPr>
          <p:nvPr userDrawn="1"/>
        </p:nvPicPr>
        <p:blipFill rotWithShape="1">
          <a:blip r:embed="rId3">
            <a:alphaModFix amt="9000"/>
            <a:extLst>
              <a:ext uri="{28A0092B-C50C-407E-A947-70E740481C1C}">
                <a14:useLocalDpi xmlns:a14="http://schemas.microsoft.com/office/drawing/2010/main" val="0"/>
              </a:ext>
            </a:extLst>
          </a:blip>
          <a:srcRect r="28701" b="41138"/>
          <a:stretch/>
        </p:blipFill>
        <p:spPr>
          <a:xfrm>
            <a:off x="5540971" y="2821238"/>
            <a:ext cx="3603029" cy="4036762"/>
          </a:xfrm>
          <a:prstGeom prst="rect">
            <a:avLst/>
          </a:prstGeom>
        </p:spPr>
      </p:pic>
      <p:pic>
        <p:nvPicPr>
          <p:cNvPr id="9" name="Picture 8" descr="A picture containing text, clipart&#10;&#10;Description automatically generated">
            <a:extLst>
              <a:ext uri="{FF2B5EF4-FFF2-40B4-BE49-F238E27FC236}">
                <a16:creationId xmlns="" xmlns:a16="http://schemas.microsoft.com/office/drawing/2014/main" id="{8CFFFCC3-BAD7-A640-B895-36A0AE91684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2743" y="6316329"/>
            <a:ext cx="886211" cy="420452"/>
          </a:xfrm>
          <a:prstGeom prst="rect">
            <a:avLst/>
          </a:prstGeom>
        </p:spPr>
      </p:pic>
    </p:spTree>
    <p:extLst>
      <p:ext uri="{BB962C8B-B14F-4D97-AF65-F5344CB8AC3E}">
        <p14:creationId xmlns:p14="http://schemas.microsoft.com/office/powerpoint/2010/main" val="740337935"/>
      </p:ext>
    </p:extLst>
  </p:cSld>
  <p:clrMapOvr>
    <a:overrideClrMapping bg1="dk1" tx1="lt1" bg2="dk2" tx2="lt2" accent1="accent1" accent2="accent2" accent3="accent3" accent4="accent4" accent5="accent5" accent6="accent6" hlink="hlink" folHlink="folHlink"/>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12" name="Picture 11" descr="Logo&#10;&#10;Description automatically generated">
            <a:extLst>
              <a:ext uri="{FF2B5EF4-FFF2-40B4-BE49-F238E27FC236}">
                <a16:creationId xmlns="" xmlns:a16="http://schemas.microsoft.com/office/drawing/2014/main" id="{D1C1476C-5420-C544-8BB2-46359A959A44}"/>
              </a:ext>
            </a:extLst>
          </p:cNvPr>
          <p:cNvPicPr>
            <a:picLocks noChangeAspect="1"/>
          </p:cNvPicPr>
          <p:nvPr userDrawn="1"/>
        </p:nvPicPr>
        <p:blipFill>
          <a:blip r:embed="rId2">
            <a:alphaModFix amt="10000"/>
            <a:extLst>
              <a:ext uri="{28A0092B-C50C-407E-A947-70E740481C1C}">
                <a14:useLocalDpi xmlns:a14="http://schemas.microsoft.com/office/drawing/2010/main" val="0"/>
              </a:ext>
            </a:extLst>
          </a:blip>
          <a:stretch>
            <a:fillRect/>
          </a:stretch>
        </p:blipFill>
        <p:spPr>
          <a:xfrm rot="8603982">
            <a:off x="5654303" y="1603105"/>
            <a:ext cx="5708502" cy="6754505"/>
          </a:xfrm>
          <a:prstGeom prst="rect">
            <a:avLst/>
          </a:prstGeom>
        </p:spPr>
      </p:pic>
      <p:sp>
        <p:nvSpPr>
          <p:cNvPr id="2" name="Title 1"/>
          <p:cNvSpPr>
            <a:spLocks noGrp="1"/>
          </p:cNvSpPr>
          <p:nvPr>
            <p:ph type="title"/>
          </p:nvPr>
        </p:nvSpPr>
        <p:spPr>
          <a:xfrm>
            <a:off x="628650" y="681038"/>
            <a:ext cx="7886700" cy="1009651"/>
          </a:xfrm>
        </p:spPr>
        <p:txBody>
          <a:bodyPr/>
          <a:lstStyle>
            <a:lvl1pPr>
              <a:defRPr b="1"/>
            </a:lvl1p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Footer Placeholder 4"/>
          <p:cNvSpPr>
            <a:spLocks noGrp="1"/>
          </p:cNvSpPr>
          <p:nvPr>
            <p:ph type="ftr" sz="quarter" idx="11"/>
          </p:nvPr>
        </p:nvSpPr>
        <p:spPr>
          <a:xfrm>
            <a:off x="1792789" y="6356351"/>
            <a:ext cx="6765721" cy="348330"/>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pic>
        <p:nvPicPr>
          <p:cNvPr id="7" name="Picture 6">
            <a:extLst>
              <a:ext uri="{FF2B5EF4-FFF2-40B4-BE49-F238E27FC236}">
                <a16:creationId xmlns="" xmlns:a16="http://schemas.microsoft.com/office/drawing/2014/main" id="{2A264B6E-1EEB-1F4B-91B0-9AFD7E47BF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9520" y="6354763"/>
            <a:ext cx="907694" cy="432000"/>
          </a:xfrm>
          <a:prstGeom prst="rect">
            <a:avLst/>
          </a:prstGeom>
        </p:spPr>
      </p:pic>
      <p:pic>
        <p:nvPicPr>
          <p:cNvPr id="8" name="Picture 2">
            <a:extLst>
              <a:ext uri="{FF2B5EF4-FFF2-40B4-BE49-F238E27FC236}">
                <a16:creationId xmlns="" xmlns:a16="http://schemas.microsoft.com/office/drawing/2014/main" id="{6ABA32B5-6817-644A-9BD6-78C9A22371CF}"/>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296367" y="6431722"/>
            <a:ext cx="307271" cy="272959"/>
          </a:xfrm>
          <a:prstGeom prst="rect">
            <a:avLst/>
          </a:prstGeom>
          <a:noFill/>
          <a:extLst>
            <a:ext uri="{909E8E84-426E-40DD-AFC4-6F175D3DCCD1}">
              <a14:hiddenFill xmlns:a14="http://schemas.microsoft.com/office/drawing/2010/main">
                <a:solidFill>
                  <a:srgbClr val="FFFFFF"/>
                </a:solidFill>
              </a14:hiddenFill>
            </a:ext>
          </a:extLst>
        </p:spPr>
      </p:pic>
      <p:sp>
        <p:nvSpPr>
          <p:cNvPr id="9" name="슬라이드 번호 개체 틀 12">
            <a:extLst>
              <a:ext uri="{FF2B5EF4-FFF2-40B4-BE49-F238E27FC236}">
                <a16:creationId xmlns="" xmlns:a16="http://schemas.microsoft.com/office/drawing/2014/main" id="{6166A445-84FF-CC41-BF3B-B08E7F94BB3D}"/>
              </a:ext>
            </a:extLst>
          </p:cNvPr>
          <p:cNvSpPr>
            <a:spLocks noGrp="1"/>
          </p:cNvSpPr>
          <p:nvPr>
            <p:ph type="sldNum" sz="quarter" idx="20"/>
          </p:nvPr>
        </p:nvSpPr>
        <p:spPr>
          <a:xfrm>
            <a:off x="4423500" y="-7215"/>
            <a:ext cx="297000" cy="784800"/>
          </a:xfr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bg1"/>
                </a:solidFill>
                <a:latin typeface="+mj-lt"/>
              </a:defRPr>
            </a:lvl1pPr>
          </a:lstStyle>
          <a:p>
            <a:fld id="{BB5D696C-7C4B-4748-AD7A-B30C297BC295}" type="slidenum">
              <a:rPr lang="ko-KR" altLang="en-US" smtClean="0">
                <a:solidFill>
                  <a:srgbClr val="FFFFFF"/>
                </a:solidFill>
              </a:rPr>
              <a:pPr/>
              <a:t>‹#›</a:t>
            </a:fld>
            <a:endParaRPr lang="ko-KR" altLang="en-US">
              <a:solidFill>
                <a:srgbClr val="FFFFFF"/>
              </a:solidFill>
            </a:endParaRPr>
          </a:p>
        </p:txBody>
      </p:sp>
    </p:spTree>
    <p:extLst>
      <p:ext uri="{BB962C8B-B14F-4D97-AF65-F5344CB8AC3E}">
        <p14:creationId xmlns:p14="http://schemas.microsoft.com/office/powerpoint/2010/main" val="389044236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2_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681038"/>
            <a:ext cx="7886700" cy="1009651"/>
          </a:xfrm>
        </p:spPr>
        <p:txBody>
          <a:bodyPr/>
          <a:lstStyle>
            <a:lvl1pPr>
              <a:defRPr b="1"/>
            </a:lvl1p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Footer Placeholder 4"/>
          <p:cNvSpPr>
            <a:spLocks noGrp="1"/>
          </p:cNvSpPr>
          <p:nvPr>
            <p:ph type="ftr" sz="quarter" idx="11"/>
          </p:nvPr>
        </p:nvSpPr>
        <p:spPr>
          <a:xfrm>
            <a:off x="1532965" y="6356351"/>
            <a:ext cx="6985199" cy="358413"/>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pic>
        <p:nvPicPr>
          <p:cNvPr id="9" name="Picture 8">
            <a:extLst>
              <a:ext uri="{FF2B5EF4-FFF2-40B4-BE49-F238E27FC236}">
                <a16:creationId xmlns="" xmlns:a16="http://schemas.microsoft.com/office/drawing/2014/main" id="{88B6A899-A694-484F-BA08-D0165E08CCEB}"/>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t="39876" r="27083"/>
          <a:stretch/>
        </p:blipFill>
        <p:spPr>
          <a:xfrm>
            <a:off x="7143750" y="-1"/>
            <a:ext cx="2000250" cy="2168525"/>
          </a:xfrm>
          <a:prstGeom prst="rect">
            <a:avLst/>
          </a:prstGeom>
        </p:spPr>
      </p:pic>
      <p:pic>
        <p:nvPicPr>
          <p:cNvPr id="10" name="Picture 9">
            <a:extLst>
              <a:ext uri="{FF2B5EF4-FFF2-40B4-BE49-F238E27FC236}">
                <a16:creationId xmlns="" xmlns:a16="http://schemas.microsoft.com/office/drawing/2014/main" id="{0C901868-4CF2-2A4E-A70A-E59DE8EC76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9522" y="6354763"/>
            <a:ext cx="832052" cy="396000"/>
          </a:xfrm>
          <a:prstGeom prst="rect">
            <a:avLst/>
          </a:prstGeom>
        </p:spPr>
      </p:pic>
      <p:sp>
        <p:nvSpPr>
          <p:cNvPr id="11" name="슬라이드 번호 개체 틀 12">
            <a:extLst>
              <a:ext uri="{FF2B5EF4-FFF2-40B4-BE49-F238E27FC236}">
                <a16:creationId xmlns="" xmlns:a16="http://schemas.microsoft.com/office/drawing/2014/main" id="{80936C99-3244-684C-87F3-E80EC18A53CD}"/>
              </a:ext>
            </a:extLst>
          </p:cNvPr>
          <p:cNvSpPr>
            <a:spLocks noGrp="1"/>
          </p:cNvSpPr>
          <p:nvPr>
            <p:ph type="sldNum" sz="quarter" idx="17"/>
          </p:nvPr>
        </p:nvSpPr>
        <p:spPr>
          <a:xfrm>
            <a:off x="4274414" y="-8563"/>
            <a:ext cx="297000" cy="784800"/>
          </a:xfr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bg1"/>
                </a:solidFill>
                <a:latin typeface="+mj-lt"/>
              </a:defRPr>
            </a:lvl1pPr>
          </a:lstStyle>
          <a:p>
            <a:fld id="{BB5D696C-7C4B-4748-AD7A-B30C297BC295}" type="slidenum">
              <a:rPr lang="ko-KR" altLang="en-US" smtClean="0">
                <a:solidFill>
                  <a:srgbClr val="FFFFFF"/>
                </a:solidFill>
              </a:rPr>
              <a:pPr/>
              <a:t>‹#›</a:t>
            </a:fld>
            <a:endParaRPr lang="ko-KR" altLang="en-US">
              <a:solidFill>
                <a:srgbClr val="FFFFFF"/>
              </a:solidFill>
            </a:endParaRPr>
          </a:p>
        </p:txBody>
      </p:sp>
      <p:pic>
        <p:nvPicPr>
          <p:cNvPr id="12" name="Picture 2">
            <a:extLst>
              <a:ext uri="{FF2B5EF4-FFF2-40B4-BE49-F238E27FC236}">
                <a16:creationId xmlns="" xmlns:a16="http://schemas.microsoft.com/office/drawing/2014/main" id="{9B18BF77-D3B5-9844-90F6-209F423B72A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5006" y="6431722"/>
            <a:ext cx="307271" cy="27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1012334"/>
      </p:ext>
    </p:extLst>
  </p:cSld>
  <p:clrMapOvr>
    <a:overrideClrMapping bg1="lt1" tx1="dk1" bg2="lt2" tx2="dk2" accent1="accent1" accent2="accent2" accent3="accent3" accent4="accent4" accent5="accent5" accent6="accent6" hlink="hlink" folHlink="folHlink"/>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3_Title and Content">
    <p:bg>
      <p:bgRef idx="1001">
        <a:schemeClr val="bg1"/>
      </p:bgRef>
    </p:bg>
    <p:spTree>
      <p:nvGrpSpPr>
        <p:cNvPr id="1" name=""/>
        <p:cNvGrpSpPr/>
        <p:nvPr/>
      </p:nvGrpSpPr>
      <p:grpSpPr>
        <a:xfrm>
          <a:off x="0" y="0"/>
          <a:ext cx="0" cy="0"/>
          <a:chOff x="0" y="0"/>
          <a:chExt cx="0" cy="0"/>
        </a:xfrm>
      </p:grpSpPr>
      <p:pic>
        <p:nvPicPr>
          <p:cNvPr id="8" name="Picture 2">
            <a:extLst>
              <a:ext uri="{FF2B5EF4-FFF2-40B4-BE49-F238E27FC236}">
                <a16:creationId xmlns="" xmlns:a16="http://schemas.microsoft.com/office/drawing/2014/main" id="{31D3C46D-D65E-0042-AC32-209BBDF4709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Footer Placeholder 4"/>
          <p:cNvSpPr>
            <a:spLocks noGrp="1"/>
          </p:cNvSpPr>
          <p:nvPr>
            <p:ph type="ftr" sz="quarter" idx="11"/>
          </p:nvPr>
        </p:nvSpPr>
        <p:spPr>
          <a:xfrm>
            <a:off x="1694329" y="6356351"/>
            <a:ext cx="6810389" cy="349250"/>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pic>
        <p:nvPicPr>
          <p:cNvPr id="9" name="Picture 8">
            <a:extLst>
              <a:ext uri="{FF2B5EF4-FFF2-40B4-BE49-F238E27FC236}">
                <a16:creationId xmlns="" xmlns:a16="http://schemas.microsoft.com/office/drawing/2014/main" id="{59C50DA4-C002-C740-8F93-83A8B00A1B8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9522" y="6354763"/>
            <a:ext cx="832052" cy="396000"/>
          </a:xfrm>
          <a:prstGeom prst="rect">
            <a:avLst/>
          </a:prstGeom>
        </p:spPr>
      </p:pic>
      <p:pic>
        <p:nvPicPr>
          <p:cNvPr id="10" name="Picture 2">
            <a:extLst>
              <a:ext uri="{FF2B5EF4-FFF2-40B4-BE49-F238E27FC236}">
                <a16:creationId xmlns="" xmlns:a16="http://schemas.microsoft.com/office/drawing/2014/main" id="{33B99954-1A2F-1E41-BDB3-C15E7B8AEEB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5006" y="6431722"/>
            <a:ext cx="307271" cy="272959"/>
          </a:xfrm>
          <a:prstGeom prst="rect">
            <a:avLst/>
          </a:prstGeom>
          <a:noFill/>
          <a:extLst>
            <a:ext uri="{909E8E84-426E-40DD-AFC4-6F175D3DCCD1}">
              <a14:hiddenFill xmlns:a14="http://schemas.microsoft.com/office/drawing/2010/main">
                <a:solidFill>
                  <a:srgbClr val="FFFFFF"/>
                </a:solidFill>
              </a14:hiddenFill>
            </a:ext>
          </a:extLst>
        </p:spPr>
      </p:pic>
      <p:sp>
        <p:nvSpPr>
          <p:cNvPr id="11" name="슬라이드 번호 개체 틀 12">
            <a:extLst>
              <a:ext uri="{FF2B5EF4-FFF2-40B4-BE49-F238E27FC236}">
                <a16:creationId xmlns="" xmlns:a16="http://schemas.microsoft.com/office/drawing/2014/main" id="{B1B0FE79-03D3-8A47-9187-A56004845CCD}"/>
              </a:ext>
            </a:extLst>
          </p:cNvPr>
          <p:cNvSpPr>
            <a:spLocks noGrp="1"/>
          </p:cNvSpPr>
          <p:nvPr>
            <p:ph type="sldNum" sz="quarter" idx="20"/>
          </p:nvPr>
        </p:nvSpPr>
        <p:spPr>
          <a:xfrm>
            <a:off x="4423500" y="-7215"/>
            <a:ext cx="297000" cy="784800"/>
          </a:xfr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bg1"/>
                </a:solidFill>
                <a:latin typeface="+mj-lt"/>
              </a:defRPr>
            </a:lvl1pPr>
          </a:lstStyle>
          <a:p>
            <a:fld id="{BB5D696C-7C4B-4748-AD7A-B30C297BC295}" type="slidenum">
              <a:rPr lang="ko-KR" altLang="en-US" smtClean="0">
                <a:solidFill>
                  <a:srgbClr val="FFFFFF"/>
                </a:solidFill>
              </a:rPr>
              <a:pPr/>
              <a:t>‹#›</a:t>
            </a:fld>
            <a:endParaRPr lang="ko-KR" altLang="en-US">
              <a:solidFill>
                <a:srgbClr val="FFFFFF"/>
              </a:solidFill>
            </a:endParaRPr>
          </a:p>
        </p:txBody>
      </p:sp>
    </p:spTree>
    <p:extLst>
      <p:ext uri="{BB962C8B-B14F-4D97-AF65-F5344CB8AC3E}">
        <p14:creationId xmlns:p14="http://schemas.microsoft.com/office/powerpoint/2010/main" val="3467926834"/>
      </p:ext>
    </p:extLst>
  </p:cSld>
  <p:clrMapOvr>
    <a:overrideClrMapping bg1="lt1" tx1="dk1" bg2="lt2" tx2="dk2" accent1="accent1" accent2="accent2" accent3="accent3" accent4="accent4" accent5="accent5" accent6="accent6" hlink="hlink" folHlink="folHlink"/>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GB"/>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5" name="Footer Placeholder 4"/>
          <p:cNvSpPr>
            <a:spLocks noGrp="1"/>
          </p:cNvSpPr>
          <p:nvPr>
            <p:ph type="ftr" sz="quarter" idx="11"/>
          </p:nvPr>
        </p:nvSpPr>
        <p:spPr>
          <a:xfrm>
            <a:off x="628650" y="6356351"/>
            <a:ext cx="7378529" cy="365125"/>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6" name="Slide Number Placeholder 5"/>
          <p:cNvSpPr>
            <a:spLocks noGrp="1"/>
          </p:cNvSpPr>
          <p:nvPr>
            <p:ph type="sldNum" sz="quarter" idx="12"/>
          </p:nvPr>
        </p:nvSpPr>
        <p:spPr/>
        <p:txBody>
          <a:bodyPr/>
          <a:lstStyle/>
          <a:p>
            <a:fld id="{BB5D696C-7C4B-4748-AD7A-B30C297BC295}" type="slidenum">
              <a:rPr lang="ko-KR" altLang="en-US" smtClean="0">
                <a:solidFill>
                  <a:srgbClr val="222080">
                    <a:tint val="75000"/>
                  </a:srgbClr>
                </a:solidFill>
              </a:rPr>
              <a:pPr/>
              <a:t>‹#›</a:t>
            </a:fld>
            <a:endParaRPr lang="ko-KR" altLang="en-US">
              <a:solidFill>
                <a:srgbClr val="222080">
                  <a:tint val="75000"/>
                </a:srgbClr>
              </a:solidFill>
            </a:endParaRPr>
          </a:p>
        </p:txBody>
      </p:sp>
    </p:spTree>
    <p:extLst>
      <p:ext uri="{BB962C8B-B14F-4D97-AF65-F5344CB8AC3E}">
        <p14:creationId xmlns:p14="http://schemas.microsoft.com/office/powerpoint/2010/main" val="340521571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normAutofit/>
          </a:bodyPr>
          <a:lstStyle>
            <a:lvl1pPr algn="ctr">
              <a:defRPr sz="6000" b="1" i="0" baseline="0">
                <a:solidFill>
                  <a:schemeClr val="bg1"/>
                </a:solidFill>
              </a:defRPr>
            </a:lvl1pPr>
          </a:lstStyle>
          <a:p>
            <a:r>
              <a:rPr lang="en-GB" dirty="0"/>
              <a:t>Click to edit Master title style</a:t>
            </a:r>
            <a:endParaRPr lang="en-US" dirty="0"/>
          </a:p>
        </p:txBody>
      </p:sp>
      <p:pic>
        <p:nvPicPr>
          <p:cNvPr id="9" name="Picture 8" descr="Shape, icon, circle&#10;&#10;Description automatically generated">
            <a:extLst>
              <a:ext uri="{FF2B5EF4-FFF2-40B4-BE49-F238E27FC236}">
                <a16:creationId xmlns="" xmlns:a16="http://schemas.microsoft.com/office/drawing/2014/main" id="{7012A354-264B-014D-8188-C1881643E35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25906" b="26861"/>
          <a:stretch/>
        </p:blipFill>
        <p:spPr>
          <a:xfrm flipH="1" flipV="1">
            <a:off x="0" y="-1"/>
            <a:ext cx="1947863" cy="2563661"/>
          </a:xfrm>
          <a:prstGeom prst="rect">
            <a:avLst/>
          </a:prstGeom>
        </p:spPr>
      </p:pic>
      <p:pic>
        <p:nvPicPr>
          <p:cNvPr id="4" name="Picture 2">
            <a:extLst>
              <a:ext uri="{FF2B5EF4-FFF2-40B4-BE49-F238E27FC236}">
                <a16:creationId xmlns="" xmlns:a16="http://schemas.microsoft.com/office/drawing/2014/main" id="{4FC67FCF-83E1-764D-A65C-605108FE6BB6}"/>
              </a:ext>
            </a:extLst>
          </p:cNvPr>
          <p:cNvPicPr>
            <a:picLocks noChangeAspect="1" noChangeArrowheads="1"/>
          </p:cNvPicPr>
          <p:nvPr userDrawn="1"/>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296367" y="6431722"/>
            <a:ext cx="307271" cy="27295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text, clipart&#10;&#10;Description automatically generated">
            <a:extLst>
              <a:ext uri="{FF2B5EF4-FFF2-40B4-BE49-F238E27FC236}">
                <a16:creationId xmlns="" xmlns:a16="http://schemas.microsoft.com/office/drawing/2014/main" id="{1142D020-A5FC-DC46-814F-77FD46E166D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2743" y="6316329"/>
            <a:ext cx="886211" cy="420452"/>
          </a:xfrm>
          <a:prstGeom prst="rect">
            <a:avLst/>
          </a:prstGeom>
        </p:spPr>
      </p:pic>
    </p:spTree>
    <p:extLst>
      <p:ext uri="{BB962C8B-B14F-4D97-AF65-F5344CB8AC3E}">
        <p14:creationId xmlns:p14="http://schemas.microsoft.com/office/powerpoint/2010/main" val="210700455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normAutofit/>
          </a:bodyPr>
          <a:lstStyle>
            <a:lvl1pPr algn="ctr">
              <a:defRPr sz="6000" b="1" i="0" baseline="0">
                <a:solidFill>
                  <a:schemeClr val="bg1"/>
                </a:solidFill>
              </a:defRPr>
            </a:lvl1pPr>
          </a:lstStyle>
          <a:p>
            <a:r>
              <a:rPr lang="en-GB" dirty="0"/>
              <a:t>Click to edit Master title style</a:t>
            </a:r>
            <a:endParaRPr lang="en-US" dirty="0"/>
          </a:p>
        </p:txBody>
      </p:sp>
      <p:pic>
        <p:nvPicPr>
          <p:cNvPr id="4" name="Picture 2">
            <a:extLst>
              <a:ext uri="{FF2B5EF4-FFF2-40B4-BE49-F238E27FC236}">
                <a16:creationId xmlns="" xmlns:a16="http://schemas.microsoft.com/office/drawing/2014/main" id="{D0671062-E2CA-4746-A884-9D88C6355E84}"/>
              </a:ext>
            </a:extLst>
          </p:cNvPr>
          <p:cNvPicPr>
            <a:picLocks noChangeAspect="1" noChangeArrowheads="1"/>
          </p:cNvPicPr>
          <p:nvPr userDrawn="1"/>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296367" y="6431722"/>
            <a:ext cx="307271" cy="27295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text, clipart&#10;&#10;Description automatically generated">
            <a:extLst>
              <a:ext uri="{FF2B5EF4-FFF2-40B4-BE49-F238E27FC236}">
                <a16:creationId xmlns="" xmlns:a16="http://schemas.microsoft.com/office/drawing/2014/main" id="{40746618-4A55-5B48-9441-FA1AAB2A036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2743" y="6316329"/>
            <a:ext cx="886211" cy="420452"/>
          </a:xfrm>
          <a:prstGeom prst="rect">
            <a:avLst/>
          </a:prstGeom>
        </p:spPr>
      </p:pic>
      <p:pic>
        <p:nvPicPr>
          <p:cNvPr id="8" name="Picture 7">
            <a:extLst>
              <a:ext uri="{FF2B5EF4-FFF2-40B4-BE49-F238E27FC236}">
                <a16:creationId xmlns="" xmlns:a16="http://schemas.microsoft.com/office/drawing/2014/main" id="{B475555C-D4ED-EE45-8E79-DFFD49E7E63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025" y="17929"/>
            <a:ext cx="3535538" cy="2412000"/>
          </a:xfrm>
          <a:prstGeom prst="rect">
            <a:avLst/>
          </a:prstGeom>
        </p:spPr>
      </p:pic>
    </p:spTree>
    <p:extLst>
      <p:ext uri="{BB962C8B-B14F-4D97-AF65-F5344CB8AC3E}">
        <p14:creationId xmlns:p14="http://schemas.microsoft.com/office/powerpoint/2010/main" val="83882648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Footer Placeholder 7">
            <a:extLst>
              <a:ext uri="{FF2B5EF4-FFF2-40B4-BE49-F238E27FC236}">
                <a16:creationId xmlns="" xmlns:a16="http://schemas.microsoft.com/office/drawing/2014/main" id="{EF55BC14-637D-A944-ACA0-747EFB16CA1F}"/>
              </a:ext>
            </a:extLst>
          </p:cNvPr>
          <p:cNvSpPr>
            <a:spLocks noGrp="1"/>
          </p:cNvSpPr>
          <p:nvPr>
            <p:ph type="ftr" sz="quarter" idx="10"/>
          </p:nvPr>
        </p:nvSpPr>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9" name="Slide Number Placeholder 8">
            <a:extLst>
              <a:ext uri="{FF2B5EF4-FFF2-40B4-BE49-F238E27FC236}">
                <a16:creationId xmlns="" xmlns:a16="http://schemas.microsoft.com/office/drawing/2014/main" id="{E28761B8-0D09-B84F-B7C8-254DF8B3AD8E}"/>
              </a:ext>
            </a:extLst>
          </p:cNvPr>
          <p:cNvSpPr>
            <a:spLocks noGrp="1"/>
          </p:cNvSpPr>
          <p:nvPr>
            <p:ph type="sldNum" sz="quarter" idx="11"/>
          </p:nvPr>
        </p:nvSpPr>
        <p:spPr/>
        <p:txBody>
          <a:bodyPr/>
          <a:lstStyle/>
          <a:p>
            <a:fld id="{BB5D696C-7C4B-4748-AD7A-B30C297BC295}" type="slidenum">
              <a:rPr lang="ko-KR" altLang="en-US" smtClean="0">
                <a:solidFill>
                  <a:srgbClr val="222080">
                    <a:tint val="75000"/>
                  </a:srgbClr>
                </a:solidFill>
              </a:rPr>
              <a:pPr/>
              <a:t>‹#›</a:t>
            </a:fld>
            <a:endParaRPr lang="ko-KR" altLang="en-US">
              <a:solidFill>
                <a:srgbClr val="222080">
                  <a:tint val="75000"/>
                </a:srgbClr>
              </a:solidFill>
            </a:endParaRPr>
          </a:p>
        </p:txBody>
      </p:sp>
    </p:spTree>
    <p:extLst>
      <p:ext uri="{BB962C8B-B14F-4D97-AF65-F5344CB8AC3E}">
        <p14:creationId xmlns:p14="http://schemas.microsoft.com/office/powerpoint/2010/main" val="27315276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0" y="1041995"/>
            <a:ext cx="3008313" cy="404988"/>
          </a:xfrm>
          <a:prstGeom prst="rect">
            <a:avLst/>
          </a:prstGeom>
        </p:spPr>
        <p:txBody>
          <a:bodyPr anchor="b"/>
          <a:lstStyle>
            <a:lvl1pPr algn="l">
              <a:defRPr sz="2000" b="1"/>
            </a:lvl1pPr>
          </a:lstStyle>
          <a:p>
            <a:r>
              <a:rPr lang="en-US" dirty="0" err="1" smtClean="0"/>
              <a:t>Lorem</a:t>
            </a:r>
            <a:r>
              <a:rPr lang="en-US" dirty="0" smtClean="0"/>
              <a:t> </a:t>
            </a:r>
            <a:r>
              <a:rPr lang="en-US" dirty="0" err="1" smtClean="0"/>
              <a:t>ipsum</a:t>
            </a:r>
            <a:endParaRPr lang="en-US" dirty="0"/>
          </a:p>
        </p:txBody>
      </p:sp>
      <p:sp>
        <p:nvSpPr>
          <p:cNvPr id="8" name="Content Placeholder 2"/>
          <p:cNvSpPr>
            <a:spLocks noGrp="1"/>
          </p:cNvSpPr>
          <p:nvPr>
            <p:ph idx="1"/>
          </p:nvPr>
        </p:nvSpPr>
        <p:spPr>
          <a:xfrm>
            <a:off x="3575050" y="1041995"/>
            <a:ext cx="4537075" cy="3657005"/>
          </a:xfrm>
          <a:prstGeom prst="rect">
            <a:avLst/>
          </a:prstGeom>
        </p:spPr>
        <p:txBody>
          <a:bodyPr/>
          <a:lstStyle>
            <a:lvl1pPr>
              <a:defRPr sz="2000"/>
            </a:lvl1pPr>
            <a:lvl2pPr>
              <a:defRPr sz="18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half" idx="2" hasCustomPrompt="1"/>
          </p:nvPr>
        </p:nvSpPr>
        <p:spPr>
          <a:xfrm>
            <a:off x="457200" y="1531651"/>
            <a:ext cx="3008313" cy="3167349"/>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err="1" smtClean="0"/>
              <a:t>Lorem</a:t>
            </a:r>
            <a:r>
              <a:rPr lang="en-US" dirty="0" smtClean="0"/>
              <a:t> </a:t>
            </a:r>
            <a:r>
              <a:rPr lang="en-US" dirty="0" err="1" smtClean="0"/>
              <a:t>ipsum</a:t>
            </a:r>
            <a:endParaRPr lang="en-US" dirty="0" smtClean="0"/>
          </a:p>
        </p:txBody>
      </p:sp>
      <p:sp>
        <p:nvSpPr>
          <p:cNvPr id="6" name="Content Placeholder 2"/>
          <p:cNvSpPr>
            <a:spLocks noGrp="1"/>
          </p:cNvSpPr>
          <p:nvPr>
            <p:ph idx="13" hasCustomPrompt="1"/>
          </p:nvPr>
        </p:nvSpPr>
        <p:spPr>
          <a:xfrm>
            <a:off x="457200" y="316782"/>
            <a:ext cx="3495675" cy="488017"/>
          </a:xfrm>
          <a:prstGeom prst="rect">
            <a:avLst/>
          </a:prstGeom>
        </p:spPr>
        <p:txBody>
          <a:bodyPr>
            <a:normAutofit/>
          </a:bodyPr>
          <a:lstStyle>
            <a:lvl1pPr marL="0" indent="0">
              <a:buNone/>
              <a:defRPr sz="1800" b="1">
                <a:solidFill>
                  <a:schemeClr val="accent3"/>
                </a:solidFill>
                <a:latin typeface="Open Sans"/>
                <a:cs typeface="Open Sans"/>
              </a:defRPr>
            </a:lvl1pPr>
          </a:lstStyle>
          <a:p>
            <a:pPr lvl="0"/>
            <a:r>
              <a:rPr lang="en-US" dirty="0" smtClean="0"/>
              <a:t>CLICK TO EDIT MASTER  |</a:t>
            </a:r>
          </a:p>
        </p:txBody>
      </p:sp>
      <p:sp>
        <p:nvSpPr>
          <p:cNvPr id="10" name="Content Placeholder 2"/>
          <p:cNvSpPr>
            <a:spLocks noGrp="1"/>
          </p:cNvSpPr>
          <p:nvPr>
            <p:ph idx="14" hasCustomPrompt="1"/>
          </p:nvPr>
        </p:nvSpPr>
        <p:spPr>
          <a:xfrm>
            <a:off x="3416031" y="344184"/>
            <a:ext cx="2238375" cy="492365"/>
          </a:xfrm>
          <a:prstGeom prst="rect">
            <a:avLst/>
          </a:prstGeom>
        </p:spPr>
        <p:txBody>
          <a:bodyPr>
            <a:normAutofit/>
          </a:bodyPr>
          <a:lstStyle>
            <a:lvl1pPr marL="0" indent="0">
              <a:buNone/>
              <a:defRPr sz="1800" b="1">
                <a:solidFill>
                  <a:schemeClr val="accent6"/>
                </a:solidFill>
                <a:latin typeface="Open Sans"/>
                <a:cs typeface="Open Sans"/>
              </a:defRPr>
            </a:lvl1pPr>
          </a:lstStyle>
          <a:p>
            <a:pPr lvl="0"/>
            <a:r>
              <a:rPr lang="en-US" dirty="0" smtClean="0"/>
              <a:t>CLICK TO EDIT</a:t>
            </a:r>
          </a:p>
        </p:txBody>
      </p:sp>
    </p:spTree>
    <p:extLst>
      <p:ext uri="{BB962C8B-B14F-4D97-AF65-F5344CB8AC3E}">
        <p14:creationId xmlns:p14="http://schemas.microsoft.com/office/powerpoint/2010/main" val="253978768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Footer Placeholder 9">
            <a:extLst>
              <a:ext uri="{FF2B5EF4-FFF2-40B4-BE49-F238E27FC236}">
                <a16:creationId xmlns="" xmlns:a16="http://schemas.microsoft.com/office/drawing/2014/main" id="{EF9E8124-9BD7-4745-8A51-F4F3A0E88B71}"/>
              </a:ext>
            </a:extLst>
          </p:cNvPr>
          <p:cNvSpPr>
            <a:spLocks noGrp="1"/>
          </p:cNvSpPr>
          <p:nvPr>
            <p:ph type="ftr" sz="quarter" idx="10"/>
          </p:nvPr>
        </p:nvSpPr>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11" name="Slide Number Placeholder 10">
            <a:extLst>
              <a:ext uri="{FF2B5EF4-FFF2-40B4-BE49-F238E27FC236}">
                <a16:creationId xmlns="" xmlns:a16="http://schemas.microsoft.com/office/drawing/2014/main" id="{76B8BE55-9CB9-194D-8FA8-0B1184430400}"/>
              </a:ext>
            </a:extLst>
          </p:cNvPr>
          <p:cNvSpPr>
            <a:spLocks noGrp="1"/>
          </p:cNvSpPr>
          <p:nvPr>
            <p:ph type="sldNum" sz="quarter" idx="11"/>
          </p:nvPr>
        </p:nvSpPr>
        <p:spPr/>
        <p:txBody>
          <a:bodyPr/>
          <a:lstStyle/>
          <a:p>
            <a:fld id="{BB5D696C-7C4B-4748-AD7A-B30C297BC295}" type="slidenum">
              <a:rPr lang="ko-KR" altLang="en-US" smtClean="0">
                <a:solidFill>
                  <a:srgbClr val="222080">
                    <a:tint val="75000"/>
                  </a:srgbClr>
                </a:solidFill>
              </a:rPr>
              <a:pPr/>
              <a:t>‹#›</a:t>
            </a:fld>
            <a:endParaRPr lang="ko-KR" altLang="en-US">
              <a:solidFill>
                <a:srgbClr val="222080">
                  <a:tint val="75000"/>
                </a:srgbClr>
              </a:solidFill>
            </a:endParaRPr>
          </a:p>
        </p:txBody>
      </p:sp>
    </p:spTree>
    <p:extLst>
      <p:ext uri="{BB962C8B-B14F-4D97-AF65-F5344CB8AC3E}">
        <p14:creationId xmlns:p14="http://schemas.microsoft.com/office/powerpoint/2010/main" val="309302162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402704"/>
            <a:ext cx="7886700" cy="1325563"/>
          </a:xfrm>
        </p:spPr>
        <p:txBody>
          <a:bodyPr/>
          <a:lstStyle>
            <a:lvl1pPr algn="ctr">
              <a:defRPr cap="all" baseline="0"/>
            </a:lvl1pPr>
          </a:lstStyle>
          <a:p>
            <a:r>
              <a:rPr lang="en-GB"/>
              <a:t>Click to edit Master title style</a:t>
            </a:r>
            <a:endParaRPr lang="en-US" dirty="0"/>
          </a:p>
        </p:txBody>
      </p:sp>
      <p:sp>
        <p:nvSpPr>
          <p:cNvPr id="6" name="Footer Placeholder 5">
            <a:extLst>
              <a:ext uri="{FF2B5EF4-FFF2-40B4-BE49-F238E27FC236}">
                <a16:creationId xmlns="" xmlns:a16="http://schemas.microsoft.com/office/drawing/2014/main" id="{548E67E0-9926-4B46-BF2F-522C8ECE8485}"/>
              </a:ext>
            </a:extLst>
          </p:cNvPr>
          <p:cNvSpPr>
            <a:spLocks noGrp="1"/>
          </p:cNvSpPr>
          <p:nvPr>
            <p:ph type="ftr" sz="quarter" idx="10"/>
          </p:nvPr>
        </p:nvSpPr>
        <p:spPr>
          <a:xfrm>
            <a:off x="1606874" y="6356351"/>
            <a:ext cx="7039131" cy="348330"/>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9" name="슬라이드 번호 개체 틀 12">
            <a:extLst>
              <a:ext uri="{FF2B5EF4-FFF2-40B4-BE49-F238E27FC236}">
                <a16:creationId xmlns="" xmlns:a16="http://schemas.microsoft.com/office/drawing/2014/main" id="{F6A5107B-5A49-904B-8FCA-1FC2462E4981}"/>
              </a:ext>
            </a:extLst>
          </p:cNvPr>
          <p:cNvSpPr>
            <a:spLocks noGrp="1"/>
          </p:cNvSpPr>
          <p:nvPr>
            <p:ph type="sldNum" sz="quarter" idx="20"/>
          </p:nvPr>
        </p:nvSpPr>
        <p:spPr>
          <a:xfrm>
            <a:off x="4423500" y="-7215"/>
            <a:ext cx="297000" cy="784800"/>
          </a:xfr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bg1"/>
                </a:solidFill>
                <a:latin typeface="+mj-lt"/>
              </a:defRPr>
            </a:lvl1pPr>
          </a:lstStyle>
          <a:p>
            <a:fld id="{BB5D696C-7C4B-4748-AD7A-B30C297BC295}" type="slidenum">
              <a:rPr lang="ko-KR" altLang="en-US" smtClean="0">
                <a:solidFill>
                  <a:srgbClr val="FFFFFF"/>
                </a:solidFill>
              </a:rPr>
              <a:pPr/>
              <a:t>‹#›</a:t>
            </a:fld>
            <a:endParaRPr lang="ko-KR" altLang="en-US">
              <a:solidFill>
                <a:srgbClr val="FFFFFF"/>
              </a:solidFill>
            </a:endParaRPr>
          </a:p>
        </p:txBody>
      </p:sp>
      <p:pic>
        <p:nvPicPr>
          <p:cNvPr id="7" name="Picture 6">
            <a:extLst>
              <a:ext uri="{FF2B5EF4-FFF2-40B4-BE49-F238E27FC236}">
                <a16:creationId xmlns="" xmlns:a16="http://schemas.microsoft.com/office/drawing/2014/main" id="{1D2986CD-F0DA-FF43-8B04-1ECC2FDF40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9522" y="6354763"/>
            <a:ext cx="832052" cy="396000"/>
          </a:xfrm>
          <a:prstGeom prst="rect">
            <a:avLst/>
          </a:prstGeom>
        </p:spPr>
      </p:pic>
      <p:pic>
        <p:nvPicPr>
          <p:cNvPr id="10" name="Picture 2">
            <a:extLst>
              <a:ext uri="{FF2B5EF4-FFF2-40B4-BE49-F238E27FC236}">
                <a16:creationId xmlns="" xmlns:a16="http://schemas.microsoft.com/office/drawing/2014/main" id="{FDA9CC7A-5D7D-8C43-BD21-7B712B545C6F}"/>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5006" y="6431722"/>
            <a:ext cx="307271" cy="27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644142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 xmlns:a16="http://schemas.microsoft.com/office/drawing/2014/main" id="{786B0385-FB06-D247-BF1E-BDD07C82DEE3}"/>
              </a:ext>
            </a:extLst>
          </p:cNvPr>
          <p:cNvSpPr>
            <a:spLocks noGrp="1"/>
          </p:cNvSpPr>
          <p:nvPr>
            <p:ph type="ftr" sz="quarter" idx="10"/>
          </p:nvPr>
        </p:nvSpPr>
        <p:spPr>
          <a:xfrm>
            <a:off x="628650" y="6356351"/>
            <a:ext cx="7882786" cy="365125"/>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Tree>
    <p:extLst>
      <p:ext uri="{BB962C8B-B14F-4D97-AF65-F5344CB8AC3E}">
        <p14:creationId xmlns:p14="http://schemas.microsoft.com/office/powerpoint/2010/main" val="417314149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Title_1_no_background">
    <p:spTree>
      <p:nvGrpSpPr>
        <p:cNvPr id="1" name=""/>
        <p:cNvGrpSpPr/>
        <p:nvPr/>
      </p:nvGrpSpPr>
      <p:grpSpPr>
        <a:xfrm>
          <a:off x="0" y="0"/>
          <a:ext cx="0" cy="0"/>
          <a:chOff x="0" y="0"/>
          <a:chExt cx="0" cy="0"/>
        </a:xfrm>
      </p:grpSpPr>
      <p:sp>
        <p:nvSpPr>
          <p:cNvPr id="8" name="그림 개체 틀 7"/>
          <p:cNvSpPr>
            <a:spLocks noGrp="1"/>
          </p:cNvSpPr>
          <p:nvPr>
            <p:ph type="pic" sz="quarter" idx="13"/>
          </p:nvPr>
        </p:nvSpPr>
        <p:spPr>
          <a:xfrm>
            <a:off x="4763" y="-10160"/>
            <a:ext cx="9144000" cy="6858000"/>
          </a:xfrm>
        </p:spPr>
        <p:txBody>
          <a:bodyPr/>
          <a:lstStyle/>
          <a:p>
            <a:endParaRPr lang="ko-KR" altLang="en-US"/>
          </a:p>
        </p:txBody>
      </p:sp>
      <p:sp>
        <p:nvSpPr>
          <p:cNvPr id="10" name="그림 개체 틀 9"/>
          <p:cNvSpPr>
            <a:spLocks noGrp="1"/>
          </p:cNvSpPr>
          <p:nvPr>
            <p:ph type="pic" sz="quarter" idx="16"/>
          </p:nvPr>
        </p:nvSpPr>
        <p:spPr>
          <a:xfrm>
            <a:off x="216772" y="0"/>
            <a:ext cx="5612529" cy="6858000"/>
          </a:xfrm>
          <a:custGeom>
            <a:avLst/>
            <a:gdLst>
              <a:gd name="connsiteX0" fmla="*/ 3741687 w 7483372"/>
              <a:gd name="connsiteY0" fmla="*/ 1173163 h 6858000"/>
              <a:gd name="connsiteX1" fmla="*/ 1485849 w 7483372"/>
              <a:gd name="connsiteY1" fmla="*/ 3429001 h 6858000"/>
              <a:gd name="connsiteX2" fmla="*/ 3741687 w 7483372"/>
              <a:gd name="connsiteY2" fmla="*/ 5684839 h 6858000"/>
              <a:gd name="connsiteX3" fmla="*/ 5997525 w 7483372"/>
              <a:gd name="connsiteY3" fmla="*/ 3429001 h 6858000"/>
              <a:gd name="connsiteX4" fmla="*/ 3741687 w 7483372"/>
              <a:gd name="connsiteY4" fmla="*/ 1173163 h 6858000"/>
              <a:gd name="connsiteX5" fmla="*/ 2199390 w 7483372"/>
              <a:gd name="connsiteY5" fmla="*/ 0 h 6858000"/>
              <a:gd name="connsiteX6" fmla="*/ 5283982 w 7483372"/>
              <a:gd name="connsiteY6" fmla="*/ 0 h 6858000"/>
              <a:gd name="connsiteX7" fmla="*/ 5363862 w 7483372"/>
              <a:gd name="connsiteY7" fmla="*/ 36113 h 6858000"/>
              <a:gd name="connsiteX8" fmla="*/ 7483372 w 7483372"/>
              <a:gd name="connsiteY8" fmla="*/ 3408828 h 6858000"/>
              <a:gd name="connsiteX9" fmla="*/ 5198119 w 7483372"/>
              <a:gd name="connsiteY9" fmla="*/ 6856474 h 6858000"/>
              <a:gd name="connsiteX10" fmla="*/ 5194249 w 7483372"/>
              <a:gd name="connsiteY10" fmla="*/ 6858000 h 6858000"/>
              <a:gd name="connsiteX11" fmla="*/ 2289124 w 7483372"/>
              <a:gd name="connsiteY11" fmla="*/ 6858000 h 6858000"/>
              <a:gd name="connsiteX12" fmla="*/ 2285253 w 7483372"/>
              <a:gd name="connsiteY12" fmla="*/ 6856474 h 6858000"/>
              <a:gd name="connsiteX13" fmla="*/ 0 w 7483372"/>
              <a:gd name="connsiteY13" fmla="*/ 3408828 h 6858000"/>
              <a:gd name="connsiteX14" fmla="*/ 2119511 w 7483372"/>
              <a:gd name="connsiteY14" fmla="*/ 36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483372" h="6858000">
                <a:moveTo>
                  <a:pt x="3741687" y="1173163"/>
                </a:moveTo>
                <a:cubicBezTo>
                  <a:pt x="2495822" y="1173163"/>
                  <a:pt x="1485849" y="2183136"/>
                  <a:pt x="1485849" y="3429001"/>
                </a:cubicBezTo>
                <a:cubicBezTo>
                  <a:pt x="1485849" y="4674866"/>
                  <a:pt x="2495822" y="5684839"/>
                  <a:pt x="3741687" y="5684839"/>
                </a:cubicBezTo>
                <a:cubicBezTo>
                  <a:pt x="4987552" y="5684839"/>
                  <a:pt x="5997525" y="4674866"/>
                  <a:pt x="5997525" y="3429001"/>
                </a:cubicBezTo>
                <a:cubicBezTo>
                  <a:pt x="5997525" y="2183136"/>
                  <a:pt x="4987552" y="1173163"/>
                  <a:pt x="3741687" y="1173163"/>
                </a:cubicBezTo>
                <a:close/>
                <a:moveTo>
                  <a:pt x="2199390" y="0"/>
                </a:moveTo>
                <a:lnTo>
                  <a:pt x="5283982" y="0"/>
                </a:lnTo>
                <a:lnTo>
                  <a:pt x="5363862" y="36113"/>
                </a:lnTo>
                <a:cubicBezTo>
                  <a:pt x="6617956" y="640397"/>
                  <a:pt x="7483372" y="1923549"/>
                  <a:pt x="7483372" y="3408828"/>
                </a:cubicBezTo>
                <a:cubicBezTo>
                  <a:pt x="7483372" y="4958685"/>
                  <a:pt x="6541067" y="6288455"/>
                  <a:pt x="5198119" y="6856474"/>
                </a:cubicBezTo>
                <a:lnTo>
                  <a:pt x="5194249" y="6858000"/>
                </a:lnTo>
                <a:lnTo>
                  <a:pt x="2289124" y="6858000"/>
                </a:lnTo>
                <a:lnTo>
                  <a:pt x="2285253" y="6856474"/>
                </a:lnTo>
                <a:cubicBezTo>
                  <a:pt x="942306" y="6288455"/>
                  <a:pt x="0" y="4958685"/>
                  <a:pt x="0" y="3408828"/>
                </a:cubicBezTo>
                <a:cubicBezTo>
                  <a:pt x="0" y="1923549"/>
                  <a:pt x="865416" y="640397"/>
                  <a:pt x="2119511" y="36113"/>
                </a:cubicBezTo>
                <a:close/>
              </a:path>
            </a:pathLst>
          </a:custGeom>
        </p:spPr>
        <p:txBody>
          <a:bodyPr wrap="square">
            <a:noAutofit/>
          </a:bodyPr>
          <a:lstStyle/>
          <a:p>
            <a:endParaRPr lang="ko-KR" altLang="en-US"/>
          </a:p>
        </p:txBody>
      </p:sp>
      <p:sp>
        <p:nvSpPr>
          <p:cNvPr id="20" name="그림 개체 틀 19"/>
          <p:cNvSpPr>
            <a:spLocks noGrp="1"/>
          </p:cNvSpPr>
          <p:nvPr>
            <p:ph type="pic" sz="quarter" idx="17"/>
          </p:nvPr>
        </p:nvSpPr>
        <p:spPr>
          <a:xfrm>
            <a:off x="3592996" y="2"/>
            <a:ext cx="3018546" cy="3368607"/>
          </a:xfrm>
          <a:custGeom>
            <a:avLst/>
            <a:gdLst>
              <a:gd name="connsiteX0" fmla="*/ 528775 w 4024728"/>
              <a:gd name="connsiteY0" fmla="*/ 0 h 3368607"/>
              <a:gd name="connsiteX1" fmla="*/ 3495954 w 4024728"/>
              <a:gd name="connsiteY1" fmla="*/ 0 h 3368607"/>
              <a:gd name="connsiteX2" fmla="*/ 3565202 w 4024728"/>
              <a:gd name="connsiteY2" fmla="*/ 76193 h 3368607"/>
              <a:gd name="connsiteX3" fmla="*/ 4024728 w 4024728"/>
              <a:gd name="connsiteY3" fmla="*/ 1356243 h 3368607"/>
              <a:gd name="connsiteX4" fmla="*/ 2012364 w 4024728"/>
              <a:gd name="connsiteY4" fmla="*/ 3368607 h 3368607"/>
              <a:gd name="connsiteX5" fmla="*/ 0 w 4024728"/>
              <a:gd name="connsiteY5" fmla="*/ 1356243 h 3368607"/>
              <a:gd name="connsiteX6" fmla="*/ 459526 w 4024728"/>
              <a:gd name="connsiteY6" fmla="*/ 76193 h 336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4728" h="3368607">
                <a:moveTo>
                  <a:pt x="528775" y="0"/>
                </a:moveTo>
                <a:lnTo>
                  <a:pt x="3495954" y="0"/>
                </a:lnTo>
                <a:lnTo>
                  <a:pt x="3565202" y="76193"/>
                </a:lnTo>
                <a:cubicBezTo>
                  <a:pt x="3852277" y="424048"/>
                  <a:pt x="4024728" y="870006"/>
                  <a:pt x="4024728" y="1356243"/>
                </a:cubicBezTo>
                <a:cubicBezTo>
                  <a:pt x="4024728" y="2467641"/>
                  <a:pt x="3123762" y="3368607"/>
                  <a:pt x="2012364" y="3368607"/>
                </a:cubicBezTo>
                <a:cubicBezTo>
                  <a:pt x="900966" y="3368607"/>
                  <a:pt x="0" y="2467641"/>
                  <a:pt x="0" y="1356243"/>
                </a:cubicBezTo>
                <a:cubicBezTo>
                  <a:pt x="0" y="870006"/>
                  <a:pt x="172451" y="424048"/>
                  <a:pt x="459526" y="76193"/>
                </a:cubicBezTo>
                <a:close/>
              </a:path>
            </a:pathLst>
          </a:custGeom>
        </p:spPr>
        <p:txBody>
          <a:bodyPr wrap="square">
            <a:noAutofit/>
          </a:bodyPr>
          <a:lstStyle/>
          <a:p>
            <a:endParaRPr lang="ko-KR" altLang="en-US"/>
          </a:p>
        </p:txBody>
      </p:sp>
      <p:sp>
        <p:nvSpPr>
          <p:cNvPr id="11" name="Text Placeholder 8">
            <a:extLst>
              <a:ext uri="{FF2B5EF4-FFF2-40B4-BE49-F238E27FC236}">
                <a16:creationId xmlns="" xmlns:a16="http://schemas.microsoft.com/office/drawing/2014/main" id="{C167E905-9829-3A48-B64E-3F05C83C529D}"/>
              </a:ext>
            </a:extLst>
          </p:cNvPr>
          <p:cNvSpPr>
            <a:spLocks noGrp="1"/>
          </p:cNvSpPr>
          <p:nvPr>
            <p:ph type="body" sz="quarter" idx="18" hasCustomPrompt="1"/>
          </p:nvPr>
        </p:nvSpPr>
        <p:spPr>
          <a:xfrm>
            <a:off x="1933575" y="3749742"/>
            <a:ext cx="6915150" cy="2006600"/>
          </a:xfrm>
        </p:spPr>
        <p:txBody>
          <a:bodyPr>
            <a:noAutofit/>
          </a:bodyPr>
          <a:lstStyle>
            <a:lvl1pPr marL="0" indent="0">
              <a:buNone/>
              <a:defRPr sz="6000" b="1">
                <a:solidFill>
                  <a:schemeClr val="accent1"/>
                </a:solidFill>
                <a:latin typeface="+mj-lt"/>
                <a:ea typeface="Helvetica Neue" panose="02000503000000020004" pitchFamily="2" charset="0"/>
                <a:cs typeface="Helvetica Neue" panose="02000503000000020004" pitchFamily="2" charset="0"/>
              </a:defRPr>
            </a:lvl1pPr>
          </a:lstStyle>
          <a:p>
            <a:pPr lvl="0"/>
            <a:r>
              <a:rPr lang="en-GB" dirty="0"/>
              <a:t>CLICK TO EDIT MASTER TEXT STYLES</a:t>
            </a:r>
          </a:p>
        </p:txBody>
      </p:sp>
      <p:sp>
        <p:nvSpPr>
          <p:cNvPr id="12" name="Text Placeholder 11">
            <a:extLst>
              <a:ext uri="{FF2B5EF4-FFF2-40B4-BE49-F238E27FC236}">
                <a16:creationId xmlns="" xmlns:a16="http://schemas.microsoft.com/office/drawing/2014/main" id="{72020A61-98B8-4D42-B44D-28436F578240}"/>
              </a:ext>
            </a:extLst>
          </p:cNvPr>
          <p:cNvSpPr>
            <a:spLocks noGrp="1"/>
          </p:cNvSpPr>
          <p:nvPr>
            <p:ph type="body" sz="quarter" idx="19"/>
          </p:nvPr>
        </p:nvSpPr>
        <p:spPr>
          <a:xfrm>
            <a:off x="4695825" y="3038475"/>
            <a:ext cx="4152900" cy="520700"/>
          </a:xfrm>
        </p:spPr>
        <p:txBody>
          <a:bodyPr/>
          <a:lstStyle>
            <a:lvl1pPr marL="0" indent="0">
              <a:buNone/>
              <a:defRPr b="0" i="0">
                <a:solidFill>
                  <a:schemeClr val="bg1"/>
                </a:solidFill>
                <a:latin typeface="Calibri Light" panose="020F0302020204030204" pitchFamily="34" charset="0"/>
                <a:cs typeface="Calibri Light" panose="020F0302020204030204" pitchFamily="34" charset="0"/>
              </a:defRPr>
            </a:lvl1pPr>
            <a:lvl2pPr marL="342900" indent="0">
              <a:buNone/>
              <a:defRPr b="0" i="0">
                <a:solidFill>
                  <a:schemeClr val="bg1"/>
                </a:solidFill>
                <a:latin typeface="Calibri Light" panose="020F0302020204030204" pitchFamily="34" charset="0"/>
                <a:cs typeface="Calibri Light" panose="020F0302020204030204" pitchFamily="34" charset="0"/>
              </a:defRPr>
            </a:lvl2pPr>
            <a:lvl3pPr marL="685800" indent="0">
              <a:buNone/>
              <a:defRPr b="0" i="0">
                <a:solidFill>
                  <a:schemeClr val="bg1"/>
                </a:solidFill>
                <a:latin typeface="Calibri Light" panose="020F0302020204030204" pitchFamily="34" charset="0"/>
                <a:cs typeface="Calibri Light" panose="020F0302020204030204" pitchFamily="34" charset="0"/>
              </a:defRPr>
            </a:lvl3pPr>
            <a:lvl4pPr marL="1028700" indent="0">
              <a:buNone/>
              <a:defRPr b="0" i="0">
                <a:solidFill>
                  <a:schemeClr val="bg1"/>
                </a:solidFill>
                <a:latin typeface="Calibri Light" panose="020F0302020204030204" pitchFamily="34" charset="0"/>
                <a:cs typeface="Calibri Light" panose="020F0302020204030204" pitchFamily="34" charset="0"/>
              </a:defRPr>
            </a:lvl4pPr>
            <a:lvl5pPr marL="1371600"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GB" dirty="0"/>
              <a:t>Click to edit Master text styles</a:t>
            </a:r>
          </a:p>
        </p:txBody>
      </p:sp>
      <p:sp>
        <p:nvSpPr>
          <p:cNvPr id="13" name="Text Placeholder 11">
            <a:extLst>
              <a:ext uri="{FF2B5EF4-FFF2-40B4-BE49-F238E27FC236}">
                <a16:creationId xmlns="" xmlns:a16="http://schemas.microsoft.com/office/drawing/2014/main" id="{EEB0AF54-F642-CC4C-A853-9CACB1646C6C}"/>
              </a:ext>
            </a:extLst>
          </p:cNvPr>
          <p:cNvSpPr>
            <a:spLocks noGrp="1"/>
          </p:cNvSpPr>
          <p:nvPr>
            <p:ph type="body" sz="quarter" idx="20" hasCustomPrompt="1"/>
          </p:nvPr>
        </p:nvSpPr>
        <p:spPr>
          <a:xfrm>
            <a:off x="4695825" y="2063115"/>
            <a:ext cx="4152900" cy="520700"/>
          </a:xfrm>
        </p:spPr>
        <p:txBody>
          <a:bodyPr>
            <a:normAutofit/>
          </a:bodyPr>
          <a:lstStyle>
            <a:lvl1pPr marL="0" indent="0" algn="r">
              <a:buNone/>
              <a:defRPr sz="1200" b="0" i="0">
                <a:solidFill>
                  <a:schemeClr val="bg1"/>
                </a:solidFill>
                <a:latin typeface="+mj-lt"/>
                <a:cs typeface="Calibri Light" panose="020F0302020204030204" pitchFamily="34" charset="0"/>
              </a:defRPr>
            </a:lvl1pPr>
            <a:lvl2pPr marL="342900" indent="0">
              <a:buNone/>
              <a:defRPr b="0" i="0">
                <a:solidFill>
                  <a:schemeClr val="bg1"/>
                </a:solidFill>
                <a:latin typeface="Calibri Light" panose="020F0302020204030204" pitchFamily="34" charset="0"/>
                <a:cs typeface="Calibri Light" panose="020F0302020204030204" pitchFamily="34" charset="0"/>
              </a:defRPr>
            </a:lvl2pPr>
            <a:lvl3pPr marL="685800" indent="0">
              <a:buNone/>
              <a:defRPr b="0" i="0">
                <a:solidFill>
                  <a:schemeClr val="bg1"/>
                </a:solidFill>
                <a:latin typeface="Calibri Light" panose="020F0302020204030204" pitchFamily="34" charset="0"/>
                <a:cs typeface="Calibri Light" panose="020F0302020204030204" pitchFamily="34" charset="0"/>
              </a:defRPr>
            </a:lvl3pPr>
            <a:lvl4pPr marL="1028700" indent="0">
              <a:buNone/>
              <a:defRPr b="0" i="0">
                <a:solidFill>
                  <a:schemeClr val="bg1"/>
                </a:solidFill>
                <a:latin typeface="Calibri Light" panose="020F0302020204030204" pitchFamily="34" charset="0"/>
                <a:cs typeface="Calibri Light" panose="020F0302020204030204" pitchFamily="34" charset="0"/>
              </a:defRPr>
            </a:lvl4pPr>
            <a:lvl5pPr marL="1371600"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GB" dirty="0"/>
              <a:t>CLICK TO EDIT MASTER TEXT STYLES</a:t>
            </a:r>
          </a:p>
        </p:txBody>
      </p:sp>
      <p:pic>
        <p:nvPicPr>
          <p:cNvPr id="14" name="Picture 13">
            <a:extLst>
              <a:ext uri="{FF2B5EF4-FFF2-40B4-BE49-F238E27FC236}">
                <a16:creationId xmlns="" xmlns:a16="http://schemas.microsoft.com/office/drawing/2014/main" id="{59D6FC93-08E4-3643-8D34-1D4297EB1D39}"/>
              </a:ext>
            </a:extLst>
          </p:cNvPr>
          <p:cNvPicPr>
            <a:picLocks noChangeAspect="1"/>
          </p:cNvPicPr>
          <p:nvPr userDrawn="1"/>
        </p:nvPicPr>
        <p:blipFill>
          <a:blip r:embed="rId2">
            <a:biLevel thresh="50000"/>
            <a:extLst>
              <a:ext uri="{28A0092B-C50C-407E-A947-70E740481C1C}">
                <a14:useLocalDpi xmlns:a14="http://schemas.microsoft.com/office/drawing/2010/main"/>
              </a:ext>
            </a:extLst>
          </a:blip>
          <a:stretch>
            <a:fillRect/>
          </a:stretch>
        </p:blipFill>
        <p:spPr>
          <a:xfrm>
            <a:off x="7617723" y="264418"/>
            <a:ext cx="291601" cy="324000"/>
          </a:xfrm>
          <a:prstGeom prst="rect">
            <a:avLst/>
          </a:prstGeom>
        </p:spPr>
      </p:pic>
      <p:sp>
        <p:nvSpPr>
          <p:cNvPr id="15" name="Title 1">
            <a:extLst>
              <a:ext uri="{FF2B5EF4-FFF2-40B4-BE49-F238E27FC236}">
                <a16:creationId xmlns="" xmlns:a16="http://schemas.microsoft.com/office/drawing/2014/main" id="{F1C04362-43E0-8443-9DD7-E8C7838A0A0B}"/>
              </a:ext>
            </a:extLst>
          </p:cNvPr>
          <p:cNvSpPr txBox="1">
            <a:spLocks/>
          </p:cNvSpPr>
          <p:nvPr userDrawn="1"/>
        </p:nvSpPr>
        <p:spPr>
          <a:xfrm>
            <a:off x="7741285" y="295195"/>
            <a:ext cx="1107440" cy="184666"/>
          </a:xfrm>
          <a:prstGeom prst="rect">
            <a:avLst/>
          </a:prstGeom>
          <a:noFill/>
        </p:spPr>
        <p:txBody>
          <a:bodyPr wrap="square" lIns="0" tIns="0" rIns="0" bIns="0" anchor="ctr">
            <a:spAutoFit/>
          </a:bodyPr>
          <a:lstStyle>
            <a:lvl1pPr algn="ctr" defTabSz="914400" rtl="0" eaLnBrk="1" latinLnBrk="0" hangingPunct="1">
              <a:lnSpc>
                <a:spcPct val="100000"/>
              </a:lnSpc>
              <a:spcBef>
                <a:spcPct val="0"/>
              </a:spcBef>
              <a:buNone/>
              <a:defRPr sz="4800" b="0" i="0" kern="1200" spc="-150" baseline="0">
                <a:solidFill>
                  <a:srgbClr val="2D3293"/>
                </a:solidFill>
                <a:latin typeface="Open Sans Light" charset="0"/>
                <a:ea typeface="Open Sans Light" charset="0"/>
                <a:cs typeface="Open Sans Light" charset="0"/>
              </a:defRPr>
            </a:lvl1pPr>
          </a:lstStyle>
          <a:p>
            <a:pPr algn="r"/>
            <a:r>
              <a:rPr lang="en-US" sz="1200" b="1" spc="0">
                <a:solidFill>
                  <a:srgbClr val="FFFFFF"/>
                </a:solidFill>
                <a:latin typeface="Calibri Light" panose="020F0302020204030204"/>
                <a:ea typeface="Open Sans" charset="0"/>
                <a:cs typeface="Open Sans" charset="0"/>
              </a:rPr>
              <a:t>@</a:t>
            </a:r>
            <a:r>
              <a:rPr lang="en-US" sz="1200" b="1" spc="0" err="1">
                <a:solidFill>
                  <a:srgbClr val="FFFFFF"/>
                </a:solidFill>
                <a:latin typeface="Calibri Light" panose="020F0302020204030204"/>
                <a:ea typeface="Open Sans" charset="0"/>
                <a:cs typeface="Open Sans" charset="0"/>
              </a:rPr>
              <a:t>openaire_eu</a:t>
            </a:r>
            <a:endParaRPr lang="en-US" sz="1200" b="1" spc="0">
              <a:solidFill>
                <a:srgbClr val="FFFFFF"/>
              </a:solidFill>
              <a:latin typeface="Calibri Light" panose="020F0302020204030204"/>
              <a:ea typeface="Open Sans" charset="0"/>
              <a:cs typeface="Open Sans" charset="0"/>
            </a:endParaRPr>
          </a:p>
        </p:txBody>
      </p:sp>
      <p:pic>
        <p:nvPicPr>
          <p:cNvPr id="16" name="Graphic 15">
            <a:extLst>
              <a:ext uri="{FF2B5EF4-FFF2-40B4-BE49-F238E27FC236}">
                <a16:creationId xmlns="" xmlns:a16="http://schemas.microsoft.com/office/drawing/2014/main" id="{5DA24E07-433B-D04F-80AA-B81E631A66B2}"/>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7986444" y="6387072"/>
            <a:ext cx="243000" cy="324000"/>
          </a:xfrm>
          <a:prstGeom prst="rect">
            <a:avLst/>
          </a:prstGeom>
        </p:spPr>
      </p:pic>
      <p:sp>
        <p:nvSpPr>
          <p:cNvPr id="4" name="바닥글 개체 틀 3"/>
          <p:cNvSpPr>
            <a:spLocks noGrp="1"/>
          </p:cNvSpPr>
          <p:nvPr>
            <p:ph type="ftr" sz="quarter" idx="11"/>
          </p:nvPr>
        </p:nvSpPr>
        <p:spPr>
          <a:xfrm>
            <a:off x="295275" y="6356351"/>
            <a:ext cx="5819775" cy="365125"/>
          </a:xfrm>
        </p:spPr>
        <p:txBody>
          <a:bodyPr/>
          <a:lstStyle>
            <a:lvl1pPr>
              <a:defRPr>
                <a:solidFill>
                  <a:schemeClr val="bg1">
                    <a:lumMod val="95000"/>
                  </a:schemeClr>
                </a:solidFill>
              </a:defRPr>
            </a:lvl1pPr>
          </a:lstStyle>
          <a:p>
            <a:r>
              <a:rPr lang="en-GB" altLang="ko-KR">
                <a:solidFill>
                  <a:srgbClr val="FFFFFF">
                    <a:lumMod val="95000"/>
                  </a:srgbClr>
                </a:solidFill>
              </a:rPr>
              <a:t>Evidence Based Policymaking in Europe Summit: 2021 | Dec 9-10, 2021</a:t>
            </a:r>
            <a:endParaRPr lang="ko-KR" altLang="en-US">
              <a:solidFill>
                <a:srgbClr val="FFFFFF">
                  <a:lumMod val="95000"/>
                </a:srgbClr>
              </a:solidFill>
            </a:endParaRPr>
          </a:p>
        </p:txBody>
      </p:sp>
    </p:spTree>
    <p:extLst>
      <p:ext uri="{BB962C8B-B14F-4D97-AF65-F5344CB8AC3E}">
        <p14:creationId xmlns:p14="http://schemas.microsoft.com/office/powerpoint/2010/main" val="114647553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1_Blank_background_picture">
    <p:spTree>
      <p:nvGrpSpPr>
        <p:cNvPr id="1" name=""/>
        <p:cNvGrpSpPr/>
        <p:nvPr/>
      </p:nvGrpSpPr>
      <p:grpSpPr>
        <a:xfrm>
          <a:off x="0" y="0"/>
          <a:ext cx="0" cy="0"/>
          <a:chOff x="0" y="0"/>
          <a:chExt cx="0" cy="0"/>
        </a:xfrm>
      </p:grpSpPr>
      <p:pic>
        <p:nvPicPr>
          <p:cNvPr id="3" name="Picture 2" descr="A picture containing night sky&#10;&#10;Description automatically generated">
            <a:extLst>
              <a:ext uri="{FF2B5EF4-FFF2-40B4-BE49-F238E27FC236}">
                <a16:creationId xmlns="" xmlns:a16="http://schemas.microsoft.com/office/drawing/2014/main" id="{59F22E89-4B44-C946-981E-F7522714D6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05" y="-12358"/>
            <a:ext cx="9206401" cy="6912000"/>
          </a:xfrm>
          <a:prstGeom prst="rect">
            <a:avLst/>
          </a:prstGeom>
        </p:spPr>
      </p:pic>
      <p:sp>
        <p:nvSpPr>
          <p:cNvPr id="12" name="바닥글 개체 틀 11"/>
          <p:cNvSpPr>
            <a:spLocks noGrp="1"/>
          </p:cNvSpPr>
          <p:nvPr>
            <p:ph type="ftr" sz="quarter" idx="16"/>
          </p:nvPr>
        </p:nvSpPr>
        <p:spPr>
          <a:xfrm>
            <a:off x="1017888" y="6343994"/>
            <a:ext cx="7108225" cy="365125"/>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4" name="Title 3">
            <a:extLst>
              <a:ext uri="{FF2B5EF4-FFF2-40B4-BE49-F238E27FC236}">
                <a16:creationId xmlns="" xmlns:a16="http://schemas.microsoft.com/office/drawing/2014/main" id="{88F11581-11D1-C846-9475-A921FBF66FF3}"/>
              </a:ext>
            </a:extLst>
          </p:cNvPr>
          <p:cNvSpPr>
            <a:spLocks noGrp="1"/>
          </p:cNvSpPr>
          <p:nvPr>
            <p:ph type="title" hasCustomPrompt="1"/>
          </p:nvPr>
        </p:nvSpPr>
        <p:spPr>
          <a:xfrm>
            <a:off x="2126135" y="962690"/>
            <a:ext cx="4891731" cy="1325563"/>
          </a:xfrm>
        </p:spPr>
        <p:txBody>
          <a:bodyPr/>
          <a:lstStyle>
            <a:lvl1pPr algn="ctr">
              <a:defRPr>
                <a:solidFill>
                  <a:schemeClr val="bg1"/>
                </a:solidFill>
                <a:latin typeface="+mj-lt"/>
              </a:defRPr>
            </a:lvl1pPr>
          </a:lstStyle>
          <a:p>
            <a:r>
              <a:rPr lang="en-GB" dirty="0"/>
              <a:t>CLICK TO EDIT MASTER TITLE STYLE</a:t>
            </a:r>
            <a:endParaRPr lang="x-none" dirty="0"/>
          </a:p>
        </p:txBody>
      </p:sp>
      <p:sp>
        <p:nvSpPr>
          <p:cNvPr id="6" name="Text Placeholder 5">
            <a:extLst>
              <a:ext uri="{FF2B5EF4-FFF2-40B4-BE49-F238E27FC236}">
                <a16:creationId xmlns="" xmlns:a16="http://schemas.microsoft.com/office/drawing/2014/main" id="{92917694-014E-9346-AFD1-0AB023032CD5}"/>
              </a:ext>
            </a:extLst>
          </p:cNvPr>
          <p:cNvSpPr>
            <a:spLocks noGrp="1"/>
          </p:cNvSpPr>
          <p:nvPr>
            <p:ph type="body" sz="quarter" idx="18"/>
          </p:nvPr>
        </p:nvSpPr>
        <p:spPr>
          <a:xfrm>
            <a:off x="1652716" y="2645461"/>
            <a:ext cx="5838568" cy="3163888"/>
          </a:xfrm>
        </p:spPr>
        <p:txBody>
          <a:bodyPr numCol="2">
            <a:normAutofit/>
          </a:bodyPr>
          <a:lstStyle>
            <a:lvl1pPr marL="385763" indent="-385763">
              <a:lnSpc>
                <a:spcPct val="100000"/>
              </a:lnSpc>
              <a:spcAft>
                <a:spcPts val="900"/>
              </a:spcAft>
              <a:buFont typeface="+mj-lt"/>
              <a:buAutoNum type="arabicPeriod"/>
              <a:defRPr sz="1800">
                <a:solidFill>
                  <a:schemeClr val="bg1"/>
                </a:solidFill>
              </a:defRPr>
            </a:lvl1pPr>
            <a:lvl2pPr marL="3429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a:t>
            </a:r>
          </a:p>
          <a:p>
            <a:pPr lvl="0"/>
            <a:r>
              <a:rPr lang="en-GB" dirty="0" err="1"/>
              <a:t>Kjfkajfk</a:t>
            </a:r>
            <a:endParaRPr lang="en-GB" dirty="0"/>
          </a:p>
          <a:p>
            <a:pPr lvl="0"/>
            <a:r>
              <a:rPr lang="en-GB" dirty="0" err="1"/>
              <a:t>Fdkjfkdsljksl</a:t>
            </a:r>
            <a:endParaRPr lang="en-GB" dirty="0"/>
          </a:p>
          <a:p>
            <a:pPr lvl="0"/>
            <a:r>
              <a:rPr lang="en-GB" dirty="0" err="1"/>
              <a:t>Kjfkdjflkas</a:t>
            </a:r>
            <a:endParaRPr lang="en-GB" dirty="0"/>
          </a:p>
          <a:p>
            <a:pPr lvl="0"/>
            <a:r>
              <a:rPr lang="en-GB" dirty="0" err="1"/>
              <a:t>Jfkladfjlkasjf</a:t>
            </a:r>
            <a:endParaRPr lang="en-GB" dirty="0"/>
          </a:p>
          <a:p>
            <a:pPr lvl="0"/>
            <a:r>
              <a:rPr lang="en-GB" dirty="0" err="1"/>
              <a:t>Fjdkfjsldkj</a:t>
            </a:r>
            <a:endParaRPr lang="en-GB" dirty="0"/>
          </a:p>
          <a:p>
            <a:pPr lvl="0"/>
            <a:r>
              <a:rPr lang="en-GB" dirty="0" err="1"/>
              <a:t>Jkfjasdklfjalsk</a:t>
            </a:r>
            <a:endParaRPr lang="en-GB" dirty="0"/>
          </a:p>
          <a:p>
            <a:pPr lvl="0"/>
            <a:endParaRPr lang="en-GB" dirty="0"/>
          </a:p>
        </p:txBody>
      </p:sp>
      <p:sp>
        <p:nvSpPr>
          <p:cNvPr id="10" name="슬라이드 번호 개체 틀 12">
            <a:extLst>
              <a:ext uri="{FF2B5EF4-FFF2-40B4-BE49-F238E27FC236}">
                <a16:creationId xmlns="" xmlns:a16="http://schemas.microsoft.com/office/drawing/2014/main" id="{1AEA3658-62EB-A24B-8B5C-38127754A5B9}"/>
              </a:ext>
            </a:extLst>
          </p:cNvPr>
          <p:cNvSpPr>
            <a:spLocks noGrp="1"/>
          </p:cNvSpPr>
          <p:nvPr>
            <p:ph type="sldNum" sz="quarter" idx="17"/>
          </p:nvPr>
        </p:nvSpPr>
        <p:spPr>
          <a:xfrm>
            <a:off x="4423500" y="-7215"/>
            <a:ext cx="297000" cy="784800"/>
          </a:xfr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bg1"/>
                </a:solidFill>
                <a:latin typeface="+mj-lt"/>
              </a:defRPr>
            </a:lvl1pPr>
          </a:lstStyle>
          <a:p>
            <a:fld id="{BB5D696C-7C4B-4748-AD7A-B30C297BC295}" type="slidenum">
              <a:rPr lang="ko-KR" altLang="en-US" smtClean="0">
                <a:solidFill>
                  <a:srgbClr val="FFFFFF"/>
                </a:solidFill>
              </a:rPr>
              <a:pPr/>
              <a:t>‹#›</a:t>
            </a:fld>
            <a:endParaRPr lang="ko-KR" altLang="en-US">
              <a:solidFill>
                <a:srgbClr val="FFFFFF"/>
              </a:solidFill>
            </a:endParaRPr>
          </a:p>
        </p:txBody>
      </p:sp>
      <p:pic>
        <p:nvPicPr>
          <p:cNvPr id="8" name="Picture 7" descr="A picture containing text, clipart&#10;&#10;Description automatically generated">
            <a:extLst>
              <a:ext uri="{FF2B5EF4-FFF2-40B4-BE49-F238E27FC236}">
                <a16:creationId xmlns="" xmlns:a16="http://schemas.microsoft.com/office/drawing/2014/main" id="{18B13439-71EF-5F4B-B473-842C9AAF25A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743" y="6316329"/>
            <a:ext cx="886211" cy="420452"/>
          </a:xfrm>
          <a:prstGeom prst="rect">
            <a:avLst/>
          </a:prstGeom>
        </p:spPr>
      </p:pic>
    </p:spTree>
    <p:extLst>
      <p:ext uri="{BB962C8B-B14F-4D97-AF65-F5344CB8AC3E}">
        <p14:creationId xmlns:p14="http://schemas.microsoft.com/office/powerpoint/2010/main" val="331198264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1_Title_and_content_image_side">
    <p:spTree>
      <p:nvGrpSpPr>
        <p:cNvPr id="1" name=""/>
        <p:cNvGrpSpPr/>
        <p:nvPr/>
      </p:nvGrpSpPr>
      <p:grpSpPr>
        <a:xfrm>
          <a:off x="0" y="0"/>
          <a:ext cx="0" cy="0"/>
          <a:chOff x="0" y="0"/>
          <a:chExt cx="0" cy="0"/>
        </a:xfrm>
      </p:grpSpPr>
      <p:sp>
        <p:nvSpPr>
          <p:cNvPr id="14" name="그림 개체 틀 13"/>
          <p:cNvSpPr>
            <a:spLocks noGrp="1"/>
          </p:cNvSpPr>
          <p:nvPr>
            <p:ph type="pic" sz="quarter" idx="15"/>
          </p:nvPr>
        </p:nvSpPr>
        <p:spPr>
          <a:xfrm>
            <a:off x="0" y="717886"/>
            <a:ext cx="1839686" cy="4905828"/>
          </a:xfrm>
          <a:custGeom>
            <a:avLst/>
            <a:gdLst>
              <a:gd name="connsiteX0" fmla="*/ 0 w 2452914"/>
              <a:gd name="connsiteY0" fmla="*/ 0 h 4905828"/>
              <a:gd name="connsiteX1" fmla="*/ 2452914 w 2452914"/>
              <a:gd name="connsiteY1" fmla="*/ 2452914 h 4905828"/>
              <a:gd name="connsiteX2" fmla="*/ 0 w 2452914"/>
              <a:gd name="connsiteY2" fmla="*/ 4905828 h 4905828"/>
              <a:gd name="connsiteX3" fmla="*/ 0 w 2452914"/>
              <a:gd name="connsiteY3" fmla="*/ 3679371 h 4905828"/>
              <a:gd name="connsiteX4" fmla="*/ 1226457 w 2452914"/>
              <a:gd name="connsiteY4" fmla="*/ 2452914 h 4905828"/>
              <a:gd name="connsiteX5" fmla="*/ 0 w 2452914"/>
              <a:gd name="connsiteY5" fmla="*/ 1226457 h 490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2914" h="4905828">
                <a:moveTo>
                  <a:pt x="0" y="0"/>
                </a:moveTo>
                <a:cubicBezTo>
                  <a:pt x="1354707" y="0"/>
                  <a:pt x="2452914" y="1098207"/>
                  <a:pt x="2452914" y="2452914"/>
                </a:cubicBezTo>
                <a:cubicBezTo>
                  <a:pt x="2452914" y="3807621"/>
                  <a:pt x="1354707" y="4905828"/>
                  <a:pt x="0" y="4905828"/>
                </a:cubicBezTo>
                <a:lnTo>
                  <a:pt x="0" y="3679371"/>
                </a:lnTo>
                <a:cubicBezTo>
                  <a:pt x="677353" y="3679371"/>
                  <a:pt x="1226457" y="3130267"/>
                  <a:pt x="1226457" y="2452914"/>
                </a:cubicBezTo>
                <a:cubicBezTo>
                  <a:pt x="1226457" y="1775561"/>
                  <a:pt x="677353" y="1226457"/>
                  <a:pt x="0" y="1226457"/>
                </a:cubicBezTo>
                <a:close/>
              </a:path>
            </a:pathLst>
          </a:custGeom>
        </p:spPr>
        <p:txBody>
          <a:bodyPr wrap="square">
            <a:noAutofit/>
          </a:bodyPr>
          <a:lstStyle/>
          <a:p>
            <a:endParaRPr lang="ko-KR" altLang="en-US"/>
          </a:p>
        </p:txBody>
      </p:sp>
      <p:sp>
        <p:nvSpPr>
          <p:cNvPr id="2" name="Footer Placeholder 1">
            <a:extLst>
              <a:ext uri="{FF2B5EF4-FFF2-40B4-BE49-F238E27FC236}">
                <a16:creationId xmlns="" xmlns:a16="http://schemas.microsoft.com/office/drawing/2014/main" id="{AA81B8A3-DEED-0C46-8830-E9531C503FFF}"/>
              </a:ext>
            </a:extLst>
          </p:cNvPr>
          <p:cNvSpPr>
            <a:spLocks noGrp="1"/>
          </p:cNvSpPr>
          <p:nvPr>
            <p:ph type="ftr" sz="quarter" idx="17"/>
          </p:nvPr>
        </p:nvSpPr>
        <p:spPr>
          <a:xfrm>
            <a:off x="1545708" y="6356351"/>
            <a:ext cx="6866772" cy="348330"/>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7" name="Title 6">
            <a:extLst>
              <a:ext uri="{FF2B5EF4-FFF2-40B4-BE49-F238E27FC236}">
                <a16:creationId xmlns="" xmlns:a16="http://schemas.microsoft.com/office/drawing/2014/main" id="{5371B642-A3A3-4245-9B05-EC4A9ED0C30C}"/>
              </a:ext>
            </a:extLst>
          </p:cNvPr>
          <p:cNvSpPr>
            <a:spLocks noGrp="1"/>
          </p:cNvSpPr>
          <p:nvPr>
            <p:ph type="title" hasCustomPrompt="1"/>
          </p:nvPr>
        </p:nvSpPr>
        <p:spPr>
          <a:xfrm>
            <a:off x="2167128" y="662958"/>
            <a:ext cx="6245352" cy="1289651"/>
          </a:xfrm>
        </p:spPr>
        <p:txBody>
          <a:bodyPr>
            <a:normAutofit/>
          </a:bodyPr>
          <a:lstStyle>
            <a:lvl1pPr>
              <a:defRPr sz="3000" b="1"/>
            </a:lvl1pPr>
          </a:lstStyle>
          <a:p>
            <a:r>
              <a:rPr lang="en-GB" dirty="0"/>
              <a:t>CLICK TO EDIT MASTER TITLE STYLE</a:t>
            </a:r>
            <a:endParaRPr lang="x-none" dirty="0"/>
          </a:p>
        </p:txBody>
      </p:sp>
      <p:sp>
        <p:nvSpPr>
          <p:cNvPr id="11" name="Text Placeholder 10">
            <a:extLst>
              <a:ext uri="{FF2B5EF4-FFF2-40B4-BE49-F238E27FC236}">
                <a16:creationId xmlns="" xmlns:a16="http://schemas.microsoft.com/office/drawing/2014/main" id="{1F7A88DF-AAAD-7B48-9B0D-503B5C067F9F}"/>
              </a:ext>
            </a:extLst>
          </p:cNvPr>
          <p:cNvSpPr>
            <a:spLocks noGrp="1"/>
          </p:cNvSpPr>
          <p:nvPr>
            <p:ph type="body" sz="quarter" idx="19"/>
          </p:nvPr>
        </p:nvSpPr>
        <p:spPr>
          <a:xfrm>
            <a:off x="2167128" y="1952609"/>
            <a:ext cx="6245352" cy="414002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pic>
        <p:nvPicPr>
          <p:cNvPr id="28" name="Picture 27" descr="Shape, icon, circle&#10;&#10;Description automatically generated">
            <a:extLst>
              <a:ext uri="{FF2B5EF4-FFF2-40B4-BE49-F238E27FC236}">
                <a16:creationId xmlns="" xmlns:a16="http://schemas.microsoft.com/office/drawing/2014/main" id="{83D489A5-A88B-F84C-A113-CF1A6790AC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3544" y="1952608"/>
            <a:ext cx="1836000" cy="2448000"/>
          </a:xfrm>
          <a:prstGeom prst="rect">
            <a:avLst/>
          </a:prstGeom>
        </p:spPr>
      </p:pic>
      <p:sp>
        <p:nvSpPr>
          <p:cNvPr id="31" name="슬라이드 번호 개체 틀 12">
            <a:extLst>
              <a:ext uri="{FF2B5EF4-FFF2-40B4-BE49-F238E27FC236}">
                <a16:creationId xmlns="" xmlns:a16="http://schemas.microsoft.com/office/drawing/2014/main" id="{9829469D-F4E9-E74D-8582-E14A1F5F5C36}"/>
              </a:ext>
            </a:extLst>
          </p:cNvPr>
          <p:cNvSpPr>
            <a:spLocks noGrp="1"/>
          </p:cNvSpPr>
          <p:nvPr>
            <p:ph type="sldNum" sz="quarter" idx="20"/>
          </p:nvPr>
        </p:nvSpPr>
        <p:spPr>
          <a:xfrm>
            <a:off x="4423500" y="-7215"/>
            <a:ext cx="297000" cy="784800"/>
          </a:xfr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bg1"/>
                </a:solidFill>
                <a:latin typeface="+mj-lt"/>
              </a:defRPr>
            </a:lvl1pPr>
          </a:lstStyle>
          <a:p>
            <a:fld id="{BB5D696C-7C4B-4748-AD7A-B30C297BC295}" type="slidenum">
              <a:rPr lang="ko-KR" altLang="en-US" smtClean="0">
                <a:solidFill>
                  <a:srgbClr val="FFFFFF"/>
                </a:solidFill>
              </a:rPr>
              <a:pPr/>
              <a:t>‹#›</a:t>
            </a:fld>
            <a:endParaRPr lang="ko-KR" altLang="en-US">
              <a:solidFill>
                <a:srgbClr val="FFFFFF"/>
              </a:solidFill>
            </a:endParaRPr>
          </a:p>
        </p:txBody>
      </p:sp>
      <p:pic>
        <p:nvPicPr>
          <p:cNvPr id="10" name="Picture 9">
            <a:extLst>
              <a:ext uri="{FF2B5EF4-FFF2-40B4-BE49-F238E27FC236}">
                <a16:creationId xmlns="" xmlns:a16="http://schemas.microsoft.com/office/drawing/2014/main" id="{451DE1C5-7126-1B4E-B550-7F12504C6DF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9522" y="6354763"/>
            <a:ext cx="832052" cy="396000"/>
          </a:xfrm>
          <a:prstGeom prst="rect">
            <a:avLst/>
          </a:prstGeom>
        </p:spPr>
      </p:pic>
      <p:pic>
        <p:nvPicPr>
          <p:cNvPr id="12" name="Picture 2">
            <a:extLst>
              <a:ext uri="{FF2B5EF4-FFF2-40B4-BE49-F238E27FC236}">
                <a16:creationId xmlns="" xmlns:a16="http://schemas.microsoft.com/office/drawing/2014/main" id="{112B389F-F556-5545-9A82-F212B7FB2B63}"/>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5006" y="6431722"/>
            <a:ext cx="307271" cy="27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071412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2_Title_and_content_image_side">
    <p:spTree>
      <p:nvGrpSpPr>
        <p:cNvPr id="1" name=""/>
        <p:cNvGrpSpPr/>
        <p:nvPr/>
      </p:nvGrpSpPr>
      <p:grpSpPr>
        <a:xfrm>
          <a:off x="0" y="0"/>
          <a:ext cx="0" cy="0"/>
          <a:chOff x="0" y="0"/>
          <a:chExt cx="0" cy="0"/>
        </a:xfrm>
      </p:grpSpPr>
      <p:pic>
        <p:nvPicPr>
          <p:cNvPr id="4" name="Picture 3" descr="A picture containing shape&#10;&#10;Description automatically generated">
            <a:extLst>
              <a:ext uri="{FF2B5EF4-FFF2-40B4-BE49-F238E27FC236}">
                <a16:creationId xmlns="" xmlns:a16="http://schemas.microsoft.com/office/drawing/2014/main" id="{5A4DD70E-AC35-4D40-B7A5-3C289AC68C32}"/>
              </a:ext>
            </a:extLst>
          </p:cNvPr>
          <p:cNvPicPr>
            <a:picLocks noChangeAspect="1"/>
          </p:cNvPicPr>
          <p:nvPr userDrawn="1"/>
        </p:nvPicPr>
        <p:blipFill>
          <a:blip r:embed="rId2">
            <a:alphaModFix amt="35000"/>
            <a:extLst>
              <a:ext uri="{28A0092B-C50C-407E-A947-70E740481C1C}">
                <a14:useLocalDpi xmlns:a14="http://schemas.microsoft.com/office/drawing/2010/main" val="0"/>
              </a:ext>
            </a:extLst>
          </a:blip>
          <a:stretch>
            <a:fillRect/>
          </a:stretch>
        </p:blipFill>
        <p:spPr>
          <a:xfrm>
            <a:off x="0" y="0"/>
            <a:ext cx="6302858" cy="6858000"/>
          </a:xfrm>
          <a:prstGeom prst="rect">
            <a:avLst/>
          </a:prstGeom>
        </p:spPr>
      </p:pic>
      <p:sp>
        <p:nvSpPr>
          <p:cNvPr id="2" name="Footer Placeholder 1">
            <a:extLst>
              <a:ext uri="{FF2B5EF4-FFF2-40B4-BE49-F238E27FC236}">
                <a16:creationId xmlns="" xmlns:a16="http://schemas.microsoft.com/office/drawing/2014/main" id="{AA81B8A3-DEED-0C46-8830-E9531C503FFF}"/>
              </a:ext>
            </a:extLst>
          </p:cNvPr>
          <p:cNvSpPr>
            <a:spLocks noGrp="1"/>
          </p:cNvSpPr>
          <p:nvPr>
            <p:ph type="ftr" sz="quarter" idx="17"/>
          </p:nvPr>
        </p:nvSpPr>
        <p:spPr>
          <a:xfrm>
            <a:off x="1545708" y="6356351"/>
            <a:ext cx="6866772" cy="348330"/>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7" name="Title 6">
            <a:extLst>
              <a:ext uri="{FF2B5EF4-FFF2-40B4-BE49-F238E27FC236}">
                <a16:creationId xmlns="" xmlns:a16="http://schemas.microsoft.com/office/drawing/2014/main" id="{5371B642-A3A3-4245-9B05-EC4A9ED0C30C}"/>
              </a:ext>
            </a:extLst>
          </p:cNvPr>
          <p:cNvSpPr>
            <a:spLocks noGrp="1"/>
          </p:cNvSpPr>
          <p:nvPr>
            <p:ph type="title" hasCustomPrompt="1"/>
          </p:nvPr>
        </p:nvSpPr>
        <p:spPr>
          <a:xfrm>
            <a:off x="1353064" y="662958"/>
            <a:ext cx="7059416" cy="1289651"/>
          </a:xfrm>
        </p:spPr>
        <p:txBody>
          <a:bodyPr>
            <a:normAutofit/>
          </a:bodyPr>
          <a:lstStyle>
            <a:lvl1pPr>
              <a:defRPr sz="3000" b="1"/>
            </a:lvl1pPr>
          </a:lstStyle>
          <a:p>
            <a:r>
              <a:rPr lang="en-GB" dirty="0"/>
              <a:t>CLICK TO EDIT MASTER TITLE STYLE</a:t>
            </a:r>
            <a:endParaRPr lang="x-none" dirty="0"/>
          </a:p>
        </p:txBody>
      </p:sp>
      <p:sp>
        <p:nvSpPr>
          <p:cNvPr id="11" name="Text Placeholder 10">
            <a:extLst>
              <a:ext uri="{FF2B5EF4-FFF2-40B4-BE49-F238E27FC236}">
                <a16:creationId xmlns="" xmlns:a16="http://schemas.microsoft.com/office/drawing/2014/main" id="{1F7A88DF-AAAD-7B48-9B0D-503B5C067F9F}"/>
              </a:ext>
            </a:extLst>
          </p:cNvPr>
          <p:cNvSpPr>
            <a:spLocks noGrp="1"/>
          </p:cNvSpPr>
          <p:nvPr>
            <p:ph type="body" sz="quarter" idx="19"/>
          </p:nvPr>
        </p:nvSpPr>
        <p:spPr>
          <a:xfrm>
            <a:off x="1353064" y="1952609"/>
            <a:ext cx="7059416" cy="414002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31" name="슬라이드 번호 개체 틀 12">
            <a:extLst>
              <a:ext uri="{FF2B5EF4-FFF2-40B4-BE49-F238E27FC236}">
                <a16:creationId xmlns="" xmlns:a16="http://schemas.microsoft.com/office/drawing/2014/main" id="{9829469D-F4E9-E74D-8582-E14A1F5F5C36}"/>
              </a:ext>
            </a:extLst>
          </p:cNvPr>
          <p:cNvSpPr>
            <a:spLocks noGrp="1"/>
          </p:cNvSpPr>
          <p:nvPr>
            <p:ph type="sldNum" sz="quarter" idx="20"/>
          </p:nvPr>
        </p:nvSpPr>
        <p:spPr>
          <a:xfrm>
            <a:off x="4423500" y="-7215"/>
            <a:ext cx="297000" cy="784800"/>
          </a:xfr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bg1"/>
                </a:solidFill>
                <a:latin typeface="+mj-lt"/>
              </a:defRPr>
            </a:lvl1pPr>
          </a:lstStyle>
          <a:p>
            <a:fld id="{BB5D696C-7C4B-4748-AD7A-B30C297BC295}" type="slidenum">
              <a:rPr lang="ko-KR" altLang="en-US" smtClean="0">
                <a:solidFill>
                  <a:srgbClr val="FFFFFF"/>
                </a:solidFill>
              </a:rPr>
              <a:pPr/>
              <a:t>‹#›</a:t>
            </a:fld>
            <a:endParaRPr lang="ko-KR" altLang="en-US">
              <a:solidFill>
                <a:srgbClr val="FFFFFF"/>
              </a:solidFill>
            </a:endParaRPr>
          </a:p>
        </p:txBody>
      </p:sp>
      <p:pic>
        <p:nvPicPr>
          <p:cNvPr id="8" name="Picture 7">
            <a:extLst>
              <a:ext uri="{FF2B5EF4-FFF2-40B4-BE49-F238E27FC236}">
                <a16:creationId xmlns="" xmlns:a16="http://schemas.microsoft.com/office/drawing/2014/main" id="{15A147AB-CAEB-8D40-885D-B9ACA1EB465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9522" y="6354763"/>
            <a:ext cx="832052" cy="396000"/>
          </a:xfrm>
          <a:prstGeom prst="rect">
            <a:avLst/>
          </a:prstGeom>
        </p:spPr>
      </p:pic>
      <p:pic>
        <p:nvPicPr>
          <p:cNvPr id="10" name="Picture 2">
            <a:extLst>
              <a:ext uri="{FF2B5EF4-FFF2-40B4-BE49-F238E27FC236}">
                <a16:creationId xmlns="" xmlns:a16="http://schemas.microsoft.com/office/drawing/2014/main" id="{12A2BA01-2ECF-434C-81FE-56372A9CCD2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5006" y="6431722"/>
            <a:ext cx="307271" cy="27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064218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3_Title_and_content_image_side">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AA81B8A3-DEED-0C46-8830-E9531C503FFF}"/>
              </a:ext>
            </a:extLst>
          </p:cNvPr>
          <p:cNvSpPr>
            <a:spLocks noGrp="1"/>
          </p:cNvSpPr>
          <p:nvPr>
            <p:ph type="ftr" sz="quarter" idx="17"/>
          </p:nvPr>
        </p:nvSpPr>
        <p:spPr>
          <a:xfrm>
            <a:off x="1545708" y="6356351"/>
            <a:ext cx="6866772" cy="355161"/>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7" name="Title 6">
            <a:extLst>
              <a:ext uri="{FF2B5EF4-FFF2-40B4-BE49-F238E27FC236}">
                <a16:creationId xmlns="" xmlns:a16="http://schemas.microsoft.com/office/drawing/2014/main" id="{5371B642-A3A3-4245-9B05-EC4A9ED0C30C}"/>
              </a:ext>
            </a:extLst>
          </p:cNvPr>
          <p:cNvSpPr>
            <a:spLocks noGrp="1"/>
          </p:cNvSpPr>
          <p:nvPr>
            <p:ph type="title" hasCustomPrompt="1"/>
          </p:nvPr>
        </p:nvSpPr>
        <p:spPr>
          <a:xfrm>
            <a:off x="883086" y="662958"/>
            <a:ext cx="7529395" cy="1289651"/>
          </a:xfrm>
        </p:spPr>
        <p:txBody>
          <a:bodyPr>
            <a:normAutofit/>
          </a:bodyPr>
          <a:lstStyle>
            <a:lvl1pPr>
              <a:defRPr sz="3000" b="1"/>
            </a:lvl1pPr>
          </a:lstStyle>
          <a:p>
            <a:r>
              <a:rPr lang="en-GB" dirty="0"/>
              <a:t>CLICK TO EDIT MASTER TITLE STYLE</a:t>
            </a:r>
            <a:endParaRPr lang="x-none" dirty="0"/>
          </a:p>
        </p:txBody>
      </p:sp>
      <p:sp>
        <p:nvSpPr>
          <p:cNvPr id="11" name="Text Placeholder 10">
            <a:extLst>
              <a:ext uri="{FF2B5EF4-FFF2-40B4-BE49-F238E27FC236}">
                <a16:creationId xmlns="" xmlns:a16="http://schemas.microsoft.com/office/drawing/2014/main" id="{1F7A88DF-AAAD-7B48-9B0D-503B5C067F9F}"/>
              </a:ext>
            </a:extLst>
          </p:cNvPr>
          <p:cNvSpPr>
            <a:spLocks noGrp="1"/>
          </p:cNvSpPr>
          <p:nvPr>
            <p:ph type="body" sz="quarter" idx="19"/>
          </p:nvPr>
        </p:nvSpPr>
        <p:spPr>
          <a:xfrm>
            <a:off x="883086" y="1952609"/>
            <a:ext cx="7529395" cy="414002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31" name="슬라이드 번호 개체 틀 12">
            <a:extLst>
              <a:ext uri="{FF2B5EF4-FFF2-40B4-BE49-F238E27FC236}">
                <a16:creationId xmlns="" xmlns:a16="http://schemas.microsoft.com/office/drawing/2014/main" id="{9829469D-F4E9-E74D-8582-E14A1F5F5C36}"/>
              </a:ext>
            </a:extLst>
          </p:cNvPr>
          <p:cNvSpPr>
            <a:spLocks noGrp="1"/>
          </p:cNvSpPr>
          <p:nvPr>
            <p:ph type="sldNum" sz="quarter" idx="20"/>
          </p:nvPr>
        </p:nvSpPr>
        <p:spPr>
          <a:xfrm>
            <a:off x="4423500" y="-7215"/>
            <a:ext cx="297000" cy="784800"/>
          </a:xfr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bg1"/>
                </a:solidFill>
                <a:latin typeface="+mj-lt"/>
              </a:defRPr>
            </a:lvl1pPr>
          </a:lstStyle>
          <a:p>
            <a:fld id="{BB5D696C-7C4B-4748-AD7A-B30C297BC295}" type="slidenum">
              <a:rPr lang="ko-KR" altLang="en-US" smtClean="0">
                <a:solidFill>
                  <a:srgbClr val="FFFFFF"/>
                </a:solidFill>
              </a:rPr>
              <a:pPr/>
              <a:t>‹#›</a:t>
            </a:fld>
            <a:endParaRPr lang="ko-KR" altLang="en-US">
              <a:solidFill>
                <a:srgbClr val="FFFFFF"/>
              </a:solidFill>
            </a:endParaRPr>
          </a:p>
        </p:txBody>
      </p:sp>
      <p:pic>
        <p:nvPicPr>
          <p:cNvPr id="5" name="Picture 4" descr="Shape, arrow&#10;&#10;Description automatically generated">
            <a:extLst>
              <a:ext uri="{FF2B5EF4-FFF2-40B4-BE49-F238E27FC236}">
                <a16:creationId xmlns="" xmlns:a16="http://schemas.microsoft.com/office/drawing/2014/main" id="{F6BE1903-C184-2F4B-A4B7-1EA19E4AC471}"/>
              </a:ext>
            </a:extLst>
          </p:cNvPr>
          <p:cNvPicPr>
            <a:picLocks noChangeAspect="1"/>
          </p:cNvPicPr>
          <p:nvPr userDrawn="1"/>
        </p:nvPicPr>
        <p:blipFill>
          <a:blip r:embed="rId2" cstate="print">
            <a:alphaModFix amt="20000"/>
            <a:extLst>
              <a:ext uri="{28A0092B-C50C-407E-A947-70E740481C1C}">
                <a14:useLocalDpi xmlns:a14="http://schemas.microsoft.com/office/drawing/2010/main" val="0"/>
              </a:ext>
            </a:extLst>
          </a:blip>
          <a:stretch>
            <a:fillRect/>
          </a:stretch>
        </p:blipFill>
        <p:spPr>
          <a:xfrm flipH="1">
            <a:off x="0" y="1436"/>
            <a:ext cx="2267900" cy="3112154"/>
          </a:xfrm>
          <a:prstGeom prst="rect">
            <a:avLst/>
          </a:prstGeom>
        </p:spPr>
      </p:pic>
      <p:pic>
        <p:nvPicPr>
          <p:cNvPr id="8" name="Picture 7">
            <a:extLst>
              <a:ext uri="{FF2B5EF4-FFF2-40B4-BE49-F238E27FC236}">
                <a16:creationId xmlns="" xmlns:a16="http://schemas.microsoft.com/office/drawing/2014/main" id="{683E02A2-B300-034F-AA05-A9C39893A04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9522" y="6354763"/>
            <a:ext cx="832052" cy="396000"/>
          </a:xfrm>
          <a:prstGeom prst="rect">
            <a:avLst/>
          </a:prstGeom>
        </p:spPr>
      </p:pic>
      <p:pic>
        <p:nvPicPr>
          <p:cNvPr id="10" name="Picture 2">
            <a:extLst>
              <a:ext uri="{FF2B5EF4-FFF2-40B4-BE49-F238E27FC236}">
                <a16:creationId xmlns="" xmlns:a16="http://schemas.microsoft.com/office/drawing/2014/main" id="{F527613A-6C5C-684E-9BC0-3D7752F61117}"/>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5006" y="6431722"/>
            <a:ext cx="307271" cy="27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162490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4_Title_and_content_image_s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AA81B8A3-DEED-0C46-8830-E9531C503FFF}"/>
              </a:ext>
            </a:extLst>
          </p:cNvPr>
          <p:cNvSpPr>
            <a:spLocks noGrp="1"/>
          </p:cNvSpPr>
          <p:nvPr>
            <p:ph type="ftr" sz="quarter" idx="17"/>
          </p:nvPr>
        </p:nvSpPr>
        <p:spPr>
          <a:xfrm>
            <a:off x="1603637" y="6356351"/>
            <a:ext cx="6808843" cy="360000"/>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7" name="Title 6">
            <a:extLst>
              <a:ext uri="{FF2B5EF4-FFF2-40B4-BE49-F238E27FC236}">
                <a16:creationId xmlns="" xmlns:a16="http://schemas.microsoft.com/office/drawing/2014/main" id="{5371B642-A3A3-4245-9B05-EC4A9ED0C30C}"/>
              </a:ext>
            </a:extLst>
          </p:cNvPr>
          <p:cNvSpPr>
            <a:spLocks noGrp="1"/>
          </p:cNvSpPr>
          <p:nvPr>
            <p:ph type="title" hasCustomPrompt="1"/>
          </p:nvPr>
        </p:nvSpPr>
        <p:spPr>
          <a:xfrm>
            <a:off x="883086" y="662958"/>
            <a:ext cx="7529395" cy="1289651"/>
          </a:xfrm>
        </p:spPr>
        <p:txBody>
          <a:bodyPr>
            <a:normAutofit/>
          </a:bodyPr>
          <a:lstStyle>
            <a:lvl1pPr>
              <a:defRPr sz="3000" b="1">
                <a:solidFill>
                  <a:schemeClr val="bg1"/>
                </a:solidFill>
              </a:defRPr>
            </a:lvl1pPr>
          </a:lstStyle>
          <a:p>
            <a:r>
              <a:rPr lang="en-GB" dirty="0"/>
              <a:t>CLICK TO EDIT MASTER TITLE STYLE</a:t>
            </a:r>
            <a:endParaRPr lang="x-none" dirty="0"/>
          </a:p>
        </p:txBody>
      </p:sp>
      <p:sp>
        <p:nvSpPr>
          <p:cNvPr id="11" name="Text Placeholder 10">
            <a:extLst>
              <a:ext uri="{FF2B5EF4-FFF2-40B4-BE49-F238E27FC236}">
                <a16:creationId xmlns="" xmlns:a16="http://schemas.microsoft.com/office/drawing/2014/main" id="{1F7A88DF-AAAD-7B48-9B0D-503B5C067F9F}"/>
              </a:ext>
            </a:extLst>
          </p:cNvPr>
          <p:cNvSpPr>
            <a:spLocks noGrp="1"/>
          </p:cNvSpPr>
          <p:nvPr>
            <p:ph type="body" sz="quarter" idx="19"/>
          </p:nvPr>
        </p:nvSpPr>
        <p:spPr>
          <a:xfrm>
            <a:off x="883086" y="1952609"/>
            <a:ext cx="7529395" cy="414002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31" name="슬라이드 번호 개체 틀 12">
            <a:extLst>
              <a:ext uri="{FF2B5EF4-FFF2-40B4-BE49-F238E27FC236}">
                <a16:creationId xmlns="" xmlns:a16="http://schemas.microsoft.com/office/drawing/2014/main" id="{9829469D-F4E9-E74D-8582-E14A1F5F5C36}"/>
              </a:ext>
            </a:extLst>
          </p:cNvPr>
          <p:cNvSpPr>
            <a:spLocks noGrp="1"/>
          </p:cNvSpPr>
          <p:nvPr>
            <p:ph type="sldNum" sz="quarter" idx="20"/>
          </p:nvPr>
        </p:nvSpPr>
        <p:spPr>
          <a:xfrm>
            <a:off x="4423500" y="-7215"/>
            <a:ext cx="297000" cy="784800"/>
          </a:xfr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bg1"/>
                </a:solidFill>
                <a:latin typeface="+mj-lt"/>
              </a:defRPr>
            </a:lvl1pPr>
          </a:lstStyle>
          <a:p>
            <a:fld id="{BB5D696C-7C4B-4748-AD7A-B30C297BC295}" type="slidenum">
              <a:rPr lang="ko-KR" altLang="en-US" smtClean="0">
                <a:solidFill>
                  <a:srgbClr val="FFFFFF"/>
                </a:solidFill>
              </a:rPr>
              <a:pPr/>
              <a:t>‹#›</a:t>
            </a:fld>
            <a:endParaRPr lang="ko-KR" altLang="en-US">
              <a:solidFill>
                <a:srgbClr val="FFFFFF"/>
              </a:solidFill>
            </a:endParaRPr>
          </a:p>
        </p:txBody>
      </p:sp>
      <p:pic>
        <p:nvPicPr>
          <p:cNvPr id="8" name="Picture 7" descr="A picture containing text, clipart&#10;&#10;Description automatically generated">
            <a:extLst>
              <a:ext uri="{FF2B5EF4-FFF2-40B4-BE49-F238E27FC236}">
                <a16:creationId xmlns="" xmlns:a16="http://schemas.microsoft.com/office/drawing/2014/main" id="{DB4E3AC6-1CB2-1F47-BDC6-199C1355D8B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2117" y="6359888"/>
            <a:ext cx="758793" cy="360000"/>
          </a:xfrm>
          <a:prstGeom prst="rect">
            <a:avLst/>
          </a:prstGeom>
        </p:spPr>
      </p:pic>
      <p:pic>
        <p:nvPicPr>
          <p:cNvPr id="9" name="Picture 2">
            <a:extLst>
              <a:ext uri="{FF2B5EF4-FFF2-40B4-BE49-F238E27FC236}">
                <a16:creationId xmlns="" xmlns:a16="http://schemas.microsoft.com/office/drawing/2014/main" id="{5D04949A-08AD-AF4C-805A-949526AA4AB9}"/>
              </a:ext>
            </a:extLst>
          </p:cNvPr>
          <p:cNvPicPr>
            <a:picLocks noChangeAspect="1" noChangeArrowheads="1"/>
          </p:cNvPicPr>
          <p:nvPr userDrawn="1"/>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48452" y="6431722"/>
            <a:ext cx="307271" cy="27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994899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Logo_title_background">
    <p:bg>
      <p:bgRef idx="1002">
        <a:schemeClr val="bg1"/>
      </p:bgRef>
    </p:bg>
    <p:spTree>
      <p:nvGrpSpPr>
        <p:cNvPr id="1" name=""/>
        <p:cNvGrpSpPr/>
        <p:nvPr/>
      </p:nvGrpSpPr>
      <p:grpSpPr>
        <a:xfrm>
          <a:off x="0" y="0"/>
          <a:ext cx="0" cy="0"/>
          <a:chOff x="0" y="0"/>
          <a:chExt cx="0" cy="0"/>
        </a:xfrm>
      </p:grpSpPr>
      <p:sp>
        <p:nvSpPr>
          <p:cNvPr id="12" name="자유형 19">
            <a:extLst>
              <a:ext uri="{FF2B5EF4-FFF2-40B4-BE49-F238E27FC236}">
                <a16:creationId xmlns="" xmlns:a16="http://schemas.microsoft.com/office/drawing/2014/main" id="{AF1EC07F-F38D-834C-B3FE-A93EA6BC1A63}"/>
              </a:ext>
            </a:extLst>
          </p:cNvPr>
          <p:cNvSpPr/>
          <p:nvPr userDrawn="1"/>
        </p:nvSpPr>
        <p:spPr bwMode="auto">
          <a:xfrm>
            <a:off x="4466" y="5529768"/>
            <a:ext cx="2160321" cy="1328232"/>
          </a:xfrm>
          <a:custGeom>
            <a:avLst/>
            <a:gdLst>
              <a:gd name="connsiteX0" fmla="*/ 1440214 w 2880428"/>
              <a:gd name="connsiteY0" fmla="*/ 0 h 1328232"/>
              <a:gd name="connsiteX1" fmla="*/ 2878917 w 2880428"/>
              <a:gd name="connsiteY1" fmla="*/ 1298307 h 1328232"/>
              <a:gd name="connsiteX2" fmla="*/ 2880428 w 2880428"/>
              <a:gd name="connsiteY2" fmla="*/ 1328232 h 1328232"/>
              <a:gd name="connsiteX3" fmla="*/ 0 w 2880428"/>
              <a:gd name="connsiteY3" fmla="*/ 1328232 h 1328232"/>
              <a:gd name="connsiteX4" fmla="*/ 1511 w 2880428"/>
              <a:gd name="connsiteY4" fmla="*/ 1298307 h 1328232"/>
              <a:gd name="connsiteX5" fmla="*/ 1440214 w 2880428"/>
              <a:gd name="connsiteY5" fmla="*/ 0 h 1328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0428" h="1328232">
                <a:moveTo>
                  <a:pt x="1440214" y="0"/>
                </a:moveTo>
                <a:cubicBezTo>
                  <a:pt x="2188993" y="0"/>
                  <a:pt x="2804858" y="569067"/>
                  <a:pt x="2878917" y="1298307"/>
                </a:cubicBezTo>
                <a:lnTo>
                  <a:pt x="2880428" y="1328232"/>
                </a:lnTo>
                <a:lnTo>
                  <a:pt x="0" y="1328232"/>
                </a:lnTo>
                <a:lnTo>
                  <a:pt x="1511" y="1298307"/>
                </a:lnTo>
                <a:cubicBezTo>
                  <a:pt x="75570" y="569067"/>
                  <a:pt x="691436" y="0"/>
                  <a:pt x="1440214" y="0"/>
                </a:cubicBezTo>
                <a:close/>
              </a:path>
            </a:pathLst>
          </a:custGeom>
          <a:solidFill>
            <a:schemeClr val="tx2"/>
          </a:solidFill>
          <a:ln>
            <a:noFill/>
          </a:ln>
        </p:spPr>
        <p:txBody>
          <a:bodyPr vert="horz" wrap="square" lIns="68580" tIns="34290" rIns="68580" bIns="34290" numCol="1" rtlCol="0" anchor="t" anchorCtr="0" compatLnSpc="1">
            <a:prstTxWarp prst="textNoShape">
              <a:avLst/>
            </a:prstTxWarp>
          </a:bodyPr>
          <a:lstStyle/>
          <a:p>
            <a:pPr algn="ctr" defTabSz="342900"/>
            <a:endParaRPr lang="ko-KR" altLang="en-US" sz="1350">
              <a:solidFill>
                <a:srgbClr val="FFFFFF"/>
              </a:solidFill>
              <a:latin typeface="Calibri Light" panose="020F0302020204030204"/>
            </a:endParaRPr>
          </a:p>
        </p:txBody>
      </p:sp>
      <p:sp>
        <p:nvSpPr>
          <p:cNvPr id="10" name="그림 개체 틀 8"/>
          <p:cNvSpPr>
            <a:spLocks noGrp="1"/>
          </p:cNvSpPr>
          <p:nvPr>
            <p:ph type="pic" sz="quarter" idx="13"/>
          </p:nvPr>
        </p:nvSpPr>
        <p:spPr>
          <a:xfrm>
            <a:off x="2718070" y="1620252"/>
            <a:ext cx="3407072" cy="4539916"/>
          </a:xfrm>
          <a:prstGeom prst="ellipse">
            <a:avLst/>
          </a:prstGeom>
        </p:spPr>
        <p:txBody>
          <a:bodyPr/>
          <a:lstStyle/>
          <a:p>
            <a:endParaRPr lang="ko-KR" altLang="en-US"/>
          </a:p>
        </p:txBody>
      </p:sp>
      <p:sp>
        <p:nvSpPr>
          <p:cNvPr id="11" name="그림 개체 틀 8"/>
          <p:cNvSpPr>
            <a:spLocks noGrp="1"/>
          </p:cNvSpPr>
          <p:nvPr>
            <p:ph type="pic" sz="quarter" idx="14"/>
          </p:nvPr>
        </p:nvSpPr>
        <p:spPr>
          <a:xfrm>
            <a:off x="4602080" y="468096"/>
            <a:ext cx="2146824" cy="2860639"/>
          </a:xfrm>
          <a:prstGeom prst="ellipse">
            <a:avLst/>
          </a:prstGeom>
        </p:spPr>
        <p:txBody>
          <a:bodyPr/>
          <a:lstStyle/>
          <a:p>
            <a:endParaRPr lang="ko-KR" altLang="en-US"/>
          </a:p>
        </p:txBody>
      </p:sp>
      <p:pic>
        <p:nvPicPr>
          <p:cNvPr id="16" name="Picture 15" descr="A picture containing text, clipart&#10;&#10;Description automatically generated">
            <a:extLst>
              <a:ext uri="{FF2B5EF4-FFF2-40B4-BE49-F238E27FC236}">
                <a16:creationId xmlns="" xmlns:a16="http://schemas.microsoft.com/office/drawing/2014/main" id="{D050C606-139F-F94B-A05B-BEE04783280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2117" y="6359888"/>
            <a:ext cx="758793" cy="360000"/>
          </a:xfrm>
          <a:prstGeom prst="rect">
            <a:avLst/>
          </a:prstGeom>
        </p:spPr>
      </p:pic>
      <p:sp>
        <p:nvSpPr>
          <p:cNvPr id="2" name="Footer Placeholder 1">
            <a:extLst>
              <a:ext uri="{FF2B5EF4-FFF2-40B4-BE49-F238E27FC236}">
                <a16:creationId xmlns="" xmlns:a16="http://schemas.microsoft.com/office/drawing/2014/main" id="{B2F9E2EB-F8A1-2144-9643-C0EC4AC9555B}"/>
              </a:ext>
            </a:extLst>
          </p:cNvPr>
          <p:cNvSpPr>
            <a:spLocks noGrp="1"/>
          </p:cNvSpPr>
          <p:nvPr>
            <p:ph type="ftr" sz="quarter" idx="16"/>
          </p:nvPr>
        </p:nvSpPr>
        <p:spPr>
          <a:xfrm>
            <a:off x="1583355" y="6389905"/>
            <a:ext cx="7378529" cy="365125"/>
          </a:xfrm>
        </p:spPr>
        <p:txBody>
          <a:bodyPr/>
          <a:lstStyle/>
          <a:p>
            <a:r>
              <a:rPr lang="en-GB" altLang="ko-KR">
                <a:solidFill>
                  <a:srgbClr val="FFFFFF">
                    <a:tint val="75000"/>
                  </a:srgbClr>
                </a:solidFill>
              </a:rPr>
              <a:t>Evidence Based Policymaking in Europe Summit: 2021 | Dec 9-10, 2021</a:t>
            </a:r>
            <a:endParaRPr lang="ko-KR" altLang="en-US">
              <a:solidFill>
                <a:srgbClr val="FFFFFF">
                  <a:tint val="75000"/>
                </a:srgbClr>
              </a:solidFill>
            </a:endParaRPr>
          </a:p>
        </p:txBody>
      </p:sp>
      <p:sp>
        <p:nvSpPr>
          <p:cNvPr id="7" name="Title 6">
            <a:extLst>
              <a:ext uri="{FF2B5EF4-FFF2-40B4-BE49-F238E27FC236}">
                <a16:creationId xmlns="" xmlns:a16="http://schemas.microsoft.com/office/drawing/2014/main" id="{C58315CD-BB9F-7A47-BFCA-00E83F84DA22}"/>
              </a:ext>
            </a:extLst>
          </p:cNvPr>
          <p:cNvSpPr>
            <a:spLocks noGrp="1"/>
          </p:cNvSpPr>
          <p:nvPr>
            <p:ph type="title"/>
          </p:nvPr>
        </p:nvSpPr>
        <p:spPr>
          <a:xfrm>
            <a:off x="2386584" y="3120090"/>
            <a:ext cx="4160520" cy="2179942"/>
          </a:xfrm>
        </p:spPr>
        <p:txBody>
          <a:bodyPr/>
          <a:lstStyle>
            <a:lvl1pPr algn="ctr">
              <a:defRPr cap="all" baseline="0">
                <a:solidFill>
                  <a:schemeClr val="tx1"/>
                </a:solidFill>
              </a:defRPr>
            </a:lvl1pPr>
          </a:lstStyle>
          <a:p>
            <a:r>
              <a:rPr lang="en-GB" dirty="0"/>
              <a:t>Click to edit Master title style</a:t>
            </a:r>
            <a:endParaRPr lang="x-none" dirty="0"/>
          </a:p>
        </p:txBody>
      </p:sp>
      <p:pic>
        <p:nvPicPr>
          <p:cNvPr id="9" name="Picture 8">
            <a:extLst>
              <a:ext uri="{FF2B5EF4-FFF2-40B4-BE49-F238E27FC236}">
                <a16:creationId xmlns="" xmlns:a16="http://schemas.microsoft.com/office/drawing/2014/main" id="{21BBF765-8629-CD4D-BA34-F529E28BA0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0751" y="-1049888"/>
            <a:ext cx="2175698" cy="2860639"/>
          </a:xfrm>
          <a:prstGeom prst="rect">
            <a:avLst/>
          </a:prstGeom>
        </p:spPr>
      </p:pic>
      <p:sp>
        <p:nvSpPr>
          <p:cNvPr id="17" name="슬라이드 번호 개체 틀 12">
            <a:extLst>
              <a:ext uri="{FF2B5EF4-FFF2-40B4-BE49-F238E27FC236}">
                <a16:creationId xmlns="" xmlns:a16="http://schemas.microsoft.com/office/drawing/2014/main" id="{2E70F0FD-E5E5-C04C-BA32-74A928D349A3}"/>
              </a:ext>
            </a:extLst>
          </p:cNvPr>
          <p:cNvSpPr>
            <a:spLocks noGrp="1"/>
          </p:cNvSpPr>
          <p:nvPr>
            <p:ph type="sldNum" sz="quarter" idx="17"/>
          </p:nvPr>
        </p:nvSpPr>
        <p:spPr>
          <a:xfrm>
            <a:off x="4274414" y="5967"/>
            <a:ext cx="297000" cy="784800"/>
          </a:xfr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tx1"/>
                </a:solidFill>
                <a:latin typeface="+mj-lt"/>
              </a:defRPr>
            </a:lvl1pPr>
          </a:lstStyle>
          <a:p>
            <a:fld id="{BB5D696C-7C4B-4748-AD7A-B30C297BC295}" type="slidenum">
              <a:rPr lang="ko-KR" altLang="en-US" smtClean="0">
                <a:solidFill>
                  <a:srgbClr val="FFFFFF"/>
                </a:solidFill>
              </a:rPr>
              <a:pPr/>
              <a:t>‹#›</a:t>
            </a:fld>
            <a:endParaRPr lang="ko-KR" altLang="en-US">
              <a:solidFill>
                <a:srgbClr val="FFFFFF"/>
              </a:solidFill>
            </a:endParaRPr>
          </a:p>
        </p:txBody>
      </p:sp>
      <p:pic>
        <p:nvPicPr>
          <p:cNvPr id="13" name="Picture 2">
            <a:extLst>
              <a:ext uri="{FF2B5EF4-FFF2-40B4-BE49-F238E27FC236}">
                <a16:creationId xmlns="" xmlns:a16="http://schemas.microsoft.com/office/drawing/2014/main" id="{B6E327FF-52A3-AC4D-9B97-394E22DA07FA}"/>
              </a:ext>
            </a:extLst>
          </p:cNvPr>
          <p:cNvPicPr>
            <a:picLocks noChangeAspect="1" noChangeArrowheads="1"/>
          </p:cNvPicPr>
          <p:nvPr userDrawn="1"/>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48452" y="6431722"/>
            <a:ext cx="307271" cy="27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979672"/>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0" y="1041995"/>
            <a:ext cx="3008313" cy="404988"/>
          </a:xfrm>
          <a:prstGeom prst="rect">
            <a:avLst/>
          </a:prstGeom>
        </p:spPr>
        <p:txBody>
          <a:bodyPr anchor="b"/>
          <a:lstStyle>
            <a:lvl1pPr algn="l">
              <a:defRPr sz="2000" b="1"/>
            </a:lvl1pPr>
          </a:lstStyle>
          <a:p>
            <a:r>
              <a:rPr lang="en-US" dirty="0" err="1" smtClean="0"/>
              <a:t>Lorem</a:t>
            </a:r>
            <a:r>
              <a:rPr lang="en-US" dirty="0" smtClean="0"/>
              <a:t> </a:t>
            </a:r>
            <a:r>
              <a:rPr lang="en-US" dirty="0" err="1" smtClean="0"/>
              <a:t>ipsum</a:t>
            </a:r>
            <a:endParaRPr lang="en-US" dirty="0"/>
          </a:p>
        </p:txBody>
      </p:sp>
      <p:sp>
        <p:nvSpPr>
          <p:cNvPr id="8" name="Content Placeholder 2"/>
          <p:cNvSpPr>
            <a:spLocks noGrp="1"/>
          </p:cNvSpPr>
          <p:nvPr>
            <p:ph idx="1"/>
          </p:nvPr>
        </p:nvSpPr>
        <p:spPr>
          <a:xfrm>
            <a:off x="3575050" y="1041995"/>
            <a:ext cx="4537075" cy="3657005"/>
          </a:xfrm>
          <a:prstGeom prst="rect">
            <a:avLst/>
          </a:prstGeom>
        </p:spPr>
        <p:txBody>
          <a:bodyPr/>
          <a:lstStyle>
            <a:lvl1pPr>
              <a:defRPr sz="2000"/>
            </a:lvl1pPr>
            <a:lvl2pPr>
              <a:defRPr sz="18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half" idx="2" hasCustomPrompt="1"/>
          </p:nvPr>
        </p:nvSpPr>
        <p:spPr>
          <a:xfrm>
            <a:off x="457200" y="1531651"/>
            <a:ext cx="3008313" cy="3167349"/>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err="1" smtClean="0"/>
              <a:t>Lorem</a:t>
            </a:r>
            <a:r>
              <a:rPr lang="en-US" dirty="0" smtClean="0"/>
              <a:t> </a:t>
            </a:r>
            <a:r>
              <a:rPr lang="en-US" dirty="0" err="1" smtClean="0"/>
              <a:t>ipsum</a:t>
            </a:r>
            <a:endParaRPr lang="en-US" dirty="0" smtClean="0"/>
          </a:p>
        </p:txBody>
      </p:sp>
      <p:sp>
        <p:nvSpPr>
          <p:cNvPr id="6" name="Content Placeholder 2"/>
          <p:cNvSpPr>
            <a:spLocks noGrp="1"/>
          </p:cNvSpPr>
          <p:nvPr>
            <p:ph idx="13" hasCustomPrompt="1"/>
          </p:nvPr>
        </p:nvSpPr>
        <p:spPr>
          <a:xfrm>
            <a:off x="457200" y="316782"/>
            <a:ext cx="3495675" cy="488017"/>
          </a:xfrm>
          <a:prstGeom prst="rect">
            <a:avLst/>
          </a:prstGeom>
        </p:spPr>
        <p:txBody>
          <a:bodyPr>
            <a:normAutofit/>
          </a:bodyPr>
          <a:lstStyle>
            <a:lvl1pPr marL="0" indent="0">
              <a:buNone/>
              <a:defRPr sz="1800" b="1">
                <a:solidFill>
                  <a:schemeClr val="accent3"/>
                </a:solidFill>
                <a:latin typeface="Open Sans"/>
                <a:cs typeface="Open Sans"/>
              </a:defRPr>
            </a:lvl1pPr>
          </a:lstStyle>
          <a:p>
            <a:pPr lvl="0"/>
            <a:r>
              <a:rPr lang="en-US" dirty="0" smtClean="0"/>
              <a:t>CLICK TO EDIT MASTER  |</a:t>
            </a:r>
          </a:p>
        </p:txBody>
      </p:sp>
      <p:sp>
        <p:nvSpPr>
          <p:cNvPr id="10" name="Content Placeholder 2"/>
          <p:cNvSpPr>
            <a:spLocks noGrp="1"/>
          </p:cNvSpPr>
          <p:nvPr>
            <p:ph idx="14" hasCustomPrompt="1"/>
          </p:nvPr>
        </p:nvSpPr>
        <p:spPr>
          <a:xfrm>
            <a:off x="3416031" y="344184"/>
            <a:ext cx="2238375" cy="492365"/>
          </a:xfrm>
          <a:prstGeom prst="rect">
            <a:avLst/>
          </a:prstGeom>
        </p:spPr>
        <p:txBody>
          <a:bodyPr>
            <a:normAutofit/>
          </a:bodyPr>
          <a:lstStyle>
            <a:lvl1pPr marL="0" indent="0">
              <a:buNone/>
              <a:defRPr sz="1800" b="1">
                <a:solidFill>
                  <a:schemeClr val="accent6"/>
                </a:solidFill>
                <a:latin typeface="Open Sans"/>
                <a:cs typeface="Open Sans"/>
              </a:defRPr>
            </a:lvl1pPr>
          </a:lstStyle>
          <a:p>
            <a:pPr lvl="0"/>
            <a:r>
              <a:rPr lang="en-US" dirty="0" smtClean="0"/>
              <a:t>CLICK TO EDIT</a:t>
            </a:r>
          </a:p>
        </p:txBody>
      </p:sp>
    </p:spTree>
    <p:extLst>
      <p:ext uri="{BB962C8B-B14F-4D97-AF65-F5344CB8AC3E}">
        <p14:creationId xmlns:p14="http://schemas.microsoft.com/office/powerpoint/2010/main" val="259200589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4_images_panel">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 xmlns:a16="http://schemas.microsoft.com/office/drawing/2014/main" id="{50492E25-124A-9A4F-B669-F2AF125F3C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671" y="-24384"/>
            <a:ext cx="9302300" cy="6984000"/>
          </a:xfrm>
          <a:prstGeom prst="rect">
            <a:avLst/>
          </a:prstGeom>
        </p:spPr>
      </p:pic>
      <p:sp>
        <p:nvSpPr>
          <p:cNvPr id="25" name="자유형 32">
            <a:extLst>
              <a:ext uri="{FF2B5EF4-FFF2-40B4-BE49-F238E27FC236}">
                <a16:creationId xmlns="" xmlns:a16="http://schemas.microsoft.com/office/drawing/2014/main" id="{4E43130D-F603-6A4E-B430-8A72FABCADFB}"/>
              </a:ext>
            </a:extLst>
          </p:cNvPr>
          <p:cNvSpPr/>
          <p:nvPr userDrawn="1"/>
        </p:nvSpPr>
        <p:spPr bwMode="auto">
          <a:xfrm>
            <a:off x="2316333" y="1084307"/>
            <a:ext cx="6827668" cy="5172119"/>
          </a:xfrm>
          <a:custGeom>
            <a:avLst/>
            <a:gdLst>
              <a:gd name="connsiteX0" fmla="*/ 862037 w 9103557"/>
              <a:gd name="connsiteY0" fmla="*/ 0 h 5172119"/>
              <a:gd name="connsiteX1" fmla="*/ 9103557 w 9103557"/>
              <a:gd name="connsiteY1" fmla="*/ 0 h 5172119"/>
              <a:gd name="connsiteX2" fmla="*/ 9103557 w 9103557"/>
              <a:gd name="connsiteY2" fmla="*/ 5172119 h 5172119"/>
              <a:gd name="connsiteX3" fmla="*/ 862037 w 9103557"/>
              <a:gd name="connsiteY3" fmla="*/ 5172119 h 5172119"/>
              <a:gd name="connsiteX4" fmla="*/ 0 w 9103557"/>
              <a:gd name="connsiteY4" fmla="*/ 4310082 h 5172119"/>
              <a:gd name="connsiteX5" fmla="*/ 0 w 9103557"/>
              <a:gd name="connsiteY5" fmla="*/ 862037 h 5172119"/>
              <a:gd name="connsiteX6" fmla="*/ 862037 w 9103557"/>
              <a:gd name="connsiteY6" fmla="*/ 0 h 5172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3557" h="5172119">
                <a:moveTo>
                  <a:pt x="862037" y="0"/>
                </a:moveTo>
                <a:lnTo>
                  <a:pt x="9103557" y="0"/>
                </a:lnTo>
                <a:lnTo>
                  <a:pt x="9103557" y="5172119"/>
                </a:lnTo>
                <a:lnTo>
                  <a:pt x="862037" y="5172119"/>
                </a:lnTo>
                <a:cubicBezTo>
                  <a:pt x="385947" y="5172119"/>
                  <a:pt x="0" y="4786172"/>
                  <a:pt x="0" y="4310082"/>
                </a:cubicBezTo>
                <a:lnTo>
                  <a:pt x="0" y="862037"/>
                </a:lnTo>
                <a:cubicBezTo>
                  <a:pt x="0" y="385947"/>
                  <a:pt x="385947" y="0"/>
                  <a:pt x="862037" y="0"/>
                </a:cubicBezTo>
                <a:close/>
              </a:path>
            </a:pathLst>
          </a:custGeom>
          <a:solidFill>
            <a:schemeClr val="tx1"/>
          </a:solidFill>
          <a:ln>
            <a:noFill/>
          </a:ln>
        </p:spPr>
        <p:txBody>
          <a:bodyPr vert="horz" wrap="square" lIns="68580" tIns="34290" rIns="68580" bIns="34290" numCol="1" rtlCol="0" anchor="t" anchorCtr="0" compatLnSpc="1">
            <a:prstTxWarp prst="textNoShape">
              <a:avLst/>
            </a:prstTxWarp>
          </a:bodyPr>
          <a:lstStyle/>
          <a:p>
            <a:pPr algn="ctr" defTabSz="342900"/>
            <a:endParaRPr lang="ko-KR" altLang="en-US" sz="1350">
              <a:solidFill>
                <a:srgbClr val="222080"/>
              </a:solidFill>
            </a:endParaRPr>
          </a:p>
        </p:txBody>
      </p:sp>
      <p:cxnSp>
        <p:nvCxnSpPr>
          <p:cNvPr id="28" name="직선 연결선 8">
            <a:extLst>
              <a:ext uri="{FF2B5EF4-FFF2-40B4-BE49-F238E27FC236}">
                <a16:creationId xmlns="" xmlns:a16="http://schemas.microsoft.com/office/drawing/2014/main" id="{B57863DC-C940-F946-A621-061005A661FE}"/>
              </a:ext>
            </a:extLst>
          </p:cNvPr>
          <p:cNvCxnSpPr/>
          <p:nvPr userDrawn="1"/>
        </p:nvCxnSpPr>
        <p:spPr>
          <a:xfrm>
            <a:off x="4704022" y="1675027"/>
            <a:ext cx="0" cy="39906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그림 개체 틀 8"/>
          <p:cNvSpPr>
            <a:spLocks noGrp="1"/>
          </p:cNvSpPr>
          <p:nvPr>
            <p:ph type="pic" sz="quarter" idx="15"/>
          </p:nvPr>
        </p:nvSpPr>
        <p:spPr>
          <a:xfrm>
            <a:off x="2726214" y="1725963"/>
            <a:ext cx="1576327" cy="2100454"/>
          </a:xfrm>
          <a:prstGeom prst="ellipse">
            <a:avLst/>
          </a:prstGeom>
        </p:spPr>
        <p:txBody>
          <a:bodyPr/>
          <a:lstStyle/>
          <a:p>
            <a:endParaRPr lang="ko-KR" altLang="en-US"/>
          </a:p>
        </p:txBody>
      </p:sp>
      <p:sp>
        <p:nvSpPr>
          <p:cNvPr id="14" name="그림 개체 틀 8"/>
          <p:cNvSpPr>
            <a:spLocks noGrp="1"/>
          </p:cNvSpPr>
          <p:nvPr>
            <p:ph type="pic" sz="quarter" idx="16"/>
          </p:nvPr>
        </p:nvSpPr>
        <p:spPr>
          <a:xfrm>
            <a:off x="5036685" y="1725963"/>
            <a:ext cx="1576327" cy="2100454"/>
          </a:xfrm>
          <a:prstGeom prst="ellipse">
            <a:avLst/>
          </a:prstGeom>
        </p:spPr>
        <p:txBody>
          <a:bodyPr/>
          <a:lstStyle/>
          <a:p>
            <a:endParaRPr lang="ko-KR" altLang="en-US"/>
          </a:p>
        </p:txBody>
      </p:sp>
      <p:sp>
        <p:nvSpPr>
          <p:cNvPr id="15" name="그림 개체 틀 8"/>
          <p:cNvSpPr>
            <a:spLocks noGrp="1"/>
          </p:cNvSpPr>
          <p:nvPr>
            <p:ph type="pic" sz="quarter" idx="17"/>
          </p:nvPr>
        </p:nvSpPr>
        <p:spPr>
          <a:xfrm>
            <a:off x="7342766" y="1725963"/>
            <a:ext cx="1576327" cy="2100454"/>
          </a:xfrm>
          <a:prstGeom prst="ellipse">
            <a:avLst/>
          </a:prstGeom>
        </p:spPr>
        <p:txBody>
          <a:bodyPr/>
          <a:lstStyle/>
          <a:p>
            <a:endParaRPr lang="ko-KR" altLang="en-US"/>
          </a:p>
        </p:txBody>
      </p:sp>
      <p:sp>
        <p:nvSpPr>
          <p:cNvPr id="7" name="Title 6">
            <a:extLst>
              <a:ext uri="{FF2B5EF4-FFF2-40B4-BE49-F238E27FC236}">
                <a16:creationId xmlns="" xmlns:a16="http://schemas.microsoft.com/office/drawing/2014/main" id="{A3BBE797-7784-D741-9261-70803E6E0E85}"/>
              </a:ext>
            </a:extLst>
          </p:cNvPr>
          <p:cNvSpPr>
            <a:spLocks noGrp="1"/>
          </p:cNvSpPr>
          <p:nvPr>
            <p:ph type="title"/>
          </p:nvPr>
        </p:nvSpPr>
        <p:spPr>
          <a:xfrm>
            <a:off x="268807" y="1103390"/>
            <a:ext cx="1867659" cy="2151875"/>
          </a:xfrm>
        </p:spPr>
        <p:txBody>
          <a:bodyPr anchor="b">
            <a:normAutofit/>
          </a:bodyPr>
          <a:lstStyle>
            <a:lvl1pPr>
              <a:defRPr sz="2700" cap="all" baseline="0">
                <a:solidFill>
                  <a:schemeClr val="tx1"/>
                </a:solidFill>
              </a:defRPr>
            </a:lvl1pPr>
          </a:lstStyle>
          <a:p>
            <a:r>
              <a:rPr lang="en-GB"/>
              <a:t>Click to edit Master title style</a:t>
            </a:r>
            <a:endParaRPr lang="x-none"/>
          </a:p>
        </p:txBody>
      </p:sp>
      <p:sp>
        <p:nvSpPr>
          <p:cNvPr id="33" name="Text Placeholder 32">
            <a:extLst>
              <a:ext uri="{FF2B5EF4-FFF2-40B4-BE49-F238E27FC236}">
                <a16:creationId xmlns="" xmlns:a16="http://schemas.microsoft.com/office/drawing/2014/main" id="{02615421-31E3-D445-854E-302773A7CFB5}"/>
              </a:ext>
            </a:extLst>
          </p:cNvPr>
          <p:cNvSpPr>
            <a:spLocks noGrp="1"/>
          </p:cNvSpPr>
          <p:nvPr>
            <p:ph type="body" sz="quarter" idx="18"/>
          </p:nvPr>
        </p:nvSpPr>
        <p:spPr>
          <a:xfrm>
            <a:off x="268806" y="3429000"/>
            <a:ext cx="1880272" cy="2520950"/>
          </a:xfrm>
        </p:spPr>
        <p:txBody>
          <a:bodyPr>
            <a:normAutofit/>
          </a:bodyPr>
          <a:lstStyle>
            <a:lvl1pPr marL="0" indent="0">
              <a:buNone/>
              <a:defRPr sz="1350">
                <a:solidFill>
                  <a:schemeClr val="tx1"/>
                </a:solidFill>
                <a:latin typeface="+mj-lt"/>
              </a:defRPr>
            </a:lvl1pPr>
            <a:lvl2pPr marL="342900" indent="0">
              <a:buNone/>
              <a:defRPr sz="1200">
                <a:solidFill>
                  <a:schemeClr val="bg1"/>
                </a:solidFill>
              </a:defRPr>
            </a:lvl2pPr>
            <a:lvl3pPr marL="685800" indent="0">
              <a:buNone/>
              <a:defRPr sz="1050">
                <a:solidFill>
                  <a:schemeClr val="bg1"/>
                </a:solidFill>
              </a:defRPr>
            </a:lvl3pPr>
            <a:lvl4pPr marL="1028700" indent="0">
              <a:buNone/>
              <a:defRPr sz="900">
                <a:solidFill>
                  <a:schemeClr val="bg1"/>
                </a:solidFill>
              </a:defRPr>
            </a:lvl4pPr>
            <a:lvl5pPr marL="1371600" indent="0">
              <a:buNone/>
              <a:defRPr sz="900">
                <a:solidFill>
                  <a:schemeClr val="bg1"/>
                </a:solidFill>
              </a:defRPr>
            </a:lvl5pPr>
          </a:lstStyle>
          <a:p>
            <a:pPr lvl="0"/>
            <a:r>
              <a:rPr lang="en-GB" dirty="0"/>
              <a:t>Click to edit Master text styles</a:t>
            </a:r>
          </a:p>
        </p:txBody>
      </p:sp>
      <p:sp>
        <p:nvSpPr>
          <p:cNvPr id="36" name="슬라이드 번호 개체 틀 12">
            <a:extLst>
              <a:ext uri="{FF2B5EF4-FFF2-40B4-BE49-F238E27FC236}">
                <a16:creationId xmlns="" xmlns:a16="http://schemas.microsoft.com/office/drawing/2014/main" id="{449DCE1B-8EE1-2F48-AECA-53FE116EF532}"/>
              </a:ext>
            </a:extLst>
          </p:cNvPr>
          <p:cNvSpPr>
            <a:spLocks noGrp="1"/>
          </p:cNvSpPr>
          <p:nvPr>
            <p:ph type="sldNum" sz="quarter" idx="20"/>
          </p:nvPr>
        </p:nvSpPr>
        <p:spPr>
          <a:xfrm>
            <a:off x="4423500" y="-7215"/>
            <a:ext cx="297000" cy="784800"/>
          </a:xfr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bg1"/>
                </a:solidFill>
                <a:latin typeface="+mj-lt"/>
              </a:defRPr>
            </a:lvl1pPr>
          </a:lstStyle>
          <a:p>
            <a:fld id="{BB5D696C-7C4B-4748-AD7A-B30C297BC295}" type="slidenum">
              <a:rPr lang="ko-KR" altLang="en-US" smtClean="0">
                <a:solidFill>
                  <a:srgbClr val="FFFFFF"/>
                </a:solidFill>
              </a:rPr>
              <a:pPr/>
              <a:t>‹#›</a:t>
            </a:fld>
            <a:endParaRPr lang="ko-KR" altLang="en-US">
              <a:solidFill>
                <a:srgbClr val="FFFFFF"/>
              </a:solidFill>
            </a:endParaRPr>
          </a:p>
        </p:txBody>
      </p:sp>
      <p:sp>
        <p:nvSpPr>
          <p:cNvPr id="37" name="Footer Placeholder 1">
            <a:extLst>
              <a:ext uri="{FF2B5EF4-FFF2-40B4-BE49-F238E27FC236}">
                <a16:creationId xmlns="" xmlns:a16="http://schemas.microsoft.com/office/drawing/2014/main" id="{E0115A98-F4A8-4B4E-A5B6-7C07494BB825}"/>
              </a:ext>
            </a:extLst>
          </p:cNvPr>
          <p:cNvSpPr>
            <a:spLocks noGrp="1"/>
          </p:cNvSpPr>
          <p:nvPr>
            <p:ph type="ftr" sz="quarter" idx="21"/>
          </p:nvPr>
        </p:nvSpPr>
        <p:spPr>
          <a:xfrm>
            <a:off x="1583355" y="6389905"/>
            <a:ext cx="7378529" cy="365125"/>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39" name="Text Placeholder 38">
            <a:extLst>
              <a:ext uri="{FF2B5EF4-FFF2-40B4-BE49-F238E27FC236}">
                <a16:creationId xmlns="" xmlns:a16="http://schemas.microsoft.com/office/drawing/2014/main" id="{E2668AA3-3302-AB4D-B6B7-3B1ADCCA071D}"/>
              </a:ext>
            </a:extLst>
          </p:cNvPr>
          <p:cNvSpPr>
            <a:spLocks noGrp="1"/>
          </p:cNvSpPr>
          <p:nvPr>
            <p:ph type="body" sz="quarter" idx="22" hasCustomPrompt="1"/>
          </p:nvPr>
        </p:nvSpPr>
        <p:spPr>
          <a:xfrm>
            <a:off x="2971800" y="4008439"/>
            <a:ext cx="1006079" cy="403225"/>
          </a:xfrm>
        </p:spPr>
        <p:txBody>
          <a:bodyPr>
            <a:normAutofit/>
          </a:bodyPr>
          <a:lstStyle>
            <a:lvl1pPr marL="0" indent="0" algn="ctr">
              <a:buNone/>
              <a:defRPr sz="1350" baseline="0">
                <a:solidFill>
                  <a:schemeClr val="bg1"/>
                </a:solidFill>
                <a:latin typeface="+mj-lt"/>
              </a:defRPr>
            </a:lvl1pPr>
          </a:lstStyle>
          <a:p>
            <a:pPr lvl="0"/>
            <a:r>
              <a:rPr lang="en-GB" dirty="0"/>
              <a:t>Text01</a:t>
            </a:r>
          </a:p>
        </p:txBody>
      </p:sp>
      <p:sp>
        <p:nvSpPr>
          <p:cNvPr id="41" name="Text Placeholder 40">
            <a:extLst>
              <a:ext uri="{FF2B5EF4-FFF2-40B4-BE49-F238E27FC236}">
                <a16:creationId xmlns="" xmlns:a16="http://schemas.microsoft.com/office/drawing/2014/main" id="{906A256F-9582-6A4C-9F3F-A281097D35BD}"/>
              </a:ext>
            </a:extLst>
          </p:cNvPr>
          <p:cNvSpPr>
            <a:spLocks noGrp="1"/>
          </p:cNvSpPr>
          <p:nvPr>
            <p:ph type="body" sz="quarter" idx="23"/>
          </p:nvPr>
        </p:nvSpPr>
        <p:spPr>
          <a:xfrm>
            <a:off x="2761488" y="4593685"/>
            <a:ext cx="1488848" cy="1180009"/>
          </a:xfrm>
        </p:spPr>
        <p:txBody>
          <a:bodyPr>
            <a:normAutofit/>
          </a:bodyPr>
          <a:lstStyle>
            <a:lvl1pPr marL="0" indent="0">
              <a:buNone/>
              <a:defRPr sz="1050">
                <a:solidFill>
                  <a:schemeClr val="bg1"/>
                </a:solidFill>
                <a:latin typeface="+mj-lt"/>
              </a:defRPr>
            </a:lvl1pPr>
          </a:lstStyle>
          <a:p>
            <a:pPr lvl="0"/>
            <a:r>
              <a:rPr lang="en-GB" dirty="0"/>
              <a:t>Click to edit</a:t>
            </a:r>
            <a:endParaRPr lang="x-none" dirty="0"/>
          </a:p>
        </p:txBody>
      </p:sp>
      <p:sp>
        <p:nvSpPr>
          <p:cNvPr id="42" name="Text Placeholder 38">
            <a:extLst>
              <a:ext uri="{FF2B5EF4-FFF2-40B4-BE49-F238E27FC236}">
                <a16:creationId xmlns="" xmlns:a16="http://schemas.microsoft.com/office/drawing/2014/main" id="{AACB43EE-3078-8545-ABB4-B8E957648E84}"/>
              </a:ext>
            </a:extLst>
          </p:cNvPr>
          <p:cNvSpPr>
            <a:spLocks noGrp="1"/>
          </p:cNvSpPr>
          <p:nvPr>
            <p:ph type="body" sz="quarter" idx="24" hasCustomPrompt="1"/>
          </p:nvPr>
        </p:nvSpPr>
        <p:spPr>
          <a:xfrm>
            <a:off x="5278970" y="4008439"/>
            <a:ext cx="1006079" cy="403225"/>
          </a:xfrm>
        </p:spPr>
        <p:txBody>
          <a:bodyPr>
            <a:normAutofit/>
          </a:bodyPr>
          <a:lstStyle>
            <a:lvl1pPr marL="0" indent="0" algn="ctr">
              <a:buNone/>
              <a:defRPr sz="1350" baseline="0">
                <a:solidFill>
                  <a:schemeClr val="bg1"/>
                </a:solidFill>
                <a:latin typeface="+mj-lt"/>
              </a:defRPr>
            </a:lvl1pPr>
          </a:lstStyle>
          <a:p>
            <a:pPr lvl="0"/>
            <a:r>
              <a:rPr lang="en-GB" dirty="0"/>
              <a:t>Text01</a:t>
            </a:r>
          </a:p>
        </p:txBody>
      </p:sp>
      <p:sp>
        <p:nvSpPr>
          <p:cNvPr id="43" name="Text Placeholder 40">
            <a:extLst>
              <a:ext uri="{FF2B5EF4-FFF2-40B4-BE49-F238E27FC236}">
                <a16:creationId xmlns="" xmlns:a16="http://schemas.microsoft.com/office/drawing/2014/main" id="{9B85BC0F-9A67-B544-A8D8-CC36B699740A}"/>
              </a:ext>
            </a:extLst>
          </p:cNvPr>
          <p:cNvSpPr>
            <a:spLocks noGrp="1"/>
          </p:cNvSpPr>
          <p:nvPr>
            <p:ph type="body" sz="quarter" idx="25"/>
          </p:nvPr>
        </p:nvSpPr>
        <p:spPr>
          <a:xfrm>
            <a:off x="5068658" y="4593685"/>
            <a:ext cx="1488848" cy="1180009"/>
          </a:xfrm>
        </p:spPr>
        <p:txBody>
          <a:bodyPr>
            <a:normAutofit/>
          </a:bodyPr>
          <a:lstStyle>
            <a:lvl1pPr marL="0" indent="0">
              <a:buNone/>
              <a:defRPr sz="1050">
                <a:solidFill>
                  <a:schemeClr val="bg1"/>
                </a:solidFill>
                <a:latin typeface="+mj-lt"/>
              </a:defRPr>
            </a:lvl1pPr>
          </a:lstStyle>
          <a:p>
            <a:pPr lvl="0"/>
            <a:r>
              <a:rPr lang="en-GB" dirty="0"/>
              <a:t>Click to edit</a:t>
            </a:r>
            <a:endParaRPr lang="x-none" dirty="0"/>
          </a:p>
        </p:txBody>
      </p:sp>
      <p:sp>
        <p:nvSpPr>
          <p:cNvPr id="44" name="Text Placeholder 38">
            <a:extLst>
              <a:ext uri="{FF2B5EF4-FFF2-40B4-BE49-F238E27FC236}">
                <a16:creationId xmlns="" xmlns:a16="http://schemas.microsoft.com/office/drawing/2014/main" id="{F837E1AA-8CC0-224E-AFB5-32B878228589}"/>
              </a:ext>
            </a:extLst>
          </p:cNvPr>
          <p:cNvSpPr>
            <a:spLocks noGrp="1"/>
          </p:cNvSpPr>
          <p:nvPr>
            <p:ph type="body" sz="quarter" idx="26" hasCustomPrompt="1"/>
          </p:nvPr>
        </p:nvSpPr>
        <p:spPr>
          <a:xfrm>
            <a:off x="7623710" y="4008439"/>
            <a:ext cx="1006079" cy="403225"/>
          </a:xfrm>
        </p:spPr>
        <p:txBody>
          <a:bodyPr>
            <a:normAutofit/>
          </a:bodyPr>
          <a:lstStyle>
            <a:lvl1pPr marL="0" indent="0" algn="ctr">
              <a:buNone/>
              <a:defRPr sz="1350" baseline="0">
                <a:solidFill>
                  <a:schemeClr val="bg1"/>
                </a:solidFill>
                <a:latin typeface="+mj-lt"/>
              </a:defRPr>
            </a:lvl1pPr>
          </a:lstStyle>
          <a:p>
            <a:pPr lvl="0"/>
            <a:r>
              <a:rPr lang="en-GB" dirty="0"/>
              <a:t>Text01</a:t>
            </a:r>
          </a:p>
        </p:txBody>
      </p:sp>
      <p:sp>
        <p:nvSpPr>
          <p:cNvPr id="45" name="Text Placeholder 40">
            <a:extLst>
              <a:ext uri="{FF2B5EF4-FFF2-40B4-BE49-F238E27FC236}">
                <a16:creationId xmlns="" xmlns:a16="http://schemas.microsoft.com/office/drawing/2014/main" id="{5C55AB3B-54F0-6545-9850-B087EF03081A}"/>
              </a:ext>
            </a:extLst>
          </p:cNvPr>
          <p:cNvSpPr>
            <a:spLocks noGrp="1"/>
          </p:cNvSpPr>
          <p:nvPr>
            <p:ph type="body" sz="quarter" idx="27"/>
          </p:nvPr>
        </p:nvSpPr>
        <p:spPr>
          <a:xfrm>
            <a:off x="7413398" y="4593685"/>
            <a:ext cx="1488848" cy="1180009"/>
          </a:xfrm>
        </p:spPr>
        <p:txBody>
          <a:bodyPr>
            <a:normAutofit/>
          </a:bodyPr>
          <a:lstStyle>
            <a:lvl1pPr marL="0" indent="0">
              <a:buNone/>
              <a:defRPr sz="1050">
                <a:solidFill>
                  <a:schemeClr val="bg1"/>
                </a:solidFill>
                <a:latin typeface="+mj-lt"/>
              </a:defRPr>
            </a:lvl1pPr>
          </a:lstStyle>
          <a:p>
            <a:pPr lvl="0"/>
            <a:r>
              <a:rPr lang="en-GB" dirty="0"/>
              <a:t>Click to edit</a:t>
            </a:r>
            <a:endParaRPr lang="x-none" dirty="0"/>
          </a:p>
        </p:txBody>
      </p:sp>
      <p:cxnSp>
        <p:nvCxnSpPr>
          <p:cNvPr id="46" name="직선 연결선 8">
            <a:extLst>
              <a:ext uri="{FF2B5EF4-FFF2-40B4-BE49-F238E27FC236}">
                <a16:creationId xmlns="" xmlns:a16="http://schemas.microsoft.com/office/drawing/2014/main" id="{AA3DF89C-F4DA-0542-B70B-9B3854A06476}"/>
              </a:ext>
            </a:extLst>
          </p:cNvPr>
          <p:cNvCxnSpPr/>
          <p:nvPr userDrawn="1"/>
        </p:nvCxnSpPr>
        <p:spPr>
          <a:xfrm>
            <a:off x="7003738" y="1656740"/>
            <a:ext cx="0" cy="39906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 xmlns:a16="http://schemas.microsoft.com/office/drawing/2014/main" id="{3F388A5B-52E6-C042-AC92-B3C586FF610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9521" y="6354763"/>
            <a:ext cx="756411" cy="360000"/>
          </a:xfrm>
          <a:prstGeom prst="rect">
            <a:avLst/>
          </a:prstGeom>
        </p:spPr>
      </p:pic>
      <p:pic>
        <p:nvPicPr>
          <p:cNvPr id="20" name="Picture 2">
            <a:extLst>
              <a:ext uri="{FF2B5EF4-FFF2-40B4-BE49-F238E27FC236}">
                <a16:creationId xmlns="" xmlns:a16="http://schemas.microsoft.com/office/drawing/2014/main" id="{69EAEF30-F2BA-3249-A538-3F9FDE7FAFD1}"/>
              </a:ext>
            </a:extLst>
          </p:cNvPr>
          <p:cNvPicPr>
            <a:picLocks noChangeAspect="1" noChangeArrowheads="1"/>
          </p:cNvPicPr>
          <p:nvPr userDrawn="1"/>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48452" y="6431722"/>
            <a:ext cx="307271" cy="27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818083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11_image_plus">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25D92268-3EE3-164E-98A0-006F6F9416BF}"/>
              </a:ext>
            </a:extLst>
          </p:cNvPr>
          <p:cNvSpPr>
            <a:spLocks noGrp="1"/>
          </p:cNvSpPr>
          <p:nvPr>
            <p:ph type="ftr" sz="quarter" idx="16"/>
          </p:nvPr>
        </p:nvSpPr>
        <p:spPr>
          <a:xfrm>
            <a:off x="1648242" y="6356351"/>
            <a:ext cx="6816136" cy="346412"/>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54" name="Freeform 53">
            <a:extLst>
              <a:ext uri="{FF2B5EF4-FFF2-40B4-BE49-F238E27FC236}">
                <a16:creationId xmlns="" xmlns:a16="http://schemas.microsoft.com/office/drawing/2014/main" id="{7A9A3D65-F279-8E44-9C94-E2755D04E7DF}"/>
              </a:ext>
            </a:extLst>
          </p:cNvPr>
          <p:cNvSpPr/>
          <p:nvPr userDrawn="1"/>
        </p:nvSpPr>
        <p:spPr bwMode="auto">
          <a:xfrm>
            <a:off x="5397516" y="1322641"/>
            <a:ext cx="3066863" cy="4089150"/>
          </a:xfrm>
          <a:custGeom>
            <a:avLst/>
            <a:gdLst>
              <a:gd name="connsiteX0" fmla="*/ 407621 w 4089150"/>
              <a:gd name="connsiteY0" fmla="*/ 823284 h 4089150"/>
              <a:gd name="connsiteX1" fmla="*/ 583453 w 4089150"/>
              <a:gd name="connsiteY1" fmla="*/ 948293 h 4089150"/>
              <a:gd name="connsiteX2" fmla="*/ 1153894 w 4089150"/>
              <a:gd name="connsiteY2" fmla="*/ 2157888 h 4089150"/>
              <a:gd name="connsiteX3" fmla="*/ 667861 w 4089150"/>
              <a:gd name="connsiteY3" fmla="*/ 3292586 h 4089150"/>
              <a:gd name="connsiteX4" fmla="*/ 526474 w 4089150"/>
              <a:gd name="connsiteY4" fmla="*/ 3410683 h 4089150"/>
              <a:gd name="connsiteX5" fmla="*/ 466882 w 4089150"/>
              <a:gd name="connsiteY5" fmla="*/ 3345115 h 4089150"/>
              <a:gd name="connsiteX6" fmla="*/ 0 w 4089150"/>
              <a:gd name="connsiteY6" fmla="*/ 2044575 h 4089150"/>
              <a:gd name="connsiteX7" fmla="*/ 349181 w 4089150"/>
              <a:gd name="connsiteY7" fmla="*/ 901434 h 4089150"/>
              <a:gd name="connsiteX8" fmla="*/ 2044575 w 4089150"/>
              <a:gd name="connsiteY8" fmla="*/ 0 h 4089150"/>
              <a:gd name="connsiteX9" fmla="*/ 4089150 w 4089150"/>
              <a:gd name="connsiteY9" fmla="*/ 2044575 h 4089150"/>
              <a:gd name="connsiteX10" fmla="*/ 2044575 w 4089150"/>
              <a:gd name="connsiteY10" fmla="*/ 4089150 h 4089150"/>
              <a:gd name="connsiteX11" fmla="*/ 1956836 w 4089150"/>
              <a:gd name="connsiteY11" fmla="*/ 4084720 h 4089150"/>
              <a:gd name="connsiteX12" fmla="*/ 1956836 w 4089150"/>
              <a:gd name="connsiteY12" fmla="*/ 3698599 h 4089150"/>
              <a:gd name="connsiteX13" fmla="*/ 1988728 w 4089150"/>
              <a:gd name="connsiteY13" fmla="*/ 3700209 h 4089150"/>
              <a:gd name="connsiteX14" fmla="*/ 3646078 w 4089150"/>
              <a:gd name="connsiteY14" fmla="*/ 2042859 h 4089150"/>
              <a:gd name="connsiteX15" fmla="*/ 1988728 w 4089150"/>
              <a:gd name="connsiteY15" fmla="*/ 385509 h 4089150"/>
              <a:gd name="connsiteX16" fmla="*/ 1956836 w 4089150"/>
              <a:gd name="connsiteY16" fmla="*/ 387120 h 4089150"/>
              <a:gd name="connsiteX17" fmla="*/ 1956836 w 4089150"/>
              <a:gd name="connsiteY17" fmla="*/ 4431 h 408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89150" h="4089150">
                <a:moveTo>
                  <a:pt x="407621" y="823284"/>
                </a:moveTo>
                <a:lnTo>
                  <a:pt x="583453" y="948293"/>
                </a:lnTo>
                <a:cubicBezTo>
                  <a:pt x="931836" y="1235804"/>
                  <a:pt x="1153894" y="1670914"/>
                  <a:pt x="1153894" y="2157888"/>
                </a:cubicBezTo>
                <a:cubicBezTo>
                  <a:pt x="1153894" y="2604281"/>
                  <a:pt x="967304" y="3007094"/>
                  <a:pt x="667861" y="3292586"/>
                </a:cubicBezTo>
                <a:lnTo>
                  <a:pt x="526474" y="3410683"/>
                </a:lnTo>
                <a:lnTo>
                  <a:pt x="466882" y="3345115"/>
                </a:lnTo>
                <a:cubicBezTo>
                  <a:pt x="175211" y="2991692"/>
                  <a:pt x="0" y="2538595"/>
                  <a:pt x="0" y="2044575"/>
                </a:cubicBezTo>
                <a:cubicBezTo>
                  <a:pt x="0" y="1621130"/>
                  <a:pt x="128727" y="1227750"/>
                  <a:pt x="349181" y="901434"/>
                </a:cubicBezTo>
                <a:close/>
                <a:moveTo>
                  <a:pt x="2044575" y="0"/>
                </a:moveTo>
                <a:cubicBezTo>
                  <a:pt x="3173763" y="0"/>
                  <a:pt x="4089150" y="915387"/>
                  <a:pt x="4089150" y="2044575"/>
                </a:cubicBezTo>
                <a:cubicBezTo>
                  <a:pt x="4089150" y="3173763"/>
                  <a:pt x="3173763" y="4089150"/>
                  <a:pt x="2044575" y="4089150"/>
                </a:cubicBezTo>
                <a:lnTo>
                  <a:pt x="1956836" y="4084720"/>
                </a:lnTo>
                <a:lnTo>
                  <a:pt x="1956836" y="3698599"/>
                </a:lnTo>
                <a:lnTo>
                  <a:pt x="1988728" y="3700209"/>
                </a:lnTo>
                <a:cubicBezTo>
                  <a:pt x="2904057" y="3700209"/>
                  <a:pt x="3646078" y="2958188"/>
                  <a:pt x="3646078" y="2042859"/>
                </a:cubicBezTo>
                <a:cubicBezTo>
                  <a:pt x="3646078" y="1127530"/>
                  <a:pt x="2904057" y="385509"/>
                  <a:pt x="1988728" y="385509"/>
                </a:cubicBezTo>
                <a:lnTo>
                  <a:pt x="1956836" y="387120"/>
                </a:lnTo>
                <a:lnTo>
                  <a:pt x="1956836" y="4431"/>
                </a:lnTo>
                <a:close/>
              </a:path>
            </a:pathLst>
          </a:custGeom>
          <a:solidFill>
            <a:schemeClr val="bg2"/>
          </a:solidFill>
          <a:ln>
            <a:noFill/>
          </a:ln>
        </p:spPr>
        <p:txBody>
          <a:bodyPr vert="horz" wrap="square" lIns="68580" tIns="34290" rIns="68580" bIns="34290" numCol="1" rtlCol="0" anchor="t" anchorCtr="0" compatLnSpc="1">
            <a:prstTxWarp prst="textNoShape">
              <a:avLst/>
            </a:prstTxWarp>
            <a:noAutofit/>
          </a:bodyPr>
          <a:lstStyle/>
          <a:p>
            <a:pPr algn="ctr" defTabSz="342900"/>
            <a:endParaRPr lang="ko-KR" altLang="en-US" sz="1350">
              <a:solidFill>
                <a:srgbClr val="222080"/>
              </a:solidFill>
            </a:endParaRPr>
          </a:p>
        </p:txBody>
      </p:sp>
      <p:sp>
        <p:nvSpPr>
          <p:cNvPr id="10" name="자유형 17">
            <a:extLst>
              <a:ext uri="{FF2B5EF4-FFF2-40B4-BE49-F238E27FC236}">
                <a16:creationId xmlns="" xmlns:a16="http://schemas.microsoft.com/office/drawing/2014/main" id="{93E54A54-93AE-D741-84E7-C429DC13E169}"/>
              </a:ext>
            </a:extLst>
          </p:cNvPr>
          <p:cNvSpPr/>
          <p:nvPr userDrawn="1"/>
        </p:nvSpPr>
        <p:spPr bwMode="auto">
          <a:xfrm>
            <a:off x="736470" y="1"/>
            <a:ext cx="1918494" cy="1912983"/>
          </a:xfrm>
          <a:custGeom>
            <a:avLst/>
            <a:gdLst>
              <a:gd name="connsiteX0" fmla="*/ 174406 w 2557992"/>
              <a:gd name="connsiteY0" fmla="*/ 0 h 1912983"/>
              <a:gd name="connsiteX1" fmla="*/ 2383586 w 2557992"/>
              <a:gd name="connsiteY1" fmla="*/ 0 h 1912983"/>
              <a:gd name="connsiteX2" fmla="*/ 2457482 w 2557992"/>
              <a:gd name="connsiteY2" fmla="*/ 136144 h 1912983"/>
              <a:gd name="connsiteX3" fmla="*/ 2557992 w 2557992"/>
              <a:gd name="connsiteY3" fmla="*/ 633987 h 1912983"/>
              <a:gd name="connsiteX4" fmla="*/ 1278996 w 2557992"/>
              <a:gd name="connsiteY4" fmla="*/ 1912983 h 1912983"/>
              <a:gd name="connsiteX5" fmla="*/ 0 w 2557992"/>
              <a:gd name="connsiteY5" fmla="*/ 633987 h 1912983"/>
              <a:gd name="connsiteX6" fmla="*/ 100510 w 2557992"/>
              <a:gd name="connsiteY6" fmla="*/ 136144 h 1912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7992" h="1912983">
                <a:moveTo>
                  <a:pt x="174406" y="0"/>
                </a:moveTo>
                <a:lnTo>
                  <a:pt x="2383586" y="0"/>
                </a:lnTo>
                <a:lnTo>
                  <a:pt x="2457482" y="136144"/>
                </a:lnTo>
                <a:cubicBezTo>
                  <a:pt x="2522203" y="289161"/>
                  <a:pt x="2557992" y="457395"/>
                  <a:pt x="2557992" y="633987"/>
                </a:cubicBezTo>
                <a:cubicBezTo>
                  <a:pt x="2557992" y="1340357"/>
                  <a:pt x="1985366" y="1912983"/>
                  <a:pt x="1278996" y="1912983"/>
                </a:cubicBezTo>
                <a:cubicBezTo>
                  <a:pt x="572626" y="1912983"/>
                  <a:pt x="0" y="1340357"/>
                  <a:pt x="0" y="633987"/>
                </a:cubicBezTo>
                <a:cubicBezTo>
                  <a:pt x="0" y="457395"/>
                  <a:pt x="35789" y="289161"/>
                  <a:pt x="100510" y="136144"/>
                </a:cubicBezTo>
                <a:close/>
              </a:path>
            </a:pathLst>
          </a:custGeom>
          <a:solidFill>
            <a:schemeClr val="tx2"/>
          </a:solidFill>
          <a:ln>
            <a:noFill/>
          </a:ln>
        </p:spPr>
        <p:txBody>
          <a:bodyPr vert="horz" wrap="square" lIns="68580" tIns="34290" rIns="68580" bIns="34290" numCol="1" rtlCol="0" anchor="t" anchorCtr="0" compatLnSpc="1">
            <a:prstTxWarp prst="textNoShape">
              <a:avLst/>
            </a:prstTxWarp>
          </a:bodyPr>
          <a:lstStyle/>
          <a:p>
            <a:pPr algn="ctr" defTabSz="342900"/>
            <a:endParaRPr lang="ko-KR" altLang="en-US" sz="1350">
              <a:solidFill>
                <a:srgbClr val="222080"/>
              </a:solidFill>
            </a:endParaRPr>
          </a:p>
        </p:txBody>
      </p:sp>
      <p:sp>
        <p:nvSpPr>
          <p:cNvPr id="12" name="슬라이드 번호 개체 틀 12">
            <a:extLst>
              <a:ext uri="{FF2B5EF4-FFF2-40B4-BE49-F238E27FC236}">
                <a16:creationId xmlns="" xmlns:a16="http://schemas.microsoft.com/office/drawing/2014/main" id="{6B112C95-A11D-AD4D-A7B2-9E6804B858B0}"/>
              </a:ext>
            </a:extLst>
          </p:cNvPr>
          <p:cNvSpPr txBox="1">
            <a:spLocks/>
          </p:cNvSpPr>
          <p:nvPr userDrawn="1"/>
        </p:nvSpPr>
        <p:spPr>
          <a:xfrm>
            <a:off x="4423500" y="-7215"/>
            <a:ext cx="297000" cy="784800"/>
          </a:xfrm>
          <a:prstGeom prst="rect">
            <a:avLst/>
          </a:prstGeom>
          <a:solidFill>
            <a:schemeClr val="bg2"/>
          </a:solidFill>
          <a:ln w="12700" cap="flat" cmpd="sng" algn="ctr">
            <a:noFill/>
            <a:prstDash val="solid"/>
            <a:miter lim="800000"/>
          </a:ln>
        </p:spPr>
        <p:style>
          <a:lnRef idx="2">
            <a:schemeClr val="accent5">
              <a:shade val="50000"/>
            </a:schemeClr>
          </a:lnRef>
          <a:fillRef idx="1">
            <a:schemeClr val="accent5"/>
          </a:fillRef>
          <a:effectRef idx="0">
            <a:schemeClr val="accent5"/>
          </a:effectRef>
          <a:fontRef idx="minor">
            <a:schemeClr val="lt1"/>
          </a:fontRef>
        </p:style>
        <p:txBody>
          <a:bodyPr vert="horz" lIns="68580" tIns="34290" rIns="68580" bIns="34290" rtlCol="0" anchor="ctr"/>
          <a:lstStyle>
            <a:defPPr>
              <a:defRPr lang="en-US"/>
            </a:defPPr>
            <a:lvl1pPr marL="0" algn="ctr" defTabSz="457200" rtl="0" eaLnBrk="1" latinLnBrk="0" hangingPunct="1">
              <a:defRPr sz="1400" b="1" kern="1200">
                <a:solidFill>
                  <a:schemeClr val="bg1"/>
                </a:solidFill>
                <a:latin typeface="+mj-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fld id="{BB5D696C-7C4B-4748-AD7A-B30C297BC295}" type="slidenum">
              <a:rPr lang="ko-KR" altLang="en-US" sz="1050" smtClean="0">
                <a:solidFill>
                  <a:srgbClr val="FFFFFF"/>
                </a:solidFill>
              </a:rPr>
              <a:pPr/>
              <a:t>‹#›</a:t>
            </a:fld>
            <a:endParaRPr lang="ko-KR" altLang="en-US" sz="1050">
              <a:solidFill>
                <a:srgbClr val="FFFFFF"/>
              </a:solidFill>
            </a:endParaRPr>
          </a:p>
        </p:txBody>
      </p:sp>
      <p:sp>
        <p:nvSpPr>
          <p:cNvPr id="45" name="타원 14">
            <a:extLst>
              <a:ext uri="{FF2B5EF4-FFF2-40B4-BE49-F238E27FC236}">
                <a16:creationId xmlns="" xmlns:a16="http://schemas.microsoft.com/office/drawing/2014/main" id="{E9DBAEA5-86D3-1C48-A23F-DFEC2033F2D5}"/>
              </a:ext>
            </a:extLst>
          </p:cNvPr>
          <p:cNvSpPr/>
          <p:nvPr userDrawn="1"/>
        </p:nvSpPr>
        <p:spPr bwMode="auto">
          <a:xfrm>
            <a:off x="3911617" y="1912983"/>
            <a:ext cx="2351321" cy="3135094"/>
          </a:xfrm>
          <a:prstGeom prst="ellipse">
            <a:avLst/>
          </a:prstGeom>
          <a:solidFill>
            <a:schemeClr val="bg2"/>
          </a:solidFill>
          <a:ln>
            <a:noFill/>
          </a:ln>
        </p:spPr>
        <p:txBody>
          <a:bodyPr vert="horz" wrap="square" lIns="68580" tIns="34290" rIns="68580" bIns="34290" numCol="1" rtlCol="0" anchor="t" anchorCtr="0" compatLnSpc="1">
            <a:prstTxWarp prst="textNoShape">
              <a:avLst/>
            </a:prstTxWarp>
          </a:bodyPr>
          <a:lstStyle/>
          <a:p>
            <a:pPr algn="ctr" defTabSz="342900"/>
            <a:endParaRPr lang="ko-KR" altLang="en-US" sz="1350">
              <a:solidFill>
                <a:srgbClr val="222080"/>
              </a:solidFill>
            </a:endParaRPr>
          </a:p>
        </p:txBody>
      </p:sp>
      <p:sp>
        <p:nvSpPr>
          <p:cNvPr id="55" name="Picture Placeholder 54">
            <a:extLst>
              <a:ext uri="{FF2B5EF4-FFF2-40B4-BE49-F238E27FC236}">
                <a16:creationId xmlns="" xmlns:a16="http://schemas.microsoft.com/office/drawing/2014/main" id="{1DF56E54-7992-824D-82AE-B2C8728E3F9F}"/>
              </a:ext>
            </a:extLst>
          </p:cNvPr>
          <p:cNvSpPr>
            <a:spLocks noGrp="1"/>
          </p:cNvSpPr>
          <p:nvPr>
            <p:ph type="pic" sz="quarter" idx="15"/>
          </p:nvPr>
        </p:nvSpPr>
        <p:spPr>
          <a:xfrm>
            <a:off x="5443966" y="1163638"/>
            <a:ext cx="2688110" cy="4403726"/>
          </a:xfrm>
          <a:custGeom>
            <a:avLst/>
            <a:gdLst>
              <a:gd name="connsiteX0" fmla="*/ 1715517 w 3584146"/>
              <a:gd name="connsiteY0" fmla="*/ 0 h 4403726"/>
              <a:gd name="connsiteX1" fmla="*/ 1894904 w 3584146"/>
              <a:gd name="connsiteY1" fmla="*/ 9058 h 4403726"/>
              <a:gd name="connsiteX2" fmla="*/ 1894904 w 3584146"/>
              <a:gd name="connsiteY2" fmla="*/ 546124 h 4403726"/>
              <a:gd name="connsiteX3" fmla="*/ 1926796 w 3584146"/>
              <a:gd name="connsiteY3" fmla="*/ 544513 h 4403726"/>
              <a:gd name="connsiteX4" fmla="*/ 3584146 w 3584146"/>
              <a:gd name="connsiteY4" fmla="*/ 2201863 h 4403726"/>
              <a:gd name="connsiteX5" fmla="*/ 1926796 w 3584146"/>
              <a:gd name="connsiteY5" fmla="*/ 3859213 h 4403726"/>
              <a:gd name="connsiteX6" fmla="*/ 1894904 w 3584146"/>
              <a:gd name="connsiteY6" fmla="*/ 3857603 h 4403726"/>
              <a:gd name="connsiteX7" fmla="*/ 1894904 w 3584146"/>
              <a:gd name="connsiteY7" fmla="*/ 4394668 h 4403726"/>
              <a:gd name="connsiteX8" fmla="*/ 1715517 w 3584146"/>
              <a:gd name="connsiteY8" fmla="*/ 4403726 h 4403726"/>
              <a:gd name="connsiteX9" fmla="*/ 158565 w 3584146"/>
              <a:gd name="connsiteY9" fmla="*/ 3758815 h 4403726"/>
              <a:gd name="connsiteX10" fmla="*/ 152801 w 3584146"/>
              <a:gd name="connsiteY10" fmla="*/ 3752474 h 4403726"/>
              <a:gd name="connsiteX11" fmla="*/ 271601 w 3584146"/>
              <a:gd name="connsiteY11" fmla="*/ 3695245 h 4403726"/>
              <a:gd name="connsiteX12" fmla="*/ 1091962 w 3584146"/>
              <a:gd name="connsiteY12" fmla="*/ 2316892 h 4403726"/>
              <a:gd name="connsiteX13" fmla="*/ 134575 w 3584146"/>
              <a:gd name="connsiteY13" fmla="*/ 872531 h 4403726"/>
              <a:gd name="connsiteX14" fmla="*/ 0 w 3584146"/>
              <a:gd name="connsiteY14" fmla="*/ 823276 h 4403726"/>
              <a:gd name="connsiteX15" fmla="*/ 16453 w 3584146"/>
              <a:gd name="connsiteY15" fmla="*/ 801274 h 4403726"/>
              <a:gd name="connsiteX16" fmla="*/ 1715517 w 3584146"/>
              <a:gd name="connsiteY16" fmla="*/ 0 h 4403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84146" h="4403726">
                <a:moveTo>
                  <a:pt x="1715517" y="0"/>
                </a:moveTo>
                <a:lnTo>
                  <a:pt x="1894904" y="9058"/>
                </a:lnTo>
                <a:lnTo>
                  <a:pt x="1894904" y="546124"/>
                </a:lnTo>
                <a:lnTo>
                  <a:pt x="1926796" y="544513"/>
                </a:lnTo>
                <a:cubicBezTo>
                  <a:pt x="2842125" y="544513"/>
                  <a:pt x="3584146" y="1286534"/>
                  <a:pt x="3584146" y="2201863"/>
                </a:cubicBezTo>
                <a:cubicBezTo>
                  <a:pt x="3584146" y="3117192"/>
                  <a:pt x="2842125" y="3859213"/>
                  <a:pt x="1926796" y="3859213"/>
                </a:cubicBezTo>
                <a:lnTo>
                  <a:pt x="1894904" y="3857603"/>
                </a:lnTo>
                <a:lnTo>
                  <a:pt x="1894904" y="4394668"/>
                </a:lnTo>
                <a:lnTo>
                  <a:pt x="1715517" y="4403726"/>
                </a:lnTo>
                <a:cubicBezTo>
                  <a:pt x="1107490" y="4403726"/>
                  <a:pt x="557024" y="4157274"/>
                  <a:pt x="158565" y="3758815"/>
                </a:cubicBezTo>
                <a:lnTo>
                  <a:pt x="152801" y="3752474"/>
                </a:lnTo>
                <a:lnTo>
                  <a:pt x="271601" y="3695245"/>
                </a:lnTo>
                <a:cubicBezTo>
                  <a:pt x="760245" y="3429797"/>
                  <a:pt x="1091962" y="2912083"/>
                  <a:pt x="1091962" y="2316892"/>
                </a:cubicBezTo>
                <a:cubicBezTo>
                  <a:pt x="1091962" y="1667593"/>
                  <a:pt x="697191" y="1110498"/>
                  <a:pt x="134575" y="872531"/>
                </a:cubicBezTo>
                <a:lnTo>
                  <a:pt x="0" y="823276"/>
                </a:lnTo>
                <a:lnTo>
                  <a:pt x="16453" y="801274"/>
                </a:lnTo>
                <a:cubicBezTo>
                  <a:pt x="420307" y="311916"/>
                  <a:pt x="1031486" y="0"/>
                  <a:pt x="1715517" y="0"/>
                </a:cubicBezTo>
                <a:close/>
              </a:path>
            </a:pathLst>
          </a:custGeom>
        </p:spPr>
        <p:txBody>
          <a:bodyPr wrap="square">
            <a:noAutofit/>
          </a:bodyPr>
          <a:lstStyle/>
          <a:p>
            <a:endParaRPr lang="ko-KR" altLang="en-US"/>
          </a:p>
        </p:txBody>
      </p:sp>
      <p:pic>
        <p:nvPicPr>
          <p:cNvPr id="59" name="Picture 58">
            <a:extLst>
              <a:ext uri="{FF2B5EF4-FFF2-40B4-BE49-F238E27FC236}">
                <a16:creationId xmlns="" xmlns:a16="http://schemas.microsoft.com/office/drawing/2014/main" id="{FEAD2713-7763-5644-AEE3-845EC7679284}"/>
              </a:ext>
            </a:extLst>
          </p:cNvPr>
          <p:cNvPicPr>
            <a:picLocks noChangeAspect="1"/>
          </p:cNvPicPr>
          <p:nvPr userDrawn="1"/>
        </p:nvPicPr>
        <p:blipFill>
          <a:blip r:embed="rId2" cstate="print">
            <a:lum bright="70000" contrast="-70000"/>
            <a:extLst>
              <a:ext uri="{28A0092B-C50C-407E-A947-70E740481C1C}">
                <a14:useLocalDpi xmlns:a14="http://schemas.microsoft.com/office/drawing/2010/main" val="0"/>
              </a:ext>
            </a:extLst>
          </a:blip>
          <a:stretch>
            <a:fillRect/>
          </a:stretch>
        </p:blipFill>
        <p:spPr>
          <a:xfrm>
            <a:off x="4459186" y="2654706"/>
            <a:ext cx="1256183" cy="1651648"/>
          </a:xfrm>
          <a:prstGeom prst="rect">
            <a:avLst/>
          </a:prstGeom>
        </p:spPr>
      </p:pic>
      <p:sp>
        <p:nvSpPr>
          <p:cNvPr id="60" name="Title 59">
            <a:extLst>
              <a:ext uri="{FF2B5EF4-FFF2-40B4-BE49-F238E27FC236}">
                <a16:creationId xmlns="" xmlns:a16="http://schemas.microsoft.com/office/drawing/2014/main" id="{27BD7337-7BE8-074C-B6EC-BB8824CA14CA}"/>
              </a:ext>
            </a:extLst>
          </p:cNvPr>
          <p:cNvSpPr>
            <a:spLocks noGrp="1"/>
          </p:cNvSpPr>
          <p:nvPr>
            <p:ph type="title"/>
          </p:nvPr>
        </p:nvSpPr>
        <p:spPr>
          <a:xfrm>
            <a:off x="522863" y="2194761"/>
            <a:ext cx="3001518" cy="1325563"/>
          </a:xfrm>
        </p:spPr>
        <p:txBody>
          <a:bodyPr>
            <a:noAutofit/>
          </a:bodyPr>
          <a:lstStyle>
            <a:lvl1pPr>
              <a:defRPr sz="2700" b="1" cap="all" spc="113" baseline="0"/>
            </a:lvl1pPr>
          </a:lstStyle>
          <a:p>
            <a:r>
              <a:rPr lang="en-GB" dirty="0"/>
              <a:t>Click to edit Master title style</a:t>
            </a:r>
            <a:endParaRPr lang="x-none" dirty="0"/>
          </a:p>
        </p:txBody>
      </p:sp>
      <p:sp>
        <p:nvSpPr>
          <p:cNvPr id="62" name="Text Placeholder 61">
            <a:extLst>
              <a:ext uri="{FF2B5EF4-FFF2-40B4-BE49-F238E27FC236}">
                <a16:creationId xmlns="" xmlns:a16="http://schemas.microsoft.com/office/drawing/2014/main" id="{C5C34163-695A-0B41-96A3-10D3EE42A0FB}"/>
              </a:ext>
            </a:extLst>
          </p:cNvPr>
          <p:cNvSpPr>
            <a:spLocks noGrp="1"/>
          </p:cNvSpPr>
          <p:nvPr>
            <p:ph type="body" sz="quarter" idx="17"/>
          </p:nvPr>
        </p:nvSpPr>
        <p:spPr>
          <a:xfrm>
            <a:off x="495397" y="3602670"/>
            <a:ext cx="3028985" cy="2517714"/>
          </a:xfrm>
        </p:spPr>
        <p:txBody>
          <a:bodyPr/>
          <a:lstStyle>
            <a:lvl1pPr marL="0" indent="0">
              <a:buNone/>
              <a:defRPr>
                <a:latin typeface="+mj-lt"/>
              </a:defRPr>
            </a:lvl1pPr>
          </a:lstStyle>
          <a:p>
            <a:pPr lvl="0"/>
            <a:r>
              <a:rPr lang="en-GB" dirty="0"/>
              <a:t>Click to edit Master text styles</a:t>
            </a:r>
          </a:p>
        </p:txBody>
      </p:sp>
      <p:pic>
        <p:nvPicPr>
          <p:cNvPr id="14" name="Picture 13">
            <a:extLst>
              <a:ext uri="{FF2B5EF4-FFF2-40B4-BE49-F238E27FC236}">
                <a16:creationId xmlns="" xmlns:a16="http://schemas.microsoft.com/office/drawing/2014/main" id="{09E143EE-2B07-A54A-AB71-B37212919BF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9521" y="6354763"/>
            <a:ext cx="756411" cy="360000"/>
          </a:xfrm>
          <a:prstGeom prst="rect">
            <a:avLst/>
          </a:prstGeom>
        </p:spPr>
      </p:pic>
      <p:pic>
        <p:nvPicPr>
          <p:cNvPr id="15" name="Picture 2">
            <a:extLst>
              <a:ext uri="{FF2B5EF4-FFF2-40B4-BE49-F238E27FC236}">
                <a16:creationId xmlns="" xmlns:a16="http://schemas.microsoft.com/office/drawing/2014/main" id="{37147E0C-FC5C-9E4E-B4D4-693C5175F583}"/>
              </a:ext>
            </a:extLst>
          </p:cNvPr>
          <p:cNvPicPr>
            <a:picLocks noChangeAspect="1" noChangeArrowheads="1"/>
          </p:cNvPicPr>
          <p:nvPr userDrawn="1"/>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48452" y="6431722"/>
            <a:ext cx="307271" cy="27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764876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12_image_plus">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25D92268-3EE3-164E-98A0-006F6F9416BF}"/>
              </a:ext>
            </a:extLst>
          </p:cNvPr>
          <p:cNvSpPr>
            <a:spLocks noGrp="1"/>
          </p:cNvSpPr>
          <p:nvPr>
            <p:ph type="ftr" sz="quarter" idx="16"/>
          </p:nvPr>
        </p:nvSpPr>
        <p:spPr>
          <a:xfrm>
            <a:off x="1648242" y="6356351"/>
            <a:ext cx="6816136" cy="358413"/>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54" name="Freeform 53">
            <a:extLst>
              <a:ext uri="{FF2B5EF4-FFF2-40B4-BE49-F238E27FC236}">
                <a16:creationId xmlns="" xmlns:a16="http://schemas.microsoft.com/office/drawing/2014/main" id="{7A9A3D65-F279-8E44-9C94-E2755D04E7DF}"/>
              </a:ext>
            </a:extLst>
          </p:cNvPr>
          <p:cNvSpPr/>
          <p:nvPr userDrawn="1"/>
        </p:nvSpPr>
        <p:spPr bwMode="auto">
          <a:xfrm>
            <a:off x="5397516" y="1322641"/>
            <a:ext cx="3066863" cy="4089150"/>
          </a:xfrm>
          <a:custGeom>
            <a:avLst/>
            <a:gdLst>
              <a:gd name="connsiteX0" fmla="*/ 407621 w 4089150"/>
              <a:gd name="connsiteY0" fmla="*/ 823284 h 4089150"/>
              <a:gd name="connsiteX1" fmla="*/ 583453 w 4089150"/>
              <a:gd name="connsiteY1" fmla="*/ 948293 h 4089150"/>
              <a:gd name="connsiteX2" fmla="*/ 1153894 w 4089150"/>
              <a:gd name="connsiteY2" fmla="*/ 2157888 h 4089150"/>
              <a:gd name="connsiteX3" fmla="*/ 667861 w 4089150"/>
              <a:gd name="connsiteY3" fmla="*/ 3292586 h 4089150"/>
              <a:gd name="connsiteX4" fmla="*/ 526474 w 4089150"/>
              <a:gd name="connsiteY4" fmla="*/ 3410683 h 4089150"/>
              <a:gd name="connsiteX5" fmla="*/ 466882 w 4089150"/>
              <a:gd name="connsiteY5" fmla="*/ 3345115 h 4089150"/>
              <a:gd name="connsiteX6" fmla="*/ 0 w 4089150"/>
              <a:gd name="connsiteY6" fmla="*/ 2044575 h 4089150"/>
              <a:gd name="connsiteX7" fmla="*/ 349181 w 4089150"/>
              <a:gd name="connsiteY7" fmla="*/ 901434 h 4089150"/>
              <a:gd name="connsiteX8" fmla="*/ 2044575 w 4089150"/>
              <a:gd name="connsiteY8" fmla="*/ 0 h 4089150"/>
              <a:gd name="connsiteX9" fmla="*/ 4089150 w 4089150"/>
              <a:gd name="connsiteY9" fmla="*/ 2044575 h 4089150"/>
              <a:gd name="connsiteX10" fmla="*/ 2044575 w 4089150"/>
              <a:gd name="connsiteY10" fmla="*/ 4089150 h 4089150"/>
              <a:gd name="connsiteX11" fmla="*/ 1956836 w 4089150"/>
              <a:gd name="connsiteY11" fmla="*/ 4084720 h 4089150"/>
              <a:gd name="connsiteX12" fmla="*/ 1956836 w 4089150"/>
              <a:gd name="connsiteY12" fmla="*/ 3698599 h 4089150"/>
              <a:gd name="connsiteX13" fmla="*/ 1988728 w 4089150"/>
              <a:gd name="connsiteY13" fmla="*/ 3700209 h 4089150"/>
              <a:gd name="connsiteX14" fmla="*/ 3646078 w 4089150"/>
              <a:gd name="connsiteY14" fmla="*/ 2042859 h 4089150"/>
              <a:gd name="connsiteX15" fmla="*/ 1988728 w 4089150"/>
              <a:gd name="connsiteY15" fmla="*/ 385509 h 4089150"/>
              <a:gd name="connsiteX16" fmla="*/ 1956836 w 4089150"/>
              <a:gd name="connsiteY16" fmla="*/ 387120 h 4089150"/>
              <a:gd name="connsiteX17" fmla="*/ 1956836 w 4089150"/>
              <a:gd name="connsiteY17" fmla="*/ 4431 h 408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89150" h="4089150">
                <a:moveTo>
                  <a:pt x="407621" y="823284"/>
                </a:moveTo>
                <a:lnTo>
                  <a:pt x="583453" y="948293"/>
                </a:lnTo>
                <a:cubicBezTo>
                  <a:pt x="931836" y="1235804"/>
                  <a:pt x="1153894" y="1670914"/>
                  <a:pt x="1153894" y="2157888"/>
                </a:cubicBezTo>
                <a:cubicBezTo>
                  <a:pt x="1153894" y="2604281"/>
                  <a:pt x="967304" y="3007094"/>
                  <a:pt x="667861" y="3292586"/>
                </a:cubicBezTo>
                <a:lnTo>
                  <a:pt x="526474" y="3410683"/>
                </a:lnTo>
                <a:lnTo>
                  <a:pt x="466882" y="3345115"/>
                </a:lnTo>
                <a:cubicBezTo>
                  <a:pt x="175211" y="2991692"/>
                  <a:pt x="0" y="2538595"/>
                  <a:pt x="0" y="2044575"/>
                </a:cubicBezTo>
                <a:cubicBezTo>
                  <a:pt x="0" y="1621130"/>
                  <a:pt x="128727" y="1227750"/>
                  <a:pt x="349181" y="901434"/>
                </a:cubicBezTo>
                <a:close/>
                <a:moveTo>
                  <a:pt x="2044575" y="0"/>
                </a:moveTo>
                <a:cubicBezTo>
                  <a:pt x="3173763" y="0"/>
                  <a:pt x="4089150" y="915387"/>
                  <a:pt x="4089150" y="2044575"/>
                </a:cubicBezTo>
                <a:cubicBezTo>
                  <a:pt x="4089150" y="3173763"/>
                  <a:pt x="3173763" y="4089150"/>
                  <a:pt x="2044575" y="4089150"/>
                </a:cubicBezTo>
                <a:lnTo>
                  <a:pt x="1956836" y="4084720"/>
                </a:lnTo>
                <a:lnTo>
                  <a:pt x="1956836" y="3698599"/>
                </a:lnTo>
                <a:lnTo>
                  <a:pt x="1988728" y="3700209"/>
                </a:lnTo>
                <a:cubicBezTo>
                  <a:pt x="2904057" y="3700209"/>
                  <a:pt x="3646078" y="2958188"/>
                  <a:pt x="3646078" y="2042859"/>
                </a:cubicBezTo>
                <a:cubicBezTo>
                  <a:pt x="3646078" y="1127530"/>
                  <a:pt x="2904057" y="385509"/>
                  <a:pt x="1988728" y="385509"/>
                </a:cubicBezTo>
                <a:lnTo>
                  <a:pt x="1956836" y="387120"/>
                </a:lnTo>
                <a:lnTo>
                  <a:pt x="1956836" y="4431"/>
                </a:lnTo>
                <a:close/>
              </a:path>
            </a:pathLst>
          </a:custGeom>
          <a:solidFill>
            <a:schemeClr val="accent5"/>
          </a:solidFill>
          <a:ln>
            <a:noFill/>
          </a:ln>
        </p:spPr>
        <p:txBody>
          <a:bodyPr vert="horz" wrap="square" lIns="68580" tIns="34290" rIns="68580" bIns="34290" numCol="1" rtlCol="0" anchor="t" anchorCtr="0" compatLnSpc="1">
            <a:prstTxWarp prst="textNoShape">
              <a:avLst/>
            </a:prstTxWarp>
            <a:noAutofit/>
          </a:bodyPr>
          <a:lstStyle/>
          <a:p>
            <a:pPr algn="ctr" defTabSz="342900"/>
            <a:endParaRPr lang="ko-KR" altLang="en-US" sz="1350">
              <a:solidFill>
                <a:srgbClr val="222080"/>
              </a:solidFill>
            </a:endParaRPr>
          </a:p>
        </p:txBody>
      </p:sp>
      <p:sp>
        <p:nvSpPr>
          <p:cNvPr id="12" name="슬라이드 번호 개체 틀 12">
            <a:extLst>
              <a:ext uri="{FF2B5EF4-FFF2-40B4-BE49-F238E27FC236}">
                <a16:creationId xmlns="" xmlns:a16="http://schemas.microsoft.com/office/drawing/2014/main" id="{6B112C95-A11D-AD4D-A7B2-9E6804B858B0}"/>
              </a:ext>
            </a:extLst>
          </p:cNvPr>
          <p:cNvSpPr txBox="1">
            <a:spLocks/>
          </p:cNvSpPr>
          <p:nvPr userDrawn="1"/>
        </p:nvSpPr>
        <p:spPr>
          <a:xfrm>
            <a:off x="4423500" y="-7215"/>
            <a:ext cx="297000" cy="784800"/>
          </a:xfrm>
          <a:prstGeom prst="rect">
            <a:avLst/>
          </a:prstGeom>
          <a:solidFill>
            <a:schemeClr val="bg2"/>
          </a:solidFill>
          <a:ln w="12700" cap="flat" cmpd="sng" algn="ctr">
            <a:noFill/>
            <a:prstDash val="solid"/>
            <a:miter lim="800000"/>
          </a:ln>
        </p:spPr>
        <p:style>
          <a:lnRef idx="2">
            <a:schemeClr val="accent5">
              <a:shade val="50000"/>
            </a:schemeClr>
          </a:lnRef>
          <a:fillRef idx="1">
            <a:schemeClr val="accent5"/>
          </a:fillRef>
          <a:effectRef idx="0">
            <a:schemeClr val="accent5"/>
          </a:effectRef>
          <a:fontRef idx="minor">
            <a:schemeClr val="lt1"/>
          </a:fontRef>
        </p:style>
        <p:txBody>
          <a:bodyPr vert="horz" lIns="68580" tIns="34290" rIns="68580" bIns="34290" rtlCol="0" anchor="ctr"/>
          <a:lstStyle>
            <a:defPPr>
              <a:defRPr lang="en-US"/>
            </a:defPPr>
            <a:lvl1pPr marL="0" algn="ctr" defTabSz="457200" rtl="0" eaLnBrk="1" latinLnBrk="0" hangingPunct="1">
              <a:defRPr sz="1400" b="1" kern="1200">
                <a:solidFill>
                  <a:schemeClr val="bg1"/>
                </a:solidFill>
                <a:latin typeface="+mj-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fld id="{BB5D696C-7C4B-4748-AD7A-B30C297BC295}" type="slidenum">
              <a:rPr lang="ko-KR" altLang="en-US" sz="1050" smtClean="0">
                <a:solidFill>
                  <a:srgbClr val="FFFFFF"/>
                </a:solidFill>
              </a:rPr>
              <a:pPr/>
              <a:t>‹#›</a:t>
            </a:fld>
            <a:endParaRPr lang="ko-KR" altLang="en-US" sz="1050">
              <a:solidFill>
                <a:srgbClr val="FFFFFF"/>
              </a:solidFill>
            </a:endParaRPr>
          </a:p>
        </p:txBody>
      </p:sp>
      <p:sp>
        <p:nvSpPr>
          <p:cNvPr id="45" name="타원 14">
            <a:extLst>
              <a:ext uri="{FF2B5EF4-FFF2-40B4-BE49-F238E27FC236}">
                <a16:creationId xmlns="" xmlns:a16="http://schemas.microsoft.com/office/drawing/2014/main" id="{E9DBAEA5-86D3-1C48-A23F-DFEC2033F2D5}"/>
              </a:ext>
            </a:extLst>
          </p:cNvPr>
          <p:cNvSpPr/>
          <p:nvPr userDrawn="1"/>
        </p:nvSpPr>
        <p:spPr bwMode="auto">
          <a:xfrm>
            <a:off x="3911617" y="1912983"/>
            <a:ext cx="2351321" cy="3135094"/>
          </a:xfrm>
          <a:prstGeom prst="ellipse">
            <a:avLst/>
          </a:prstGeom>
          <a:solidFill>
            <a:schemeClr val="accent5"/>
          </a:solidFill>
          <a:ln>
            <a:noFill/>
          </a:ln>
        </p:spPr>
        <p:txBody>
          <a:bodyPr vert="horz" wrap="square" lIns="68580" tIns="34290" rIns="68580" bIns="34290" numCol="1" rtlCol="0" anchor="t" anchorCtr="0" compatLnSpc="1">
            <a:prstTxWarp prst="textNoShape">
              <a:avLst/>
            </a:prstTxWarp>
          </a:bodyPr>
          <a:lstStyle/>
          <a:p>
            <a:pPr algn="ctr" defTabSz="342900"/>
            <a:endParaRPr lang="ko-KR" altLang="en-US" sz="1350">
              <a:solidFill>
                <a:srgbClr val="222080"/>
              </a:solidFill>
            </a:endParaRPr>
          </a:p>
        </p:txBody>
      </p:sp>
      <p:sp>
        <p:nvSpPr>
          <p:cNvPr id="55" name="Picture Placeholder 54">
            <a:extLst>
              <a:ext uri="{FF2B5EF4-FFF2-40B4-BE49-F238E27FC236}">
                <a16:creationId xmlns="" xmlns:a16="http://schemas.microsoft.com/office/drawing/2014/main" id="{1DF56E54-7992-824D-82AE-B2C8728E3F9F}"/>
              </a:ext>
            </a:extLst>
          </p:cNvPr>
          <p:cNvSpPr>
            <a:spLocks noGrp="1"/>
          </p:cNvSpPr>
          <p:nvPr>
            <p:ph type="pic" sz="quarter" idx="15"/>
          </p:nvPr>
        </p:nvSpPr>
        <p:spPr>
          <a:xfrm>
            <a:off x="5443966" y="1163638"/>
            <a:ext cx="2688110" cy="4403726"/>
          </a:xfrm>
          <a:custGeom>
            <a:avLst/>
            <a:gdLst>
              <a:gd name="connsiteX0" fmla="*/ 1715517 w 3584146"/>
              <a:gd name="connsiteY0" fmla="*/ 0 h 4403726"/>
              <a:gd name="connsiteX1" fmla="*/ 1894904 w 3584146"/>
              <a:gd name="connsiteY1" fmla="*/ 9058 h 4403726"/>
              <a:gd name="connsiteX2" fmla="*/ 1894904 w 3584146"/>
              <a:gd name="connsiteY2" fmla="*/ 546124 h 4403726"/>
              <a:gd name="connsiteX3" fmla="*/ 1926796 w 3584146"/>
              <a:gd name="connsiteY3" fmla="*/ 544513 h 4403726"/>
              <a:gd name="connsiteX4" fmla="*/ 3584146 w 3584146"/>
              <a:gd name="connsiteY4" fmla="*/ 2201863 h 4403726"/>
              <a:gd name="connsiteX5" fmla="*/ 1926796 w 3584146"/>
              <a:gd name="connsiteY5" fmla="*/ 3859213 h 4403726"/>
              <a:gd name="connsiteX6" fmla="*/ 1894904 w 3584146"/>
              <a:gd name="connsiteY6" fmla="*/ 3857603 h 4403726"/>
              <a:gd name="connsiteX7" fmla="*/ 1894904 w 3584146"/>
              <a:gd name="connsiteY7" fmla="*/ 4394668 h 4403726"/>
              <a:gd name="connsiteX8" fmla="*/ 1715517 w 3584146"/>
              <a:gd name="connsiteY8" fmla="*/ 4403726 h 4403726"/>
              <a:gd name="connsiteX9" fmla="*/ 158565 w 3584146"/>
              <a:gd name="connsiteY9" fmla="*/ 3758815 h 4403726"/>
              <a:gd name="connsiteX10" fmla="*/ 152801 w 3584146"/>
              <a:gd name="connsiteY10" fmla="*/ 3752474 h 4403726"/>
              <a:gd name="connsiteX11" fmla="*/ 271601 w 3584146"/>
              <a:gd name="connsiteY11" fmla="*/ 3695245 h 4403726"/>
              <a:gd name="connsiteX12" fmla="*/ 1091962 w 3584146"/>
              <a:gd name="connsiteY12" fmla="*/ 2316892 h 4403726"/>
              <a:gd name="connsiteX13" fmla="*/ 134575 w 3584146"/>
              <a:gd name="connsiteY13" fmla="*/ 872531 h 4403726"/>
              <a:gd name="connsiteX14" fmla="*/ 0 w 3584146"/>
              <a:gd name="connsiteY14" fmla="*/ 823276 h 4403726"/>
              <a:gd name="connsiteX15" fmla="*/ 16453 w 3584146"/>
              <a:gd name="connsiteY15" fmla="*/ 801274 h 4403726"/>
              <a:gd name="connsiteX16" fmla="*/ 1715517 w 3584146"/>
              <a:gd name="connsiteY16" fmla="*/ 0 h 4403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84146" h="4403726">
                <a:moveTo>
                  <a:pt x="1715517" y="0"/>
                </a:moveTo>
                <a:lnTo>
                  <a:pt x="1894904" y="9058"/>
                </a:lnTo>
                <a:lnTo>
                  <a:pt x="1894904" y="546124"/>
                </a:lnTo>
                <a:lnTo>
                  <a:pt x="1926796" y="544513"/>
                </a:lnTo>
                <a:cubicBezTo>
                  <a:pt x="2842125" y="544513"/>
                  <a:pt x="3584146" y="1286534"/>
                  <a:pt x="3584146" y="2201863"/>
                </a:cubicBezTo>
                <a:cubicBezTo>
                  <a:pt x="3584146" y="3117192"/>
                  <a:pt x="2842125" y="3859213"/>
                  <a:pt x="1926796" y="3859213"/>
                </a:cubicBezTo>
                <a:lnTo>
                  <a:pt x="1894904" y="3857603"/>
                </a:lnTo>
                <a:lnTo>
                  <a:pt x="1894904" y="4394668"/>
                </a:lnTo>
                <a:lnTo>
                  <a:pt x="1715517" y="4403726"/>
                </a:lnTo>
                <a:cubicBezTo>
                  <a:pt x="1107490" y="4403726"/>
                  <a:pt x="557024" y="4157274"/>
                  <a:pt x="158565" y="3758815"/>
                </a:cubicBezTo>
                <a:lnTo>
                  <a:pt x="152801" y="3752474"/>
                </a:lnTo>
                <a:lnTo>
                  <a:pt x="271601" y="3695245"/>
                </a:lnTo>
                <a:cubicBezTo>
                  <a:pt x="760245" y="3429797"/>
                  <a:pt x="1091962" y="2912083"/>
                  <a:pt x="1091962" y="2316892"/>
                </a:cubicBezTo>
                <a:cubicBezTo>
                  <a:pt x="1091962" y="1667593"/>
                  <a:pt x="697191" y="1110498"/>
                  <a:pt x="134575" y="872531"/>
                </a:cubicBezTo>
                <a:lnTo>
                  <a:pt x="0" y="823276"/>
                </a:lnTo>
                <a:lnTo>
                  <a:pt x="16453" y="801274"/>
                </a:lnTo>
                <a:cubicBezTo>
                  <a:pt x="420307" y="311916"/>
                  <a:pt x="1031486" y="0"/>
                  <a:pt x="1715517" y="0"/>
                </a:cubicBezTo>
                <a:close/>
              </a:path>
            </a:pathLst>
          </a:custGeom>
        </p:spPr>
        <p:txBody>
          <a:bodyPr wrap="square">
            <a:noAutofit/>
          </a:bodyPr>
          <a:lstStyle/>
          <a:p>
            <a:endParaRPr lang="ko-KR" altLang="en-US"/>
          </a:p>
        </p:txBody>
      </p:sp>
      <p:pic>
        <p:nvPicPr>
          <p:cNvPr id="59" name="Picture 58">
            <a:extLst>
              <a:ext uri="{FF2B5EF4-FFF2-40B4-BE49-F238E27FC236}">
                <a16:creationId xmlns="" xmlns:a16="http://schemas.microsoft.com/office/drawing/2014/main" id="{FEAD2713-7763-5644-AEE3-845EC7679284}"/>
              </a:ext>
            </a:extLst>
          </p:cNvPr>
          <p:cNvPicPr>
            <a:picLocks noChangeAspect="1"/>
          </p:cNvPicPr>
          <p:nvPr userDrawn="1"/>
        </p:nvPicPr>
        <p:blipFill>
          <a:blip r:embed="rId2" cstate="print">
            <a:lum bright="70000" contrast="-70000"/>
            <a:extLst>
              <a:ext uri="{28A0092B-C50C-407E-A947-70E740481C1C}">
                <a14:useLocalDpi xmlns:a14="http://schemas.microsoft.com/office/drawing/2010/main" val="0"/>
              </a:ext>
            </a:extLst>
          </a:blip>
          <a:stretch>
            <a:fillRect/>
          </a:stretch>
        </p:blipFill>
        <p:spPr>
          <a:xfrm>
            <a:off x="4429546" y="2728078"/>
            <a:ext cx="1256183" cy="1651648"/>
          </a:xfrm>
          <a:prstGeom prst="rect">
            <a:avLst/>
          </a:prstGeom>
        </p:spPr>
      </p:pic>
      <p:sp>
        <p:nvSpPr>
          <p:cNvPr id="60" name="Title 59">
            <a:extLst>
              <a:ext uri="{FF2B5EF4-FFF2-40B4-BE49-F238E27FC236}">
                <a16:creationId xmlns="" xmlns:a16="http://schemas.microsoft.com/office/drawing/2014/main" id="{27BD7337-7BE8-074C-B6EC-BB8824CA14CA}"/>
              </a:ext>
            </a:extLst>
          </p:cNvPr>
          <p:cNvSpPr>
            <a:spLocks noGrp="1"/>
          </p:cNvSpPr>
          <p:nvPr>
            <p:ph type="title"/>
          </p:nvPr>
        </p:nvSpPr>
        <p:spPr>
          <a:xfrm>
            <a:off x="495397" y="1163639"/>
            <a:ext cx="3001518" cy="1325563"/>
          </a:xfrm>
        </p:spPr>
        <p:txBody>
          <a:bodyPr>
            <a:noAutofit/>
          </a:bodyPr>
          <a:lstStyle>
            <a:lvl1pPr>
              <a:defRPr sz="2700" b="1" cap="all" spc="113" baseline="0"/>
            </a:lvl1pPr>
          </a:lstStyle>
          <a:p>
            <a:r>
              <a:rPr lang="en-GB" dirty="0"/>
              <a:t>Click to edit Master title style</a:t>
            </a:r>
            <a:endParaRPr lang="x-none" dirty="0"/>
          </a:p>
        </p:txBody>
      </p:sp>
      <p:sp>
        <p:nvSpPr>
          <p:cNvPr id="62" name="Text Placeholder 61">
            <a:extLst>
              <a:ext uri="{FF2B5EF4-FFF2-40B4-BE49-F238E27FC236}">
                <a16:creationId xmlns="" xmlns:a16="http://schemas.microsoft.com/office/drawing/2014/main" id="{C5C34163-695A-0B41-96A3-10D3EE42A0FB}"/>
              </a:ext>
            </a:extLst>
          </p:cNvPr>
          <p:cNvSpPr>
            <a:spLocks noGrp="1"/>
          </p:cNvSpPr>
          <p:nvPr>
            <p:ph type="body" sz="quarter" idx="17"/>
          </p:nvPr>
        </p:nvSpPr>
        <p:spPr>
          <a:xfrm>
            <a:off x="495397" y="2728078"/>
            <a:ext cx="3028985" cy="3392306"/>
          </a:xfrm>
        </p:spPr>
        <p:txBody>
          <a:bodyPr/>
          <a:lstStyle>
            <a:lvl1pPr marL="0" indent="0">
              <a:buNone/>
              <a:defRPr>
                <a:latin typeface="+mj-lt"/>
              </a:defRPr>
            </a:lvl1pPr>
          </a:lstStyle>
          <a:p>
            <a:pPr lvl="0"/>
            <a:r>
              <a:rPr lang="en-GB" dirty="0"/>
              <a:t>Click to edit Master text styles</a:t>
            </a:r>
          </a:p>
        </p:txBody>
      </p:sp>
      <p:pic>
        <p:nvPicPr>
          <p:cNvPr id="11" name="Picture 10">
            <a:extLst>
              <a:ext uri="{FF2B5EF4-FFF2-40B4-BE49-F238E27FC236}">
                <a16:creationId xmlns="" xmlns:a16="http://schemas.microsoft.com/office/drawing/2014/main" id="{0789717D-A960-6944-8C34-130377D4BB8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9521" y="6354763"/>
            <a:ext cx="756411" cy="360000"/>
          </a:xfrm>
          <a:prstGeom prst="rect">
            <a:avLst/>
          </a:prstGeom>
        </p:spPr>
      </p:pic>
      <p:pic>
        <p:nvPicPr>
          <p:cNvPr id="14" name="Picture 2">
            <a:extLst>
              <a:ext uri="{FF2B5EF4-FFF2-40B4-BE49-F238E27FC236}">
                <a16:creationId xmlns="" xmlns:a16="http://schemas.microsoft.com/office/drawing/2014/main" id="{D545E5B2-F713-3D48-9167-594DC052AA2A}"/>
              </a:ext>
            </a:extLst>
          </p:cNvPr>
          <p:cNvPicPr>
            <a:picLocks noChangeAspect="1" noChangeArrowheads="1"/>
          </p:cNvPicPr>
          <p:nvPr userDrawn="1"/>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48452" y="6431722"/>
            <a:ext cx="307271" cy="27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447698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21_사용자 지정 레이아웃">
    <p:bg>
      <p:bgRef idx="1003">
        <a:schemeClr val="bg2"/>
      </p:bgRef>
    </p:bg>
    <p:spTree>
      <p:nvGrpSpPr>
        <p:cNvPr id="1" name=""/>
        <p:cNvGrpSpPr/>
        <p:nvPr/>
      </p:nvGrpSpPr>
      <p:grpSpPr>
        <a:xfrm>
          <a:off x="0" y="0"/>
          <a:ext cx="0" cy="0"/>
          <a:chOff x="0" y="0"/>
          <a:chExt cx="0" cy="0"/>
        </a:xfrm>
      </p:grpSpPr>
      <p:sp>
        <p:nvSpPr>
          <p:cNvPr id="8" name="그림 개체 틀 7"/>
          <p:cNvSpPr>
            <a:spLocks noGrp="1"/>
          </p:cNvSpPr>
          <p:nvPr>
            <p:ph type="pic" sz="quarter" idx="13"/>
          </p:nvPr>
        </p:nvSpPr>
        <p:spPr>
          <a:xfrm>
            <a:off x="3046402" y="1635284"/>
            <a:ext cx="3100388" cy="4133850"/>
          </a:xfrm>
          <a:prstGeom prst="donut">
            <a:avLst/>
          </a:prstGeom>
        </p:spPr>
        <p:txBody>
          <a:bodyPr/>
          <a:lstStyle>
            <a:lvl1pPr>
              <a:defRPr>
                <a:latin typeface="+mj-lt"/>
              </a:defRPr>
            </a:lvl1pPr>
          </a:lstStyle>
          <a:p>
            <a:endParaRPr lang="ko-KR" altLang="en-US"/>
          </a:p>
        </p:txBody>
      </p:sp>
      <p:sp>
        <p:nvSpPr>
          <p:cNvPr id="2" name="Footer Placeholder 1">
            <a:extLst>
              <a:ext uri="{FF2B5EF4-FFF2-40B4-BE49-F238E27FC236}">
                <a16:creationId xmlns="" xmlns:a16="http://schemas.microsoft.com/office/drawing/2014/main" id="{3E3AEA3A-F3DB-FF43-84C6-D897D7A5F767}"/>
              </a:ext>
            </a:extLst>
          </p:cNvPr>
          <p:cNvSpPr>
            <a:spLocks noGrp="1"/>
          </p:cNvSpPr>
          <p:nvPr>
            <p:ph type="ftr" sz="quarter" idx="14"/>
          </p:nvPr>
        </p:nvSpPr>
        <p:spPr>
          <a:xfrm>
            <a:off x="1011415" y="6391077"/>
            <a:ext cx="7378529" cy="365125"/>
          </a:xfrm>
        </p:spPr>
        <p:txBody>
          <a:bodyPr/>
          <a:lstStyle/>
          <a:p>
            <a:r>
              <a:rPr lang="en-GB" altLang="ko-KR">
                <a:solidFill>
                  <a:srgbClr val="FFFFFF">
                    <a:tint val="75000"/>
                  </a:srgbClr>
                </a:solidFill>
              </a:rPr>
              <a:t>Evidence Based Policymaking in Europe Summit: 2021 | Dec 9-10, 2021</a:t>
            </a:r>
            <a:endParaRPr lang="ko-KR" altLang="en-US">
              <a:solidFill>
                <a:srgbClr val="FFFFFF">
                  <a:tint val="75000"/>
                </a:srgbClr>
              </a:solidFill>
            </a:endParaRPr>
          </a:p>
        </p:txBody>
      </p:sp>
      <p:sp>
        <p:nvSpPr>
          <p:cNvPr id="9" name="슬라이드 번호 개체 틀 12">
            <a:extLst>
              <a:ext uri="{FF2B5EF4-FFF2-40B4-BE49-F238E27FC236}">
                <a16:creationId xmlns="" xmlns:a16="http://schemas.microsoft.com/office/drawing/2014/main" id="{36307A0B-66EC-F54F-942E-0CFFAA931457}"/>
              </a:ext>
            </a:extLst>
          </p:cNvPr>
          <p:cNvSpPr txBox="1">
            <a:spLocks/>
          </p:cNvSpPr>
          <p:nvPr userDrawn="1"/>
        </p:nvSpPr>
        <p:spPr>
          <a:xfrm>
            <a:off x="4423500" y="-7215"/>
            <a:ext cx="297000" cy="784800"/>
          </a:xfrm>
          <a:prstGeom prst="rect">
            <a:avLst/>
          </a:prstGeom>
          <a:solidFill>
            <a:schemeClr val="tx2"/>
          </a:solidFill>
          <a:ln w="12700" cap="flat" cmpd="sng" algn="ctr">
            <a:noFill/>
            <a:prstDash val="solid"/>
            <a:miter lim="800000"/>
          </a:ln>
        </p:spPr>
        <p:style>
          <a:lnRef idx="2">
            <a:schemeClr val="accent5">
              <a:shade val="50000"/>
            </a:schemeClr>
          </a:lnRef>
          <a:fillRef idx="1">
            <a:schemeClr val="accent5"/>
          </a:fillRef>
          <a:effectRef idx="0">
            <a:schemeClr val="accent5"/>
          </a:effectRef>
          <a:fontRef idx="minor">
            <a:schemeClr val="lt1"/>
          </a:fontRef>
        </p:style>
        <p:txBody>
          <a:bodyPr vert="horz" lIns="68580" tIns="34290" rIns="68580" bIns="34290" rtlCol="0" anchor="ctr"/>
          <a:lstStyle>
            <a:defPPr>
              <a:defRPr lang="en-US"/>
            </a:defPPr>
            <a:lvl1pPr marL="0" algn="ctr" defTabSz="457200" rtl="0" eaLnBrk="1" latinLnBrk="0" hangingPunct="1">
              <a:defRPr sz="1400" b="1" kern="1200">
                <a:solidFill>
                  <a:schemeClr val="bg1"/>
                </a:solidFill>
                <a:latin typeface="+mj-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fld id="{BB5D696C-7C4B-4748-AD7A-B30C297BC295}" type="slidenum">
              <a:rPr lang="ko-KR" altLang="en-US" sz="1050" smtClean="0">
                <a:solidFill>
                  <a:srgbClr val="222080"/>
                </a:solidFill>
              </a:rPr>
              <a:pPr/>
              <a:t>‹#›</a:t>
            </a:fld>
            <a:endParaRPr lang="ko-KR" altLang="en-US" sz="1050">
              <a:solidFill>
                <a:srgbClr val="222080"/>
              </a:solidFill>
            </a:endParaRPr>
          </a:p>
        </p:txBody>
      </p:sp>
      <p:pic>
        <p:nvPicPr>
          <p:cNvPr id="11" name="Picture 10" descr="A picture containing text, clipart&#10;&#10;Description automatically generated">
            <a:extLst>
              <a:ext uri="{FF2B5EF4-FFF2-40B4-BE49-F238E27FC236}">
                <a16:creationId xmlns="" xmlns:a16="http://schemas.microsoft.com/office/drawing/2014/main" id="{8D90C908-5F14-8144-90C4-7F7FE8E1782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2117" y="6359888"/>
            <a:ext cx="758793" cy="360000"/>
          </a:xfrm>
          <a:prstGeom prst="rect">
            <a:avLst/>
          </a:prstGeom>
        </p:spPr>
      </p:pic>
      <p:sp>
        <p:nvSpPr>
          <p:cNvPr id="7" name="Title 6">
            <a:extLst>
              <a:ext uri="{FF2B5EF4-FFF2-40B4-BE49-F238E27FC236}">
                <a16:creationId xmlns="" xmlns:a16="http://schemas.microsoft.com/office/drawing/2014/main" id="{51684EB7-EB81-E647-83BB-9C8CC5E740C4}"/>
              </a:ext>
            </a:extLst>
          </p:cNvPr>
          <p:cNvSpPr>
            <a:spLocks noGrp="1"/>
          </p:cNvSpPr>
          <p:nvPr>
            <p:ph type="title" hasCustomPrompt="1"/>
          </p:nvPr>
        </p:nvSpPr>
        <p:spPr>
          <a:xfrm>
            <a:off x="2074762" y="2946279"/>
            <a:ext cx="5043669" cy="1325563"/>
          </a:xfrm>
        </p:spPr>
        <p:txBody>
          <a:bodyPr>
            <a:normAutofit/>
          </a:bodyPr>
          <a:lstStyle>
            <a:lvl1pPr algn="dist">
              <a:defRPr sz="4500" b="0" cap="all" spc="1050" baseline="0">
                <a:solidFill>
                  <a:schemeClr val="tx1"/>
                </a:solidFill>
              </a:defRPr>
            </a:lvl1pPr>
          </a:lstStyle>
          <a:p>
            <a:r>
              <a:rPr lang="en-GB" dirty="0"/>
              <a:t>Title</a:t>
            </a:r>
            <a:endParaRPr lang="x-none" dirty="0"/>
          </a:p>
        </p:txBody>
      </p:sp>
      <p:sp>
        <p:nvSpPr>
          <p:cNvPr id="12" name="Text Placeholder 18">
            <a:extLst>
              <a:ext uri="{FF2B5EF4-FFF2-40B4-BE49-F238E27FC236}">
                <a16:creationId xmlns="" xmlns:a16="http://schemas.microsoft.com/office/drawing/2014/main" id="{677BF99B-DA91-8E4A-8FF3-F98F16E251DA}"/>
              </a:ext>
            </a:extLst>
          </p:cNvPr>
          <p:cNvSpPr>
            <a:spLocks noGrp="1"/>
          </p:cNvSpPr>
          <p:nvPr>
            <p:ph type="body" sz="quarter" idx="19"/>
          </p:nvPr>
        </p:nvSpPr>
        <p:spPr>
          <a:xfrm>
            <a:off x="1084757" y="1594472"/>
            <a:ext cx="1935956" cy="1516947"/>
          </a:xfrm>
        </p:spPr>
        <p:txBody>
          <a:bodyPr>
            <a:normAutofit/>
          </a:bodyPr>
          <a:lstStyle>
            <a:lvl1pPr marL="0" indent="0" algn="l">
              <a:buNone/>
              <a:defRPr sz="1200">
                <a:solidFill>
                  <a:schemeClr val="tx2">
                    <a:lumMod val="20000"/>
                    <a:lumOff val="80000"/>
                  </a:schemeClr>
                </a:solidFill>
              </a:defRPr>
            </a:lvl1pPr>
          </a:lstStyle>
          <a:p>
            <a:pPr lvl="0"/>
            <a:r>
              <a:rPr lang="en-GB" dirty="0"/>
              <a:t>Click to edit Master text styles</a:t>
            </a:r>
          </a:p>
        </p:txBody>
      </p:sp>
      <p:sp>
        <p:nvSpPr>
          <p:cNvPr id="13" name="Text Placeholder 33">
            <a:extLst>
              <a:ext uri="{FF2B5EF4-FFF2-40B4-BE49-F238E27FC236}">
                <a16:creationId xmlns="" xmlns:a16="http://schemas.microsoft.com/office/drawing/2014/main" id="{D28B912E-6151-574A-A77C-55D8C441D508}"/>
              </a:ext>
            </a:extLst>
          </p:cNvPr>
          <p:cNvSpPr>
            <a:spLocks noGrp="1"/>
          </p:cNvSpPr>
          <p:nvPr>
            <p:ph type="body" sz="quarter" idx="21" hasCustomPrompt="1"/>
          </p:nvPr>
        </p:nvSpPr>
        <p:spPr>
          <a:xfrm>
            <a:off x="1102617" y="1012743"/>
            <a:ext cx="1944290" cy="431800"/>
          </a:xfrm>
        </p:spPr>
        <p:txBody>
          <a:bodyPr/>
          <a:lstStyle>
            <a:lvl1pPr marL="0" indent="0">
              <a:buNone/>
              <a:defRPr>
                <a:solidFill>
                  <a:schemeClr val="accent5">
                    <a:lumMod val="60000"/>
                    <a:lumOff val="40000"/>
                  </a:schemeClr>
                </a:solidFill>
                <a:latin typeface="+mj-lt"/>
              </a:defRPr>
            </a:lvl1pPr>
          </a:lstStyle>
          <a:p>
            <a:pPr lvl="0"/>
            <a:r>
              <a:rPr lang="en-GB" dirty="0"/>
              <a:t>Title</a:t>
            </a:r>
            <a:endParaRPr lang="x-none" dirty="0"/>
          </a:p>
        </p:txBody>
      </p:sp>
      <p:sp>
        <p:nvSpPr>
          <p:cNvPr id="14" name="Text Placeholder 18">
            <a:extLst>
              <a:ext uri="{FF2B5EF4-FFF2-40B4-BE49-F238E27FC236}">
                <a16:creationId xmlns="" xmlns:a16="http://schemas.microsoft.com/office/drawing/2014/main" id="{BC912BF6-4784-AC49-ABBB-7DE80C0CD77B}"/>
              </a:ext>
            </a:extLst>
          </p:cNvPr>
          <p:cNvSpPr>
            <a:spLocks noGrp="1"/>
          </p:cNvSpPr>
          <p:nvPr>
            <p:ph type="body" sz="quarter" idx="22"/>
          </p:nvPr>
        </p:nvSpPr>
        <p:spPr>
          <a:xfrm>
            <a:off x="6427795" y="1577564"/>
            <a:ext cx="1935956" cy="1516947"/>
          </a:xfrm>
        </p:spPr>
        <p:txBody>
          <a:bodyPr>
            <a:normAutofit/>
          </a:bodyPr>
          <a:lstStyle>
            <a:lvl1pPr marL="0" indent="0" algn="l">
              <a:buNone/>
              <a:defRPr sz="1200">
                <a:solidFill>
                  <a:schemeClr val="tx2">
                    <a:lumMod val="20000"/>
                    <a:lumOff val="80000"/>
                  </a:schemeClr>
                </a:solidFill>
              </a:defRPr>
            </a:lvl1pPr>
          </a:lstStyle>
          <a:p>
            <a:pPr lvl="0"/>
            <a:r>
              <a:rPr lang="en-GB" dirty="0"/>
              <a:t>Click to edit Master text styles</a:t>
            </a:r>
          </a:p>
        </p:txBody>
      </p:sp>
      <p:sp>
        <p:nvSpPr>
          <p:cNvPr id="15" name="Text Placeholder 33">
            <a:extLst>
              <a:ext uri="{FF2B5EF4-FFF2-40B4-BE49-F238E27FC236}">
                <a16:creationId xmlns="" xmlns:a16="http://schemas.microsoft.com/office/drawing/2014/main" id="{67859749-DC45-BC4B-A531-CBEAC069C699}"/>
              </a:ext>
            </a:extLst>
          </p:cNvPr>
          <p:cNvSpPr>
            <a:spLocks noGrp="1"/>
          </p:cNvSpPr>
          <p:nvPr>
            <p:ph type="body" sz="quarter" idx="23" hasCustomPrompt="1"/>
          </p:nvPr>
        </p:nvSpPr>
        <p:spPr>
          <a:xfrm>
            <a:off x="6445654" y="995835"/>
            <a:ext cx="1944290" cy="431800"/>
          </a:xfrm>
        </p:spPr>
        <p:txBody>
          <a:bodyPr/>
          <a:lstStyle>
            <a:lvl1pPr marL="0" indent="0">
              <a:buNone/>
              <a:defRPr>
                <a:solidFill>
                  <a:schemeClr val="accent5">
                    <a:lumMod val="60000"/>
                    <a:lumOff val="40000"/>
                  </a:schemeClr>
                </a:solidFill>
                <a:latin typeface="+mj-lt"/>
              </a:defRPr>
            </a:lvl1pPr>
          </a:lstStyle>
          <a:p>
            <a:pPr lvl="0"/>
            <a:r>
              <a:rPr lang="en-GB" dirty="0"/>
              <a:t>Title</a:t>
            </a:r>
            <a:endParaRPr lang="x-none" dirty="0"/>
          </a:p>
        </p:txBody>
      </p:sp>
      <p:sp>
        <p:nvSpPr>
          <p:cNvPr id="16" name="Text Placeholder 18">
            <a:extLst>
              <a:ext uri="{FF2B5EF4-FFF2-40B4-BE49-F238E27FC236}">
                <a16:creationId xmlns="" xmlns:a16="http://schemas.microsoft.com/office/drawing/2014/main" id="{73925DEB-ABA5-0843-A553-7AFDFE8981FE}"/>
              </a:ext>
            </a:extLst>
          </p:cNvPr>
          <p:cNvSpPr>
            <a:spLocks noGrp="1"/>
          </p:cNvSpPr>
          <p:nvPr>
            <p:ph type="body" sz="quarter" idx="24"/>
          </p:nvPr>
        </p:nvSpPr>
        <p:spPr>
          <a:xfrm>
            <a:off x="1011416" y="4579062"/>
            <a:ext cx="1935956" cy="1516947"/>
          </a:xfrm>
        </p:spPr>
        <p:txBody>
          <a:bodyPr>
            <a:normAutofit/>
          </a:bodyPr>
          <a:lstStyle>
            <a:lvl1pPr marL="0" indent="0" algn="l">
              <a:buNone/>
              <a:defRPr sz="1200">
                <a:solidFill>
                  <a:schemeClr val="tx2">
                    <a:lumMod val="20000"/>
                    <a:lumOff val="80000"/>
                  </a:schemeClr>
                </a:solidFill>
              </a:defRPr>
            </a:lvl1pPr>
          </a:lstStyle>
          <a:p>
            <a:pPr lvl="0"/>
            <a:r>
              <a:rPr lang="en-GB" dirty="0"/>
              <a:t>Click to edit Master text styles</a:t>
            </a:r>
          </a:p>
        </p:txBody>
      </p:sp>
      <p:sp>
        <p:nvSpPr>
          <p:cNvPr id="17" name="Text Placeholder 33">
            <a:extLst>
              <a:ext uri="{FF2B5EF4-FFF2-40B4-BE49-F238E27FC236}">
                <a16:creationId xmlns="" xmlns:a16="http://schemas.microsoft.com/office/drawing/2014/main" id="{9696FBB3-67FD-0043-B01A-09CDB8CD01C4}"/>
              </a:ext>
            </a:extLst>
          </p:cNvPr>
          <p:cNvSpPr>
            <a:spLocks noGrp="1"/>
          </p:cNvSpPr>
          <p:nvPr>
            <p:ph type="body" sz="quarter" idx="25" hasCustomPrompt="1"/>
          </p:nvPr>
        </p:nvSpPr>
        <p:spPr>
          <a:xfrm>
            <a:off x="1029276" y="3997333"/>
            <a:ext cx="1944290" cy="431800"/>
          </a:xfrm>
        </p:spPr>
        <p:txBody>
          <a:bodyPr/>
          <a:lstStyle>
            <a:lvl1pPr marL="0" indent="0">
              <a:buNone/>
              <a:defRPr>
                <a:solidFill>
                  <a:schemeClr val="accent5">
                    <a:lumMod val="60000"/>
                    <a:lumOff val="40000"/>
                  </a:schemeClr>
                </a:solidFill>
                <a:latin typeface="+mj-lt"/>
              </a:defRPr>
            </a:lvl1pPr>
          </a:lstStyle>
          <a:p>
            <a:pPr lvl="0"/>
            <a:r>
              <a:rPr lang="en-GB" dirty="0"/>
              <a:t>Title</a:t>
            </a:r>
            <a:endParaRPr lang="x-none" dirty="0"/>
          </a:p>
        </p:txBody>
      </p:sp>
      <p:sp>
        <p:nvSpPr>
          <p:cNvPr id="18" name="Text Placeholder 18">
            <a:extLst>
              <a:ext uri="{FF2B5EF4-FFF2-40B4-BE49-F238E27FC236}">
                <a16:creationId xmlns="" xmlns:a16="http://schemas.microsoft.com/office/drawing/2014/main" id="{33618924-F76D-A940-B757-1BECE5861DEE}"/>
              </a:ext>
            </a:extLst>
          </p:cNvPr>
          <p:cNvSpPr>
            <a:spLocks noGrp="1"/>
          </p:cNvSpPr>
          <p:nvPr>
            <p:ph type="body" sz="quarter" idx="26"/>
          </p:nvPr>
        </p:nvSpPr>
        <p:spPr>
          <a:xfrm>
            <a:off x="6428292" y="4548154"/>
            <a:ext cx="1935956" cy="1516947"/>
          </a:xfrm>
        </p:spPr>
        <p:txBody>
          <a:bodyPr>
            <a:normAutofit/>
          </a:bodyPr>
          <a:lstStyle>
            <a:lvl1pPr marL="0" indent="0" algn="l">
              <a:buNone/>
              <a:defRPr sz="1200">
                <a:solidFill>
                  <a:schemeClr val="tx2">
                    <a:lumMod val="20000"/>
                    <a:lumOff val="80000"/>
                  </a:schemeClr>
                </a:solidFill>
              </a:defRPr>
            </a:lvl1pPr>
          </a:lstStyle>
          <a:p>
            <a:pPr lvl="0"/>
            <a:r>
              <a:rPr lang="en-GB" dirty="0"/>
              <a:t>Click to edit Master text styles</a:t>
            </a:r>
          </a:p>
        </p:txBody>
      </p:sp>
      <p:sp>
        <p:nvSpPr>
          <p:cNvPr id="19" name="Text Placeholder 33">
            <a:extLst>
              <a:ext uri="{FF2B5EF4-FFF2-40B4-BE49-F238E27FC236}">
                <a16:creationId xmlns="" xmlns:a16="http://schemas.microsoft.com/office/drawing/2014/main" id="{C34A8BBC-2ACF-F748-9ED7-B7B1E68563F8}"/>
              </a:ext>
            </a:extLst>
          </p:cNvPr>
          <p:cNvSpPr>
            <a:spLocks noGrp="1"/>
          </p:cNvSpPr>
          <p:nvPr>
            <p:ph type="body" sz="quarter" idx="27" hasCustomPrompt="1"/>
          </p:nvPr>
        </p:nvSpPr>
        <p:spPr>
          <a:xfrm>
            <a:off x="6446152" y="3966425"/>
            <a:ext cx="1944290" cy="431800"/>
          </a:xfrm>
        </p:spPr>
        <p:txBody>
          <a:bodyPr/>
          <a:lstStyle>
            <a:lvl1pPr marL="0" indent="0">
              <a:buNone/>
              <a:defRPr>
                <a:solidFill>
                  <a:schemeClr val="accent5">
                    <a:lumMod val="60000"/>
                    <a:lumOff val="40000"/>
                  </a:schemeClr>
                </a:solidFill>
                <a:latin typeface="+mj-lt"/>
              </a:defRPr>
            </a:lvl1pPr>
          </a:lstStyle>
          <a:p>
            <a:pPr lvl="0"/>
            <a:r>
              <a:rPr lang="en-GB" dirty="0"/>
              <a:t>Title</a:t>
            </a:r>
            <a:endParaRPr lang="x-none" dirty="0"/>
          </a:p>
        </p:txBody>
      </p:sp>
      <p:sp>
        <p:nvSpPr>
          <p:cNvPr id="20" name="Text Placeholder 33">
            <a:extLst>
              <a:ext uri="{FF2B5EF4-FFF2-40B4-BE49-F238E27FC236}">
                <a16:creationId xmlns="" xmlns:a16="http://schemas.microsoft.com/office/drawing/2014/main" id="{86A8B4AA-4E68-2E49-9537-959D3441E9FE}"/>
              </a:ext>
            </a:extLst>
          </p:cNvPr>
          <p:cNvSpPr>
            <a:spLocks noGrp="1"/>
          </p:cNvSpPr>
          <p:nvPr>
            <p:ph type="body" sz="quarter" idx="28" hasCustomPrompt="1"/>
          </p:nvPr>
        </p:nvSpPr>
        <p:spPr>
          <a:xfrm>
            <a:off x="3159889" y="968327"/>
            <a:ext cx="2937206" cy="641331"/>
          </a:xfrm>
        </p:spPr>
        <p:txBody>
          <a:bodyPr>
            <a:noAutofit/>
          </a:bodyPr>
          <a:lstStyle>
            <a:lvl1pPr marL="0" indent="0" algn="dist">
              <a:buNone/>
              <a:defRPr sz="3750" cap="all" baseline="0">
                <a:solidFill>
                  <a:schemeClr val="tx2"/>
                </a:solidFill>
                <a:latin typeface="+mj-lt"/>
              </a:defRPr>
            </a:lvl1pPr>
          </a:lstStyle>
          <a:p>
            <a:pPr lvl="0"/>
            <a:r>
              <a:rPr lang="en-GB" dirty="0"/>
              <a:t>Title</a:t>
            </a:r>
            <a:endParaRPr lang="x-none" dirty="0"/>
          </a:p>
        </p:txBody>
      </p:sp>
      <p:grpSp>
        <p:nvGrpSpPr>
          <p:cNvPr id="21" name="그룹 33">
            <a:extLst>
              <a:ext uri="{FF2B5EF4-FFF2-40B4-BE49-F238E27FC236}">
                <a16:creationId xmlns="" xmlns:a16="http://schemas.microsoft.com/office/drawing/2014/main" id="{DE1A5746-06EA-2043-A052-E0DB8072794A}"/>
              </a:ext>
            </a:extLst>
          </p:cNvPr>
          <p:cNvGrpSpPr/>
          <p:nvPr userDrawn="1"/>
        </p:nvGrpSpPr>
        <p:grpSpPr>
          <a:xfrm>
            <a:off x="2700339" y="2075772"/>
            <a:ext cx="828674" cy="644403"/>
            <a:chOff x="3600451" y="2075771"/>
            <a:chExt cx="1104899" cy="644403"/>
          </a:xfrm>
          <a:solidFill>
            <a:schemeClr val="accent5"/>
          </a:solidFill>
        </p:grpSpPr>
        <p:sp>
          <p:nvSpPr>
            <p:cNvPr id="22" name="타원 24">
              <a:extLst>
                <a:ext uri="{FF2B5EF4-FFF2-40B4-BE49-F238E27FC236}">
                  <a16:creationId xmlns="" xmlns:a16="http://schemas.microsoft.com/office/drawing/2014/main" id="{49CA3906-C47C-8E42-991D-36A4F553B710}"/>
                </a:ext>
              </a:extLst>
            </p:cNvPr>
            <p:cNvSpPr/>
            <p:nvPr/>
          </p:nvSpPr>
          <p:spPr bwMode="auto">
            <a:xfrm>
              <a:off x="4572000" y="2586824"/>
              <a:ext cx="133350" cy="133350"/>
            </a:xfrm>
            <a:prstGeom prst="ellipse">
              <a:avLst/>
            </a:prstGeom>
            <a:grpFill/>
            <a:ln w="38100">
              <a:solidFill>
                <a:schemeClr val="accent5"/>
              </a:solidFill>
            </a:ln>
          </p:spPr>
          <p:txBody>
            <a:bodyPr vert="horz" wrap="square" lIns="91440" tIns="45720" rIns="91440" bIns="45720" numCol="1" rtlCol="0" anchor="t" anchorCtr="0" compatLnSpc="1">
              <a:prstTxWarp prst="textNoShape">
                <a:avLst/>
              </a:prstTxWarp>
            </a:bodyPr>
            <a:lstStyle/>
            <a:p>
              <a:pPr algn="ctr" defTabSz="342900"/>
              <a:endParaRPr lang="ko-KR" altLang="en-US" sz="1350">
                <a:solidFill>
                  <a:srgbClr val="FFFFFF"/>
                </a:solidFill>
              </a:endParaRPr>
            </a:p>
          </p:txBody>
        </p:sp>
        <p:cxnSp>
          <p:nvCxnSpPr>
            <p:cNvPr id="23" name="꺾인 연결선 26">
              <a:extLst>
                <a:ext uri="{FF2B5EF4-FFF2-40B4-BE49-F238E27FC236}">
                  <a16:creationId xmlns="" xmlns:a16="http://schemas.microsoft.com/office/drawing/2014/main" id="{36F9E062-B41B-3B48-B539-F36D047C4395}"/>
                </a:ext>
              </a:extLst>
            </p:cNvPr>
            <p:cNvCxnSpPr/>
            <p:nvPr/>
          </p:nvCxnSpPr>
          <p:spPr>
            <a:xfrm rot="16200000" flipV="1">
              <a:off x="3873901" y="1802321"/>
              <a:ext cx="491324" cy="1038224"/>
            </a:xfrm>
            <a:prstGeom prst="bentConnector2">
              <a:avLst/>
            </a:prstGeom>
            <a:grpFill/>
            <a:ln>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24" name="그룹 34">
            <a:extLst>
              <a:ext uri="{FF2B5EF4-FFF2-40B4-BE49-F238E27FC236}">
                <a16:creationId xmlns="" xmlns:a16="http://schemas.microsoft.com/office/drawing/2014/main" id="{46F19EC3-B947-8048-8092-CA7B36605C2C}"/>
              </a:ext>
            </a:extLst>
          </p:cNvPr>
          <p:cNvGrpSpPr/>
          <p:nvPr userDrawn="1"/>
        </p:nvGrpSpPr>
        <p:grpSpPr>
          <a:xfrm flipV="1">
            <a:off x="2675335" y="5431662"/>
            <a:ext cx="828674" cy="623973"/>
            <a:chOff x="3600451" y="2075771"/>
            <a:chExt cx="1104899" cy="644403"/>
          </a:xfrm>
          <a:solidFill>
            <a:schemeClr val="accent5"/>
          </a:solidFill>
        </p:grpSpPr>
        <p:sp>
          <p:nvSpPr>
            <p:cNvPr id="25" name="타원 35">
              <a:extLst>
                <a:ext uri="{FF2B5EF4-FFF2-40B4-BE49-F238E27FC236}">
                  <a16:creationId xmlns="" xmlns:a16="http://schemas.microsoft.com/office/drawing/2014/main" id="{4A84268E-44A1-8743-900B-6E3A4E62BD53}"/>
                </a:ext>
              </a:extLst>
            </p:cNvPr>
            <p:cNvSpPr/>
            <p:nvPr/>
          </p:nvSpPr>
          <p:spPr bwMode="auto">
            <a:xfrm>
              <a:off x="4572000" y="2586824"/>
              <a:ext cx="133350" cy="133350"/>
            </a:xfrm>
            <a:prstGeom prst="ellipse">
              <a:avLst/>
            </a:prstGeom>
            <a:grpFill/>
            <a:ln w="38100">
              <a:solidFill>
                <a:schemeClr val="accent5"/>
              </a:solidFill>
            </a:ln>
          </p:spPr>
          <p:txBody>
            <a:bodyPr vert="horz" wrap="square" lIns="91440" tIns="45720" rIns="91440" bIns="45720" numCol="1" rtlCol="0" anchor="t" anchorCtr="0" compatLnSpc="1">
              <a:prstTxWarp prst="textNoShape">
                <a:avLst/>
              </a:prstTxWarp>
            </a:bodyPr>
            <a:lstStyle/>
            <a:p>
              <a:pPr algn="ctr" defTabSz="342900"/>
              <a:endParaRPr lang="ko-KR" altLang="en-US" sz="1350">
                <a:solidFill>
                  <a:srgbClr val="FFFFFF"/>
                </a:solidFill>
              </a:endParaRPr>
            </a:p>
          </p:txBody>
        </p:sp>
        <p:cxnSp>
          <p:nvCxnSpPr>
            <p:cNvPr id="26" name="꺾인 연결선 36">
              <a:extLst>
                <a:ext uri="{FF2B5EF4-FFF2-40B4-BE49-F238E27FC236}">
                  <a16:creationId xmlns="" xmlns:a16="http://schemas.microsoft.com/office/drawing/2014/main" id="{0DCF5A1B-1F55-7E4F-90FD-350316806A75}"/>
                </a:ext>
              </a:extLst>
            </p:cNvPr>
            <p:cNvCxnSpPr/>
            <p:nvPr/>
          </p:nvCxnSpPr>
          <p:spPr>
            <a:xfrm rot="16200000" flipV="1">
              <a:off x="3873901" y="1802321"/>
              <a:ext cx="491324" cy="1038224"/>
            </a:xfrm>
            <a:prstGeom prst="bentConnector2">
              <a:avLst/>
            </a:prstGeom>
            <a:grpFill/>
            <a:ln>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27" name="그룹 48">
            <a:extLst>
              <a:ext uri="{FF2B5EF4-FFF2-40B4-BE49-F238E27FC236}">
                <a16:creationId xmlns="" xmlns:a16="http://schemas.microsoft.com/office/drawing/2014/main" id="{1784FFA7-A026-C64C-897B-1A08B44886FA}"/>
              </a:ext>
            </a:extLst>
          </p:cNvPr>
          <p:cNvGrpSpPr/>
          <p:nvPr userDrawn="1"/>
        </p:nvGrpSpPr>
        <p:grpSpPr>
          <a:xfrm flipH="1">
            <a:off x="5654376" y="2075771"/>
            <a:ext cx="840179" cy="644403"/>
            <a:chOff x="3600451" y="2075771"/>
            <a:chExt cx="1104899" cy="644403"/>
          </a:xfrm>
          <a:solidFill>
            <a:schemeClr val="accent5"/>
          </a:solidFill>
        </p:grpSpPr>
        <p:sp>
          <p:nvSpPr>
            <p:cNvPr id="28" name="타원 49">
              <a:extLst>
                <a:ext uri="{FF2B5EF4-FFF2-40B4-BE49-F238E27FC236}">
                  <a16:creationId xmlns="" xmlns:a16="http://schemas.microsoft.com/office/drawing/2014/main" id="{31BC3776-E9BA-9446-A61F-89C0C79CFD27}"/>
                </a:ext>
              </a:extLst>
            </p:cNvPr>
            <p:cNvSpPr/>
            <p:nvPr/>
          </p:nvSpPr>
          <p:spPr bwMode="auto">
            <a:xfrm>
              <a:off x="4572000" y="2586824"/>
              <a:ext cx="133350" cy="133350"/>
            </a:xfrm>
            <a:prstGeom prst="ellipse">
              <a:avLst/>
            </a:prstGeom>
            <a:grpFill/>
            <a:ln w="38100">
              <a:solidFill>
                <a:schemeClr val="accent5"/>
              </a:solidFill>
            </a:ln>
          </p:spPr>
          <p:txBody>
            <a:bodyPr vert="horz" wrap="square" lIns="91440" tIns="45720" rIns="91440" bIns="45720" numCol="1" rtlCol="0" anchor="t" anchorCtr="0" compatLnSpc="1">
              <a:prstTxWarp prst="textNoShape">
                <a:avLst/>
              </a:prstTxWarp>
            </a:bodyPr>
            <a:lstStyle/>
            <a:p>
              <a:pPr algn="ctr" defTabSz="342900"/>
              <a:endParaRPr lang="ko-KR" altLang="en-US" sz="1350">
                <a:solidFill>
                  <a:srgbClr val="FFFFFF"/>
                </a:solidFill>
              </a:endParaRPr>
            </a:p>
          </p:txBody>
        </p:sp>
        <p:cxnSp>
          <p:nvCxnSpPr>
            <p:cNvPr id="29" name="꺾인 연결선 50">
              <a:extLst>
                <a:ext uri="{FF2B5EF4-FFF2-40B4-BE49-F238E27FC236}">
                  <a16:creationId xmlns="" xmlns:a16="http://schemas.microsoft.com/office/drawing/2014/main" id="{B9DBAC5C-51CA-BC43-A676-52135782ED53}"/>
                </a:ext>
              </a:extLst>
            </p:cNvPr>
            <p:cNvCxnSpPr/>
            <p:nvPr/>
          </p:nvCxnSpPr>
          <p:spPr>
            <a:xfrm rot="16200000" flipV="1">
              <a:off x="3873901" y="1802321"/>
              <a:ext cx="491324" cy="1038224"/>
            </a:xfrm>
            <a:prstGeom prst="bentConnector2">
              <a:avLst/>
            </a:prstGeom>
            <a:grpFill/>
            <a:ln>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30" name="그룹 51">
            <a:extLst>
              <a:ext uri="{FF2B5EF4-FFF2-40B4-BE49-F238E27FC236}">
                <a16:creationId xmlns="" xmlns:a16="http://schemas.microsoft.com/office/drawing/2014/main" id="{CF837B76-81AE-E04D-9248-9FFCE6DA7AA8}"/>
              </a:ext>
            </a:extLst>
          </p:cNvPr>
          <p:cNvGrpSpPr/>
          <p:nvPr userDrawn="1"/>
        </p:nvGrpSpPr>
        <p:grpSpPr>
          <a:xfrm flipH="1" flipV="1">
            <a:off x="5629372" y="5431660"/>
            <a:ext cx="840179" cy="623973"/>
            <a:chOff x="3600451" y="2075771"/>
            <a:chExt cx="1104899" cy="644403"/>
          </a:xfrm>
          <a:solidFill>
            <a:schemeClr val="accent5"/>
          </a:solidFill>
        </p:grpSpPr>
        <p:sp>
          <p:nvSpPr>
            <p:cNvPr id="31" name="타원 52">
              <a:extLst>
                <a:ext uri="{FF2B5EF4-FFF2-40B4-BE49-F238E27FC236}">
                  <a16:creationId xmlns="" xmlns:a16="http://schemas.microsoft.com/office/drawing/2014/main" id="{AB531374-0572-1E49-87CA-9E9DC81535B3}"/>
                </a:ext>
              </a:extLst>
            </p:cNvPr>
            <p:cNvSpPr/>
            <p:nvPr/>
          </p:nvSpPr>
          <p:spPr bwMode="auto">
            <a:xfrm>
              <a:off x="4572000" y="2586824"/>
              <a:ext cx="133350" cy="133350"/>
            </a:xfrm>
            <a:prstGeom prst="ellipse">
              <a:avLst/>
            </a:prstGeom>
            <a:grpFill/>
            <a:ln w="38100">
              <a:solidFill>
                <a:schemeClr val="accent5"/>
              </a:solidFill>
            </a:ln>
          </p:spPr>
          <p:txBody>
            <a:bodyPr vert="horz" wrap="square" lIns="91440" tIns="45720" rIns="91440" bIns="45720" numCol="1" rtlCol="0" anchor="t" anchorCtr="0" compatLnSpc="1">
              <a:prstTxWarp prst="textNoShape">
                <a:avLst/>
              </a:prstTxWarp>
            </a:bodyPr>
            <a:lstStyle/>
            <a:p>
              <a:pPr algn="ctr" defTabSz="342900"/>
              <a:endParaRPr lang="ko-KR" altLang="en-US" sz="1350">
                <a:solidFill>
                  <a:srgbClr val="FFFFFF"/>
                </a:solidFill>
              </a:endParaRPr>
            </a:p>
          </p:txBody>
        </p:sp>
        <p:cxnSp>
          <p:nvCxnSpPr>
            <p:cNvPr id="32" name="꺾인 연결선 53">
              <a:extLst>
                <a:ext uri="{FF2B5EF4-FFF2-40B4-BE49-F238E27FC236}">
                  <a16:creationId xmlns="" xmlns:a16="http://schemas.microsoft.com/office/drawing/2014/main" id="{6D0B6CFC-B97D-D44B-ACDF-A62366E35D5D}"/>
                </a:ext>
              </a:extLst>
            </p:cNvPr>
            <p:cNvCxnSpPr/>
            <p:nvPr/>
          </p:nvCxnSpPr>
          <p:spPr>
            <a:xfrm rot="16200000" flipV="1">
              <a:off x="3873901" y="1802321"/>
              <a:ext cx="491324" cy="1038224"/>
            </a:xfrm>
            <a:prstGeom prst="bentConnector2">
              <a:avLst/>
            </a:prstGeom>
            <a:grpFill/>
            <a:ln>
              <a:solidFill>
                <a:schemeClr val="accent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93756289"/>
      </p:ext>
    </p:extLst>
  </p:cSld>
  <p:clrMapOvr>
    <a:overrideClrMapping bg1="dk1" tx1="lt1" bg2="dk2" tx2="lt2" accent1="accent1" accent2="accent2" accent3="accent3" accent4="accent4" accent5="accent5" accent6="accent6" hlink="hlink" folHlink="folHlink"/>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23_Title_subtitle_only">
    <p:spTree>
      <p:nvGrpSpPr>
        <p:cNvPr id="1" name=""/>
        <p:cNvGrpSpPr/>
        <p:nvPr/>
      </p:nvGrpSpPr>
      <p:grpSpPr>
        <a:xfrm>
          <a:off x="0" y="0"/>
          <a:ext cx="0" cy="0"/>
          <a:chOff x="0" y="0"/>
          <a:chExt cx="0" cy="0"/>
        </a:xfrm>
      </p:grpSpPr>
      <p:sp>
        <p:nvSpPr>
          <p:cNvPr id="2" name="제목 1">
            <a:extLst>
              <a:ext uri="{FF2B5EF4-FFF2-40B4-BE49-F238E27FC236}">
                <a16:creationId xmlns="" xmlns:a16="http://schemas.microsoft.com/office/drawing/2014/main" id="{F916CF0D-67F9-445E-8029-EA12D63789D3}"/>
              </a:ext>
            </a:extLst>
          </p:cNvPr>
          <p:cNvSpPr>
            <a:spLocks noGrp="1"/>
          </p:cNvSpPr>
          <p:nvPr>
            <p:ph type="title" hasCustomPrompt="1"/>
          </p:nvPr>
        </p:nvSpPr>
        <p:spPr>
          <a:xfrm>
            <a:off x="628650" y="769998"/>
            <a:ext cx="7886700" cy="880354"/>
          </a:xfrm>
        </p:spPr>
        <p:txBody>
          <a:bodyPr anchor="t">
            <a:normAutofit/>
          </a:bodyPr>
          <a:lstStyle>
            <a:lvl1pPr algn="ctr">
              <a:lnSpc>
                <a:spcPct val="100000"/>
              </a:lnSpc>
              <a:defRPr sz="3750">
                <a:solidFill>
                  <a:schemeClr val="tx1"/>
                </a:solidFill>
                <a:latin typeface="+mj-lt"/>
              </a:defRPr>
            </a:lvl1pPr>
          </a:lstStyle>
          <a:p>
            <a:r>
              <a:rPr lang="en-US" altLang="ko-KR" dirty="0"/>
              <a:t>INSERT TITLE HERE</a:t>
            </a:r>
            <a:endParaRPr lang="ko-KR" altLang="en-US" dirty="0"/>
          </a:p>
        </p:txBody>
      </p:sp>
      <p:sp>
        <p:nvSpPr>
          <p:cNvPr id="6" name="Footer Placeholder 5">
            <a:extLst>
              <a:ext uri="{FF2B5EF4-FFF2-40B4-BE49-F238E27FC236}">
                <a16:creationId xmlns="" xmlns:a16="http://schemas.microsoft.com/office/drawing/2014/main" id="{FA683F2E-EAEB-804D-8D32-885FB47EEAE6}"/>
              </a:ext>
            </a:extLst>
          </p:cNvPr>
          <p:cNvSpPr>
            <a:spLocks noGrp="1"/>
          </p:cNvSpPr>
          <p:nvPr>
            <p:ph type="ftr" sz="quarter" idx="10"/>
          </p:nvPr>
        </p:nvSpPr>
        <p:spPr>
          <a:xfrm>
            <a:off x="1648242" y="6344775"/>
            <a:ext cx="6697495" cy="369988"/>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36" name="슬라이드 번호 개체 틀 12">
            <a:extLst>
              <a:ext uri="{FF2B5EF4-FFF2-40B4-BE49-F238E27FC236}">
                <a16:creationId xmlns="" xmlns:a16="http://schemas.microsoft.com/office/drawing/2014/main" id="{E137174F-6BE3-944D-992B-9DD15242C044}"/>
              </a:ext>
            </a:extLst>
          </p:cNvPr>
          <p:cNvSpPr txBox="1">
            <a:spLocks/>
          </p:cNvSpPr>
          <p:nvPr userDrawn="1"/>
        </p:nvSpPr>
        <p:spPr>
          <a:xfrm>
            <a:off x="4423500" y="-7215"/>
            <a:ext cx="297000" cy="784800"/>
          </a:xfrm>
          <a:prstGeom prst="rect">
            <a:avLst/>
          </a:prstGeom>
          <a:solidFill>
            <a:schemeClr val="bg2"/>
          </a:solidFill>
          <a:ln w="12700" cap="flat" cmpd="sng" algn="ctr">
            <a:noFill/>
            <a:prstDash val="solid"/>
            <a:miter lim="800000"/>
          </a:ln>
        </p:spPr>
        <p:style>
          <a:lnRef idx="2">
            <a:schemeClr val="accent5">
              <a:shade val="50000"/>
            </a:schemeClr>
          </a:lnRef>
          <a:fillRef idx="1">
            <a:schemeClr val="accent5"/>
          </a:fillRef>
          <a:effectRef idx="0">
            <a:schemeClr val="accent5"/>
          </a:effectRef>
          <a:fontRef idx="minor">
            <a:schemeClr val="lt1"/>
          </a:fontRef>
        </p:style>
        <p:txBody>
          <a:bodyPr vert="horz" lIns="68580" tIns="34290" rIns="68580" bIns="34290" rtlCol="0" anchor="ctr"/>
          <a:lstStyle>
            <a:defPPr>
              <a:defRPr lang="en-US"/>
            </a:defPPr>
            <a:lvl1pPr marL="0" algn="ctr" defTabSz="457200" rtl="0" eaLnBrk="1" latinLnBrk="0" hangingPunct="1">
              <a:defRPr sz="1400" b="1" kern="1200">
                <a:solidFill>
                  <a:schemeClr val="bg1"/>
                </a:solidFill>
                <a:latin typeface="+mj-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fld id="{BB5D696C-7C4B-4748-AD7A-B30C297BC295}" type="slidenum">
              <a:rPr lang="ko-KR" altLang="en-US" sz="1050" smtClean="0">
                <a:solidFill>
                  <a:srgbClr val="FFFFFF"/>
                </a:solidFill>
              </a:rPr>
              <a:pPr/>
              <a:t>‹#›</a:t>
            </a:fld>
            <a:endParaRPr lang="ko-KR" altLang="en-US" sz="1050">
              <a:solidFill>
                <a:srgbClr val="FFFFFF"/>
              </a:solidFill>
            </a:endParaRPr>
          </a:p>
        </p:txBody>
      </p:sp>
      <p:sp>
        <p:nvSpPr>
          <p:cNvPr id="38" name="Text Placeholder 37">
            <a:extLst>
              <a:ext uri="{FF2B5EF4-FFF2-40B4-BE49-F238E27FC236}">
                <a16:creationId xmlns="" xmlns:a16="http://schemas.microsoft.com/office/drawing/2014/main" id="{A3AE8DB3-D959-DF49-AE2F-2597C8D6C0AC}"/>
              </a:ext>
            </a:extLst>
          </p:cNvPr>
          <p:cNvSpPr>
            <a:spLocks noGrp="1"/>
          </p:cNvSpPr>
          <p:nvPr>
            <p:ph type="body" sz="quarter" idx="11" hasCustomPrompt="1"/>
          </p:nvPr>
        </p:nvSpPr>
        <p:spPr>
          <a:xfrm>
            <a:off x="1086446" y="1693051"/>
            <a:ext cx="6971109" cy="370536"/>
          </a:xfrm>
        </p:spPr>
        <p:txBody>
          <a:bodyPr anchor="ctr">
            <a:normAutofit/>
          </a:bodyPr>
          <a:lstStyle>
            <a:lvl1pPr marL="0" indent="0" algn="ctr">
              <a:buNone/>
              <a:defRPr sz="1500" b="0" cap="none" baseline="0">
                <a:solidFill>
                  <a:schemeClr val="accent1"/>
                </a:solidFill>
              </a:defRPr>
            </a:lvl1pPr>
          </a:lstStyle>
          <a:p>
            <a:pPr lvl="0"/>
            <a:r>
              <a:rPr lang="en-GB" dirty="0"/>
              <a:t>Subtitle</a:t>
            </a:r>
          </a:p>
        </p:txBody>
      </p:sp>
      <p:pic>
        <p:nvPicPr>
          <p:cNvPr id="9" name="Picture 8">
            <a:extLst>
              <a:ext uri="{FF2B5EF4-FFF2-40B4-BE49-F238E27FC236}">
                <a16:creationId xmlns="" xmlns:a16="http://schemas.microsoft.com/office/drawing/2014/main" id="{0F65C790-B095-2544-B383-AB219D04EC6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9521" y="6354763"/>
            <a:ext cx="756411" cy="360000"/>
          </a:xfrm>
          <a:prstGeom prst="rect">
            <a:avLst/>
          </a:prstGeom>
        </p:spPr>
      </p:pic>
      <p:pic>
        <p:nvPicPr>
          <p:cNvPr id="10" name="Picture 2">
            <a:extLst>
              <a:ext uri="{FF2B5EF4-FFF2-40B4-BE49-F238E27FC236}">
                <a16:creationId xmlns="" xmlns:a16="http://schemas.microsoft.com/office/drawing/2014/main" id="{1A636961-1713-CF47-9DCB-8E8EF8467C2B}"/>
              </a:ext>
            </a:extLst>
          </p:cNvPr>
          <p:cNvPicPr>
            <a:picLocks noChangeAspect="1" noChangeArrowheads="1"/>
          </p:cNvPicPr>
          <p:nvPr userDrawn="1"/>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48452" y="6431722"/>
            <a:ext cx="307271" cy="27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679426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cSld name="4_제목만">
    <p:bg>
      <p:bgPr>
        <a:solidFill>
          <a:schemeClr val="bg1"/>
        </a:solidFill>
        <a:effectLst/>
      </p:bgPr>
    </p:bg>
    <p:spTree>
      <p:nvGrpSpPr>
        <p:cNvPr id="1" name=""/>
        <p:cNvGrpSpPr/>
        <p:nvPr/>
      </p:nvGrpSpPr>
      <p:grpSpPr>
        <a:xfrm>
          <a:off x="0" y="0"/>
          <a:ext cx="0" cy="0"/>
          <a:chOff x="0" y="0"/>
          <a:chExt cx="0" cy="0"/>
        </a:xfrm>
      </p:grpSpPr>
      <p:sp>
        <p:nvSpPr>
          <p:cNvPr id="13" name="직사각형 12">
            <a:extLst>
              <a:ext uri="{FF2B5EF4-FFF2-40B4-BE49-F238E27FC236}">
                <a16:creationId xmlns="" xmlns:a16="http://schemas.microsoft.com/office/drawing/2014/main" id="{2230EDC4-B976-4448-9342-42D2413F8DD2}"/>
              </a:ext>
            </a:extLst>
          </p:cNvPr>
          <p:cNvSpPr/>
          <p:nvPr/>
        </p:nvSpPr>
        <p:spPr>
          <a:xfrm>
            <a:off x="0" y="0"/>
            <a:ext cx="9144000" cy="6858000"/>
          </a:xfrm>
          <a:prstGeom prst="rect">
            <a:avLst/>
          </a:prstGeom>
          <a:solidFill>
            <a:srgbClr val="F7F6F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a:endParaRPr lang="ko-KR" altLang="en-US" sz="1350" dirty="0">
              <a:solidFill>
                <a:srgbClr val="FFFFFF"/>
              </a:solidFill>
            </a:endParaRPr>
          </a:p>
        </p:txBody>
      </p:sp>
      <p:sp>
        <p:nvSpPr>
          <p:cNvPr id="2" name="제목 1"/>
          <p:cNvSpPr>
            <a:spLocks noGrp="1"/>
          </p:cNvSpPr>
          <p:nvPr>
            <p:ph type="title"/>
          </p:nvPr>
        </p:nvSpPr>
        <p:spPr>
          <a:xfrm>
            <a:off x="431999" y="115200"/>
            <a:ext cx="8280900" cy="778098"/>
          </a:xfrm>
          <a:noFill/>
          <a:ln w="9525">
            <a:noFill/>
            <a:miter lim="800000"/>
            <a:headEnd/>
            <a:tailEnd/>
          </a:ln>
        </p:spPr>
        <p:txBody>
          <a:bodyPr vert="horz" wrap="square" lIns="91440" tIns="45720" rIns="91440" bIns="45720" numCol="1" rtlCol="0" anchor="ctr" anchorCtr="0" compatLnSpc="1">
            <a:prstTxWarp prst="textNoShape">
              <a:avLst/>
            </a:prstTxWarp>
            <a:normAutofit/>
          </a:bodyPr>
          <a:lstStyle>
            <a:lvl1pPr algn="ctr" defTabSz="685800" rtl="0" eaLnBrk="1" fontAlgn="base" latinLnBrk="1" hangingPunct="1">
              <a:spcBef>
                <a:spcPct val="0"/>
              </a:spcBef>
              <a:spcAft>
                <a:spcPct val="0"/>
              </a:spcAft>
              <a:buNone/>
              <a:defRPr lang="ko-KR" altLang="en-US" sz="2700" b="1" kern="1200" baseline="0">
                <a:solidFill>
                  <a:srgbClr val="262E5F"/>
                </a:solidFill>
                <a:latin typeface="+mj-lt"/>
                <a:ea typeface="맑은 고딕" panose="020B0503020000020004" pitchFamily="50" charset="-127"/>
                <a:cs typeface="+mj-cs"/>
              </a:defRPr>
            </a:lvl1pPr>
          </a:lstStyle>
          <a:p>
            <a:r>
              <a:rPr lang="ko-KR" altLang="en-US"/>
              <a:t>마스터 제목 스타일 편집</a:t>
            </a:r>
            <a:endParaRPr lang="ko-KR" altLang="en-US" dirty="0"/>
          </a:p>
        </p:txBody>
      </p:sp>
      <p:sp>
        <p:nvSpPr>
          <p:cNvPr id="3" name="날짜 개체 틀 2"/>
          <p:cNvSpPr>
            <a:spLocks noGrp="1"/>
          </p:cNvSpPr>
          <p:nvPr>
            <p:ph type="dt" sz="half" idx="10"/>
          </p:nvPr>
        </p:nvSpPr>
        <p:spPr/>
        <p:txBody>
          <a:bodyPr/>
          <a:lstStyle/>
          <a:p>
            <a:pPr defTabSz="342900"/>
            <a:endParaRPr lang="ko-KR" altLang="en-US">
              <a:solidFill>
                <a:srgbClr val="222080"/>
              </a:solidFill>
            </a:endParaRPr>
          </a:p>
        </p:txBody>
      </p:sp>
      <p:sp>
        <p:nvSpPr>
          <p:cNvPr id="4" name="바닥글 개체 틀 3"/>
          <p:cNvSpPr>
            <a:spLocks noGrp="1"/>
          </p:cNvSpPr>
          <p:nvPr>
            <p:ph type="ftr" sz="quarter" idx="11"/>
          </p:nvPr>
        </p:nvSpPr>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5" name="슬라이드 번호 개체 틀 4"/>
          <p:cNvSpPr>
            <a:spLocks noGrp="1"/>
          </p:cNvSpPr>
          <p:nvPr>
            <p:ph type="sldNum" sz="quarter" idx="12"/>
          </p:nvPr>
        </p:nvSpPr>
        <p:spPr/>
        <p:txBody>
          <a:bodyPr/>
          <a:lstStyle/>
          <a:p>
            <a:fld id="{FD9960C5-B0B3-4566-AE49-E4A6D2C8B6D1}" type="slidenum">
              <a:rPr lang="ko-KR" altLang="en-US" smtClean="0">
                <a:solidFill>
                  <a:srgbClr val="222080">
                    <a:tint val="75000"/>
                  </a:srgbClr>
                </a:solidFill>
              </a:rPr>
              <a:pPr/>
              <a:t>‹#›</a:t>
            </a:fld>
            <a:endParaRPr lang="ko-KR" altLang="en-US">
              <a:solidFill>
                <a:srgbClr val="222080">
                  <a:tint val="75000"/>
                </a:srgbClr>
              </a:solidFill>
            </a:endParaRPr>
          </a:p>
        </p:txBody>
      </p:sp>
    </p:spTree>
    <p:extLst>
      <p:ext uri="{BB962C8B-B14F-4D97-AF65-F5344CB8AC3E}">
        <p14:creationId xmlns:p14="http://schemas.microsoft.com/office/powerpoint/2010/main" val="21454365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0" y="1041995"/>
            <a:ext cx="3008313" cy="404988"/>
          </a:xfrm>
          <a:prstGeom prst="rect">
            <a:avLst/>
          </a:prstGeom>
        </p:spPr>
        <p:txBody>
          <a:bodyPr anchor="b"/>
          <a:lstStyle>
            <a:lvl1pPr algn="l">
              <a:defRPr sz="2000" b="1"/>
            </a:lvl1pPr>
          </a:lstStyle>
          <a:p>
            <a:r>
              <a:rPr lang="en-US" dirty="0" err="1" smtClean="0"/>
              <a:t>Lorem</a:t>
            </a:r>
            <a:r>
              <a:rPr lang="en-US" dirty="0" smtClean="0"/>
              <a:t> </a:t>
            </a:r>
            <a:r>
              <a:rPr lang="en-US" dirty="0" err="1" smtClean="0"/>
              <a:t>ipsum</a:t>
            </a:r>
            <a:endParaRPr lang="en-US" dirty="0"/>
          </a:p>
        </p:txBody>
      </p:sp>
      <p:sp>
        <p:nvSpPr>
          <p:cNvPr id="8" name="Content Placeholder 2"/>
          <p:cNvSpPr>
            <a:spLocks noGrp="1"/>
          </p:cNvSpPr>
          <p:nvPr>
            <p:ph idx="1"/>
          </p:nvPr>
        </p:nvSpPr>
        <p:spPr>
          <a:xfrm>
            <a:off x="3575050" y="1041995"/>
            <a:ext cx="4537075" cy="3657005"/>
          </a:xfrm>
          <a:prstGeom prst="rect">
            <a:avLst/>
          </a:prstGeom>
        </p:spPr>
        <p:txBody>
          <a:bodyPr/>
          <a:lstStyle>
            <a:lvl1pPr>
              <a:defRPr sz="2000"/>
            </a:lvl1pPr>
            <a:lvl2pPr>
              <a:defRPr sz="18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half" idx="2" hasCustomPrompt="1"/>
          </p:nvPr>
        </p:nvSpPr>
        <p:spPr>
          <a:xfrm>
            <a:off x="457200" y="1531651"/>
            <a:ext cx="3008313" cy="3167349"/>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err="1" smtClean="0"/>
              <a:t>Lorem</a:t>
            </a:r>
            <a:r>
              <a:rPr lang="en-US" dirty="0" smtClean="0"/>
              <a:t> </a:t>
            </a:r>
            <a:r>
              <a:rPr lang="en-US" dirty="0" err="1" smtClean="0"/>
              <a:t>ipsum</a:t>
            </a:r>
            <a:endParaRPr lang="en-US" dirty="0" smtClean="0"/>
          </a:p>
        </p:txBody>
      </p:sp>
      <p:sp>
        <p:nvSpPr>
          <p:cNvPr id="6" name="Content Placeholder 2"/>
          <p:cNvSpPr>
            <a:spLocks noGrp="1"/>
          </p:cNvSpPr>
          <p:nvPr>
            <p:ph idx="13" hasCustomPrompt="1"/>
          </p:nvPr>
        </p:nvSpPr>
        <p:spPr>
          <a:xfrm>
            <a:off x="457200" y="316782"/>
            <a:ext cx="3495675" cy="488017"/>
          </a:xfrm>
          <a:prstGeom prst="rect">
            <a:avLst/>
          </a:prstGeom>
        </p:spPr>
        <p:txBody>
          <a:bodyPr>
            <a:normAutofit/>
          </a:bodyPr>
          <a:lstStyle>
            <a:lvl1pPr marL="0" indent="0">
              <a:buNone/>
              <a:defRPr sz="1800" b="1">
                <a:solidFill>
                  <a:schemeClr val="accent3"/>
                </a:solidFill>
                <a:latin typeface="Open Sans"/>
                <a:cs typeface="Open Sans"/>
              </a:defRPr>
            </a:lvl1pPr>
          </a:lstStyle>
          <a:p>
            <a:pPr lvl="0"/>
            <a:r>
              <a:rPr lang="en-US" dirty="0" smtClean="0"/>
              <a:t>CLICK TO EDIT MASTER  |</a:t>
            </a:r>
          </a:p>
        </p:txBody>
      </p:sp>
      <p:sp>
        <p:nvSpPr>
          <p:cNvPr id="10" name="Content Placeholder 2"/>
          <p:cNvSpPr>
            <a:spLocks noGrp="1"/>
          </p:cNvSpPr>
          <p:nvPr>
            <p:ph idx="14" hasCustomPrompt="1"/>
          </p:nvPr>
        </p:nvSpPr>
        <p:spPr>
          <a:xfrm>
            <a:off x="3416031" y="344184"/>
            <a:ext cx="2238375" cy="492365"/>
          </a:xfrm>
          <a:prstGeom prst="rect">
            <a:avLst/>
          </a:prstGeom>
        </p:spPr>
        <p:txBody>
          <a:bodyPr>
            <a:normAutofit/>
          </a:bodyPr>
          <a:lstStyle>
            <a:lvl1pPr marL="0" indent="0">
              <a:buNone/>
              <a:defRPr sz="1800" b="1">
                <a:solidFill>
                  <a:schemeClr val="accent6"/>
                </a:solidFill>
                <a:latin typeface="Open Sans"/>
                <a:cs typeface="Open Sans"/>
              </a:defRPr>
            </a:lvl1pPr>
          </a:lstStyle>
          <a:p>
            <a:pPr lvl="0"/>
            <a:r>
              <a:rPr lang="en-US" dirty="0" smtClean="0"/>
              <a:t>CLICK TO EDIT</a:t>
            </a:r>
          </a:p>
        </p:txBody>
      </p:sp>
    </p:spTree>
    <p:extLst>
      <p:ext uri="{BB962C8B-B14F-4D97-AF65-F5344CB8AC3E}">
        <p14:creationId xmlns:p14="http://schemas.microsoft.com/office/powerpoint/2010/main" val="38187141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250032"/>
            <a:ext cx="7766050" cy="1150353"/>
          </a:xfrm>
          <a:prstGeom prst="rect">
            <a:avLst/>
          </a:prstGeom>
        </p:spPr>
        <p:txBody>
          <a:bodyPr>
            <a:normAutofit/>
          </a:bodyPr>
          <a:lstStyle>
            <a:lvl1pPr>
              <a:defRPr sz="4200">
                <a:latin typeface="Open Sans"/>
                <a:cs typeface="Open Sans"/>
              </a:defRPr>
            </a:lvl1pPr>
          </a:lstStyle>
          <a:p>
            <a:r>
              <a:rPr lang="en-US" dirty="0" smtClean="0"/>
              <a:t>Click to edit Master title style</a:t>
            </a:r>
            <a:endParaRPr lang="en-US" dirty="0"/>
          </a:p>
        </p:txBody>
      </p:sp>
      <p:sp>
        <p:nvSpPr>
          <p:cNvPr id="3" name="Content Placeholder 2"/>
          <p:cNvSpPr>
            <a:spLocks noGrp="1"/>
          </p:cNvSpPr>
          <p:nvPr>
            <p:ph idx="1"/>
          </p:nvPr>
        </p:nvSpPr>
        <p:spPr>
          <a:xfrm>
            <a:off x="482600" y="2400385"/>
            <a:ext cx="7740650" cy="2064669"/>
          </a:xfrm>
          <a:prstGeom prst="rect">
            <a:avLst/>
          </a:prstGeom>
        </p:spPr>
        <p:txBody>
          <a:bodyPr/>
          <a:lstStyle>
            <a:lvl1pPr>
              <a:defRPr>
                <a:latin typeface="Open Sans"/>
                <a:cs typeface="Open Sans"/>
              </a:defRPr>
            </a:lvl1pPr>
            <a:lvl2pPr>
              <a:defRPr>
                <a:latin typeface="Open Sans"/>
                <a:cs typeface="Open Sans"/>
              </a:defRPr>
            </a:lvl2pPr>
            <a:lvl3pPr>
              <a:defRPr>
                <a:latin typeface="Open Sans"/>
                <a:cs typeface="Open Sans"/>
              </a:defRPr>
            </a:lvl3pPr>
            <a:lvl4pPr>
              <a:defRPr>
                <a:latin typeface="Open Sans"/>
                <a:cs typeface="Open Sans"/>
              </a:defRPr>
            </a:lvl4pPr>
            <a:lvl5pPr>
              <a:defRPr>
                <a:latin typeface="Open Sans"/>
                <a:cs typeface="Open San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3" hasCustomPrompt="1"/>
          </p:nvPr>
        </p:nvSpPr>
        <p:spPr>
          <a:xfrm>
            <a:off x="457200" y="331939"/>
            <a:ext cx="3495675" cy="488017"/>
          </a:xfrm>
          <a:prstGeom prst="rect">
            <a:avLst/>
          </a:prstGeom>
        </p:spPr>
        <p:txBody>
          <a:bodyPr>
            <a:normAutofit/>
          </a:bodyPr>
          <a:lstStyle>
            <a:lvl1pPr marL="0" indent="0">
              <a:buNone/>
              <a:defRPr sz="1800" b="1">
                <a:solidFill>
                  <a:srgbClr val="595959"/>
                </a:solidFill>
                <a:latin typeface="Open Sans"/>
                <a:cs typeface="Open Sans"/>
              </a:defRPr>
            </a:lvl1pPr>
          </a:lstStyle>
          <a:p>
            <a:pPr lvl="0"/>
            <a:r>
              <a:rPr lang="en-US" dirty="0" smtClean="0"/>
              <a:t>CLICK TO EDIT MASTER |</a:t>
            </a:r>
          </a:p>
        </p:txBody>
      </p:sp>
      <p:sp>
        <p:nvSpPr>
          <p:cNvPr id="10" name="Content Placeholder 2"/>
          <p:cNvSpPr>
            <a:spLocks noGrp="1"/>
          </p:cNvSpPr>
          <p:nvPr>
            <p:ph idx="14" hasCustomPrompt="1"/>
          </p:nvPr>
        </p:nvSpPr>
        <p:spPr>
          <a:xfrm>
            <a:off x="3349625" y="331939"/>
            <a:ext cx="2238375" cy="492365"/>
          </a:xfrm>
          <a:prstGeom prst="rect">
            <a:avLst/>
          </a:prstGeom>
        </p:spPr>
        <p:txBody>
          <a:bodyPr>
            <a:normAutofit/>
          </a:bodyPr>
          <a:lstStyle>
            <a:lvl1pPr marL="0" indent="0">
              <a:buNone/>
              <a:defRPr sz="1800" b="1">
                <a:solidFill>
                  <a:schemeClr val="accent6"/>
                </a:solidFill>
                <a:latin typeface="Open Sans"/>
                <a:cs typeface="Open Sans"/>
              </a:defRPr>
            </a:lvl1pPr>
          </a:lstStyle>
          <a:p>
            <a:pPr lvl="0"/>
            <a:r>
              <a:rPr lang="en-US" dirty="0" smtClean="0"/>
              <a:t>CLICK TO EDIT</a:t>
            </a:r>
          </a:p>
        </p:txBody>
      </p:sp>
    </p:spTree>
    <p:extLst>
      <p:ext uri="{BB962C8B-B14F-4D97-AF65-F5344CB8AC3E}">
        <p14:creationId xmlns:p14="http://schemas.microsoft.com/office/powerpoint/2010/main" val="19864115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250032"/>
            <a:ext cx="7766050" cy="1150353"/>
          </a:xfrm>
          <a:prstGeom prst="rect">
            <a:avLst/>
          </a:prstGeom>
        </p:spPr>
        <p:txBody>
          <a:bodyPr>
            <a:normAutofit/>
          </a:bodyPr>
          <a:lstStyle>
            <a:lvl1pPr>
              <a:defRPr sz="4200">
                <a:latin typeface="Open Sans"/>
                <a:cs typeface="Open Sans"/>
              </a:defRPr>
            </a:lvl1pPr>
          </a:lstStyle>
          <a:p>
            <a:r>
              <a:rPr lang="en-US" dirty="0" smtClean="0"/>
              <a:t>Click to edit Master title style</a:t>
            </a:r>
            <a:endParaRPr lang="en-US" dirty="0"/>
          </a:p>
        </p:txBody>
      </p:sp>
      <p:sp>
        <p:nvSpPr>
          <p:cNvPr id="3" name="Content Placeholder 2"/>
          <p:cNvSpPr>
            <a:spLocks noGrp="1"/>
          </p:cNvSpPr>
          <p:nvPr>
            <p:ph idx="1"/>
          </p:nvPr>
        </p:nvSpPr>
        <p:spPr>
          <a:xfrm>
            <a:off x="482600" y="2400385"/>
            <a:ext cx="7740650" cy="2064669"/>
          </a:xfrm>
          <a:prstGeom prst="rect">
            <a:avLst/>
          </a:prstGeom>
        </p:spPr>
        <p:txBody>
          <a:bodyPr/>
          <a:lstStyle>
            <a:lvl1pPr>
              <a:defRPr>
                <a:latin typeface="Open Sans"/>
                <a:cs typeface="Open Sans"/>
              </a:defRPr>
            </a:lvl1pPr>
            <a:lvl2pPr>
              <a:defRPr>
                <a:latin typeface="Open Sans"/>
                <a:cs typeface="Open Sans"/>
              </a:defRPr>
            </a:lvl2pPr>
            <a:lvl3pPr>
              <a:defRPr>
                <a:latin typeface="Open Sans"/>
                <a:cs typeface="Open Sans"/>
              </a:defRPr>
            </a:lvl3pPr>
            <a:lvl4pPr>
              <a:defRPr>
                <a:latin typeface="Open Sans"/>
                <a:cs typeface="Open Sans"/>
              </a:defRPr>
            </a:lvl4pPr>
            <a:lvl5pPr>
              <a:defRPr>
                <a:latin typeface="Open Sans"/>
                <a:cs typeface="Open San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3" hasCustomPrompt="1"/>
          </p:nvPr>
        </p:nvSpPr>
        <p:spPr>
          <a:xfrm>
            <a:off x="457200" y="331939"/>
            <a:ext cx="3495675" cy="488017"/>
          </a:xfrm>
          <a:prstGeom prst="rect">
            <a:avLst/>
          </a:prstGeom>
        </p:spPr>
        <p:txBody>
          <a:bodyPr>
            <a:normAutofit/>
          </a:bodyPr>
          <a:lstStyle>
            <a:lvl1pPr marL="0" indent="0">
              <a:buNone/>
              <a:defRPr sz="1800" b="1">
                <a:solidFill>
                  <a:srgbClr val="595959"/>
                </a:solidFill>
                <a:latin typeface="Open Sans"/>
                <a:cs typeface="Open Sans"/>
              </a:defRPr>
            </a:lvl1pPr>
          </a:lstStyle>
          <a:p>
            <a:pPr lvl="0"/>
            <a:r>
              <a:rPr lang="en-US" dirty="0" smtClean="0"/>
              <a:t>CLICK TO EDIT MASTER |</a:t>
            </a:r>
          </a:p>
        </p:txBody>
      </p:sp>
      <p:sp>
        <p:nvSpPr>
          <p:cNvPr id="10" name="Content Placeholder 2"/>
          <p:cNvSpPr>
            <a:spLocks noGrp="1"/>
          </p:cNvSpPr>
          <p:nvPr>
            <p:ph idx="14" hasCustomPrompt="1"/>
          </p:nvPr>
        </p:nvSpPr>
        <p:spPr>
          <a:xfrm>
            <a:off x="3349625" y="331939"/>
            <a:ext cx="2238375" cy="492365"/>
          </a:xfrm>
          <a:prstGeom prst="rect">
            <a:avLst/>
          </a:prstGeom>
        </p:spPr>
        <p:txBody>
          <a:bodyPr>
            <a:normAutofit/>
          </a:bodyPr>
          <a:lstStyle>
            <a:lvl1pPr marL="0" indent="0">
              <a:buNone/>
              <a:defRPr sz="1800" b="1">
                <a:solidFill>
                  <a:schemeClr val="accent6"/>
                </a:solidFill>
                <a:latin typeface="Open Sans"/>
                <a:cs typeface="Open Sans"/>
              </a:defRPr>
            </a:lvl1pPr>
          </a:lstStyle>
          <a:p>
            <a:pPr lvl="0"/>
            <a:r>
              <a:rPr lang="en-US" dirty="0" smtClean="0"/>
              <a:t>CLICK TO EDIT</a:t>
            </a:r>
          </a:p>
        </p:txBody>
      </p:sp>
    </p:spTree>
    <p:extLst>
      <p:ext uri="{BB962C8B-B14F-4D97-AF65-F5344CB8AC3E}">
        <p14:creationId xmlns:p14="http://schemas.microsoft.com/office/powerpoint/2010/main" val="33539351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extBox 8"/>
          <p:cNvSpPr txBox="1"/>
          <p:nvPr userDrawn="1"/>
        </p:nvSpPr>
        <p:spPr>
          <a:xfrm>
            <a:off x="889000" y="1143001"/>
            <a:ext cx="7239000" cy="3416320"/>
          </a:xfrm>
          <a:prstGeom prst="rect">
            <a:avLst/>
          </a:prstGeom>
          <a:noFill/>
        </p:spPr>
        <p:txBody>
          <a:bodyPr wrap="square" rtlCol="0">
            <a:spAutoFit/>
          </a:bodyPr>
          <a:lstStyle/>
          <a:p>
            <a:pPr algn="ctr" defTabSz="457200">
              <a:defRPr/>
            </a:pPr>
            <a:r>
              <a:rPr lang="en-US" sz="5400" dirty="0" smtClean="0">
                <a:solidFill>
                  <a:srgbClr val="FFFFFF"/>
                </a:solidFill>
                <a:latin typeface="Open Sans"/>
                <a:cs typeface="Open Sans"/>
              </a:rPr>
              <a:t>“Quote here. Quote here. Quote here. Quote here. Quote here. Quote here.” </a:t>
            </a:r>
            <a:endParaRPr lang="en-US" dirty="0">
              <a:solidFill>
                <a:srgbClr val="FFFFFF"/>
              </a:solidFill>
            </a:endParaRPr>
          </a:p>
        </p:txBody>
      </p:sp>
      <p:sp>
        <p:nvSpPr>
          <p:cNvPr id="10" name="TextBox 9"/>
          <p:cNvSpPr txBox="1"/>
          <p:nvPr userDrawn="1"/>
        </p:nvSpPr>
        <p:spPr>
          <a:xfrm>
            <a:off x="3810000" y="4801541"/>
            <a:ext cx="4651375" cy="461665"/>
          </a:xfrm>
          <a:prstGeom prst="rect">
            <a:avLst/>
          </a:prstGeom>
          <a:noFill/>
        </p:spPr>
        <p:txBody>
          <a:bodyPr wrap="square" rtlCol="0">
            <a:spAutoFit/>
          </a:bodyPr>
          <a:lstStyle/>
          <a:p>
            <a:pPr defTabSz="457200"/>
            <a:r>
              <a:rPr lang="en-US" sz="2400" b="1" dirty="0" smtClean="0">
                <a:solidFill>
                  <a:srgbClr val="FFFFFF"/>
                </a:solidFill>
                <a:latin typeface="Open Sans"/>
                <a:cs typeface="Open Sans"/>
              </a:rPr>
              <a:t>- AUTHOR NAME HERE</a:t>
            </a:r>
            <a:endParaRPr lang="en-US" sz="2400" b="1" dirty="0">
              <a:solidFill>
                <a:srgbClr val="FFFFFF"/>
              </a:solidFill>
              <a:latin typeface="Open Sans"/>
              <a:cs typeface="Open Sans"/>
            </a:endParaRPr>
          </a:p>
        </p:txBody>
      </p:sp>
    </p:spTree>
    <p:extLst>
      <p:ext uri="{BB962C8B-B14F-4D97-AF65-F5344CB8AC3E}">
        <p14:creationId xmlns:p14="http://schemas.microsoft.com/office/powerpoint/2010/main" val="1376399847"/>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descr="EIFL_LOGO_BG_WHITE.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626" y="5422265"/>
            <a:ext cx="5083400" cy="1435735"/>
          </a:xfrm>
          <a:prstGeom prst="rect">
            <a:avLst/>
          </a:prstGeom>
        </p:spPr>
      </p:pic>
    </p:spTree>
    <p:extLst>
      <p:ext uri="{BB962C8B-B14F-4D97-AF65-F5344CB8AC3E}">
        <p14:creationId xmlns:p14="http://schemas.microsoft.com/office/powerpoint/2010/main" val="1441181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68325" y="2017295"/>
            <a:ext cx="7772400" cy="1996573"/>
          </a:xfrm>
          <a:prstGeom prst="rect">
            <a:avLst/>
          </a:prstGeom>
        </p:spPr>
        <p:txBody>
          <a:bodyPr anchor="t">
            <a:noAutofit/>
          </a:bodyPr>
          <a:lstStyle>
            <a:lvl1pPr algn="l">
              <a:defRPr sz="4200" b="0"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568325" y="1019341"/>
            <a:ext cx="7772400" cy="895685"/>
          </a:xfrm>
          <a:prstGeom prst="rect">
            <a:avLst/>
          </a:prstGeom>
        </p:spPr>
        <p:txBody>
          <a:bodyPr anchor="b">
            <a:normAutofit/>
          </a:bodyPr>
          <a:lstStyle>
            <a:lvl1pPr marL="0" indent="0">
              <a:buNone/>
              <a:defRPr sz="2200">
                <a:solidFill>
                  <a:schemeClr val="accent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Content Placeholder 2"/>
          <p:cNvSpPr>
            <a:spLocks noGrp="1"/>
          </p:cNvSpPr>
          <p:nvPr>
            <p:ph idx="13" hasCustomPrompt="1"/>
          </p:nvPr>
        </p:nvSpPr>
        <p:spPr>
          <a:xfrm>
            <a:off x="457200" y="316782"/>
            <a:ext cx="3495675" cy="488017"/>
          </a:xfrm>
          <a:prstGeom prst="rect">
            <a:avLst/>
          </a:prstGeom>
        </p:spPr>
        <p:txBody>
          <a:bodyPr>
            <a:normAutofit/>
          </a:bodyPr>
          <a:lstStyle>
            <a:lvl1pPr marL="0" indent="0">
              <a:buNone/>
              <a:defRPr sz="1800" b="1">
                <a:solidFill>
                  <a:schemeClr val="accent3"/>
                </a:solidFill>
                <a:latin typeface="Open Sans"/>
                <a:cs typeface="Open Sans"/>
              </a:defRPr>
            </a:lvl1pPr>
          </a:lstStyle>
          <a:p>
            <a:pPr lvl="0"/>
            <a:r>
              <a:rPr lang="en-US" dirty="0" smtClean="0"/>
              <a:t>CLICK TO EDIT MASTER  |</a:t>
            </a:r>
          </a:p>
        </p:txBody>
      </p:sp>
      <p:sp>
        <p:nvSpPr>
          <p:cNvPr id="7" name="Content Placeholder 2"/>
          <p:cNvSpPr>
            <a:spLocks noGrp="1"/>
          </p:cNvSpPr>
          <p:nvPr>
            <p:ph idx="14" hasCustomPrompt="1"/>
          </p:nvPr>
        </p:nvSpPr>
        <p:spPr>
          <a:xfrm>
            <a:off x="3447781" y="332657"/>
            <a:ext cx="2238375" cy="492365"/>
          </a:xfrm>
          <a:prstGeom prst="rect">
            <a:avLst/>
          </a:prstGeom>
        </p:spPr>
        <p:txBody>
          <a:bodyPr>
            <a:normAutofit/>
          </a:bodyPr>
          <a:lstStyle>
            <a:lvl1pPr marL="0" indent="0">
              <a:buNone/>
              <a:defRPr sz="1800" b="1">
                <a:solidFill>
                  <a:schemeClr val="accent6"/>
                </a:solidFill>
                <a:latin typeface="Open Sans"/>
                <a:cs typeface="Open Sans"/>
              </a:defRPr>
            </a:lvl1pPr>
          </a:lstStyle>
          <a:p>
            <a:pPr lvl="0"/>
            <a:r>
              <a:rPr lang="en-US" dirty="0" smtClean="0"/>
              <a:t>CLICK TO EDIT</a:t>
            </a:r>
          </a:p>
        </p:txBody>
      </p:sp>
    </p:spTree>
    <p:extLst>
      <p:ext uri="{BB962C8B-B14F-4D97-AF65-F5344CB8AC3E}">
        <p14:creationId xmlns:p14="http://schemas.microsoft.com/office/powerpoint/2010/main" val="19324492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a:r>
              <a:rPr lang="en-US" smtClean="0">
                <a:solidFill>
                  <a:prstClr val="black"/>
                </a:solidFill>
              </a:rPr>
              <a:t>www.eifl.net</a:t>
            </a:r>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a:fld id="{4B81FC85-EDEF-5E4A-BACB-E2E10F38733B}"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38149395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CA"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457200"/>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457200"/>
            <a:r>
              <a:rPr lang="en-US" smtClean="0">
                <a:solidFill>
                  <a:prstClr val="black"/>
                </a:solidFill>
              </a:rPr>
              <a:t>www.eifl.net</a:t>
            </a:r>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457200"/>
            <a:fld id="{4B81FC85-EDEF-5E4A-BACB-E2E10F38733B}"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39458940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457200"/>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457200"/>
            <a:r>
              <a:rPr lang="en-US" smtClean="0">
                <a:solidFill>
                  <a:prstClr val="black"/>
                </a:solidFill>
              </a:rPr>
              <a:t>www.eifl.net</a:t>
            </a:r>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457200"/>
            <a:fld id="{4B81FC85-EDEF-5E4A-BACB-E2E10F38733B}"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28038605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CA"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457200"/>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457200"/>
            <a:r>
              <a:rPr lang="en-US" smtClean="0">
                <a:solidFill>
                  <a:prstClr val="black"/>
                </a:solidFill>
              </a:rPr>
              <a:t>www.eifl.net</a:t>
            </a:r>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457200"/>
            <a:fld id="{4B81FC85-EDEF-5E4A-BACB-E2E10F38733B}"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25843350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457200"/>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457200"/>
            <a:r>
              <a:rPr lang="en-US" smtClean="0">
                <a:solidFill>
                  <a:prstClr val="black"/>
                </a:solidFill>
              </a:rPr>
              <a:t>www.eifl.net</a:t>
            </a:r>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457200"/>
            <a:fld id="{4B81FC85-EDEF-5E4A-BACB-E2E10F38733B}"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34612037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457200"/>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457200"/>
            <a:r>
              <a:rPr lang="en-US" smtClean="0">
                <a:solidFill>
                  <a:prstClr val="black"/>
                </a:solidFill>
              </a:rPr>
              <a:t>www.eifl.net</a:t>
            </a:r>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457200"/>
            <a:fld id="{4B81FC85-EDEF-5E4A-BACB-E2E10F38733B}"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42636632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457200"/>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457200"/>
            <a:r>
              <a:rPr lang="en-US" smtClean="0">
                <a:solidFill>
                  <a:prstClr val="black"/>
                </a:solidFill>
              </a:rPr>
              <a:t>www.eifl.net</a:t>
            </a:r>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457200"/>
            <a:fld id="{4B81FC85-EDEF-5E4A-BACB-E2E10F38733B}"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31769896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a:r>
              <a:rPr lang="en-US" smtClean="0">
                <a:solidFill>
                  <a:prstClr val="black"/>
                </a:solidFill>
              </a:rPr>
              <a:t>www.eifl.net</a:t>
            </a:r>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a:fld id="{4B81FC85-EDEF-5E4A-BACB-E2E10F38733B}"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38678294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a:r>
              <a:rPr lang="en-US" smtClean="0">
                <a:solidFill>
                  <a:prstClr val="black"/>
                </a:solidFill>
              </a:rPr>
              <a:t>www.eifl.net</a:t>
            </a:r>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a:fld id="{4B81FC85-EDEF-5E4A-BACB-E2E10F38733B}"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23477150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250032"/>
            <a:ext cx="7766050" cy="1150353"/>
          </a:xfrm>
          <a:prstGeom prst="rect">
            <a:avLst/>
          </a:prstGeom>
        </p:spPr>
        <p:txBody>
          <a:bodyPr>
            <a:normAutofit/>
          </a:bodyPr>
          <a:lstStyle>
            <a:lvl1pPr>
              <a:defRPr sz="4200">
                <a:latin typeface="Open Sans"/>
                <a:cs typeface="Open Sans"/>
              </a:defRPr>
            </a:lvl1pPr>
          </a:lstStyle>
          <a:p>
            <a:r>
              <a:rPr lang="en-US" dirty="0" smtClean="0"/>
              <a:t>Click to edit Master title style</a:t>
            </a:r>
            <a:endParaRPr lang="en-US" dirty="0"/>
          </a:p>
        </p:txBody>
      </p:sp>
      <p:sp>
        <p:nvSpPr>
          <p:cNvPr id="3" name="Content Placeholder 2"/>
          <p:cNvSpPr>
            <a:spLocks noGrp="1"/>
          </p:cNvSpPr>
          <p:nvPr>
            <p:ph idx="1"/>
          </p:nvPr>
        </p:nvSpPr>
        <p:spPr>
          <a:xfrm>
            <a:off x="482600" y="2400385"/>
            <a:ext cx="7740650" cy="2064669"/>
          </a:xfrm>
          <a:prstGeom prst="rect">
            <a:avLst/>
          </a:prstGeom>
        </p:spPr>
        <p:txBody>
          <a:bodyPr/>
          <a:lstStyle>
            <a:lvl1pPr>
              <a:defRPr>
                <a:latin typeface="Open Sans"/>
                <a:cs typeface="Open Sans"/>
              </a:defRPr>
            </a:lvl1pPr>
            <a:lvl2pPr>
              <a:defRPr>
                <a:latin typeface="Open Sans"/>
                <a:cs typeface="Open Sans"/>
              </a:defRPr>
            </a:lvl2pPr>
            <a:lvl3pPr>
              <a:defRPr>
                <a:latin typeface="Open Sans"/>
                <a:cs typeface="Open Sans"/>
              </a:defRPr>
            </a:lvl3pPr>
            <a:lvl4pPr>
              <a:defRPr>
                <a:latin typeface="Open Sans"/>
                <a:cs typeface="Open Sans"/>
              </a:defRPr>
            </a:lvl4pPr>
            <a:lvl5pPr>
              <a:defRPr>
                <a:latin typeface="Open Sans"/>
                <a:cs typeface="Open San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3" hasCustomPrompt="1"/>
          </p:nvPr>
        </p:nvSpPr>
        <p:spPr>
          <a:xfrm>
            <a:off x="457200" y="331939"/>
            <a:ext cx="3495675" cy="488017"/>
          </a:xfrm>
          <a:prstGeom prst="rect">
            <a:avLst/>
          </a:prstGeom>
        </p:spPr>
        <p:txBody>
          <a:bodyPr>
            <a:normAutofit/>
          </a:bodyPr>
          <a:lstStyle>
            <a:lvl1pPr marL="0" indent="0">
              <a:buNone/>
              <a:defRPr sz="1800" b="1">
                <a:solidFill>
                  <a:srgbClr val="595959"/>
                </a:solidFill>
                <a:latin typeface="Open Sans"/>
                <a:cs typeface="Open Sans"/>
              </a:defRPr>
            </a:lvl1pPr>
          </a:lstStyle>
          <a:p>
            <a:pPr lvl="0"/>
            <a:r>
              <a:rPr lang="en-US" dirty="0" smtClean="0"/>
              <a:t>CLICK TO EDIT MASTER |</a:t>
            </a:r>
          </a:p>
        </p:txBody>
      </p:sp>
      <p:sp>
        <p:nvSpPr>
          <p:cNvPr id="10" name="Content Placeholder 2"/>
          <p:cNvSpPr>
            <a:spLocks noGrp="1"/>
          </p:cNvSpPr>
          <p:nvPr>
            <p:ph idx="14" hasCustomPrompt="1"/>
          </p:nvPr>
        </p:nvSpPr>
        <p:spPr>
          <a:xfrm>
            <a:off x="3349625" y="331939"/>
            <a:ext cx="2238375" cy="492365"/>
          </a:xfrm>
          <a:prstGeom prst="rect">
            <a:avLst/>
          </a:prstGeom>
        </p:spPr>
        <p:txBody>
          <a:bodyPr>
            <a:normAutofit/>
          </a:bodyPr>
          <a:lstStyle>
            <a:lvl1pPr marL="0" indent="0">
              <a:buNone/>
              <a:defRPr sz="1800" b="1">
                <a:solidFill>
                  <a:schemeClr val="accent6"/>
                </a:solidFill>
                <a:latin typeface="Open Sans"/>
                <a:cs typeface="Open Sans"/>
              </a:defRPr>
            </a:lvl1pPr>
          </a:lstStyle>
          <a:p>
            <a:pPr lvl="0"/>
            <a:r>
              <a:rPr lang="en-US" dirty="0" smtClean="0"/>
              <a:t>CLICK TO EDIT</a:t>
            </a:r>
          </a:p>
        </p:txBody>
      </p:sp>
    </p:spTree>
    <p:extLst>
      <p:ext uri="{BB962C8B-B14F-4D97-AF65-F5344CB8AC3E}">
        <p14:creationId xmlns:p14="http://schemas.microsoft.com/office/powerpoint/2010/main" val="2668579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72051"/>
            <a:ext cx="7464425" cy="1143000"/>
          </a:xfrm>
          <a:prstGeom prst="rect">
            <a:avLst/>
          </a:prstGeom>
        </p:spPr>
        <p:txBody>
          <a:bodyPr>
            <a:normAutofit/>
          </a:bodyPr>
          <a:lstStyle>
            <a:lvl1pPr>
              <a:defRPr sz="4200"/>
            </a:lvl1pPr>
          </a:lstStyle>
          <a:p>
            <a:r>
              <a:rPr lang="en-US" dirty="0" smtClean="0"/>
              <a:t>Click to edit Master</a:t>
            </a:r>
            <a:endParaRPr lang="en-US" dirty="0"/>
          </a:p>
        </p:txBody>
      </p:sp>
      <p:sp>
        <p:nvSpPr>
          <p:cNvPr id="3" name="Content Placeholder 2"/>
          <p:cNvSpPr>
            <a:spLocks noGrp="1"/>
          </p:cNvSpPr>
          <p:nvPr>
            <p:ph sz="half" idx="1"/>
          </p:nvPr>
        </p:nvSpPr>
        <p:spPr>
          <a:xfrm>
            <a:off x="457200" y="2097755"/>
            <a:ext cx="3717925" cy="2823496"/>
          </a:xfrm>
          <a:prstGeom prst="rect">
            <a:avLst/>
          </a:prstGeo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sz="half" idx="10"/>
          </p:nvPr>
        </p:nvSpPr>
        <p:spPr>
          <a:xfrm>
            <a:off x="4175125" y="2097754"/>
            <a:ext cx="3746500" cy="2823497"/>
          </a:xfrm>
          <a:prstGeom prst="rect">
            <a:avLst/>
          </a:prstGeom>
        </p:spPr>
        <p:txBody>
          <a:bodyPr/>
          <a:lstStyle>
            <a:lvl1pPr>
              <a:defRPr sz="2200">
                <a:solidFill>
                  <a:srgbClr val="595959"/>
                </a:solidFill>
              </a:defRPr>
            </a:lvl1pPr>
            <a:lvl2pPr>
              <a:defRPr sz="2000">
                <a:solidFill>
                  <a:srgbClr val="595959"/>
                </a:solidFill>
              </a:defRPr>
            </a:lvl2pPr>
            <a:lvl3pPr>
              <a:defRPr sz="1800">
                <a:solidFill>
                  <a:srgbClr val="595959"/>
                </a:solidFill>
              </a:defRPr>
            </a:lvl3pPr>
            <a:lvl4pPr>
              <a:defRPr sz="1600">
                <a:solidFill>
                  <a:srgbClr val="595959"/>
                </a:solidFill>
              </a:defRPr>
            </a:lvl4pPr>
            <a:lvl5pPr>
              <a:defRPr sz="1400">
                <a:solidFill>
                  <a:srgbClr val="595959"/>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2"/>
          <p:cNvSpPr>
            <a:spLocks noGrp="1"/>
          </p:cNvSpPr>
          <p:nvPr>
            <p:ph idx="13" hasCustomPrompt="1"/>
          </p:nvPr>
        </p:nvSpPr>
        <p:spPr>
          <a:xfrm>
            <a:off x="457200" y="316782"/>
            <a:ext cx="3495675" cy="488017"/>
          </a:xfrm>
          <a:prstGeom prst="rect">
            <a:avLst/>
          </a:prstGeom>
        </p:spPr>
        <p:txBody>
          <a:bodyPr>
            <a:normAutofit/>
          </a:bodyPr>
          <a:lstStyle>
            <a:lvl1pPr marL="0" indent="0">
              <a:buNone/>
              <a:defRPr sz="1800" b="1">
                <a:solidFill>
                  <a:schemeClr val="accent3"/>
                </a:solidFill>
                <a:latin typeface="Open Sans"/>
                <a:cs typeface="Open Sans"/>
              </a:defRPr>
            </a:lvl1pPr>
          </a:lstStyle>
          <a:p>
            <a:pPr lvl="0"/>
            <a:r>
              <a:rPr lang="en-US" dirty="0" smtClean="0"/>
              <a:t>CLICK TO EDIT MASTER  |</a:t>
            </a:r>
          </a:p>
        </p:txBody>
      </p:sp>
      <p:sp>
        <p:nvSpPr>
          <p:cNvPr id="7" name="Content Placeholder 2"/>
          <p:cNvSpPr>
            <a:spLocks noGrp="1"/>
          </p:cNvSpPr>
          <p:nvPr>
            <p:ph idx="14" hasCustomPrompt="1"/>
          </p:nvPr>
        </p:nvSpPr>
        <p:spPr>
          <a:xfrm>
            <a:off x="3463656" y="316782"/>
            <a:ext cx="2238375" cy="492365"/>
          </a:xfrm>
          <a:prstGeom prst="rect">
            <a:avLst/>
          </a:prstGeom>
        </p:spPr>
        <p:txBody>
          <a:bodyPr>
            <a:normAutofit/>
          </a:bodyPr>
          <a:lstStyle>
            <a:lvl1pPr marL="0" indent="0">
              <a:buNone/>
              <a:defRPr sz="1800" b="1">
                <a:solidFill>
                  <a:schemeClr val="accent6"/>
                </a:solidFill>
                <a:latin typeface="Open Sans"/>
                <a:cs typeface="Open Sans"/>
              </a:defRPr>
            </a:lvl1pPr>
          </a:lstStyle>
          <a:p>
            <a:pPr lvl="0"/>
            <a:r>
              <a:rPr lang="en-US" dirty="0" smtClean="0"/>
              <a:t>CLICK TO EDIT</a:t>
            </a:r>
          </a:p>
        </p:txBody>
      </p:sp>
    </p:spTree>
    <p:extLst>
      <p:ext uri="{BB962C8B-B14F-4D97-AF65-F5344CB8AC3E}">
        <p14:creationId xmlns:p14="http://schemas.microsoft.com/office/powerpoint/2010/main" val="38798458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0" y="1041995"/>
            <a:ext cx="3008313" cy="404988"/>
          </a:xfrm>
          <a:prstGeom prst="rect">
            <a:avLst/>
          </a:prstGeom>
        </p:spPr>
        <p:txBody>
          <a:bodyPr anchor="b"/>
          <a:lstStyle>
            <a:lvl1pPr algn="l">
              <a:defRPr sz="2000" b="1"/>
            </a:lvl1pPr>
          </a:lstStyle>
          <a:p>
            <a:r>
              <a:rPr lang="en-US" dirty="0" err="1" smtClean="0"/>
              <a:t>Lorem</a:t>
            </a:r>
            <a:r>
              <a:rPr lang="en-US" dirty="0" smtClean="0"/>
              <a:t> </a:t>
            </a:r>
            <a:r>
              <a:rPr lang="en-US" dirty="0" err="1" smtClean="0"/>
              <a:t>ipsum</a:t>
            </a:r>
            <a:endParaRPr lang="en-US" dirty="0"/>
          </a:p>
        </p:txBody>
      </p:sp>
      <p:sp>
        <p:nvSpPr>
          <p:cNvPr id="8" name="Content Placeholder 2"/>
          <p:cNvSpPr>
            <a:spLocks noGrp="1"/>
          </p:cNvSpPr>
          <p:nvPr>
            <p:ph idx="1"/>
          </p:nvPr>
        </p:nvSpPr>
        <p:spPr>
          <a:xfrm>
            <a:off x="3575050" y="1041995"/>
            <a:ext cx="4537075" cy="3657005"/>
          </a:xfrm>
          <a:prstGeom prst="rect">
            <a:avLst/>
          </a:prstGeom>
        </p:spPr>
        <p:txBody>
          <a:bodyPr/>
          <a:lstStyle>
            <a:lvl1pPr>
              <a:defRPr sz="2000"/>
            </a:lvl1pPr>
            <a:lvl2pPr>
              <a:defRPr sz="18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half" idx="2" hasCustomPrompt="1"/>
          </p:nvPr>
        </p:nvSpPr>
        <p:spPr>
          <a:xfrm>
            <a:off x="457200" y="1531651"/>
            <a:ext cx="3008313" cy="3167349"/>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err="1" smtClean="0"/>
              <a:t>Lorem</a:t>
            </a:r>
            <a:r>
              <a:rPr lang="en-US" dirty="0" smtClean="0"/>
              <a:t> </a:t>
            </a:r>
            <a:r>
              <a:rPr lang="en-US" dirty="0" err="1" smtClean="0"/>
              <a:t>ipsum</a:t>
            </a:r>
            <a:endParaRPr lang="en-US" dirty="0" smtClean="0"/>
          </a:p>
        </p:txBody>
      </p:sp>
      <p:sp>
        <p:nvSpPr>
          <p:cNvPr id="6" name="Content Placeholder 2"/>
          <p:cNvSpPr>
            <a:spLocks noGrp="1"/>
          </p:cNvSpPr>
          <p:nvPr>
            <p:ph idx="13" hasCustomPrompt="1"/>
          </p:nvPr>
        </p:nvSpPr>
        <p:spPr>
          <a:xfrm>
            <a:off x="457200" y="316782"/>
            <a:ext cx="3495675" cy="488017"/>
          </a:xfrm>
          <a:prstGeom prst="rect">
            <a:avLst/>
          </a:prstGeom>
        </p:spPr>
        <p:txBody>
          <a:bodyPr>
            <a:normAutofit/>
          </a:bodyPr>
          <a:lstStyle>
            <a:lvl1pPr marL="0" indent="0">
              <a:buNone/>
              <a:defRPr sz="1800" b="1">
                <a:solidFill>
                  <a:schemeClr val="accent3"/>
                </a:solidFill>
                <a:latin typeface="Open Sans"/>
                <a:cs typeface="Open Sans"/>
              </a:defRPr>
            </a:lvl1pPr>
          </a:lstStyle>
          <a:p>
            <a:pPr lvl="0"/>
            <a:r>
              <a:rPr lang="en-US" dirty="0" smtClean="0"/>
              <a:t>CLICK TO EDIT MASTER  |</a:t>
            </a:r>
          </a:p>
        </p:txBody>
      </p:sp>
      <p:sp>
        <p:nvSpPr>
          <p:cNvPr id="10" name="Content Placeholder 2"/>
          <p:cNvSpPr>
            <a:spLocks noGrp="1"/>
          </p:cNvSpPr>
          <p:nvPr>
            <p:ph idx="14" hasCustomPrompt="1"/>
          </p:nvPr>
        </p:nvSpPr>
        <p:spPr>
          <a:xfrm>
            <a:off x="3416031" y="344184"/>
            <a:ext cx="2238375" cy="492365"/>
          </a:xfrm>
          <a:prstGeom prst="rect">
            <a:avLst/>
          </a:prstGeom>
        </p:spPr>
        <p:txBody>
          <a:bodyPr>
            <a:normAutofit/>
          </a:bodyPr>
          <a:lstStyle>
            <a:lvl1pPr marL="0" indent="0">
              <a:buNone/>
              <a:defRPr sz="1800" b="1">
                <a:solidFill>
                  <a:schemeClr val="accent6"/>
                </a:solidFill>
                <a:latin typeface="Open Sans"/>
                <a:cs typeface="Open Sans"/>
              </a:defRPr>
            </a:lvl1pPr>
          </a:lstStyle>
          <a:p>
            <a:pPr lvl="0"/>
            <a:r>
              <a:rPr lang="en-US" dirty="0" smtClean="0"/>
              <a:t>CLICK TO EDIT</a:t>
            </a:r>
          </a:p>
        </p:txBody>
      </p:sp>
    </p:spTree>
    <p:extLst>
      <p:ext uri="{BB962C8B-B14F-4D97-AF65-F5344CB8AC3E}">
        <p14:creationId xmlns:p14="http://schemas.microsoft.com/office/powerpoint/2010/main" val="2047571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0" y="1041995"/>
            <a:ext cx="3008313" cy="404988"/>
          </a:xfrm>
          <a:prstGeom prst="rect">
            <a:avLst/>
          </a:prstGeom>
        </p:spPr>
        <p:txBody>
          <a:bodyPr anchor="b"/>
          <a:lstStyle>
            <a:lvl1pPr algn="l">
              <a:defRPr sz="2000" b="1"/>
            </a:lvl1pPr>
          </a:lstStyle>
          <a:p>
            <a:r>
              <a:rPr lang="en-US" dirty="0" err="1" smtClean="0"/>
              <a:t>Lorem</a:t>
            </a:r>
            <a:r>
              <a:rPr lang="en-US" dirty="0" smtClean="0"/>
              <a:t> </a:t>
            </a:r>
            <a:r>
              <a:rPr lang="en-US" dirty="0" err="1" smtClean="0"/>
              <a:t>ipsum</a:t>
            </a:r>
            <a:endParaRPr lang="en-US" dirty="0"/>
          </a:p>
        </p:txBody>
      </p:sp>
      <p:sp>
        <p:nvSpPr>
          <p:cNvPr id="8" name="Content Placeholder 2"/>
          <p:cNvSpPr>
            <a:spLocks noGrp="1"/>
          </p:cNvSpPr>
          <p:nvPr>
            <p:ph idx="1"/>
          </p:nvPr>
        </p:nvSpPr>
        <p:spPr>
          <a:xfrm>
            <a:off x="3575050" y="1041995"/>
            <a:ext cx="4537075" cy="3657005"/>
          </a:xfrm>
          <a:prstGeom prst="rect">
            <a:avLst/>
          </a:prstGeom>
        </p:spPr>
        <p:txBody>
          <a:bodyPr/>
          <a:lstStyle>
            <a:lvl1pPr>
              <a:defRPr sz="2000"/>
            </a:lvl1pPr>
            <a:lvl2pPr>
              <a:defRPr sz="18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half" idx="2" hasCustomPrompt="1"/>
          </p:nvPr>
        </p:nvSpPr>
        <p:spPr>
          <a:xfrm>
            <a:off x="457200" y="1531651"/>
            <a:ext cx="3008313" cy="3167349"/>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err="1" smtClean="0"/>
              <a:t>Lorem</a:t>
            </a:r>
            <a:r>
              <a:rPr lang="en-US" dirty="0" smtClean="0"/>
              <a:t> </a:t>
            </a:r>
            <a:r>
              <a:rPr lang="en-US" dirty="0" err="1" smtClean="0"/>
              <a:t>ipsum</a:t>
            </a:r>
            <a:endParaRPr lang="en-US" dirty="0" smtClean="0"/>
          </a:p>
        </p:txBody>
      </p:sp>
      <p:sp>
        <p:nvSpPr>
          <p:cNvPr id="6" name="Content Placeholder 2"/>
          <p:cNvSpPr>
            <a:spLocks noGrp="1"/>
          </p:cNvSpPr>
          <p:nvPr>
            <p:ph idx="13" hasCustomPrompt="1"/>
          </p:nvPr>
        </p:nvSpPr>
        <p:spPr>
          <a:xfrm>
            <a:off x="457200" y="316782"/>
            <a:ext cx="3495675" cy="488017"/>
          </a:xfrm>
          <a:prstGeom prst="rect">
            <a:avLst/>
          </a:prstGeom>
        </p:spPr>
        <p:txBody>
          <a:bodyPr>
            <a:normAutofit/>
          </a:bodyPr>
          <a:lstStyle>
            <a:lvl1pPr marL="0" indent="0">
              <a:buNone/>
              <a:defRPr sz="1800" b="1">
                <a:solidFill>
                  <a:schemeClr val="accent3"/>
                </a:solidFill>
                <a:latin typeface="Open Sans"/>
                <a:cs typeface="Open Sans"/>
              </a:defRPr>
            </a:lvl1pPr>
          </a:lstStyle>
          <a:p>
            <a:pPr lvl="0"/>
            <a:r>
              <a:rPr lang="en-US" dirty="0" smtClean="0"/>
              <a:t>CLICK TO EDIT MASTER  |</a:t>
            </a:r>
          </a:p>
        </p:txBody>
      </p:sp>
      <p:sp>
        <p:nvSpPr>
          <p:cNvPr id="10" name="Content Placeholder 2"/>
          <p:cNvSpPr>
            <a:spLocks noGrp="1"/>
          </p:cNvSpPr>
          <p:nvPr>
            <p:ph idx="14" hasCustomPrompt="1"/>
          </p:nvPr>
        </p:nvSpPr>
        <p:spPr>
          <a:xfrm>
            <a:off x="3416031" y="344184"/>
            <a:ext cx="2238375" cy="492365"/>
          </a:xfrm>
          <a:prstGeom prst="rect">
            <a:avLst/>
          </a:prstGeom>
        </p:spPr>
        <p:txBody>
          <a:bodyPr>
            <a:normAutofit/>
          </a:bodyPr>
          <a:lstStyle>
            <a:lvl1pPr marL="0" indent="0">
              <a:buNone/>
              <a:defRPr sz="1800" b="1">
                <a:solidFill>
                  <a:schemeClr val="accent6"/>
                </a:solidFill>
                <a:latin typeface="Open Sans"/>
                <a:cs typeface="Open Sans"/>
              </a:defRPr>
            </a:lvl1pPr>
          </a:lstStyle>
          <a:p>
            <a:pPr lvl="0"/>
            <a:r>
              <a:rPr lang="en-US" dirty="0" smtClean="0"/>
              <a:t>CLICK TO EDIT</a:t>
            </a:r>
          </a:p>
        </p:txBody>
      </p:sp>
    </p:spTree>
    <p:extLst>
      <p:ext uri="{BB962C8B-B14F-4D97-AF65-F5344CB8AC3E}">
        <p14:creationId xmlns:p14="http://schemas.microsoft.com/office/powerpoint/2010/main" val="42175806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0" y="1041995"/>
            <a:ext cx="3008313" cy="404988"/>
          </a:xfrm>
          <a:prstGeom prst="rect">
            <a:avLst/>
          </a:prstGeom>
        </p:spPr>
        <p:txBody>
          <a:bodyPr anchor="b"/>
          <a:lstStyle>
            <a:lvl1pPr algn="l">
              <a:defRPr sz="2000" b="1"/>
            </a:lvl1pPr>
          </a:lstStyle>
          <a:p>
            <a:r>
              <a:rPr lang="en-US" dirty="0" err="1" smtClean="0"/>
              <a:t>Lorem</a:t>
            </a:r>
            <a:r>
              <a:rPr lang="en-US" dirty="0" smtClean="0"/>
              <a:t> </a:t>
            </a:r>
            <a:r>
              <a:rPr lang="en-US" dirty="0" err="1" smtClean="0"/>
              <a:t>ipsum</a:t>
            </a:r>
            <a:endParaRPr lang="en-US" dirty="0"/>
          </a:p>
        </p:txBody>
      </p:sp>
      <p:sp>
        <p:nvSpPr>
          <p:cNvPr id="8" name="Content Placeholder 2"/>
          <p:cNvSpPr>
            <a:spLocks noGrp="1"/>
          </p:cNvSpPr>
          <p:nvPr>
            <p:ph idx="1"/>
          </p:nvPr>
        </p:nvSpPr>
        <p:spPr>
          <a:xfrm>
            <a:off x="3575050" y="1041995"/>
            <a:ext cx="4537075" cy="3657005"/>
          </a:xfrm>
          <a:prstGeom prst="rect">
            <a:avLst/>
          </a:prstGeom>
        </p:spPr>
        <p:txBody>
          <a:bodyPr/>
          <a:lstStyle>
            <a:lvl1pPr>
              <a:defRPr sz="2000"/>
            </a:lvl1pPr>
            <a:lvl2pPr>
              <a:defRPr sz="18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half" idx="2" hasCustomPrompt="1"/>
          </p:nvPr>
        </p:nvSpPr>
        <p:spPr>
          <a:xfrm>
            <a:off x="457200" y="1531651"/>
            <a:ext cx="3008313" cy="3167349"/>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err="1" smtClean="0"/>
              <a:t>Lorem</a:t>
            </a:r>
            <a:r>
              <a:rPr lang="en-US" dirty="0" smtClean="0"/>
              <a:t> </a:t>
            </a:r>
            <a:r>
              <a:rPr lang="en-US" dirty="0" err="1" smtClean="0"/>
              <a:t>ipsum</a:t>
            </a:r>
            <a:endParaRPr lang="en-US" dirty="0" smtClean="0"/>
          </a:p>
        </p:txBody>
      </p:sp>
      <p:sp>
        <p:nvSpPr>
          <p:cNvPr id="6" name="Content Placeholder 2"/>
          <p:cNvSpPr>
            <a:spLocks noGrp="1"/>
          </p:cNvSpPr>
          <p:nvPr>
            <p:ph idx="13" hasCustomPrompt="1"/>
          </p:nvPr>
        </p:nvSpPr>
        <p:spPr>
          <a:xfrm>
            <a:off x="457200" y="316782"/>
            <a:ext cx="3495675" cy="488017"/>
          </a:xfrm>
          <a:prstGeom prst="rect">
            <a:avLst/>
          </a:prstGeom>
        </p:spPr>
        <p:txBody>
          <a:bodyPr>
            <a:normAutofit/>
          </a:bodyPr>
          <a:lstStyle>
            <a:lvl1pPr marL="0" indent="0">
              <a:buNone/>
              <a:defRPr sz="1800" b="1">
                <a:solidFill>
                  <a:schemeClr val="accent3"/>
                </a:solidFill>
                <a:latin typeface="Open Sans"/>
                <a:cs typeface="Open Sans"/>
              </a:defRPr>
            </a:lvl1pPr>
          </a:lstStyle>
          <a:p>
            <a:pPr lvl="0"/>
            <a:r>
              <a:rPr lang="en-US" dirty="0" smtClean="0"/>
              <a:t>CLICK TO EDIT MASTER  |</a:t>
            </a:r>
          </a:p>
        </p:txBody>
      </p:sp>
      <p:sp>
        <p:nvSpPr>
          <p:cNvPr id="10" name="Content Placeholder 2"/>
          <p:cNvSpPr>
            <a:spLocks noGrp="1"/>
          </p:cNvSpPr>
          <p:nvPr>
            <p:ph idx="14" hasCustomPrompt="1"/>
          </p:nvPr>
        </p:nvSpPr>
        <p:spPr>
          <a:xfrm>
            <a:off x="3416031" y="344184"/>
            <a:ext cx="2238375" cy="492365"/>
          </a:xfrm>
          <a:prstGeom prst="rect">
            <a:avLst/>
          </a:prstGeom>
        </p:spPr>
        <p:txBody>
          <a:bodyPr>
            <a:normAutofit/>
          </a:bodyPr>
          <a:lstStyle>
            <a:lvl1pPr marL="0" indent="0">
              <a:buNone/>
              <a:defRPr sz="1800" b="1">
                <a:solidFill>
                  <a:schemeClr val="accent6"/>
                </a:solidFill>
                <a:latin typeface="Open Sans"/>
                <a:cs typeface="Open Sans"/>
              </a:defRPr>
            </a:lvl1pPr>
          </a:lstStyle>
          <a:p>
            <a:pPr lvl="0"/>
            <a:r>
              <a:rPr lang="en-US" dirty="0" smtClean="0"/>
              <a:t>CLICK TO EDIT</a:t>
            </a:r>
          </a:p>
        </p:txBody>
      </p:sp>
    </p:spTree>
    <p:extLst>
      <p:ext uri="{BB962C8B-B14F-4D97-AF65-F5344CB8AC3E}">
        <p14:creationId xmlns:p14="http://schemas.microsoft.com/office/powerpoint/2010/main" val="40806503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0" y="1041995"/>
            <a:ext cx="3008313" cy="404988"/>
          </a:xfrm>
          <a:prstGeom prst="rect">
            <a:avLst/>
          </a:prstGeom>
        </p:spPr>
        <p:txBody>
          <a:bodyPr anchor="b"/>
          <a:lstStyle>
            <a:lvl1pPr algn="l">
              <a:defRPr sz="2000" b="1"/>
            </a:lvl1pPr>
          </a:lstStyle>
          <a:p>
            <a:r>
              <a:rPr lang="en-US" dirty="0" err="1" smtClean="0"/>
              <a:t>Lorem</a:t>
            </a:r>
            <a:r>
              <a:rPr lang="en-US" dirty="0" smtClean="0"/>
              <a:t> </a:t>
            </a:r>
            <a:r>
              <a:rPr lang="en-US" dirty="0" err="1" smtClean="0"/>
              <a:t>ipsum</a:t>
            </a:r>
            <a:endParaRPr lang="en-US" dirty="0"/>
          </a:p>
        </p:txBody>
      </p:sp>
      <p:sp>
        <p:nvSpPr>
          <p:cNvPr id="8" name="Content Placeholder 2"/>
          <p:cNvSpPr>
            <a:spLocks noGrp="1"/>
          </p:cNvSpPr>
          <p:nvPr>
            <p:ph idx="1"/>
          </p:nvPr>
        </p:nvSpPr>
        <p:spPr>
          <a:xfrm>
            <a:off x="3575050" y="1041995"/>
            <a:ext cx="4537075" cy="3657005"/>
          </a:xfrm>
          <a:prstGeom prst="rect">
            <a:avLst/>
          </a:prstGeom>
        </p:spPr>
        <p:txBody>
          <a:bodyPr/>
          <a:lstStyle>
            <a:lvl1pPr>
              <a:defRPr sz="2000"/>
            </a:lvl1pPr>
            <a:lvl2pPr>
              <a:defRPr sz="18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half" idx="2" hasCustomPrompt="1"/>
          </p:nvPr>
        </p:nvSpPr>
        <p:spPr>
          <a:xfrm>
            <a:off x="457200" y="1531651"/>
            <a:ext cx="3008313" cy="3167349"/>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err="1" smtClean="0"/>
              <a:t>Lorem</a:t>
            </a:r>
            <a:r>
              <a:rPr lang="en-US" dirty="0" smtClean="0"/>
              <a:t> </a:t>
            </a:r>
            <a:r>
              <a:rPr lang="en-US" dirty="0" err="1" smtClean="0"/>
              <a:t>ipsum</a:t>
            </a:r>
            <a:endParaRPr lang="en-US" dirty="0" smtClean="0"/>
          </a:p>
        </p:txBody>
      </p:sp>
      <p:sp>
        <p:nvSpPr>
          <p:cNvPr id="6" name="Content Placeholder 2"/>
          <p:cNvSpPr>
            <a:spLocks noGrp="1"/>
          </p:cNvSpPr>
          <p:nvPr>
            <p:ph idx="13" hasCustomPrompt="1"/>
          </p:nvPr>
        </p:nvSpPr>
        <p:spPr>
          <a:xfrm>
            <a:off x="457200" y="316782"/>
            <a:ext cx="3495675" cy="488017"/>
          </a:xfrm>
          <a:prstGeom prst="rect">
            <a:avLst/>
          </a:prstGeom>
        </p:spPr>
        <p:txBody>
          <a:bodyPr>
            <a:normAutofit/>
          </a:bodyPr>
          <a:lstStyle>
            <a:lvl1pPr marL="0" indent="0">
              <a:buNone/>
              <a:defRPr sz="1800" b="1">
                <a:solidFill>
                  <a:schemeClr val="accent3"/>
                </a:solidFill>
                <a:latin typeface="Open Sans"/>
                <a:cs typeface="Open Sans"/>
              </a:defRPr>
            </a:lvl1pPr>
          </a:lstStyle>
          <a:p>
            <a:pPr lvl="0"/>
            <a:r>
              <a:rPr lang="en-US" dirty="0" smtClean="0"/>
              <a:t>CLICK TO EDIT MASTER  |</a:t>
            </a:r>
          </a:p>
        </p:txBody>
      </p:sp>
      <p:sp>
        <p:nvSpPr>
          <p:cNvPr id="10" name="Content Placeholder 2"/>
          <p:cNvSpPr>
            <a:spLocks noGrp="1"/>
          </p:cNvSpPr>
          <p:nvPr>
            <p:ph idx="14" hasCustomPrompt="1"/>
          </p:nvPr>
        </p:nvSpPr>
        <p:spPr>
          <a:xfrm>
            <a:off x="3416031" y="344184"/>
            <a:ext cx="2238375" cy="492365"/>
          </a:xfrm>
          <a:prstGeom prst="rect">
            <a:avLst/>
          </a:prstGeom>
        </p:spPr>
        <p:txBody>
          <a:bodyPr>
            <a:normAutofit/>
          </a:bodyPr>
          <a:lstStyle>
            <a:lvl1pPr marL="0" indent="0">
              <a:buNone/>
              <a:defRPr sz="1800" b="1">
                <a:solidFill>
                  <a:schemeClr val="accent6"/>
                </a:solidFill>
                <a:latin typeface="Open Sans"/>
                <a:cs typeface="Open Sans"/>
              </a:defRPr>
            </a:lvl1pPr>
          </a:lstStyle>
          <a:p>
            <a:pPr lvl="0"/>
            <a:r>
              <a:rPr lang="en-US" dirty="0" smtClean="0"/>
              <a:t>CLICK TO EDIT</a:t>
            </a:r>
          </a:p>
        </p:txBody>
      </p:sp>
    </p:spTree>
    <p:extLst>
      <p:ext uri="{BB962C8B-B14F-4D97-AF65-F5344CB8AC3E}">
        <p14:creationId xmlns:p14="http://schemas.microsoft.com/office/powerpoint/2010/main" val="27529509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250032"/>
            <a:ext cx="7766050" cy="1150353"/>
          </a:xfrm>
          <a:prstGeom prst="rect">
            <a:avLst/>
          </a:prstGeom>
        </p:spPr>
        <p:txBody>
          <a:bodyPr>
            <a:normAutofit/>
          </a:bodyPr>
          <a:lstStyle>
            <a:lvl1pPr>
              <a:defRPr sz="4200">
                <a:latin typeface="Open Sans"/>
                <a:cs typeface="Open Sans"/>
              </a:defRPr>
            </a:lvl1pPr>
          </a:lstStyle>
          <a:p>
            <a:r>
              <a:rPr lang="en-US" dirty="0" smtClean="0"/>
              <a:t>Click to edit Master title style</a:t>
            </a:r>
            <a:endParaRPr lang="en-US" dirty="0"/>
          </a:p>
        </p:txBody>
      </p:sp>
      <p:sp>
        <p:nvSpPr>
          <p:cNvPr id="3" name="Content Placeholder 2"/>
          <p:cNvSpPr>
            <a:spLocks noGrp="1"/>
          </p:cNvSpPr>
          <p:nvPr>
            <p:ph idx="1"/>
          </p:nvPr>
        </p:nvSpPr>
        <p:spPr>
          <a:xfrm>
            <a:off x="482600" y="2400385"/>
            <a:ext cx="7740650" cy="2064669"/>
          </a:xfrm>
          <a:prstGeom prst="rect">
            <a:avLst/>
          </a:prstGeom>
        </p:spPr>
        <p:txBody>
          <a:bodyPr/>
          <a:lstStyle>
            <a:lvl1pPr>
              <a:defRPr>
                <a:latin typeface="Open Sans"/>
                <a:cs typeface="Open Sans"/>
              </a:defRPr>
            </a:lvl1pPr>
            <a:lvl2pPr>
              <a:defRPr>
                <a:latin typeface="Open Sans"/>
                <a:cs typeface="Open Sans"/>
              </a:defRPr>
            </a:lvl2pPr>
            <a:lvl3pPr>
              <a:defRPr>
                <a:latin typeface="Open Sans"/>
                <a:cs typeface="Open Sans"/>
              </a:defRPr>
            </a:lvl3pPr>
            <a:lvl4pPr>
              <a:defRPr>
                <a:latin typeface="Open Sans"/>
                <a:cs typeface="Open Sans"/>
              </a:defRPr>
            </a:lvl4pPr>
            <a:lvl5pPr>
              <a:defRPr>
                <a:latin typeface="Open Sans"/>
                <a:cs typeface="Open San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3" hasCustomPrompt="1"/>
          </p:nvPr>
        </p:nvSpPr>
        <p:spPr>
          <a:xfrm>
            <a:off x="457200" y="331939"/>
            <a:ext cx="3495675" cy="488017"/>
          </a:xfrm>
          <a:prstGeom prst="rect">
            <a:avLst/>
          </a:prstGeom>
        </p:spPr>
        <p:txBody>
          <a:bodyPr>
            <a:normAutofit/>
          </a:bodyPr>
          <a:lstStyle>
            <a:lvl1pPr marL="0" indent="0">
              <a:buNone/>
              <a:defRPr sz="1800" b="1">
                <a:solidFill>
                  <a:srgbClr val="595959"/>
                </a:solidFill>
                <a:latin typeface="Open Sans"/>
                <a:cs typeface="Open Sans"/>
              </a:defRPr>
            </a:lvl1pPr>
          </a:lstStyle>
          <a:p>
            <a:pPr lvl="0"/>
            <a:r>
              <a:rPr lang="en-US" dirty="0" smtClean="0"/>
              <a:t>CLICK TO EDIT MASTER |</a:t>
            </a:r>
          </a:p>
        </p:txBody>
      </p:sp>
      <p:sp>
        <p:nvSpPr>
          <p:cNvPr id="10" name="Content Placeholder 2"/>
          <p:cNvSpPr>
            <a:spLocks noGrp="1"/>
          </p:cNvSpPr>
          <p:nvPr>
            <p:ph idx="14" hasCustomPrompt="1"/>
          </p:nvPr>
        </p:nvSpPr>
        <p:spPr>
          <a:xfrm>
            <a:off x="3349625" y="331939"/>
            <a:ext cx="2238375" cy="492365"/>
          </a:xfrm>
          <a:prstGeom prst="rect">
            <a:avLst/>
          </a:prstGeom>
        </p:spPr>
        <p:txBody>
          <a:bodyPr>
            <a:normAutofit/>
          </a:bodyPr>
          <a:lstStyle>
            <a:lvl1pPr marL="0" indent="0">
              <a:buNone/>
              <a:defRPr sz="1800" b="1">
                <a:solidFill>
                  <a:schemeClr val="accent6"/>
                </a:solidFill>
                <a:latin typeface="Open Sans"/>
                <a:cs typeface="Open Sans"/>
              </a:defRPr>
            </a:lvl1pPr>
          </a:lstStyle>
          <a:p>
            <a:pPr lvl="0"/>
            <a:r>
              <a:rPr lang="en-US" dirty="0" smtClean="0"/>
              <a:t>CLICK TO EDIT</a:t>
            </a:r>
          </a:p>
        </p:txBody>
      </p:sp>
    </p:spTree>
    <p:extLst>
      <p:ext uri="{BB962C8B-B14F-4D97-AF65-F5344CB8AC3E}">
        <p14:creationId xmlns:p14="http://schemas.microsoft.com/office/powerpoint/2010/main" val="36603434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250032"/>
            <a:ext cx="7766050" cy="1150353"/>
          </a:xfrm>
          <a:prstGeom prst="rect">
            <a:avLst/>
          </a:prstGeom>
        </p:spPr>
        <p:txBody>
          <a:bodyPr>
            <a:normAutofit/>
          </a:bodyPr>
          <a:lstStyle>
            <a:lvl1pPr>
              <a:defRPr sz="4200">
                <a:latin typeface="Open Sans"/>
                <a:cs typeface="Open Sans"/>
              </a:defRPr>
            </a:lvl1pPr>
          </a:lstStyle>
          <a:p>
            <a:r>
              <a:rPr lang="en-US" dirty="0" smtClean="0"/>
              <a:t>Click to edit Master title style</a:t>
            </a:r>
            <a:endParaRPr lang="en-US" dirty="0"/>
          </a:p>
        </p:txBody>
      </p:sp>
      <p:sp>
        <p:nvSpPr>
          <p:cNvPr id="3" name="Content Placeholder 2"/>
          <p:cNvSpPr>
            <a:spLocks noGrp="1"/>
          </p:cNvSpPr>
          <p:nvPr>
            <p:ph idx="1"/>
          </p:nvPr>
        </p:nvSpPr>
        <p:spPr>
          <a:xfrm>
            <a:off x="482600" y="2400385"/>
            <a:ext cx="7740650" cy="2064669"/>
          </a:xfrm>
          <a:prstGeom prst="rect">
            <a:avLst/>
          </a:prstGeom>
        </p:spPr>
        <p:txBody>
          <a:bodyPr/>
          <a:lstStyle>
            <a:lvl1pPr>
              <a:defRPr>
                <a:latin typeface="Open Sans"/>
                <a:cs typeface="Open Sans"/>
              </a:defRPr>
            </a:lvl1pPr>
            <a:lvl2pPr>
              <a:defRPr>
                <a:latin typeface="Open Sans"/>
                <a:cs typeface="Open Sans"/>
              </a:defRPr>
            </a:lvl2pPr>
            <a:lvl3pPr>
              <a:defRPr>
                <a:latin typeface="Open Sans"/>
                <a:cs typeface="Open Sans"/>
              </a:defRPr>
            </a:lvl3pPr>
            <a:lvl4pPr>
              <a:defRPr>
                <a:latin typeface="Open Sans"/>
                <a:cs typeface="Open Sans"/>
              </a:defRPr>
            </a:lvl4pPr>
            <a:lvl5pPr>
              <a:defRPr>
                <a:latin typeface="Open Sans"/>
                <a:cs typeface="Open San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3" hasCustomPrompt="1"/>
          </p:nvPr>
        </p:nvSpPr>
        <p:spPr>
          <a:xfrm>
            <a:off x="457200" y="331939"/>
            <a:ext cx="3495675" cy="488017"/>
          </a:xfrm>
          <a:prstGeom prst="rect">
            <a:avLst/>
          </a:prstGeom>
        </p:spPr>
        <p:txBody>
          <a:bodyPr>
            <a:normAutofit/>
          </a:bodyPr>
          <a:lstStyle>
            <a:lvl1pPr marL="0" indent="0">
              <a:buNone/>
              <a:defRPr sz="1800" b="1">
                <a:solidFill>
                  <a:srgbClr val="595959"/>
                </a:solidFill>
                <a:latin typeface="Open Sans"/>
                <a:cs typeface="Open Sans"/>
              </a:defRPr>
            </a:lvl1pPr>
          </a:lstStyle>
          <a:p>
            <a:pPr lvl="0"/>
            <a:r>
              <a:rPr lang="en-US" dirty="0" smtClean="0"/>
              <a:t>CLICK TO EDIT MASTER |</a:t>
            </a:r>
          </a:p>
        </p:txBody>
      </p:sp>
      <p:sp>
        <p:nvSpPr>
          <p:cNvPr id="10" name="Content Placeholder 2"/>
          <p:cNvSpPr>
            <a:spLocks noGrp="1"/>
          </p:cNvSpPr>
          <p:nvPr>
            <p:ph idx="14" hasCustomPrompt="1"/>
          </p:nvPr>
        </p:nvSpPr>
        <p:spPr>
          <a:xfrm>
            <a:off x="3349625" y="331939"/>
            <a:ext cx="2238375" cy="492365"/>
          </a:xfrm>
          <a:prstGeom prst="rect">
            <a:avLst/>
          </a:prstGeom>
        </p:spPr>
        <p:txBody>
          <a:bodyPr>
            <a:normAutofit/>
          </a:bodyPr>
          <a:lstStyle>
            <a:lvl1pPr marL="0" indent="0">
              <a:buNone/>
              <a:defRPr sz="1800" b="1">
                <a:solidFill>
                  <a:schemeClr val="accent6"/>
                </a:solidFill>
                <a:latin typeface="Open Sans"/>
                <a:cs typeface="Open Sans"/>
              </a:defRPr>
            </a:lvl1pPr>
          </a:lstStyle>
          <a:p>
            <a:pPr lvl="0"/>
            <a:r>
              <a:rPr lang="en-US" dirty="0" smtClean="0"/>
              <a:t>CLICK TO EDIT</a:t>
            </a:r>
          </a:p>
        </p:txBody>
      </p:sp>
    </p:spTree>
    <p:extLst>
      <p:ext uri="{BB962C8B-B14F-4D97-AF65-F5344CB8AC3E}">
        <p14:creationId xmlns:p14="http://schemas.microsoft.com/office/powerpoint/2010/main" val="4832936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824333"/>
            <a:ext cx="6813884" cy="1639468"/>
          </a:xfrm>
          <a:prstGeom prst="rect">
            <a:avLst/>
          </a:prstGeom>
        </p:spPr>
        <p:txBody>
          <a:bodyPr>
            <a:noAutofit/>
          </a:bodyPr>
          <a:lstStyle>
            <a:lvl1pPr algn="l">
              <a:defRPr sz="3750">
                <a:solidFill>
                  <a:srgbClr val="595959"/>
                </a:solidFill>
                <a:latin typeface="Open Sans"/>
                <a:cs typeface="Open Sans"/>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2575258"/>
            <a:ext cx="6400800" cy="1113590"/>
          </a:xfrm>
          <a:prstGeom prst="rect">
            <a:avLst/>
          </a:prstGeom>
        </p:spPr>
        <p:txBody>
          <a:bodyPr/>
          <a:lstStyle>
            <a:lvl1pPr marL="0" indent="0" algn="l">
              <a:buNone/>
              <a:defRPr>
                <a:solidFill>
                  <a:schemeClr val="accent3"/>
                </a:solidFill>
                <a:latin typeface="Open Sans"/>
                <a:cs typeface="Open Sans"/>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42697589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250033"/>
            <a:ext cx="7766050" cy="1150353"/>
          </a:xfrm>
          <a:prstGeom prst="rect">
            <a:avLst/>
          </a:prstGeom>
        </p:spPr>
        <p:txBody>
          <a:bodyPr>
            <a:normAutofit/>
          </a:bodyPr>
          <a:lstStyle>
            <a:lvl1pPr>
              <a:defRPr sz="3150">
                <a:latin typeface="Open Sans"/>
                <a:cs typeface="Open Sans"/>
              </a:defRPr>
            </a:lvl1pPr>
          </a:lstStyle>
          <a:p>
            <a:r>
              <a:rPr lang="en-US" dirty="0" smtClean="0"/>
              <a:t>Click to edit Master title style</a:t>
            </a:r>
            <a:endParaRPr lang="en-US" dirty="0"/>
          </a:p>
        </p:txBody>
      </p:sp>
      <p:sp>
        <p:nvSpPr>
          <p:cNvPr id="3" name="Content Placeholder 2"/>
          <p:cNvSpPr>
            <a:spLocks noGrp="1"/>
          </p:cNvSpPr>
          <p:nvPr>
            <p:ph idx="1"/>
          </p:nvPr>
        </p:nvSpPr>
        <p:spPr>
          <a:xfrm>
            <a:off x="482601" y="2400387"/>
            <a:ext cx="7740650" cy="2064669"/>
          </a:xfrm>
          <a:prstGeom prst="rect">
            <a:avLst/>
          </a:prstGeom>
        </p:spPr>
        <p:txBody>
          <a:bodyPr/>
          <a:lstStyle>
            <a:lvl1pPr>
              <a:defRPr>
                <a:latin typeface="Open Sans"/>
                <a:cs typeface="Open Sans"/>
              </a:defRPr>
            </a:lvl1pPr>
            <a:lvl2pPr>
              <a:defRPr>
                <a:latin typeface="Open Sans"/>
                <a:cs typeface="Open Sans"/>
              </a:defRPr>
            </a:lvl2pPr>
            <a:lvl3pPr>
              <a:defRPr>
                <a:latin typeface="Open Sans"/>
                <a:cs typeface="Open Sans"/>
              </a:defRPr>
            </a:lvl3pPr>
            <a:lvl4pPr>
              <a:defRPr>
                <a:latin typeface="Open Sans"/>
                <a:cs typeface="Open Sans"/>
              </a:defRPr>
            </a:lvl4pPr>
            <a:lvl5pPr>
              <a:defRPr>
                <a:latin typeface="Open Sans"/>
                <a:cs typeface="Open San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3" hasCustomPrompt="1"/>
          </p:nvPr>
        </p:nvSpPr>
        <p:spPr>
          <a:xfrm>
            <a:off x="457201" y="331941"/>
            <a:ext cx="3495675" cy="488017"/>
          </a:xfrm>
          <a:prstGeom prst="rect">
            <a:avLst/>
          </a:prstGeom>
        </p:spPr>
        <p:txBody>
          <a:bodyPr>
            <a:normAutofit/>
          </a:bodyPr>
          <a:lstStyle>
            <a:lvl1pPr marL="0" indent="0">
              <a:buNone/>
              <a:defRPr sz="1350" b="1">
                <a:solidFill>
                  <a:srgbClr val="595959"/>
                </a:solidFill>
                <a:latin typeface="Open Sans"/>
                <a:cs typeface="Open Sans"/>
              </a:defRPr>
            </a:lvl1pPr>
          </a:lstStyle>
          <a:p>
            <a:pPr lvl="0"/>
            <a:r>
              <a:rPr lang="en-US" dirty="0" smtClean="0"/>
              <a:t>CLICK TO EDIT MASTER |</a:t>
            </a:r>
          </a:p>
        </p:txBody>
      </p:sp>
      <p:sp>
        <p:nvSpPr>
          <p:cNvPr id="10" name="Content Placeholder 2"/>
          <p:cNvSpPr>
            <a:spLocks noGrp="1"/>
          </p:cNvSpPr>
          <p:nvPr>
            <p:ph idx="14" hasCustomPrompt="1"/>
          </p:nvPr>
        </p:nvSpPr>
        <p:spPr>
          <a:xfrm>
            <a:off x="3349625" y="331941"/>
            <a:ext cx="2238375" cy="492365"/>
          </a:xfrm>
          <a:prstGeom prst="rect">
            <a:avLst/>
          </a:prstGeom>
        </p:spPr>
        <p:txBody>
          <a:bodyPr>
            <a:normAutofit/>
          </a:bodyPr>
          <a:lstStyle>
            <a:lvl1pPr marL="0" indent="0">
              <a:buNone/>
              <a:defRPr sz="1350" b="1">
                <a:solidFill>
                  <a:schemeClr val="accent6"/>
                </a:solidFill>
                <a:latin typeface="Open Sans"/>
                <a:cs typeface="Open Sans"/>
              </a:defRPr>
            </a:lvl1pPr>
          </a:lstStyle>
          <a:p>
            <a:pPr lvl="0"/>
            <a:r>
              <a:rPr lang="en-US" dirty="0" smtClean="0"/>
              <a:t>CLICK TO EDIT</a:t>
            </a:r>
          </a:p>
        </p:txBody>
      </p:sp>
    </p:spTree>
    <p:extLst>
      <p:ext uri="{BB962C8B-B14F-4D97-AF65-F5344CB8AC3E}">
        <p14:creationId xmlns:p14="http://schemas.microsoft.com/office/powerpoint/2010/main" val="21062377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68325" y="2017297"/>
            <a:ext cx="7772400" cy="1996573"/>
          </a:xfrm>
          <a:prstGeom prst="rect">
            <a:avLst/>
          </a:prstGeom>
        </p:spPr>
        <p:txBody>
          <a:bodyPr anchor="t">
            <a:noAutofit/>
          </a:bodyPr>
          <a:lstStyle>
            <a:lvl1pPr algn="l">
              <a:defRPr sz="3150" b="0"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568325" y="1019343"/>
            <a:ext cx="7772400" cy="895685"/>
          </a:xfrm>
          <a:prstGeom prst="rect">
            <a:avLst/>
          </a:prstGeom>
        </p:spPr>
        <p:txBody>
          <a:bodyPr anchor="b">
            <a:normAutofit/>
          </a:bodyPr>
          <a:lstStyle>
            <a:lvl1pPr marL="0" indent="0">
              <a:buNone/>
              <a:defRPr sz="1650">
                <a:solidFill>
                  <a:schemeClr val="accent3"/>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smtClean="0"/>
              <a:t>Click to edit Master text styles</a:t>
            </a:r>
          </a:p>
        </p:txBody>
      </p:sp>
      <p:sp>
        <p:nvSpPr>
          <p:cNvPr id="6" name="Content Placeholder 2"/>
          <p:cNvSpPr>
            <a:spLocks noGrp="1"/>
          </p:cNvSpPr>
          <p:nvPr>
            <p:ph idx="13" hasCustomPrompt="1"/>
          </p:nvPr>
        </p:nvSpPr>
        <p:spPr>
          <a:xfrm>
            <a:off x="457201" y="316784"/>
            <a:ext cx="3495675" cy="488017"/>
          </a:xfrm>
          <a:prstGeom prst="rect">
            <a:avLst/>
          </a:prstGeom>
        </p:spPr>
        <p:txBody>
          <a:bodyPr>
            <a:normAutofit/>
          </a:bodyPr>
          <a:lstStyle>
            <a:lvl1pPr marL="0" indent="0">
              <a:buNone/>
              <a:defRPr sz="1350" b="1">
                <a:solidFill>
                  <a:schemeClr val="accent3"/>
                </a:solidFill>
                <a:latin typeface="Open Sans"/>
                <a:cs typeface="Open Sans"/>
              </a:defRPr>
            </a:lvl1pPr>
          </a:lstStyle>
          <a:p>
            <a:pPr lvl="0"/>
            <a:r>
              <a:rPr lang="en-US" dirty="0" smtClean="0"/>
              <a:t>CLICK TO EDIT MASTER  |</a:t>
            </a:r>
          </a:p>
        </p:txBody>
      </p:sp>
      <p:sp>
        <p:nvSpPr>
          <p:cNvPr id="7" name="Content Placeholder 2"/>
          <p:cNvSpPr>
            <a:spLocks noGrp="1"/>
          </p:cNvSpPr>
          <p:nvPr>
            <p:ph idx="14" hasCustomPrompt="1"/>
          </p:nvPr>
        </p:nvSpPr>
        <p:spPr>
          <a:xfrm>
            <a:off x="3447782" y="332659"/>
            <a:ext cx="2238375" cy="492365"/>
          </a:xfrm>
          <a:prstGeom prst="rect">
            <a:avLst/>
          </a:prstGeom>
        </p:spPr>
        <p:txBody>
          <a:bodyPr>
            <a:normAutofit/>
          </a:bodyPr>
          <a:lstStyle>
            <a:lvl1pPr marL="0" indent="0">
              <a:buNone/>
              <a:defRPr sz="1350" b="1">
                <a:solidFill>
                  <a:schemeClr val="accent6"/>
                </a:solidFill>
                <a:latin typeface="Open Sans"/>
                <a:cs typeface="Open Sans"/>
              </a:defRPr>
            </a:lvl1pPr>
          </a:lstStyle>
          <a:p>
            <a:pPr lvl="0"/>
            <a:r>
              <a:rPr lang="en-US" dirty="0" smtClean="0"/>
              <a:t>CLICK TO EDIT</a:t>
            </a:r>
          </a:p>
        </p:txBody>
      </p:sp>
    </p:spTree>
    <p:extLst>
      <p:ext uri="{BB962C8B-B14F-4D97-AF65-F5344CB8AC3E}">
        <p14:creationId xmlns:p14="http://schemas.microsoft.com/office/powerpoint/2010/main" val="22806992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972051"/>
            <a:ext cx="7464425" cy="1143000"/>
          </a:xfrm>
          <a:prstGeom prst="rect">
            <a:avLst/>
          </a:prstGeom>
        </p:spPr>
        <p:txBody>
          <a:bodyPr>
            <a:normAutofit/>
          </a:bodyPr>
          <a:lstStyle>
            <a:lvl1pPr>
              <a:defRPr sz="3150"/>
            </a:lvl1pPr>
          </a:lstStyle>
          <a:p>
            <a:r>
              <a:rPr lang="en-US" dirty="0" smtClean="0"/>
              <a:t>Click to edit Master</a:t>
            </a:r>
            <a:endParaRPr lang="en-US" dirty="0"/>
          </a:p>
        </p:txBody>
      </p:sp>
      <p:sp>
        <p:nvSpPr>
          <p:cNvPr id="3" name="Content Placeholder 2"/>
          <p:cNvSpPr>
            <a:spLocks noGrp="1"/>
          </p:cNvSpPr>
          <p:nvPr>
            <p:ph sz="half" idx="1"/>
          </p:nvPr>
        </p:nvSpPr>
        <p:spPr>
          <a:xfrm>
            <a:off x="457201" y="2097755"/>
            <a:ext cx="3717925" cy="2823496"/>
          </a:xfrm>
          <a:prstGeom prst="rect">
            <a:avLst/>
          </a:prstGeom>
        </p:spPr>
        <p:txBody>
          <a:bodyPr/>
          <a:lstStyle>
            <a:lvl1pPr>
              <a:defRPr sz="1650"/>
            </a:lvl1pPr>
            <a:lvl2pPr>
              <a:defRPr sz="1500"/>
            </a:lvl2pPr>
            <a:lvl3pPr>
              <a:defRPr sz="1350"/>
            </a:lvl3pPr>
            <a:lvl4pPr>
              <a:defRPr sz="1200"/>
            </a:lvl4pPr>
            <a:lvl5pPr>
              <a:defRPr sz="1050"/>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sz="half" idx="10"/>
          </p:nvPr>
        </p:nvSpPr>
        <p:spPr>
          <a:xfrm>
            <a:off x="4175126" y="2097756"/>
            <a:ext cx="3746500" cy="2823497"/>
          </a:xfrm>
          <a:prstGeom prst="rect">
            <a:avLst/>
          </a:prstGeom>
        </p:spPr>
        <p:txBody>
          <a:bodyPr/>
          <a:lstStyle>
            <a:lvl1pPr>
              <a:defRPr sz="1650">
                <a:solidFill>
                  <a:srgbClr val="595959"/>
                </a:solidFill>
              </a:defRPr>
            </a:lvl1pPr>
            <a:lvl2pPr>
              <a:defRPr sz="1500">
                <a:solidFill>
                  <a:srgbClr val="595959"/>
                </a:solidFill>
              </a:defRPr>
            </a:lvl2pPr>
            <a:lvl3pPr>
              <a:defRPr sz="1350">
                <a:solidFill>
                  <a:srgbClr val="595959"/>
                </a:solidFill>
              </a:defRPr>
            </a:lvl3pPr>
            <a:lvl4pPr>
              <a:defRPr sz="1200">
                <a:solidFill>
                  <a:srgbClr val="595959"/>
                </a:solidFill>
              </a:defRPr>
            </a:lvl4pPr>
            <a:lvl5pPr>
              <a:defRPr sz="1050">
                <a:solidFill>
                  <a:srgbClr val="595959"/>
                </a:solidFill>
              </a:defRPr>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2"/>
          <p:cNvSpPr>
            <a:spLocks noGrp="1"/>
          </p:cNvSpPr>
          <p:nvPr>
            <p:ph idx="13" hasCustomPrompt="1"/>
          </p:nvPr>
        </p:nvSpPr>
        <p:spPr>
          <a:xfrm>
            <a:off x="457201" y="316784"/>
            <a:ext cx="3495675" cy="488017"/>
          </a:xfrm>
          <a:prstGeom prst="rect">
            <a:avLst/>
          </a:prstGeom>
        </p:spPr>
        <p:txBody>
          <a:bodyPr>
            <a:normAutofit/>
          </a:bodyPr>
          <a:lstStyle>
            <a:lvl1pPr marL="0" indent="0">
              <a:buNone/>
              <a:defRPr sz="1350" b="1">
                <a:solidFill>
                  <a:schemeClr val="accent3"/>
                </a:solidFill>
                <a:latin typeface="Open Sans"/>
                <a:cs typeface="Open Sans"/>
              </a:defRPr>
            </a:lvl1pPr>
          </a:lstStyle>
          <a:p>
            <a:pPr lvl="0"/>
            <a:r>
              <a:rPr lang="en-US" dirty="0" smtClean="0"/>
              <a:t>CLICK TO EDIT MASTER  |</a:t>
            </a:r>
          </a:p>
        </p:txBody>
      </p:sp>
      <p:sp>
        <p:nvSpPr>
          <p:cNvPr id="7" name="Content Placeholder 2"/>
          <p:cNvSpPr>
            <a:spLocks noGrp="1"/>
          </p:cNvSpPr>
          <p:nvPr>
            <p:ph idx="14" hasCustomPrompt="1"/>
          </p:nvPr>
        </p:nvSpPr>
        <p:spPr>
          <a:xfrm>
            <a:off x="3463657" y="316784"/>
            <a:ext cx="2238375" cy="492365"/>
          </a:xfrm>
          <a:prstGeom prst="rect">
            <a:avLst/>
          </a:prstGeom>
        </p:spPr>
        <p:txBody>
          <a:bodyPr>
            <a:normAutofit/>
          </a:bodyPr>
          <a:lstStyle>
            <a:lvl1pPr marL="0" indent="0">
              <a:buNone/>
              <a:defRPr sz="1350" b="1">
                <a:solidFill>
                  <a:schemeClr val="accent6"/>
                </a:solidFill>
                <a:latin typeface="Open Sans"/>
                <a:cs typeface="Open Sans"/>
              </a:defRPr>
            </a:lvl1pPr>
          </a:lstStyle>
          <a:p>
            <a:pPr lvl="0"/>
            <a:r>
              <a:rPr lang="en-US" dirty="0" smtClean="0"/>
              <a:t>CLICK TO EDIT</a:t>
            </a:r>
          </a:p>
        </p:txBody>
      </p:sp>
    </p:spTree>
    <p:extLst>
      <p:ext uri="{BB962C8B-B14F-4D97-AF65-F5344CB8AC3E}">
        <p14:creationId xmlns:p14="http://schemas.microsoft.com/office/powerpoint/2010/main" val="414137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1000" y="3729789"/>
            <a:ext cx="5486400" cy="566738"/>
          </a:xfrm>
          <a:prstGeom prst="rect">
            <a:avLst/>
          </a:prstGeo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381000" y="358775"/>
            <a:ext cx="5486400" cy="337101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381000" y="4296527"/>
            <a:ext cx="5486400" cy="477294"/>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36293289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1000" y="3729789"/>
            <a:ext cx="5486400" cy="566738"/>
          </a:xfrm>
          <a:prstGeom prst="rect">
            <a:avLst/>
          </a:prstGeom>
        </p:spPr>
        <p:txBody>
          <a:bodyPr anchor="b"/>
          <a:lstStyle>
            <a:lvl1pPr algn="l">
              <a:defRPr sz="15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381000" y="358775"/>
            <a:ext cx="5486400" cy="3371014"/>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381000" y="4296527"/>
            <a:ext cx="5486400" cy="477294"/>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smtClean="0"/>
              <a:t>Click to edit Master text styles</a:t>
            </a:r>
          </a:p>
        </p:txBody>
      </p:sp>
    </p:spTree>
    <p:extLst>
      <p:ext uri="{BB962C8B-B14F-4D97-AF65-F5344CB8AC3E}">
        <p14:creationId xmlns:p14="http://schemas.microsoft.com/office/powerpoint/2010/main" val="14435116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1" y="1041995"/>
            <a:ext cx="3008313" cy="404988"/>
          </a:xfrm>
        </p:spPr>
        <p:txBody>
          <a:bodyPr anchor="b"/>
          <a:lstStyle>
            <a:lvl1pPr algn="l">
              <a:defRPr sz="1500" b="1"/>
            </a:lvl1pPr>
          </a:lstStyle>
          <a:p>
            <a:r>
              <a:rPr lang="en-US" dirty="0" err="1" smtClean="0"/>
              <a:t>Lorem</a:t>
            </a:r>
            <a:r>
              <a:rPr lang="en-US" dirty="0" smtClean="0"/>
              <a:t> </a:t>
            </a:r>
            <a:r>
              <a:rPr lang="en-US" dirty="0" err="1" smtClean="0"/>
              <a:t>ipsum</a:t>
            </a:r>
            <a:endParaRPr lang="en-US" dirty="0"/>
          </a:p>
        </p:txBody>
      </p:sp>
      <p:sp>
        <p:nvSpPr>
          <p:cNvPr id="8" name="Content Placeholder 2"/>
          <p:cNvSpPr>
            <a:spLocks noGrp="1"/>
          </p:cNvSpPr>
          <p:nvPr>
            <p:ph idx="1"/>
          </p:nvPr>
        </p:nvSpPr>
        <p:spPr>
          <a:xfrm>
            <a:off x="3575051" y="1041997"/>
            <a:ext cx="4537075" cy="3657005"/>
          </a:xfrm>
        </p:spPr>
        <p:txBody>
          <a:bodyPr/>
          <a:lstStyle>
            <a:lvl1pPr>
              <a:defRPr sz="1500"/>
            </a:lvl1pPr>
            <a:lvl2pPr>
              <a:defRPr sz="1350"/>
            </a:lvl2pPr>
            <a:lvl3pPr>
              <a:defRPr sz="1350"/>
            </a:lvl3pPr>
            <a:lvl4pPr>
              <a:defRPr sz="1200"/>
            </a:lvl4pPr>
            <a:lvl5pPr>
              <a:defRPr sz="1050"/>
            </a:lvl5pPr>
            <a:lvl6pPr>
              <a:defRPr sz="1500"/>
            </a:lvl6pPr>
            <a:lvl7pPr>
              <a:defRPr sz="1500"/>
            </a:lvl7pPr>
            <a:lvl8pPr>
              <a:defRPr sz="1500"/>
            </a:lvl8pPr>
            <a:lvl9pPr>
              <a:defRPr sz="15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half" idx="2" hasCustomPrompt="1"/>
          </p:nvPr>
        </p:nvSpPr>
        <p:spPr>
          <a:xfrm>
            <a:off x="457201" y="1531653"/>
            <a:ext cx="3008313" cy="316734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err="1" smtClean="0"/>
              <a:t>Lorem</a:t>
            </a:r>
            <a:r>
              <a:rPr lang="en-US" dirty="0" smtClean="0"/>
              <a:t> </a:t>
            </a:r>
            <a:r>
              <a:rPr lang="en-US" dirty="0" err="1" smtClean="0"/>
              <a:t>ipsum</a:t>
            </a:r>
            <a:endParaRPr lang="en-US" dirty="0" smtClean="0"/>
          </a:p>
        </p:txBody>
      </p:sp>
      <p:sp>
        <p:nvSpPr>
          <p:cNvPr id="6" name="Content Placeholder 2"/>
          <p:cNvSpPr>
            <a:spLocks noGrp="1"/>
          </p:cNvSpPr>
          <p:nvPr>
            <p:ph idx="13" hasCustomPrompt="1"/>
          </p:nvPr>
        </p:nvSpPr>
        <p:spPr>
          <a:xfrm>
            <a:off x="457201" y="316784"/>
            <a:ext cx="3495675" cy="488017"/>
          </a:xfrm>
          <a:prstGeom prst="rect">
            <a:avLst/>
          </a:prstGeom>
        </p:spPr>
        <p:txBody>
          <a:bodyPr>
            <a:normAutofit/>
          </a:bodyPr>
          <a:lstStyle>
            <a:lvl1pPr marL="0" indent="0">
              <a:buNone/>
              <a:defRPr sz="1350" b="1">
                <a:solidFill>
                  <a:schemeClr val="accent3"/>
                </a:solidFill>
                <a:latin typeface="Open Sans"/>
                <a:cs typeface="Open Sans"/>
              </a:defRPr>
            </a:lvl1pPr>
          </a:lstStyle>
          <a:p>
            <a:pPr lvl="0"/>
            <a:r>
              <a:rPr lang="en-US" dirty="0" smtClean="0"/>
              <a:t>CLICK TO EDIT MASTER  |</a:t>
            </a:r>
          </a:p>
        </p:txBody>
      </p:sp>
      <p:sp>
        <p:nvSpPr>
          <p:cNvPr id="10" name="Content Placeholder 2"/>
          <p:cNvSpPr>
            <a:spLocks noGrp="1"/>
          </p:cNvSpPr>
          <p:nvPr>
            <p:ph idx="14" hasCustomPrompt="1"/>
          </p:nvPr>
        </p:nvSpPr>
        <p:spPr>
          <a:xfrm>
            <a:off x="3416032" y="344186"/>
            <a:ext cx="2238375" cy="492365"/>
          </a:xfrm>
          <a:prstGeom prst="rect">
            <a:avLst/>
          </a:prstGeom>
        </p:spPr>
        <p:txBody>
          <a:bodyPr>
            <a:normAutofit/>
          </a:bodyPr>
          <a:lstStyle>
            <a:lvl1pPr marL="0" indent="0">
              <a:buNone/>
              <a:defRPr sz="1350" b="1">
                <a:solidFill>
                  <a:schemeClr val="accent6"/>
                </a:solidFill>
                <a:latin typeface="Open Sans"/>
                <a:cs typeface="Open Sans"/>
              </a:defRPr>
            </a:lvl1pPr>
          </a:lstStyle>
          <a:p>
            <a:pPr lvl="0"/>
            <a:r>
              <a:rPr lang="en-US" dirty="0" smtClean="0"/>
              <a:t>CLICK TO EDIT</a:t>
            </a:r>
          </a:p>
        </p:txBody>
      </p:sp>
    </p:spTree>
    <p:extLst>
      <p:ext uri="{BB962C8B-B14F-4D97-AF65-F5344CB8AC3E}">
        <p14:creationId xmlns:p14="http://schemas.microsoft.com/office/powerpoint/2010/main" val="24535091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1" y="1041995"/>
            <a:ext cx="3008313" cy="404988"/>
          </a:xfrm>
          <a:prstGeom prst="rect">
            <a:avLst/>
          </a:prstGeom>
        </p:spPr>
        <p:txBody>
          <a:bodyPr anchor="b"/>
          <a:lstStyle>
            <a:lvl1pPr algn="l">
              <a:defRPr sz="1500" b="1"/>
            </a:lvl1pPr>
          </a:lstStyle>
          <a:p>
            <a:r>
              <a:rPr lang="en-US" dirty="0" err="1" smtClean="0"/>
              <a:t>Lorem</a:t>
            </a:r>
            <a:r>
              <a:rPr lang="en-US" dirty="0" smtClean="0"/>
              <a:t> </a:t>
            </a:r>
            <a:r>
              <a:rPr lang="en-US" dirty="0" err="1" smtClean="0"/>
              <a:t>ipsum</a:t>
            </a:r>
            <a:endParaRPr lang="en-US" dirty="0"/>
          </a:p>
        </p:txBody>
      </p:sp>
      <p:sp>
        <p:nvSpPr>
          <p:cNvPr id="8" name="Content Placeholder 2"/>
          <p:cNvSpPr>
            <a:spLocks noGrp="1"/>
          </p:cNvSpPr>
          <p:nvPr>
            <p:ph idx="1"/>
          </p:nvPr>
        </p:nvSpPr>
        <p:spPr>
          <a:xfrm>
            <a:off x="3575051" y="1041997"/>
            <a:ext cx="4537075" cy="3657005"/>
          </a:xfrm>
          <a:prstGeom prst="rect">
            <a:avLst/>
          </a:prstGeom>
        </p:spPr>
        <p:txBody>
          <a:bodyPr/>
          <a:lstStyle>
            <a:lvl1pPr>
              <a:defRPr sz="1500"/>
            </a:lvl1pPr>
            <a:lvl2pPr>
              <a:defRPr sz="1350"/>
            </a:lvl2pPr>
            <a:lvl3pPr>
              <a:defRPr sz="1350"/>
            </a:lvl3pPr>
            <a:lvl4pPr>
              <a:defRPr sz="1200"/>
            </a:lvl4pPr>
            <a:lvl5pPr>
              <a:defRPr sz="1050"/>
            </a:lvl5pPr>
            <a:lvl6pPr>
              <a:defRPr sz="1500"/>
            </a:lvl6pPr>
            <a:lvl7pPr>
              <a:defRPr sz="1500"/>
            </a:lvl7pPr>
            <a:lvl8pPr>
              <a:defRPr sz="1500"/>
            </a:lvl8pPr>
            <a:lvl9pPr>
              <a:defRPr sz="15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half" idx="2" hasCustomPrompt="1"/>
          </p:nvPr>
        </p:nvSpPr>
        <p:spPr>
          <a:xfrm>
            <a:off x="457201" y="1531653"/>
            <a:ext cx="3008313" cy="3167349"/>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err="1" smtClean="0"/>
              <a:t>Lorem</a:t>
            </a:r>
            <a:r>
              <a:rPr lang="en-US" dirty="0" smtClean="0"/>
              <a:t> </a:t>
            </a:r>
            <a:r>
              <a:rPr lang="en-US" dirty="0" err="1" smtClean="0"/>
              <a:t>ipsum</a:t>
            </a:r>
            <a:endParaRPr lang="en-US" dirty="0" smtClean="0"/>
          </a:p>
        </p:txBody>
      </p:sp>
      <p:sp>
        <p:nvSpPr>
          <p:cNvPr id="6" name="Content Placeholder 2"/>
          <p:cNvSpPr>
            <a:spLocks noGrp="1"/>
          </p:cNvSpPr>
          <p:nvPr>
            <p:ph idx="13" hasCustomPrompt="1"/>
          </p:nvPr>
        </p:nvSpPr>
        <p:spPr>
          <a:xfrm>
            <a:off x="457201" y="316784"/>
            <a:ext cx="3495675" cy="488017"/>
          </a:xfrm>
          <a:prstGeom prst="rect">
            <a:avLst/>
          </a:prstGeom>
        </p:spPr>
        <p:txBody>
          <a:bodyPr>
            <a:normAutofit/>
          </a:bodyPr>
          <a:lstStyle>
            <a:lvl1pPr marL="0" indent="0">
              <a:buNone/>
              <a:defRPr sz="1350" b="1">
                <a:solidFill>
                  <a:schemeClr val="accent3"/>
                </a:solidFill>
                <a:latin typeface="Open Sans"/>
                <a:cs typeface="Open Sans"/>
              </a:defRPr>
            </a:lvl1pPr>
          </a:lstStyle>
          <a:p>
            <a:pPr lvl="0"/>
            <a:r>
              <a:rPr lang="en-US" dirty="0" smtClean="0"/>
              <a:t>CLICK TO EDIT MASTER  |</a:t>
            </a:r>
          </a:p>
        </p:txBody>
      </p:sp>
      <p:sp>
        <p:nvSpPr>
          <p:cNvPr id="10" name="Content Placeholder 2"/>
          <p:cNvSpPr>
            <a:spLocks noGrp="1"/>
          </p:cNvSpPr>
          <p:nvPr>
            <p:ph idx="14" hasCustomPrompt="1"/>
          </p:nvPr>
        </p:nvSpPr>
        <p:spPr>
          <a:xfrm>
            <a:off x="3416032" y="344186"/>
            <a:ext cx="2238375" cy="492365"/>
          </a:xfrm>
          <a:prstGeom prst="rect">
            <a:avLst/>
          </a:prstGeom>
        </p:spPr>
        <p:txBody>
          <a:bodyPr>
            <a:normAutofit/>
          </a:bodyPr>
          <a:lstStyle>
            <a:lvl1pPr marL="0" indent="0">
              <a:buNone/>
              <a:defRPr sz="1350" b="1">
                <a:solidFill>
                  <a:schemeClr val="accent6"/>
                </a:solidFill>
                <a:latin typeface="Open Sans"/>
                <a:cs typeface="Open Sans"/>
              </a:defRPr>
            </a:lvl1pPr>
          </a:lstStyle>
          <a:p>
            <a:pPr lvl="0"/>
            <a:r>
              <a:rPr lang="en-US" dirty="0" smtClean="0"/>
              <a:t>CLICK TO EDIT</a:t>
            </a:r>
          </a:p>
        </p:txBody>
      </p:sp>
    </p:spTree>
    <p:extLst>
      <p:ext uri="{BB962C8B-B14F-4D97-AF65-F5344CB8AC3E}">
        <p14:creationId xmlns:p14="http://schemas.microsoft.com/office/powerpoint/2010/main" val="33568193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1" y="1041995"/>
            <a:ext cx="3008313" cy="404988"/>
          </a:xfrm>
          <a:prstGeom prst="rect">
            <a:avLst/>
          </a:prstGeom>
        </p:spPr>
        <p:txBody>
          <a:bodyPr anchor="b"/>
          <a:lstStyle>
            <a:lvl1pPr algn="l">
              <a:defRPr sz="1500" b="1"/>
            </a:lvl1pPr>
          </a:lstStyle>
          <a:p>
            <a:r>
              <a:rPr lang="en-US" dirty="0" err="1" smtClean="0"/>
              <a:t>Lorem</a:t>
            </a:r>
            <a:r>
              <a:rPr lang="en-US" dirty="0" smtClean="0"/>
              <a:t> </a:t>
            </a:r>
            <a:r>
              <a:rPr lang="en-US" dirty="0" err="1" smtClean="0"/>
              <a:t>ipsum</a:t>
            </a:r>
            <a:endParaRPr lang="en-US" dirty="0"/>
          </a:p>
        </p:txBody>
      </p:sp>
      <p:sp>
        <p:nvSpPr>
          <p:cNvPr id="8" name="Content Placeholder 2"/>
          <p:cNvSpPr>
            <a:spLocks noGrp="1"/>
          </p:cNvSpPr>
          <p:nvPr>
            <p:ph idx="1"/>
          </p:nvPr>
        </p:nvSpPr>
        <p:spPr>
          <a:xfrm>
            <a:off x="3575051" y="1041997"/>
            <a:ext cx="4537075" cy="3657005"/>
          </a:xfrm>
          <a:prstGeom prst="rect">
            <a:avLst/>
          </a:prstGeom>
        </p:spPr>
        <p:txBody>
          <a:bodyPr/>
          <a:lstStyle>
            <a:lvl1pPr>
              <a:defRPr sz="1500"/>
            </a:lvl1pPr>
            <a:lvl2pPr>
              <a:defRPr sz="1350"/>
            </a:lvl2pPr>
            <a:lvl3pPr>
              <a:defRPr sz="1350"/>
            </a:lvl3pPr>
            <a:lvl4pPr>
              <a:defRPr sz="1200"/>
            </a:lvl4pPr>
            <a:lvl5pPr>
              <a:defRPr sz="1050"/>
            </a:lvl5pPr>
            <a:lvl6pPr>
              <a:defRPr sz="1500"/>
            </a:lvl6pPr>
            <a:lvl7pPr>
              <a:defRPr sz="1500"/>
            </a:lvl7pPr>
            <a:lvl8pPr>
              <a:defRPr sz="1500"/>
            </a:lvl8pPr>
            <a:lvl9pPr>
              <a:defRPr sz="15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half" idx="2" hasCustomPrompt="1"/>
          </p:nvPr>
        </p:nvSpPr>
        <p:spPr>
          <a:xfrm>
            <a:off x="457201" y="1531653"/>
            <a:ext cx="3008313" cy="3167349"/>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err="1" smtClean="0"/>
              <a:t>Lorem</a:t>
            </a:r>
            <a:r>
              <a:rPr lang="en-US" dirty="0" smtClean="0"/>
              <a:t> </a:t>
            </a:r>
            <a:r>
              <a:rPr lang="en-US" dirty="0" err="1" smtClean="0"/>
              <a:t>ipsum</a:t>
            </a:r>
            <a:endParaRPr lang="en-US" dirty="0" smtClean="0"/>
          </a:p>
        </p:txBody>
      </p:sp>
      <p:sp>
        <p:nvSpPr>
          <p:cNvPr id="6" name="Content Placeholder 2"/>
          <p:cNvSpPr>
            <a:spLocks noGrp="1"/>
          </p:cNvSpPr>
          <p:nvPr>
            <p:ph idx="13" hasCustomPrompt="1"/>
          </p:nvPr>
        </p:nvSpPr>
        <p:spPr>
          <a:xfrm>
            <a:off x="457201" y="316784"/>
            <a:ext cx="3495675" cy="488017"/>
          </a:xfrm>
          <a:prstGeom prst="rect">
            <a:avLst/>
          </a:prstGeom>
        </p:spPr>
        <p:txBody>
          <a:bodyPr>
            <a:normAutofit/>
          </a:bodyPr>
          <a:lstStyle>
            <a:lvl1pPr marL="0" indent="0">
              <a:buNone/>
              <a:defRPr sz="1350" b="1">
                <a:solidFill>
                  <a:schemeClr val="accent3"/>
                </a:solidFill>
                <a:latin typeface="Open Sans"/>
                <a:cs typeface="Open Sans"/>
              </a:defRPr>
            </a:lvl1pPr>
          </a:lstStyle>
          <a:p>
            <a:pPr lvl="0"/>
            <a:r>
              <a:rPr lang="en-US" dirty="0" smtClean="0"/>
              <a:t>CLICK TO EDIT MASTER  |</a:t>
            </a:r>
          </a:p>
        </p:txBody>
      </p:sp>
      <p:sp>
        <p:nvSpPr>
          <p:cNvPr id="10" name="Content Placeholder 2"/>
          <p:cNvSpPr>
            <a:spLocks noGrp="1"/>
          </p:cNvSpPr>
          <p:nvPr>
            <p:ph idx="14" hasCustomPrompt="1"/>
          </p:nvPr>
        </p:nvSpPr>
        <p:spPr>
          <a:xfrm>
            <a:off x="3416032" y="344186"/>
            <a:ext cx="2238375" cy="492365"/>
          </a:xfrm>
          <a:prstGeom prst="rect">
            <a:avLst/>
          </a:prstGeom>
        </p:spPr>
        <p:txBody>
          <a:bodyPr>
            <a:normAutofit/>
          </a:bodyPr>
          <a:lstStyle>
            <a:lvl1pPr marL="0" indent="0">
              <a:buNone/>
              <a:defRPr sz="1350" b="1">
                <a:solidFill>
                  <a:schemeClr val="accent6"/>
                </a:solidFill>
                <a:latin typeface="Open Sans"/>
                <a:cs typeface="Open Sans"/>
              </a:defRPr>
            </a:lvl1pPr>
          </a:lstStyle>
          <a:p>
            <a:pPr lvl="0"/>
            <a:r>
              <a:rPr lang="en-US" dirty="0" smtClean="0"/>
              <a:t>CLICK TO EDIT</a:t>
            </a:r>
          </a:p>
        </p:txBody>
      </p:sp>
    </p:spTree>
    <p:extLst>
      <p:ext uri="{BB962C8B-B14F-4D97-AF65-F5344CB8AC3E}">
        <p14:creationId xmlns:p14="http://schemas.microsoft.com/office/powerpoint/2010/main" val="40696137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250033"/>
            <a:ext cx="7766050" cy="1150353"/>
          </a:xfrm>
          <a:prstGeom prst="rect">
            <a:avLst/>
          </a:prstGeom>
        </p:spPr>
        <p:txBody>
          <a:bodyPr>
            <a:normAutofit/>
          </a:bodyPr>
          <a:lstStyle>
            <a:lvl1pPr>
              <a:defRPr sz="3150">
                <a:latin typeface="Open Sans"/>
                <a:cs typeface="Open Sans"/>
              </a:defRPr>
            </a:lvl1pPr>
          </a:lstStyle>
          <a:p>
            <a:r>
              <a:rPr lang="en-US" dirty="0" smtClean="0"/>
              <a:t>Click to edit Master title style</a:t>
            </a:r>
            <a:endParaRPr lang="en-US" dirty="0"/>
          </a:p>
        </p:txBody>
      </p:sp>
      <p:sp>
        <p:nvSpPr>
          <p:cNvPr id="3" name="Content Placeholder 2"/>
          <p:cNvSpPr>
            <a:spLocks noGrp="1"/>
          </p:cNvSpPr>
          <p:nvPr>
            <p:ph idx="1"/>
          </p:nvPr>
        </p:nvSpPr>
        <p:spPr>
          <a:xfrm>
            <a:off x="482601" y="2400387"/>
            <a:ext cx="7740650" cy="2064669"/>
          </a:xfrm>
          <a:prstGeom prst="rect">
            <a:avLst/>
          </a:prstGeom>
        </p:spPr>
        <p:txBody>
          <a:bodyPr/>
          <a:lstStyle>
            <a:lvl1pPr>
              <a:defRPr>
                <a:latin typeface="Open Sans"/>
                <a:cs typeface="Open Sans"/>
              </a:defRPr>
            </a:lvl1pPr>
            <a:lvl2pPr>
              <a:defRPr>
                <a:latin typeface="Open Sans"/>
                <a:cs typeface="Open Sans"/>
              </a:defRPr>
            </a:lvl2pPr>
            <a:lvl3pPr>
              <a:defRPr>
                <a:latin typeface="Open Sans"/>
                <a:cs typeface="Open Sans"/>
              </a:defRPr>
            </a:lvl3pPr>
            <a:lvl4pPr>
              <a:defRPr>
                <a:latin typeface="Open Sans"/>
                <a:cs typeface="Open Sans"/>
              </a:defRPr>
            </a:lvl4pPr>
            <a:lvl5pPr>
              <a:defRPr>
                <a:latin typeface="Open Sans"/>
                <a:cs typeface="Open San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3" hasCustomPrompt="1"/>
          </p:nvPr>
        </p:nvSpPr>
        <p:spPr>
          <a:xfrm>
            <a:off x="457201" y="331941"/>
            <a:ext cx="3495675" cy="488017"/>
          </a:xfrm>
          <a:prstGeom prst="rect">
            <a:avLst/>
          </a:prstGeom>
        </p:spPr>
        <p:txBody>
          <a:bodyPr>
            <a:normAutofit/>
          </a:bodyPr>
          <a:lstStyle>
            <a:lvl1pPr marL="0" indent="0">
              <a:buNone/>
              <a:defRPr sz="1350" b="1">
                <a:solidFill>
                  <a:srgbClr val="595959"/>
                </a:solidFill>
                <a:latin typeface="Open Sans"/>
                <a:cs typeface="Open Sans"/>
              </a:defRPr>
            </a:lvl1pPr>
          </a:lstStyle>
          <a:p>
            <a:pPr lvl="0"/>
            <a:r>
              <a:rPr lang="en-US" dirty="0" smtClean="0"/>
              <a:t>CLICK TO EDIT MASTER |</a:t>
            </a:r>
          </a:p>
        </p:txBody>
      </p:sp>
      <p:sp>
        <p:nvSpPr>
          <p:cNvPr id="10" name="Content Placeholder 2"/>
          <p:cNvSpPr>
            <a:spLocks noGrp="1"/>
          </p:cNvSpPr>
          <p:nvPr>
            <p:ph idx="14" hasCustomPrompt="1"/>
          </p:nvPr>
        </p:nvSpPr>
        <p:spPr>
          <a:xfrm>
            <a:off x="3349625" y="331941"/>
            <a:ext cx="2238375" cy="492365"/>
          </a:xfrm>
          <a:prstGeom prst="rect">
            <a:avLst/>
          </a:prstGeom>
        </p:spPr>
        <p:txBody>
          <a:bodyPr>
            <a:normAutofit/>
          </a:bodyPr>
          <a:lstStyle>
            <a:lvl1pPr marL="0" indent="0">
              <a:buNone/>
              <a:defRPr sz="1350" b="1">
                <a:solidFill>
                  <a:schemeClr val="accent6"/>
                </a:solidFill>
                <a:latin typeface="Open Sans"/>
                <a:cs typeface="Open Sans"/>
              </a:defRPr>
            </a:lvl1pPr>
          </a:lstStyle>
          <a:p>
            <a:pPr lvl="0"/>
            <a:r>
              <a:rPr lang="en-US" dirty="0" smtClean="0"/>
              <a:t>CLICK TO EDIT</a:t>
            </a:r>
          </a:p>
        </p:txBody>
      </p:sp>
    </p:spTree>
    <p:extLst>
      <p:ext uri="{BB962C8B-B14F-4D97-AF65-F5344CB8AC3E}">
        <p14:creationId xmlns:p14="http://schemas.microsoft.com/office/powerpoint/2010/main" val="8859152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extBox 8"/>
          <p:cNvSpPr txBox="1"/>
          <p:nvPr userDrawn="1"/>
        </p:nvSpPr>
        <p:spPr>
          <a:xfrm>
            <a:off x="889000" y="1143001"/>
            <a:ext cx="7239000" cy="1962076"/>
          </a:xfrm>
          <a:prstGeom prst="rect">
            <a:avLst/>
          </a:prstGeom>
          <a:noFill/>
        </p:spPr>
        <p:txBody>
          <a:bodyPr wrap="square" rtlCol="0">
            <a:spAutoFit/>
          </a:bodyPr>
          <a:lstStyle/>
          <a:p>
            <a:pPr algn="ctr" defTabSz="342900">
              <a:defRPr/>
            </a:pPr>
            <a:r>
              <a:rPr lang="en-US" sz="4050" dirty="0" smtClean="0">
                <a:solidFill>
                  <a:srgbClr val="FFFFFF"/>
                </a:solidFill>
                <a:latin typeface="Open Sans"/>
                <a:cs typeface="Open Sans"/>
              </a:rPr>
              <a:t>“Quote here. Quote here. Quote here. Quote here. Quote here. Quote here.” </a:t>
            </a:r>
            <a:endParaRPr lang="en-US" sz="1350" dirty="0">
              <a:solidFill>
                <a:srgbClr val="FFFFFF"/>
              </a:solidFill>
            </a:endParaRPr>
          </a:p>
        </p:txBody>
      </p:sp>
      <p:sp>
        <p:nvSpPr>
          <p:cNvPr id="10" name="TextBox 9"/>
          <p:cNvSpPr txBox="1"/>
          <p:nvPr userDrawn="1"/>
        </p:nvSpPr>
        <p:spPr>
          <a:xfrm>
            <a:off x="3810001" y="4801542"/>
            <a:ext cx="4651375" cy="369332"/>
          </a:xfrm>
          <a:prstGeom prst="rect">
            <a:avLst/>
          </a:prstGeom>
          <a:noFill/>
        </p:spPr>
        <p:txBody>
          <a:bodyPr wrap="square" rtlCol="0">
            <a:spAutoFit/>
          </a:bodyPr>
          <a:lstStyle/>
          <a:p>
            <a:pPr defTabSz="342900"/>
            <a:r>
              <a:rPr lang="en-US" sz="1800" b="1" dirty="0" smtClean="0">
                <a:solidFill>
                  <a:srgbClr val="FFFFFF"/>
                </a:solidFill>
                <a:latin typeface="Open Sans"/>
                <a:cs typeface="Open Sans"/>
              </a:rPr>
              <a:t>- AUTHOR NAME HERE</a:t>
            </a:r>
            <a:endParaRPr lang="en-US" sz="1800" b="1" dirty="0">
              <a:solidFill>
                <a:srgbClr val="FFFFFF"/>
              </a:solidFill>
              <a:latin typeface="Open Sans"/>
              <a:cs typeface="Open Sans"/>
            </a:endParaRPr>
          </a:p>
        </p:txBody>
      </p:sp>
    </p:spTree>
    <p:extLst>
      <p:ext uri="{BB962C8B-B14F-4D97-AF65-F5344CB8AC3E}">
        <p14:creationId xmlns:p14="http://schemas.microsoft.com/office/powerpoint/2010/main" val="2897003457"/>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descr="EIFL_LOGO_BG_WHITE.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627" y="5422267"/>
            <a:ext cx="5083400" cy="1435735"/>
          </a:xfrm>
          <a:prstGeom prst="rect">
            <a:avLst/>
          </a:prstGeom>
        </p:spPr>
      </p:pic>
    </p:spTree>
    <p:extLst>
      <p:ext uri="{BB962C8B-B14F-4D97-AF65-F5344CB8AC3E}">
        <p14:creationId xmlns:p14="http://schemas.microsoft.com/office/powerpoint/2010/main" val="31142336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a:prstGeom prst="rect">
            <a:avLst/>
          </a:prstGeom>
        </p:spPr>
        <p:txBody>
          <a:bodyPr anchor="t"/>
          <a:lstStyle>
            <a:lvl1pPr algn="l">
              <a:defRPr sz="3000" b="1" cap="all"/>
            </a:lvl1pPr>
          </a:lstStyle>
          <a:p>
            <a:r>
              <a:rPr lang="en-CA"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a:xfrm>
            <a:off x="457200" y="6356352"/>
            <a:ext cx="2133600" cy="365125"/>
          </a:xfrm>
          <a:prstGeom prst="rect">
            <a:avLst/>
          </a:prstGeom>
        </p:spPr>
        <p:txBody>
          <a:bodyPr/>
          <a:lstStyle/>
          <a:p>
            <a:pPr defTabSz="342900"/>
            <a:endParaRPr lang="en-US">
              <a:solidFill>
                <a:prstClr val="black"/>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pPr defTabSz="342900"/>
            <a:r>
              <a:rPr lang="en-US" smtClean="0">
                <a:solidFill>
                  <a:prstClr val="black"/>
                </a:solidFill>
              </a:rPr>
              <a:t>www.eifl.net</a:t>
            </a:r>
            <a:endParaRPr lang="en-US">
              <a:solidFill>
                <a:prstClr val="black"/>
              </a:solidFill>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pPr defTabSz="342900"/>
            <a:fld id="{4B81FC85-EDEF-5E4A-BACB-E2E10F38733B}" type="slidenum">
              <a:rPr lang="en-US" smtClean="0">
                <a:solidFill>
                  <a:prstClr val="black"/>
                </a:solidFill>
              </a:rPr>
              <a:pPr defTabSz="342900"/>
              <a:t>‹#›</a:t>
            </a:fld>
            <a:endParaRPr lang="en-US">
              <a:solidFill>
                <a:prstClr val="black"/>
              </a:solidFill>
            </a:endParaRPr>
          </a:p>
        </p:txBody>
      </p:sp>
    </p:spTree>
    <p:extLst>
      <p:ext uri="{BB962C8B-B14F-4D97-AF65-F5344CB8AC3E}">
        <p14:creationId xmlns:p14="http://schemas.microsoft.com/office/powerpoint/2010/main" val="28024096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CA" smtClean="0"/>
              <a:t>Click to edit Master title style</a:t>
            </a:r>
            <a:endParaRPr lang="en-US"/>
          </a:p>
        </p:txBody>
      </p:sp>
      <p:sp>
        <p:nvSpPr>
          <p:cNvPr id="3" name="Content Placeholder 2"/>
          <p:cNvSpPr>
            <a:spLocks noGrp="1"/>
          </p:cNvSpPr>
          <p:nvPr>
            <p:ph sz="half" idx="1"/>
          </p:nvPr>
        </p:nvSpPr>
        <p:spPr>
          <a:xfrm>
            <a:off x="457200" y="1600202"/>
            <a:ext cx="40386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48200" y="1600202"/>
            <a:ext cx="40386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4"/>
          <p:cNvSpPr>
            <a:spLocks noGrp="1"/>
          </p:cNvSpPr>
          <p:nvPr>
            <p:ph type="dt" sz="half" idx="10"/>
          </p:nvPr>
        </p:nvSpPr>
        <p:spPr>
          <a:xfrm>
            <a:off x="457200" y="6356352"/>
            <a:ext cx="2133600" cy="365125"/>
          </a:xfrm>
          <a:prstGeom prst="rect">
            <a:avLst/>
          </a:prstGeom>
        </p:spPr>
        <p:txBody>
          <a:bodyPr/>
          <a:lstStyle/>
          <a:p>
            <a:pPr defTabSz="342900"/>
            <a:endParaRPr lang="en-US">
              <a:solidFill>
                <a:prstClr val="black"/>
              </a:solidFill>
            </a:endParaRPr>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p>
            <a:pPr defTabSz="342900"/>
            <a:r>
              <a:rPr lang="en-US" smtClean="0">
                <a:solidFill>
                  <a:prstClr val="black"/>
                </a:solidFill>
              </a:rPr>
              <a:t>www.eifl.net</a:t>
            </a:r>
            <a:endParaRPr lang="en-US">
              <a:solidFill>
                <a:prstClr val="black"/>
              </a:solidFill>
            </a:endParaRPr>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p>
            <a:pPr defTabSz="342900"/>
            <a:fld id="{4B81FC85-EDEF-5E4A-BACB-E2E10F38733B}" type="slidenum">
              <a:rPr lang="en-US" smtClean="0">
                <a:solidFill>
                  <a:prstClr val="black"/>
                </a:solidFill>
              </a:rPr>
              <a:pPr defTabSz="342900"/>
              <a:t>‹#›</a:t>
            </a:fld>
            <a:endParaRPr lang="en-US">
              <a:solidFill>
                <a:prstClr val="black"/>
              </a:solidFill>
            </a:endParaRPr>
          </a:p>
        </p:txBody>
      </p:sp>
    </p:spTree>
    <p:extLst>
      <p:ext uri="{BB962C8B-B14F-4D97-AF65-F5344CB8AC3E}">
        <p14:creationId xmlns:p14="http://schemas.microsoft.com/office/powerpoint/2010/main" val="27110978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CA"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26" y="1535113"/>
            <a:ext cx="4041775"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CA" smtClean="0"/>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6"/>
          <p:cNvSpPr>
            <a:spLocks noGrp="1"/>
          </p:cNvSpPr>
          <p:nvPr>
            <p:ph type="dt" sz="half" idx="10"/>
          </p:nvPr>
        </p:nvSpPr>
        <p:spPr>
          <a:xfrm>
            <a:off x="457200" y="6356352"/>
            <a:ext cx="2133600" cy="365125"/>
          </a:xfrm>
          <a:prstGeom prst="rect">
            <a:avLst/>
          </a:prstGeom>
        </p:spPr>
        <p:txBody>
          <a:bodyPr/>
          <a:lstStyle/>
          <a:p>
            <a:pPr defTabSz="342900"/>
            <a:endParaRPr lang="en-US">
              <a:solidFill>
                <a:prstClr val="black"/>
              </a:solidFill>
            </a:endParaRPr>
          </a:p>
        </p:txBody>
      </p:sp>
      <p:sp>
        <p:nvSpPr>
          <p:cNvPr id="8" name="Footer Placeholder 7"/>
          <p:cNvSpPr>
            <a:spLocks noGrp="1"/>
          </p:cNvSpPr>
          <p:nvPr>
            <p:ph type="ftr" sz="quarter" idx="11"/>
          </p:nvPr>
        </p:nvSpPr>
        <p:spPr>
          <a:xfrm>
            <a:off x="3124200" y="6356352"/>
            <a:ext cx="2895600" cy="365125"/>
          </a:xfrm>
          <a:prstGeom prst="rect">
            <a:avLst/>
          </a:prstGeom>
        </p:spPr>
        <p:txBody>
          <a:bodyPr/>
          <a:lstStyle/>
          <a:p>
            <a:pPr defTabSz="342900"/>
            <a:r>
              <a:rPr lang="en-US" smtClean="0">
                <a:solidFill>
                  <a:prstClr val="black"/>
                </a:solidFill>
              </a:rPr>
              <a:t>www.eifl.net</a:t>
            </a:r>
            <a:endParaRPr lang="en-US">
              <a:solidFill>
                <a:prstClr val="black"/>
              </a:solidFill>
            </a:endParaRPr>
          </a:p>
        </p:txBody>
      </p:sp>
      <p:sp>
        <p:nvSpPr>
          <p:cNvPr id="9" name="Slide Number Placeholder 8"/>
          <p:cNvSpPr>
            <a:spLocks noGrp="1"/>
          </p:cNvSpPr>
          <p:nvPr>
            <p:ph type="sldNum" sz="quarter" idx="12"/>
          </p:nvPr>
        </p:nvSpPr>
        <p:spPr>
          <a:xfrm>
            <a:off x="6553200" y="6356352"/>
            <a:ext cx="2133600" cy="365125"/>
          </a:xfrm>
          <a:prstGeom prst="rect">
            <a:avLst/>
          </a:prstGeom>
        </p:spPr>
        <p:txBody>
          <a:bodyPr/>
          <a:lstStyle/>
          <a:p>
            <a:pPr defTabSz="342900"/>
            <a:fld id="{4B81FC85-EDEF-5E4A-BACB-E2E10F38733B}" type="slidenum">
              <a:rPr lang="en-US" smtClean="0">
                <a:solidFill>
                  <a:prstClr val="black"/>
                </a:solidFill>
              </a:rPr>
              <a:pPr defTabSz="342900"/>
              <a:t>‹#›</a:t>
            </a:fld>
            <a:endParaRPr lang="en-US">
              <a:solidFill>
                <a:prstClr val="black"/>
              </a:solidFill>
            </a:endParaRPr>
          </a:p>
        </p:txBody>
      </p:sp>
    </p:spTree>
    <p:extLst>
      <p:ext uri="{BB962C8B-B14F-4D97-AF65-F5344CB8AC3E}">
        <p14:creationId xmlns:p14="http://schemas.microsoft.com/office/powerpoint/2010/main" val="344857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0" y="1041995"/>
            <a:ext cx="3008313" cy="404988"/>
          </a:xfrm>
        </p:spPr>
        <p:txBody>
          <a:bodyPr anchor="b"/>
          <a:lstStyle>
            <a:lvl1pPr algn="l">
              <a:defRPr sz="2000" b="1"/>
            </a:lvl1pPr>
          </a:lstStyle>
          <a:p>
            <a:r>
              <a:rPr lang="en-US" dirty="0" err="1" smtClean="0"/>
              <a:t>Lorem</a:t>
            </a:r>
            <a:r>
              <a:rPr lang="en-US" dirty="0" smtClean="0"/>
              <a:t> </a:t>
            </a:r>
            <a:r>
              <a:rPr lang="en-US" dirty="0" err="1" smtClean="0"/>
              <a:t>ipsum</a:t>
            </a:r>
            <a:endParaRPr lang="en-US" dirty="0"/>
          </a:p>
        </p:txBody>
      </p:sp>
      <p:sp>
        <p:nvSpPr>
          <p:cNvPr id="8" name="Content Placeholder 2"/>
          <p:cNvSpPr>
            <a:spLocks noGrp="1"/>
          </p:cNvSpPr>
          <p:nvPr>
            <p:ph idx="1"/>
          </p:nvPr>
        </p:nvSpPr>
        <p:spPr>
          <a:xfrm>
            <a:off x="3575050" y="1041995"/>
            <a:ext cx="4537075" cy="3657005"/>
          </a:xfrm>
        </p:spPr>
        <p:txBody>
          <a:bodyPr/>
          <a:lstStyle>
            <a:lvl1pPr>
              <a:defRPr sz="2000"/>
            </a:lvl1pPr>
            <a:lvl2pPr>
              <a:defRPr sz="18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half" idx="2" hasCustomPrompt="1"/>
          </p:nvPr>
        </p:nvSpPr>
        <p:spPr>
          <a:xfrm>
            <a:off x="457200" y="1531651"/>
            <a:ext cx="3008313" cy="31673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err="1" smtClean="0"/>
              <a:t>Lorem</a:t>
            </a:r>
            <a:r>
              <a:rPr lang="en-US" dirty="0" smtClean="0"/>
              <a:t> </a:t>
            </a:r>
            <a:r>
              <a:rPr lang="en-US" dirty="0" err="1" smtClean="0"/>
              <a:t>ipsum</a:t>
            </a:r>
            <a:endParaRPr lang="en-US" dirty="0" smtClean="0"/>
          </a:p>
        </p:txBody>
      </p:sp>
      <p:sp>
        <p:nvSpPr>
          <p:cNvPr id="6" name="Content Placeholder 2"/>
          <p:cNvSpPr>
            <a:spLocks noGrp="1"/>
          </p:cNvSpPr>
          <p:nvPr>
            <p:ph idx="13" hasCustomPrompt="1"/>
          </p:nvPr>
        </p:nvSpPr>
        <p:spPr>
          <a:xfrm>
            <a:off x="457200" y="316782"/>
            <a:ext cx="3495675" cy="488017"/>
          </a:xfrm>
          <a:prstGeom prst="rect">
            <a:avLst/>
          </a:prstGeom>
        </p:spPr>
        <p:txBody>
          <a:bodyPr>
            <a:normAutofit/>
          </a:bodyPr>
          <a:lstStyle>
            <a:lvl1pPr marL="0" indent="0">
              <a:buNone/>
              <a:defRPr sz="1800" b="1">
                <a:solidFill>
                  <a:schemeClr val="accent3"/>
                </a:solidFill>
                <a:latin typeface="Open Sans"/>
                <a:cs typeface="Open Sans"/>
              </a:defRPr>
            </a:lvl1pPr>
          </a:lstStyle>
          <a:p>
            <a:pPr lvl="0"/>
            <a:r>
              <a:rPr lang="en-US" dirty="0" smtClean="0"/>
              <a:t>CLICK TO EDIT MASTER  |</a:t>
            </a:r>
          </a:p>
        </p:txBody>
      </p:sp>
      <p:sp>
        <p:nvSpPr>
          <p:cNvPr id="10" name="Content Placeholder 2"/>
          <p:cNvSpPr>
            <a:spLocks noGrp="1"/>
          </p:cNvSpPr>
          <p:nvPr>
            <p:ph idx="14" hasCustomPrompt="1"/>
          </p:nvPr>
        </p:nvSpPr>
        <p:spPr>
          <a:xfrm>
            <a:off x="3416031" y="344184"/>
            <a:ext cx="2238375" cy="492365"/>
          </a:xfrm>
          <a:prstGeom prst="rect">
            <a:avLst/>
          </a:prstGeom>
        </p:spPr>
        <p:txBody>
          <a:bodyPr>
            <a:normAutofit/>
          </a:bodyPr>
          <a:lstStyle>
            <a:lvl1pPr marL="0" indent="0">
              <a:buNone/>
              <a:defRPr sz="1800" b="1">
                <a:solidFill>
                  <a:schemeClr val="accent6"/>
                </a:solidFill>
                <a:latin typeface="Open Sans"/>
                <a:cs typeface="Open Sans"/>
              </a:defRPr>
            </a:lvl1pPr>
          </a:lstStyle>
          <a:p>
            <a:pPr lvl="0"/>
            <a:r>
              <a:rPr lang="en-US" dirty="0" smtClean="0"/>
              <a:t>CLICK TO EDIT</a:t>
            </a:r>
          </a:p>
        </p:txBody>
      </p:sp>
    </p:spTree>
    <p:extLst>
      <p:ext uri="{BB962C8B-B14F-4D97-AF65-F5344CB8AC3E}">
        <p14:creationId xmlns:p14="http://schemas.microsoft.com/office/powerpoint/2010/main" val="17773669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CA" smtClean="0"/>
              <a:t>Click to edit Master title style</a:t>
            </a:r>
            <a:endParaRPr lang="en-US"/>
          </a:p>
        </p:txBody>
      </p:sp>
      <p:sp>
        <p:nvSpPr>
          <p:cNvPr id="3" name="Date Placeholder 2"/>
          <p:cNvSpPr>
            <a:spLocks noGrp="1"/>
          </p:cNvSpPr>
          <p:nvPr>
            <p:ph type="dt" sz="half" idx="10"/>
          </p:nvPr>
        </p:nvSpPr>
        <p:spPr>
          <a:xfrm>
            <a:off x="457200" y="6356352"/>
            <a:ext cx="2133600" cy="365125"/>
          </a:xfrm>
          <a:prstGeom prst="rect">
            <a:avLst/>
          </a:prstGeom>
        </p:spPr>
        <p:txBody>
          <a:bodyPr/>
          <a:lstStyle/>
          <a:p>
            <a:pPr defTabSz="342900"/>
            <a:endParaRPr lang="en-US">
              <a:solidFill>
                <a:prstClr val="black"/>
              </a:solidFill>
            </a:endParaRPr>
          </a:p>
        </p:txBody>
      </p:sp>
      <p:sp>
        <p:nvSpPr>
          <p:cNvPr id="4" name="Footer Placeholder 3"/>
          <p:cNvSpPr>
            <a:spLocks noGrp="1"/>
          </p:cNvSpPr>
          <p:nvPr>
            <p:ph type="ftr" sz="quarter" idx="11"/>
          </p:nvPr>
        </p:nvSpPr>
        <p:spPr>
          <a:xfrm>
            <a:off x="3124200" y="6356352"/>
            <a:ext cx="2895600" cy="365125"/>
          </a:xfrm>
          <a:prstGeom prst="rect">
            <a:avLst/>
          </a:prstGeom>
        </p:spPr>
        <p:txBody>
          <a:bodyPr/>
          <a:lstStyle/>
          <a:p>
            <a:pPr defTabSz="342900"/>
            <a:r>
              <a:rPr lang="en-US" smtClean="0">
                <a:solidFill>
                  <a:prstClr val="black"/>
                </a:solidFill>
              </a:rPr>
              <a:t>www.eifl.net</a:t>
            </a:r>
            <a:endParaRPr lang="en-US">
              <a:solidFill>
                <a:prstClr val="black"/>
              </a:solidFill>
            </a:endParaRPr>
          </a:p>
        </p:txBody>
      </p:sp>
      <p:sp>
        <p:nvSpPr>
          <p:cNvPr id="5" name="Slide Number Placeholder 4"/>
          <p:cNvSpPr>
            <a:spLocks noGrp="1"/>
          </p:cNvSpPr>
          <p:nvPr>
            <p:ph type="sldNum" sz="quarter" idx="12"/>
          </p:nvPr>
        </p:nvSpPr>
        <p:spPr>
          <a:xfrm>
            <a:off x="6553200" y="6356352"/>
            <a:ext cx="2133600" cy="365125"/>
          </a:xfrm>
          <a:prstGeom prst="rect">
            <a:avLst/>
          </a:prstGeom>
        </p:spPr>
        <p:txBody>
          <a:bodyPr/>
          <a:lstStyle/>
          <a:p>
            <a:pPr defTabSz="342900"/>
            <a:fld id="{4B81FC85-EDEF-5E4A-BACB-E2E10F38733B}" type="slidenum">
              <a:rPr lang="en-US" smtClean="0">
                <a:solidFill>
                  <a:prstClr val="black"/>
                </a:solidFill>
              </a:rPr>
              <a:pPr defTabSz="342900"/>
              <a:t>‹#›</a:t>
            </a:fld>
            <a:endParaRPr lang="en-US">
              <a:solidFill>
                <a:prstClr val="black"/>
              </a:solidFill>
            </a:endParaRPr>
          </a:p>
        </p:txBody>
      </p:sp>
    </p:spTree>
    <p:extLst>
      <p:ext uri="{BB962C8B-B14F-4D97-AF65-F5344CB8AC3E}">
        <p14:creationId xmlns:p14="http://schemas.microsoft.com/office/powerpoint/2010/main" val="7936621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2"/>
            <a:ext cx="2133600" cy="365125"/>
          </a:xfrm>
          <a:prstGeom prst="rect">
            <a:avLst/>
          </a:prstGeom>
        </p:spPr>
        <p:txBody>
          <a:bodyPr/>
          <a:lstStyle/>
          <a:p>
            <a:pPr defTabSz="342900"/>
            <a:endParaRPr lang="en-US">
              <a:solidFill>
                <a:prstClr val="black"/>
              </a:solidFill>
            </a:endParaRPr>
          </a:p>
        </p:txBody>
      </p:sp>
      <p:sp>
        <p:nvSpPr>
          <p:cNvPr id="3" name="Footer Placeholder 2"/>
          <p:cNvSpPr>
            <a:spLocks noGrp="1"/>
          </p:cNvSpPr>
          <p:nvPr>
            <p:ph type="ftr" sz="quarter" idx="11"/>
          </p:nvPr>
        </p:nvSpPr>
        <p:spPr>
          <a:xfrm>
            <a:off x="3124200" y="6356352"/>
            <a:ext cx="2895600" cy="365125"/>
          </a:xfrm>
          <a:prstGeom prst="rect">
            <a:avLst/>
          </a:prstGeom>
        </p:spPr>
        <p:txBody>
          <a:bodyPr/>
          <a:lstStyle/>
          <a:p>
            <a:pPr defTabSz="342900"/>
            <a:r>
              <a:rPr lang="en-US" smtClean="0">
                <a:solidFill>
                  <a:prstClr val="black"/>
                </a:solidFill>
              </a:rPr>
              <a:t>www.eifl.net</a:t>
            </a:r>
            <a:endParaRPr lang="en-US">
              <a:solidFill>
                <a:prstClr val="black"/>
              </a:solidFill>
            </a:endParaRPr>
          </a:p>
        </p:txBody>
      </p:sp>
      <p:sp>
        <p:nvSpPr>
          <p:cNvPr id="4" name="Slide Number Placeholder 3"/>
          <p:cNvSpPr>
            <a:spLocks noGrp="1"/>
          </p:cNvSpPr>
          <p:nvPr>
            <p:ph type="sldNum" sz="quarter" idx="12"/>
          </p:nvPr>
        </p:nvSpPr>
        <p:spPr>
          <a:xfrm>
            <a:off x="6553200" y="6356352"/>
            <a:ext cx="2133600" cy="365125"/>
          </a:xfrm>
          <a:prstGeom prst="rect">
            <a:avLst/>
          </a:prstGeom>
        </p:spPr>
        <p:txBody>
          <a:bodyPr/>
          <a:lstStyle/>
          <a:p>
            <a:pPr defTabSz="342900"/>
            <a:fld id="{4B81FC85-EDEF-5E4A-BACB-E2E10F38733B}" type="slidenum">
              <a:rPr lang="en-US" smtClean="0">
                <a:solidFill>
                  <a:prstClr val="black"/>
                </a:solidFill>
              </a:rPr>
              <a:pPr defTabSz="342900"/>
              <a:t>‹#›</a:t>
            </a:fld>
            <a:endParaRPr lang="en-US">
              <a:solidFill>
                <a:prstClr val="black"/>
              </a:solidFill>
            </a:endParaRPr>
          </a:p>
        </p:txBody>
      </p:sp>
    </p:spTree>
    <p:extLst>
      <p:ext uri="{BB962C8B-B14F-4D97-AF65-F5344CB8AC3E}">
        <p14:creationId xmlns:p14="http://schemas.microsoft.com/office/powerpoint/2010/main" val="29327534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a:prstGeom prst="rect">
            <a:avLst/>
          </a:prstGeom>
        </p:spPr>
        <p:txBody>
          <a:bodyPr anchor="b"/>
          <a:lstStyle>
            <a:lvl1pPr algn="l">
              <a:defRPr sz="1500" b="1"/>
            </a:lvl1pPr>
          </a:lstStyle>
          <a:p>
            <a:r>
              <a:rPr lang="en-CA" smtClean="0"/>
              <a:t>Click to edit Master title style</a:t>
            </a:r>
            <a:endParaRPr lang="en-US"/>
          </a:p>
        </p:txBody>
      </p:sp>
      <p:sp>
        <p:nvSpPr>
          <p:cNvPr id="3" name="Content Placeholder 2"/>
          <p:cNvSpPr>
            <a:spLocks noGrp="1"/>
          </p:cNvSpPr>
          <p:nvPr>
            <p:ph idx="1"/>
          </p:nvPr>
        </p:nvSpPr>
        <p:spPr>
          <a:xfrm>
            <a:off x="3575050" y="273052"/>
            <a:ext cx="5111750" cy="5853113"/>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57201" y="1435102"/>
            <a:ext cx="3008313" cy="4691063"/>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CA" smtClean="0"/>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p>
            <a:pPr defTabSz="342900"/>
            <a:endParaRPr lang="en-US">
              <a:solidFill>
                <a:prstClr val="black"/>
              </a:solidFill>
            </a:endParaRPr>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p>
            <a:pPr defTabSz="342900"/>
            <a:r>
              <a:rPr lang="en-US" smtClean="0">
                <a:solidFill>
                  <a:prstClr val="black"/>
                </a:solidFill>
              </a:rPr>
              <a:t>www.eifl.net</a:t>
            </a:r>
            <a:endParaRPr lang="en-US">
              <a:solidFill>
                <a:prstClr val="black"/>
              </a:solidFill>
            </a:endParaRPr>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p>
            <a:pPr defTabSz="342900"/>
            <a:fld id="{4B81FC85-EDEF-5E4A-BACB-E2E10F38733B}" type="slidenum">
              <a:rPr lang="en-US" smtClean="0">
                <a:solidFill>
                  <a:prstClr val="black"/>
                </a:solidFill>
              </a:rPr>
              <a:pPr defTabSz="342900"/>
              <a:t>‹#›</a:t>
            </a:fld>
            <a:endParaRPr lang="en-US">
              <a:solidFill>
                <a:prstClr val="black"/>
              </a:solidFill>
            </a:endParaRPr>
          </a:p>
        </p:txBody>
      </p:sp>
    </p:spTree>
    <p:extLst>
      <p:ext uri="{BB962C8B-B14F-4D97-AF65-F5344CB8AC3E}">
        <p14:creationId xmlns:p14="http://schemas.microsoft.com/office/powerpoint/2010/main" val="7286434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1500" b="1"/>
            </a:lvl1pPr>
          </a:lstStyle>
          <a:p>
            <a:r>
              <a:rPr lang="en-CA"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CA" smtClean="0"/>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p>
            <a:pPr defTabSz="342900"/>
            <a:endParaRPr lang="en-US">
              <a:solidFill>
                <a:prstClr val="black"/>
              </a:solidFill>
            </a:endParaRPr>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p>
            <a:pPr defTabSz="342900"/>
            <a:r>
              <a:rPr lang="en-US" smtClean="0">
                <a:solidFill>
                  <a:prstClr val="black"/>
                </a:solidFill>
              </a:rPr>
              <a:t>www.eifl.net</a:t>
            </a:r>
            <a:endParaRPr lang="en-US">
              <a:solidFill>
                <a:prstClr val="black"/>
              </a:solidFill>
            </a:endParaRPr>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p>
            <a:pPr defTabSz="342900"/>
            <a:fld id="{4B81FC85-EDEF-5E4A-BACB-E2E10F38733B}" type="slidenum">
              <a:rPr lang="en-US" smtClean="0">
                <a:solidFill>
                  <a:prstClr val="black"/>
                </a:solidFill>
              </a:rPr>
              <a:pPr defTabSz="342900"/>
              <a:t>‹#›</a:t>
            </a:fld>
            <a:endParaRPr lang="en-US">
              <a:solidFill>
                <a:prstClr val="black"/>
              </a:solidFill>
            </a:endParaRPr>
          </a:p>
        </p:txBody>
      </p:sp>
    </p:spTree>
    <p:extLst>
      <p:ext uri="{BB962C8B-B14F-4D97-AF65-F5344CB8AC3E}">
        <p14:creationId xmlns:p14="http://schemas.microsoft.com/office/powerpoint/2010/main" val="22966175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a:xfrm>
            <a:off x="457200" y="1600202"/>
            <a:ext cx="8229600" cy="4525963"/>
          </a:xfrm>
          <a:prstGeom prst="rect">
            <a:avLst/>
          </a:prstGeo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p>
            <a:pPr defTabSz="342900"/>
            <a:endParaRPr lang="en-US">
              <a:solidFill>
                <a:prstClr val="black"/>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pPr defTabSz="342900"/>
            <a:r>
              <a:rPr lang="en-US" smtClean="0">
                <a:solidFill>
                  <a:prstClr val="black"/>
                </a:solidFill>
              </a:rPr>
              <a:t>www.eifl.net</a:t>
            </a:r>
            <a:endParaRPr lang="en-US">
              <a:solidFill>
                <a:prstClr val="black"/>
              </a:solidFill>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pPr defTabSz="342900"/>
            <a:fld id="{4B81FC85-EDEF-5E4A-BACB-E2E10F38733B}" type="slidenum">
              <a:rPr lang="en-US" smtClean="0">
                <a:solidFill>
                  <a:prstClr val="black"/>
                </a:solidFill>
              </a:rPr>
              <a:pPr defTabSz="342900"/>
              <a:t>‹#›</a:t>
            </a:fld>
            <a:endParaRPr lang="en-US">
              <a:solidFill>
                <a:prstClr val="black"/>
              </a:solidFill>
            </a:endParaRPr>
          </a:p>
        </p:txBody>
      </p:sp>
    </p:spTree>
    <p:extLst>
      <p:ext uri="{BB962C8B-B14F-4D97-AF65-F5344CB8AC3E}">
        <p14:creationId xmlns:p14="http://schemas.microsoft.com/office/powerpoint/2010/main" val="27467750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a:prstGeom prst="rect">
            <a:avLst/>
          </a:prstGeo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a:prstGeom prst="rect">
            <a:avLst/>
          </a:prstGeo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p>
            <a:pPr defTabSz="342900"/>
            <a:endParaRPr lang="en-US">
              <a:solidFill>
                <a:prstClr val="black"/>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pPr defTabSz="342900"/>
            <a:r>
              <a:rPr lang="en-US" smtClean="0">
                <a:solidFill>
                  <a:prstClr val="black"/>
                </a:solidFill>
              </a:rPr>
              <a:t>www.eifl.net</a:t>
            </a:r>
            <a:endParaRPr lang="en-US">
              <a:solidFill>
                <a:prstClr val="black"/>
              </a:solidFill>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pPr defTabSz="342900"/>
            <a:fld id="{4B81FC85-EDEF-5E4A-BACB-E2E10F38733B}" type="slidenum">
              <a:rPr lang="en-US" smtClean="0">
                <a:solidFill>
                  <a:prstClr val="black"/>
                </a:solidFill>
              </a:rPr>
              <a:pPr defTabSz="342900"/>
              <a:t>‹#›</a:t>
            </a:fld>
            <a:endParaRPr lang="en-US">
              <a:solidFill>
                <a:prstClr val="black"/>
              </a:solidFill>
            </a:endParaRPr>
          </a:p>
        </p:txBody>
      </p:sp>
    </p:spTree>
    <p:extLst>
      <p:ext uri="{BB962C8B-B14F-4D97-AF65-F5344CB8AC3E}">
        <p14:creationId xmlns:p14="http://schemas.microsoft.com/office/powerpoint/2010/main" val="22967501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250033"/>
            <a:ext cx="7766050" cy="1150353"/>
          </a:xfrm>
          <a:prstGeom prst="rect">
            <a:avLst/>
          </a:prstGeom>
        </p:spPr>
        <p:txBody>
          <a:bodyPr>
            <a:normAutofit/>
          </a:bodyPr>
          <a:lstStyle>
            <a:lvl1pPr>
              <a:defRPr sz="3150">
                <a:latin typeface="Open Sans"/>
                <a:cs typeface="Open Sans"/>
              </a:defRPr>
            </a:lvl1pPr>
          </a:lstStyle>
          <a:p>
            <a:r>
              <a:rPr lang="en-US" dirty="0" smtClean="0"/>
              <a:t>Click to edit Master title style</a:t>
            </a:r>
            <a:endParaRPr lang="en-US" dirty="0"/>
          </a:p>
        </p:txBody>
      </p:sp>
      <p:sp>
        <p:nvSpPr>
          <p:cNvPr id="3" name="Content Placeholder 2"/>
          <p:cNvSpPr>
            <a:spLocks noGrp="1"/>
          </p:cNvSpPr>
          <p:nvPr>
            <p:ph idx="1"/>
          </p:nvPr>
        </p:nvSpPr>
        <p:spPr>
          <a:xfrm>
            <a:off x="482601" y="2400387"/>
            <a:ext cx="7740650" cy="2064669"/>
          </a:xfrm>
          <a:prstGeom prst="rect">
            <a:avLst/>
          </a:prstGeom>
        </p:spPr>
        <p:txBody>
          <a:bodyPr/>
          <a:lstStyle>
            <a:lvl1pPr>
              <a:defRPr>
                <a:latin typeface="Open Sans"/>
                <a:cs typeface="Open Sans"/>
              </a:defRPr>
            </a:lvl1pPr>
            <a:lvl2pPr>
              <a:defRPr>
                <a:latin typeface="Open Sans"/>
                <a:cs typeface="Open Sans"/>
              </a:defRPr>
            </a:lvl2pPr>
            <a:lvl3pPr>
              <a:defRPr>
                <a:latin typeface="Open Sans"/>
                <a:cs typeface="Open Sans"/>
              </a:defRPr>
            </a:lvl3pPr>
            <a:lvl4pPr>
              <a:defRPr>
                <a:latin typeface="Open Sans"/>
                <a:cs typeface="Open Sans"/>
              </a:defRPr>
            </a:lvl4pPr>
            <a:lvl5pPr>
              <a:defRPr>
                <a:latin typeface="Open Sans"/>
                <a:cs typeface="Open San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3" hasCustomPrompt="1"/>
          </p:nvPr>
        </p:nvSpPr>
        <p:spPr>
          <a:xfrm>
            <a:off x="457201" y="331941"/>
            <a:ext cx="3495675" cy="488017"/>
          </a:xfrm>
          <a:prstGeom prst="rect">
            <a:avLst/>
          </a:prstGeom>
        </p:spPr>
        <p:txBody>
          <a:bodyPr>
            <a:normAutofit/>
          </a:bodyPr>
          <a:lstStyle>
            <a:lvl1pPr marL="0" indent="0">
              <a:buNone/>
              <a:defRPr sz="1350" b="1">
                <a:solidFill>
                  <a:srgbClr val="595959"/>
                </a:solidFill>
                <a:latin typeface="Open Sans"/>
                <a:cs typeface="Open Sans"/>
              </a:defRPr>
            </a:lvl1pPr>
          </a:lstStyle>
          <a:p>
            <a:pPr lvl="0"/>
            <a:r>
              <a:rPr lang="en-US" dirty="0" smtClean="0"/>
              <a:t>CLICK TO EDIT MASTER |</a:t>
            </a:r>
          </a:p>
        </p:txBody>
      </p:sp>
      <p:sp>
        <p:nvSpPr>
          <p:cNvPr id="10" name="Content Placeholder 2"/>
          <p:cNvSpPr>
            <a:spLocks noGrp="1"/>
          </p:cNvSpPr>
          <p:nvPr>
            <p:ph idx="14" hasCustomPrompt="1"/>
          </p:nvPr>
        </p:nvSpPr>
        <p:spPr>
          <a:xfrm>
            <a:off x="3349625" y="331941"/>
            <a:ext cx="2238375" cy="492365"/>
          </a:xfrm>
          <a:prstGeom prst="rect">
            <a:avLst/>
          </a:prstGeom>
        </p:spPr>
        <p:txBody>
          <a:bodyPr>
            <a:normAutofit/>
          </a:bodyPr>
          <a:lstStyle>
            <a:lvl1pPr marL="0" indent="0">
              <a:buNone/>
              <a:defRPr sz="1350" b="1">
                <a:solidFill>
                  <a:schemeClr val="accent6"/>
                </a:solidFill>
                <a:latin typeface="Open Sans"/>
                <a:cs typeface="Open Sans"/>
              </a:defRPr>
            </a:lvl1pPr>
          </a:lstStyle>
          <a:p>
            <a:pPr lvl="0"/>
            <a:r>
              <a:rPr lang="en-US" dirty="0" smtClean="0"/>
              <a:t>CLICK TO EDIT</a:t>
            </a:r>
          </a:p>
        </p:txBody>
      </p:sp>
    </p:spTree>
    <p:extLst>
      <p:ext uri="{BB962C8B-B14F-4D97-AF65-F5344CB8AC3E}">
        <p14:creationId xmlns:p14="http://schemas.microsoft.com/office/powerpoint/2010/main" val="40543055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1" y="1041995"/>
            <a:ext cx="3008313" cy="404988"/>
          </a:xfrm>
          <a:prstGeom prst="rect">
            <a:avLst/>
          </a:prstGeom>
        </p:spPr>
        <p:txBody>
          <a:bodyPr anchor="b"/>
          <a:lstStyle>
            <a:lvl1pPr algn="l">
              <a:defRPr sz="1500" b="1"/>
            </a:lvl1pPr>
          </a:lstStyle>
          <a:p>
            <a:r>
              <a:rPr lang="en-US" dirty="0" err="1" smtClean="0"/>
              <a:t>Lorem</a:t>
            </a:r>
            <a:r>
              <a:rPr lang="en-US" dirty="0" smtClean="0"/>
              <a:t> </a:t>
            </a:r>
            <a:r>
              <a:rPr lang="en-US" dirty="0" err="1" smtClean="0"/>
              <a:t>ipsum</a:t>
            </a:r>
            <a:endParaRPr lang="en-US" dirty="0"/>
          </a:p>
        </p:txBody>
      </p:sp>
      <p:sp>
        <p:nvSpPr>
          <p:cNvPr id="8" name="Content Placeholder 2"/>
          <p:cNvSpPr>
            <a:spLocks noGrp="1"/>
          </p:cNvSpPr>
          <p:nvPr>
            <p:ph idx="1"/>
          </p:nvPr>
        </p:nvSpPr>
        <p:spPr>
          <a:xfrm>
            <a:off x="3575051" y="1041997"/>
            <a:ext cx="4537075" cy="3657005"/>
          </a:xfrm>
          <a:prstGeom prst="rect">
            <a:avLst/>
          </a:prstGeom>
        </p:spPr>
        <p:txBody>
          <a:bodyPr/>
          <a:lstStyle>
            <a:lvl1pPr>
              <a:defRPr sz="1500"/>
            </a:lvl1pPr>
            <a:lvl2pPr>
              <a:defRPr sz="1350"/>
            </a:lvl2pPr>
            <a:lvl3pPr>
              <a:defRPr sz="1350"/>
            </a:lvl3pPr>
            <a:lvl4pPr>
              <a:defRPr sz="1200"/>
            </a:lvl4pPr>
            <a:lvl5pPr>
              <a:defRPr sz="1050"/>
            </a:lvl5pPr>
            <a:lvl6pPr>
              <a:defRPr sz="1500"/>
            </a:lvl6pPr>
            <a:lvl7pPr>
              <a:defRPr sz="1500"/>
            </a:lvl7pPr>
            <a:lvl8pPr>
              <a:defRPr sz="1500"/>
            </a:lvl8pPr>
            <a:lvl9pPr>
              <a:defRPr sz="15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half" idx="2" hasCustomPrompt="1"/>
          </p:nvPr>
        </p:nvSpPr>
        <p:spPr>
          <a:xfrm>
            <a:off x="457201" y="1531653"/>
            <a:ext cx="3008313" cy="3167349"/>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err="1" smtClean="0"/>
              <a:t>Lorem</a:t>
            </a:r>
            <a:r>
              <a:rPr lang="en-US" dirty="0" smtClean="0"/>
              <a:t> </a:t>
            </a:r>
            <a:r>
              <a:rPr lang="en-US" dirty="0" err="1" smtClean="0"/>
              <a:t>ipsum</a:t>
            </a:r>
            <a:endParaRPr lang="en-US" dirty="0" smtClean="0"/>
          </a:p>
        </p:txBody>
      </p:sp>
      <p:sp>
        <p:nvSpPr>
          <p:cNvPr id="6" name="Content Placeholder 2"/>
          <p:cNvSpPr>
            <a:spLocks noGrp="1"/>
          </p:cNvSpPr>
          <p:nvPr>
            <p:ph idx="13" hasCustomPrompt="1"/>
          </p:nvPr>
        </p:nvSpPr>
        <p:spPr>
          <a:xfrm>
            <a:off x="457201" y="316784"/>
            <a:ext cx="3495675" cy="488017"/>
          </a:xfrm>
          <a:prstGeom prst="rect">
            <a:avLst/>
          </a:prstGeom>
        </p:spPr>
        <p:txBody>
          <a:bodyPr>
            <a:normAutofit/>
          </a:bodyPr>
          <a:lstStyle>
            <a:lvl1pPr marL="0" indent="0">
              <a:buNone/>
              <a:defRPr sz="1350" b="1">
                <a:solidFill>
                  <a:schemeClr val="accent3"/>
                </a:solidFill>
                <a:latin typeface="Open Sans"/>
                <a:cs typeface="Open Sans"/>
              </a:defRPr>
            </a:lvl1pPr>
          </a:lstStyle>
          <a:p>
            <a:pPr lvl="0"/>
            <a:r>
              <a:rPr lang="en-US" dirty="0" smtClean="0"/>
              <a:t>CLICK TO EDIT MASTER  |</a:t>
            </a:r>
          </a:p>
        </p:txBody>
      </p:sp>
      <p:sp>
        <p:nvSpPr>
          <p:cNvPr id="10" name="Content Placeholder 2"/>
          <p:cNvSpPr>
            <a:spLocks noGrp="1"/>
          </p:cNvSpPr>
          <p:nvPr>
            <p:ph idx="14" hasCustomPrompt="1"/>
          </p:nvPr>
        </p:nvSpPr>
        <p:spPr>
          <a:xfrm>
            <a:off x="3416032" y="344186"/>
            <a:ext cx="2238375" cy="492365"/>
          </a:xfrm>
          <a:prstGeom prst="rect">
            <a:avLst/>
          </a:prstGeom>
        </p:spPr>
        <p:txBody>
          <a:bodyPr>
            <a:normAutofit/>
          </a:bodyPr>
          <a:lstStyle>
            <a:lvl1pPr marL="0" indent="0">
              <a:buNone/>
              <a:defRPr sz="1350" b="1">
                <a:solidFill>
                  <a:schemeClr val="accent6"/>
                </a:solidFill>
                <a:latin typeface="Open Sans"/>
                <a:cs typeface="Open Sans"/>
              </a:defRPr>
            </a:lvl1pPr>
          </a:lstStyle>
          <a:p>
            <a:pPr lvl="0"/>
            <a:r>
              <a:rPr lang="en-US" dirty="0" smtClean="0"/>
              <a:t>CLICK TO EDIT</a:t>
            </a:r>
          </a:p>
        </p:txBody>
      </p:sp>
    </p:spTree>
    <p:extLst>
      <p:ext uri="{BB962C8B-B14F-4D97-AF65-F5344CB8AC3E}">
        <p14:creationId xmlns:p14="http://schemas.microsoft.com/office/powerpoint/2010/main" val="13599510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1" y="1041995"/>
            <a:ext cx="3008313" cy="404988"/>
          </a:xfrm>
          <a:prstGeom prst="rect">
            <a:avLst/>
          </a:prstGeom>
        </p:spPr>
        <p:txBody>
          <a:bodyPr anchor="b"/>
          <a:lstStyle>
            <a:lvl1pPr algn="l">
              <a:defRPr sz="1500" b="1"/>
            </a:lvl1pPr>
          </a:lstStyle>
          <a:p>
            <a:r>
              <a:rPr lang="en-US" dirty="0" err="1" smtClean="0"/>
              <a:t>Lorem</a:t>
            </a:r>
            <a:r>
              <a:rPr lang="en-US" dirty="0" smtClean="0"/>
              <a:t> </a:t>
            </a:r>
            <a:r>
              <a:rPr lang="en-US" dirty="0" err="1" smtClean="0"/>
              <a:t>ipsum</a:t>
            </a:r>
            <a:endParaRPr lang="en-US" dirty="0"/>
          </a:p>
        </p:txBody>
      </p:sp>
      <p:sp>
        <p:nvSpPr>
          <p:cNvPr id="8" name="Content Placeholder 2"/>
          <p:cNvSpPr>
            <a:spLocks noGrp="1"/>
          </p:cNvSpPr>
          <p:nvPr>
            <p:ph idx="1"/>
          </p:nvPr>
        </p:nvSpPr>
        <p:spPr>
          <a:xfrm>
            <a:off x="3575051" y="1041997"/>
            <a:ext cx="4537075" cy="3657005"/>
          </a:xfrm>
          <a:prstGeom prst="rect">
            <a:avLst/>
          </a:prstGeom>
        </p:spPr>
        <p:txBody>
          <a:bodyPr/>
          <a:lstStyle>
            <a:lvl1pPr>
              <a:defRPr sz="1500"/>
            </a:lvl1pPr>
            <a:lvl2pPr>
              <a:defRPr sz="1350"/>
            </a:lvl2pPr>
            <a:lvl3pPr>
              <a:defRPr sz="1350"/>
            </a:lvl3pPr>
            <a:lvl4pPr>
              <a:defRPr sz="1200"/>
            </a:lvl4pPr>
            <a:lvl5pPr>
              <a:defRPr sz="1050"/>
            </a:lvl5pPr>
            <a:lvl6pPr>
              <a:defRPr sz="1500"/>
            </a:lvl6pPr>
            <a:lvl7pPr>
              <a:defRPr sz="1500"/>
            </a:lvl7pPr>
            <a:lvl8pPr>
              <a:defRPr sz="1500"/>
            </a:lvl8pPr>
            <a:lvl9pPr>
              <a:defRPr sz="15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half" idx="2" hasCustomPrompt="1"/>
          </p:nvPr>
        </p:nvSpPr>
        <p:spPr>
          <a:xfrm>
            <a:off x="457201" y="1531653"/>
            <a:ext cx="3008313" cy="3167349"/>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err="1" smtClean="0"/>
              <a:t>Lorem</a:t>
            </a:r>
            <a:r>
              <a:rPr lang="en-US" dirty="0" smtClean="0"/>
              <a:t> </a:t>
            </a:r>
            <a:r>
              <a:rPr lang="en-US" dirty="0" err="1" smtClean="0"/>
              <a:t>ipsum</a:t>
            </a:r>
            <a:endParaRPr lang="en-US" dirty="0" smtClean="0"/>
          </a:p>
        </p:txBody>
      </p:sp>
      <p:sp>
        <p:nvSpPr>
          <p:cNvPr id="6" name="Content Placeholder 2"/>
          <p:cNvSpPr>
            <a:spLocks noGrp="1"/>
          </p:cNvSpPr>
          <p:nvPr>
            <p:ph idx="13" hasCustomPrompt="1"/>
          </p:nvPr>
        </p:nvSpPr>
        <p:spPr>
          <a:xfrm>
            <a:off x="457201" y="316784"/>
            <a:ext cx="3495675" cy="488017"/>
          </a:xfrm>
          <a:prstGeom prst="rect">
            <a:avLst/>
          </a:prstGeom>
        </p:spPr>
        <p:txBody>
          <a:bodyPr>
            <a:normAutofit/>
          </a:bodyPr>
          <a:lstStyle>
            <a:lvl1pPr marL="0" indent="0">
              <a:buNone/>
              <a:defRPr sz="1350" b="1">
                <a:solidFill>
                  <a:schemeClr val="accent3"/>
                </a:solidFill>
                <a:latin typeface="Open Sans"/>
                <a:cs typeface="Open Sans"/>
              </a:defRPr>
            </a:lvl1pPr>
          </a:lstStyle>
          <a:p>
            <a:pPr lvl="0"/>
            <a:r>
              <a:rPr lang="en-US" dirty="0" smtClean="0"/>
              <a:t>CLICK TO EDIT MASTER  |</a:t>
            </a:r>
          </a:p>
        </p:txBody>
      </p:sp>
      <p:sp>
        <p:nvSpPr>
          <p:cNvPr id="10" name="Content Placeholder 2"/>
          <p:cNvSpPr>
            <a:spLocks noGrp="1"/>
          </p:cNvSpPr>
          <p:nvPr>
            <p:ph idx="14" hasCustomPrompt="1"/>
          </p:nvPr>
        </p:nvSpPr>
        <p:spPr>
          <a:xfrm>
            <a:off x="3416032" y="344186"/>
            <a:ext cx="2238375" cy="492365"/>
          </a:xfrm>
          <a:prstGeom prst="rect">
            <a:avLst/>
          </a:prstGeom>
        </p:spPr>
        <p:txBody>
          <a:bodyPr>
            <a:normAutofit/>
          </a:bodyPr>
          <a:lstStyle>
            <a:lvl1pPr marL="0" indent="0">
              <a:buNone/>
              <a:defRPr sz="1350" b="1">
                <a:solidFill>
                  <a:schemeClr val="accent6"/>
                </a:solidFill>
                <a:latin typeface="Open Sans"/>
                <a:cs typeface="Open Sans"/>
              </a:defRPr>
            </a:lvl1pPr>
          </a:lstStyle>
          <a:p>
            <a:pPr lvl="0"/>
            <a:r>
              <a:rPr lang="en-US" dirty="0" smtClean="0"/>
              <a:t>CLICK TO EDIT</a:t>
            </a:r>
          </a:p>
        </p:txBody>
      </p:sp>
    </p:spTree>
    <p:extLst>
      <p:ext uri="{BB962C8B-B14F-4D97-AF65-F5344CB8AC3E}">
        <p14:creationId xmlns:p14="http://schemas.microsoft.com/office/powerpoint/2010/main" val="177411967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1" y="1041995"/>
            <a:ext cx="3008313" cy="404988"/>
          </a:xfrm>
          <a:prstGeom prst="rect">
            <a:avLst/>
          </a:prstGeom>
        </p:spPr>
        <p:txBody>
          <a:bodyPr anchor="b"/>
          <a:lstStyle>
            <a:lvl1pPr algn="l">
              <a:defRPr sz="1500" b="1"/>
            </a:lvl1pPr>
          </a:lstStyle>
          <a:p>
            <a:r>
              <a:rPr lang="en-US" dirty="0" err="1" smtClean="0"/>
              <a:t>Lorem</a:t>
            </a:r>
            <a:r>
              <a:rPr lang="en-US" dirty="0" smtClean="0"/>
              <a:t> </a:t>
            </a:r>
            <a:r>
              <a:rPr lang="en-US" dirty="0" err="1" smtClean="0"/>
              <a:t>ipsum</a:t>
            </a:r>
            <a:endParaRPr lang="en-US" dirty="0"/>
          </a:p>
        </p:txBody>
      </p:sp>
      <p:sp>
        <p:nvSpPr>
          <p:cNvPr id="8" name="Content Placeholder 2"/>
          <p:cNvSpPr>
            <a:spLocks noGrp="1"/>
          </p:cNvSpPr>
          <p:nvPr>
            <p:ph idx="1"/>
          </p:nvPr>
        </p:nvSpPr>
        <p:spPr>
          <a:xfrm>
            <a:off x="3575051" y="1041997"/>
            <a:ext cx="4537075" cy="3657005"/>
          </a:xfrm>
          <a:prstGeom prst="rect">
            <a:avLst/>
          </a:prstGeom>
        </p:spPr>
        <p:txBody>
          <a:bodyPr/>
          <a:lstStyle>
            <a:lvl1pPr>
              <a:defRPr sz="1500"/>
            </a:lvl1pPr>
            <a:lvl2pPr>
              <a:defRPr sz="1350"/>
            </a:lvl2pPr>
            <a:lvl3pPr>
              <a:defRPr sz="1350"/>
            </a:lvl3pPr>
            <a:lvl4pPr>
              <a:defRPr sz="1200"/>
            </a:lvl4pPr>
            <a:lvl5pPr>
              <a:defRPr sz="1050"/>
            </a:lvl5pPr>
            <a:lvl6pPr>
              <a:defRPr sz="1500"/>
            </a:lvl6pPr>
            <a:lvl7pPr>
              <a:defRPr sz="1500"/>
            </a:lvl7pPr>
            <a:lvl8pPr>
              <a:defRPr sz="1500"/>
            </a:lvl8pPr>
            <a:lvl9pPr>
              <a:defRPr sz="15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half" idx="2" hasCustomPrompt="1"/>
          </p:nvPr>
        </p:nvSpPr>
        <p:spPr>
          <a:xfrm>
            <a:off x="457201" y="1531653"/>
            <a:ext cx="3008313" cy="3167349"/>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err="1" smtClean="0"/>
              <a:t>Lorem</a:t>
            </a:r>
            <a:r>
              <a:rPr lang="en-US" dirty="0" smtClean="0"/>
              <a:t> </a:t>
            </a:r>
            <a:r>
              <a:rPr lang="en-US" dirty="0" err="1" smtClean="0"/>
              <a:t>ipsum</a:t>
            </a:r>
            <a:endParaRPr lang="en-US" dirty="0" smtClean="0"/>
          </a:p>
        </p:txBody>
      </p:sp>
      <p:sp>
        <p:nvSpPr>
          <p:cNvPr id="6" name="Content Placeholder 2"/>
          <p:cNvSpPr>
            <a:spLocks noGrp="1"/>
          </p:cNvSpPr>
          <p:nvPr>
            <p:ph idx="13" hasCustomPrompt="1"/>
          </p:nvPr>
        </p:nvSpPr>
        <p:spPr>
          <a:xfrm>
            <a:off x="457201" y="316784"/>
            <a:ext cx="3495675" cy="488017"/>
          </a:xfrm>
          <a:prstGeom prst="rect">
            <a:avLst/>
          </a:prstGeom>
        </p:spPr>
        <p:txBody>
          <a:bodyPr>
            <a:normAutofit/>
          </a:bodyPr>
          <a:lstStyle>
            <a:lvl1pPr marL="0" indent="0">
              <a:buNone/>
              <a:defRPr sz="1350" b="1">
                <a:solidFill>
                  <a:schemeClr val="accent3"/>
                </a:solidFill>
                <a:latin typeface="Open Sans"/>
                <a:cs typeface="Open Sans"/>
              </a:defRPr>
            </a:lvl1pPr>
          </a:lstStyle>
          <a:p>
            <a:pPr lvl="0"/>
            <a:r>
              <a:rPr lang="en-US" dirty="0" smtClean="0"/>
              <a:t>CLICK TO EDIT MASTER  |</a:t>
            </a:r>
          </a:p>
        </p:txBody>
      </p:sp>
      <p:sp>
        <p:nvSpPr>
          <p:cNvPr id="10" name="Content Placeholder 2"/>
          <p:cNvSpPr>
            <a:spLocks noGrp="1"/>
          </p:cNvSpPr>
          <p:nvPr>
            <p:ph idx="14" hasCustomPrompt="1"/>
          </p:nvPr>
        </p:nvSpPr>
        <p:spPr>
          <a:xfrm>
            <a:off x="3416032" y="344186"/>
            <a:ext cx="2238375" cy="492365"/>
          </a:xfrm>
          <a:prstGeom prst="rect">
            <a:avLst/>
          </a:prstGeom>
        </p:spPr>
        <p:txBody>
          <a:bodyPr>
            <a:normAutofit/>
          </a:bodyPr>
          <a:lstStyle>
            <a:lvl1pPr marL="0" indent="0">
              <a:buNone/>
              <a:defRPr sz="1350" b="1">
                <a:solidFill>
                  <a:schemeClr val="accent6"/>
                </a:solidFill>
                <a:latin typeface="Open Sans"/>
                <a:cs typeface="Open Sans"/>
              </a:defRPr>
            </a:lvl1pPr>
          </a:lstStyle>
          <a:p>
            <a:pPr lvl="0"/>
            <a:r>
              <a:rPr lang="en-US" dirty="0" smtClean="0"/>
              <a:t>CLICK TO EDIT</a:t>
            </a:r>
          </a:p>
        </p:txBody>
      </p:sp>
    </p:spTree>
    <p:extLst>
      <p:ext uri="{BB962C8B-B14F-4D97-AF65-F5344CB8AC3E}">
        <p14:creationId xmlns:p14="http://schemas.microsoft.com/office/powerpoint/2010/main" val="3205533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0" y="1041995"/>
            <a:ext cx="3008313" cy="404988"/>
          </a:xfrm>
          <a:prstGeom prst="rect">
            <a:avLst/>
          </a:prstGeom>
        </p:spPr>
        <p:txBody>
          <a:bodyPr anchor="b"/>
          <a:lstStyle>
            <a:lvl1pPr algn="l">
              <a:defRPr sz="2000" b="1"/>
            </a:lvl1pPr>
          </a:lstStyle>
          <a:p>
            <a:r>
              <a:rPr lang="en-US" dirty="0" err="1" smtClean="0"/>
              <a:t>Lorem</a:t>
            </a:r>
            <a:r>
              <a:rPr lang="en-US" dirty="0" smtClean="0"/>
              <a:t> </a:t>
            </a:r>
            <a:r>
              <a:rPr lang="en-US" dirty="0" err="1" smtClean="0"/>
              <a:t>ipsum</a:t>
            </a:r>
            <a:endParaRPr lang="en-US" dirty="0"/>
          </a:p>
        </p:txBody>
      </p:sp>
      <p:sp>
        <p:nvSpPr>
          <p:cNvPr id="8" name="Content Placeholder 2"/>
          <p:cNvSpPr>
            <a:spLocks noGrp="1"/>
          </p:cNvSpPr>
          <p:nvPr>
            <p:ph idx="1"/>
          </p:nvPr>
        </p:nvSpPr>
        <p:spPr>
          <a:xfrm>
            <a:off x="3575050" y="1041995"/>
            <a:ext cx="4537075" cy="3657005"/>
          </a:xfrm>
          <a:prstGeom prst="rect">
            <a:avLst/>
          </a:prstGeom>
        </p:spPr>
        <p:txBody>
          <a:bodyPr/>
          <a:lstStyle>
            <a:lvl1pPr>
              <a:defRPr sz="2000"/>
            </a:lvl1pPr>
            <a:lvl2pPr>
              <a:defRPr sz="18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half" idx="2" hasCustomPrompt="1"/>
          </p:nvPr>
        </p:nvSpPr>
        <p:spPr>
          <a:xfrm>
            <a:off x="457200" y="1531651"/>
            <a:ext cx="3008313" cy="3167349"/>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err="1" smtClean="0"/>
              <a:t>Lorem</a:t>
            </a:r>
            <a:r>
              <a:rPr lang="en-US" dirty="0" smtClean="0"/>
              <a:t> </a:t>
            </a:r>
            <a:r>
              <a:rPr lang="en-US" dirty="0" err="1" smtClean="0"/>
              <a:t>ipsum</a:t>
            </a:r>
            <a:endParaRPr lang="en-US" dirty="0" smtClean="0"/>
          </a:p>
        </p:txBody>
      </p:sp>
      <p:sp>
        <p:nvSpPr>
          <p:cNvPr id="6" name="Content Placeholder 2"/>
          <p:cNvSpPr>
            <a:spLocks noGrp="1"/>
          </p:cNvSpPr>
          <p:nvPr>
            <p:ph idx="13" hasCustomPrompt="1"/>
          </p:nvPr>
        </p:nvSpPr>
        <p:spPr>
          <a:xfrm>
            <a:off x="457200" y="316782"/>
            <a:ext cx="3495675" cy="488017"/>
          </a:xfrm>
          <a:prstGeom prst="rect">
            <a:avLst/>
          </a:prstGeom>
        </p:spPr>
        <p:txBody>
          <a:bodyPr>
            <a:normAutofit/>
          </a:bodyPr>
          <a:lstStyle>
            <a:lvl1pPr marL="0" indent="0">
              <a:buNone/>
              <a:defRPr sz="1800" b="1">
                <a:solidFill>
                  <a:schemeClr val="accent3"/>
                </a:solidFill>
                <a:latin typeface="Open Sans"/>
                <a:cs typeface="Open Sans"/>
              </a:defRPr>
            </a:lvl1pPr>
          </a:lstStyle>
          <a:p>
            <a:pPr lvl="0"/>
            <a:r>
              <a:rPr lang="en-US" dirty="0" smtClean="0"/>
              <a:t>CLICK TO EDIT MASTER  |</a:t>
            </a:r>
          </a:p>
        </p:txBody>
      </p:sp>
      <p:sp>
        <p:nvSpPr>
          <p:cNvPr id="10" name="Content Placeholder 2"/>
          <p:cNvSpPr>
            <a:spLocks noGrp="1"/>
          </p:cNvSpPr>
          <p:nvPr>
            <p:ph idx="14" hasCustomPrompt="1"/>
          </p:nvPr>
        </p:nvSpPr>
        <p:spPr>
          <a:xfrm>
            <a:off x="3416031" y="344184"/>
            <a:ext cx="2238375" cy="492365"/>
          </a:xfrm>
          <a:prstGeom prst="rect">
            <a:avLst/>
          </a:prstGeom>
        </p:spPr>
        <p:txBody>
          <a:bodyPr>
            <a:normAutofit/>
          </a:bodyPr>
          <a:lstStyle>
            <a:lvl1pPr marL="0" indent="0">
              <a:buNone/>
              <a:defRPr sz="1800" b="1">
                <a:solidFill>
                  <a:schemeClr val="accent6"/>
                </a:solidFill>
                <a:latin typeface="Open Sans"/>
                <a:cs typeface="Open Sans"/>
              </a:defRPr>
            </a:lvl1pPr>
          </a:lstStyle>
          <a:p>
            <a:pPr lvl="0"/>
            <a:r>
              <a:rPr lang="en-US" dirty="0" smtClean="0"/>
              <a:t>CLICK TO EDIT</a:t>
            </a:r>
          </a:p>
        </p:txBody>
      </p:sp>
    </p:spTree>
    <p:extLst>
      <p:ext uri="{BB962C8B-B14F-4D97-AF65-F5344CB8AC3E}">
        <p14:creationId xmlns:p14="http://schemas.microsoft.com/office/powerpoint/2010/main" val="82634799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1" y="1041995"/>
            <a:ext cx="3008313" cy="404988"/>
          </a:xfrm>
          <a:prstGeom prst="rect">
            <a:avLst/>
          </a:prstGeom>
        </p:spPr>
        <p:txBody>
          <a:bodyPr anchor="b"/>
          <a:lstStyle>
            <a:lvl1pPr algn="l">
              <a:defRPr sz="1500" b="1"/>
            </a:lvl1pPr>
          </a:lstStyle>
          <a:p>
            <a:r>
              <a:rPr lang="en-US" dirty="0" err="1" smtClean="0"/>
              <a:t>Lorem</a:t>
            </a:r>
            <a:r>
              <a:rPr lang="en-US" dirty="0" smtClean="0"/>
              <a:t> </a:t>
            </a:r>
            <a:r>
              <a:rPr lang="en-US" dirty="0" err="1" smtClean="0"/>
              <a:t>ipsum</a:t>
            </a:r>
            <a:endParaRPr lang="en-US" dirty="0"/>
          </a:p>
        </p:txBody>
      </p:sp>
      <p:sp>
        <p:nvSpPr>
          <p:cNvPr id="8" name="Content Placeholder 2"/>
          <p:cNvSpPr>
            <a:spLocks noGrp="1"/>
          </p:cNvSpPr>
          <p:nvPr>
            <p:ph idx="1"/>
          </p:nvPr>
        </p:nvSpPr>
        <p:spPr>
          <a:xfrm>
            <a:off x="3575051" y="1041997"/>
            <a:ext cx="4537075" cy="3657005"/>
          </a:xfrm>
          <a:prstGeom prst="rect">
            <a:avLst/>
          </a:prstGeom>
        </p:spPr>
        <p:txBody>
          <a:bodyPr/>
          <a:lstStyle>
            <a:lvl1pPr>
              <a:defRPr sz="1500"/>
            </a:lvl1pPr>
            <a:lvl2pPr>
              <a:defRPr sz="1350"/>
            </a:lvl2pPr>
            <a:lvl3pPr>
              <a:defRPr sz="1350"/>
            </a:lvl3pPr>
            <a:lvl4pPr>
              <a:defRPr sz="1200"/>
            </a:lvl4pPr>
            <a:lvl5pPr>
              <a:defRPr sz="1050"/>
            </a:lvl5pPr>
            <a:lvl6pPr>
              <a:defRPr sz="1500"/>
            </a:lvl6pPr>
            <a:lvl7pPr>
              <a:defRPr sz="1500"/>
            </a:lvl7pPr>
            <a:lvl8pPr>
              <a:defRPr sz="1500"/>
            </a:lvl8pPr>
            <a:lvl9pPr>
              <a:defRPr sz="15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half" idx="2" hasCustomPrompt="1"/>
          </p:nvPr>
        </p:nvSpPr>
        <p:spPr>
          <a:xfrm>
            <a:off x="457201" y="1531653"/>
            <a:ext cx="3008313" cy="3167349"/>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err="1" smtClean="0"/>
              <a:t>Lorem</a:t>
            </a:r>
            <a:r>
              <a:rPr lang="en-US" dirty="0" smtClean="0"/>
              <a:t> </a:t>
            </a:r>
            <a:r>
              <a:rPr lang="en-US" dirty="0" err="1" smtClean="0"/>
              <a:t>ipsum</a:t>
            </a:r>
            <a:endParaRPr lang="en-US" dirty="0" smtClean="0"/>
          </a:p>
        </p:txBody>
      </p:sp>
      <p:sp>
        <p:nvSpPr>
          <p:cNvPr id="6" name="Content Placeholder 2"/>
          <p:cNvSpPr>
            <a:spLocks noGrp="1"/>
          </p:cNvSpPr>
          <p:nvPr>
            <p:ph idx="13" hasCustomPrompt="1"/>
          </p:nvPr>
        </p:nvSpPr>
        <p:spPr>
          <a:xfrm>
            <a:off x="457201" y="316784"/>
            <a:ext cx="3495675" cy="488017"/>
          </a:xfrm>
          <a:prstGeom prst="rect">
            <a:avLst/>
          </a:prstGeom>
        </p:spPr>
        <p:txBody>
          <a:bodyPr>
            <a:normAutofit/>
          </a:bodyPr>
          <a:lstStyle>
            <a:lvl1pPr marL="0" indent="0">
              <a:buNone/>
              <a:defRPr sz="1350" b="1">
                <a:solidFill>
                  <a:schemeClr val="accent3"/>
                </a:solidFill>
                <a:latin typeface="Open Sans"/>
                <a:cs typeface="Open Sans"/>
              </a:defRPr>
            </a:lvl1pPr>
          </a:lstStyle>
          <a:p>
            <a:pPr lvl="0"/>
            <a:r>
              <a:rPr lang="en-US" dirty="0" smtClean="0"/>
              <a:t>CLICK TO EDIT MASTER  |</a:t>
            </a:r>
          </a:p>
        </p:txBody>
      </p:sp>
      <p:sp>
        <p:nvSpPr>
          <p:cNvPr id="10" name="Content Placeholder 2"/>
          <p:cNvSpPr>
            <a:spLocks noGrp="1"/>
          </p:cNvSpPr>
          <p:nvPr>
            <p:ph idx="14" hasCustomPrompt="1"/>
          </p:nvPr>
        </p:nvSpPr>
        <p:spPr>
          <a:xfrm>
            <a:off x="3416032" y="344186"/>
            <a:ext cx="2238375" cy="492365"/>
          </a:xfrm>
          <a:prstGeom prst="rect">
            <a:avLst/>
          </a:prstGeom>
        </p:spPr>
        <p:txBody>
          <a:bodyPr>
            <a:normAutofit/>
          </a:bodyPr>
          <a:lstStyle>
            <a:lvl1pPr marL="0" indent="0">
              <a:buNone/>
              <a:defRPr sz="1350" b="1">
                <a:solidFill>
                  <a:schemeClr val="accent6"/>
                </a:solidFill>
                <a:latin typeface="Open Sans"/>
                <a:cs typeface="Open Sans"/>
              </a:defRPr>
            </a:lvl1pPr>
          </a:lstStyle>
          <a:p>
            <a:pPr lvl="0"/>
            <a:r>
              <a:rPr lang="en-US" dirty="0" smtClean="0"/>
              <a:t>CLICK TO EDIT</a:t>
            </a:r>
          </a:p>
        </p:txBody>
      </p:sp>
    </p:spTree>
    <p:extLst>
      <p:ext uri="{BB962C8B-B14F-4D97-AF65-F5344CB8AC3E}">
        <p14:creationId xmlns:p14="http://schemas.microsoft.com/office/powerpoint/2010/main" val="40967077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250033"/>
            <a:ext cx="7766050" cy="1150353"/>
          </a:xfrm>
          <a:prstGeom prst="rect">
            <a:avLst/>
          </a:prstGeom>
        </p:spPr>
        <p:txBody>
          <a:bodyPr>
            <a:normAutofit/>
          </a:bodyPr>
          <a:lstStyle>
            <a:lvl1pPr>
              <a:defRPr sz="3150">
                <a:latin typeface="Open Sans"/>
                <a:cs typeface="Open Sans"/>
              </a:defRPr>
            </a:lvl1pPr>
          </a:lstStyle>
          <a:p>
            <a:r>
              <a:rPr lang="en-US" dirty="0" smtClean="0"/>
              <a:t>Click to edit Master title style</a:t>
            </a:r>
            <a:endParaRPr lang="en-US" dirty="0"/>
          </a:p>
        </p:txBody>
      </p:sp>
      <p:sp>
        <p:nvSpPr>
          <p:cNvPr id="3" name="Content Placeholder 2"/>
          <p:cNvSpPr>
            <a:spLocks noGrp="1"/>
          </p:cNvSpPr>
          <p:nvPr>
            <p:ph idx="1"/>
          </p:nvPr>
        </p:nvSpPr>
        <p:spPr>
          <a:xfrm>
            <a:off x="482601" y="2400387"/>
            <a:ext cx="7740650" cy="2064669"/>
          </a:xfrm>
          <a:prstGeom prst="rect">
            <a:avLst/>
          </a:prstGeom>
        </p:spPr>
        <p:txBody>
          <a:bodyPr/>
          <a:lstStyle>
            <a:lvl1pPr>
              <a:defRPr>
                <a:latin typeface="Open Sans"/>
                <a:cs typeface="Open Sans"/>
              </a:defRPr>
            </a:lvl1pPr>
            <a:lvl2pPr>
              <a:defRPr>
                <a:latin typeface="Open Sans"/>
                <a:cs typeface="Open Sans"/>
              </a:defRPr>
            </a:lvl2pPr>
            <a:lvl3pPr>
              <a:defRPr>
                <a:latin typeface="Open Sans"/>
                <a:cs typeface="Open Sans"/>
              </a:defRPr>
            </a:lvl3pPr>
            <a:lvl4pPr>
              <a:defRPr>
                <a:latin typeface="Open Sans"/>
                <a:cs typeface="Open Sans"/>
              </a:defRPr>
            </a:lvl4pPr>
            <a:lvl5pPr>
              <a:defRPr>
                <a:latin typeface="Open Sans"/>
                <a:cs typeface="Open San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3" hasCustomPrompt="1"/>
          </p:nvPr>
        </p:nvSpPr>
        <p:spPr>
          <a:xfrm>
            <a:off x="457201" y="331941"/>
            <a:ext cx="3495675" cy="488017"/>
          </a:xfrm>
          <a:prstGeom prst="rect">
            <a:avLst/>
          </a:prstGeom>
        </p:spPr>
        <p:txBody>
          <a:bodyPr>
            <a:normAutofit/>
          </a:bodyPr>
          <a:lstStyle>
            <a:lvl1pPr marL="0" indent="0">
              <a:buNone/>
              <a:defRPr sz="1350" b="1">
                <a:solidFill>
                  <a:srgbClr val="595959"/>
                </a:solidFill>
                <a:latin typeface="Open Sans"/>
                <a:cs typeface="Open Sans"/>
              </a:defRPr>
            </a:lvl1pPr>
          </a:lstStyle>
          <a:p>
            <a:pPr lvl="0"/>
            <a:r>
              <a:rPr lang="en-US" dirty="0" smtClean="0"/>
              <a:t>CLICK TO EDIT MASTER |</a:t>
            </a:r>
          </a:p>
        </p:txBody>
      </p:sp>
      <p:sp>
        <p:nvSpPr>
          <p:cNvPr id="10" name="Content Placeholder 2"/>
          <p:cNvSpPr>
            <a:spLocks noGrp="1"/>
          </p:cNvSpPr>
          <p:nvPr>
            <p:ph idx="14" hasCustomPrompt="1"/>
          </p:nvPr>
        </p:nvSpPr>
        <p:spPr>
          <a:xfrm>
            <a:off x="3349625" y="331941"/>
            <a:ext cx="2238375" cy="492365"/>
          </a:xfrm>
          <a:prstGeom prst="rect">
            <a:avLst/>
          </a:prstGeom>
        </p:spPr>
        <p:txBody>
          <a:bodyPr>
            <a:normAutofit/>
          </a:bodyPr>
          <a:lstStyle>
            <a:lvl1pPr marL="0" indent="0">
              <a:buNone/>
              <a:defRPr sz="1350" b="1">
                <a:solidFill>
                  <a:schemeClr val="accent6"/>
                </a:solidFill>
                <a:latin typeface="Open Sans"/>
                <a:cs typeface="Open Sans"/>
              </a:defRPr>
            </a:lvl1pPr>
          </a:lstStyle>
          <a:p>
            <a:pPr lvl="0"/>
            <a:r>
              <a:rPr lang="en-US" dirty="0" smtClean="0"/>
              <a:t>CLICK TO EDIT</a:t>
            </a:r>
          </a:p>
        </p:txBody>
      </p:sp>
    </p:spTree>
    <p:extLst>
      <p:ext uri="{BB962C8B-B14F-4D97-AF65-F5344CB8AC3E}">
        <p14:creationId xmlns:p14="http://schemas.microsoft.com/office/powerpoint/2010/main" val="456226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250033"/>
            <a:ext cx="7766050" cy="1150353"/>
          </a:xfrm>
          <a:prstGeom prst="rect">
            <a:avLst/>
          </a:prstGeom>
        </p:spPr>
        <p:txBody>
          <a:bodyPr>
            <a:normAutofit/>
          </a:bodyPr>
          <a:lstStyle>
            <a:lvl1pPr>
              <a:defRPr sz="3150">
                <a:latin typeface="Open Sans"/>
                <a:cs typeface="Open Sans"/>
              </a:defRPr>
            </a:lvl1pPr>
          </a:lstStyle>
          <a:p>
            <a:r>
              <a:rPr lang="en-US" dirty="0" smtClean="0"/>
              <a:t>Click to edit Master title style</a:t>
            </a:r>
            <a:endParaRPr lang="en-US" dirty="0"/>
          </a:p>
        </p:txBody>
      </p:sp>
      <p:sp>
        <p:nvSpPr>
          <p:cNvPr id="3" name="Content Placeholder 2"/>
          <p:cNvSpPr>
            <a:spLocks noGrp="1"/>
          </p:cNvSpPr>
          <p:nvPr>
            <p:ph idx="1"/>
          </p:nvPr>
        </p:nvSpPr>
        <p:spPr>
          <a:xfrm>
            <a:off x="482601" y="2400387"/>
            <a:ext cx="7740650" cy="2064669"/>
          </a:xfrm>
          <a:prstGeom prst="rect">
            <a:avLst/>
          </a:prstGeom>
        </p:spPr>
        <p:txBody>
          <a:bodyPr/>
          <a:lstStyle>
            <a:lvl1pPr>
              <a:defRPr>
                <a:latin typeface="Open Sans"/>
                <a:cs typeface="Open Sans"/>
              </a:defRPr>
            </a:lvl1pPr>
            <a:lvl2pPr>
              <a:defRPr>
                <a:latin typeface="Open Sans"/>
                <a:cs typeface="Open Sans"/>
              </a:defRPr>
            </a:lvl2pPr>
            <a:lvl3pPr>
              <a:defRPr>
                <a:latin typeface="Open Sans"/>
                <a:cs typeface="Open Sans"/>
              </a:defRPr>
            </a:lvl3pPr>
            <a:lvl4pPr>
              <a:defRPr>
                <a:latin typeface="Open Sans"/>
                <a:cs typeface="Open Sans"/>
              </a:defRPr>
            </a:lvl4pPr>
            <a:lvl5pPr>
              <a:defRPr>
                <a:latin typeface="Open Sans"/>
                <a:cs typeface="Open San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3" hasCustomPrompt="1"/>
          </p:nvPr>
        </p:nvSpPr>
        <p:spPr>
          <a:xfrm>
            <a:off x="457201" y="331941"/>
            <a:ext cx="3495675" cy="488017"/>
          </a:xfrm>
          <a:prstGeom prst="rect">
            <a:avLst/>
          </a:prstGeom>
        </p:spPr>
        <p:txBody>
          <a:bodyPr>
            <a:normAutofit/>
          </a:bodyPr>
          <a:lstStyle>
            <a:lvl1pPr marL="0" indent="0">
              <a:buNone/>
              <a:defRPr sz="1350" b="1">
                <a:solidFill>
                  <a:srgbClr val="595959"/>
                </a:solidFill>
                <a:latin typeface="Open Sans"/>
                <a:cs typeface="Open Sans"/>
              </a:defRPr>
            </a:lvl1pPr>
          </a:lstStyle>
          <a:p>
            <a:pPr lvl="0"/>
            <a:r>
              <a:rPr lang="en-US" dirty="0" smtClean="0"/>
              <a:t>CLICK TO EDIT MASTER |</a:t>
            </a:r>
          </a:p>
        </p:txBody>
      </p:sp>
      <p:sp>
        <p:nvSpPr>
          <p:cNvPr id="10" name="Content Placeholder 2"/>
          <p:cNvSpPr>
            <a:spLocks noGrp="1"/>
          </p:cNvSpPr>
          <p:nvPr>
            <p:ph idx="14" hasCustomPrompt="1"/>
          </p:nvPr>
        </p:nvSpPr>
        <p:spPr>
          <a:xfrm>
            <a:off x="3349625" y="331941"/>
            <a:ext cx="2238375" cy="492365"/>
          </a:xfrm>
          <a:prstGeom prst="rect">
            <a:avLst/>
          </a:prstGeom>
        </p:spPr>
        <p:txBody>
          <a:bodyPr>
            <a:normAutofit/>
          </a:bodyPr>
          <a:lstStyle>
            <a:lvl1pPr marL="0" indent="0">
              <a:buNone/>
              <a:defRPr sz="1350" b="1">
                <a:solidFill>
                  <a:schemeClr val="accent6"/>
                </a:solidFill>
                <a:latin typeface="Open Sans"/>
                <a:cs typeface="Open Sans"/>
              </a:defRPr>
            </a:lvl1pPr>
          </a:lstStyle>
          <a:p>
            <a:pPr lvl="0"/>
            <a:r>
              <a:rPr lang="en-US" dirty="0" smtClean="0"/>
              <a:t>CLICK TO EDIT</a:t>
            </a:r>
          </a:p>
        </p:txBody>
      </p:sp>
    </p:spTree>
    <p:extLst>
      <p:ext uri="{BB962C8B-B14F-4D97-AF65-F5344CB8AC3E}">
        <p14:creationId xmlns:p14="http://schemas.microsoft.com/office/powerpoint/2010/main" val="115998929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D9637AF-00E8-4E8E-80FD-A4D872D66332}" type="datetime1">
              <a:rPr lang="en-US" smtClean="0"/>
              <a:pPr/>
              <a:t>11/13/2023</a:t>
            </a:fld>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A7DDC78F-8F01-4700-AC64-C6465CE6E46F}" type="slidenum">
              <a:rPr/>
              <a:pPr/>
              <a:t>‹#›</a:t>
            </a:fld>
            <a:endParaRPr/>
          </a:p>
        </p:txBody>
      </p:sp>
    </p:spTree>
    <p:extLst>
      <p:ext uri="{BB962C8B-B14F-4D97-AF65-F5344CB8AC3E}">
        <p14:creationId xmlns:p14="http://schemas.microsoft.com/office/powerpoint/2010/main" val="12372266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9637AF-00E8-4E8E-80FD-A4D872D66332}" type="datetime1">
              <a:rPr lang="en-US" smtClean="0"/>
              <a:pPr/>
              <a:t>11/13/2023</a:t>
            </a:fld>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927A65D5-73BD-427E-84BC-B34CB695A0E8}" type="slidenum">
              <a:rPr/>
              <a:pPr/>
              <a:t>‹#›</a:t>
            </a:fld>
            <a:endParaRPr/>
          </a:p>
        </p:txBody>
      </p:sp>
    </p:spTree>
    <p:extLst>
      <p:ext uri="{BB962C8B-B14F-4D97-AF65-F5344CB8AC3E}">
        <p14:creationId xmlns:p14="http://schemas.microsoft.com/office/powerpoint/2010/main" val="5369357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D9637AF-00E8-4E8E-80FD-A4D872D66332}" type="datetime1">
              <a:rPr lang="en-US" smtClean="0"/>
              <a:pPr/>
              <a:t>11/13/2023</a:t>
            </a:fld>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C02829D0-0F67-4C7A-9A38-4C949D788F66}" type="slidenum">
              <a:rPr/>
              <a:pPr/>
              <a:t>‹#›</a:t>
            </a:fld>
            <a:endParaRPr/>
          </a:p>
        </p:txBody>
      </p:sp>
    </p:spTree>
    <p:extLst>
      <p:ext uri="{BB962C8B-B14F-4D97-AF65-F5344CB8AC3E}">
        <p14:creationId xmlns:p14="http://schemas.microsoft.com/office/powerpoint/2010/main" val="26116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4963"/>
            <a:ext cx="4038600" cy="39766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4963"/>
            <a:ext cx="4038600" cy="39766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D9637AF-00E8-4E8E-80FD-A4D872D66332}" type="datetime1">
              <a:rPr lang="en-US" smtClean="0"/>
              <a:pPr/>
              <a:t>11/13/2023</a:t>
            </a:fld>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6CBFF468-48DB-46A7-B4A4-C360C69181D1}" type="slidenum">
              <a:rPr/>
              <a:pPr/>
              <a:t>‹#›</a:t>
            </a:fld>
            <a:endParaRPr/>
          </a:p>
        </p:txBody>
      </p:sp>
    </p:spTree>
    <p:extLst>
      <p:ext uri="{BB962C8B-B14F-4D97-AF65-F5344CB8AC3E}">
        <p14:creationId xmlns:p14="http://schemas.microsoft.com/office/powerpoint/2010/main" val="8725719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D9637AF-00E8-4E8E-80FD-A4D872D66332}" type="datetime1">
              <a:rPr lang="en-US" smtClean="0"/>
              <a:pPr/>
              <a:t>11/13/2023</a:t>
            </a:fld>
            <a:endParaRPr/>
          </a:p>
        </p:txBody>
      </p:sp>
      <p:sp>
        <p:nvSpPr>
          <p:cNvPr id="8" name="Footer Placeholder 7"/>
          <p:cNvSpPr>
            <a:spLocks noGrp="1"/>
          </p:cNvSpPr>
          <p:nvPr>
            <p:ph type="ftr" sz="quarter" idx="11"/>
          </p:nvPr>
        </p:nvSpPr>
        <p:spPr/>
        <p:txBody>
          <a:bodyPr/>
          <a:lstStyle/>
          <a:p>
            <a:endParaRPr>
              <a:solidFill>
                <a:prstClr val="black"/>
              </a:solidFill>
            </a:endParaRPr>
          </a:p>
        </p:txBody>
      </p:sp>
      <p:sp>
        <p:nvSpPr>
          <p:cNvPr id="9" name="Slide Number Placeholder 8"/>
          <p:cNvSpPr>
            <a:spLocks noGrp="1"/>
          </p:cNvSpPr>
          <p:nvPr>
            <p:ph type="sldNum" sz="quarter" idx="12"/>
          </p:nvPr>
        </p:nvSpPr>
        <p:spPr/>
        <p:txBody>
          <a:bodyPr/>
          <a:lstStyle/>
          <a:p>
            <a:fld id="{C8774590-97C9-46AE-AA97-0133B1DD14EE}" type="slidenum">
              <a:rPr/>
              <a:pPr/>
              <a:t>‹#›</a:t>
            </a:fld>
            <a:endParaRPr/>
          </a:p>
        </p:txBody>
      </p:sp>
    </p:spTree>
    <p:extLst>
      <p:ext uri="{BB962C8B-B14F-4D97-AF65-F5344CB8AC3E}">
        <p14:creationId xmlns:p14="http://schemas.microsoft.com/office/powerpoint/2010/main" val="29717816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D9637AF-00E8-4E8E-80FD-A4D872D66332}" type="datetime1">
              <a:rPr lang="en-US" smtClean="0"/>
              <a:pPr/>
              <a:t>11/13/2023</a:t>
            </a:fld>
            <a:endParaRPr/>
          </a:p>
        </p:txBody>
      </p:sp>
      <p:sp>
        <p:nvSpPr>
          <p:cNvPr id="4" name="Footer Placeholder 3"/>
          <p:cNvSpPr>
            <a:spLocks noGrp="1"/>
          </p:cNvSpPr>
          <p:nvPr>
            <p:ph type="ftr" sz="quarter" idx="11"/>
          </p:nvPr>
        </p:nvSpPr>
        <p:spPr/>
        <p:txBody>
          <a:bodyPr/>
          <a:lstStyle/>
          <a:p>
            <a:endParaRPr>
              <a:solidFill>
                <a:prstClr val="black"/>
              </a:solidFill>
            </a:endParaRPr>
          </a:p>
        </p:txBody>
      </p:sp>
      <p:sp>
        <p:nvSpPr>
          <p:cNvPr id="5" name="Slide Number Placeholder 4"/>
          <p:cNvSpPr>
            <a:spLocks noGrp="1"/>
          </p:cNvSpPr>
          <p:nvPr>
            <p:ph type="sldNum" sz="quarter" idx="12"/>
          </p:nvPr>
        </p:nvSpPr>
        <p:spPr/>
        <p:txBody>
          <a:bodyPr/>
          <a:lstStyle/>
          <a:p>
            <a:fld id="{A47755E3-36C9-475D-ABC2-6B09DA46956B}" type="slidenum">
              <a:rPr/>
              <a:pPr/>
              <a:t>‹#›</a:t>
            </a:fld>
            <a:endParaRPr/>
          </a:p>
        </p:txBody>
      </p:sp>
    </p:spTree>
    <p:extLst>
      <p:ext uri="{BB962C8B-B14F-4D97-AF65-F5344CB8AC3E}">
        <p14:creationId xmlns:p14="http://schemas.microsoft.com/office/powerpoint/2010/main" val="36490822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9637AF-00E8-4E8E-80FD-A4D872D66332}" type="datetime1">
              <a:rPr lang="en-US" smtClean="0"/>
              <a:pPr/>
              <a:t>11/13/2023</a:t>
            </a:fld>
            <a:endParaRPr/>
          </a:p>
        </p:txBody>
      </p:sp>
      <p:sp>
        <p:nvSpPr>
          <p:cNvPr id="3" name="Footer Placeholder 2"/>
          <p:cNvSpPr>
            <a:spLocks noGrp="1"/>
          </p:cNvSpPr>
          <p:nvPr>
            <p:ph type="ftr" sz="quarter" idx="11"/>
          </p:nvPr>
        </p:nvSpPr>
        <p:spPr/>
        <p:txBody>
          <a:bodyPr/>
          <a:lstStyle/>
          <a:p>
            <a:endParaRPr>
              <a:solidFill>
                <a:prstClr val="black"/>
              </a:solidFill>
            </a:endParaRPr>
          </a:p>
        </p:txBody>
      </p:sp>
      <p:sp>
        <p:nvSpPr>
          <p:cNvPr id="4" name="Slide Number Placeholder 3"/>
          <p:cNvSpPr>
            <a:spLocks noGrp="1"/>
          </p:cNvSpPr>
          <p:nvPr>
            <p:ph type="sldNum" sz="quarter" idx="12"/>
          </p:nvPr>
        </p:nvSpPr>
        <p:spPr/>
        <p:txBody>
          <a:bodyPr/>
          <a:lstStyle/>
          <a:p>
            <a:fld id="{5390297E-1C0F-438B-A46A-E8D0D62269B4}" type="slidenum">
              <a:rPr/>
              <a:pPr/>
              <a:t>‹#›</a:t>
            </a:fld>
            <a:endParaRPr/>
          </a:p>
        </p:txBody>
      </p:sp>
    </p:spTree>
    <p:extLst>
      <p:ext uri="{BB962C8B-B14F-4D97-AF65-F5344CB8AC3E}">
        <p14:creationId xmlns:p14="http://schemas.microsoft.com/office/powerpoint/2010/main" val="28395388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0" y="1041995"/>
            <a:ext cx="3008313" cy="404988"/>
          </a:xfrm>
          <a:prstGeom prst="rect">
            <a:avLst/>
          </a:prstGeom>
        </p:spPr>
        <p:txBody>
          <a:bodyPr anchor="b"/>
          <a:lstStyle>
            <a:lvl1pPr algn="l">
              <a:defRPr sz="2000" b="1"/>
            </a:lvl1pPr>
          </a:lstStyle>
          <a:p>
            <a:r>
              <a:rPr lang="en-US" dirty="0" err="1" smtClean="0"/>
              <a:t>Lorem</a:t>
            </a:r>
            <a:r>
              <a:rPr lang="en-US" dirty="0" smtClean="0"/>
              <a:t> </a:t>
            </a:r>
            <a:r>
              <a:rPr lang="en-US" dirty="0" err="1" smtClean="0"/>
              <a:t>ipsum</a:t>
            </a:r>
            <a:endParaRPr lang="en-US" dirty="0"/>
          </a:p>
        </p:txBody>
      </p:sp>
      <p:sp>
        <p:nvSpPr>
          <p:cNvPr id="8" name="Content Placeholder 2"/>
          <p:cNvSpPr>
            <a:spLocks noGrp="1"/>
          </p:cNvSpPr>
          <p:nvPr>
            <p:ph idx="1"/>
          </p:nvPr>
        </p:nvSpPr>
        <p:spPr>
          <a:xfrm>
            <a:off x="3575050" y="1041995"/>
            <a:ext cx="4537075" cy="3657005"/>
          </a:xfrm>
          <a:prstGeom prst="rect">
            <a:avLst/>
          </a:prstGeom>
        </p:spPr>
        <p:txBody>
          <a:bodyPr/>
          <a:lstStyle>
            <a:lvl1pPr>
              <a:defRPr sz="2000"/>
            </a:lvl1pPr>
            <a:lvl2pPr>
              <a:defRPr sz="18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half" idx="2" hasCustomPrompt="1"/>
          </p:nvPr>
        </p:nvSpPr>
        <p:spPr>
          <a:xfrm>
            <a:off x="457200" y="1531651"/>
            <a:ext cx="3008313" cy="3167349"/>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err="1" smtClean="0"/>
              <a:t>Lorem</a:t>
            </a:r>
            <a:r>
              <a:rPr lang="en-US" dirty="0" smtClean="0"/>
              <a:t> </a:t>
            </a:r>
            <a:r>
              <a:rPr lang="en-US" dirty="0" err="1" smtClean="0"/>
              <a:t>ipsum</a:t>
            </a:r>
            <a:endParaRPr lang="en-US" dirty="0" smtClean="0"/>
          </a:p>
        </p:txBody>
      </p:sp>
      <p:sp>
        <p:nvSpPr>
          <p:cNvPr id="6" name="Content Placeholder 2"/>
          <p:cNvSpPr>
            <a:spLocks noGrp="1"/>
          </p:cNvSpPr>
          <p:nvPr>
            <p:ph idx="13" hasCustomPrompt="1"/>
          </p:nvPr>
        </p:nvSpPr>
        <p:spPr>
          <a:xfrm>
            <a:off x="457200" y="316782"/>
            <a:ext cx="3495675" cy="488017"/>
          </a:xfrm>
          <a:prstGeom prst="rect">
            <a:avLst/>
          </a:prstGeom>
        </p:spPr>
        <p:txBody>
          <a:bodyPr>
            <a:normAutofit/>
          </a:bodyPr>
          <a:lstStyle>
            <a:lvl1pPr marL="0" indent="0">
              <a:buNone/>
              <a:defRPr sz="1800" b="1">
                <a:solidFill>
                  <a:schemeClr val="accent3"/>
                </a:solidFill>
                <a:latin typeface="Open Sans"/>
                <a:cs typeface="Open Sans"/>
              </a:defRPr>
            </a:lvl1pPr>
          </a:lstStyle>
          <a:p>
            <a:pPr lvl="0"/>
            <a:r>
              <a:rPr lang="en-US" dirty="0" smtClean="0"/>
              <a:t>CLICK TO EDIT MASTER  |</a:t>
            </a:r>
          </a:p>
        </p:txBody>
      </p:sp>
      <p:sp>
        <p:nvSpPr>
          <p:cNvPr id="10" name="Content Placeholder 2"/>
          <p:cNvSpPr>
            <a:spLocks noGrp="1"/>
          </p:cNvSpPr>
          <p:nvPr>
            <p:ph idx="14" hasCustomPrompt="1"/>
          </p:nvPr>
        </p:nvSpPr>
        <p:spPr>
          <a:xfrm>
            <a:off x="3416031" y="344184"/>
            <a:ext cx="2238375" cy="492365"/>
          </a:xfrm>
          <a:prstGeom prst="rect">
            <a:avLst/>
          </a:prstGeom>
        </p:spPr>
        <p:txBody>
          <a:bodyPr>
            <a:normAutofit/>
          </a:bodyPr>
          <a:lstStyle>
            <a:lvl1pPr marL="0" indent="0">
              <a:buNone/>
              <a:defRPr sz="1800" b="1">
                <a:solidFill>
                  <a:schemeClr val="accent6"/>
                </a:solidFill>
                <a:latin typeface="Open Sans"/>
                <a:cs typeface="Open Sans"/>
              </a:defRPr>
            </a:lvl1pPr>
          </a:lstStyle>
          <a:p>
            <a:pPr lvl="0"/>
            <a:r>
              <a:rPr lang="en-US" dirty="0" smtClean="0"/>
              <a:t>CLICK TO EDIT</a:t>
            </a:r>
          </a:p>
        </p:txBody>
      </p:sp>
    </p:spTree>
    <p:extLst>
      <p:ext uri="{BB962C8B-B14F-4D97-AF65-F5344CB8AC3E}">
        <p14:creationId xmlns:p14="http://schemas.microsoft.com/office/powerpoint/2010/main" val="412425506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9637AF-00E8-4E8E-80FD-A4D872D66332}" type="datetime1">
              <a:rPr lang="en-US" smtClean="0"/>
              <a:pPr/>
              <a:t>11/13/2023</a:t>
            </a:fld>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AE2F1A0B-E026-47DB-BF07-49DE879D86F1}" type="slidenum">
              <a:rPr/>
              <a:pPr/>
              <a:t>‹#›</a:t>
            </a:fld>
            <a:endParaRPr/>
          </a:p>
        </p:txBody>
      </p:sp>
    </p:spTree>
    <p:extLst>
      <p:ext uri="{BB962C8B-B14F-4D97-AF65-F5344CB8AC3E}">
        <p14:creationId xmlns:p14="http://schemas.microsoft.com/office/powerpoint/2010/main" val="28183330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9637AF-00E8-4E8E-80FD-A4D872D66332}" type="datetime1">
              <a:rPr lang="en-US" smtClean="0"/>
              <a:pPr/>
              <a:t>11/13/2023</a:t>
            </a:fld>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D08A64FE-7495-46CC-A278-10882D86CC85}" type="slidenum">
              <a:rPr/>
              <a:pPr/>
              <a:t>‹#›</a:t>
            </a:fld>
            <a:endParaRPr/>
          </a:p>
        </p:txBody>
      </p:sp>
    </p:spTree>
    <p:extLst>
      <p:ext uri="{BB962C8B-B14F-4D97-AF65-F5344CB8AC3E}">
        <p14:creationId xmlns:p14="http://schemas.microsoft.com/office/powerpoint/2010/main" val="13275326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9637AF-00E8-4E8E-80FD-A4D872D66332}" type="datetime1">
              <a:rPr lang="en-US" smtClean="0"/>
              <a:pPr/>
              <a:t>11/13/2023</a:t>
            </a:fld>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D00EFFAC-0F63-4D0D-A818-407F5CD02648}" type="slidenum">
              <a:rPr/>
              <a:pPr/>
              <a:t>‹#›</a:t>
            </a:fld>
            <a:endParaRPr/>
          </a:p>
        </p:txBody>
      </p:sp>
    </p:spTree>
    <p:extLst>
      <p:ext uri="{BB962C8B-B14F-4D97-AF65-F5344CB8AC3E}">
        <p14:creationId xmlns:p14="http://schemas.microsoft.com/office/powerpoint/2010/main" val="14123932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3050"/>
            <a:ext cx="2057400" cy="5308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3050"/>
            <a:ext cx="6019800" cy="5308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9637AF-00E8-4E8E-80FD-A4D872D66332}" type="datetime1">
              <a:rPr lang="en-US" smtClean="0"/>
              <a:pPr/>
              <a:t>11/13/2023</a:t>
            </a:fld>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F3397E65-054A-427F-9C66-2065ED4DBFA5}" type="slidenum">
              <a:rPr/>
              <a:pPr/>
              <a:t>‹#›</a:t>
            </a:fld>
            <a:endParaRPr/>
          </a:p>
        </p:txBody>
      </p:sp>
    </p:spTree>
    <p:extLst>
      <p:ext uri="{BB962C8B-B14F-4D97-AF65-F5344CB8AC3E}">
        <p14:creationId xmlns:p14="http://schemas.microsoft.com/office/powerpoint/2010/main" val="6756603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Diapositiva de título" type="title">
  <p:cSld name="Diapositiva de título">
    <p:bg>
      <p:bgPr>
        <a:solidFill>
          <a:srgbClr val="3F3F3F"/>
        </a:solidFill>
        <a:effectLst/>
      </p:bgPr>
    </p:bg>
    <p:spTree>
      <p:nvGrpSpPr>
        <p:cNvPr id="1" name="Shape 17"/>
        <p:cNvGrpSpPr/>
        <p:nvPr/>
      </p:nvGrpSpPr>
      <p:grpSpPr>
        <a:xfrm>
          <a:off x="0" y="0"/>
          <a:ext cx="0" cy="0"/>
          <a:chOff x="0" y="0"/>
          <a:chExt cx="0" cy="0"/>
        </a:xfrm>
      </p:grpSpPr>
      <p:sp>
        <p:nvSpPr>
          <p:cNvPr id="18" name="Google Shape;18;p26"/>
          <p:cNvSpPr/>
          <p:nvPr/>
        </p:nvSpPr>
        <p:spPr>
          <a:xfrm>
            <a:off x="7652084" y="1"/>
            <a:ext cx="1491917" cy="1030288"/>
          </a:xfrm>
          <a:prstGeom prst="rect">
            <a:avLst/>
          </a:prstGeom>
          <a:solidFill>
            <a:srgbClr val="3F3F3F"/>
          </a:solidFill>
          <a:ln>
            <a:noFill/>
          </a:ln>
        </p:spPr>
        <p:txBody>
          <a:bodyPr spcFirstLastPara="1" wrap="square" lIns="68569" tIns="34275" rIns="68569" bIns="34275" anchor="ctr" anchorCtr="0">
            <a:noAutofit/>
          </a:bodyPr>
          <a:lstStyle/>
          <a:p>
            <a:pPr algn="ctr">
              <a:buClr>
                <a:srgbClr val="000000"/>
              </a:buClr>
              <a:buSzPts val="1800"/>
              <a:buFont typeface="Arial"/>
              <a:buNone/>
            </a:pPr>
            <a:endParaRPr sz="1350" kern="0">
              <a:solidFill>
                <a:srgbClr val="FFFFFF"/>
              </a:solidFill>
              <a:latin typeface="Calibri"/>
              <a:ea typeface="Calibri"/>
              <a:cs typeface="Calibri"/>
              <a:sym typeface="Calibri"/>
            </a:endParaRPr>
          </a:p>
        </p:txBody>
      </p:sp>
      <p:sp>
        <p:nvSpPr>
          <p:cNvPr id="19" name="Google Shape;19;p26"/>
          <p:cNvSpPr txBox="1">
            <a:spLocks noGrp="1"/>
          </p:cNvSpPr>
          <p:nvPr>
            <p:ph type="ctrTitle"/>
          </p:nvPr>
        </p:nvSpPr>
        <p:spPr>
          <a:xfrm>
            <a:off x="424113" y="1122363"/>
            <a:ext cx="7576887"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6000"/>
              <a:buFont typeface="Nunito"/>
              <a:buNone/>
              <a:defRPr sz="45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6"/>
          <p:cNvSpPr txBox="1">
            <a:spLocks noGrp="1"/>
          </p:cNvSpPr>
          <p:nvPr>
            <p:ph type="subTitle" idx="1"/>
          </p:nvPr>
        </p:nvSpPr>
        <p:spPr>
          <a:xfrm>
            <a:off x="424113" y="3602038"/>
            <a:ext cx="7576887"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750"/>
              </a:spcBef>
              <a:spcAft>
                <a:spcPts val="0"/>
              </a:spcAft>
              <a:buClr>
                <a:schemeClr val="lt1"/>
              </a:buClr>
              <a:buSzPts val="2400"/>
              <a:buNone/>
              <a:defRPr sz="1800">
                <a:solidFill>
                  <a:schemeClr val="lt1"/>
                </a:solidFill>
              </a:defRPr>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21" name="Google Shape;21;p26"/>
          <p:cNvSpPr txBox="1">
            <a:spLocks noGrp="1"/>
          </p:cNvSpPr>
          <p:nvPr>
            <p:ph type="ftr" idx="11"/>
          </p:nvPr>
        </p:nvSpPr>
        <p:spPr>
          <a:xfrm>
            <a:off x="628650" y="6356351"/>
            <a:ext cx="5486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22" name="Google Shape;22;p26"/>
          <p:cNvSpPr txBox="1">
            <a:spLocks noGrp="1"/>
          </p:cNvSpPr>
          <p:nvPr>
            <p:ph type="sldNum" idx="12"/>
          </p:nvPr>
        </p:nvSpPr>
        <p:spPr>
          <a:xfrm>
            <a:off x="7877676" y="6356351"/>
            <a:ext cx="63767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pic>
        <p:nvPicPr>
          <p:cNvPr id="23" name="Google Shape;23;p26"/>
          <p:cNvPicPr preferRelativeResize="0"/>
          <p:nvPr/>
        </p:nvPicPr>
        <p:blipFill rotWithShape="1">
          <a:blip r:embed="rId2">
            <a:alphaModFix/>
          </a:blip>
          <a:srcRect/>
          <a:stretch/>
        </p:blipFill>
        <p:spPr>
          <a:xfrm>
            <a:off x="7723274" y="207965"/>
            <a:ext cx="1228221" cy="772591"/>
          </a:xfrm>
          <a:prstGeom prst="rect">
            <a:avLst/>
          </a:prstGeom>
          <a:noFill/>
          <a:ln>
            <a:noFill/>
          </a:ln>
        </p:spPr>
      </p:pic>
    </p:spTree>
    <p:extLst>
      <p:ext uri="{BB962C8B-B14F-4D97-AF65-F5344CB8AC3E}">
        <p14:creationId xmlns:p14="http://schemas.microsoft.com/office/powerpoint/2010/main" val="12332773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ítulo y objetos" type="obj">
  <p:cSld name="Título y objetos">
    <p:spTree>
      <p:nvGrpSpPr>
        <p:cNvPr id="1" name="Shape 24"/>
        <p:cNvGrpSpPr/>
        <p:nvPr/>
      </p:nvGrpSpPr>
      <p:grpSpPr>
        <a:xfrm>
          <a:off x="0" y="0"/>
          <a:ext cx="0" cy="0"/>
          <a:chOff x="0" y="0"/>
          <a:chExt cx="0" cy="0"/>
        </a:xfrm>
      </p:grpSpPr>
      <p:sp>
        <p:nvSpPr>
          <p:cNvPr id="25" name="Google Shape;25;p27"/>
          <p:cNvSpPr txBox="1">
            <a:spLocks noGrp="1"/>
          </p:cNvSpPr>
          <p:nvPr>
            <p:ph type="title"/>
          </p:nvPr>
        </p:nvSpPr>
        <p:spPr>
          <a:xfrm>
            <a:off x="628650" y="365126"/>
            <a:ext cx="695124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7"/>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7" name="Google Shape;27;p27"/>
          <p:cNvSpPr txBox="1">
            <a:spLocks noGrp="1"/>
          </p:cNvSpPr>
          <p:nvPr>
            <p:ph type="sldNum" idx="12"/>
          </p:nvPr>
        </p:nvSpPr>
        <p:spPr>
          <a:xfrm>
            <a:off x="7877676" y="6356351"/>
            <a:ext cx="63767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pic>
        <p:nvPicPr>
          <p:cNvPr id="28" name="Google Shape;28;p27"/>
          <p:cNvPicPr preferRelativeResize="0"/>
          <p:nvPr/>
        </p:nvPicPr>
        <p:blipFill rotWithShape="1">
          <a:blip r:embed="rId2">
            <a:alphaModFix/>
          </a:blip>
          <a:srcRect/>
          <a:stretch/>
        </p:blipFill>
        <p:spPr>
          <a:xfrm>
            <a:off x="7674818" y="159821"/>
            <a:ext cx="1235820" cy="809916"/>
          </a:xfrm>
          <a:prstGeom prst="rect">
            <a:avLst/>
          </a:prstGeom>
          <a:noFill/>
          <a:ln>
            <a:noFill/>
          </a:ln>
        </p:spPr>
      </p:pic>
      <p:sp>
        <p:nvSpPr>
          <p:cNvPr id="29" name="Google Shape;29;p27"/>
          <p:cNvSpPr txBox="1">
            <a:spLocks noGrp="1"/>
          </p:cNvSpPr>
          <p:nvPr>
            <p:ph type="ftr" idx="11"/>
          </p:nvPr>
        </p:nvSpPr>
        <p:spPr>
          <a:xfrm>
            <a:off x="628650" y="6356351"/>
            <a:ext cx="5486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Tree>
    <p:extLst>
      <p:ext uri="{BB962C8B-B14F-4D97-AF65-F5344CB8AC3E}">
        <p14:creationId xmlns:p14="http://schemas.microsoft.com/office/powerpoint/2010/main" val="203352701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En blanco" type="blank">
  <p:cSld name="En blanco">
    <p:spTree>
      <p:nvGrpSpPr>
        <p:cNvPr id="1" name="Shape 30"/>
        <p:cNvGrpSpPr/>
        <p:nvPr/>
      </p:nvGrpSpPr>
      <p:grpSpPr>
        <a:xfrm>
          <a:off x="0" y="0"/>
          <a:ext cx="0" cy="0"/>
          <a:chOff x="0" y="0"/>
          <a:chExt cx="0" cy="0"/>
        </a:xfrm>
      </p:grpSpPr>
      <p:sp>
        <p:nvSpPr>
          <p:cNvPr id="31" name="Google Shape;31;p28"/>
          <p:cNvSpPr txBox="1">
            <a:spLocks noGrp="1"/>
          </p:cNvSpPr>
          <p:nvPr>
            <p:ph type="ftr" idx="11"/>
          </p:nvPr>
        </p:nvSpPr>
        <p:spPr>
          <a:xfrm>
            <a:off x="628650" y="6356351"/>
            <a:ext cx="5486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32" name="Google Shape;32;p28"/>
          <p:cNvSpPr txBox="1">
            <a:spLocks noGrp="1"/>
          </p:cNvSpPr>
          <p:nvPr>
            <p:ph type="sldNum" idx="12"/>
          </p:nvPr>
        </p:nvSpPr>
        <p:spPr>
          <a:xfrm>
            <a:off x="7877676" y="6356351"/>
            <a:ext cx="63767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spTree>
    <p:extLst>
      <p:ext uri="{BB962C8B-B14F-4D97-AF65-F5344CB8AC3E}">
        <p14:creationId xmlns:p14="http://schemas.microsoft.com/office/powerpoint/2010/main" val="439745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Encabezado de sección" type="secHead">
  <p:cSld name="Encabezado de sección">
    <p:spTree>
      <p:nvGrpSpPr>
        <p:cNvPr id="1" name="Shape 33"/>
        <p:cNvGrpSpPr/>
        <p:nvPr/>
      </p:nvGrpSpPr>
      <p:grpSpPr>
        <a:xfrm>
          <a:off x="0" y="0"/>
          <a:ext cx="0" cy="0"/>
          <a:chOff x="0" y="0"/>
          <a:chExt cx="0" cy="0"/>
        </a:xfrm>
      </p:grpSpPr>
      <p:sp>
        <p:nvSpPr>
          <p:cNvPr id="34" name="Google Shape;34;p29"/>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4800"/>
              <a:buFont typeface="Nunito"/>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9"/>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36" name="Google Shape;36;p29"/>
          <p:cNvSpPr txBox="1">
            <a:spLocks noGrp="1"/>
          </p:cNvSpPr>
          <p:nvPr>
            <p:ph type="ftr" idx="11"/>
          </p:nvPr>
        </p:nvSpPr>
        <p:spPr>
          <a:xfrm>
            <a:off x="628650" y="6356351"/>
            <a:ext cx="5486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Tree>
    <p:extLst>
      <p:ext uri="{BB962C8B-B14F-4D97-AF65-F5344CB8AC3E}">
        <p14:creationId xmlns:p14="http://schemas.microsoft.com/office/powerpoint/2010/main" val="343804133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Dos objetos" type="twoObj">
  <p:cSld name="Dos objetos">
    <p:spTree>
      <p:nvGrpSpPr>
        <p:cNvPr id="1" name="Shape 37"/>
        <p:cNvGrpSpPr/>
        <p:nvPr/>
      </p:nvGrpSpPr>
      <p:grpSpPr>
        <a:xfrm>
          <a:off x="0" y="0"/>
          <a:ext cx="0" cy="0"/>
          <a:chOff x="0" y="0"/>
          <a:chExt cx="0" cy="0"/>
        </a:xfrm>
      </p:grpSpPr>
      <p:sp>
        <p:nvSpPr>
          <p:cNvPr id="38" name="Google Shape;38;p30"/>
          <p:cNvSpPr txBox="1">
            <a:spLocks noGrp="1"/>
          </p:cNvSpPr>
          <p:nvPr>
            <p:ph type="title"/>
          </p:nvPr>
        </p:nvSpPr>
        <p:spPr>
          <a:xfrm>
            <a:off x="628650" y="365126"/>
            <a:ext cx="695124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0"/>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0" name="Google Shape;40;p30"/>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1" name="Google Shape;41;p30"/>
          <p:cNvSpPr txBox="1">
            <a:spLocks noGrp="1"/>
          </p:cNvSpPr>
          <p:nvPr>
            <p:ph type="sldNum" idx="12"/>
          </p:nvPr>
        </p:nvSpPr>
        <p:spPr>
          <a:xfrm>
            <a:off x="7877676" y="6356351"/>
            <a:ext cx="63767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sp>
        <p:nvSpPr>
          <p:cNvPr id="42" name="Google Shape;42;p30"/>
          <p:cNvSpPr txBox="1">
            <a:spLocks noGrp="1"/>
          </p:cNvSpPr>
          <p:nvPr>
            <p:ph type="ftr" idx="11"/>
          </p:nvPr>
        </p:nvSpPr>
        <p:spPr>
          <a:xfrm>
            <a:off x="628650" y="6356351"/>
            <a:ext cx="5486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Tree>
    <p:extLst>
      <p:ext uri="{BB962C8B-B14F-4D97-AF65-F5344CB8AC3E}">
        <p14:creationId xmlns:p14="http://schemas.microsoft.com/office/powerpoint/2010/main" val="357901669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Comparación" type="twoTxTwoObj">
  <p:cSld name="Comparación">
    <p:spTree>
      <p:nvGrpSpPr>
        <p:cNvPr id="1" name="Shape 43"/>
        <p:cNvGrpSpPr/>
        <p:nvPr/>
      </p:nvGrpSpPr>
      <p:grpSpPr>
        <a:xfrm>
          <a:off x="0" y="0"/>
          <a:ext cx="0" cy="0"/>
          <a:chOff x="0" y="0"/>
          <a:chExt cx="0" cy="0"/>
        </a:xfrm>
      </p:grpSpPr>
      <p:sp>
        <p:nvSpPr>
          <p:cNvPr id="44" name="Google Shape;44;p31"/>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31"/>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6" name="Google Shape;46;p31"/>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7" name="Google Shape;47;p31"/>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8" name="Google Shape;48;p31"/>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9" name="Google Shape;49;p31"/>
          <p:cNvSpPr txBox="1">
            <a:spLocks noGrp="1"/>
          </p:cNvSpPr>
          <p:nvPr>
            <p:ph type="sldNum" idx="12"/>
          </p:nvPr>
        </p:nvSpPr>
        <p:spPr>
          <a:xfrm>
            <a:off x="7877676" y="6356351"/>
            <a:ext cx="63767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sp>
        <p:nvSpPr>
          <p:cNvPr id="50" name="Google Shape;50;p31"/>
          <p:cNvSpPr txBox="1">
            <a:spLocks noGrp="1"/>
          </p:cNvSpPr>
          <p:nvPr>
            <p:ph type="ftr" idx="11"/>
          </p:nvPr>
        </p:nvSpPr>
        <p:spPr>
          <a:xfrm>
            <a:off x="628650" y="6356351"/>
            <a:ext cx="5486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Tree>
    <p:extLst>
      <p:ext uri="{BB962C8B-B14F-4D97-AF65-F5344CB8AC3E}">
        <p14:creationId xmlns:p14="http://schemas.microsoft.com/office/powerpoint/2010/main" val="21795011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250032"/>
            <a:ext cx="7766050" cy="1150353"/>
          </a:xfrm>
          <a:prstGeom prst="rect">
            <a:avLst/>
          </a:prstGeom>
        </p:spPr>
        <p:txBody>
          <a:bodyPr>
            <a:normAutofit/>
          </a:bodyPr>
          <a:lstStyle>
            <a:lvl1pPr>
              <a:defRPr sz="4200">
                <a:latin typeface="Open Sans"/>
                <a:cs typeface="Open Sans"/>
              </a:defRPr>
            </a:lvl1pPr>
          </a:lstStyle>
          <a:p>
            <a:r>
              <a:rPr lang="en-US" dirty="0" smtClean="0"/>
              <a:t>Click to edit Master title style</a:t>
            </a:r>
            <a:endParaRPr lang="en-US" dirty="0"/>
          </a:p>
        </p:txBody>
      </p:sp>
      <p:sp>
        <p:nvSpPr>
          <p:cNvPr id="3" name="Content Placeholder 2"/>
          <p:cNvSpPr>
            <a:spLocks noGrp="1"/>
          </p:cNvSpPr>
          <p:nvPr>
            <p:ph idx="1"/>
          </p:nvPr>
        </p:nvSpPr>
        <p:spPr>
          <a:xfrm>
            <a:off x="482600" y="2400385"/>
            <a:ext cx="7740650" cy="2064669"/>
          </a:xfrm>
          <a:prstGeom prst="rect">
            <a:avLst/>
          </a:prstGeom>
        </p:spPr>
        <p:txBody>
          <a:bodyPr/>
          <a:lstStyle>
            <a:lvl1pPr>
              <a:defRPr>
                <a:latin typeface="Open Sans"/>
                <a:cs typeface="Open Sans"/>
              </a:defRPr>
            </a:lvl1pPr>
            <a:lvl2pPr>
              <a:defRPr>
                <a:latin typeface="Open Sans"/>
                <a:cs typeface="Open Sans"/>
              </a:defRPr>
            </a:lvl2pPr>
            <a:lvl3pPr>
              <a:defRPr>
                <a:latin typeface="Open Sans"/>
                <a:cs typeface="Open Sans"/>
              </a:defRPr>
            </a:lvl3pPr>
            <a:lvl4pPr>
              <a:defRPr>
                <a:latin typeface="Open Sans"/>
                <a:cs typeface="Open Sans"/>
              </a:defRPr>
            </a:lvl4pPr>
            <a:lvl5pPr>
              <a:defRPr>
                <a:latin typeface="Open Sans"/>
                <a:cs typeface="Open San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3" hasCustomPrompt="1"/>
          </p:nvPr>
        </p:nvSpPr>
        <p:spPr>
          <a:xfrm>
            <a:off x="457200" y="331939"/>
            <a:ext cx="3495675" cy="488017"/>
          </a:xfrm>
          <a:prstGeom prst="rect">
            <a:avLst/>
          </a:prstGeom>
        </p:spPr>
        <p:txBody>
          <a:bodyPr>
            <a:normAutofit/>
          </a:bodyPr>
          <a:lstStyle>
            <a:lvl1pPr marL="0" indent="0">
              <a:buNone/>
              <a:defRPr sz="1800" b="1">
                <a:solidFill>
                  <a:srgbClr val="595959"/>
                </a:solidFill>
                <a:latin typeface="Open Sans"/>
                <a:cs typeface="Open Sans"/>
              </a:defRPr>
            </a:lvl1pPr>
          </a:lstStyle>
          <a:p>
            <a:pPr lvl="0"/>
            <a:r>
              <a:rPr lang="en-US" dirty="0" smtClean="0"/>
              <a:t>CLICK TO EDIT MASTER |</a:t>
            </a:r>
          </a:p>
        </p:txBody>
      </p:sp>
      <p:sp>
        <p:nvSpPr>
          <p:cNvPr id="10" name="Content Placeholder 2"/>
          <p:cNvSpPr>
            <a:spLocks noGrp="1"/>
          </p:cNvSpPr>
          <p:nvPr>
            <p:ph idx="14" hasCustomPrompt="1"/>
          </p:nvPr>
        </p:nvSpPr>
        <p:spPr>
          <a:xfrm>
            <a:off x="3349625" y="331939"/>
            <a:ext cx="2238375" cy="492365"/>
          </a:xfrm>
          <a:prstGeom prst="rect">
            <a:avLst/>
          </a:prstGeom>
        </p:spPr>
        <p:txBody>
          <a:bodyPr>
            <a:normAutofit/>
          </a:bodyPr>
          <a:lstStyle>
            <a:lvl1pPr marL="0" indent="0">
              <a:buNone/>
              <a:defRPr sz="1800" b="1">
                <a:solidFill>
                  <a:schemeClr val="accent6"/>
                </a:solidFill>
                <a:latin typeface="Open Sans"/>
                <a:cs typeface="Open Sans"/>
              </a:defRPr>
            </a:lvl1pPr>
          </a:lstStyle>
          <a:p>
            <a:pPr lvl="0"/>
            <a:r>
              <a:rPr lang="en-US" dirty="0" smtClean="0"/>
              <a:t>CLICK TO EDIT</a:t>
            </a:r>
          </a:p>
        </p:txBody>
      </p:sp>
    </p:spTree>
    <p:extLst>
      <p:ext uri="{BB962C8B-B14F-4D97-AF65-F5344CB8AC3E}">
        <p14:creationId xmlns:p14="http://schemas.microsoft.com/office/powerpoint/2010/main" val="363625346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Solo el título" type="titleOnly">
  <p:cSld name="Solo el título">
    <p:spTree>
      <p:nvGrpSpPr>
        <p:cNvPr id="1" name="Shape 51"/>
        <p:cNvGrpSpPr/>
        <p:nvPr/>
      </p:nvGrpSpPr>
      <p:grpSpPr>
        <a:xfrm>
          <a:off x="0" y="0"/>
          <a:ext cx="0" cy="0"/>
          <a:chOff x="0" y="0"/>
          <a:chExt cx="0" cy="0"/>
        </a:xfrm>
      </p:grpSpPr>
      <p:sp>
        <p:nvSpPr>
          <p:cNvPr id="52" name="Google Shape;52;p32"/>
          <p:cNvSpPr txBox="1">
            <a:spLocks noGrp="1"/>
          </p:cNvSpPr>
          <p:nvPr>
            <p:ph type="title"/>
          </p:nvPr>
        </p:nvSpPr>
        <p:spPr>
          <a:xfrm>
            <a:off x="628650" y="365126"/>
            <a:ext cx="695124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2"/>
          <p:cNvSpPr txBox="1">
            <a:spLocks noGrp="1"/>
          </p:cNvSpPr>
          <p:nvPr>
            <p:ph type="sldNum" idx="12"/>
          </p:nvPr>
        </p:nvSpPr>
        <p:spPr>
          <a:xfrm>
            <a:off x="7877676" y="6356351"/>
            <a:ext cx="63767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sp>
        <p:nvSpPr>
          <p:cNvPr id="54" name="Google Shape;54;p32"/>
          <p:cNvSpPr txBox="1">
            <a:spLocks noGrp="1"/>
          </p:cNvSpPr>
          <p:nvPr>
            <p:ph type="ftr" idx="11"/>
          </p:nvPr>
        </p:nvSpPr>
        <p:spPr>
          <a:xfrm>
            <a:off x="628650" y="6356351"/>
            <a:ext cx="5486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Tree>
    <p:extLst>
      <p:ext uri="{BB962C8B-B14F-4D97-AF65-F5344CB8AC3E}">
        <p14:creationId xmlns:p14="http://schemas.microsoft.com/office/powerpoint/2010/main" val="416432763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Contenido con título" type="objTx">
  <p:cSld name="Contenido con título">
    <p:spTree>
      <p:nvGrpSpPr>
        <p:cNvPr id="1" name="Shape 55"/>
        <p:cNvGrpSpPr/>
        <p:nvPr/>
      </p:nvGrpSpPr>
      <p:grpSpPr>
        <a:xfrm>
          <a:off x="0" y="0"/>
          <a:ext cx="0" cy="0"/>
          <a:chOff x="0" y="0"/>
          <a:chExt cx="0" cy="0"/>
        </a:xfrm>
      </p:grpSpPr>
      <p:sp>
        <p:nvSpPr>
          <p:cNvPr id="56" name="Google Shape;56;p33"/>
          <p:cNvSpPr txBox="1">
            <a:spLocks noGrp="1"/>
          </p:cNvSpPr>
          <p:nvPr>
            <p:ph type="title"/>
          </p:nvPr>
        </p:nvSpPr>
        <p:spPr>
          <a:xfrm>
            <a:off x="629841" y="457200"/>
            <a:ext cx="6895912"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3200"/>
              <a:buFont typeface="Nunito"/>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3"/>
          <p:cNvSpPr txBox="1">
            <a:spLocks noGrp="1"/>
          </p:cNvSpPr>
          <p:nvPr>
            <p:ph type="body" idx="1"/>
          </p:nvPr>
        </p:nvSpPr>
        <p:spPr>
          <a:xfrm>
            <a:off x="3887391" y="2057400"/>
            <a:ext cx="4629150" cy="3803650"/>
          </a:xfrm>
          <a:prstGeom prst="rect">
            <a:avLst/>
          </a:prstGeom>
          <a:noFill/>
          <a:ln>
            <a:noFill/>
          </a:ln>
        </p:spPr>
        <p:txBody>
          <a:bodyPr spcFirstLastPara="1" wrap="square" lIns="91425" tIns="45700" rIns="91425" bIns="45700" anchor="t" anchorCtr="0">
            <a:normAutofit/>
          </a:bodyPr>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58" name="Google Shape;58;p33"/>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59" name="Google Shape;59;p33"/>
          <p:cNvSpPr txBox="1">
            <a:spLocks noGrp="1"/>
          </p:cNvSpPr>
          <p:nvPr>
            <p:ph type="sldNum" idx="12"/>
          </p:nvPr>
        </p:nvSpPr>
        <p:spPr>
          <a:xfrm>
            <a:off x="7877676" y="6356351"/>
            <a:ext cx="63767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sp>
        <p:nvSpPr>
          <p:cNvPr id="60" name="Google Shape;60;p33"/>
          <p:cNvSpPr txBox="1">
            <a:spLocks noGrp="1"/>
          </p:cNvSpPr>
          <p:nvPr>
            <p:ph type="ftr" idx="11"/>
          </p:nvPr>
        </p:nvSpPr>
        <p:spPr>
          <a:xfrm>
            <a:off x="628650" y="6356351"/>
            <a:ext cx="5486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Tree>
    <p:extLst>
      <p:ext uri="{BB962C8B-B14F-4D97-AF65-F5344CB8AC3E}">
        <p14:creationId xmlns:p14="http://schemas.microsoft.com/office/powerpoint/2010/main" val="137634018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Imagen con título" type="picTx">
  <p:cSld name="Imagen con título">
    <p:spTree>
      <p:nvGrpSpPr>
        <p:cNvPr id="1" name="Shape 61"/>
        <p:cNvGrpSpPr/>
        <p:nvPr/>
      </p:nvGrpSpPr>
      <p:grpSpPr>
        <a:xfrm>
          <a:off x="0" y="0"/>
          <a:ext cx="0" cy="0"/>
          <a:chOff x="0" y="0"/>
          <a:chExt cx="0" cy="0"/>
        </a:xfrm>
      </p:grpSpPr>
      <p:sp>
        <p:nvSpPr>
          <p:cNvPr id="62" name="Google Shape;62;p34"/>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3200"/>
              <a:buFont typeface="Nunito"/>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4"/>
          <p:cNvSpPr>
            <a:spLocks noGrp="1"/>
          </p:cNvSpPr>
          <p:nvPr>
            <p:ph type="pic" idx="2"/>
          </p:nvPr>
        </p:nvSpPr>
        <p:spPr>
          <a:xfrm>
            <a:off x="3887391" y="1215190"/>
            <a:ext cx="4629150" cy="4645861"/>
          </a:xfrm>
          <a:prstGeom prst="rect">
            <a:avLst/>
          </a:prstGeom>
          <a:noFill/>
          <a:ln>
            <a:noFill/>
          </a:ln>
        </p:spPr>
      </p:sp>
      <p:sp>
        <p:nvSpPr>
          <p:cNvPr id="64" name="Google Shape;64;p34"/>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65" name="Google Shape;65;p34"/>
          <p:cNvSpPr txBox="1">
            <a:spLocks noGrp="1"/>
          </p:cNvSpPr>
          <p:nvPr>
            <p:ph type="ftr" idx="11"/>
          </p:nvPr>
        </p:nvSpPr>
        <p:spPr>
          <a:xfrm>
            <a:off x="628650" y="6356351"/>
            <a:ext cx="5486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66" name="Google Shape;66;p34"/>
          <p:cNvSpPr txBox="1">
            <a:spLocks noGrp="1"/>
          </p:cNvSpPr>
          <p:nvPr>
            <p:ph type="sldNum" idx="12"/>
          </p:nvPr>
        </p:nvSpPr>
        <p:spPr>
          <a:xfrm>
            <a:off x="7877676" y="6356351"/>
            <a:ext cx="63767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spTree>
    <p:extLst>
      <p:ext uri="{BB962C8B-B14F-4D97-AF65-F5344CB8AC3E}">
        <p14:creationId xmlns:p14="http://schemas.microsoft.com/office/powerpoint/2010/main" val="36357794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ítulo y texto vertical" type="vertTx">
  <p:cSld name="Título y texto vertical">
    <p:spTree>
      <p:nvGrpSpPr>
        <p:cNvPr id="1" name="Shape 67"/>
        <p:cNvGrpSpPr/>
        <p:nvPr/>
      </p:nvGrpSpPr>
      <p:grpSpPr>
        <a:xfrm>
          <a:off x="0" y="0"/>
          <a:ext cx="0" cy="0"/>
          <a:chOff x="0" y="0"/>
          <a:chExt cx="0" cy="0"/>
        </a:xfrm>
      </p:grpSpPr>
      <p:sp>
        <p:nvSpPr>
          <p:cNvPr id="68" name="Google Shape;68;p35"/>
          <p:cNvSpPr txBox="1">
            <a:spLocks noGrp="1"/>
          </p:cNvSpPr>
          <p:nvPr>
            <p:ph type="title"/>
          </p:nvPr>
        </p:nvSpPr>
        <p:spPr>
          <a:xfrm>
            <a:off x="628650" y="365126"/>
            <a:ext cx="695124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35"/>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0" name="Google Shape;70;p35"/>
          <p:cNvSpPr txBox="1">
            <a:spLocks noGrp="1"/>
          </p:cNvSpPr>
          <p:nvPr>
            <p:ph type="sldNum" idx="12"/>
          </p:nvPr>
        </p:nvSpPr>
        <p:spPr>
          <a:xfrm>
            <a:off x="7877676" y="6356351"/>
            <a:ext cx="63767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sp>
        <p:nvSpPr>
          <p:cNvPr id="71" name="Google Shape;71;p35"/>
          <p:cNvSpPr txBox="1">
            <a:spLocks noGrp="1"/>
          </p:cNvSpPr>
          <p:nvPr>
            <p:ph type="ftr" idx="11"/>
          </p:nvPr>
        </p:nvSpPr>
        <p:spPr>
          <a:xfrm>
            <a:off x="628650" y="6356351"/>
            <a:ext cx="5486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Tree>
    <p:extLst>
      <p:ext uri="{BB962C8B-B14F-4D97-AF65-F5344CB8AC3E}">
        <p14:creationId xmlns:p14="http://schemas.microsoft.com/office/powerpoint/2010/main" val="23263291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Título vertical y texto">
    <p:spTree>
      <p:nvGrpSpPr>
        <p:cNvPr id="1" name="Shape 72"/>
        <p:cNvGrpSpPr/>
        <p:nvPr/>
      </p:nvGrpSpPr>
      <p:grpSpPr>
        <a:xfrm>
          <a:off x="0" y="0"/>
          <a:ext cx="0" cy="0"/>
          <a:chOff x="0" y="0"/>
          <a:chExt cx="0" cy="0"/>
        </a:xfrm>
      </p:grpSpPr>
      <p:sp>
        <p:nvSpPr>
          <p:cNvPr id="73" name="Google Shape;73;p36"/>
          <p:cNvSpPr txBox="1">
            <a:spLocks noGrp="1"/>
          </p:cNvSpPr>
          <p:nvPr>
            <p:ph type="title"/>
          </p:nvPr>
        </p:nvSpPr>
        <p:spPr>
          <a:xfrm rot="5400000">
            <a:off x="3703178" y="2285207"/>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6"/>
          <p:cNvSpPr txBox="1">
            <a:spLocks noGrp="1"/>
          </p:cNvSpPr>
          <p:nvPr>
            <p:ph type="body" idx="1"/>
          </p:nvPr>
        </p:nvSpPr>
        <p:spPr>
          <a:xfrm rot="5400000">
            <a:off x="156118" y="837657"/>
            <a:ext cx="5811838" cy="486677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5" name="Google Shape;75;p36"/>
          <p:cNvSpPr txBox="1">
            <a:spLocks noGrp="1"/>
          </p:cNvSpPr>
          <p:nvPr>
            <p:ph type="ftr" idx="11"/>
          </p:nvPr>
        </p:nvSpPr>
        <p:spPr>
          <a:xfrm>
            <a:off x="628650" y="6356351"/>
            <a:ext cx="5486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76" name="Google Shape;76;p36"/>
          <p:cNvSpPr txBox="1">
            <a:spLocks noGrp="1"/>
          </p:cNvSpPr>
          <p:nvPr>
            <p:ph type="sldNum" idx="12"/>
          </p:nvPr>
        </p:nvSpPr>
        <p:spPr>
          <a:xfrm>
            <a:off x="7877676" y="6356351"/>
            <a:ext cx="63767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spTree>
    <p:extLst>
      <p:ext uri="{BB962C8B-B14F-4D97-AF65-F5344CB8AC3E}">
        <p14:creationId xmlns:p14="http://schemas.microsoft.com/office/powerpoint/2010/main" val="140149826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GIF ANIMADO">
  <p:cSld name="GIF ANIMADO">
    <p:spTree>
      <p:nvGrpSpPr>
        <p:cNvPr id="1" name="Shape 77"/>
        <p:cNvGrpSpPr/>
        <p:nvPr/>
      </p:nvGrpSpPr>
      <p:grpSpPr>
        <a:xfrm>
          <a:off x="0" y="0"/>
          <a:ext cx="0" cy="0"/>
          <a:chOff x="0" y="0"/>
          <a:chExt cx="0" cy="0"/>
        </a:xfrm>
      </p:grpSpPr>
      <p:sp>
        <p:nvSpPr>
          <p:cNvPr id="78" name="Google Shape;78;p37"/>
          <p:cNvSpPr/>
          <p:nvPr/>
        </p:nvSpPr>
        <p:spPr>
          <a:xfrm>
            <a:off x="0" y="1"/>
            <a:ext cx="9144000" cy="6256421"/>
          </a:xfrm>
          <a:prstGeom prst="rect">
            <a:avLst/>
          </a:prstGeom>
          <a:solidFill>
            <a:schemeClr val="lt1"/>
          </a:solidFill>
          <a:ln>
            <a:noFill/>
          </a:ln>
        </p:spPr>
        <p:txBody>
          <a:bodyPr spcFirstLastPara="1" wrap="square" lIns="68569" tIns="34275" rIns="68569" bIns="34275" anchor="ctr" anchorCtr="0">
            <a:noAutofit/>
          </a:bodyPr>
          <a:lstStyle/>
          <a:p>
            <a:pPr algn="ctr">
              <a:buClr>
                <a:srgbClr val="000000"/>
              </a:buClr>
              <a:buSzPts val="1800"/>
              <a:buFont typeface="Arial"/>
              <a:buNone/>
            </a:pPr>
            <a:endParaRPr sz="1350" kern="0">
              <a:solidFill>
                <a:srgbClr val="FFFFFF"/>
              </a:solidFill>
              <a:latin typeface="Calibri"/>
              <a:ea typeface="Calibri"/>
              <a:cs typeface="Calibri"/>
              <a:sym typeface="Calibri"/>
            </a:endParaRPr>
          </a:p>
        </p:txBody>
      </p:sp>
      <p:pic>
        <p:nvPicPr>
          <p:cNvPr id="79" name="Google Shape;79;p37"/>
          <p:cNvPicPr preferRelativeResize="0"/>
          <p:nvPr/>
        </p:nvPicPr>
        <p:blipFill rotWithShape="1">
          <a:blip r:embed="rId2">
            <a:alphaModFix/>
          </a:blip>
          <a:srcRect/>
          <a:stretch/>
        </p:blipFill>
        <p:spPr>
          <a:xfrm>
            <a:off x="3236495" y="1648326"/>
            <a:ext cx="2671011" cy="3561348"/>
          </a:xfrm>
          <a:prstGeom prst="rect">
            <a:avLst/>
          </a:prstGeom>
          <a:noFill/>
          <a:ln>
            <a:noFill/>
          </a:ln>
        </p:spPr>
      </p:pic>
      <p:sp>
        <p:nvSpPr>
          <p:cNvPr id="80" name="Google Shape;80;p37"/>
          <p:cNvSpPr txBox="1">
            <a:spLocks noGrp="1"/>
          </p:cNvSpPr>
          <p:nvPr>
            <p:ph type="ftr" idx="11"/>
          </p:nvPr>
        </p:nvSpPr>
        <p:spPr>
          <a:xfrm>
            <a:off x="628650" y="6356351"/>
            <a:ext cx="5486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Tree>
    <p:extLst>
      <p:ext uri="{BB962C8B-B14F-4D97-AF65-F5344CB8AC3E}">
        <p14:creationId xmlns:p14="http://schemas.microsoft.com/office/powerpoint/2010/main" val="359849684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GIF ANIMADO">
  <p:cSld name="1_GIF ANIMADO">
    <p:spTree>
      <p:nvGrpSpPr>
        <p:cNvPr id="1" name="Shape 81"/>
        <p:cNvGrpSpPr/>
        <p:nvPr/>
      </p:nvGrpSpPr>
      <p:grpSpPr>
        <a:xfrm>
          <a:off x="0" y="0"/>
          <a:ext cx="0" cy="0"/>
          <a:chOff x="0" y="0"/>
          <a:chExt cx="0" cy="0"/>
        </a:xfrm>
      </p:grpSpPr>
      <p:sp>
        <p:nvSpPr>
          <p:cNvPr id="82" name="Google Shape;82;p38"/>
          <p:cNvSpPr/>
          <p:nvPr/>
        </p:nvSpPr>
        <p:spPr>
          <a:xfrm>
            <a:off x="0" y="1"/>
            <a:ext cx="9144000" cy="6256421"/>
          </a:xfrm>
          <a:prstGeom prst="rect">
            <a:avLst/>
          </a:prstGeom>
          <a:solidFill>
            <a:schemeClr val="lt1"/>
          </a:solidFill>
          <a:ln>
            <a:noFill/>
          </a:ln>
        </p:spPr>
        <p:txBody>
          <a:bodyPr spcFirstLastPara="1" wrap="square" lIns="68569" tIns="34275" rIns="68569" bIns="34275" anchor="ctr" anchorCtr="0">
            <a:noAutofit/>
          </a:bodyPr>
          <a:lstStyle/>
          <a:p>
            <a:pPr algn="ctr">
              <a:buClr>
                <a:srgbClr val="000000"/>
              </a:buClr>
              <a:buSzPts val="1800"/>
              <a:buFont typeface="Arial"/>
              <a:buNone/>
            </a:pPr>
            <a:endParaRPr sz="1350" kern="0">
              <a:solidFill>
                <a:srgbClr val="FFFFFF"/>
              </a:solidFill>
              <a:latin typeface="Calibri"/>
              <a:ea typeface="Calibri"/>
              <a:cs typeface="Calibri"/>
              <a:sym typeface="Calibri"/>
            </a:endParaRPr>
          </a:p>
        </p:txBody>
      </p:sp>
      <p:sp>
        <p:nvSpPr>
          <p:cNvPr id="83" name="Google Shape;83;p38"/>
          <p:cNvSpPr txBox="1">
            <a:spLocks noGrp="1"/>
          </p:cNvSpPr>
          <p:nvPr>
            <p:ph type="ftr" idx="11"/>
          </p:nvPr>
        </p:nvSpPr>
        <p:spPr>
          <a:xfrm>
            <a:off x="628650" y="6356351"/>
            <a:ext cx="5486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84" name="Google Shape;84;p38"/>
          <p:cNvSpPr txBox="1">
            <a:spLocks noGrp="1"/>
          </p:cNvSpPr>
          <p:nvPr>
            <p:ph type="sldNum" idx="12"/>
          </p:nvPr>
        </p:nvSpPr>
        <p:spPr>
          <a:xfrm>
            <a:off x="7877676" y="6356351"/>
            <a:ext cx="63767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spTree>
    <p:extLst>
      <p:ext uri="{BB962C8B-B14F-4D97-AF65-F5344CB8AC3E}">
        <p14:creationId xmlns:p14="http://schemas.microsoft.com/office/powerpoint/2010/main" val="831994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Diapositiva de título" type="title">
  <p:cSld name="Diapositiva de título">
    <p:bg>
      <p:bgPr>
        <a:solidFill>
          <a:srgbClr val="3F3F3F"/>
        </a:solidFill>
        <a:effectLst/>
      </p:bgPr>
    </p:bg>
    <p:spTree>
      <p:nvGrpSpPr>
        <p:cNvPr id="1" name="Shape 17"/>
        <p:cNvGrpSpPr/>
        <p:nvPr/>
      </p:nvGrpSpPr>
      <p:grpSpPr>
        <a:xfrm>
          <a:off x="0" y="0"/>
          <a:ext cx="0" cy="0"/>
          <a:chOff x="0" y="0"/>
          <a:chExt cx="0" cy="0"/>
        </a:xfrm>
      </p:grpSpPr>
      <p:sp>
        <p:nvSpPr>
          <p:cNvPr id="18" name="Google Shape;18;p26"/>
          <p:cNvSpPr/>
          <p:nvPr/>
        </p:nvSpPr>
        <p:spPr>
          <a:xfrm>
            <a:off x="7652084" y="1"/>
            <a:ext cx="1491917" cy="1030288"/>
          </a:xfrm>
          <a:prstGeom prst="rect">
            <a:avLst/>
          </a:prstGeom>
          <a:solidFill>
            <a:srgbClr val="3F3F3F"/>
          </a:solidFill>
          <a:ln>
            <a:noFill/>
          </a:ln>
        </p:spPr>
        <p:txBody>
          <a:bodyPr spcFirstLastPara="1" wrap="square" lIns="68569" tIns="34275" rIns="68569" bIns="34275" anchor="ctr" anchorCtr="0">
            <a:noAutofit/>
          </a:bodyPr>
          <a:lstStyle/>
          <a:p>
            <a:pPr algn="ctr">
              <a:buClr>
                <a:srgbClr val="000000"/>
              </a:buClr>
              <a:buSzPts val="1800"/>
              <a:buFont typeface="Arial"/>
              <a:buNone/>
            </a:pPr>
            <a:endParaRPr sz="1350" kern="0">
              <a:solidFill>
                <a:srgbClr val="FFFFFF"/>
              </a:solidFill>
              <a:latin typeface="Calibri"/>
              <a:ea typeface="Calibri"/>
              <a:cs typeface="Calibri"/>
              <a:sym typeface="Calibri"/>
            </a:endParaRPr>
          </a:p>
        </p:txBody>
      </p:sp>
      <p:sp>
        <p:nvSpPr>
          <p:cNvPr id="19" name="Google Shape;19;p26"/>
          <p:cNvSpPr txBox="1">
            <a:spLocks noGrp="1"/>
          </p:cNvSpPr>
          <p:nvPr>
            <p:ph type="ctrTitle"/>
          </p:nvPr>
        </p:nvSpPr>
        <p:spPr>
          <a:xfrm>
            <a:off x="424113" y="1122363"/>
            <a:ext cx="7576887"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6000"/>
              <a:buFont typeface="Nunito"/>
              <a:buNone/>
              <a:defRPr sz="45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6"/>
          <p:cNvSpPr txBox="1">
            <a:spLocks noGrp="1"/>
          </p:cNvSpPr>
          <p:nvPr>
            <p:ph type="subTitle" idx="1"/>
          </p:nvPr>
        </p:nvSpPr>
        <p:spPr>
          <a:xfrm>
            <a:off x="424113" y="3602038"/>
            <a:ext cx="7576887"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750"/>
              </a:spcBef>
              <a:spcAft>
                <a:spcPts val="0"/>
              </a:spcAft>
              <a:buClr>
                <a:schemeClr val="lt1"/>
              </a:buClr>
              <a:buSzPts val="2400"/>
              <a:buNone/>
              <a:defRPr sz="1800">
                <a:solidFill>
                  <a:schemeClr val="lt1"/>
                </a:solidFill>
              </a:defRPr>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21" name="Google Shape;21;p26"/>
          <p:cNvSpPr txBox="1">
            <a:spLocks noGrp="1"/>
          </p:cNvSpPr>
          <p:nvPr>
            <p:ph type="ftr" idx="11"/>
          </p:nvPr>
        </p:nvSpPr>
        <p:spPr>
          <a:xfrm>
            <a:off x="628650" y="6356351"/>
            <a:ext cx="5486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22" name="Google Shape;22;p26"/>
          <p:cNvSpPr txBox="1">
            <a:spLocks noGrp="1"/>
          </p:cNvSpPr>
          <p:nvPr>
            <p:ph type="sldNum" idx="12"/>
          </p:nvPr>
        </p:nvSpPr>
        <p:spPr>
          <a:xfrm>
            <a:off x="7877676" y="6356351"/>
            <a:ext cx="63767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pic>
        <p:nvPicPr>
          <p:cNvPr id="23" name="Google Shape;23;p26"/>
          <p:cNvPicPr preferRelativeResize="0"/>
          <p:nvPr/>
        </p:nvPicPr>
        <p:blipFill rotWithShape="1">
          <a:blip r:embed="rId2">
            <a:alphaModFix/>
          </a:blip>
          <a:srcRect/>
          <a:stretch/>
        </p:blipFill>
        <p:spPr>
          <a:xfrm>
            <a:off x="7723274" y="207965"/>
            <a:ext cx="1228221" cy="772591"/>
          </a:xfrm>
          <a:prstGeom prst="rect">
            <a:avLst/>
          </a:prstGeom>
          <a:noFill/>
          <a:ln>
            <a:noFill/>
          </a:ln>
        </p:spPr>
      </p:pic>
    </p:spTree>
    <p:extLst>
      <p:ext uri="{BB962C8B-B14F-4D97-AF65-F5344CB8AC3E}">
        <p14:creationId xmlns:p14="http://schemas.microsoft.com/office/powerpoint/2010/main" val="341480925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ítulo y objetos" type="obj">
  <p:cSld name="Título y objetos">
    <p:spTree>
      <p:nvGrpSpPr>
        <p:cNvPr id="1" name="Shape 24"/>
        <p:cNvGrpSpPr/>
        <p:nvPr/>
      </p:nvGrpSpPr>
      <p:grpSpPr>
        <a:xfrm>
          <a:off x="0" y="0"/>
          <a:ext cx="0" cy="0"/>
          <a:chOff x="0" y="0"/>
          <a:chExt cx="0" cy="0"/>
        </a:xfrm>
      </p:grpSpPr>
      <p:sp>
        <p:nvSpPr>
          <p:cNvPr id="25" name="Google Shape;25;p27"/>
          <p:cNvSpPr txBox="1">
            <a:spLocks noGrp="1"/>
          </p:cNvSpPr>
          <p:nvPr>
            <p:ph type="title"/>
          </p:nvPr>
        </p:nvSpPr>
        <p:spPr>
          <a:xfrm>
            <a:off x="628650" y="365126"/>
            <a:ext cx="695124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7"/>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7" name="Google Shape;27;p27"/>
          <p:cNvSpPr txBox="1">
            <a:spLocks noGrp="1"/>
          </p:cNvSpPr>
          <p:nvPr>
            <p:ph type="sldNum" idx="12"/>
          </p:nvPr>
        </p:nvSpPr>
        <p:spPr>
          <a:xfrm>
            <a:off x="7877676" y="6356351"/>
            <a:ext cx="63767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pic>
        <p:nvPicPr>
          <p:cNvPr id="28" name="Google Shape;28;p27"/>
          <p:cNvPicPr preferRelativeResize="0"/>
          <p:nvPr/>
        </p:nvPicPr>
        <p:blipFill rotWithShape="1">
          <a:blip r:embed="rId2">
            <a:alphaModFix/>
          </a:blip>
          <a:srcRect/>
          <a:stretch/>
        </p:blipFill>
        <p:spPr>
          <a:xfrm>
            <a:off x="7674818" y="159821"/>
            <a:ext cx="1235820" cy="809916"/>
          </a:xfrm>
          <a:prstGeom prst="rect">
            <a:avLst/>
          </a:prstGeom>
          <a:noFill/>
          <a:ln>
            <a:noFill/>
          </a:ln>
        </p:spPr>
      </p:pic>
      <p:sp>
        <p:nvSpPr>
          <p:cNvPr id="29" name="Google Shape;29;p27"/>
          <p:cNvSpPr txBox="1">
            <a:spLocks noGrp="1"/>
          </p:cNvSpPr>
          <p:nvPr>
            <p:ph type="ftr" idx="11"/>
          </p:nvPr>
        </p:nvSpPr>
        <p:spPr>
          <a:xfrm>
            <a:off x="628650" y="6356351"/>
            <a:ext cx="5486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Tree>
    <p:extLst>
      <p:ext uri="{BB962C8B-B14F-4D97-AF65-F5344CB8AC3E}">
        <p14:creationId xmlns:p14="http://schemas.microsoft.com/office/powerpoint/2010/main" val="14368784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En blanco" type="blank">
  <p:cSld name="En blanco">
    <p:spTree>
      <p:nvGrpSpPr>
        <p:cNvPr id="1" name="Shape 30"/>
        <p:cNvGrpSpPr/>
        <p:nvPr/>
      </p:nvGrpSpPr>
      <p:grpSpPr>
        <a:xfrm>
          <a:off x="0" y="0"/>
          <a:ext cx="0" cy="0"/>
          <a:chOff x="0" y="0"/>
          <a:chExt cx="0" cy="0"/>
        </a:xfrm>
      </p:grpSpPr>
      <p:sp>
        <p:nvSpPr>
          <p:cNvPr id="31" name="Google Shape;31;p28"/>
          <p:cNvSpPr txBox="1">
            <a:spLocks noGrp="1"/>
          </p:cNvSpPr>
          <p:nvPr>
            <p:ph type="ftr" idx="11"/>
          </p:nvPr>
        </p:nvSpPr>
        <p:spPr>
          <a:xfrm>
            <a:off x="628650" y="6356351"/>
            <a:ext cx="5486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32" name="Google Shape;32;p28"/>
          <p:cNvSpPr txBox="1">
            <a:spLocks noGrp="1"/>
          </p:cNvSpPr>
          <p:nvPr>
            <p:ph type="sldNum" idx="12"/>
          </p:nvPr>
        </p:nvSpPr>
        <p:spPr>
          <a:xfrm>
            <a:off x="7877676" y="6356351"/>
            <a:ext cx="63767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spTree>
    <p:extLst>
      <p:ext uri="{BB962C8B-B14F-4D97-AF65-F5344CB8AC3E}">
        <p14:creationId xmlns:p14="http://schemas.microsoft.com/office/powerpoint/2010/main" val="1118898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slideLayout" Target="../slideLayouts/slideLayout135.xml"/><Relationship Id="rId18" Type="http://schemas.openxmlformats.org/officeDocument/2006/relationships/slideLayout" Target="../slideLayouts/slideLayout140.xml"/><Relationship Id="rId26" Type="http://schemas.openxmlformats.org/officeDocument/2006/relationships/slideLayout" Target="../slideLayouts/slideLayout148.xml"/><Relationship Id="rId3" Type="http://schemas.openxmlformats.org/officeDocument/2006/relationships/slideLayout" Target="../slideLayouts/slideLayout125.xml"/><Relationship Id="rId21" Type="http://schemas.openxmlformats.org/officeDocument/2006/relationships/slideLayout" Target="../slideLayouts/slideLayout143.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17" Type="http://schemas.openxmlformats.org/officeDocument/2006/relationships/slideLayout" Target="../slideLayouts/slideLayout139.xml"/><Relationship Id="rId25" Type="http://schemas.openxmlformats.org/officeDocument/2006/relationships/slideLayout" Target="../slideLayouts/slideLayout147.xml"/><Relationship Id="rId33" Type="http://schemas.openxmlformats.org/officeDocument/2006/relationships/theme" Target="../theme/theme10.xml"/><Relationship Id="rId2" Type="http://schemas.openxmlformats.org/officeDocument/2006/relationships/slideLayout" Target="../slideLayouts/slideLayout124.xml"/><Relationship Id="rId16" Type="http://schemas.openxmlformats.org/officeDocument/2006/relationships/slideLayout" Target="../slideLayouts/slideLayout138.xml"/><Relationship Id="rId20" Type="http://schemas.openxmlformats.org/officeDocument/2006/relationships/slideLayout" Target="../slideLayouts/slideLayout142.xml"/><Relationship Id="rId29" Type="http://schemas.openxmlformats.org/officeDocument/2006/relationships/slideLayout" Target="../slideLayouts/slideLayout151.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24" Type="http://schemas.openxmlformats.org/officeDocument/2006/relationships/slideLayout" Target="../slideLayouts/slideLayout146.xml"/><Relationship Id="rId32" Type="http://schemas.openxmlformats.org/officeDocument/2006/relationships/slideLayout" Target="../slideLayouts/slideLayout154.xml"/><Relationship Id="rId5" Type="http://schemas.openxmlformats.org/officeDocument/2006/relationships/slideLayout" Target="../slideLayouts/slideLayout127.xml"/><Relationship Id="rId15" Type="http://schemas.openxmlformats.org/officeDocument/2006/relationships/slideLayout" Target="../slideLayouts/slideLayout137.xml"/><Relationship Id="rId23" Type="http://schemas.openxmlformats.org/officeDocument/2006/relationships/slideLayout" Target="../slideLayouts/slideLayout145.xml"/><Relationship Id="rId28" Type="http://schemas.openxmlformats.org/officeDocument/2006/relationships/slideLayout" Target="../slideLayouts/slideLayout150.xml"/><Relationship Id="rId10" Type="http://schemas.openxmlformats.org/officeDocument/2006/relationships/slideLayout" Target="../slideLayouts/slideLayout132.xml"/><Relationship Id="rId19" Type="http://schemas.openxmlformats.org/officeDocument/2006/relationships/slideLayout" Target="../slideLayouts/slideLayout141.xml"/><Relationship Id="rId31" Type="http://schemas.openxmlformats.org/officeDocument/2006/relationships/slideLayout" Target="../slideLayouts/slideLayout153.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slideLayout" Target="../slideLayouts/slideLayout136.xml"/><Relationship Id="rId22" Type="http://schemas.openxmlformats.org/officeDocument/2006/relationships/slideLayout" Target="../slideLayouts/slideLayout144.xml"/><Relationship Id="rId27" Type="http://schemas.openxmlformats.org/officeDocument/2006/relationships/slideLayout" Target="../slideLayouts/slideLayout149.xml"/><Relationship Id="rId30" Type="http://schemas.openxmlformats.org/officeDocument/2006/relationships/slideLayout" Target="../slideLayouts/slideLayout15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slideLayout" Target="../slideLayouts/slideLayout167.xml"/><Relationship Id="rId18" Type="http://schemas.openxmlformats.org/officeDocument/2006/relationships/slideLayout" Target="../slideLayouts/slideLayout172.xml"/><Relationship Id="rId26" Type="http://schemas.openxmlformats.org/officeDocument/2006/relationships/slideLayout" Target="../slideLayouts/slideLayout180.xml"/><Relationship Id="rId3" Type="http://schemas.openxmlformats.org/officeDocument/2006/relationships/slideLayout" Target="../slideLayouts/slideLayout157.xml"/><Relationship Id="rId21" Type="http://schemas.openxmlformats.org/officeDocument/2006/relationships/slideLayout" Target="../slideLayouts/slideLayout175.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17" Type="http://schemas.openxmlformats.org/officeDocument/2006/relationships/slideLayout" Target="../slideLayouts/slideLayout171.xml"/><Relationship Id="rId25" Type="http://schemas.openxmlformats.org/officeDocument/2006/relationships/slideLayout" Target="../slideLayouts/slideLayout179.xml"/><Relationship Id="rId33" Type="http://schemas.openxmlformats.org/officeDocument/2006/relationships/theme" Target="../theme/theme11.xml"/><Relationship Id="rId2" Type="http://schemas.openxmlformats.org/officeDocument/2006/relationships/slideLayout" Target="../slideLayouts/slideLayout156.xml"/><Relationship Id="rId16" Type="http://schemas.openxmlformats.org/officeDocument/2006/relationships/slideLayout" Target="../slideLayouts/slideLayout170.xml"/><Relationship Id="rId20" Type="http://schemas.openxmlformats.org/officeDocument/2006/relationships/slideLayout" Target="../slideLayouts/slideLayout174.xml"/><Relationship Id="rId29" Type="http://schemas.openxmlformats.org/officeDocument/2006/relationships/slideLayout" Target="../slideLayouts/slideLayout183.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24" Type="http://schemas.openxmlformats.org/officeDocument/2006/relationships/slideLayout" Target="../slideLayouts/slideLayout178.xml"/><Relationship Id="rId32" Type="http://schemas.openxmlformats.org/officeDocument/2006/relationships/slideLayout" Target="../slideLayouts/slideLayout186.xml"/><Relationship Id="rId5" Type="http://schemas.openxmlformats.org/officeDocument/2006/relationships/slideLayout" Target="../slideLayouts/slideLayout159.xml"/><Relationship Id="rId15" Type="http://schemas.openxmlformats.org/officeDocument/2006/relationships/slideLayout" Target="../slideLayouts/slideLayout169.xml"/><Relationship Id="rId23" Type="http://schemas.openxmlformats.org/officeDocument/2006/relationships/slideLayout" Target="../slideLayouts/slideLayout177.xml"/><Relationship Id="rId28" Type="http://schemas.openxmlformats.org/officeDocument/2006/relationships/slideLayout" Target="../slideLayouts/slideLayout182.xml"/><Relationship Id="rId10" Type="http://schemas.openxmlformats.org/officeDocument/2006/relationships/slideLayout" Target="../slideLayouts/slideLayout164.xml"/><Relationship Id="rId19" Type="http://schemas.openxmlformats.org/officeDocument/2006/relationships/slideLayout" Target="../slideLayouts/slideLayout173.xml"/><Relationship Id="rId31" Type="http://schemas.openxmlformats.org/officeDocument/2006/relationships/slideLayout" Target="../slideLayouts/slideLayout185.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slideLayout" Target="../slideLayouts/slideLayout168.xml"/><Relationship Id="rId22" Type="http://schemas.openxmlformats.org/officeDocument/2006/relationships/slideLayout" Target="../slideLayouts/slideLayout176.xml"/><Relationship Id="rId27" Type="http://schemas.openxmlformats.org/officeDocument/2006/relationships/slideLayout" Target="../slideLayouts/slideLayout181.xml"/><Relationship Id="rId30" Type="http://schemas.openxmlformats.org/officeDocument/2006/relationships/slideLayout" Target="../slideLayouts/slideLayout184.xml"/></Relationships>
</file>

<file path=ppt/slideMasters/_rels/slideMaster12.xml.rels><?xml version="1.0" encoding="UTF-8" standalone="yes"?>
<Relationships xmlns="http://schemas.openxmlformats.org/package/2006/relationships"><Relationship Id="rId8" Type="http://schemas.openxmlformats.org/officeDocument/2006/relationships/theme" Target="../theme/theme12.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5" Type="http://schemas.openxmlformats.org/officeDocument/2006/relationships/slideLayout" Target="../slideLayouts/slideLayout191.xml"/><Relationship Id="rId4" Type="http://schemas.openxmlformats.org/officeDocument/2006/relationships/slideLayout" Target="../slideLayouts/slideLayout190.xml"/></Relationships>
</file>

<file path=ppt/slideMasters/_rels/slideMaster13.xml.rels><?xml version="1.0" encoding="UTF-8" standalone="yes"?>
<Relationships xmlns="http://schemas.openxmlformats.org/package/2006/relationships"><Relationship Id="rId8" Type="http://schemas.openxmlformats.org/officeDocument/2006/relationships/theme" Target="../theme/theme13.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5" Type="http://schemas.openxmlformats.org/officeDocument/2006/relationships/slideLayout" Target="../slideLayouts/slideLayout198.xml"/><Relationship Id="rId4" Type="http://schemas.openxmlformats.org/officeDocument/2006/relationships/slideLayout" Target="../slideLayouts/slideLayout19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08.xml"/><Relationship Id="rId13" Type="http://schemas.openxmlformats.org/officeDocument/2006/relationships/slideLayout" Target="../slideLayouts/slideLayout213.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slideLayout" Target="../slideLayouts/slideLayout212.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5" Type="http://schemas.openxmlformats.org/officeDocument/2006/relationships/image" Target="../media/image10.png"/><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slideLayout" Target="../slideLayouts/slideLayout226.xml"/><Relationship Id="rId18" Type="http://schemas.openxmlformats.org/officeDocument/2006/relationships/slideLayout" Target="../slideLayouts/slideLayout231.xml"/><Relationship Id="rId26" Type="http://schemas.openxmlformats.org/officeDocument/2006/relationships/slideLayout" Target="../slideLayouts/slideLayout239.xml"/><Relationship Id="rId3" Type="http://schemas.openxmlformats.org/officeDocument/2006/relationships/slideLayout" Target="../slideLayouts/slideLayout216.xml"/><Relationship Id="rId21" Type="http://schemas.openxmlformats.org/officeDocument/2006/relationships/slideLayout" Target="../slideLayouts/slideLayout234.xml"/><Relationship Id="rId7" Type="http://schemas.openxmlformats.org/officeDocument/2006/relationships/slideLayout" Target="../slideLayouts/slideLayout220.xml"/><Relationship Id="rId12" Type="http://schemas.openxmlformats.org/officeDocument/2006/relationships/slideLayout" Target="../slideLayouts/slideLayout225.xml"/><Relationship Id="rId17" Type="http://schemas.openxmlformats.org/officeDocument/2006/relationships/slideLayout" Target="../slideLayouts/slideLayout230.xml"/><Relationship Id="rId25" Type="http://schemas.openxmlformats.org/officeDocument/2006/relationships/slideLayout" Target="../slideLayouts/slideLayout238.xml"/><Relationship Id="rId33" Type="http://schemas.openxmlformats.org/officeDocument/2006/relationships/theme" Target="../theme/theme15.xml"/><Relationship Id="rId2" Type="http://schemas.openxmlformats.org/officeDocument/2006/relationships/slideLayout" Target="../slideLayouts/slideLayout215.xml"/><Relationship Id="rId16" Type="http://schemas.openxmlformats.org/officeDocument/2006/relationships/slideLayout" Target="../slideLayouts/slideLayout229.xml"/><Relationship Id="rId20" Type="http://schemas.openxmlformats.org/officeDocument/2006/relationships/slideLayout" Target="../slideLayouts/slideLayout233.xml"/><Relationship Id="rId29" Type="http://schemas.openxmlformats.org/officeDocument/2006/relationships/slideLayout" Target="../slideLayouts/slideLayout242.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24" Type="http://schemas.openxmlformats.org/officeDocument/2006/relationships/slideLayout" Target="../slideLayouts/slideLayout237.xml"/><Relationship Id="rId32" Type="http://schemas.openxmlformats.org/officeDocument/2006/relationships/slideLayout" Target="../slideLayouts/slideLayout245.xml"/><Relationship Id="rId5" Type="http://schemas.openxmlformats.org/officeDocument/2006/relationships/slideLayout" Target="../slideLayouts/slideLayout218.xml"/><Relationship Id="rId15" Type="http://schemas.openxmlformats.org/officeDocument/2006/relationships/slideLayout" Target="../slideLayouts/slideLayout228.xml"/><Relationship Id="rId23" Type="http://schemas.openxmlformats.org/officeDocument/2006/relationships/slideLayout" Target="../slideLayouts/slideLayout236.xml"/><Relationship Id="rId28" Type="http://schemas.openxmlformats.org/officeDocument/2006/relationships/slideLayout" Target="../slideLayouts/slideLayout241.xml"/><Relationship Id="rId10" Type="http://schemas.openxmlformats.org/officeDocument/2006/relationships/slideLayout" Target="../slideLayouts/slideLayout223.xml"/><Relationship Id="rId19" Type="http://schemas.openxmlformats.org/officeDocument/2006/relationships/slideLayout" Target="../slideLayouts/slideLayout232.xml"/><Relationship Id="rId31" Type="http://schemas.openxmlformats.org/officeDocument/2006/relationships/slideLayout" Target="../slideLayouts/slideLayout244.xml"/><Relationship Id="rId4" Type="http://schemas.openxmlformats.org/officeDocument/2006/relationships/slideLayout" Target="../slideLayouts/slideLayout217.xml"/><Relationship Id="rId9" Type="http://schemas.openxmlformats.org/officeDocument/2006/relationships/slideLayout" Target="../slideLayouts/slideLayout222.xml"/><Relationship Id="rId14" Type="http://schemas.openxmlformats.org/officeDocument/2006/relationships/slideLayout" Target="../slideLayouts/slideLayout227.xml"/><Relationship Id="rId22" Type="http://schemas.openxmlformats.org/officeDocument/2006/relationships/slideLayout" Target="../slideLayouts/slideLayout235.xml"/><Relationship Id="rId27" Type="http://schemas.openxmlformats.org/officeDocument/2006/relationships/slideLayout" Target="../slideLayouts/slideLayout240.xml"/><Relationship Id="rId30" Type="http://schemas.openxmlformats.org/officeDocument/2006/relationships/slideLayout" Target="../slideLayouts/slideLayout24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image" Target="../media/image5.png"/><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19"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image" Target="../media/image5.pn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19" Type="http://schemas.openxmlformats.org/officeDocument/2006/relationships/theme" Target="../theme/theme3.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3.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image" Target="../media/image7.png"/><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image" Target="../media/image1.emf"/><Relationship Id="rId5" Type="http://schemas.openxmlformats.org/officeDocument/2006/relationships/slideLayout" Target="../slideLayouts/slideLayout50.xml"/><Relationship Id="rId10" Type="http://schemas.openxmlformats.org/officeDocument/2006/relationships/theme" Target="../theme/theme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8.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image" Target="../media/image5.png"/><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10" Type="http://schemas.openxmlformats.org/officeDocument/2006/relationships/slideLayout" Target="../slideLayouts/slideLayout64.xml"/><Relationship Id="rId19" Type="http://schemas.openxmlformats.org/officeDocument/2006/relationships/theme" Target="../theme/theme5.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6.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image" Target="../media/image10.png"/><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image" Target="../media/image10.png"/><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5" Type="http://schemas.openxmlformats.org/officeDocument/2006/relationships/image" Target="../media/image10.png"/><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267368" y="5307263"/>
            <a:ext cx="184666" cy="369332"/>
          </a:xfrm>
          <a:prstGeom prst="rect">
            <a:avLst/>
          </a:prstGeom>
          <a:noFill/>
        </p:spPr>
        <p:txBody>
          <a:bodyPr wrap="none" rtlCol="0">
            <a:spAutoFit/>
          </a:bodyPr>
          <a:lstStyle/>
          <a:p>
            <a:pPr defTabSz="457200"/>
            <a:endParaRPr lang="en-US" dirty="0">
              <a:solidFill>
                <a:srgbClr val="000000"/>
              </a:solidFill>
            </a:endParaRPr>
          </a:p>
        </p:txBody>
      </p:sp>
      <p:sp>
        <p:nvSpPr>
          <p:cNvPr id="8" name="Title Placeholder 1"/>
          <p:cNvSpPr>
            <a:spLocks noGrp="1"/>
          </p:cNvSpPr>
          <p:nvPr>
            <p:ph type="title"/>
          </p:nvPr>
        </p:nvSpPr>
        <p:spPr>
          <a:xfrm>
            <a:off x="457200" y="525956"/>
            <a:ext cx="8229600" cy="1143000"/>
          </a:xfrm>
          <a:prstGeom prst="rect">
            <a:avLst/>
          </a:prstGeom>
        </p:spPr>
        <p:txBody>
          <a:bodyPr vert="horz" lIns="91440" tIns="45720" rIns="91440" bIns="45720" rtlCol="0" anchor="ctr">
            <a:normAutofit/>
          </a:bodyPr>
          <a:lstStyle/>
          <a:p>
            <a:r>
              <a:rPr lang="en-US" dirty="0" smtClean="0"/>
              <a:t>Project Title</a:t>
            </a:r>
            <a:endParaRPr lang="en-US" dirty="0"/>
          </a:p>
        </p:txBody>
      </p:sp>
      <p:sp>
        <p:nvSpPr>
          <p:cNvPr id="9" name="Text Placeholder 2"/>
          <p:cNvSpPr>
            <a:spLocks noGrp="1"/>
          </p:cNvSpPr>
          <p:nvPr>
            <p:ph type="body" idx="1"/>
          </p:nvPr>
        </p:nvSpPr>
        <p:spPr>
          <a:xfrm>
            <a:off x="457200" y="1808079"/>
            <a:ext cx="8229600" cy="2526418"/>
          </a:xfrm>
          <a:prstGeom prst="rect">
            <a:avLst/>
          </a:prstGeom>
        </p:spPr>
        <p:txBody>
          <a:bodyPr vert="horz" lIns="91440" tIns="45720" rIns="91440" bIns="45720" rtlCol="0">
            <a:normAutofit/>
          </a:bodyPr>
          <a:lstStyle/>
          <a:p>
            <a:pPr lvl="0"/>
            <a:r>
              <a:rPr lang="en-US" dirty="0" err="1" smtClean="0"/>
              <a:t>Lorem</a:t>
            </a:r>
            <a:r>
              <a:rPr lang="en-US" dirty="0" smtClean="0"/>
              <a:t> </a:t>
            </a:r>
            <a:r>
              <a:rPr lang="en-US" dirty="0" err="1" smtClean="0"/>
              <a:t>Ipsum</a:t>
            </a:r>
            <a:endParaRPr lang="en-US" dirty="0" smtClean="0"/>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3" name="Picture 12"/>
          <p:cNvPicPr>
            <a:picLocks noChangeAspect="1"/>
          </p:cNvPicPr>
          <p:nvPr userDrawn="1"/>
        </p:nvPicPr>
        <p:blipFill>
          <a:blip r:embed="rId11"/>
          <a:stretch>
            <a:fillRect/>
          </a:stretch>
        </p:blipFill>
        <p:spPr>
          <a:xfrm>
            <a:off x="6274508" y="0"/>
            <a:ext cx="2869492" cy="2379579"/>
          </a:xfrm>
          <a:prstGeom prst="rect">
            <a:avLst/>
          </a:prstGeom>
        </p:spPr>
      </p:pic>
      <p:pic>
        <p:nvPicPr>
          <p:cNvPr id="2" name="Picture 1" descr="EIFL_LOGO_BG_WHITE.psd"/>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67368" y="6000750"/>
            <a:ext cx="2529334" cy="714375"/>
          </a:xfrm>
          <a:prstGeom prst="rect">
            <a:avLst/>
          </a:prstGeom>
        </p:spPr>
      </p:pic>
      <p:pic>
        <p:nvPicPr>
          <p:cNvPr id="5" name="Picture 4" descr="Untitled6.pn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4429762"/>
            <a:ext cx="9159875" cy="2471398"/>
          </a:xfrm>
          <a:prstGeom prst="rect">
            <a:avLst/>
          </a:prstGeom>
        </p:spPr>
      </p:pic>
      <p:pic>
        <p:nvPicPr>
          <p:cNvPr id="6" name="Picture 5" descr="EIFL_LOGO_BG_WHITE.ps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24952" y="5676595"/>
            <a:ext cx="3365554" cy="950554"/>
          </a:xfrm>
          <a:prstGeom prst="rect">
            <a:avLst/>
          </a:prstGeom>
        </p:spPr>
      </p:pic>
    </p:spTree>
    <p:extLst>
      <p:ext uri="{BB962C8B-B14F-4D97-AF65-F5344CB8AC3E}">
        <p14:creationId xmlns:p14="http://schemas.microsoft.com/office/powerpoint/2010/main" val="330277421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Lst>
  <p:timing>
    <p:tnLst>
      <p:par>
        <p:cTn id="1" dur="indefinite" restart="never" nodeType="tmRoot"/>
      </p:par>
    </p:tnLst>
  </p:timing>
  <p:hf sldNum="0" hdr="0" dt="0"/>
  <p:txStyles>
    <p:titleStyle>
      <a:lvl1pPr algn="l" defTabSz="457200" rtl="0" eaLnBrk="1" latinLnBrk="0" hangingPunct="1">
        <a:spcBef>
          <a:spcPct val="0"/>
        </a:spcBef>
        <a:buNone/>
        <a:defRPr sz="5000" kern="1200">
          <a:solidFill>
            <a:schemeClr val="accent3"/>
          </a:solidFill>
          <a:latin typeface="Open Sans"/>
          <a:ea typeface="+mj-ea"/>
          <a:cs typeface="Open Sans"/>
        </a:defRPr>
      </a:lvl1pPr>
    </p:titleStyle>
    <p:bodyStyle>
      <a:lvl1pPr marL="342900" indent="-342900" algn="l" defTabSz="457200" rtl="0" eaLnBrk="1" latinLnBrk="0" hangingPunct="1">
        <a:spcBef>
          <a:spcPct val="20000"/>
        </a:spcBef>
        <a:buFont typeface="Arial"/>
        <a:buChar char="•"/>
        <a:defRPr sz="2200" kern="1200">
          <a:solidFill>
            <a:schemeClr val="accent3"/>
          </a:solidFill>
          <a:latin typeface="Open Sans"/>
          <a:ea typeface="+mn-ea"/>
          <a:cs typeface="Open Sans"/>
        </a:defRPr>
      </a:lvl1pPr>
      <a:lvl2pPr marL="742950" indent="-285750" algn="l" defTabSz="457200" rtl="0" eaLnBrk="1" latinLnBrk="0" hangingPunct="1">
        <a:spcBef>
          <a:spcPct val="20000"/>
        </a:spcBef>
        <a:buFont typeface="Arial"/>
        <a:buChar char="–"/>
        <a:defRPr sz="2000" kern="1200">
          <a:solidFill>
            <a:schemeClr val="accent3"/>
          </a:solidFill>
          <a:latin typeface="Open Sans"/>
          <a:ea typeface="+mn-ea"/>
          <a:cs typeface="Open Sans"/>
        </a:defRPr>
      </a:lvl2pPr>
      <a:lvl3pPr marL="1143000" indent="-228600" algn="l" defTabSz="457200" rtl="0" eaLnBrk="1" latinLnBrk="0" hangingPunct="1">
        <a:spcBef>
          <a:spcPct val="20000"/>
        </a:spcBef>
        <a:buFont typeface="Arial"/>
        <a:buChar char="•"/>
        <a:defRPr sz="1800" kern="1200">
          <a:solidFill>
            <a:schemeClr val="accent3"/>
          </a:solidFill>
          <a:latin typeface="Open Sans"/>
          <a:ea typeface="+mn-ea"/>
          <a:cs typeface="Open Sans"/>
        </a:defRPr>
      </a:lvl3pPr>
      <a:lvl4pPr marL="1600200" indent="-228600" algn="l" defTabSz="457200" rtl="0" eaLnBrk="1" latinLnBrk="0" hangingPunct="1">
        <a:spcBef>
          <a:spcPct val="20000"/>
        </a:spcBef>
        <a:buFont typeface="Arial"/>
        <a:buChar char="–"/>
        <a:defRPr sz="1600" kern="1200">
          <a:solidFill>
            <a:schemeClr val="accent3"/>
          </a:solidFill>
          <a:latin typeface="Open Sans"/>
          <a:ea typeface="+mn-ea"/>
          <a:cs typeface="Open Sans"/>
        </a:defRPr>
      </a:lvl4pPr>
      <a:lvl5pPr marL="2057400" indent="-228600" algn="l" defTabSz="457200" rtl="0" eaLnBrk="1" latinLnBrk="0" hangingPunct="1">
        <a:spcBef>
          <a:spcPct val="20000"/>
        </a:spcBef>
        <a:buFont typeface="Arial"/>
        <a:buChar char="»"/>
        <a:defRPr sz="1400" kern="1200">
          <a:solidFill>
            <a:schemeClr val="accent3"/>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Footer Placeholder 4"/>
          <p:cNvSpPr>
            <a:spLocks noGrp="1"/>
          </p:cNvSpPr>
          <p:nvPr>
            <p:ph type="ftr" sz="quarter" idx="3"/>
          </p:nvPr>
        </p:nvSpPr>
        <p:spPr>
          <a:xfrm>
            <a:off x="628650" y="6356351"/>
            <a:ext cx="7378529" cy="365125"/>
          </a:xfrm>
          <a:prstGeom prst="rect">
            <a:avLst/>
          </a:prstGeom>
        </p:spPr>
        <p:txBody>
          <a:bodyPr vert="horz" lIns="91440" tIns="45720" rIns="91440" bIns="45720" rtlCol="0" anchor="ctr"/>
          <a:lstStyle>
            <a:lvl1pPr algn="ctr">
              <a:defRPr sz="900">
                <a:solidFill>
                  <a:schemeClr val="tx1">
                    <a:tint val="75000"/>
                  </a:schemeClr>
                </a:solidFill>
                <a:latin typeface="+mj-lt"/>
              </a:defRPr>
            </a:lvl1pPr>
          </a:lstStyle>
          <a:p>
            <a:pPr defTabSz="342900"/>
            <a:r>
              <a:rPr lang="en-GB" altLang="ko-KR" smtClean="0">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6" name="Slide Number Placeholder 5"/>
          <p:cNvSpPr>
            <a:spLocks noGrp="1"/>
          </p:cNvSpPr>
          <p:nvPr>
            <p:ph type="sldNum" sz="quarter" idx="4"/>
          </p:nvPr>
        </p:nvSpPr>
        <p:spPr>
          <a:xfrm>
            <a:off x="8136924" y="6356351"/>
            <a:ext cx="378426"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342900"/>
            <a:fld id="{BB5D696C-7C4B-4748-AD7A-B30C297BC295}" type="slidenum">
              <a:rPr lang="ko-KR" altLang="en-US" smtClean="0">
                <a:solidFill>
                  <a:srgbClr val="222080">
                    <a:tint val="75000"/>
                  </a:srgbClr>
                </a:solidFill>
              </a:rPr>
              <a:pPr defTabSz="342900"/>
              <a:t>‹#›</a:t>
            </a:fld>
            <a:endParaRPr lang="ko-KR" altLang="en-US">
              <a:solidFill>
                <a:srgbClr val="222080">
                  <a:tint val="75000"/>
                </a:srgbClr>
              </a:solidFill>
            </a:endParaRPr>
          </a:p>
        </p:txBody>
      </p:sp>
    </p:spTree>
    <p:extLst>
      <p:ext uri="{BB962C8B-B14F-4D97-AF65-F5344CB8AC3E}">
        <p14:creationId xmlns:p14="http://schemas.microsoft.com/office/powerpoint/2010/main" val="756009419"/>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 id="2147483886" r:id="rId12"/>
    <p:sldLayoutId id="2147483887" r:id="rId13"/>
    <p:sldLayoutId id="2147483888" r:id="rId14"/>
    <p:sldLayoutId id="2147483889" r:id="rId15"/>
    <p:sldLayoutId id="2147483890" r:id="rId16"/>
    <p:sldLayoutId id="2147483891" r:id="rId17"/>
    <p:sldLayoutId id="2147483892" r:id="rId18"/>
    <p:sldLayoutId id="2147483893" r:id="rId19"/>
    <p:sldLayoutId id="2147483894" r:id="rId20"/>
    <p:sldLayoutId id="2147483895" r:id="rId21"/>
    <p:sldLayoutId id="2147483896" r:id="rId22"/>
    <p:sldLayoutId id="2147483897" r:id="rId23"/>
    <p:sldLayoutId id="2147483898" r:id="rId24"/>
    <p:sldLayoutId id="2147483899" r:id="rId25"/>
    <p:sldLayoutId id="2147483900" r:id="rId26"/>
    <p:sldLayoutId id="2147483901" r:id="rId27"/>
    <p:sldLayoutId id="2147483902" r:id="rId28"/>
    <p:sldLayoutId id="2147483903" r:id="rId29"/>
    <p:sldLayoutId id="2147483904" r:id="rId30"/>
    <p:sldLayoutId id="2147483905" r:id="rId31"/>
    <p:sldLayoutId id="2147483906" r:id="rId32"/>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Footer Placeholder 4"/>
          <p:cNvSpPr>
            <a:spLocks noGrp="1"/>
          </p:cNvSpPr>
          <p:nvPr>
            <p:ph type="ftr" sz="quarter" idx="3"/>
          </p:nvPr>
        </p:nvSpPr>
        <p:spPr>
          <a:xfrm>
            <a:off x="628650" y="6356351"/>
            <a:ext cx="7378529" cy="365125"/>
          </a:xfrm>
          <a:prstGeom prst="rect">
            <a:avLst/>
          </a:prstGeom>
        </p:spPr>
        <p:txBody>
          <a:bodyPr vert="horz" lIns="91440" tIns="45720" rIns="91440" bIns="45720" rtlCol="0" anchor="ctr"/>
          <a:lstStyle>
            <a:lvl1pPr algn="ctr">
              <a:defRPr sz="900">
                <a:solidFill>
                  <a:schemeClr val="tx1">
                    <a:tint val="75000"/>
                  </a:schemeClr>
                </a:solidFill>
                <a:latin typeface="+mj-lt"/>
              </a:defRPr>
            </a:lvl1pPr>
          </a:lstStyle>
          <a:p>
            <a:pPr defTabSz="342900"/>
            <a:r>
              <a:rPr lang="en-GB" altLang="ko-KR" smtClean="0">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6" name="Slide Number Placeholder 5"/>
          <p:cNvSpPr>
            <a:spLocks noGrp="1"/>
          </p:cNvSpPr>
          <p:nvPr>
            <p:ph type="sldNum" sz="quarter" idx="4"/>
          </p:nvPr>
        </p:nvSpPr>
        <p:spPr>
          <a:xfrm>
            <a:off x="8136924" y="6356351"/>
            <a:ext cx="378426"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342900"/>
            <a:fld id="{BB5D696C-7C4B-4748-AD7A-B30C297BC295}" type="slidenum">
              <a:rPr lang="ko-KR" altLang="en-US" smtClean="0">
                <a:solidFill>
                  <a:srgbClr val="222080">
                    <a:tint val="75000"/>
                  </a:srgbClr>
                </a:solidFill>
              </a:rPr>
              <a:pPr defTabSz="342900"/>
              <a:t>‹#›</a:t>
            </a:fld>
            <a:endParaRPr lang="ko-KR" altLang="en-US">
              <a:solidFill>
                <a:srgbClr val="222080">
                  <a:tint val="75000"/>
                </a:srgbClr>
              </a:solidFill>
            </a:endParaRPr>
          </a:p>
        </p:txBody>
      </p:sp>
    </p:spTree>
    <p:extLst>
      <p:ext uri="{BB962C8B-B14F-4D97-AF65-F5344CB8AC3E}">
        <p14:creationId xmlns:p14="http://schemas.microsoft.com/office/powerpoint/2010/main" val="3890960726"/>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 id="2147483919" r:id="rId12"/>
    <p:sldLayoutId id="2147483920" r:id="rId13"/>
    <p:sldLayoutId id="2147483921" r:id="rId14"/>
    <p:sldLayoutId id="2147483922" r:id="rId15"/>
    <p:sldLayoutId id="2147483923" r:id="rId16"/>
    <p:sldLayoutId id="2147483924" r:id="rId17"/>
    <p:sldLayoutId id="2147483925" r:id="rId18"/>
    <p:sldLayoutId id="2147483926" r:id="rId19"/>
    <p:sldLayoutId id="2147483927" r:id="rId20"/>
    <p:sldLayoutId id="2147483928" r:id="rId21"/>
    <p:sldLayoutId id="2147483929" r:id="rId22"/>
    <p:sldLayoutId id="2147483930" r:id="rId23"/>
    <p:sldLayoutId id="2147483931" r:id="rId24"/>
    <p:sldLayoutId id="2147483932" r:id="rId25"/>
    <p:sldLayoutId id="2147483933" r:id="rId26"/>
    <p:sldLayoutId id="2147483934" r:id="rId27"/>
    <p:sldLayoutId id="2147483935" r:id="rId28"/>
    <p:sldLayoutId id="2147483936" r:id="rId29"/>
    <p:sldLayoutId id="2147483937" r:id="rId30"/>
    <p:sldLayoutId id="2147483938" r:id="rId31"/>
    <p:sldLayoutId id="2147483939" r:id="rId32"/>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50"/>
        <p:cNvGrpSpPr/>
        <p:nvPr/>
      </p:nvGrpSpPr>
      <p:grpSpPr>
        <a:xfrm>
          <a:off x="0" y="0"/>
          <a:ext cx="0" cy="0"/>
          <a:chOff x="0" y="0"/>
          <a:chExt cx="0" cy="0"/>
        </a:xfrm>
      </p:grpSpPr>
      <p:sp>
        <p:nvSpPr>
          <p:cNvPr id="51" name="Google Shape;51;p13"/>
          <p:cNvSpPr/>
          <p:nvPr/>
        </p:nvSpPr>
        <p:spPr>
          <a:xfrm>
            <a:off x="0" y="1"/>
            <a:ext cx="9144000" cy="184045"/>
          </a:xfrm>
          <a:prstGeom prst="rect">
            <a:avLst/>
          </a:prstGeom>
          <a:solidFill>
            <a:srgbClr val="544E4C"/>
          </a:solidFill>
          <a:ln>
            <a:noFill/>
          </a:ln>
        </p:spPr>
        <p:txBody>
          <a:bodyPr spcFirstLastPara="1" wrap="square" lIns="91425" tIns="45700" rIns="91425" bIns="45700" anchor="ctr" anchorCtr="0">
            <a:noAutofit/>
          </a:bodyPr>
          <a:lstStyle/>
          <a:p>
            <a:pPr algn="ctr" defTabSz="914378">
              <a:buClr>
                <a:srgbClr val="000000"/>
              </a:buClr>
              <a:buFont typeface="Arial"/>
              <a:buNone/>
            </a:pPr>
            <a:endParaRPr sz="1800" kern="0">
              <a:solidFill>
                <a:srgbClr val="FFFFFF"/>
              </a:solidFill>
              <a:ea typeface="Arial"/>
              <a:cs typeface="Arial"/>
              <a:sym typeface="Arial"/>
            </a:endParaRPr>
          </a:p>
        </p:txBody>
      </p:sp>
      <p:sp>
        <p:nvSpPr>
          <p:cNvPr id="52" name="Google Shape;52;p13"/>
          <p:cNvSpPr/>
          <p:nvPr/>
        </p:nvSpPr>
        <p:spPr>
          <a:xfrm>
            <a:off x="1" y="1"/>
            <a:ext cx="1932560" cy="184045"/>
          </a:xfrm>
          <a:prstGeom prst="rect">
            <a:avLst/>
          </a:prstGeom>
          <a:solidFill>
            <a:srgbClr val="ED7C00"/>
          </a:solidFill>
          <a:ln>
            <a:noFill/>
          </a:ln>
        </p:spPr>
        <p:txBody>
          <a:bodyPr spcFirstLastPara="1" wrap="square" lIns="91425" tIns="45700" rIns="91425" bIns="45700" anchor="ctr" anchorCtr="0">
            <a:noAutofit/>
          </a:bodyPr>
          <a:lstStyle/>
          <a:p>
            <a:pPr algn="ctr" defTabSz="914378">
              <a:buClr>
                <a:srgbClr val="000000"/>
              </a:buClr>
              <a:buFont typeface="Arial"/>
              <a:buNone/>
            </a:pPr>
            <a:endParaRPr sz="1800" kern="0">
              <a:solidFill>
                <a:srgbClr val="FFFFFF"/>
              </a:solidFill>
              <a:ea typeface="Arial"/>
              <a:cs typeface="Arial"/>
              <a:sym typeface="Arial"/>
            </a:endParaRPr>
          </a:p>
        </p:txBody>
      </p:sp>
      <p:sp>
        <p:nvSpPr>
          <p:cNvPr id="53" name="Google Shape;53;p13"/>
          <p:cNvSpPr/>
          <p:nvPr/>
        </p:nvSpPr>
        <p:spPr>
          <a:xfrm>
            <a:off x="3658618" y="-1"/>
            <a:ext cx="5485383" cy="184047"/>
          </a:xfrm>
          <a:prstGeom prst="rect">
            <a:avLst/>
          </a:prstGeom>
          <a:solidFill>
            <a:srgbClr val="ABD5FF"/>
          </a:solidFill>
          <a:ln>
            <a:noFill/>
          </a:ln>
        </p:spPr>
        <p:txBody>
          <a:bodyPr spcFirstLastPara="1" wrap="square" lIns="91425" tIns="45700" rIns="91425" bIns="45700" anchor="ctr" anchorCtr="0">
            <a:noAutofit/>
          </a:bodyPr>
          <a:lstStyle/>
          <a:p>
            <a:pPr algn="ctr" defTabSz="914378">
              <a:buClr>
                <a:srgbClr val="000000"/>
              </a:buClr>
              <a:buFont typeface="Arial"/>
              <a:buNone/>
            </a:pPr>
            <a:endParaRPr sz="1800" kern="0">
              <a:solidFill>
                <a:srgbClr val="FFFFFF"/>
              </a:solidFill>
              <a:ea typeface="Arial"/>
              <a:cs typeface="Arial"/>
              <a:sym typeface="Arial"/>
            </a:endParaRPr>
          </a:p>
        </p:txBody>
      </p:sp>
      <p:sp>
        <p:nvSpPr>
          <p:cNvPr id="54" name="Google Shape;54;p13"/>
          <p:cNvSpPr txBox="1">
            <a:spLocks noGrp="1"/>
          </p:cNvSpPr>
          <p:nvPr>
            <p:ph type="title"/>
          </p:nvPr>
        </p:nvSpPr>
        <p:spPr>
          <a:xfrm>
            <a:off x="457200" y="453544"/>
            <a:ext cx="8229600" cy="13208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3400" b="0" i="0" u="none" strike="noStrike" cap="none">
                <a:solidFill>
                  <a:srgbClr val="ED7C00"/>
                </a:solidFill>
                <a:latin typeface="Trebuchet MS"/>
                <a:ea typeface="Trebuchet MS"/>
                <a:cs typeface="Trebuchet MS"/>
                <a:sym typeface="Trebuchet MS"/>
              </a:defRPr>
            </a:lvl1pPr>
            <a:lvl2pPr marR="0" lvl="1" algn="l" rtl="0">
              <a:spcBef>
                <a:spcPts val="0"/>
              </a:spcBef>
              <a:spcAft>
                <a:spcPts val="0"/>
              </a:spcAft>
              <a:buSzPts val="1400"/>
              <a:buNone/>
              <a:defRPr sz="3200" b="1" i="0" u="none" strike="noStrike" cap="none">
                <a:solidFill>
                  <a:srgbClr val="00A6D6"/>
                </a:solidFill>
                <a:latin typeface="Calibri"/>
                <a:ea typeface="Calibri"/>
                <a:cs typeface="Calibri"/>
                <a:sym typeface="Calibri"/>
              </a:defRPr>
            </a:lvl2pPr>
            <a:lvl3pPr marR="0" lvl="2" algn="l" rtl="0">
              <a:spcBef>
                <a:spcPts val="0"/>
              </a:spcBef>
              <a:spcAft>
                <a:spcPts val="0"/>
              </a:spcAft>
              <a:buSzPts val="1400"/>
              <a:buNone/>
              <a:defRPr sz="3200" b="1" i="0" u="none" strike="noStrike" cap="none">
                <a:solidFill>
                  <a:srgbClr val="00A6D6"/>
                </a:solidFill>
                <a:latin typeface="Calibri"/>
                <a:ea typeface="Calibri"/>
                <a:cs typeface="Calibri"/>
                <a:sym typeface="Calibri"/>
              </a:defRPr>
            </a:lvl3pPr>
            <a:lvl4pPr marR="0" lvl="3" algn="l" rtl="0">
              <a:spcBef>
                <a:spcPts val="0"/>
              </a:spcBef>
              <a:spcAft>
                <a:spcPts val="0"/>
              </a:spcAft>
              <a:buSzPts val="1400"/>
              <a:buNone/>
              <a:defRPr sz="3200" b="1" i="0" u="none" strike="noStrike" cap="none">
                <a:solidFill>
                  <a:srgbClr val="00A6D6"/>
                </a:solidFill>
                <a:latin typeface="Calibri"/>
                <a:ea typeface="Calibri"/>
                <a:cs typeface="Calibri"/>
                <a:sym typeface="Calibri"/>
              </a:defRPr>
            </a:lvl4pPr>
            <a:lvl5pPr marR="0" lvl="4" algn="l" rtl="0">
              <a:spcBef>
                <a:spcPts val="0"/>
              </a:spcBef>
              <a:spcAft>
                <a:spcPts val="0"/>
              </a:spcAft>
              <a:buSzPts val="1400"/>
              <a:buNone/>
              <a:defRPr sz="3200" b="1" i="0" u="none" strike="noStrike" cap="none">
                <a:solidFill>
                  <a:srgbClr val="00A6D6"/>
                </a:solidFill>
                <a:latin typeface="Calibri"/>
                <a:ea typeface="Calibri"/>
                <a:cs typeface="Calibri"/>
                <a:sym typeface="Calibri"/>
              </a:defRPr>
            </a:lvl5pPr>
            <a:lvl6pPr marR="0" lvl="5" algn="l" rtl="0">
              <a:spcBef>
                <a:spcPts val="0"/>
              </a:spcBef>
              <a:spcAft>
                <a:spcPts val="0"/>
              </a:spcAft>
              <a:buSzPts val="1400"/>
              <a:buNone/>
              <a:defRPr sz="3200" b="1" i="0" u="none" strike="noStrike" cap="none">
                <a:solidFill>
                  <a:srgbClr val="00A6D6"/>
                </a:solidFill>
                <a:latin typeface="Calibri"/>
                <a:ea typeface="Calibri"/>
                <a:cs typeface="Calibri"/>
                <a:sym typeface="Calibri"/>
              </a:defRPr>
            </a:lvl6pPr>
            <a:lvl7pPr marR="0" lvl="6" algn="l" rtl="0">
              <a:spcBef>
                <a:spcPts val="0"/>
              </a:spcBef>
              <a:spcAft>
                <a:spcPts val="0"/>
              </a:spcAft>
              <a:buSzPts val="1400"/>
              <a:buNone/>
              <a:defRPr sz="3200" b="1" i="0" u="none" strike="noStrike" cap="none">
                <a:solidFill>
                  <a:srgbClr val="00A6D6"/>
                </a:solidFill>
                <a:latin typeface="Calibri"/>
                <a:ea typeface="Calibri"/>
                <a:cs typeface="Calibri"/>
                <a:sym typeface="Calibri"/>
              </a:defRPr>
            </a:lvl7pPr>
            <a:lvl8pPr marR="0" lvl="7" algn="l" rtl="0">
              <a:spcBef>
                <a:spcPts val="0"/>
              </a:spcBef>
              <a:spcAft>
                <a:spcPts val="0"/>
              </a:spcAft>
              <a:buSzPts val="1400"/>
              <a:buNone/>
              <a:defRPr sz="3200" b="1" i="0" u="none" strike="noStrike" cap="none">
                <a:solidFill>
                  <a:srgbClr val="00A6D6"/>
                </a:solidFill>
                <a:latin typeface="Calibri"/>
                <a:ea typeface="Calibri"/>
                <a:cs typeface="Calibri"/>
                <a:sym typeface="Calibri"/>
              </a:defRPr>
            </a:lvl8pPr>
            <a:lvl9pPr marR="0" lvl="8" algn="l" rtl="0">
              <a:spcBef>
                <a:spcPts val="0"/>
              </a:spcBef>
              <a:spcAft>
                <a:spcPts val="0"/>
              </a:spcAft>
              <a:buSzPts val="1400"/>
              <a:buNone/>
              <a:defRPr sz="3200" b="1" i="0" u="none" strike="noStrike" cap="none">
                <a:solidFill>
                  <a:srgbClr val="00A6D6"/>
                </a:solidFill>
                <a:latin typeface="Calibri"/>
                <a:ea typeface="Calibri"/>
                <a:cs typeface="Calibri"/>
                <a:sym typeface="Calibri"/>
              </a:defRPr>
            </a:lvl9pPr>
          </a:lstStyle>
          <a:p>
            <a:endParaRPr/>
          </a:p>
        </p:txBody>
      </p:sp>
      <p:sp>
        <p:nvSpPr>
          <p:cNvPr id="55" name="Google Shape;55;p13"/>
          <p:cNvSpPr txBox="1">
            <a:spLocks noGrp="1"/>
          </p:cNvSpPr>
          <p:nvPr>
            <p:ph type="body" idx="1"/>
          </p:nvPr>
        </p:nvSpPr>
        <p:spPr>
          <a:xfrm>
            <a:off x="457200" y="1938867"/>
            <a:ext cx="8229600" cy="4417484"/>
          </a:xfrm>
          <a:prstGeom prst="rect">
            <a:avLst/>
          </a:prstGeom>
          <a:noFill/>
          <a:ln>
            <a:noFill/>
          </a:ln>
        </p:spPr>
        <p:txBody>
          <a:bodyPr spcFirstLastPara="1" wrap="square" lIns="91425" tIns="45700" rIns="91425" bIns="45700" anchor="t" anchorCtr="0"/>
          <a:lstStyle>
            <a:lvl1pPr marL="457200" marR="0" lvl="0" indent="-228600" algn="l" rtl="0">
              <a:spcBef>
                <a:spcPts val="480"/>
              </a:spcBef>
              <a:spcAft>
                <a:spcPts val="0"/>
              </a:spcAft>
              <a:buSzPts val="1400"/>
              <a:buNone/>
              <a:defRPr sz="2400" b="0" i="0" u="none" strike="noStrike" cap="none">
                <a:solidFill>
                  <a:srgbClr val="808080"/>
                </a:solidFill>
                <a:latin typeface="Trebuchet MS"/>
                <a:ea typeface="Trebuchet MS"/>
                <a:cs typeface="Trebuchet MS"/>
                <a:sym typeface="Trebuchet MS"/>
              </a:defRPr>
            </a:lvl1pPr>
            <a:lvl2pPr marL="914400" marR="0" lvl="1" indent="-381000" algn="l" rtl="0">
              <a:spcBef>
                <a:spcPts val="480"/>
              </a:spcBef>
              <a:spcAft>
                <a:spcPts val="0"/>
              </a:spcAft>
              <a:buClr>
                <a:srgbClr val="808080"/>
              </a:buClr>
              <a:buSzPts val="2400"/>
              <a:buFont typeface="Arial"/>
              <a:buChar char="–"/>
              <a:defRPr sz="2400" b="0" i="0" u="none" strike="noStrike" cap="none">
                <a:solidFill>
                  <a:srgbClr val="808080"/>
                </a:solidFill>
                <a:latin typeface="Trebuchet MS"/>
                <a:ea typeface="Trebuchet MS"/>
                <a:cs typeface="Trebuchet MS"/>
                <a:sym typeface="Trebuchet MS"/>
              </a:defRPr>
            </a:lvl2pPr>
            <a:lvl3pPr marL="1371600" marR="0" lvl="2" indent="-381000" algn="l" rtl="0">
              <a:spcBef>
                <a:spcPts val="480"/>
              </a:spcBef>
              <a:spcAft>
                <a:spcPts val="0"/>
              </a:spcAft>
              <a:buClr>
                <a:srgbClr val="808080"/>
              </a:buClr>
              <a:buSzPts val="2400"/>
              <a:buFont typeface="Arial"/>
              <a:buChar char="•"/>
              <a:defRPr sz="2400" b="0" i="0" u="none" strike="noStrike" cap="none">
                <a:solidFill>
                  <a:srgbClr val="808080"/>
                </a:solidFill>
                <a:latin typeface="Trebuchet MS"/>
                <a:ea typeface="Trebuchet MS"/>
                <a:cs typeface="Trebuchet MS"/>
                <a:sym typeface="Trebuchet MS"/>
              </a:defRPr>
            </a:lvl3pPr>
            <a:lvl4pPr marL="1828800" marR="0" lvl="3" indent="-355600" algn="l" rtl="0">
              <a:spcBef>
                <a:spcPts val="400"/>
              </a:spcBef>
              <a:spcAft>
                <a:spcPts val="0"/>
              </a:spcAft>
              <a:buClr>
                <a:srgbClr val="808080"/>
              </a:buClr>
              <a:buSzPts val="2000"/>
              <a:buFont typeface="Arial"/>
              <a:buChar char="–"/>
              <a:defRPr sz="2000" b="0" i="0" u="none" strike="noStrike" cap="none">
                <a:solidFill>
                  <a:srgbClr val="808080"/>
                </a:solidFill>
                <a:latin typeface="Trebuchet MS"/>
                <a:ea typeface="Trebuchet MS"/>
                <a:cs typeface="Trebuchet MS"/>
                <a:sym typeface="Trebuchet MS"/>
              </a:defRPr>
            </a:lvl4pPr>
            <a:lvl5pPr marL="2286000" marR="0" lvl="4" indent="-355600" algn="l" rtl="0">
              <a:spcBef>
                <a:spcPts val="400"/>
              </a:spcBef>
              <a:spcAft>
                <a:spcPts val="0"/>
              </a:spcAft>
              <a:buClr>
                <a:srgbClr val="808080"/>
              </a:buClr>
              <a:buSzPts val="2000"/>
              <a:buFont typeface="Arial"/>
              <a:buChar char="»"/>
              <a:defRPr sz="2000" b="0" i="0" u="none" strike="noStrike" cap="none">
                <a:solidFill>
                  <a:srgbClr val="808080"/>
                </a:solidFill>
                <a:latin typeface="Trebuchet MS"/>
                <a:ea typeface="Trebuchet MS"/>
                <a:cs typeface="Trebuchet MS"/>
                <a:sym typeface="Trebuchet M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5159900"/>
      </p:ext>
    </p:extLst>
  </p:cSld>
  <p:clrMap bg1="lt1" tx1="dk1" bg2="dk2" tx2="lt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50"/>
        <p:cNvGrpSpPr/>
        <p:nvPr/>
      </p:nvGrpSpPr>
      <p:grpSpPr>
        <a:xfrm>
          <a:off x="0" y="0"/>
          <a:ext cx="0" cy="0"/>
          <a:chOff x="0" y="0"/>
          <a:chExt cx="0" cy="0"/>
        </a:xfrm>
      </p:grpSpPr>
      <p:sp>
        <p:nvSpPr>
          <p:cNvPr id="51" name="Google Shape;51;p13"/>
          <p:cNvSpPr/>
          <p:nvPr/>
        </p:nvSpPr>
        <p:spPr>
          <a:xfrm>
            <a:off x="0" y="1"/>
            <a:ext cx="9144000" cy="184045"/>
          </a:xfrm>
          <a:prstGeom prst="rect">
            <a:avLst/>
          </a:prstGeom>
          <a:solidFill>
            <a:srgbClr val="544E4C"/>
          </a:solidFill>
          <a:ln>
            <a:noFill/>
          </a:ln>
        </p:spPr>
        <p:txBody>
          <a:bodyPr spcFirstLastPara="1" wrap="square" lIns="91425" tIns="45700" rIns="91425" bIns="45700" anchor="ctr" anchorCtr="0">
            <a:noAutofit/>
          </a:bodyPr>
          <a:lstStyle/>
          <a:p>
            <a:pPr algn="ctr" defTabSz="914378">
              <a:buClr>
                <a:srgbClr val="000000"/>
              </a:buClr>
              <a:buFont typeface="Arial"/>
              <a:buNone/>
            </a:pPr>
            <a:endParaRPr sz="1800" kern="0">
              <a:solidFill>
                <a:srgbClr val="FFFFFF"/>
              </a:solidFill>
              <a:ea typeface="Arial"/>
              <a:cs typeface="Arial"/>
              <a:sym typeface="Arial"/>
            </a:endParaRPr>
          </a:p>
        </p:txBody>
      </p:sp>
      <p:sp>
        <p:nvSpPr>
          <p:cNvPr id="52" name="Google Shape;52;p13"/>
          <p:cNvSpPr/>
          <p:nvPr/>
        </p:nvSpPr>
        <p:spPr>
          <a:xfrm>
            <a:off x="1" y="1"/>
            <a:ext cx="1932560" cy="184045"/>
          </a:xfrm>
          <a:prstGeom prst="rect">
            <a:avLst/>
          </a:prstGeom>
          <a:solidFill>
            <a:srgbClr val="ED7C00"/>
          </a:solidFill>
          <a:ln>
            <a:noFill/>
          </a:ln>
        </p:spPr>
        <p:txBody>
          <a:bodyPr spcFirstLastPara="1" wrap="square" lIns="91425" tIns="45700" rIns="91425" bIns="45700" anchor="ctr" anchorCtr="0">
            <a:noAutofit/>
          </a:bodyPr>
          <a:lstStyle/>
          <a:p>
            <a:pPr algn="ctr" defTabSz="914378">
              <a:buClr>
                <a:srgbClr val="000000"/>
              </a:buClr>
              <a:buFont typeface="Arial"/>
              <a:buNone/>
            </a:pPr>
            <a:endParaRPr sz="1800" kern="0">
              <a:solidFill>
                <a:srgbClr val="FFFFFF"/>
              </a:solidFill>
              <a:ea typeface="Arial"/>
              <a:cs typeface="Arial"/>
              <a:sym typeface="Arial"/>
            </a:endParaRPr>
          </a:p>
        </p:txBody>
      </p:sp>
      <p:sp>
        <p:nvSpPr>
          <p:cNvPr id="53" name="Google Shape;53;p13"/>
          <p:cNvSpPr/>
          <p:nvPr/>
        </p:nvSpPr>
        <p:spPr>
          <a:xfrm>
            <a:off x="3658618" y="-1"/>
            <a:ext cx="5485383" cy="184047"/>
          </a:xfrm>
          <a:prstGeom prst="rect">
            <a:avLst/>
          </a:prstGeom>
          <a:solidFill>
            <a:srgbClr val="ABD5FF"/>
          </a:solidFill>
          <a:ln>
            <a:noFill/>
          </a:ln>
        </p:spPr>
        <p:txBody>
          <a:bodyPr spcFirstLastPara="1" wrap="square" lIns="91425" tIns="45700" rIns="91425" bIns="45700" anchor="ctr" anchorCtr="0">
            <a:noAutofit/>
          </a:bodyPr>
          <a:lstStyle/>
          <a:p>
            <a:pPr algn="ctr" defTabSz="914378">
              <a:buClr>
                <a:srgbClr val="000000"/>
              </a:buClr>
              <a:buFont typeface="Arial"/>
              <a:buNone/>
            </a:pPr>
            <a:endParaRPr sz="1800" kern="0">
              <a:solidFill>
                <a:srgbClr val="FFFFFF"/>
              </a:solidFill>
              <a:ea typeface="Arial"/>
              <a:cs typeface="Arial"/>
              <a:sym typeface="Arial"/>
            </a:endParaRPr>
          </a:p>
        </p:txBody>
      </p:sp>
      <p:sp>
        <p:nvSpPr>
          <p:cNvPr id="54" name="Google Shape;54;p13"/>
          <p:cNvSpPr txBox="1">
            <a:spLocks noGrp="1"/>
          </p:cNvSpPr>
          <p:nvPr>
            <p:ph type="title"/>
          </p:nvPr>
        </p:nvSpPr>
        <p:spPr>
          <a:xfrm>
            <a:off x="457200" y="453544"/>
            <a:ext cx="8229600" cy="13208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3400" b="0" i="0" u="none" strike="noStrike" cap="none">
                <a:solidFill>
                  <a:srgbClr val="ED7C00"/>
                </a:solidFill>
                <a:latin typeface="Trebuchet MS"/>
                <a:ea typeface="Trebuchet MS"/>
                <a:cs typeface="Trebuchet MS"/>
                <a:sym typeface="Trebuchet MS"/>
              </a:defRPr>
            </a:lvl1pPr>
            <a:lvl2pPr marR="0" lvl="1" algn="l" rtl="0">
              <a:spcBef>
                <a:spcPts val="0"/>
              </a:spcBef>
              <a:spcAft>
                <a:spcPts val="0"/>
              </a:spcAft>
              <a:buSzPts val="1400"/>
              <a:buNone/>
              <a:defRPr sz="3200" b="1" i="0" u="none" strike="noStrike" cap="none">
                <a:solidFill>
                  <a:srgbClr val="00A6D6"/>
                </a:solidFill>
                <a:latin typeface="Calibri"/>
                <a:ea typeface="Calibri"/>
                <a:cs typeface="Calibri"/>
                <a:sym typeface="Calibri"/>
              </a:defRPr>
            </a:lvl2pPr>
            <a:lvl3pPr marR="0" lvl="2" algn="l" rtl="0">
              <a:spcBef>
                <a:spcPts val="0"/>
              </a:spcBef>
              <a:spcAft>
                <a:spcPts val="0"/>
              </a:spcAft>
              <a:buSzPts val="1400"/>
              <a:buNone/>
              <a:defRPr sz="3200" b="1" i="0" u="none" strike="noStrike" cap="none">
                <a:solidFill>
                  <a:srgbClr val="00A6D6"/>
                </a:solidFill>
                <a:latin typeface="Calibri"/>
                <a:ea typeface="Calibri"/>
                <a:cs typeface="Calibri"/>
                <a:sym typeface="Calibri"/>
              </a:defRPr>
            </a:lvl3pPr>
            <a:lvl4pPr marR="0" lvl="3" algn="l" rtl="0">
              <a:spcBef>
                <a:spcPts val="0"/>
              </a:spcBef>
              <a:spcAft>
                <a:spcPts val="0"/>
              </a:spcAft>
              <a:buSzPts val="1400"/>
              <a:buNone/>
              <a:defRPr sz="3200" b="1" i="0" u="none" strike="noStrike" cap="none">
                <a:solidFill>
                  <a:srgbClr val="00A6D6"/>
                </a:solidFill>
                <a:latin typeface="Calibri"/>
                <a:ea typeface="Calibri"/>
                <a:cs typeface="Calibri"/>
                <a:sym typeface="Calibri"/>
              </a:defRPr>
            </a:lvl4pPr>
            <a:lvl5pPr marR="0" lvl="4" algn="l" rtl="0">
              <a:spcBef>
                <a:spcPts val="0"/>
              </a:spcBef>
              <a:spcAft>
                <a:spcPts val="0"/>
              </a:spcAft>
              <a:buSzPts val="1400"/>
              <a:buNone/>
              <a:defRPr sz="3200" b="1" i="0" u="none" strike="noStrike" cap="none">
                <a:solidFill>
                  <a:srgbClr val="00A6D6"/>
                </a:solidFill>
                <a:latin typeface="Calibri"/>
                <a:ea typeface="Calibri"/>
                <a:cs typeface="Calibri"/>
                <a:sym typeface="Calibri"/>
              </a:defRPr>
            </a:lvl5pPr>
            <a:lvl6pPr marR="0" lvl="5" algn="l" rtl="0">
              <a:spcBef>
                <a:spcPts val="0"/>
              </a:spcBef>
              <a:spcAft>
                <a:spcPts val="0"/>
              </a:spcAft>
              <a:buSzPts val="1400"/>
              <a:buNone/>
              <a:defRPr sz="3200" b="1" i="0" u="none" strike="noStrike" cap="none">
                <a:solidFill>
                  <a:srgbClr val="00A6D6"/>
                </a:solidFill>
                <a:latin typeface="Calibri"/>
                <a:ea typeface="Calibri"/>
                <a:cs typeface="Calibri"/>
                <a:sym typeface="Calibri"/>
              </a:defRPr>
            </a:lvl6pPr>
            <a:lvl7pPr marR="0" lvl="6" algn="l" rtl="0">
              <a:spcBef>
                <a:spcPts val="0"/>
              </a:spcBef>
              <a:spcAft>
                <a:spcPts val="0"/>
              </a:spcAft>
              <a:buSzPts val="1400"/>
              <a:buNone/>
              <a:defRPr sz="3200" b="1" i="0" u="none" strike="noStrike" cap="none">
                <a:solidFill>
                  <a:srgbClr val="00A6D6"/>
                </a:solidFill>
                <a:latin typeface="Calibri"/>
                <a:ea typeface="Calibri"/>
                <a:cs typeface="Calibri"/>
                <a:sym typeface="Calibri"/>
              </a:defRPr>
            </a:lvl7pPr>
            <a:lvl8pPr marR="0" lvl="7" algn="l" rtl="0">
              <a:spcBef>
                <a:spcPts val="0"/>
              </a:spcBef>
              <a:spcAft>
                <a:spcPts val="0"/>
              </a:spcAft>
              <a:buSzPts val="1400"/>
              <a:buNone/>
              <a:defRPr sz="3200" b="1" i="0" u="none" strike="noStrike" cap="none">
                <a:solidFill>
                  <a:srgbClr val="00A6D6"/>
                </a:solidFill>
                <a:latin typeface="Calibri"/>
                <a:ea typeface="Calibri"/>
                <a:cs typeface="Calibri"/>
                <a:sym typeface="Calibri"/>
              </a:defRPr>
            </a:lvl8pPr>
            <a:lvl9pPr marR="0" lvl="8" algn="l" rtl="0">
              <a:spcBef>
                <a:spcPts val="0"/>
              </a:spcBef>
              <a:spcAft>
                <a:spcPts val="0"/>
              </a:spcAft>
              <a:buSzPts val="1400"/>
              <a:buNone/>
              <a:defRPr sz="3200" b="1" i="0" u="none" strike="noStrike" cap="none">
                <a:solidFill>
                  <a:srgbClr val="00A6D6"/>
                </a:solidFill>
                <a:latin typeface="Calibri"/>
                <a:ea typeface="Calibri"/>
                <a:cs typeface="Calibri"/>
                <a:sym typeface="Calibri"/>
              </a:defRPr>
            </a:lvl9pPr>
          </a:lstStyle>
          <a:p>
            <a:endParaRPr/>
          </a:p>
        </p:txBody>
      </p:sp>
      <p:sp>
        <p:nvSpPr>
          <p:cNvPr id="55" name="Google Shape;55;p13"/>
          <p:cNvSpPr txBox="1">
            <a:spLocks noGrp="1"/>
          </p:cNvSpPr>
          <p:nvPr>
            <p:ph type="body" idx="1"/>
          </p:nvPr>
        </p:nvSpPr>
        <p:spPr>
          <a:xfrm>
            <a:off x="457200" y="1938867"/>
            <a:ext cx="8229600" cy="4417484"/>
          </a:xfrm>
          <a:prstGeom prst="rect">
            <a:avLst/>
          </a:prstGeom>
          <a:noFill/>
          <a:ln>
            <a:noFill/>
          </a:ln>
        </p:spPr>
        <p:txBody>
          <a:bodyPr spcFirstLastPara="1" wrap="square" lIns="91425" tIns="45700" rIns="91425" bIns="45700" anchor="t" anchorCtr="0"/>
          <a:lstStyle>
            <a:lvl1pPr marL="457200" marR="0" lvl="0" indent="-228600" algn="l" rtl="0">
              <a:spcBef>
                <a:spcPts val="480"/>
              </a:spcBef>
              <a:spcAft>
                <a:spcPts val="0"/>
              </a:spcAft>
              <a:buSzPts val="1400"/>
              <a:buNone/>
              <a:defRPr sz="2400" b="0" i="0" u="none" strike="noStrike" cap="none">
                <a:solidFill>
                  <a:srgbClr val="808080"/>
                </a:solidFill>
                <a:latin typeface="Trebuchet MS"/>
                <a:ea typeface="Trebuchet MS"/>
                <a:cs typeface="Trebuchet MS"/>
                <a:sym typeface="Trebuchet MS"/>
              </a:defRPr>
            </a:lvl1pPr>
            <a:lvl2pPr marL="914400" marR="0" lvl="1" indent="-381000" algn="l" rtl="0">
              <a:spcBef>
                <a:spcPts val="480"/>
              </a:spcBef>
              <a:spcAft>
                <a:spcPts val="0"/>
              </a:spcAft>
              <a:buClr>
                <a:srgbClr val="808080"/>
              </a:buClr>
              <a:buSzPts val="2400"/>
              <a:buFont typeface="Arial"/>
              <a:buChar char="–"/>
              <a:defRPr sz="2400" b="0" i="0" u="none" strike="noStrike" cap="none">
                <a:solidFill>
                  <a:srgbClr val="808080"/>
                </a:solidFill>
                <a:latin typeface="Trebuchet MS"/>
                <a:ea typeface="Trebuchet MS"/>
                <a:cs typeface="Trebuchet MS"/>
                <a:sym typeface="Trebuchet MS"/>
              </a:defRPr>
            </a:lvl2pPr>
            <a:lvl3pPr marL="1371600" marR="0" lvl="2" indent="-381000" algn="l" rtl="0">
              <a:spcBef>
                <a:spcPts val="480"/>
              </a:spcBef>
              <a:spcAft>
                <a:spcPts val="0"/>
              </a:spcAft>
              <a:buClr>
                <a:srgbClr val="808080"/>
              </a:buClr>
              <a:buSzPts val="2400"/>
              <a:buFont typeface="Arial"/>
              <a:buChar char="•"/>
              <a:defRPr sz="2400" b="0" i="0" u="none" strike="noStrike" cap="none">
                <a:solidFill>
                  <a:srgbClr val="808080"/>
                </a:solidFill>
                <a:latin typeface="Trebuchet MS"/>
                <a:ea typeface="Trebuchet MS"/>
                <a:cs typeface="Trebuchet MS"/>
                <a:sym typeface="Trebuchet MS"/>
              </a:defRPr>
            </a:lvl3pPr>
            <a:lvl4pPr marL="1828800" marR="0" lvl="3" indent="-355600" algn="l" rtl="0">
              <a:spcBef>
                <a:spcPts val="400"/>
              </a:spcBef>
              <a:spcAft>
                <a:spcPts val="0"/>
              </a:spcAft>
              <a:buClr>
                <a:srgbClr val="808080"/>
              </a:buClr>
              <a:buSzPts val="2000"/>
              <a:buFont typeface="Arial"/>
              <a:buChar char="–"/>
              <a:defRPr sz="2000" b="0" i="0" u="none" strike="noStrike" cap="none">
                <a:solidFill>
                  <a:srgbClr val="808080"/>
                </a:solidFill>
                <a:latin typeface="Trebuchet MS"/>
                <a:ea typeface="Trebuchet MS"/>
                <a:cs typeface="Trebuchet MS"/>
                <a:sym typeface="Trebuchet MS"/>
              </a:defRPr>
            </a:lvl4pPr>
            <a:lvl5pPr marL="2286000" marR="0" lvl="4" indent="-355600" algn="l" rtl="0">
              <a:spcBef>
                <a:spcPts val="400"/>
              </a:spcBef>
              <a:spcAft>
                <a:spcPts val="0"/>
              </a:spcAft>
              <a:buClr>
                <a:srgbClr val="808080"/>
              </a:buClr>
              <a:buSzPts val="2000"/>
              <a:buFont typeface="Arial"/>
              <a:buChar char="»"/>
              <a:defRPr sz="2000" b="0" i="0" u="none" strike="noStrike" cap="none">
                <a:solidFill>
                  <a:srgbClr val="808080"/>
                </a:solidFill>
                <a:latin typeface="Trebuchet MS"/>
                <a:ea typeface="Trebuchet MS"/>
                <a:cs typeface="Trebuchet MS"/>
                <a:sym typeface="Trebuchet M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517339831"/>
      </p:ext>
    </p:extLst>
  </p:cSld>
  <p:clrMap bg1="lt1" tx1="dk1" bg2="dk2" tx2="lt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5"/>
          <p:cNvSpPr/>
          <p:nvPr/>
        </p:nvSpPr>
        <p:spPr>
          <a:xfrm>
            <a:off x="0" y="6260842"/>
            <a:ext cx="7751344" cy="597159"/>
          </a:xfrm>
          <a:prstGeom prst="rect">
            <a:avLst/>
          </a:prstGeom>
          <a:solidFill>
            <a:schemeClr val="accent3"/>
          </a:solidFill>
          <a:ln>
            <a:noFill/>
          </a:ln>
        </p:spPr>
        <p:txBody>
          <a:bodyPr spcFirstLastPara="1" wrap="square" lIns="68569" tIns="34275" rIns="68569" bIns="34275" anchor="ctr" anchorCtr="0">
            <a:noAutofit/>
          </a:bodyPr>
          <a:lstStyle/>
          <a:p>
            <a:pPr algn="ctr">
              <a:buClr>
                <a:srgbClr val="000000"/>
              </a:buClr>
              <a:buSzPts val="1800"/>
              <a:buFont typeface="Arial"/>
              <a:buNone/>
            </a:pPr>
            <a:endParaRPr sz="1350" kern="0">
              <a:solidFill>
                <a:srgbClr val="FFFFFF"/>
              </a:solidFill>
              <a:latin typeface="Calibri"/>
              <a:ea typeface="Calibri"/>
              <a:cs typeface="Calibri"/>
              <a:sym typeface="Calibri"/>
            </a:endParaRPr>
          </a:p>
        </p:txBody>
      </p:sp>
      <p:sp>
        <p:nvSpPr>
          <p:cNvPr id="11" name="Google Shape;11;p25"/>
          <p:cNvSpPr/>
          <p:nvPr/>
        </p:nvSpPr>
        <p:spPr>
          <a:xfrm>
            <a:off x="7751344" y="6260842"/>
            <a:ext cx="1392656" cy="597159"/>
          </a:xfrm>
          <a:prstGeom prst="rect">
            <a:avLst/>
          </a:prstGeom>
          <a:solidFill>
            <a:schemeClr val="accent1"/>
          </a:solidFill>
          <a:ln>
            <a:noFill/>
          </a:ln>
        </p:spPr>
        <p:txBody>
          <a:bodyPr spcFirstLastPara="1" wrap="square" lIns="68569" tIns="34275" rIns="68569" bIns="34275" anchor="ctr" anchorCtr="0">
            <a:noAutofit/>
          </a:bodyPr>
          <a:lstStyle/>
          <a:p>
            <a:pPr algn="ctr">
              <a:buClr>
                <a:srgbClr val="000000"/>
              </a:buClr>
              <a:buSzPts val="1800"/>
              <a:buFont typeface="Arial"/>
              <a:buNone/>
            </a:pPr>
            <a:endParaRPr sz="1350" kern="0">
              <a:solidFill>
                <a:srgbClr val="FFFFFF"/>
              </a:solidFill>
              <a:latin typeface="Calibri"/>
              <a:ea typeface="Calibri"/>
              <a:cs typeface="Calibri"/>
              <a:sym typeface="Calibri"/>
            </a:endParaRPr>
          </a:p>
        </p:txBody>
      </p:sp>
      <p:sp>
        <p:nvSpPr>
          <p:cNvPr id="12" name="Google Shape;12;p25"/>
          <p:cNvSpPr txBox="1">
            <a:spLocks noGrp="1"/>
          </p:cNvSpPr>
          <p:nvPr>
            <p:ph type="title"/>
          </p:nvPr>
        </p:nvSpPr>
        <p:spPr>
          <a:xfrm>
            <a:off x="628650" y="365126"/>
            <a:ext cx="6951245"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accent1"/>
              </a:buClr>
              <a:buSzPts val="3600"/>
              <a:buFont typeface="Nunito"/>
              <a:buNone/>
              <a:defRPr sz="3600" b="0" i="0" u="none" strike="noStrike" cap="none">
                <a:solidFill>
                  <a:schemeClr val="accent1"/>
                </a:solidFill>
                <a:latin typeface="Nunito"/>
                <a:ea typeface="Nunito"/>
                <a:cs typeface="Nunito"/>
                <a:sym typeface="Nuni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 name="Google Shape;13;p25"/>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Nunito"/>
                <a:ea typeface="Nunito"/>
                <a:cs typeface="Nunito"/>
                <a:sym typeface="Nunito"/>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Nunito"/>
                <a:ea typeface="Nunito"/>
                <a:cs typeface="Nunito"/>
                <a:sym typeface="Nunito"/>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Nunito"/>
                <a:ea typeface="Nunito"/>
                <a:cs typeface="Nunito"/>
                <a:sym typeface="Nunito"/>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unito"/>
                <a:ea typeface="Nunito"/>
                <a:cs typeface="Nunito"/>
                <a:sym typeface="Nunito"/>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unito"/>
                <a:ea typeface="Nunito"/>
                <a:cs typeface="Nunito"/>
                <a:sym typeface="Nunit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 name="Google Shape;14;p25"/>
          <p:cNvSpPr txBox="1">
            <a:spLocks noGrp="1"/>
          </p:cNvSpPr>
          <p:nvPr>
            <p:ph type="ftr" idx="11"/>
          </p:nvPr>
        </p:nvSpPr>
        <p:spPr>
          <a:xfrm>
            <a:off x="628650" y="6356351"/>
            <a:ext cx="54864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kern="0">
              <a:solidFill>
                <a:srgbClr val="000000"/>
              </a:solidFill>
            </a:endParaRPr>
          </a:p>
        </p:txBody>
      </p:sp>
      <p:sp>
        <p:nvSpPr>
          <p:cNvPr id="15" name="Google Shape;15;p25"/>
          <p:cNvSpPr txBox="1">
            <a:spLocks noGrp="1"/>
          </p:cNvSpPr>
          <p:nvPr>
            <p:ph type="sldNum" idx="12"/>
          </p:nvPr>
        </p:nvSpPr>
        <p:spPr>
          <a:xfrm>
            <a:off x="7877676" y="6356351"/>
            <a:ext cx="637674"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kern="0">
                <a:solidFill>
                  <a:srgbClr val="FFFFFF"/>
                </a:solidFill>
              </a:rPr>
              <a:pPr/>
              <a:t>‹#›</a:t>
            </a:fld>
            <a:endParaRPr kern="0">
              <a:solidFill>
                <a:srgbClr val="FFFFFF"/>
              </a:solidFill>
            </a:endParaRPr>
          </a:p>
        </p:txBody>
      </p:sp>
      <p:pic>
        <p:nvPicPr>
          <p:cNvPr id="16" name="Google Shape;16;p25"/>
          <p:cNvPicPr preferRelativeResize="0"/>
          <p:nvPr/>
        </p:nvPicPr>
        <p:blipFill rotWithShape="1">
          <a:blip r:embed="rId15">
            <a:alphaModFix/>
          </a:blip>
          <a:srcRect/>
          <a:stretch/>
        </p:blipFill>
        <p:spPr>
          <a:xfrm>
            <a:off x="0" y="0"/>
            <a:ext cx="7354303" cy="2759698"/>
          </a:xfrm>
          <a:prstGeom prst="rect">
            <a:avLst/>
          </a:prstGeom>
          <a:noFill/>
          <a:ln>
            <a:noFill/>
          </a:ln>
        </p:spPr>
      </p:pic>
    </p:spTree>
    <p:extLst>
      <p:ext uri="{BB962C8B-B14F-4D97-AF65-F5344CB8AC3E}">
        <p14:creationId xmlns:p14="http://schemas.microsoft.com/office/powerpoint/2010/main" val="2535176069"/>
      </p:ext>
    </p:extLst>
  </p:cSld>
  <p:clrMap bg1="lt1" tx1="dk1" bg2="dk2" tx2="lt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 id="2147483968" r:id="rId12"/>
    <p:sldLayoutId id="2147483969"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Footer Placeholder 4"/>
          <p:cNvSpPr>
            <a:spLocks noGrp="1"/>
          </p:cNvSpPr>
          <p:nvPr>
            <p:ph type="ftr" sz="quarter" idx="3"/>
          </p:nvPr>
        </p:nvSpPr>
        <p:spPr>
          <a:xfrm>
            <a:off x="628650" y="6356351"/>
            <a:ext cx="7378529" cy="365125"/>
          </a:xfrm>
          <a:prstGeom prst="rect">
            <a:avLst/>
          </a:prstGeom>
        </p:spPr>
        <p:txBody>
          <a:bodyPr vert="horz" lIns="91440" tIns="45720" rIns="91440" bIns="45720" rtlCol="0" anchor="ctr"/>
          <a:lstStyle>
            <a:lvl1pPr algn="ctr">
              <a:defRPr sz="900">
                <a:solidFill>
                  <a:schemeClr val="tx1">
                    <a:tint val="75000"/>
                  </a:schemeClr>
                </a:solidFill>
                <a:latin typeface="+mj-lt"/>
              </a:defRPr>
            </a:lvl1pPr>
          </a:lstStyle>
          <a:p>
            <a:pPr defTabSz="342900"/>
            <a:r>
              <a:rPr lang="en-GB" altLang="ko-KR" smtClean="0">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6" name="Slide Number Placeholder 5"/>
          <p:cNvSpPr>
            <a:spLocks noGrp="1"/>
          </p:cNvSpPr>
          <p:nvPr>
            <p:ph type="sldNum" sz="quarter" idx="4"/>
          </p:nvPr>
        </p:nvSpPr>
        <p:spPr>
          <a:xfrm>
            <a:off x="8136924" y="6356351"/>
            <a:ext cx="378426"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342900"/>
            <a:fld id="{BB5D696C-7C4B-4748-AD7A-B30C297BC295}" type="slidenum">
              <a:rPr lang="ko-KR" altLang="en-US" smtClean="0">
                <a:solidFill>
                  <a:srgbClr val="222080">
                    <a:tint val="75000"/>
                  </a:srgbClr>
                </a:solidFill>
              </a:rPr>
              <a:pPr defTabSz="342900"/>
              <a:t>‹#›</a:t>
            </a:fld>
            <a:endParaRPr lang="ko-KR" altLang="en-US">
              <a:solidFill>
                <a:srgbClr val="222080">
                  <a:tint val="75000"/>
                </a:srgbClr>
              </a:solidFill>
            </a:endParaRPr>
          </a:p>
        </p:txBody>
      </p:sp>
    </p:spTree>
    <p:extLst>
      <p:ext uri="{BB962C8B-B14F-4D97-AF65-F5344CB8AC3E}">
        <p14:creationId xmlns:p14="http://schemas.microsoft.com/office/powerpoint/2010/main" val="2024324790"/>
      </p:ext>
    </p:extLst>
  </p:cSld>
  <p:clrMap bg1="lt1" tx1="dk1" bg2="lt2" tx2="dk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 id="2147483982" r:id="rId12"/>
    <p:sldLayoutId id="2147483983" r:id="rId13"/>
    <p:sldLayoutId id="2147483984" r:id="rId14"/>
    <p:sldLayoutId id="2147483985" r:id="rId15"/>
    <p:sldLayoutId id="2147483986" r:id="rId16"/>
    <p:sldLayoutId id="2147483987" r:id="rId17"/>
    <p:sldLayoutId id="2147483988" r:id="rId18"/>
    <p:sldLayoutId id="2147483989" r:id="rId19"/>
    <p:sldLayoutId id="2147483990" r:id="rId20"/>
    <p:sldLayoutId id="2147483991" r:id="rId21"/>
    <p:sldLayoutId id="2147483992" r:id="rId22"/>
    <p:sldLayoutId id="2147483993" r:id="rId23"/>
    <p:sldLayoutId id="2147483994" r:id="rId24"/>
    <p:sldLayoutId id="2147483995" r:id="rId25"/>
    <p:sldLayoutId id="2147483996" r:id="rId26"/>
    <p:sldLayoutId id="2147483997" r:id="rId27"/>
    <p:sldLayoutId id="2147483998" r:id="rId28"/>
    <p:sldLayoutId id="2147483999" r:id="rId29"/>
    <p:sldLayoutId id="2147484000" r:id="rId30"/>
    <p:sldLayoutId id="2147484001" r:id="rId31"/>
    <p:sldLayoutId id="2147484002" r:id="rId32"/>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Blue.png"/>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0" y="0"/>
            <a:ext cx="9175750" cy="7090352"/>
          </a:xfrm>
          <a:prstGeom prst="rect">
            <a:avLst/>
          </a:prstGeom>
        </p:spPr>
      </p:pic>
    </p:spTree>
    <p:extLst>
      <p:ext uri="{BB962C8B-B14F-4D97-AF65-F5344CB8AC3E}">
        <p14:creationId xmlns:p14="http://schemas.microsoft.com/office/powerpoint/2010/main" val="26717246"/>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 id="2147483760" r:id="rId18"/>
  </p:sldLayoutIdLst>
  <p:timing>
    <p:tnLst>
      <p:par>
        <p:cTn id="1" dur="indefinite" restart="never" nodeType="tmRoot"/>
      </p:par>
    </p:tnLst>
  </p:timing>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Blue.png"/>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0" y="0"/>
            <a:ext cx="9175750" cy="7090352"/>
          </a:xfrm>
          <a:prstGeom prst="rect">
            <a:avLst/>
          </a:prstGeom>
        </p:spPr>
      </p:pic>
    </p:spTree>
    <p:extLst>
      <p:ext uri="{BB962C8B-B14F-4D97-AF65-F5344CB8AC3E}">
        <p14:creationId xmlns:p14="http://schemas.microsoft.com/office/powerpoint/2010/main" val="115538810"/>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 id="2147483778" r:id="rId17"/>
    <p:sldLayoutId id="2147483779" r:id="rId18"/>
  </p:sldLayoutIdLst>
  <p:timing>
    <p:tnLst>
      <p:par>
        <p:cTn id="1" dur="indefinite" restart="never" nodeType="tmRoot"/>
      </p:par>
    </p:tnLst>
  </p:timing>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267369" y="5307263"/>
            <a:ext cx="184731" cy="300082"/>
          </a:xfrm>
          <a:prstGeom prst="rect">
            <a:avLst/>
          </a:prstGeom>
          <a:noFill/>
        </p:spPr>
        <p:txBody>
          <a:bodyPr wrap="none" rtlCol="0">
            <a:spAutoFit/>
          </a:bodyPr>
          <a:lstStyle/>
          <a:p>
            <a:pPr defTabSz="342900"/>
            <a:endParaRPr lang="en-US" sz="1350" dirty="0">
              <a:solidFill>
                <a:srgbClr val="000000"/>
              </a:solidFill>
            </a:endParaRPr>
          </a:p>
        </p:txBody>
      </p:sp>
      <p:sp>
        <p:nvSpPr>
          <p:cNvPr id="8" name="Title Placeholder 1"/>
          <p:cNvSpPr>
            <a:spLocks noGrp="1"/>
          </p:cNvSpPr>
          <p:nvPr>
            <p:ph type="title"/>
          </p:nvPr>
        </p:nvSpPr>
        <p:spPr>
          <a:xfrm>
            <a:off x="457200" y="525956"/>
            <a:ext cx="8229600" cy="1143000"/>
          </a:xfrm>
          <a:prstGeom prst="rect">
            <a:avLst/>
          </a:prstGeom>
        </p:spPr>
        <p:txBody>
          <a:bodyPr vert="horz" lIns="91440" tIns="45720" rIns="91440" bIns="45720" rtlCol="0" anchor="ctr">
            <a:normAutofit/>
          </a:bodyPr>
          <a:lstStyle/>
          <a:p>
            <a:r>
              <a:rPr lang="en-US" dirty="0" smtClean="0"/>
              <a:t>Project Title</a:t>
            </a:r>
            <a:endParaRPr lang="en-US" dirty="0"/>
          </a:p>
        </p:txBody>
      </p:sp>
      <p:sp>
        <p:nvSpPr>
          <p:cNvPr id="9" name="Text Placeholder 2"/>
          <p:cNvSpPr>
            <a:spLocks noGrp="1"/>
          </p:cNvSpPr>
          <p:nvPr>
            <p:ph type="body" idx="1"/>
          </p:nvPr>
        </p:nvSpPr>
        <p:spPr>
          <a:xfrm>
            <a:off x="457200" y="1808079"/>
            <a:ext cx="8229600" cy="2526418"/>
          </a:xfrm>
          <a:prstGeom prst="rect">
            <a:avLst/>
          </a:prstGeom>
        </p:spPr>
        <p:txBody>
          <a:bodyPr vert="horz" lIns="91440" tIns="45720" rIns="91440" bIns="45720" rtlCol="0">
            <a:normAutofit/>
          </a:bodyPr>
          <a:lstStyle/>
          <a:p>
            <a:pPr lvl="0"/>
            <a:r>
              <a:rPr lang="en-US" dirty="0" err="1" smtClean="0"/>
              <a:t>Lorem</a:t>
            </a:r>
            <a:r>
              <a:rPr lang="en-US" dirty="0" smtClean="0"/>
              <a:t> </a:t>
            </a:r>
            <a:r>
              <a:rPr lang="en-US" dirty="0" err="1" smtClean="0"/>
              <a:t>Ipsum</a:t>
            </a:r>
            <a:endParaRPr lang="en-US" dirty="0" smtClean="0"/>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3" name="Picture 12"/>
          <p:cNvPicPr>
            <a:picLocks noChangeAspect="1"/>
          </p:cNvPicPr>
          <p:nvPr userDrawn="1"/>
        </p:nvPicPr>
        <p:blipFill>
          <a:blip r:embed="rId11"/>
          <a:stretch>
            <a:fillRect/>
          </a:stretch>
        </p:blipFill>
        <p:spPr>
          <a:xfrm>
            <a:off x="6274509" y="2"/>
            <a:ext cx="2869492" cy="2379579"/>
          </a:xfrm>
          <a:prstGeom prst="rect">
            <a:avLst/>
          </a:prstGeom>
        </p:spPr>
      </p:pic>
      <p:pic>
        <p:nvPicPr>
          <p:cNvPr id="2" name="Picture 1" descr="EIFL_LOGO_BG_WHITE.psd"/>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67369" y="6000752"/>
            <a:ext cx="2529334" cy="714375"/>
          </a:xfrm>
          <a:prstGeom prst="rect">
            <a:avLst/>
          </a:prstGeom>
        </p:spPr>
      </p:pic>
      <p:pic>
        <p:nvPicPr>
          <p:cNvPr id="5" name="Picture 4" descr="Untitled6.pn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 y="4429762"/>
            <a:ext cx="9159875" cy="2471398"/>
          </a:xfrm>
          <a:prstGeom prst="rect">
            <a:avLst/>
          </a:prstGeom>
        </p:spPr>
      </p:pic>
      <p:pic>
        <p:nvPicPr>
          <p:cNvPr id="6" name="Picture 5" descr="EIFL_LOGO_BG_WHITE.ps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24952" y="5676595"/>
            <a:ext cx="3365554" cy="950554"/>
          </a:xfrm>
          <a:prstGeom prst="rect">
            <a:avLst/>
          </a:prstGeom>
        </p:spPr>
      </p:pic>
    </p:spTree>
    <p:extLst>
      <p:ext uri="{BB962C8B-B14F-4D97-AF65-F5344CB8AC3E}">
        <p14:creationId xmlns:p14="http://schemas.microsoft.com/office/powerpoint/2010/main" val="2736584334"/>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Lst>
  <p:timing>
    <p:tnLst>
      <p:par>
        <p:cTn id="1" dur="indefinite" restart="never" nodeType="tmRoot"/>
      </p:par>
    </p:tnLst>
  </p:timing>
  <p:hf sldNum="0" hdr="0" dt="0"/>
  <p:txStyles>
    <p:titleStyle>
      <a:lvl1pPr algn="l" defTabSz="342900" rtl="0" eaLnBrk="1" latinLnBrk="0" hangingPunct="1">
        <a:spcBef>
          <a:spcPct val="0"/>
        </a:spcBef>
        <a:buNone/>
        <a:defRPr sz="3750" kern="1200">
          <a:solidFill>
            <a:schemeClr val="accent3"/>
          </a:solidFill>
          <a:latin typeface="Open Sans"/>
          <a:ea typeface="+mj-ea"/>
          <a:cs typeface="Open Sans"/>
        </a:defRPr>
      </a:lvl1pPr>
    </p:titleStyle>
    <p:bodyStyle>
      <a:lvl1pPr marL="257175" indent="-257175" algn="l" defTabSz="342900" rtl="0" eaLnBrk="1" latinLnBrk="0" hangingPunct="1">
        <a:spcBef>
          <a:spcPct val="20000"/>
        </a:spcBef>
        <a:buFont typeface="Arial"/>
        <a:buChar char="•"/>
        <a:defRPr sz="1650" kern="1200">
          <a:solidFill>
            <a:schemeClr val="accent3"/>
          </a:solidFill>
          <a:latin typeface="Open Sans"/>
          <a:ea typeface="+mn-ea"/>
          <a:cs typeface="Open Sans"/>
        </a:defRPr>
      </a:lvl1pPr>
      <a:lvl2pPr marL="557213" indent="-214313" algn="l" defTabSz="342900" rtl="0" eaLnBrk="1" latinLnBrk="0" hangingPunct="1">
        <a:spcBef>
          <a:spcPct val="20000"/>
        </a:spcBef>
        <a:buFont typeface="Arial"/>
        <a:buChar char="–"/>
        <a:defRPr sz="1500" kern="1200">
          <a:solidFill>
            <a:schemeClr val="accent3"/>
          </a:solidFill>
          <a:latin typeface="Open Sans"/>
          <a:ea typeface="+mn-ea"/>
          <a:cs typeface="Open Sans"/>
        </a:defRPr>
      </a:lvl2pPr>
      <a:lvl3pPr marL="857250" indent="-171450" algn="l" defTabSz="342900" rtl="0" eaLnBrk="1" latinLnBrk="0" hangingPunct="1">
        <a:spcBef>
          <a:spcPct val="20000"/>
        </a:spcBef>
        <a:buFont typeface="Arial"/>
        <a:buChar char="•"/>
        <a:defRPr sz="1350" kern="1200">
          <a:solidFill>
            <a:schemeClr val="accent3"/>
          </a:solidFill>
          <a:latin typeface="Open Sans"/>
          <a:ea typeface="+mn-ea"/>
          <a:cs typeface="Open Sans"/>
        </a:defRPr>
      </a:lvl3pPr>
      <a:lvl4pPr marL="1200150" indent="-171450" algn="l" defTabSz="342900" rtl="0" eaLnBrk="1" latinLnBrk="0" hangingPunct="1">
        <a:spcBef>
          <a:spcPct val="20000"/>
        </a:spcBef>
        <a:buFont typeface="Arial"/>
        <a:buChar char="–"/>
        <a:defRPr sz="1200" kern="1200">
          <a:solidFill>
            <a:schemeClr val="accent3"/>
          </a:solidFill>
          <a:latin typeface="Open Sans"/>
          <a:ea typeface="+mn-ea"/>
          <a:cs typeface="Open Sans"/>
        </a:defRPr>
      </a:lvl4pPr>
      <a:lvl5pPr marL="1543050" indent="-171450" algn="l" defTabSz="342900" rtl="0" eaLnBrk="1" latinLnBrk="0" hangingPunct="1">
        <a:spcBef>
          <a:spcPct val="20000"/>
        </a:spcBef>
        <a:buFont typeface="Arial"/>
        <a:buChar char="»"/>
        <a:defRPr sz="1050" kern="1200">
          <a:solidFill>
            <a:schemeClr val="accent3"/>
          </a:solidFill>
          <a:latin typeface="Open Sans"/>
          <a:ea typeface="+mn-ea"/>
          <a:cs typeface="Open San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Blue.png"/>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0" y="0"/>
            <a:ext cx="9175750" cy="7090352"/>
          </a:xfrm>
          <a:prstGeom prst="rect">
            <a:avLst/>
          </a:prstGeom>
        </p:spPr>
      </p:pic>
    </p:spTree>
    <p:extLst>
      <p:ext uri="{BB962C8B-B14F-4D97-AF65-F5344CB8AC3E}">
        <p14:creationId xmlns:p14="http://schemas.microsoft.com/office/powerpoint/2010/main" val="385537341"/>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 id="2147483808" r:id="rId18"/>
  </p:sldLayoutIdLst>
  <p:timing>
    <p:tnLst>
      <p:par>
        <p:cTn id="1" dur="indefinite" restart="never" nodeType="tmRoot"/>
      </p:par>
    </p:tnLst>
  </p:timing>
  <p:hf sldNum="0" hd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Date Placeholder 1"/>
          <p:cNvSpPr txBox="1">
            <a:spLocks noGrp="1"/>
          </p:cNvSpPr>
          <p:nvPr>
            <p:ph type="dt" sz="half" idx="2"/>
          </p:nvPr>
        </p:nvSpPr>
        <p:spPr>
          <a:xfrm>
            <a:off x="457200" y="6356520"/>
            <a:ext cx="2133360" cy="364679"/>
          </a:xfrm>
          <a:prstGeom prst="rect">
            <a:avLst/>
          </a:prstGeom>
          <a:noFill/>
          <a:ln>
            <a:noFill/>
          </a:ln>
        </p:spPr>
        <p:txBody>
          <a:bodyPr wrap="square" lIns="91440" tIns="45720" rIns="91440" bIns="45720" anchor="ctr" anchorCtr="0">
            <a:noAutofit/>
          </a:bodyPr>
          <a:lstStyle>
            <a:lvl1pPr marL="0" marR="0" lvl="0" indent="0" algn="l" rtl="0" hangingPunct="1">
              <a:lnSpc>
                <a:spcPct val="100000"/>
              </a:lnSpc>
              <a:spcBef>
                <a:spcPts val="0"/>
              </a:spcBef>
              <a:spcAft>
                <a:spcPts val="0"/>
              </a:spcAft>
              <a:buNone/>
              <a:tabLst/>
              <a:defRPr lang="en-US" sz="1200" b="0" i="0" u="none" strike="noStrike" kern="1200" cap="none" spc="0">
                <a:solidFill>
                  <a:srgbClr val="8B8B8B"/>
                </a:solidFill>
                <a:latin typeface="Calibri"/>
                <a:ea typeface="DejaVu Sans" pitchFamily="2"/>
                <a:cs typeface="DejaVu Sans" pitchFamily="2"/>
              </a:defRPr>
            </a:lvl1pPr>
          </a:lstStyle>
          <a:p>
            <a:fld id="{AD9637AF-00E8-4E8E-80FD-A4D872D66332}" type="datetime1">
              <a:rPr lang="en-US"/>
              <a:pPr/>
              <a:t>11/13/2023</a:t>
            </a:fld>
            <a:endParaRPr/>
          </a:p>
        </p:txBody>
      </p:sp>
      <p:sp>
        <p:nvSpPr>
          <p:cNvPr id="3" name="Footer Placeholder 2"/>
          <p:cNvSpPr txBox="1">
            <a:spLocks noGrp="1"/>
          </p:cNvSpPr>
          <p:nvPr>
            <p:ph type="ftr" sz="quarter" idx="3"/>
          </p:nvPr>
        </p:nvSpPr>
        <p:spPr>
          <a:xfrm>
            <a:off x="3124079" y="6356520"/>
            <a:ext cx="2895120" cy="364679"/>
          </a:xfrm>
          <a:prstGeom prst="rect">
            <a:avLst/>
          </a:prstGeom>
          <a:noFill/>
          <a:ln>
            <a:noFill/>
          </a:ln>
        </p:spPr>
        <p:txBody>
          <a:bodyPr wrap="square" lIns="91440" tIns="45720" rIns="91440" bIns="45720" anchor="ctr" anchorCtr="0">
            <a:noAutofit/>
          </a:bodyPr>
          <a:lstStyle>
            <a:lvl1pPr lvl="0" rtl="0" hangingPunct="0">
              <a:buNone/>
              <a:tabLst/>
              <a:defRPr lang="en-US" sz="2400" kern="1200">
                <a:latin typeface="Liberation Serif" pitchFamily="18"/>
                <a:ea typeface="DejaVu Sans" pitchFamily="2"/>
                <a:cs typeface="DejaVu Sans" pitchFamily="2"/>
              </a:defRPr>
            </a:lvl1pPr>
          </a:lstStyle>
          <a:p>
            <a:endParaRPr>
              <a:solidFill>
                <a:prstClr val="black"/>
              </a:solidFill>
            </a:endParaRPr>
          </a:p>
        </p:txBody>
      </p:sp>
      <p:sp>
        <p:nvSpPr>
          <p:cNvPr id="4" name="Slide Number Placeholder 3"/>
          <p:cNvSpPr txBox="1">
            <a:spLocks noGrp="1"/>
          </p:cNvSpPr>
          <p:nvPr>
            <p:ph type="sldNum" sz="quarter" idx="4"/>
          </p:nvPr>
        </p:nvSpPr>
        <p:spPr>
          <a:xfrm>
            <a:off x="6553080" y="6356520"/>
            <a:ext cx="2133360" cy="364679"/>
          </a:xfrm>
          <a:prstGeom prst="rect">
            <a:avLst/>
          </a:prstGeom>
          <a:noFill/>
          <a:ln>
            <a:noFill/>
          </a:ln>
        </p:spPr>
        <p:txBody>
          <a:bodyPr wrap="square" lIns="91440" tIns="45720" rIns="91440" bIns="45720" anchor="ctr" anchorCtr="0">
            <a:noAutofit/>
          </a:bodyPr>
          <a:lstStyle>
            <a:lvl1pPr marL="0" marR="0" lvl="0" indent="0" algn="r" rtl="0" hangingPunct="1">
              <a:lnSpc>
                <a:spcPct val="100000"/>
              </a:lnSpc>
              <a:spcBef>
                <a:spcPts val="0"/>
              </a:spcBef>
              <a:spcAft>
                <a:spcPts val="0"/>
              </a:spcAft>
              <a:buNone/>
              <a:tabLst/>
              <a:defRPr lang="en-US" sz="1200" b="0" i="0" u="none" strike="noStrike" kern="1200" cap="none" spc="0">
                <a:solidFill>
                  <a:srgbClr val="8B8B8B"/>
                </a:solidFill>
                <a:latin typeface="Calibri"/>
                <a:ea typeface="DejaVu Sans" pitchFamily="2"/>
                <a:cs typeface="DejaVu Sans" pitchFamily="2"/>
              </a:defRPr>
            </a:lvl1pPr>
          </a:lstStyle>
          <a:p>
            <a:fld id="{731B422D-1A51-4381-8674-25EA4EE7E223}" type="slidenum">
              <a:rPr/>
              <a:pPr/>
              <a:t>‹#›</a:t>
            </a:fld>
            <a:endParaRPr/>
          </a:p>
        </p:txBody>
      </p:sp>
      <p:sp>
        <p:nvSpPr>
          <p:cNvPr id="5" name="Title Placeholder 4"/>
          <p:cNvSpPr txBox="1">
            <a:spLocks noGrp="1"/>
          </p:cNvSpPr>
          <p:nvPr>
            <p:ph type="title"/>
          </p:nvPr>
        </p:nvSpPr>
        <p:spPr>
          <a:xfrm>
            <a:off x="457200" y="273600"/>
            <a:ext cx="8229240" cy="1144800"/>
          </a:xfrm>
          <a:prstGeom prst="rect">
            <a:avLst/>
          </a:prstGeom>
          <a:noFill/>
          <a:ln>
            <a:noFill/>
          </a:ln>
        </p:spPr>
        <p:txBody>
          <a:bodyPr vert="horz" lIns="0" tIns="0" rIns="0" bIns="0" anchor="ctr"/>
          <a:lstStyle/>
          <a:p>
            <a:endParaRPr lang="en-US"/>
          </a:p>
        </p:txBody>
      </p:sp>
      <p:sp>
        <p:nvSpPr>
          <p:cNvPr id="6" name="Text Placeholder 5"/>
          <p:cNvSpPr txBox="1">
            <a:spLocks noGrp="1"/>
          </p:cNvSpPr>
          <p:nvPr>
            <p:ph type="body" idx="1"/>
          </p:nvPr>
        </p:nvSpPr>
        <p:spPr>
          <a:xfrm>
            <a:off x="457200" y="1604520"/>
            <a:ext cx="8229240" cy="3977279"/>
          </a:xfrm>
          <a:prstGeom prst="rect">
            <a:avLst/>
          </a:prstGeom>
          <a:noFill/>
          <a:ln>
            <a:noFill/>
          </a:ln>
        </p:spPr>
        <p:txBody>
          <a:bodyPr vert="horz" lIns="0" tIns="0" rIns="0" bIns="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67835060"/>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rtl="0" hangingPunct="1">
        <a:lnSpc>
          <a:spcPct val="100000"/>
        </a:lnSpc>
        <a:tabLst/>
        <a:defRPr lang="en-US" sz="1800" b="0" i="0" u="none" strike="noStrike" kern="1200" cap="none" spc="0">
          <a:ln>
            <a:noFill/>
          </a:ln>
          <a:solidFill>
            <a:srgbClr val="000000"/>
          </a:solidFill>
          <a:latin typeface="Calibri"/>
          <a:ea typeface="Microsoft YaHei" pitchFamily="2"/>
          <a:cs typeface="Mangal" pitchFamily="2"/>
        </a:defRPr>
      </a:lvl1pPr>
    </p:titleStyle>
    <p:bodyStyle>
      <a:lvl1pPr marL="0" marR="0" indent="0" algn="l" rtl="0" hangingPunct="1">
        <a:lnSpc>
          <a:spcPct val="100000"/>
        </a:lnSpc>
        <a:spcBef>
          <a:spcPts val="0"/>
        </a:spcBef>
        <a:spcAft>
          <a:spcPts val="1417"/>
        </a:spcAft>
        <a:tabLst/>
        <a:defRPr lang="en-US" sz="3200" b="0" i="0" u="none" strike="noStrike" kern="1200" cap="none" spc="0">
          <a:ln>
            <a:noFill/>
          </a:ln>
          <a:solidFill>
            <a:srgbClr val="000000"/>
          </a:solidFill>
          <a:latin typeface="Calibri"/>
          <a:ea typeface="Microsoft YaHei" pitchFamily="2"/>
          <a:cs typeface="Mangal" pitchFamily="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5"/>
          <p:cNvSpPr/>
          <p:nvPr/>
        </p:nvSpPr>
        <p:spPr>
          <a:xfrm>
            <a:off x="0" y="6260842"/>
            <a:ext cx="7751344" cy="597159"/>
          </a:xfrm>
          <a:prstGeom prst="rect">
            <a:avLst/>
          </a:prstGeom>
          <a:solidFill>
            <a:schemeClr val="accent3"/>
          </a:solidFill>
          <a:ln>
            <a:noFill/>
          </a:ln>
        </p:spPr>
        <p:txBody>
          <a:bodyPr spcFirstLastPara="1" wrap="square" lIns="68569" tIns="34275" rIns="68569" bIns="34275" anchor="ctr" anchorCtr="0">
            <a:noAutofit/>
          </a:bodyPr>
          <a:lstStyle/>
          <a:p>
            <a:pPr algn="ctr">
              <a:buClr>
                <a:srgbClr val="000000"/>
              </a:buClr>
              <a:buSzPts val="1800"/>
              <a:buFont typeface="Arial"/>
              <a:buNone/>
            </a:pPr>
            <a:endParaRPr sz="1350" kern="0">
              <a:solidFill>
                <a:srgbClr val="FFFFFF"/>
              </a:solidFill>
              <a:latin typeface="Calibri"/>
              <a:ea typeface="Calibri"/>
              <a:cs typeface="Calibri"/>
              <a:sym typeface="Calibri"/>
            </a:endParaRPr>
          </a:p>
        </p:txBody>
      </p:sp>
      <p:sp>
        <p:nvSpPr>
          <p:cNvPr id="11" name="Google Shape;11;p25"/>
          <p:cNvSpPr/>
          <p:nvPr/>
        </p:nvSpPr>
        <p:spPr>
          <a:xfrm>
            <a:off x="7751344" y="6260842"/>
            <a:ext cx="1392656" cy="597159"/>
          </a:xfrm>
          <a:prstGeom prst="rect">
            <a:avLst/>
          </a:prstGeom>
          <a:solidFill>
            <a:schemeClr val="accent1"/>
          </a:solidFill>
          <a:ln>
            <a:noFill/>
          </a:ln>
        </p:spPr>
        <p:txBody>
          <a:bodyPr spcFirstLastPara="1" wrap="square" lIns="68569" tIns="34275" rIns="68569" bIns="34275" anchor="ctr" anchorCtr="0">
            <a:noAutofit/>
          </a:bodyPr>
          <a:lstStyle/>
          <a:p>
            <a:pPr algn="ctr">
              <a:buClr>
                <a:srgbClr val="000000"/>
              </a:buClr>
              <a:buSzPts val="1800"/>
              <a:buFont typeface="Arial"/>
              <a:buNone/>
            </a:pPr>
            <a:endParaRPr sz="1350" kern="0">
              <a:solidFill>
                <a:srgbClr val="FFFFFF"/>
              </a:solidFill>
              <a:latin typeface="Calibri"/>
              <a:ea typeface="Calibri"/>
              <a:cs typeface="Calibri"/>
              <a:sym typeface="Calibri"/>
            </a:endParaRPr>
          </a:p>
        </p:txBody>
      </p:sp>
      <p:sp>
        <p:nvSpPr>
          <p:cNvPr id="12" name="Google Shape;12;p25"/>
          <p:cNvSpPr txBox="1">
            <a:spLocks noGrp="1"/>
          </p:cNvSpPr>
          <p:nvPr>
            <p:ph type="title"/>
          </p:nvPr>
        </p:nvSpPr>
        <p:spPr>
          <a:xfrm>
            <a:off x="628650" y="365126"/>
            <a:ext cx="6951245"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accent1"/>
              </a:buClr>
              <a:buSzPts val="3600"/>
              <a:buFont typeface="Nunito"/>
              <a:buNone/>
              <a:defRPr sz="3600" b="0" i="0" u="none" strike="noStrike" cap="none">
                <a:solidFill>
                  <a:schemeClr val="accent1"/>
                </a:solidFill>
                <a:latin typeface="Nunito"/>
                <a:ea typeface="Nunito"/>
                <a:cs typeface="Nunito"/>
                <a:sym typeface="Nuni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 name="Google Shape;13;p25"/>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Nunito"/>
                <a:ea typeface="Nunito"/>
                <a:cs typeface="Nunito"/>
                <a:sym typeface="Nunito"/>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Nunito"/>
                <a:ea typeface="Nunito"/>
                <a:cs typeface="Nunito"/>
                <a:sym typeface="Nunito"/>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Nunito"/>
                <a:ea typeface="Nunito"/>
                <a:cs typeface="Nunito"/>
                <a:sym typeface="Nunito"/>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unito"/>
                <a:ea typeface="Nunito"/>
                <a:cs typeface="Nunito"/>
                <a:sym typeface="Nunito"/>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unito"/>
                <a:ea typeface="Nunito"/>
                <a:cs typeface="Nunito"/>
                <a:sym typeface="Nunit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 name="Google Shape;14;p25"/>
          <p:cNvSpPr txBox="1">
            <a:spLocks noGrp="1"/>
          </p:cNvSpPr>
          <p:nvPr>
            <p:ph type="ftr" idx="11"/>
          </p:nvPr>
        </p:nvSpPr>
        <p:spPr>
          <a:xfrm>
            <a:off x="628650" y="6356351"/>
            <a:ext cx="54864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kern="0">
              <a:solidFill>
                <a:srgbClr val="000000"/>
              </a:solidFill>
            </a:endParaRPr>
          </a:p>
        </p:txBody>
      </p:sp>
      <p:sp>
        <p:nvSpPr>
          <p:cNvPr id="15" name="Google Shape;15;p25"/>
          <p:cNvSpPr txBox="1">
            <a:spLocks noGrp="1"/>
          </p:cNvSpPr>
          <p:nvPr>
            <p:ph type="sldNum" idx="12"/>
          </p:nvPr>
        </p:nvSpPr>
        <p:spPr>
          <a:xfrm>
            <a:off x="7877676" y="6356351"/>
            <a:ext cx="637674"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kern="0">
                <a:solidFill>
                  <a:srgbClr val="FFFFFF"/>
                </a:solidFill>
              </a:rPr>
              <a:pPr/>
              <a:t>‹#›</a:t>
            </a:fld>
            <a:endParaRPr kern="0">
              <a:solidFill>
                <a:srgbClr val="FFFFFF"/>
              </a:solidFill>
            </a:endParaRPr>
          </a:p>
        </p:txBody>
      </p:sp>
      <p:pic>
        <p:nvPicPr>
          <p:cNvPr id="16" name="Google Shape;16;p25"/>
          <p:cNvPicPr preferRelativeResize="0"/>
          <p:nvPr/>
        </p:nvPicPr>
        <p:blipFill rotWithShape="1">
          <a:blip r:embed="rId15">
            <a:alphaModFix/>
          </a:blip>
          <a:srcRect/>
          <a:stretch/>
        </p:blipFill>
        <p:spPr>
          <a:xfrm>
            <a:off x="0" y="0"/>
            <a:ext cx="7354303" cy="2759698"/>
          </a:xfrm>
          <a:prstGeom prst="rect">
            <a:avLst/>
          </a:prstGeom>
          <a:noFill/>
          <a:ln>
            <a:noFill/>
          </a:ln>
        </p:spPr>
      </p:pic>
    </p:spTree>
    <p:extLst>
      <p:ext uri="{BB962C8B-B14F-4D97-AF65-F5344CB8AC3E}">
        <p14:creationId xmlns:p14="http://schemas.microsoft.com/office/powerpoint/2010/main" val="4283315761"/>
      </p:ext>
    </p:extLst>
  </p:cSld>
  <p:clrMap bg1="lt1" tx1="dk1" bg2="dk2" tx2="lt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 id="2147483845"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5"/>
          <p:cNvSpPr/>
          <p:nvPr/>
        </p:nvSpPr>
        <p:spPr>
          <a:xfrm>
            <a:off x="0" y="6260842"/>
            <a:ext cx="7751344" cy="597159"/>
          </a:xfrm>
          <a:prstGeom prst="rect">
            <a:avLst/>
          </a:prstGeom>
          <a:solidFill>
            <a:schemeClr val="accent3"/>
          </a:solidFill>
          <a:ln>
            <a:noFill/>
          </a:ln>
        </p:spPr>
        <p:txBody>
          <a:bodyPr spcFirstLastPara="1" wrap="square" lIns="68569" tIns="34275" rIns="68569" bIns="34275" anchor="ctr" anchorCtr="0">
            <a:noAutofit/>
          </a:bodyPr>
          <a:lstStyle/>
          <a:p>
            <a:pPr algn="ctr">
              <a:buClr>
                <a:srgbClr val="000000"/>
              </a:buClr>
              <a:buSzPts val="1800"/>
              <a:buFont typeface="Arial"/>
              <a:buNone/>
            </a:pPr>
            <a:endParaRPr sz="1350" kern="0">
              <a:solidFill>
                <a:srgbClr val="FFFFFF"/>
              </a:solidFill>
              <a:latin typeface="Calibri"/>
              <a:ea typeface="Calibri"/>
              <a:cs typeface="Calibri"/>
              <a:sym typeface="Calibri"/>
            </a:endParaRPr>
          </a:p>
        </p:txBody>
      </p:sp>
      <p:sp>
        <p:nvSpPr>
          <p:cNvPr id="11" name="Google Shape;11;p25"/>
          <p:cNvSpPr/>
          <p:nvPr/>
        </p:nvSpPr>
        <p:spPr>
          <a:xfrm>
            <a:off x="7751344" y="6260842"/>
            <a:ext cx="1392656" cy="597159"/>
          </a:xfrm>
          <a:prstGeom prst="rect">
            <a:avLst/>
          </a:prstGeom>
          <a:solidFill>
            <a:schemeClr val="accent1"/>
          </a:solidFill>
          <a:ln>
            <a:noFill/>
          </a:ln>
        </p:spPr>
        <p:txBody>
          <a:bodyPr spcFirstLastPara="1" wrap="square" lIns="68569" tIns="34275" rIns="68569" bIns="34275" anchor="ctr" anchorCtr="0">
            <a:noAutofit/>
          </a:bodyPr>
          <a:lstStyle/>
          <a:p>
            <a:pPr algn="ctr">
              <a:buClr>
                <a:srgbClr val="000000"/>
              </a:buClr>
              <a:buSzPts val="1800"/>
              <a:buFont typeface="Arial"/>
              <a:buNone/>
            </a:pPr>
            <a:endParaRPr sz="1350" kern="0">
              <a:solidFill>
                <a:srgbClr val="FFFFFF"/>
              </a:solidFill>
              <a:latin typeface="Calibri"/>
              <a:ea typeface="Calibri"/>
              <a:cs typeface="Calibri"/>
              <a:sym typeface="Calibri"/>
            </a:endParaRPr>
          </a:p>
        </p:txBody>
      </p:sp>
      <p:sp>
        <p:nvSpPr>
          <p:cNvPr id="12" name="Google Shape;12;p25"/>
          <p:cNvSpPr txBox="1">
            <a:spLocks noGrp="1"/>
          </p:cNvSpPr>
          <p:nvPr>
            <p:ph type="title"/>
          </p:nvPr>
        </p:nvSpPr>
        <p:spPr>
          <a:xfrm>
            <a:off x="628650" y="365126"/>
            <a:ext cx="6951245"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accent1"/>
              </a:buClr>
              <a:buSzPts val="3600"/>
              <a:buFont typeface="Nunito"/>
              <a:buNone/>
              <a:defRPr sz="3600" b="0" i="0" u="none" strike="noStrike" cap="none">
                <a:solidFill>
                  <a:schemeClr val="accent1"/>
                </a:solidFill>
                <a:latin typeface="Nunito"/>
                <a:ea typeface="Nunito"/>
                <a:cs typeface="Nunito"/>
                <a:sym typeface="Nuni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 name="Google Shape;13;p25"/>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Nunito"/>
                <a:ea typeface="Nunito"/>
                <a:cs typeface="Nunito"/>
                <a:sym typeface="Nunito"/>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Nunito"/>
                <a:ea typeface="Nunito"/>
                <a:cs typeface="Nunito"/>
                <a:sym typeface="Nunito"/>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Nunito"/>
                <a:ea typeface="Nunito"/>
                <a:cs typeface="Nunito"/>
                <a:sym typeface="Nunito"/>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unito"/>
                <a:ea typeface="Nunito"/>
                <a:cs typeface="Nunito"/>
                <a:sym typeface="Nunito"/>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unito"/>
                <a:ea typeface="Nunito"/>
                <a:cs typeface="Nunito"/>
                <a:sym typeface="Nunit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 name="Google Shape;14;p25"/>
          <p:cNvSpPr txBox="1">
            <a:spLocks noGrp="1"/>
          </p:cNvSpPr>
          <p:nvPr>
            <p:ph type="ftr" idx="11"/>
          </p:nvPr>
        </p:nvSpPr>
        <p:spPr>
          <a:xfrm>
            <a:off x="628650" y="6356351"/>
            <a:ext cx="54864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kern="0">
              <a:solidFill>
                <a:srgbClr val="000000"/>
              </a:solidFill>
            </a:endParaRPr>
          </a:p>
        </p:txBody>
      </p:sp>
      <p:sp>
        <p:nvSpPr>
          <p:cNvPr id="15" name="Google Shape;15;p25"/>
          <p:cNvSpPr txBox="1">
            <a:spLocks noGrp="1"/>
          </p:cNvSpPr>
          <p:nvPr>
            <p:ph type="sldNum" idx="12"/>
          </p:nvPr>
        </p:nvSpPr>
        <p:spPr>
          <a:xfrm>
            <a:off x="7877676" y="6356351"/>
            <a:ext cx="637674"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kern="0">
                <a:solidFill>
                  <a:srgbClr val="FFFFFF"/>
                </a:solidFill>
              </a:rPr>
              <a:pPr/>
              <a:t>‹#›</a:t>
            </a:fld>
            <a:endParaRPr kern="0">
              <a:solidFill>
                <a:srgbClr val="FFFFFF"/>
              </a:solidFill>
            </a:endParaRPr>
          </a:p>
        </p:txBody>
      </p:sp>
      <p:pic>
        <p:nvPicPr>
          <p:cNvPr id="16" name="Google Shape;16;p25"/>
          <p:cNvPicPr preferRelativeResize="0"/>
          <p:nvPr/>
        </p:nvPicPr>
        <p:blipFill rotWithShape="1">
          <a:blip r:embed="rId15">
            <a:alphaModFix/>
          </a:blip>
          <a:srcRect/>
          <a:stretch/>
        </p:blipFill>
        <p:spPr>
          <a:xfrm>
            <a:off x="0" y="0"/>
            <a:ext cx="7354303" cy="2759698"/>
          </a:xfrm>
          <a:prstGeom prst="rect">
            <a:avLst/>
          </a:prstGeom>
          <a:noFill/>
          <a:ln>
            <a:noFill/>
          </a:ln>
        </p:spPr>
      </p:pic>
    </p:spTree>
    <p:extLst>
      <p:ext uri="{BB962C8B-B14F-4D97-AF65-F5344CB8AC3E}">
        <p14:creationId xmlns:p14="http://schemas.microsoft.com/office/powerpoint/2010/main" val="327543238"/>
      </p:ext>
    </p:extLst>
  </p:cSld>
  <p:clrMap bg1="lt1" tx1="dk1" bg2="dk2" tx2="lt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 id="2147483859"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5"/>
          <p:cNvSpPr/>
          <p:nvPr/>
        </p:nvSpPr>
        <p:spPr>
          <a:xfrm>
            <a:off x="0" y="6260842"/>
            <a:ext cx="7751344" cy="597159"/>
          </a:xfrm>
          <a:prstGeom prst="rect">
            <a:avLst/>
          </a:prstGeom>
          <a:solidFill>
            <a:schemeClr val="accent3"/>
          </a:solidFill>
          <a:ln>
            <a:noFill/>
          </a:ln>
        </p:spPr>
        <p:txBody>
          <a:bodyPr spcFirstLastPara="1" wrap="square" lIns="68569" tIns="34275" rIns="68569" bIns="34275" anchor="ctr" anchorCtr="0">
            <a:noAutofit/>
          </a:bodyPr>
          <a:lstStyle/>
          <a:p>
            <a:pPr algn="ctr">
              <a:buClr>
                <a:srgbClr val="000000"/>
              </a:buClr>
              <a:buSzPts val="1800"/>
              <a:buFont typeface="Arial"/>
              <a:buNone/>
            </a:pPr>
            <a:endParaRPr sz="1350" kern="0">
              <a:solidFill>
                <a:srgbClr val="FFFFFF"/>
              </a:solidFill>
              <a:latin typeface="Calibri"/>
              <a:ea typeface="Calibri"/>
              <a:cs typeface="Calibri"/>
              <a:sym typeface="Calibri"/>
            </a:endParaRPr>
          </a:p>
        </p:txBody>
      </p:sp>
      <p:sp>
        <p:nvSpPr>
          <p:cNvPr id="11" name="Google Shape;11;p25"/>
          <p:cNvSpPr/>
          <p:nvPr/>
        </p:nvSpPr>
        <p:spPr>
          <a:xfrm>
            <a:off x="7751344" y="6260842"/>
            <a:ext cx="1392656" cy="597159"/>
          </a:xfrm>
          <a:prstGeom prst="rect">
            <a:avLst/>
          </a:prstGeom>
          <a:solidFill>
            <a:schemeClr val="accent1"/>
          </a:solidFill>
          <a:ln>
            <a:noFill/>
          </a:ln>
        </p:spPr>
        <p:txBody>
          <a:bodyPr spcFirstLastPara="1" wrap="square" lIns="68569" tIns="34275" rIns="68569" bIns="34275" anchor="ctr" anchorCtr="0">
            <a:noAutofit/>
          </a:bodyPr>
          <a:lstStyle/>
          <a:p>
            <a:pPr algn="ctr">
              <a:buClr>
                <a:srgbClr val="000000"/>
              </a:buClr>
              <a:buSzPts val="1800"/>
              <a:buFont typeface="Arial"/>
              <a:buNone/>
            </a:pPr>
            <a:endParaRPr sz="1350" kern="0">
              <a:solidFill>
                <a:srgbClr val="FFFFFF"/>
              </a:solidFill>
              <a:latin typeface="Calibri"/>
              <a:ea typeface="Calibri"/>
              <a:cs typeface="Calibri"/>
              <a:sym typeface="Calibri"/>
            </a:endParaRPr>
          </a:p>
        </p:txBody>
      </p:sp>
      <p:sp>
        <p:nvSpPr>
          <p:cNvPr id="12" name="Google Shape;12;p25"/>
          <p:cNvSpPr txBox="1">
            <a:spLocks noGrp="1"/>
          </p:cNvSpPr>
          <p:nvPr>
            <p:ph type="title"/>
          </p:nvPr>
        </p:nvSpPr>
        <p:spPr>
          <a:xfrm>
            <a:off x="628650" y="365126"/>
            <a:ext cx="6951245"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accent1"/>
              </a:buClr>
              <a:buSzPts val="3600"/>
              <a:buFont typeface="Nunito"/>
              <a:buNone/>
              <a:defRPr sz="3600" b="0" i="0" u="none" strike="noStrike" cap="none">
                <a:solidFill>
                  <a:schemeClr val="accent1"/>
                </a:solidFill>
                <a:latin typeface="Nunito"/>
                <a:ea typeface="Nunito"/>
                <a:cs typeface="Nunito"/>
                <a:sym typeface="Nuni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 name="Google Shape;13;p25"/>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Nunito"/>
                <a:ea typeface="Nunito"/>
                <a:cs typeface="Nunito"/>
                <a:sym typeface="Nunito"/>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Nunito"/>
                <a:ea typeface="Nunito"/>
                <a:cs typeface="Nunito"/>
                <a:sym typeface="Nunito"/>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Nunito"/>
                <a:ea typeface="Nunito"/>
                <a:cs typeface="Nunito"/>
                <a:sym typeface="Nunito"/>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unito"/>
                <a:ea typeface="Nunito"/>
                <a:cs typeface="Nunito"/>
                <a:sym typeface="Nunito"/>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unito"/>
                <a:ea typeface="Nunito"/>
                <a:cs typeface="Nunito"/>
                <a:sym typeface="Nunit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 name="Google Shape;14;p25"/>
          <p:cNvSpPr txBox="1">
            <a:spLocks noGrp="1"/>
          </p:cNvSpPr>
          <p:nvPr>
            <p:ph type="ftr" idx="11"/>
          </p:nvPr>
        </p:nvSpPr>
        <p:spPr>
          <a:xfrm>
            <a:off x="628650" y="6356351"/>
            <a:ext cx="54864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kern="0">
              <a:solidFill>
                <a:srgbClr val="000000"/>
              </a:solidFill>
            </a:endParaRPr>
          </a:p>
        </p:txBody>
      </p:sp>
      <p:sp>
        <p:nvSpPr>
          <p:cNvPr id="15" name="Google Shape;15;p25"/>
          <p:cNvSpPr txBox="1">
            <a:spLocks noGrp="1"/>
          </p:cNvSpPr>
          <p:nvPr>
            <p:ph type="sldNum" idx="12"/>
          </p:nvPr>
        </p:nvSpPr>
        <p:spPr>
          <a:xfrm>
            <a:off x="7877676" y="6356351"/>
            <a:ext cx="637674"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kern="0">
                <a:solidFill>
                  <a:srgbClr val="FFFFFF"/>
                </a:solidFill>
              </a:rPr>
              <a:pPr/>
              <a:t>‹#›</a:t>
            </a:fld>
            <a:endParaRPr kern="0">
              <a:solidFill>
                <a:srgbClr val="FFFFFF"/>
              </a:solidFill>
            </a:endParaRPr>
          </a:p>
        </p:txBody>
      </p:sp>
      <p:pic>
        <p:nvPicPr>
          <p:cNvPr id="16" name="Google Shape;16;p25"/>
          <p:cNvPicPr preferRelativeResize="0"/>
          <p:nvPr/>
        </p:nvPicPr>
        <p:blipFill rotWithShape="1">
          <a:blip r:embed="rId15">
            <a:alphaModFix/>
          </a:blip>
          <a:srcRect/>
          <a:stretch/>
        </p:blipFill>
        <p:spPr>
          <a:xfrm>
            <a:off x="0" y="0"/>
            <a:ext cx="7354303" cy="2759698"/>
          </a:xfrm>
          <a:prstGeom prst="rect">
            <a:avLst/>
          </a:prstGeom>
          <a:noFill/>
          <a:ln>
            <a:noFill/>
          </a:ln>
        </p:spPr>
      </p:pic>
    </p:spTree>
    <p:extLst>
      <p:ext uri="{BB962C8B-B14F-4D97-AF65-F5344CB8AC3E}">
        <p14:creationId xmlns:p14="http://schemas.microsoft.com/office/powerpoint/2010/main" val="2362020845"/>
      </p:ext>
    </p:extLst>
  </p:cSld>
  <p:clrMap bg1="lt1" tx1="dk1" bg2="dk2" tx2="lt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 id="2147483872" r:id="rId12"/>
    <p:sldLayoutId id="2147483873"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8.xml"/></Relationships>
</file>

<file path=ppt/slides/_rels/slide1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xml"/><Relationship Id="rId1" Type="http://schemas.openxmlformats.org/officeDocument/2006/relationships/slideLayout" Target="../slideLayouts/slideLayout111.xml"/></Relationships>
</file>

<file path=ppt/slides/_rels/slide1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xml"/><Relationship Id="rId1" Type="http://schemas.openxmlformats.org/officeDocument/2006/relationships/slideLayout" Target="../slideLayouts/slideLayout111.xml"/></Relationships>
</file>

<file path=ppt/slides/_rels/slide1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xml"/><Relationship Id="rId1" Type="http://schemas.openxmlformats.org/officeDocument/2006/relationships/slideLayout" Target="../slideLayouts/slideLayout111.xml"/></Relationships>
</file>

<file path=ppt/slides/_rels/slide14.xml.rels><?xml version="1.0" encoding="UTF-8" standalone="yes"?>
<Relationships xmlns="http://schemas.openxmlformats.org/package/2006/relationships"><Relationship Id="rId3" Type="http://schemas.openxmlformats.org/officeDocument/2006/relationships/image" Target="../media/image64.tmp"/><Relationship Id="rId2" Type="http://schemas.openxmlformats.org/officeDocument/2006/relationships/notesSlide" Target="../notesSlides/notesSlide8.xml"/><Relationship Id="rId1" Type="http://schemas.openxmlformats.org/officeDocument/2006/relationships/slideLayout" Target="../slideLayouts/slideLayout193.xml"/></Relationships>
</file>

<file path=ppt/slides/_rels/slide15.xml.rels><?xml version="1.0" encoding="UTF-8" standalone="yes"?>
<Relationships xmlns="http://schemas.openxmlformats.org/package/2006/relationships"><Relationship Id="rId2" Type="http://schemas.openxmlformats.org/officeDocument/2006/relationships/image" Target="../media/image65.tmp"/><Relationship Id="rId1" Type="http://schemas.openxmlformats.org/officeDocument/2006/relationships/slideLayout" Target="../slideLayouts/slideLayout193.xml"/></Relationships>
</file>

<file path=ppt/slides/_rels/slide16.xml.rels><?xml version="1.0" encoding="UTF-8" standalone="yes"?>
<Relationships xmlns="http://schemas.openxmlformats.org/package/2006/relationships"><Relationship Id="rId2" Type="http://schemas.openxmlformats.org/officeDocument/2006/relationships/image" Target="../media/image66.tmp"/><Relationship Id="rId1" Type="http://schemas.openxmlformats.org/officeDocument/2006/relationships/slideLayout" Target="../slideLayouts/slideLayout193.xml"/></Relationships>
</file>

<file path=ppt/slides/_rels/slide17.xml.rels><?xml version="1.0" encoding="UTF-8" standalone="yes"?>
<Relationships xmlns="http://schemas.openxmlformats.org/package/2006/relationships"><Relationship Id="rId3" Type="http://schemas.openxmlformats.org/officeDocument/2006/relationships/hyperlink" Target="https://moodle.learn.eosc-synergy.eu/course/view.php?id=132&amp;section=4#tabs-tree-start" TargetMode="External"/><Relationship Id="rId2" Type="http://schemas.openxmlformats.org/officeDocument/2006/relationships/image" Target="../media/image67.png"/><Relationship Id="rId1" Type="http://schemas.openxmlformats.org/officeDocument/2006/relationships/slideLayout" Target="../slideLayouts/slideLayout173.xml"/><Relationship Id="rId4" Type="http://schemas.openxmlformats.org/officeDocument/2006/relationships/hyperlink" Target="https://moodle.learn.eosc-synergy.eu/mod/resource/view.php?id=539"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moodle.learn.eosc-synergy.eu/mod/resource/view.php?id=539" TargetMode="External"/><Relationship Id="rId2" Type="http://schemas.openxmlformats.org/officeDocument/2006/relationships/image" Target="../media/image68.png"/><Relationship Id="rId1" Type="http://schemas.openxmlformats.org/officeDocument/2006/relationships/slideLayout" Target="../slideLayouts/slideLayout173.xml"/><Relationship Id="rId4" Type="http://schemas.openxmlformats.org/officeDocument/2006/relationships/hyperlink" Target="https://moodle.learn.eosc-synergy.eu/course/view.php?id=132&amp;section=4#tabs-tree-start"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73.xml"/></Relationships>
</file>

<file path=ppt/slides/_rels/slide2.xml.rels><?xml version="1.0" encoding="UTF-8" standalone="yes"?>
<Relationships xmlns="http://schemas.openxmlformats.org/package/2006/relationships"><Relationship Id="rId3" Type="http://schemas.openxmlformats.org/officeDocument/2006/relationships/hyperlink" Target="https://www.bikeprinciples.org/" TargetMode="External"/><Relationship Id="rId2" Type="http://schemas.openxmlformats.org/officeDocument/2006/relationships/image" Target="../media/image44.png"/><Relationship Id="rId1" Type="http://schemas.openxmlformats.org/officeDocument/2006/relationships/slideLayout" Target="../slideLayouts/slideLayout79.xml"/></Relationships>
</file>

<file path=ppt/slides/_rels/slide20.xml.rels><?xml version="1.0" encoding="UTF-8" standalone="yes"?>
<Relationships xmlns="http://schemas.openxmlformats.org/package/2006/relationships"><Relationship Id="rId3" Type="http://schemas.openxmlformats.org/officeDocument/2006/relationships/hyperlink" Target="https://cft.vanderbilt.edu/guides-sub-pages/blooms-taxonomy/" TargetMode="External"/><Relationship Id="rId2" Type="http://schemas.openxmlformats.org/officeDocument/2006/relationships/hyperlink" Target="http://acorn.library.vanderbilt.edu/cgi-bin/isbn-search/0321084055" TargetMode="External"/><Relationship Id="rId1" Type="http://schemas.openxmlformats.org/officeDocument/2006/relationships/slideLayout" Target="../slideLayouts/slideLayout76.xml"/></Relationships>
</file>

<file path=ppt/slides/_rels/slide21.xml.rels><?xml version="1.0" encoding="UTF-8" standalone="yes"?>
<Relationships xmlns="http://schemas.openxmlformats.org/package/2006/relationships"><Relationship Id="rId3" Type="http://schemas.openxmlformats.org/officeDocument/2006/relationships/hyperlink" Target="https://abc-ld.org/" TargetMode="External"/><Relationship Id="rId2" Type="http://schemas.openxmlformats.org/officeDocument/2006/relationships/notesSlide" Target="../notesSlides/notesSlide9.xml"/><Relationship Id="rId1" Type="http://schemas.openxmlformats.org/officeDocument/2006/relationships/slideLayout" Target="../slideLayouts/slideLayout111.xml"/><Relationship Id="rId6" Type="http://schemas.openxmlformats.org/officeDocument/2006/relationships/image" Target="../media/image72.jpg"/><Relationship Id="rId5" Type="http://schemas.openxmlformats.org/officeDocument/2006/relationships/image" Target="../media/image71.png"/><Relationship Id="rId4" Type="http://schemas.openxmlformats.org/officeDocument/2006/relationships/image" Target="../media/image70.png"/></Relationships>
</file>

<file path=ppt/slides/_rels/slide22.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10.xml"/><Relationship Id="rId1" Type="http://schemas.openxmlformats.org/officeDocument/2006/relationships/slideLayout" Target="../slideLayouts/slideLayout111.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4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4.xml"/></Relationships>
</file>

<file path=ppt/slides/_rels/slide26.xml.rels><?xml version="1.0" encoding="UTF-8" standalone="yes"?>
<Relationships xmlns="http://schemas.openxmlformats.org/package/2006/relationships"><Relationship Id="rId2" Type="http://schemas.openxmlformats.org/officeDocument/2006/relationships/image" Target="../media/image80.tmp"/><Relationship Id="rId1" Type="http://schemas.openxmlformats.org/officeDocument/2006/relationships/slideLayout" Target="../slideLayouts/slideLayout200.xml"/></Relationships>
</file>

<file path=ppt/slides/_rels/slide27.xml.rels><?xml version="1.0" encoding="UTF-8" standalone="yes"?>
<Relationships xmlns="http://schemas.openxmlformats.org/package/2006/relationships"><Relationship Id="rId2" Type="http://schemas.openxmlformats.org/officeDocument/2006/relationships/image" Target="../media/image81.tmp"/><Relationship Id="rId1" Type="http://schemas.openxmlformats.org/officeDocument/2006/relationships/slideLayout" Target="../slideLayouts/slideLayout20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29.xml.rels><?xml version="1.0" encoding="UTF-8" standalone="yes"?>
<Relationships xmlns="http://schemas.openxmlformats.org/package/2006/relationships"><Relationship Id="rId3" Type="http://schemas.openxmlformats.org/officeDocument/2006/relationships/hyperlink" Target="https://www.eifl.net/resources/eifl-plips-small-bites-managing-workshop-expectations-training-video-public-librarians" TargetMode="External"/><Relationship Id="rId2" Type="http://schemas.openxmlformats.org/officeDocument/2006/relationships/image" Target="../media/image82.png"/><Relationship Id="rId1" Type="http://schemas.openxmlformats.org/officeDocument/2006/relationships/slideLayout" Target="../slideLayouts/slideLayout79.xml"/></Relationships>
</file>

<file path=ppt/slides/_rels/slide3.xml.rels><?xml version="1.0" encoding="UTF-8" standalone="yes"?>
<Relationships xmlns="http://schemas.openxmlformats.org/package/2006/relationships"><Relationship Id="rId3" Type="http://schemas.openxmlformats.org/officeDocument/2006/relationships/hyperlink" Target="https://www.bikeprinciples.org/" TargetMode="External"/><Relationship Id="rId2" Type="http://schemas.openxmlformats.org/officeDocument/2006/relationships/image" Target="../media/image45.png"/><Relationship Id="rId1" Type="http://schemas.openxmlformats.org/officeDocument/2006/relationships/slideLayout" Target="../slideLayouts/slideLayout7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02.xml"/></Relationships>
</file>

<file path=ppt/slides/_rels/slide31.xml.rels><?xml version="1.0" encoding="UTF-8" standalone="yes"?>
<Relationships xmlns="http://schemas.openxmlformats.org/package/2006/relationships"><Relationship Id="rId3" Type="http://schemas.openxmlformats.org/officeDocument/2006/relationships/hyperlink" Target="https://www.ardentlearning.com/blog/what-is-the-kirkpatrick-model" TargetMode="External"/><Relationship Id="rId2" Type="http://schemas.openxmlformats.org/officeDocument/2006/relationships/image" Target="../media/image83.png"/><Relationship Id="rId1" Type="http://schemas.openxmlformats.org/officeDocument/2006/relationships/slideLayout" Target="../slideLayouts/slideLayout232.xml"/></Relationships>
</file>

<file path=ppt/slides/_rels/slide32.xml.rels><?xml version="1.0" encoding="UTF-8" standalone="yes"?>
<Relationships xmlns="http://schemas.openxmlformats.org/package/2006/relationships"><Relationship Id="rId3" Type="http://schemas.openxmlformats.org/officeDocument/2006/relationships/hyperlink" Target="https://www.ardentlearning.com/blog/what-is-the-kirkpatrick-model" TargetMode="External"/><Relationship Id="rId2" Type="http://schemas.openxmlformats.org/officeDocument/2006/relationships/image" Target="../media/image84.png"/><Relationship Id="rId1" Type="http://schemas.openxmlformats.org/officeDocument/2006/relationships/slideLayout" Target="../slideLayouts/slideLayout232.xml"/></Relationships>
</file>

<file path=ppt/slides/_rels/slide33.xml.rels><?xml version="1.0" encoding="UTF-8" standalone="yes"?>
<Relationships xmlns="http://schemas.openxmlformats.org/package/2006/relationships"><Relationship Id="rId3" Type="http://schemas.openxmlformats.org/officeDocument/2006/relationships/hyperlink" Target="https://carpentries.org/" TargetMode="External"/><Relationship Id="rId2" Type="http://schemas.openxmlformats.org/officeDocument/2006/relationships/image" Target="../media/image85.png"/><Relationship Id="rId1" Type="http://schemas.openxmlformats.org/officeDocument/2006/relationships/slideLayout" Target="../slideLayouts/slideLayout232.xml"/><Relationship Id="rId4" Type="http://schemas.openxmlformats.org/officeDocument/2006/relationships/hyperlink" Target="https://eventfund.codeforscience.org/measuring-impact-to-craft-your-story/"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eventfund.codeforscience.org/measuring-impact-to-craft-your-story/" TargetMode="External"/><Relationship Id="rId2" Type="http://schemas.openxmlformats.org/officeDocument/2006/relationships/hyperlink" Target="https://carpentries.org/" TargetMode="External"/><Relationship Id="rId1" Type="http://schemas.openxmlformats.org/officeDocument/2006/relationships/slideLayout" Target="../slideLayouts/slideLayout232.xml"/><Relationship Id="rId4" Type="http://schemas.openxmlformats.org/officeDocument/2006/relationships/image" Target="../media/image86.png"/></Relationships>
</file>

<file path=ppt/slides/_rels/slide35.xml.rels><?xml version="1.0" encoding="UTF-8" standalone="yes"?>
<Relationships xmlns="http://schemas.openxmlformats.org/package/2006/relationships"><Relationship Id="rId3" Type="http://schemas.openxmlformats.org/officeDocument/2006/relationships/hyperlink" Target="https://www.eifl.net/resources/eifl-plips-small-bites-how-evaluate-your-librarys-training-programme-training-video-public" TargetMode="External"/><Relationship Id="rId2" Type="http://schemas.openxmlformats.org/officeDocument/2006/relationships/image" Target="../media/image87.png"/><Relationship Id="rId1" Type="http://schemas.openxmlformats.org/officeDocument/2006/relationships/slideLayout" Target="../slideLayouts/slideLayout79.xml"/></Relationships>
</file>

<file path=ppt/slides/_rels/slide36.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13.xml"/><Relationship Id="rId1" Type="http://schemas.openxmlformats.org/officeDocument/2006/relationships/slideLayout" Target="../slideLayouts/slideLayout20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image" Target="../media/image89.tmp"/><Relationship Id="rId1" Type="http://schemas.openxmlformats.org/officeDocument/2006/relationships/slideLayout" Target="../slideLayouts/slideLayout232.xml"/></Relationships>
</file>

<file path=ppt/slides/_rels/slide4.xml.rels><?xml version="1.0" encoding="UTF-8" standalone="yes"?>
<Relationships xmlns="http://schemas.openxmlformats.org/package/2006/relationships"><Relationship Id="rId3" Type="http://schemas.openxmlformats.org/officeDocument/2006/relationships/hyperlink" Target="https://doi.org/10.1371/journal.pone.0293879" TargetMode="External"/><Relationship Id="rId2" Type="http://schemas.openxmlformats.org/officeDocument/2006/relationships/image" Target="../media/image46.png"/><Relationship Id="rId1" Type="http://schemas.openxmlformats.org/officeDocument/2006/relationships/slideLayout" Target="../slideLayouts/slideLayout79.xml"/></Relationships>
</file>

<file path=ppt/slides/_rels/slide40.xml.rels><?xml version="1.0" encoding="UTF-8" standalone="yes"?>
<Relationships xmlns="http://schemas.openxmlformats.org/package/2006/relationships"><Relationship Id="rId2" Type="http://schemas.openxmlformats.org/officeDocument/2006/relationships/image" Target="../media/image90.tmp"/><Relationship Id="rId1" Type="http://schemas.openxmlformats.org/officeDocument/2006/relationships/slideLayout" Target="../slideLayouts/slideLayout232.xml"/></Relationships>
</file>

<file path=ppt/slides/_rels/slide41.xml.rels><?xml version="1.0" encoding="UTF-8" standalone="yes"?>
<Relationships xmlns="http://schemas.openxmlformats.org/package/2006/relationships"><Relationship Id="rId3" Type="http://schemas.openxmlformats.org/officeDocument/2006/relationships/hyperlink" Target="https://open-science-training-handbook.github.io/Open-Science-Training-Handbook_EN/" TargetMode="External"/><Relationship Id="rId2" Type="http://schemas.openxmlformats.org/officeDocument/2006/relationships/image" Target="../media/image91.png"/><Relationship Id="rId1" Type="http://schemas.openxmlformats.org/officeDocument/2006/relationships/slideLayout" Target="../slideLayouts/slideLayout232.xml"/></Relationships>
</file>

<file path=ppt/slides/_rels/slide4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https://www.openaire.eu/cop-training" TargetMode="External"/><Relationship Id="rId1" Type="http://schemas.openxmlformats.org/officeDocument/2006/relationships/slideLayout" Target="../slideLayouts/slideLayout23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www.bikeprinciples.org/" TargetMode="External"/><Relationship Id="rId1" Type="http://schemas.openxmlformats.org/officeDocument/2006/relationships/slideLayout" Target="../slideLayouts/slideLayout79.xml"/></Relationships>
</file>

<file path=ppt/slides/_rels/slide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www.bikeprinciples.org/" TargetMode="External"/><Relationship Id="rId1" Type="http://schemas.openxmlformats.org/officeDocument/2006/relationships/slideLayout" Target="../slideLayouts/slideLayout79.xml"/></Relationships>
</file>

<file path=ppt/slides/_rels/slide7.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notesSlide" Target="../notesSlides/notesSlide1.xml"/><Relationship Id="rId1" Type="http://schemas.openxmlformats.org/officeDocument/2006/relationships/slideLayout" Target="../slideLayouts/slideLayout84.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6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4825" y="1909933"/>
            <a:ext cx="8382000" cy="1086098"/>
          </a:xfrm>
        </p:spPr>
        <p:txBody>
          <a:bodyPr/>
          <a:lstStyle/>
          <a:p>
            <a:r>
              <a:rPr lang="en-US" sz="12000" b="1" dirty="0" smtClean="0">
                <a:solidFill>
                  <a:schemeClr val="tx1"/>
                </a:solidFill>
                <a:latin typeface="+mj-lt"/>
              </a:rPr>
              <a:t>Training tips</a:t>
            </a:r>
            <a:endParaRPr lang="en-US" sz="12000" b="1" dirty="0">
              <a:solidFill>
                <a:schemeClr val="tx1"/>
              </a:solidFill>
              <a:latin typeface="+mj-lt"/>
            </a:endParaRPr>
          </a:p>
        </p:txBody>
      </p:sp>
      <p:sp>
        <p:nvSpPr>
          <p:cNvPr id="4" name="Rectangle 3"/>
          <p:cNvSpPr/>
          <p:nvPr/>
        </p:nvSpPr>
        <p:spPr>
          <a:xfrm>
            <a:off x="6457955" y="5477630"/>
            <a:ext cx="2528577" cy="338554"/>
          </a:xfrm>
          <a:prstGeom prst="rect">
            <a:avLst/>
          </a:prstGeom>
        </p:spPr>
        <p:txBody>
          <a:bodyPr wrap="none">
            <a:spAutoFit/>
          </a:bodyPr>
          <a:lstStyle/>
          <a:p>
            <a:r>
              <a:rPr lang="en-US" sz="1600" dirty="0">
                <a:solidFill>
                  <a:srgbClr val="000000"/>
                </a:solidFill>
                <a:latin typeface="+mj-lt"/>
                <a:ea typeface="Open Sans" panose="020B0606030504020204" pitchFamily="34" charset="0"/>
                <a:cs typeface="Open Sans" panose="020B0606030504020204" pitchFamily="34" charset="0"/>
              </a:rPr>
              <a:t>Attribution 4.0 International</a:t>
            </a:r>
          </a:p>
        </p:txBody>
      </p:sp>
      <p:pic>
        <p:nvPicPr>
          <p:cNvPr id="1026" name="Picture 2" descr="http://i.creativecommons.org/l/by/3.0/88x3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0475" y="5128668"/>
            <a:ext cx="990600" cy="34896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421555" y="3787438"/>
            <a:ext cx="8382000" cy="1086098"/>
          </a:xfrm>
          <a:prstGeom prst="rect">
            <a:avLst/>
          </a:prstGeom>
        </p:spPr>
        <p:txBody>
          <a:bodyPr vert="horz" lIns="91440" tIns="45720" rIns="91440" bIns="45720" rtlCol="0" anchor="ctr">
            <a:noAutofit/>
          </a:bodyPr>
          <a:lstStyle>
            <a:lvl1pPr algn="l" defTabSz="342900" rtl="0" eaLnBrk="1" latinLnBrk="0" hangingPunct="1">
              <a:spcBef>
                <a:spcPct val="0"/>
              </a:spcBef>
              <a:buNone/>
              <a:defRPr sz="3750" kern="1200">
                <a:solidFill>
                  <a:srgbClr val="595959"/>
                </a:solidFill>
                <a:latin typeface="Open Sans"/>
                <a:ea typeface="+mj-ea"/>
                <a:cs typeface="Open Sans"/>
              </a:defRPr>
            </a:lvl1pPr>
          </a:lstStyle>
          <a:p>
            <a:endParaRPr lang="en-US" sz="3600" dirty="0">
              <a:solidFill>
                <a:schemeClr val="tx1"/>
              </a:solidFill>
              <a:latin typeface="+mj-lt"/>
            </a:endParaRPr>
          </a:p>
        </p:txBody>
      </p:sp>
      <p:sp>
        <p:nvSpPr>
          <p:cNvPr id="6" name="Title 1"/>
          <p:cNvSpPr txBox="1">
            <a:spLocks/>
          </p:cNvSpPr>
          <p:nvPr/>
        </p:nvSpPr>
        <p:spPr>
          <a:xfrm>
            <a:off x="604532" y="3787438"/>
            <a:ext cx="8382000" cy="1086098"/>
          </a:xfrm>
          <a:prstGeom prst="rect">
            <a:avLst/>
          </a:prstGeom>
        </p:spPr>
        <p:txBody>
          <a:bodyPr vert="horz" lIns="91440" tIns="45720" rIns="91440" bIns="45720" rtlCol="0" anchor="ctr">
            <a:noAutofit/>
          </a:bodyPr>
          <a:lstStyle>
            <a:lvl1pPr algn="l" defTabSz="342900" rtl="0" eaLnBrk="1" latinLnBrk="0" hangingPunct="1">
              <a:spcBef>
                <a:spcPct val="0"/>
              </a:spcBef>
              <a:buNone/>
              <a:defRPr sz="3750" kern="1200">
                <a:solidFill>
                  <a:srgbClr val="595959"/>
                </a:solidFill>
                <a:latin typeface="Open Sans"/>
                <a:ea typeface="+mj-ea"/>
                <a:cs typeface="Open Sans"/>
              </a:defRPr>
            </a:lvl1pPr>
          </a:lstStyle>
          <a:p>
            <a:r>
              <a:rPr lang="en-US" sz="3200" dirty="0" smtClean="0">
                <a:solidFill>
                  <a:schemeClr val="tx1"/>
                </a:solidFill>
                <a:latin typeface="+mj-lt"/>
              </a:rPr>
              <a:t>Iryna Kuchma, Open Access </a:t>
            </a:r>
            <a:r>
              <a:rPr lang="en-US" sz="3200" dirty="0" err="1" smtClean="0">
                <a:solidFill>
                  <a:schemeClr val="tx1"/>
                </a:solidFill>
                <a:latin typeface="+mj-lt"/>
              </a:rPr>
              <a:t>Programme</a:t>
            </a:r>
            <a:r>
              <a:rPr lang="en-US" sz="3200" dirty="0" smtClean="0">
                <a:solidFill>
                  <a:schemeClr val="tx1"/>
                </a:solidFill>
                <a:latin typeface="+mj-lt"/>
              </a:rPr>
              <a:t> Manager</a:t>
            </a:r>
            <a:endParaRPr lang="en-US" sz="3200" dirty="0">
              <a:solidFill>
                <a:schemeClr val="tx1"/>
              </a:solidFill>
              <a:latin typeface="+mj-lt"/>
            </a:endParaRPr>
          </a:p>
        </p:txBody>
      </p:sp>
    </p:spTree>
    <p:extLst>
      <p:ext uri="{BB962C8B-B14F-4D97-AF65-F5344CB8AC3E}">
        <p14:creationId xmlns:p14="http://schemas.microsoft.com/office/powerpoint/2010/main" val="33056251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grpSp>
        <p:nvGrpSpPr>
          <p:cNvPr id="229" name="Google Shape;229;p11"/>
          <p:cNvGrpSpPr/>
          <p:nvPr/>
        </p:nvGrpSpPr>
        <p:grpSpPr>
          <a:xfrm>
            <a:off x="4985715" y="2662008"/>
            <a:ext cx="2086627" cy="2087941"/>
            <a:chOff x="365882" y="-41454"/>
            <a:chExt cx="2782169" cy="2783921"/>
          </a:xfrm>
        </p:grpSpPr>
        <p:sp>
          <p:nvSpPr>
            <p:cNvPr id="230" name="Google Shape;230;p11"/>
            <p:cNvSpPr/>
            <p:nvPr/>
          </p:nvSpPr>
          <p:spPr>
            <a:xfrm>
              <a:off x="2115446" y="60528"/>
              <a:ext cx="971554" cy="971554"/>
            </a:xfrm>
            <a:prstGeom prst="rect">
              <a:avLst/>
            </a:prstGeom>
            <a:noFill/>
            <a:ln>
              <a:noFill/>
            </a:ln>
          </p:spPr>
          <p:txBody>
            <a:bodyPr spcFirstLastPara="1" wrap="square" lIns="68569" tIns="68569" rIns="68569" bIns="68569" anchor="ctr" anchorCtr="0">
              <a:noAutofit/>
            </a:bodyPr>
            <a:lstStyle/>
            <a:p>
              <a:pPr>
                <a:buClr>
                  <a:srgbClr val="000000"/>
                </a:buClr>
                <a:buSzPts val="1400"/>
                <a:buFont typeface="Arial"/>
                <a:buNone/>
              </a:pPr>
              <a:endParaRPr sz="1050" kern="0">
                <a:solidFill>
                  <a:srgbClr val="000000"/>
                </a:solidFill>
                <a:ea typeface="Arial"/>
                <a:cs typeface="Arial"/>
                <a:sym typeface="Arial"/>
              </a:endParaRPr>
            </a:p>
          </p:txBody>
        </p:sp>
        <p:sp>
          <p:nvSpPr>
            <p:cNvPr id="231" name="Google Shape;231;p11"/>
            <p:cNvSpPr txBox="1"/>
            <p:nvPr/>
          </p:nvSpPr>
          <p:spPr>
            <a:xfrm>
              <a:off x="2115446" y="60528"/>
              <a:ext cx="971554" cy="971554"/>
            </a:xfrm>
            <a:prstGeom prst="rect">
              <a:avLst/>
            </a:prstGeom>
            <a:noFill/>
            <a:ln>
              <a:noFill/>
            </a:ln>
          </p:spPr>
          <p:txBody>
            <a:bodyPr spcFirstLastPara="1" wrap="square" lIns="49519" tIns="49519" rIns="49519" bIns="49519" anchor="ctr" anchorCtr="0">
              <a:noAutofit/>
            </a:bodyPr>
            <a:lstStyle/>
            <a:p>
              <a:pPr algn="ctr">
                <a:lnSpc>
                  <a:spcPct val="90000"/>
                </a:lnSpc>
                <a:buClr>
                  <a:srgbClr val="000000"/>
                </a:buClr>
                <a:buSzPts val="5200"/>
                <a:buFont typeface="Arial"/>
                <a:buNone/>
              </a:pPr>
              <a:endParaRPr sz="3900" b="1" kern="0">
                <a:solidFill>
                  <a:srgbClr val="000000"/>
                </a:solidFill>
                <a:latin typeface="Nunito"/>
                <a:ea typeface="Nunito"/>
                <a:cs typeface="Nunito"/>
                <a:sym typeface="Nunito"/>
              </a:endParaRPr>
            </a:p>
          </p:txBody>
        </p:sp>
        <p:sp>
          <p:nvSpPr>
            <p:cNvPr id="232" name="Google Shape;232;p11"/>
            <p:cNvSpPr/>
            <p:nvPr/>
          </p:nvSpPr>
          <p:spPr>
            <a:xfrm>
              <a:off x="405062" y="-522"/>
              <a:ext cx="2742989" cy="2742989"/>
            </a:xfrm>
            <a:custGeom>
              <a:avLst/>
              <a:gdLst/>
              <a:ahLst/>
              <a:cxnLst/>
              <a:rect l="l" t="t" r="r" b="b"/>
              <a:pathLst>
                <a:path w="120000" h="120000" extrusionOk="0">
                  <a:moveTo>
                    <a:pt x="112124" y="44171"/>
                  </a:moveTo>
                  <a:lnTo>
                    <a:pt x="112124" y="44171"/>
                  </a:lnTo>
                  <a:cubicBezTo>
                    <a:pt x="114586" y="52279"/>
                    <a:pt x="115123" y="60849"/>
                    <a:pt x="113692" y="69201"/>
                  </a:cubicBezTo>
                  <a:lnTo>
                    <a:pt x="118945" y="70796"/>
                  </a:lnTo>
                  <a:lnTo>
                    <a:pt x="108159" y="74625"/>
                  </a:lnTo>
                  <a:lnTo>
                    <a:pt x="100440" y="65177"/>
                  </a:lnTo>
                  <a:lnTo>
                    <a:pt x="105687" y="66770"/>
                  </a:lnTo>
                  <a:cubicBezTo>
                    <a:pt x="106689" y="60012"/>
                    <a:pt x="106178" y="53116"/>
                    <a:pt x="104193" y="46579"/>
                  </a:cubicBezTo>
                  <a:close/>
                </a:path>
              </a:pathLst>
            </a:custGeom>
            <a:solidFill>
              <a:srgbClr val="BE2832"/>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buClr>
                  <a:srgbClr val="000000"/>
                </a:buClr>
                <a:buSzPts val="1400"/>
                <a:buFont typeface="Arial"/>
                <a:buNone/>
              </a:pPr>
              <a:endParaRPr sz="1050" kern="0">
                <a:solidFill>
                  <a:srgbClr val="000000"/>
                </a:solidFill>
                <a:ea typeface="Arial"/>
                <a:cs typeface="Arial"/>
                <a:sym typeface="Arial"/>
              </a:endParaRPr>
            </a:p>
          </p:txBody>
        </p:sp>
        <p:sp>
          <p:nvSpPr>
            <p:cNvPr id="233" name="Google Shape;233;p11"/>
            <p:cNvSpPr/>
            <p:nvPr/>
          </p:nvSpPr>
          <p:spPr>
            <a:xfrm>
              <a:off x="2115446" y="1709860"/>
              <a:ext cx="971554" cy="971554"/>
            </a:xfrm>
            <a:prstGeom prst="rect">
              <a:avLst/>
            </a:prstGeom>
            <a:noFill/>
            <a:ln>
              <a:noFill/>
            </a:ln>
          </p:spPr>
          <p:txBody>
            <a:bodyPr spcFirstLastPara="1" wrap="square" lIns="68569" tIns="68569" rIns="68569" bIns="68569" anchor="ctr" anchorCtr="0">
              <a:noAutofit/>
            </a:bodyPr>
            <a:lstStyle/>
            <a:p>
              <a:pPr>
                <a:buClr>
                  <a:srgbClr val="000000"/>
                </a:buClr>
                <a:buSzPts val="1400"/>
                <a:buFont typeface="Arial"/>
                <a:buNone/>
              </a:pPr>
              <a:endParaRPr sz="1050" kern="0">
                <a:solidFill>
                  <a:srgbClr val="000000"/>
                </a:solidFill>
                <a:ea typeface="Arial"/>
                <a:cs typeface="Arial"/>
                <a:sym typeface="Arial"/>
              </a:endParaRPr>
            </a:p>
          </p:txBody>
        </p:sp>
        <p:sp>
          <p:nvSpPr>
            <p:cNvPr id="234" name="Google Shape;234;p11"/>
            <p:cNvSpPr txBox="1"/>
            <p:nvPr/>
          </p:nvSpPr>
          <p:spPr>
            <a:xfrm>
              <a:off x="2115446" y="1709860"/>
              <a:ext cx="971554" cy="971554"/>
            </a:xfrm>
            <a:prstGeom prst="rect">
              <a:avLst/>
            </a:prstGeom>
            <a:noFill/>
            <a:ln>
              <a:noFill/>
            </a:ln>
          </p:spPr>
          <p:txBody>
            <a:bodyPr spcFirstLastPara="1" wrap="square" lIns="49519" tIns="49519" rIns="49519" bIns="49519" anchor="ctr" anchorCtr="0">
              <a:noAutofit/>
            </a:bodyPr>
            <a:lstStyle/>
            <a:p>
              <a:pPr algn="ctr">
                <a:lnSpc>
                  <a:spcPct val="90000"/>
                </a:lnSpc>
                <a:buClr>
                  <a:srgbClr val="000000"/>
                </a:buClr>
                <a:buSzPts val="5200"/>
                <a:buFont typeface="Arial"/>
                <a:buNone/>
              </a:pPr>
              <a:endParaRPr sz="3900" b="1" kern="0">
                <a:solidFill>
                  <a:srgbClr val="000000"/>
                </a:solidFill>
                <a:latin typeface="Nunito"/>
                <a:ea typeface="Nunito"/>
                <a:cs typeface="Nunito"/>
                <a:sym typeface="Nunito"/>
              </a:endParaRPr>
            </a:p>
          </p:txBody>
        </p:sp>
        <p:sp>
          <p:nvSpPr>
            <p:cNvPr id="235" name="Google Shape;235;p11"/>
            <p:cNvSpPr/>
            <p:nvPr/>
          </p:nvSpPr>
          <p:spPr>
            <a:xfrm>
              <a:off x="405062" y="-522"/>
              <a:ext cx="2742989" cy="2742989"/>
            </a:xfrm>
            <a:custGeom>
              <a:avLst/>
              <a:gdLst/>
              <a:ahLst/>
              <a:cxnLst/>
              <a:rect l="l" t="t" r="r" b="b"/>
              <a:pathLst>
                <a:path w="120000" h="120000" extrusionOk="0">
                  <a:moveTo>
                    <a:pt x="75829" y="112124"/>
                  </a:moveTo>
                  <a:lnTo>
                    <a:pt x="75829" y="112124"/>
                  </a:lnTo>
                  <a:cubicBezTo>
                    <a:pt x="67721" y="114586"/>
                    <a:pt x="59151" y="115123"/>
                    <a:pt x="50799" y="113692"/>
                  </a:cubicBezTo>
                  <a:lnTo>
                    <a:pt x="49204" y="118945"/>
                  </a:lnTo>
                  <a:lnTo>
                    <a:pt x="45375" y="108159"/>
                  </a:lnTo>
                  <a:lnTo>
                    <a:pt x="54823" y="100440"/>
                  </a:lnTo>
                  <a:lnTo>
                    <a:pt x="53230" y="105687"/>
                  </a:lnTo>
                  <a:lnTo>
                    <a:pt x="53230" y="105687"/>
                  </a:lnTo>
                  <a:cubicBezTo>
                    <a:pt x="59988" y="106689"/>
                    <a:pt x="66884" y="106178"/>
                    <a:pt x="73421" y="104193"/>
                  </a:cubicBezTo>
                  <a:close/>
                </a:path>
              </a:pathLst>
            </a:custGeom>
            <a:solidFill>
              <a:srgbClr val="C9D22A"/>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buClr>
                  <a:srgbClr val="000000"/>
                </a:buClr>
                <a:buSzPts val="1400"/>
                <a:buFont typeface="Arial"/>
                <a:buNone/>
              </a:pPr>
              <a:endParaRPr sz="1050" kern="0">
                <a:solidFill>
                  <a:srgbClr val="000000"/>
                </a:solidFill>
                <a:ea typeface="Arial"/>
                <a:cs typeface="Arial"/>
                <a:sym typeface="Arial"/>
              </a:endParaRPr>
            </a:p>
          </p:txBody>
        </p:sp>
        <p:sp>
          <p:nvSpPr>
            <p:cNvPr id="236" name="Google Shape;236;p11"/>
            <p:cNvSpPr/>
            <p:nvPr/>
          </p:nvSpPr>
          <p:spPr>
            <a:xfrm>
              <a:off x="466113" y="1709860"/>
              <a:ext cx="971554" cy="971554"/>
            </a:xfrm>
            <a:prstGeom prst="rect">
              <a:avLst/>
            </a:prstGeom>
            <a:noFill/>
            <a:ln>
              <a:noFill/>
            </a:ln>
          </p:spPr>
          <p:txBody>
            <a:bodyPr spcFirstLastPara="1" wrap="square" lIns="68569" tIns="68569" rIns="68569" bIns="68569" anchor="ctr" anchorCtr="0">
              <a:noAutofit/>
            </a:bodyPr>
            <a:lstStyle/>
            <a:p>
              <a:pPr>
                <a:buClr>
                  <a:srgbClr val="000000"/>
                </a:buClr>
                <a:buSzPts val="1400"/>
                <a:buFont typeface="Arial"/>
                <a:buNone/>
              </a:pPr>
              <a:endParaRPr sz="1050" kern="0">
                <a:solidFill>
                  <a:srgbClr val="000000"/>
                </a:solidFill>
                <a:ea typeface="Arial"/>
                <a:cs typeface="Arial"/>
                <a:sym typeface="Arial"/>
              </a:endParaRPr>
            </a:p>
          </p:txBody>
        </p:sp>
        <p:sp>
          <p:nvSpPr>
            <p:cNvPr id="237" name="Google Shape;237;p11"/>
            <p:cNvSpPr txBox="1"/>
            <p:nvPr/>
          </p:nvSpPr>
          <p:spPr>
            <a:xfrm>
              <a:off x="466113" y="1709860"/>
              <a:ext cx="971554" cy="971554"/>
            </a:xfrm>
            <a:prstGeom prst="rect">
              <a:avLst/>
            </a:prstGeom>
            <a:noFill/>
            <a:ln>
              <a:noFill/>
            </a:ln>
          </p:spPr>
          <p:txBody>
            <a:bodyPr spcFirstLastPara="1" wrap="square" lIns="49519" tIns="49519" rIns="49519" bIns="49519" anchor="ctr" anchorCtr="0">
              <a:noAutofit/>
            </a:bodyPr>
            <a:lstStyle/>
            <a:p>
              <a:pPr algn="ctr">
                <a:lnSpc>
                  <a:spcPct val="90000"/>
                </a:lnSpc>
                <a:buClr>
                  <a:srgbClr val="000000"/>
                </a:buClr>
                <a:buSzPts val="5200"/>
                <a:buFont typeface="Arial"/>
                <a:buNone/>
              </a:pPr>
              <a:endParaRPr sz="3900" b="1" kern="0">
                <a:solidFill>
                  <a:srgbClr val="000000"/>
                </a:solidFill>
                <a:latin typeface="Nunito"/>
                <a:ea typeface="Nunito"/>
                <a:cs typeface="Nunito"/>
                <a:sym typeface="Nunito"/>
              </a:endParaRPr>
            </a:p>
          </p:txBody>
        </p:sp>
        <p:sp>
          <p:nvSpPr>
            <p:cNvPr id="238" name="Google Shape;238;p11"/>
            <p:cNvSpPr/>
            <p:nvPr/>
          </p:nvSpPr>
          <p:spPr>
            <a:xfrm>
              <a:off x="391802" y="-41454"/>
              <a:ext cx="2742989" cy="2742989"/>
            </a:xfrm>
            <a:custGeom>
              <a:avLst/>
              <a:gdLst/>
              <a:ahLst/>
              <a:cxnLst/>
              <a:rect l="l" t="t" r="r" b="b"/>
              <a:pathLst>
                <a:path w="120000" h="120000" extrusionOk="0">
                  <a:moveTo>
                    <a:pt x="8495" y="77741"/>
                  </a:moveTo>
                  <a:lnTo>
                    <a:pt x="8495" y="77741"/>
                  </a:lnTo>
                  <a:cubicBezTo>
                    <a:pt x="5735" y="69728"/>
                    <a:pt x="4883" y="61182"/>
                    <a:pt x="6006" y="52782"/>
                  </a:cubicBezTo>
                  <a:lnTo>
                    <a:pt x="697" y="51381"/>
                  </a:lnTo>
                  <a:lnTo>
                    <a:pt x="11335" y="47158"/>
                  </a:lnTo>
                  <a:lnTo>
                    <a:pt x="19396" y="56316"/>
                  </a:lnTo>
                  <a:lnTo>
                    <a:pt x="14094" y="54917"/>
                  </a:lnTo>
                  <a:lnTo>
                    <a:pt x="14094" y="54917"/>
                  </a:lnTo>
                  <a:cubicBezTo>
                    <a:pt x="13342" y="61708"/>
                    <a:pt x="14107" y="68581"/>
                    <a:pt x="16332" y="75042"/>
                  </a:cubicBezTo>
                  <a:close/>
                </a:path>
              </a:pathLst>
            </a:custGeom>
            <a:solidFill>
              <a:srgbClr val="36BDDF"/>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buClr>
                  <a:srgbClr val="000000"/>
                </a:buClr>
                <a:buSzPts val="1400"/>
                <a:buFont typeface="Arial"/>
                <a:buNone/>
              </a:pPr>
              <a:endParaRPr sz="1050" kern="0">
                <a:solidFill>
                  <a:srgbClr val="000000"/>
                </a:solidFill>
                <a:ea typeface="Arial"/>
                <a:cs typeface="Arial"/>
                <a:sym typeface="Arial"/>
              </a:endParaRPr>
            </a:p>
          </p:txBody>
        </p:sp>
        <p:sp>
          <p:nvSpPr>
            <p:cNvPr id="239" name="Google Shape;239;p11"/>
            <p:cNvSpPr/>
            <p:nvPr/>
          </p:nvSpPr>
          <p:spPr>
            <a:xfrm>
              <a:off x="432392" y="60916"/>
              <a:ext cx="971554" cy="971554"/>
            </a:xfrm>
            <a:prstGeom prst="rect">
              <a:avLst/>
            </a:prstGeom>
            <a:noFill/>
            <a:ln>
              <a:noFill/>
            </a:ln>
          </p:spPr>
          <p:txBody>
            <a:bodyPr spcFirstLastPara="1" wrap="square" lIns="68569" tIns="68569" rIns="68569" bIns="68569" anchor="ctr" anchorCtr="0">
              <a:noAutofit/>
            </a:bodyPr>
            <a:lstStyle/>
            <a:p>
              <a:pPr>
                <a:buClr>
                  <a:srgbClr val="000000"/>
                </a:buClr>
                <a:buSzPts val="1400"/>
                <a:buFont typeface="Arial"/>
                <a:buNone/>
              </a:pPr>
              <a:endParaRPr sz="1050" kern="0">
                <a:solidFill>
                  <a:srgbClr val="000000"/>
                </a:solidFill>
                <a:ea typeface="Arial"/>
                <a:cs typeface="Arial"/>
                <a:sym typeface="Arial"/>
              </a:endParaRPr>
            </a:p>
          </p:txBody>
        </p:sp>
        <p:sp>
          <p:nvSpPr>
            <p:cNvPr id="240" name="Google Shape;240;p11"/>
            <p:cNvSpPr txBox="1"/>
            <p:nvPr/>
          </p:nvSpPr>
          <p:spPr>
            <a:xfrm>
              <a:off x="432392" y="60916"/>
              <a:ext cx="971554" cy="971554"/>
            </a:xfrm>
            <a:prstGeom prst="rect">
              <a:avLst/>
            </a:prstGeom>
            <a:noFill/>
            <a:ln>
              <a:noFill/>
            </a:ln>
          </p:spPr>
          <p:txBody>
            <a:bodyPr spcFirstLastPara="1" wrap="square" lIns="49519" tIns="49519" rIns="49519" bIns="49519" anchor="ctr" anchorCtr="0">
              <a:noAutofit/>
            </a:bodyPr>
            <a:lstStyle/>
            <a:p>
              <a:pPr algn="ctr">
                <a:lnSpc>
                  <a:spcPct val="90000"/>
                </a:lnSpc>
                <a:buClr>
                  <a:srgbClr val="000000"/>
                </a:buClr>
                <a:buSzPts val="5200"/>
                <a:buFont typeface="Arial"/>
                <a:buNone/>
              </a:pPr>
              <a:endParaRPr sz="3900" b="1" kern="0">
                <a:solidFill>
                  <a:srgbClr val="000000"/>
                </a:solidFill>
                <a:latin typeface="Nunito"/>
                <a:ea typeface="Nunito"/>
                <a:cs typeface="Nunito"/>
                <a:sym typeface="Nunito"/>
              </a:endParaRPr>
            </a:p>
          </p:txBody>
        </p:sp>
        <p:sp>
          <p:nvSpPr>
            <p:cNvPr id="241" name="Google Shape;241;p11"/>
            <p:cNvSpPr/>
            <p:nvPr/>
          </p:nvSpPr>
          <p:spPr>
            <a:xfrm>
              <a:off x="365882" y="-13180"/>
              <a:ext cx="2742989" cy="2742989"/>
            </a:xfrm>
            <a:custGeom>
              <a:avLst/>
              <a:gdLst/>
              <a:ahLst/>
              <a:cxnLst/>
              <a:rect l="l" t="t" r="r" b="b"/>
              <a:pathLst>
                <a:path w="120000" h="120000" extrusionOk="0">
                  <a:moveTo>
                    <a:pt x="44426" y="7799"/>
                  </a:moveTo>
                  <a:lnTo>
                    <a:pt x="44426" y="7799"/>
                  </a:lnTo>
                  <a:cubicBezTo>
                    <a:pt x="53083" y="5216"/>
                    <a:pt x="62246" y="4827"/>
                    <a:pt x="71091" y="6666"/>
                  </a:cubicBezTo>
                  <a:lnTo>
                    <a:pt x="72870" y="1473"/>
                  </a:lnTo>
                  <a:lnTo>
                    <a:pt x="76316" y="12388"/>
                  </a:lnTo>
                  <a:lnTo>
                    <a:pt x="66601" y="19768"/>
                  </a:lnTo>
                  <a:lnTo>
                    <a:pt x="68379" y="14580"/>
                  </a:lnTo>
                  <a:lnTo>
                    <a:pt x="68379" y="14580"/>
                  </a:lnTo>
                  <a:cubicBezTo>
                    <a:pt x="61194" y="13255"/>
                    <a:pt x="53797" y="13653"/>
                    <a:pt x="46795" y="15742"/>
                  </a:cubicBezTo>
                  <a:close/>
                </a:path>
              </a:pathLst>
            </a:custGeom>
            <a:solidFill>
              <a:srgbClr val="F8DB0C"/>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buClr>
                  <a:srgbClr val="000000"/>
                </a:buClr>
                <a:buSzPts val="1400"/>
                <a:buFont typeface="Arial"/>
                <a:buNone/>
              </a:pPr>
              <a:endParaRPr sz="1050" kern="0">
                <a:solidFill>
                  <a:srgbClr val="000000"/>
                </a:solidFill>
                <a:ea typeface="Arial"/>
                <a:cs typeface="Arial"/>
                <a:sym typeface="Arial"/>
              </a:endParaRPr>
            </a:p>
          </p:txBody>
        </p:sp>
      </p:grpSp>
      <p:grpSp>
        <p:nvGrpSpPr>
          <p:cNvPr id="242" name="Google Shape;242;p11"/>
          <p:cNvGrpSpPr/>
          <p:nvPr/>
        </p:nvGrpSpPr>
        <p:grpSpPr>
          <a:xfrm>
            <a:off x="4596606" y="2272429"/>
            <a:ext cx="2854155" cy="2855939"/>
            <a:chOff x="702286" y="-56263"/>
            <a:chExt cx="3805540" cy="3807918"/>
          </a:xfrm>
        </p:grpSpPr>
        <p:sp>
          <p:nvSpPr>
            <p:cNvPr id="243" name="Google Shape;243;p11"/>
            <p:cNvSpPr/>
            <p:nvPr/>
          </p:nvSpPr>
          <p:spPr>
            <a:xfrm>
              <a:off x="3097161" y="84045"/>
              <a:ext cx="1326167" cy="1326167"/>
            </a:xfrm>
            <a:prstGeom prst="rect">
              <a:avLst/>
            </a:prstGeom>
            <a:noFill/>
            <a:ln>
              <a:noFill/>
            </a:ln>
          </p:spPr>
          <p:txBody>
            <a:bodyPr spcFirstLastPara="1" wrap="square" lIns="68569" tIns="68569" rIns="68569" bIns="68569" anchor="ctr" anchorCtr="0">
              <a:noAutofit/>
            </a:bodyPr>
            <a:lstStyle/>
            <a:p>
              <a:pPr>
                <a:buClr>
                  <a:srgbClr val="000000"/>
                </a:buClr>
                <a:buSzPts val="1400"/>
                <a:buFont typeface="Arial"/>
                <a:buNone/>
              </a:pPr>
              <a:endParaRPr sz="1050" kern="0">
                <a:solidFill>
                  <a:srgbClr val="000000"/>
                </a:solidFill>
                <a:ea typeface="Arial"/>
                <a:cs typeface="Arial"/>
                <a:sym typeface="Arial"/>
              </a:endParaRPr>
            </a:p>
          </p:txBody>
        </p:sp>
        <p:sp>
          <p:nvSpPr>
            <p:cNvPr id="244" name="Google Shape;244;p11"/>
            <p:cNvSpPr txBox="1"/>
            <p:nvPr/>
          </p:nvSpPr>
          <p:spPr>
            <a:xfrm>
              <a:off x="3097161" y="84045"/>
              <a:ext cx="1326167" cy="1326167"/>
            </a:xfrm>
            <a:prstGeom prst="rect">
              <a:avLst/>
            </a:prstGeom>
            <a:noFill/>
            <a:ln>
              <a:noFill/>
            </a:ln>
          </p:spPr>
          <p:txBody>
            <a:bodyPr spcFirstLastPara="1" wrap="square" lIns="19050" tIns="19050" rIns="19050" bIns="19050" anchor="ctr" anchorCtr="0">
              <a:noAutofit/>
            </a:bodyPr>
            <a:lstStyle/>
            <a:p>
              <a:pPr algn="ctr">
                <a:lnSpc>
                  <a:spcPct val="90000"/>
                </a:lnSpc>
                <a:buClr>
                  <a:srgbClr val="000000"/>
                </a:buClr>
                <a:buSzPts val="2000"/>
                <a:buFont typeface="Arial"/>
                <a:buNone/>
              </a:pPr>
              <a:r>
                <a:rPr lang="en-GB" sz="1500" b="1" kern="0">
                  <a:solidFill>
                    <a:srgbClr val="000000"/>
                  </a:solidFill>
                  <a:latin typeface="Nunito"/>
                  <a:ea typeface="Nunito"/>
                  <a:cs typeface="Nunito"/>
                  <a:sym typeface="Nunito"/>
                </a:rPr>
                <a:t>Design</a:t>
              </a:r>
              <a:endParaRPr sz="1050" kern="0">
                <a:solidFill>
                  <a:srgbClr val="000000"/>
                </a:solidFill>
                <a:ea typeface="Arial"/>
                <a:cs typeface="Arial"/>
                <a:sym typeface="Arial"/>
              </a:endParaRPr>
            </a:p>
          </p:txBody>
        </p:sp>
        <p:sp>
          <p:nvSpPr>
            <p:cNvPr id="245" name="Google Shape;245;p11"/>
            <p:cNvSpPr/>
            <p:nvPr/>
          </p:nvSpPr>
          <p:spPr>
            <a:xfrm>
              <a:off x="755720" y="-451"/>
              <a:ext cx="3752106" cy="3752106"/>
            </a:xfrm>
            <a:custGeom>
              <a:avLst/>
              <a:gdLst/>
              <a:ahLst/>
              <a:cxnLst/>
              <a:rect l="l" t="t" r="r" b="b"/>
              <a:pathLst>
                <a:path w="120000" h="120000" extrusionOk="0">
                  <a:moveTo>
                    <a:pt x="112118" y="44111"/>
                  </a:moveTo>
                  <a:cubicBezTo>
                    <a:pt x="114603" y="52261"/>
                    <a:pt x="115141" y="60880"/>
                    <a:pt x="113690" y="69277"/>
                  </a:cubicBezTo>
                  <a:lnTo>
                    <a:pt x="118931" y="70874"/>
                  </a:lnTo>
                  <a:lnTo>
                    <a:pt x="108162" y="74683"/>
                  </a:lnTo>
                  <a:lnTo>
                    <a:pt x="100472" y="65247"/>
                  </a:lnTo>
                  <a:lnTo>
                    <a:pt x="105706" y="66842"/>
                  </a:lnTo>
                  <a:cubicBezTo>
                    <a:pt x="106724" y="60042"/>
                    <a:pt x="106212" y="53100"/>
                    <a:pt x="104207" y="46523"/>
                  </a:cubicBezTo>
                  <a:close/>
                </a:path>
              </a:pathLst>
            </a:custGeom>
            <a:solidFill>
              <a:srgbClr val="BE2832"/>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buClr>
                  <a:srgbClr val="000000"/>
                </a:buClr>
                <a:buSzPts val="1400"/>
                <a:buFont typeface="Arial"/>
                <a:buNone/>
              </a:pPr>
              <a:endParaRPr sz="1050" kern="0">
                <a:solidFill>
                  <a:srgbClr val="000000"/>
                </a:solidFill>
                <a:ea typeface="Arial"/>
                <a:cs typeface="Arial"/>
                <a:sym typeface="Arial"/>
              </a:endParaRPr>
            </a:p>
          </p:txBody>
        </p:sp>
        <p:sp>
          <p:nvSpPr>
            <p:cNvPr id="246" name="Google Shape;246;p11"/>
            <p:cNvSpPr/>
            <p:nvPr/>
          </p:nvSpPr>
          <p:spPr>
            <a:xfrm>
              <a:off x="3097161" y="2340989"/>
              <a:ext cx="1326167" cy="1326167"/>
            </a:xfrm>
            <a:prstGeom prst="rect">
              <a:avLst/>
            </a:prstGeom>
            <a:noFill/>
            <a:ln>
              <a:noFill/>
            </a:ln>
          </p:spPr>
          <p:txBody>
            <a:bodyPr spcFirstLastPara="1" wrap="square" lIns="68569" tIns="68569" rIns="68569" bIns="68569" anchor="ctr" anchorCtr="0">
              <a:noAutofit/>
            </a:bodyPr>
            <a:lstStyle/>
            <a:p>
              <a:pPr>
                <a:buClr>
                  <a:srgbClr val="000000"/>
                </a:buClr>
                <a:buSzPts val="1400"/>
                <a:buFont typeface="Arial"/>
                <a:buNone/>
              </a:pPr>
              <a:endParaRPr sz="1050" kern="0">
                <a:solidFill>
                  <a:srgbClr val="000000"/>
                </a:solidFill>
                <a:ea typeface="Arial"/>
                <a:cs typeface="Arial"/>
                <a:sym typeface="Arial"/>
              </a:endParaRPr>
            </a:p>
          </p:txBody>
        </p:sp>
        <p:sp>
          <p:nvSpPr>
            <p:cNvPr id="247" name="Google Shape;247;p11"/>
            <p:cNvSpPr txBox="1"/>
            <p:nvPr/>
          </p:nvSpPr>
          <p:spPr>
            <a:xfrm>
              <a:off x="3097161" y="2340989"/>
              <a:ext cx="1326167" cy="1326167"/>
            </a:xfrm>
            <a:prstGeom prst="rect">
              <a:avLst/>
            </a:prstGeom>
            <a:noFill/>
            <a:ln>
              <a:noFill/>
            </a:ln>
          </p:spPr>
          <p:txBody>
            <a:bodyPr spcFirstLastPara="1" wrap="square" lIns="19050" tIns="19050" rIns="19050" bIns="19050" anchor="ctr" anchorCtr="0">
              <a:noAutofit/>
            </a:bodyPr>
            <a:lstStyle/>
            <a:p>
              <a:pPr algn="ctr">
                <a:lnSpc>
                  <a:spcPct val="90000"/>
                </a:lnSpc>
                <a:buClr>
                  <a:srgbClr val="000000"/>
                </a:buClr>
                <a:buSzPts val="2000"/>
                <a:buFont typeface="Arial"/>
                <a:buNone/>
              </a:pPr>
              <a:r>
                <a:rPr lang="en-GB" sz="1500" b="1" kern="0">
                  <a:solidFill>
                    <a:srgbClr val="000000"/>
                  </a:solidFill>
                  <a:latin typeface="Nunito"/>
                  <a:ea typeface="Nunito"/>
                  <a:cs typeface="Nunito"/>
                  <a:sym typeface="Nunito"/>
                </a:rPr>
                <a:t>Develop</a:t>
              </a:r>
              <a:endParaRPr sz="1050" kern="0">
                <a:solidFill>
                  <a:srgbClr val="000000"/>
                </a:solidFill>
                <a:ea typeface="Arial"/>
                <a:cs typeface="Arial"/>
                <a:sym typeface="Arial"/>
              </a:endParaRPr>
            </a:p>
          </p:txBody>
        </p:sp>
        <p:sp>
          <p:nvSpPr>
            <p:cNvPr id="248" name="Google Shape;248;p11"/>
            <p:cNvSpPr/>
            <p:nvPr/>
          </p:nvSpPr>
          <p:spPr>
            <a:xfrm>
              <a:off x="755720" y="-451"/>
              <a:ext cx="3752106" cy="3752106"/>
            </a:xfrm>
            <a:custGeom>
              <a:avLst/>
              <a:gdLst/>
              <a:ahLst/>
              <a:cxnLst/>
              <a:rect l="l" t="t" r="r" b="b"/>
              <a:pathLst>
                <a:path w="120000" h="120000" extrusionOk="0">
                  <a:moveTo>
                    <a:pt x="75889" y="112118"/>
                  </a:moveTo>
                  <a:cubicBezTo>
                    <a:pt x="67739" y="114603"/>
                    <a:pt x="59120" y="115141"/>
                    <a:pt x="50723" y="113690"/>
                  </a:cubicBezTo>
                  <a:lnTo>
                    <a:pt x="49126" y="118931"/>
                  </a:lnTo>
                  <a:lnTo>
                    <a:pt x="45317" y="108162"/>
                  </a:lnTo>
                  <a:lnTo>
                    <a:pt x="54753" y="100472"/>
                  </a:lnTo>
                  <a:lnTo>
                    <a:pt x="53158" y="105706"/>
                  </a:lnTo>
                  <a:lnTo>
                    <a:pt x="53158" y="105706"/>
                  </a:lnTo>
                  <a:cubicBezTo>
                    <a:pt x="59958" y="106724"/>
                    <a:pt x="66900" y="106212"/>
                    <a:pt x="73477" y="104207"/>
                  </a:cubicBezTo>
                  <a:close/>
                </a:path>
              </a:pathLst>
            </a:custGeom>
            <a:solidFill>
              <a:srgbClr val="C9D22A"/>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buClr>
                  <a:srgbClr val="000000"/>
                </a:buClr>
                <a:buSzPts val="1400"/>
                <a:buFont typeface="Arial"/>
                <a:buNone/>
              </a:pPr>
              <a:endParaRPr sz="1050" kern="0">
                <a:solidFill>
                  <a:srgbClr val="000000"/>
                </a:solidFill>
                <a:ea typeface="Arial"/>
                <a:cs typeface="Arial"/>
                <a:sym typeface="Arial"/>
              </a:endParaRPr>
            </a:p>
          </p:txBody>
        </p:sp>
        <p:sp>
          <p:nvSpPr>
            <p:cNvPr id="249" name="Google Shape;249;p11"/>
            <p:cNvSpPr/>
            <p:nvPr/>
          </p:nvSpPr>
          <p:spPr>
            <a:xfrm>
              <a:off x="840217" y="2340989"/>
              <a:ext cx="1326167" cy="1326167"/>
            </a:xfrm>
            <a:prstGeom prst="rect">
              <a:avLst/>
            </a:prstGeom>
            <a:noFill/>
            <a:ln>
              <a:noFill/>
            </a:ln>
          </p:spPr>
          <p:txBody>
            <a:bodyPr spcFirstLastPara="1" wrap="square" lIns="68569" tIns="68569" rIns="68569" bIns="68569" anchor="ctr" anchorCtr="0">
              <a:noAutofit/>
            </a:bodyPr>
            <a:lstStyle/>
            <a:p>
              <a:pPr>
                <a:buClr>
                  <a:srgbClr val="000000"/>
                </a:buClr>
                <a:buSzPts val="1400"/>
                <a:buFont typeface="Arial"/>
                <a:buNone/>
              </a:pPr>
              <a:endParaRPr sz="1050" kern="0">
                <a:solidFill>
                  <a:srgbClr val="000000"/>
                </a:solidFill>
                <a:ea typeface="Arial"/>
                <a:cs typeface="Arial"/>
                <a:sym typeface="Arial"/>
              </a:endParaRPr>
            </a:p>
          </p:txBody>
        </p:sp>
        <p:sp>
          <p:nvSpPr>
            <p:cNvPr id="250" name="Google Shape;250;p11"/>
            <p:cNvSpPr txBox="1"/>
            <p:nvPr/>
          </p:nvSpPr>
          <p:spPr>
            <a:xfrm>
              <a:off x="794078" y="2340982"/>
              <a:ext cx="1372200" cy="1326300"/>
            </a:xfrm>
            <a:prstGeom prst="rect">
              <a:avLst/>
            </a:prstGeom>
            <a:noFill/>
            <a:ln>
              <a:noFill/>
            </a:ln>
          </p:spPr>
          <p:txBody>
            <a:bodyPr spcFirstLastPara="1" wrap="square" lIns="19050" tIns="19050" rIns="19050" bIns="19050" anchor="ctr" anchorCtr="0">
              <a:noAutofit/>
            </a:bodyPr>
            <a:lstStyle/>
            <a:p>
              <a:pPr algn="ctr">
                <a:lnSpc>
                  <a:spcPct val="90000"/>
                </a:lnSpc>
                <a:buClr>
                  <a:srgbClr val="000000"/>
                </a:buClr>
                <a:buSzPts val="2000"/>
                <a:buFont typeface="Arial"/>
                <a:buNone/>
              </a:pPr>
              <a:r>
                <a:rPr lang="en-GB" sz="1500" b="1" kern="0">
                  <a:solidFill>
                    <a:srgbClr val="000000"/>
                  </a:solidFill>
                  <a:latin typeface="Nunito"/>
                  <a:ea typeface="Nunito"/>
                  <a:cs typeface="Nunito"/>
                  <a:sym typeface="Nunito"/>
                </a:rPr>
                <a:t>Implement</a:t>
              </a:r>
              <a:endParaRPr sz="1050" kern="0">
                <a:solidFill>
                  <a:srgbClr val="000000"/>
                </a:solidFill>
                <a:ea typeface="Arial"/>
                <a:cs typeface="Arial"/>
                <a:sym typeface="Arial"/>
              </a:endParaRPr>
            </a:p>
          </p:txBody>
        </p:sp>
        <p:sp>
          <p:nvSpPr>
            <p:cNvPr id="251" name="Google Shape;251;p11"/>
            <p:cNvSpPr/>
            <p:nvPr/>
          </p:nvSpPr>
          <p:spPr>
            <a:xfrm>
              <a:off x="737577" y="-56263"/>
              <a:ext cx="3752106" cy="3752106"/>
            </a:xfrm>
            <a:custGeom>
              <a:avLst/>
              <a:gdLst/>
              <a:ahLst/>
              <a:cxnLst/>
              <a:rect l="l" t="t" r="r" b="b"/>
              <a:pathLst>
                <a:path w="120000" h="120000" extrusionOk="0">
                  <a:moveTo>
                    <a:pt x="8502" y="77794"/>
                  </a:moveTo>
                  <a:cubicBezTo>
                    <a:pt x="5719" y="69740"/>
                    <a:pt x="4864" y="61145"/>
                    <a:pt x="6005" y="52700"/>
                  </a:cubicBezTo>
                  <a:lnTo>
                    <a:pt x="709" y="51296"/>
                  </a:lnTo>
                  <a:lnTo>
                    <a:pt x="11331" y="47095"/>
                  </a:lnTo>
                  <a:lnTo>
                    <a:pt x="19363" y="56242"/>
                  </a:lnTo>
                  <a:lnTo>
                    <a:pt x="14073" y="54840"/>
                  </a:lnTo>
                  <a:lnTo>
                    <a:pt x="14073" y="54840"/>
                  </a:lnTo>
                  <a:cubicBezTo>
                    <a:pt x="13306" y="61674"/>
                    <a:pt x="14073" y="68593"/>
                    <a:pt x="16319" y="75093"/>
                  </a:cubicBezTo>
                  <a:close/>
                </a:path>
              </a:pathLst>
            </a:custGeom>
            <a:solidFill>
              <a:srgbClr val="36BDDF"/>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buClr>
                  <a:srgbClr val="000000"/>
                </a:buClr>
                <a:buSzPts val="1400"/>
                <a:buFont typeface="Arial"/>
                <a:buNone/>
              </a:pPr>
              <a:endParaRPr sz="1050" kern="0">
                <a:solidFill>
                  <a:srgbClr val="000000"/>
                </a:solidFill>
                <a:ea typeface="Arial"/>
                <a:cs typeface="Arial"/>
                <a:sym typeface="Arial"/>
              </a:endParaRPr>
            </a:p>
          </p:txBody>
        </p:sp>
        <p:sp>
          <p:nvSpPr>
            <p:cNvPr id="252" name="Google Shape;252;p11"/>
            <p:cNvSpPr/>
            <p:nvPr/>
          </p:nvSpPr>
          <p:spPr>
            <a:xfrm>
              <a:off x="794073" y="84576"/>
              <a:ext cx="1326167" cy="1326167"/>
            </a:xfrm>
            <a:prstGeom prst="rect">
              <a:avLst/>
            </a:prstGeom>
            <a:noFill/>
            <a:ln>
              <a:noFill/>
            </a:ln>
          </p:spPr>
          <p:txBody>
            <a:bodyPr spcFirstLastPara="1" wrap="square" lIns="68569" tIns="68569" rIns="68569" bIns="68569" anchor="ctr" anchorCtr="0">
              <a:noAutofit/>
            </a:bodyPr>
            <a:lstStyle/>
            <a:p>
              <a:pPr>
                <a:buClr>
                  <a:srgbClr val="000000"/>
                </a:buClr>
                <a:buSzPts val="1400"/>
                <a:buFont typeface="Arial"/>
                <a:buNone/>
              </a:pPr>
              <a:endParaRPr sz="1050" kern="0">
                <a:solidFill>
                  <a:srgbClr val="000000"/>
                </a:solidFill>
                <a:ea typeface="Arial"/>
                <a:cs typeface="Arial"/>
                <a:sym typeface="Arial"/>
              </a:endParaRPr>
            </a:p>
          </p:txBody>
        </p:sp>
        <p:sp>
          <p:nvSpPr>
            <p:cNvPr id="253" name="Google Shape;253;p11"/>
            <p:cNvSpPr txBox="1"/>
            <p:nvPr/>
          </p:nvSpPr>
          <p:spPr>
            <a:xfrm>
              <a:off x="794073" y="84576"/>
              <a:ext cx="1326167" cy="1326167"/>
            </a:xfrm>
            <a:prstGeom prst="rect">
              <a:avLst/>
            </a:prstGeom>
            <a:noFill/>
            <a:ln>
              <a:noFill/>
            </a:ln>
          </p:spPr>
          <p:txBody>
            <a:bodyPr spcFirstLastPara="1" wrap="square" lIns="19050" tIns="19050" rIns="19050" bIns="19050" anchor="ctr" anchorCtr="0">
              <a:noAutofit/>
            </a:bodyPr>
            <a:lstStyle/>
            <a:p>
              <a:pPr algn="ctr">
                <a:lnSpc>
                  <a:spcPct val="90000"/>
                </a:lnSpc>
                <a:buClr>
                  <a:srgbClr val="000000"/>
                </a:buClr>
                <a:buSzPts val="2000"/>
                <a:buFont typeface="Arial"/>
                <a:buNone/>
              </a:pPr>
              <a:r>
                <a:rPr lang="en-GB" sz="1500" b="1" kern="0">
                  <a:solidFill>
                    <a:srgbClr val="000000"/>
                  </a:solidFill>
                  <a:latin typeface="Nunito"/>
                  <a:ea typeface="Nunito"/>
                  <a:cs typeface="Nunito"/>
                  <a:sym typeface="Nunito"/>
                </a:rPr>
                <a:t>Analyse</a:t>
              </a:r>
              <a:endParaRPr sz="1050" kern="0">
                <a:solidFill>
                  <a:srgbClr val="000000"/>
                </a:solidFill>
                <a:ea typeface="Arial"/>
                <a:cs typeface="Arial"/>
                <a:sym typeface="Arial"/>
              </a:endParaRPr>
            </a:p>
          </p:txBody>
        </p:sp>
        <p:sp>
          <p:nvSpPr>
            <p:cNvPr id="254" name="Google Shape;254;p11"/>
            <p:cNvSpPr/>
            <p:nvPr/>
          </p:nvSpPr>
          <p:spPr>
            <a:xfrm>
              <a:off x="702286" y="-17775"/>
              <a:ext cx="3752106" cy="3752106"/>
            </a:xfrm>
            <a:custGeom>
              <a:avLst/>
              <a:gdLst/>
              <a:ahLst/>
              <a:cxnLst/>
              <a:rect l="l" t="t" r="r" b="b"/>
              <a:pathLst>
                <a:path w="120000" h="120000" extrusionOk="0">
                  <a:moveTo>
                    <a:pt x="44360" y="7807"/>
                  </a:moveTo>
                  <a:lnTo>
                    <a:pt x="44360" y="7807"/>
                  </a:lnTo>
                  <a:cubicBezTo>
                    <a:pt x="53059" y="5200"/>
                    <a:pt x="62272" y="4809"/>
                    <a:pt x="71160" y="6669"/>
                  </a:cubicBezTo>
                  <a:lnTo>
                    <a:pt x="72941" y="1488"/>
                  </a:lnTo>
                  <a:lnTo>
                    <a:pt x="76369" y="12384"/>
                  </a:lnTo>
                  <a:lnTo>
                    <a:pt x="66668" y="19738"/>
                  </a:lnTo>
                  <a:lnTo>
                    <a:pt x="68447" y="14563"/>
                  </a:lnTo>
                  <a:lnTo>
                    <a:pt x="68447" y="14563"/>
                  </a:lnTo>
                  <a:cubicBezTo>
                    <a:pt x="61219" y="13219"/>
                    <a:pt x="53776" y="13619"/>
                    <a:pt x="46734" y="15729"/>
                  </a:cubicBezTo>
                  <a:close/>
                </a:path>
              </a:pathLst>
            </a:custGeom>
            <a:solidFill>
              <a:srgbClr val="F8DB0C"/>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buClr>
                  <a:srgbClr val="000000"/>
                </a:buClr>
                <a:buSzPts val="1400"/>
                <a:buFont typeface="Arial"/>
                <a:buNone/>
              </a:pPr>
              <a:endParaRPr sz="1050" kern="0">
                <a:solidFill>
                  <a:srgbClr val="000000"/>
                </a:solidFill>
                <a:ea typeface="Arial"/>
                <a:cs typeface="Arial"/>
                <a:sym typeface="Arial"/>
              </a:endParaRPr>
            </a:p>
          </p:txBody>
        </p:sp>
      </p:grpSp>
      <p:sp>
        <p:nvSpPr>
          <p:cNvPr id="255" name="Google Shape;255;p11"/>
          <p:cNvSpPr txBox="1">
            <a:spLocks noGrp="1"/>
          </p:cNvSpPr>
          <p:nvPr>
            <p:ph type="title"/>
          </p:nvPr>
        </p:nvSpPr>
        <p:spPr>
          <a:xfrm>
            <a:off x="628650" y="1131094"/>
            <a:ext cx="6951245" cy="994172"/>
          </a:xfrm>
          <a:prstGeom prst="rect">
            <a:avLst/>
          </a:prstGeom>
          <a:noFill/>
          <a:ln>
            <a:noFill/>
          </a:ln>
        </p:spPr>
        <p:txBody>
          <a:bodyPr spcFirstLastPara="1" wrap="square" lIns="68569" tIns="34275" rIns="68569" bIns="34275" anchor="ctr" anchorCtr="0">
            <a:normAutofit/>
          </a:bodyPr>
          <a:lstStyle/>
          <a:p>
            <a:r>
              <a:rPr lang="en-GB"/>
              <a:t>In reality</a:t>
            </a:r>
            <a:endParaRPr/>
          </a:p>
        </p:txBody>
      </p:sp>
      <p:sp>
        <p:nvSpPr>
          <p:cNvPr id="256" name="Google Shape;256;p11"/>
          <p:cNvSpPr txBox="1">
            <a:spLocks noGrp="1"/>
          </p:cNvSpPr>
          <p:nvPr>
            <p:ph type="body" idx="1"/>
          </p:nvPr>
        </p:nvSpPr>
        <p:spPr>
          <a:xfrm>
            <a:off x="628650" y="2226469"/>
            <a:ext cx="3209015" cy="3263504"/>
          </a:xfrm>
          <a:prstGeom prst="rect">
            <a:avLst/>
          </a:prstGeom>
          <a:noFill/>
          <a:ln>
            <a:noFill/>
          </a:ln>
        </p:spPr>
        <p:txBody>
          <a:bodyPr spcFirstLastPara="1" wrap="square" lIns="68569" tIns="34275" rIns="68569" bIns="34275" anchor="t" anchorCtr="0">
            <a:normAutofit fontScale="92500" lnSpcReduction="10000"/>
          </a:bodyPr>
          <a:lstStyle/>
          <a:p>
            <a:pPr marL="85725" indent="0">
              <a:buNone/>
            </a:pPr>
            <a:endParaRPr/>
          </a:p>
          <a:p>
            <a:pPr>
              <a:buSzPts val="3080"/>
            </a:pPr>
            <a:r>
              <a:rPr lang="en-GB"/>
              <a:t>It’s iterative</a:t>
            </a:r>
            <a:endParaRPr/>
          </a:p>
          <a:p>
            <a:pPr indent="-110490">
              <a:buSzPts val="3080"/>
              <a:buNone/>
            </a:pPr>
            <a:endParaRPr/>
          </a:p>
          <a:p>
            <a:pPr>
              <a:buSzPts val="3080"/>
            </a:pPr>
            <a:r>
              <a:rPr lang="en-GB"/>
              <a:t>It’s not always linear</a:t>
            </a:r>
            <a:endParaRPr/>
          </a:p>
          <a:p>
            <a:pPr indent="0">
              <a:buNone/>
            </a:pPr>
            <a:endParaRPr/>
          </a:p>
          <a:p>
            <a:pPr>
              <a:buSzPts val="3080"/>
            </a:pPr>
            <a:r>
              <a:rPr lang="en-GB"/>
              <a:t>Evaluation at the core</a:t>
            </a:r>
            <a:endParaRPr/>
          </a:p>
          <a:p>
            <a:pPr marL="0" indent="0">
              <a:buNone/>
            </a:pPr>
            <a:endParaRPr/>
          </a:p>
          <a:p>
            <a:pPr lvl="1" indent="-171450">
              <a:buNone/>
            </a:pPr>
            <a:endParaRPr/>
          </a:p>
        </p:txBody>
      </p:sp>
      <p:sp>
        <p:nvSpPr>
          <p:cNvPr id="257" name="Google Shape;257;p11"/>
          <p:cNvSpPr txBox="1">
            <a:spLocks noGrp="1"/>
          </p:cNvSpPr>
          <p:nvPr>
            <p:ph type="sldNum" idx="12"/>
          </p:nvPr>
        </p:nvSpPr>
        <p:spPr>
          <a:xfrm>
            <a:off x="7877676" y="5624513"/>
            <a:ext cx="637674" cy="273844"/>
          </a:xfrm>
          <a:prstGeom prst="rect">
            <a:avLst/>
          </a:prstGeom>
          <a:noFill/>
          <a:ln>
            <a:noFill/>
          </a:ln>
        </p:spPr>
        <p:txBody>
          <a:bodyPr spcFirstLastPara="1" wrap="square" lIns="68569" tIns="34275" rIns="68569" bIns="34275" anchor="ctr" anchorCtr="0">
            <a:noAutofit/>
          </a:bodyPr>
          <a:lstStyle/>
          <a:p>
            <a:fld id="{00000000-1234-1234-1234-123412341234}" type="slidenum">
              <a:rPr lang="en-GB">
                <a:solidFill>
                  <a:srgbClr val="FFFFFF"/>
                </a:solidFill>
              </a:rPr>
              <a:pPr/>
              <a:t>10</a:t>
            </a:fld>
            <a:endParaRPr>
              <a:solidFill>
                <a:srgbClr val="FFFFFF"/>
              </a:solidFill>
            </a:endParaRPr>
          </a:p>
        </p:txBody>
      </p:sp>
      <p:sp>
        <p:nvSpPr>
          <p:cNvPr id="258" name="Google Shape;258;p11"/>
          <p:cNvSpPr txBox="1"/>
          <p:nvPr/>
        </p:nvSpPr>
        <p:spPr>
          <a:xfrm>
            <a:off x="8004804" y="2274672"/>
            <a:ext cx="637674" cy="230802"/>
          </a:xfrm>
          <a:prstGeom prst="rect">
            <a:avLst/>
          </a:prstGeom>
          <a:noFill/>
          <a:ln>
            <a:noFill/>
          </a:ln>
        </p:spPr>
        <p:txBody>
          <a:bodyPr spcFirstLastPara="1" wrap="square" lIns="68569" tIns="34275" rIns="68569" bIns="34275" anchor="t" anchorCtr="0">
            <a:spAutoFit/>
          </a:bodyPr>
          <a:lstStyle/>
          <a:p>
            <a:pPr>
              <a:buClr>
                <a:srgbClr val="000000"/>
              </a:buClr>
              <a:buSzPts val="1400"/>
              <a:buFont typeface="Arial"/>
              <a:buNone/>
            </a:pPr>
            <a:endParaRPr sz="1050" kern="0">
              <a:solidFill>
                <a:srgbClr val="000000"/>
              </a:solidFill>
              <a:ea typeface="Arial"/>
              <a:cs typeface="Arial"/>
              <a:sym typeface="Arial"/>
            </a:endParaRPr>
          </a:p>
        </p:txBody>
      </p:sp>
      <p:sp>
        <p:nvSpPr>
          <p:cNvPr id="259" name="Google Shape;259;p11"/>
          <p:cNvSpPr/>
          <p:nvPr/>
        </p:nvSpPr>
        <p:spPr>
          <a:xfrm>
            <a:off x="5397213" y="3041868"/>
            <a:ext cx="1293019" cy="1300163"/>
          </a:xfrm>
          <a:prstGeom prst="donut">
            <a:avLst>
              <a:gd name="adj" fmla="val 12283"/>
            </a:avLst>
          </a:prstGeom>
          <a:solidFill>
            <a:schemeClr val="accent1">
              <a:alpha val="52549"/>
            </a:schemeClr>
          </a:solidFill>
          <a:ln>
            <a:noFill/>
          </a:ln>
        </p:spPr>
        <p:txBody>
          <a:bodyPr spcFirstLastPara="1" wrap="square" lIns="68569" tIns="34275" rIns="68569" bIns="34275" anchor="ctr" anchorCtr="0">
            <a:noAutofit/>
          </a:bodyPr>
          <a:lstStyle/>
          <a:p>
            <a:pPr algn="ctr">
              <a:buClr>
                <a:srgbClr val="000000"/>
              </a:buClr>
              <a:buSzPts val="1400"/>
              <a:buFont typeface="Arial"/>
              <a:buNone/>
            </a:pPr>
            <a:endParaRPr sz="1050" kern="0">
              <a:solidFill>
                <a:srgbClr val="000000"/>
              </a:solidFill>
              <a:ea typeface="Arial"/>
              <a:cs typeface="Arial"/>
              <a:sym typeface="Arial"/>
            </a:endParaRPr>
          </a:p>
        </p:txBody>
      </p:sp>
      <p:sp>
        <p:nvSpPr>
          <p:cNvPr id="260" name="Google Shape;260;p11"/>
          <p:cNvSpPr txBox="1"/>
          <p:nvPr/>
        </p:nvSpPr>
        <p:spPr>
          <a:xfrm>
            <a:off x="5584942" y="3539479"/>
            <a:ext cx="1003629" cy="300052"/>
          </a:xfrm>
          <a:prstGeom prst="rect">
            <a:avLst/>
          </a:prstGeom>
          <a:noFill/>
          <a:ln>
            <a:noFill/>
          </a:ln>
        </p:spPr>
        <p:txBody>
          <a:bodyPr spcFirstLastPara="1" wrap="square" lIns="68569" tIns="34275" rIns="68569" bIns="34275" anchor="t" anchorCtr="0">
            <a:spAutoFit/>
          </a:bodyPr>
          <a:lstStyle/>
          <a:p>
            <a:pPr>
              <a:buClr>
                <a:srgbClr val="000000"/>
              </a:buClr>
              <a:buSzPts val="2000"/>
              <a:buFont typeface="Arial"/>
              <a:buNone/>
            </a:pPr>
            <a:r>
              <a:rPr lang="en-GB" sz="1500" b="1" kern="0" dirty="0">
                <a:solidFill>
                  <a:srgbClr val="000000"/>
                </a:solidFill>
                <a:latin typeface="Nunito"/>
                <a:ea typeface="Nunito"/>
                <a:cs typeface="Nunito"/>
                <a:sym typeface="Nunito"/>
              </a:rPr>
              <a:t>Evaluate</a:t>
            </a:r>
            <a:endParaRPr sz="1050" kern="0" dirty="0">
              <a:solidFill>
                <a:srgbClr val="000000"/>
              </a:solidFill>
              <a:ea typeface="Arial"/>
              <a:cs typeface="Arial"/>
              <a:sym typeface="Arial"/>
            </a:endParaRPr>
          </a:p>
        </p:txBody>
      </p:sp>
      <p:cxnSp>
        <p:nvCxnSpPr>
          <p:cNvPr id="261" name="Google Shape;261;p11"/>
          <p:cNvCxnSpPr/>
          <p:nvPr/>
        </p:nvCxnSpPr>
        <p:spPr>
          <a:xfrm>
            <a:off x="6294061" y="3902569"/>
            <a:ext cx="374772" cy="420932"/>
          </a:xfrm>
          <a:prstGeom prst="straightConnector1">
            <a:avLst/>
          </a:prstGeom>
          <a:noFill/>
          <a:ln w="31750" cap="flat" cmpd="sng">
            <a:solidFill>
              <a:srgbClr val="32BADD"/>
            </a:solidFill>
            <a:prstDash val="solid"/>
            <a:round/>
            <a:headEnd type="triangle" w="med" len="med"/>
            <a:tailEnd type="triangle" w="med" len="med"/>
          </a:ln>
        </p:spPr>
      </p:cxnSp>
      <p:cxnSp>
        <p:nvCxnSpPr>
          <p:cNvPr id="262" name="Google Shape;262;p11"/>
          <p:cNvCxnSpPr/>
          <p:nvPr/>
        </p:nvCxnSpPr>
        <p:spPr>
          <a:xfrm rot="10800000" flipH="1">
            <a:off x="6212072" y="2981290"/>
            <a:ext cx="290429" cy="447710"/>
          </a:xfrm>
          <a:prstGeom prst="straightConnector1">
            <a:avLst/>
          </a:prstGeom>
          <a:noFill/>
          <a:ln w="31750" cap="flat" cmpd="sng">
            <a:solidFill>
              <a:srgbClr val="32BADD"/>
            </a:solidFill>
            <a:prstDash val="solid"/>
            <a:round/>
            <a:headEnd type="triangle" w="med" len="med"/>
            <a:tailEnd type="triangle" w="med" len="med"/>
          </a:ln>
        </p:spPr>
      </p:cxnSp>
      <p:cxnSp>
        <p:nvCxnSpPr>
          <p:cNvPr id="263" name="Google Shape;263;p11"/>
          <p:cNvCxnSpPr/>
          <p:nvPr/>
        </p:nvCxnSpPr>
        <p:spPr>
          <a:xfrm rot="10800000" flipH="1">
            <a:off x="5434033" y="3890465"/>
            <a:ext cx="431885" cy="433036"/>
          </a:xfrm>
          <a:prstGeom prst="straightConnector1">
            <a:avLst/>
          </a:prstGeom>
          <a:noFill/>
          <a:ln w="31750" cap="flat" cmpd="sng">
            <a:solidFill>
              <a:srgbClr val="32BADD"/>
            </a:solidFill>
            <a:prstDash val="solid"/>
            <a:round/>
            <a:headEnd type="triangle" w="med" len="med"/>
            <a:tailEnd type="triangle" w="med" len="med"/>
          </a:ln>
        </p:spPr>
      </p:cxnSp>
      <p:cxnSp>
        <p:nvCxnSpPr>
          <p:cNvPr id="264" name="Google Shape;264;p11"/>
          <p:cNvCxnSpPr/>
          <p:nvPr/>
        </p:nvCxnSpPr>
        <p:spPr>
          <a:xfrm>
            <a:off x="5498434" y="3063081"/>
            <a:ext cx="367484" cy="387132"/>
          </a:xfrm>
          <a:prstGeom prst="straightConnector1">
            <a:avLst/>
          </a:prstGeom>
          <a:noFill/>
          <a:ln w="31750" cap="flat" cmpd="sng">
            <a:solidFill>
              <a:srgbClr val="32BADD"/>
            </a:solidFill>
            <a:prstDash val="solid"/>
            <a:round/>
            <a:headEnd type="triangle" w="med" len="med"/>
            <a:tailEnd type="triangle" w="med" len="med"/>
          </a:ln>
        </p:spPr>
      </p:cxnSp>
      <p:sp>
        <p:nvSpPr>
          <p:cNvPr id="265" name="Google Shape;265;p11"/>
          <p:cNvSpPr txBox="1">
            <a:spLocks noGrp="1"/>
          </p:cNvSpPr>
          <p:nvPr>
            <p:ph type="ftr" idx="11"/>
          </p:nvPr>
        </p:nvSpPr>
        <p:spPr>
          <a:xfrm>
            <a:off x="628650" y="5624513"/>
            <a:ext cx="5486400" cy="273844"/>
          </a:xfrm>
          <a:prstGeom prst="rect">
            <a:avLst/>
          </a:prstGeom>
          <a:noFill/>
          <a:ln>
            <a:noFill/>
          </a:ln>
        </p:spPr>
        <p:txBody>
          <a:bodyPr spcFirstLastPara="1" wrap="square" lIns="68569" tIns="34275" rIns="68569" bIns="34275" anchor="ctr" anchorCtr="0">
            <a:noAutofit/>
          </a:bodyPr>
          <a:lstStyle/>
          <a:p>
            <a:r>
              <a:rPr lang="en-GB">
                <a:solidFill>
                  <a:srgbClr val="000000"/>
                </a:solidFill>
                <a:latin typeface="Nunito"/>
                <a:ea typeface="Nunito"/>
                <a:cs typeface="Nunito"/>
                <a:sym typeface="Nunito"/>
              </a:rPr>
              <a:t>www.eosc-synergy.eu - </a:t>
            </a:r>
            <a:r>
              <a:rPr lang="en-GB" sz="750">
                <a:solidFill>
                  <a:srgbClr val="000000"/>
                </a:solidFill>
                <a:latin typeface="Nunito"/>
                <a:ea typeface="Nunito"/>
                <a:cs typeface="Nunito"/>
                <a:sym typeface="Nunito"/>
              </a:rPr>
              <a:t>RIA 857647</a:t>
            </a:r>
            <a:endParaRPr>
              <a:solidFill>
                <a:srgbClr val="000000"/>
              </a:solidFill>
              <a:latin typeface="Nunito"/>
              <a:ea typeface="Nunito"/>
              <a:cs typeface="Nunito"/>
              <a:sym typeface="Nunito"/>
            </a:endParaRPr>
          </a:p>
        </p:txBody>
      </p:sp>
    </p:spTree>
    <p:extLst>
      <p:ext uri="{BB962C8B-B14F-4D97-AF65-F5344CB8AC3E}">
        <p14:creationId xmlns:p14="http://schemas.microsoft.com/office/powerpoint/2010/main" val="2836665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15"/>
          <p:cNvSpPr txBox="1">
            <a:spLocks noGrp="1"/>
          </p:cNvSpPr>
          <p:nvPr>
            <p:ph type="title"/>
          </p:nvPr>
        </p:nvSpPr>
        <p:spPr>
          <a:xfrm>
            <a:off x="628650" y="1131094"/>
            <a:ext cx="6951245" cy="994172"/>
          </a:xfrm>
          <a:prstGeom prst="rect">
            <a:avLst/>
          </a:prstGeom>
          <a:noFill/>
          <a:ln>
            <a:noFill/>
          </a:ln>
        </p:spPr>
        <p:txBody>
          <a:bodyPr spcFirstLastPara="1" wrap="square" lIns="68569" tIns="34275" rIns="68569" bIns="34275" anchor="ctr" anchorCtr="0">
            <a:normAutofit/>
          </a:bodyPr>
          <a:lstStyle/>
          <a:p>
            <a:r>
              <a:rPr lang="en-GB"/>
              <a:t>Your initial training analysis</a:t>
            </a:r>
            <a:endParaRPr/>
          </a:p>
        </p:txBody>
      </p:sp>
      <p:sp>
        <p:nvSpPr>
          <p:cNvPr id="319" name="Google Shape;319;p15"/>
          <p:cNvSpPr txBox="1">
            <a:spLocks noGrp="1"/>
          </p:cNvSpPr>
          <p:nvPr>
            <p:ph type="body" idx="1"/>
          </p:nvPr>
        </p:nvSpPr>
        <p:spPr>
          <a:xfrm>
            <a:off x="628650" y="2226469"/>
            <a:ext cx="7886700" cy="3263504"/>
          </a:xfrm>
          <a:prstGeom prst="rect">
            <a:avLst/>
          </a:prstGeom>
          <a:noFill/>
          <a:ln>
            <a:noFill/>
          </a:ln>
        </p:spPr>
        <p:txBody>
          <a:bodyPr spcFirstLastPara="1" wrap="square" lIns="68569" tIns="34275" rIns="68569" bIns="34275" anchor="t" anchorCtr="0">
            <a:normAutofit/>
          </a:bodyPr>
          <a:lstStyle/>
          <a:p>
            <a:pPr>
              <a:buSzPts val="3080"/>
            </a:pPr>
            <a:r>
              <a:rPr lang="en-GB"/>
              <a:t>The goals of your training</a:t>
            </a:r>
            <a:endParaRPr/>
          </a:p>
          <a:p>
            <a:pPr>
              <a:buSzPts val="3080"/>
            </a:pPr>
            <a:r>
              <a:rPr lang="en-GB"/>
              <a:t>Topics to cover</a:t>
            </a:r>
            <a:endParaRPr/>
          </a:p>
          <a:p>
            <a:pPr>
              <a:buSzPts val="3080"/>
            </a:pPr>
            <a:r>
              <a:rPr lang="en-GB"/>
              <a:t>Your audience / learners</a:t>
            </a:r>
            <a:endParaRPr/>
          </a:p>
          <a:p>
            <a:pPr>
              <a:buSzPts val="3080"/>
            </a:pPr>
            <a:r>
              <a:rPr lang="en-GB"/>
              <a:t>Learning outcomes</a:t>
            </a:r>
            <a:endParaRPr/>
          </a:p>
          <a:p>
            <a:pPr>
              <a:buSzPts val="3080"/>
            </a:pPr>
            <a:r>
              <a:rPr lang="en-GB"/>
              <a:t>Delivery method </a:t>
            </a:r>
            <a:endParaRPr/>
          </a:p>
          <a:p>
            <a:pPr>
              <a:buSzPts val="3080"/>
            </a:pPr>
            <a:r>
              <a:rPr lang="en-GB"/>
              <a:t>Practical issues </a:t>
            </a:r>
            <a:endParaRPr/>
          </a:p>
          <a:p>
            <a:pPr marL="85725" indent="0">
              <a:buNone/>
            </a:pPr>
            <a:endParaRPr/>
          </a:p>
          <a:p>
            <a:pPr indent="-171450">
              <a:buNone/>
            </a:pPr>
            <a:endParaRPr/>
          </a:p>
        </p:txBody>
      </p:sp>
      <p:sp>
        <p:nvSpPr>
          <p:cNvPr id="320" name="Google Shape;320;p15"/>
          <p:cNvSpPr txBox="1">
            <a:spLocks noGrp="1"/>
          </p:cNvSpPr>
          <p:nvPr>
            <p:ph type="sldNum" idx="12"/>
          </p:nvPr>
        </p:nvSpPr>
        <p:spPr>
          <a:xfrm>
            <a:off x="7877676" y="5624513"/>
            <a:ext cx="637674" cy="273844"/>
          </a:xfrm>
          <a:prstGeom prst="rect">
            <a:avLst/>
          </a:prstGeom>
          <a:noFill/>
          <a:ln>
            <a:noFill/>
          </a:ln>
        </p:spPr>
        <p:txBody>
          <a:bodyPr spcFirstLastPara="1" wrap="square" lIns="68569" tIns="34275" rIns="68569" bIns="34275" anchor="ctr" anchorCtr="0">
            <a:noAutofit/>
          </a:bodyPr>
          <a:lstStyle/>
          <a:p>
            <a:fld id="{00000000-1234-1234-1234-123412341234}" type="slidenum">
              <a:rPr lang="en-GB">
                <a:solidFill>
                  <a:srgbClr val="FFFFFF"/>
                </a:solidFill>
              </a:rPr>
              <a:pPr/>
              <a:t>11</a:t>
            </a:fld>
            <a:endParaRPr>
              <a:solidFill>
                <a:srgbClr val="FFFFFF"/>
              </a:solidFill>
            </a:endParaRPr>
          </a:p>
        </p:txBody>
      </p:sp>
      <p:pic>
        <p:nvPicPr>
          <p:cNvPr id="321" name="Google Shape;321;p15"/>
          <p:cNvPicPr preferRelativeResize="0"/>
          <p:nvPr/>
        </p:nvPicPr>
        <p:blipFill rotWithShape="1">
          <a:blip r:embed="rId3">
            <a:alphaModFix/>
          </a:blip>
          <a:srcRect/>
          <a:stretch/>
        </p:blipFill>
        <p:spPr>
          <a:xfrm>
            <a:off x="5359578" y="2259806"/>
            <a:ext cx="2619698" cy="3441660"/>
          </a:xfrm>
          <a:prstGeom prst="rect">
            <a:avLst/>
          </a:prstGeom>
          <a:noFill/>
          <a:ln w="9525" cap="flat" cmpd="sng">
            <a:solidFill>
              <a:srgbClr val="2989A2"/>
            </a:solidFill>
            <a:prstDash val="solid"/>
            <a:round/>
            <a:headEnd type="none" w="sm" len="sm"/>
            <a:tailEnd type="none" w="sm" len="sm"/>
          </a:ln>
        </p:spPr>
      </p:pic>
      <p:sp>
        <p:nvSpPr>
          <p:cNvPr id="322" name="Google Shape;322;p15"/>
          <p:cNvSpPr txBox="1">
            <a:spLocks noGrp="1"/>
          </p:cNvSpPr>
          <p:nvPr>
            <p:ph type="ftr" idx="11"/>
          </p:nvPr>
        </p:nvSpPr>
        <p:spPr>
          <a:xfrm>
            <a:off x="628650" y="5624513"/>
            <a:ext cx="5486400" cy="273844"/>
          </a:xfrm>
          <a:prstGeom prst="rect">
            <a:avLst/>
          </a:prstGeom>
          <a:noFill/>
          <a:ln>
            <a:noFill/>
          </a:ln>
        </p:spPr>
        <p:txBody>
          <a:bodyPr spcFirstLastPara="1" wrap="square" lIns="68569" tIns="34275" rIns="68569" bIns="34275" anchor="ctr" anchorCtr="0">
            <a:noAutofit/>
          </a:bodyPr>
          <a:lstStyle/>
          <a:p>
            <a:r>
              <a:rPr lang="en-GB">
                <a:solidFill>
                  <a:srgbClr val="000000"/>
                </a:solidFill>
                <a:latin typeface="Nunito"/>
                <a:ea typeface="Nunito"/>
                <a:cs typeface="Nunito"/>
                <a:sym typeface="Nunito"/>
              </a:rPr>
              <a:t>www.eosc-synergy.eu - </a:t>
            </a:r>
            <a:r>
              <a:rPr lang="en-GB" sz="750">
                <a:solidFill>
                  <a:srgbClr val="000000"/>
                </a:solidFill>
                <a:latin typeface="Nunito"/>
                <a:ea typeface="Nunito"/>
                <a:cs typeface="Nunito"/>
                <a:sym typeface="Nunito"/>
              </a:rPr>
              <a:t>RIA 857647</a:t>
            </a:r>
            <a:endParaRPr>
              <a:solidFill>
                <a:srgbClr val="000000"/>
              </a:solidFill>
              <a:latin typeface="Nunito"/>
              <a:ea typeface="Nunito"/>
              <a:cs typeface="Nunito"/>
              <a:sym typeface="Nunito"/>
            </a:endParaRPr>
          </a:p>
        </p:txBody>
      </p:sp>
    </p:spTree>
    <p:extLst>
      <p:ext uri="{BB962C8B-B14F-4D97-AF65-F5344CB8AC3E}">
        <p14:creationId xmlns:p14="http://schemas.microsoft.com/office/powerpoint/2010/main" val="6013427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16"/>
          <p:cNvSpPr txBox="1">
            <a:spLocks noGrp="1"/>
          </p:cNvSpPr>
          <p:nvPr>
            <p:ph type="title"/>
          </p:nvPr>
        </p:nvSpPr>
        <p:spPr>
          <a:xfrm>
            <a:off x="628650" y="1131094"/>
            <a:ext cx="6951245" cy="994172"/>
          </a:xfrm>
          <a:prstGeom prst="rect">
            <a:avLst/>
          </a:prstGeom>
          <a:noFill/>
          <a:ln>
            <a:noFill/>
          </a:ln>
        </p:spPr>
        <p:txBody>
          <a:bodyPr spcFirstLastPara="1" wrap="square" lIns="68569" tIns="34275" rIns="68569" bIns="34275" anchor="ctr" anchorCtr="0">
            <a:normAutofit/>
          </a:bodyPr>
          <a:lstStyle/>
          <a:p>
            <a:r>
              <a:rPr lang="en-GB"/>
              <a:t>Goals, objectives and outcomes</a:t>
            </a:r>
            <a:endParaRPr/>
          </a:p>
        </p:txBody>
      </p:sp>
      <p:sp>
        <p:nvSpPr>
          <p:cNvPr id="329" name="Google Shape;329;p16"/>
          <p:cNvSpPr txBox="1">
            <a:spLocks noGrp="1"/>
          </p:cNvSpPr>
          <p:nvPr>
            <p:ph type="sldNum" idx="12"/>
          </p:nvPr>
        </p:nvSpPr>
        <p:spPr>
          <a:xfrm>
            <a:off x="7877676" y="5624513"/>
            <a:ext cx="637674" cy="273844"/>
          </a:xfrm>
          <a:prstGeom prst="rect">
            <a:avLst/>
          </a:prstGeom>
          <a:noFill/>
          <a:ln>
            <a:noFill/>
          </a:ln>
        </p:spPr>
        <p:txBody>
          <a:bodyPr spcFirstLastPara="1" wrap="square" lIns="68569" tIns="34275" rIns="68569" bIns="34275" anchor="ctr" anchorCtr="0">
            <a:noAutofit/>
          </a:bodyPr>
          <a:lstStyle/>
          <a:p>
            <a:fld id="{00000000-1234-1234-1234-123412341234}" type="slidenum">
              <a:rPr lang="en-GB">
                <a:solidFill>
                  <a:srgbClr val="FFFFFF"/>
                </a:solidFill>
              </a:rPr>
              <a:pPr/>
              <a:t>12</a:t>
            </a:fld>
            <a:endParaRPr>
              <a:solidFill>
                <a:srgbClr val="FFFFFF"/>
              </a:solidFill>
            </a:endParaRPr>
          </a:p>
        </p:txBody>
      </p:sp>
      <p:grpSp>
        <p:nvGrpSpPr>
          <p:cNvPr id="330" name="Google Shape;330;p16"/>
          <p:cNvGrpSpPr/>
          <p:nvPr/>
        </p:nvGrpSpPr>
        <p:grpSpPr>
          <a:xfrm>
            <a:off x="744978" y="2089425"/>
            <a:ext cx="4910845" cy="3220279"/>
            <a:chOff x="0" y="0"/>
            <a:chExt cx="6547793" cy="4293705"/>
          </a:xfrm>
        </p:grpSpPr>
        <p:sp>
          <p:nvSpPr>
            <p:cNvPr id="331" name="Google Shape;331;p16"/>
            <p:cNvSpPr/>
            <p:nvPr/>
          </p:nvSpPr>
          <p:spPr>
            <a:xfrm rot="10800000">
              <a:off x="0" y="0"/>
              <a:ext cx="6547793" cy="1431235"/>
            </a:xfrm>
            <a:prstGeom prst="trapezoid">
              <a:avLst>
                <a:gd name="adj" fmla="val 76249"/>
              </a:avLst>
            </a:prstGeom>
            <a:solidFill>
              <a:schemeClr val="accent3"/>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buClr>
                  <a:srgbClr val="000000"/>
                </a:buClr>
                <a:buSzPts val="1400"/>
                <a:buFont typeface="Arial"/>
                <a:buNone/>
              </a:pPr>
              <a:endParaRPr sz="1050" kern="0">
                <a:solidFill>
                  <a:srgbClr val="000000"/>
                </a:solidFill>
                <a:ea typeface="Arial"/>
                <a:cs typeface="Arial"/>
                <a:sym typeface="Arial"/>
              </a:endParaRPr>
            </a:p>
          </p:txBody>
        </p:sp>
        <p:sp>
          <p:nvSpPr>
            <p:cNvPr id="332" name="Google Shape;332;p16"/>
            <p:cNvSpPr txBox="1"/>
            <p:nvPr/>
          </p:nvSpPr>
          <p:spPr>
            <a:xfrm>
              <a:off x="1145863" y="0"/>
              <a:ext cx="4256066" cy="1431235"/>
            </a:xfrm>
            <a:prstGeom prst="rect">
              <a:avLst/>
            </a:prstGeom>
            <a:noFill/>
            <a:ln>
              <a:noFill/>
            </a:ln>
          </p:spPr>
          <p:txBody>
            <a:bodyPr spcFirstLastPara="1" wrap="square" lIns="31425" tIns="31425" rIns="31425" bIns="31425" anchor="ctr" anchorCtr="0">
              <a:noAutofit/>
            </a:bodyPr>
            <a:lstStyle/>
            <a:p>
              <a:pPr algn="ctr">
                <a:lnSpc>
                  <a:spcPct val="90000"/>
                </a:lnSpc>
                <a:buClr>
                  <a:srgbClr val="000000"/>
                </a:buClr>
                <a:buSzPts val="3300"/>
                <a:buFont typeface="Arial"/>
                <a:buNone/>
              </a:pPr>
              <a:r>
                <a:rPr lang="en-GB" sz="2475" b="1" kern="0">
                  <a:solidFill>
                    <a:srgbClr val="000000"/>
                  </a:solidFill>
                  <a:ea typeface="Arial"/>
                  <a:cs typeface="Arial"/>
                  <a:sym typeface="Arial"/>
                </a:rPr>
                <a:t>Goals</a:t>
              </a:r>
              <a:endParaRPr sz="1050" kern="0">
                <a:solidFill>
                  <a:srgbClr val="000000"/>
                </a:solidFill>
                <a:ea typeface="Arial"/>
                <a:cs typeface="Arial"/>
                <a:sym typeface="Arial"/>
              </a:endParaRPr>
            </a:p>
          </p:txBody>
        </p:sp>
        <p:sp>
          <p:nvSpPr>
            <p:cNvPr id="333" name="Google Shape;333;p16"/>
            <p:cNvSpPr/>
            <p:nvPr/>
          </p:nvSpPr>
          <p:spPr>
            <a:xfrm rot="10800000">
              <a:off x="1091299" y="1431235"/>
              <a:ext cx="4365196" cy="1431235"/>
            </a:xfrm>
            <a:prstGeom prst="trapezoid">
              <a:avLst>
                <a:gd name="adj" fmla="val 76249"/>
              </a:avLst>
            </a:prstGeom>
            <a:solidFill>
              <a:schemeClr val="accent1"/>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buClr>
                  <a:srgbClr val="000000"/>
                </a:buClr>
                <a:buSzPts val="1400"/>
                <a:buFont typeface="Arial"/>
                <a:buNone/>
              </a:pPr>
              <a:endParaRPr sz="1050" kern="0">
                <a:solidFill>
                  <a:srgbClr val="000000"/>
                </a:solidFill>
                <a:ea typeface="Arial"/>
                <a:cs typeface="Arial"/>
                <a:sym typeface="Arial"/>
              </a:endParaRPr>
            </a:p>
          </p:txBody>
        </p:sp>
        <p:sp>
          <p:nvSpPr>
            <p:cNvPr id="334" name="Google Shape;334;p16"/>
            <p:cNvSpPr txBox="1"/>
            <p:nvPr/>
          </p:nvSpPr>
          <p:spPr>
            <a:xfrm>
              <a:off x="1855208" y="1431235"/>
              <a:ext cx="2837377" cy="1431235"/>
            </a:xfrm>
            <a:prstGeom prst="rect">
              <a:avLst/>
            </a:prstGeom>
            <a:noFill/>
            <a:ln>
              <a:noFill/>
            </a:ln>
          </p:spPr>
          <p:txBody>
            <a:bodyPr spcFirstLastPara="1" wrap="square" lIns="31425" tIns="31425" rIns="31425" bIns="31425" anchor="ctr" anchorCtr="0">
              <a:noAutofit/>
            </a:bodyPr>
            <a:lstStyle/>
            <a:p>
              <a:pPr algn="ctr">
                <a:lnSpc>
                  <a:spcPct val="90000"/>
                </a:lnSpc>
                <a:buClr>
                  <a:srgbClr val="000000"/>
                </a:buClr>
                <a:buSzPts val="3300"/>
                <a:buFont typeface="Arial"/>
                <a:buNone/>
              </a:pPr>
              <a:r>
                <a:rPr lang="en-GB" sz="2475" b="1" kern="0">
                  <a:solidFill>
                    <a:srgbClr val="000000"/>
                  </a:solidFill>
                  <a:ea typeface="Arial"/>
                  <a:cs typeface="Arial"/>
                  <a:sym typeface="Arial"/>
                </a:rPr>
                <a:t>Objectives</a:t>
              </a:r>
              <a:endParaRPr sz="1050" kern="0">
                <a:solidFill>
                  <a:srgbClr val="000000"/>
                </a:solidFill>
                <a:ea typeface="Arial"/>
                <a:cs typeface="Arial"/>
                <a:sym typeface="Arial"/>
              </a:endParaRPr>
            </a:p>
          </p:txBody>
        </p:sp>
        <p:sp>
          <p:nvSpPr>
            <p:cNvPr id="335" name="Google Shape;335;p16"/>
            <p:cNvSpPr/>
            <p:nvPr/>
          </p:nvSpPr>
          <p:spPr>
            <a:xfrm rot="10800000">
              <a:off x="2182598" y="2862470"/>
              <a:ext cx="2182598" cy="1431235"/>
            </a:xfrm>
            <a:prstGeom prst="trapezoid">
              <a:avLst>
                <a:gd name="adj" fmla="val 76249"/>
              </a:avLst>
            </a:prstGeom>
            <a:solidFill>
              <a:schemeClr val="accent4"/>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buClr>
                  <a:srgbClr val="000000"/>
                </a:buClr>
                <a:buSzPts val="1400"/>
                <a:buFont typeface="Arial"/>
                <a:buNone/>
              </a:pPr>
              <a:endParaRPr sz="1050" kern="0">
                <a:solidFill>
                  <a:srgbClr val="000000"/>
                </a:solidFill>
                <a:ea typeface="Arial"/>
                <a:cs typeface="Arial"/>
                <a:sym typeface="Arial"/>
              </a:endParaRPr>
            </a:p>
          </p:txBody>
        </p:sp>
        <p:sp>
          <p:nvSpPr>
            <p:cNvPr id="336" name="Google Shape;336;p16"/>
            <p:cNvSpPr txBox="1"/>
            <p:nvPr/>
          </p:nvSpPr>
          <p:spPr>
            <a:xfrm>
              <a:off x="2182598" y="2862470"/>
              <a:ext cx="2182598" cy="1431235"/>
            </a:xfrm>
            <a:prstGeom prst="rect">
              <a:avLst/>
            </a:prstGeom>
            <a:noFill/>
            <a:ln>
              <a:noFill/>
            </a:ln>
          </p:spPr>
          <p:txBody>
            <a:bodyPr spcFirstLastPara="1" wrap="square" lIns="31425" tIns="31425" rIns="31425" bIns="31425" anchor="ctr" anchorCtr="0">
              <a:noAutofit/>
            </a:bodyPr>
            <a:lstStyle/>
            <a:p>
              <a:pPr algn="ctr">
                <a:lnSpc>
                  <a:spcPct val="90000"/>
                </a:lnSpc>
                <a:buClr>
                  <a:srgbClr val="000000"/>
                </a:buClr>
                <a:buSzPts val="3300"/>
                <a:buFont typeface="Arial"/>
                <a:buNone/>
              </a:pPr>
              <a:r>
                <a:rPr lang="en-GB" sz="2475" b="1" kern="0">
                  <a:solidFill>
                    <a:srgbClr val="000000"/>
                  </a:solidFill>
                  <a:ea typeface="Arial"/>
                  <a:cs typeface="Arial"/>
                  <a:sym typeface="Arial"/>
                </a:rPr>
                <a:t>Outcomes</a:t>
              </a:r>
              <a:endParaRPr sz="1050" kern="0">
                <a:solidFill>
                  <a:srgbClr val="000000"/>
                </a:solidFill>
                <a:ea typeface="Arial"/>
                <a:cs typeface="Arial"/>
                <a:sym typeface="Arial"/>
              </a:endParaRPr>
            </a:p>
          </p:txBody>
        </p:sp>
      </p:grpSp>
      <p:sp>
        <p:nvSpPr>
          <p:cNvPr id="337" name="Google Shape;337;p16"/>
          <p:cNvSpPr/>
          <p:nvPr/>
        </p:nvSpPr>
        <p:spPr>
          <a:xfrm flipH="1">
            <a:off x="4773268" y="3348883"/>
            <a:ext cx="1997765" cy="737204"/>
          </a:xfrm>
          <a:prstGeom prst="homePlate">
            <a:avLst>
              <a:gd name="adj" fmla="val 37818"/>
            </a:avLst>
          </a:prstGeom>
          <a:solidFill>
            <a:srgbClr val="C00000">
              <a:alpha val="22745"/>
            </a:srgbClr>
          </a:solidFill>
          <a:ln w="38100" cap="flat" cmpd="sng">
            <a:solidFill>
              <a:srgbClr val="C00000"/>
            </a:solidFill>
            <a:prstDash val="solid"/>
            <a:round/>
            <a:headEnd type="none" w="sm" len="sm"/>
            <a:tailEnd type="none" w="sm" len="sm"/>
          </a:ln>
        </p:spPr>
        <p:txBody>
          <a:bodyPr spcFirstLastPara="1" wrap="square" lIns="68569" tIns="34275" rIns="68569" bIns="34275" anchor="ctr" anchorCtr="0">
            <a:noAutofit/>
          </a:bodyPr>
          <a:lstStyle/>
          <a:p>
            <a:pPr algn="ctr">
              <a:buClr>
                <a:srgbClr val="000000"/>
              </a:buClr>
              <a:buSzPts val="1800"/>
              <a:buFont typeface="Arial"/>
              <a:buNone/>
            </a:pPr>
            <a:r>
              <a:rPr lang="en-GB" sz="1350" kern="0">
                <a:solidFill>
                  <a:srgbClr val="000000"/>
                </a:solidFill>
                <a:ea typeface="Arial"/>
                <a:cs typeface="Arial"/>
                <a:sym typeface="Arial"/>
              </a:rPr>
              <a:t>What </a:t>
            </a:r>
            <a:r>
              <a:rPr lang="en-GB" sz="1350" b="1" i="1" kern="0">
                <a:solidFill>
                  <a:srgbClr val="000000"/>
                </a:solidFill>
                <a:ea typeface="Arial"/>
                <a:cs typeface="Arial"/>
                <a:sym typeface="Arial"/>
              </a:rPr>
              <a:t>trainers</a:t>
            </a:r>
            <a:r>
              <a:rPr lang="en-GB" sz="1350" kern="0">
                <a:solidFill>
                  <a:srgbClr val="000000"/>
                </a:solidFill>
                <a:ea typeface="Arial"/>
                <a:cs typeface="Arial"/>
                <a:sym typeface="Arial"/>
              </a:rPr>
              <a:t> will do to pursue the goal</a:t>
            </a:r>
            <a:endParaRPr sz="1050" kern="0">
              <a:solidFill>
                <a:srgbClr val="000000"/>
              </a:solidFill>
              <a:ea typeface="Arial"/>
              <a:cs typeface="Arial"/>
              <a:sym typeface="Arial"/>
            </a:endParaRPr>
          </a:p>
        </p:txBody>
      </p:sp>
      <p:sp>
        <p:nvSpPr>
          <p:cNvPr id="338" name="Google Shape;338;p16"/>
          <p:cNvSpPr/>
          <p:nvPr/>
        </p:nvSpPr>
        <p:spPr>
          <a:xfrm flipH="1">
            <a:off x="4104273" y="4409839"/>
            <a:ext cx="1997765" cy="737204"/>
          </a:xfrm>
          <a:prstGeom prst="homePlate">
            <a:avLst>
              <a:gd name="adj" fmla="val 35603"/>
            </a:avLst>
          </a:prstGeom>
          <a:solidFill>
            <a:srgbClr val="C00000">
              <a:alpha val="22745"/>
            </a:srgbClr>
          </a:solidFill>
          <a:ln w="38100" cap="flat" cmpd="sng">
            <a:solidFill>
              <a:srgbClr val="C00000"/>
            </a:solidFill>
            <a:prstDash val="solid"/>
            <a:round/>
            <a:headEnd type="none" w="sm" len="sm"/>
            <a:tailEnd type="none" w="sm" len="sm"/>
          </a:ln>
        </p:spPr>
        <p:txBody>
          <a:bodyPr spcFirstLastPara="1" wrap="square" lIns="68569" tIns="34275" rIns="68569" bIns="34275" anchor="ctr" anchorCtr="0">
            <a:noAutofit/>
          </a:bodyPr>
          <a:lstStyle/>
          <a:p>
            <a:pPr algn="ctr">
              <a:buClr>
                <a:srgbClr val="000000"/>
              </a:buClr>
              <a:buSzPts val="1800"/>
              <a:buFont typeface="Arial"/>
              <a:buNone/>
            </a:pPr>
            <a:r>
              <a:rPr lang="en-GB" sz="1350" kern="0">
                <a:solidFill>
                  <a:srgbClr val="000000"/>
                </a:solidFill>
                <a:ea typeface="Arial"/>
                <a:cs typeface="Arial"/>
                <a:sym typeface="Arial"/>
              </a:rPr>
              <a:t>What </a:t>
            </a:r>
            <a:r>
              <a:rPr lang="en-GB" sz="1350" b="1" i="1" kern="0">
                <a:solidFill>
                  <a:srgbClr val="000000"/>
                </a:solidFill>
                <a:ea typeface="Arial"/>
                <a:cs typeface="Arial"/>
                <a:sym typeface="Arial"/>
              </a:rPr>
              <a:t>learners</a:t>
            </a:r>
            <a:r>
              <a:rPr lang="en-GB" sz="1350" kern="0">
                <a:solidFill>
                  <a:srgbClr val="000000"/>
                </a:solidFill>
                <a:ea typeface="Arial"/>
                <a:cs typeface="Arial"/>
                <a:sym typeface="Arial"/>
              </a:rPr>
              <a:t> can do afterwards (evidence of reaching goal) </a:t>
            </a:r>
            <a:endParaRPr sz="1050" kern="0">
              <a:solidFill>
                <a:srgbClr val="000000"/>
              </a:solidFill>
              <a:ea typeface="Arial"/>
              <a:cs typeface="Arial"/>
              <a:sym typeface="Arial"/>
            </a:endParaRPr>
          </a:p>
        </p:txBody>
      </p:sp>
      <p:sp>
        <p:nvSpPr>
          <p:cNvPr id="339" name="Google Shape;339;p16"/>
          <p:cNvSpPr/>
          <p:nvPr/>
        </p:nvSpPr>
        <p:spPr>
          <a:xfrm flipH="1">
            <a:off x="5500487" y="2281129"/>
            <a:ext cx="1997765" cy="737204"/>
          </a:xfrm>
          <a:prstGeom prst="homePlate">
            <a:avLst>
              <a:gd name="adj" fmla="val 36710"/>
            </a:avLst>
          </a:prstGeom>
          <a:solidFill>
            <a:srgbClr val="C00000">
              <a:alpha val="22745"/>
            </a:srgbClr>
          </a:solidFill>
          <a:ln w="38100" cap="rnd" cmpd="sng">
            <a:solidFill>
              <a:srgbClr val="C00000"/>
            </a:solidFill>
            <a:prstDash val="solid"/>
            <a:round/>
            <a:headEnd type="none" w="sm" len="sm"/>
            <a:tailEnd type="none" w="sm" len="sm"/>
          </a:ln>
        </p:spPr>
        <p:txBody>
          <a:bodyPr spcFirstLastPara="1" wrap="square" lIns="68569" tIns="34275" rIns="68569" bIns="34275" anchor="ctr" anchorCtr="0">
            <a:noAutofit/>
          </a:bodyPr>
          <a:lstStyle/>
          <a:p>
            <a:pPr algn="ctr">
              <a:buClr>
                <a:srgbClr val="000000"/>
              </a:buClr>
              <a:buSzPts val="1800"/>
              <a:buFont typeface="Arial"/>
              <a:buNone/>
            </a:pPr>
            <a:r>
              <a:rPr lang="en-GB" sz="1350" kern="0">
                <a:solidFill>
                  <a:srgbClr val="000000"/>
                </a:solidFill>
                <a:ea typeface="Arial"/>
                <a:cs typeface="Arial"/>
                <a:sym typeface="Arial"/>
              </a:rPr>
              <a:t>The </a:t>
            </a:r>
            <a:r>
              <a:rPr lang="en-GB" sz="1350" b="1" i="1" kern="0">
                <a:solidFill>
                  <a:srgbClr val="000000"/>
                </a:solidFill>
                <a:ea typeface="Arial"/>
                <a:cs typeface="Arial"/>
                <a:sym typeface="Arial"/>
              </a:rPr>
              <a:t>big picture</a:t>
            </a:r>
            <a:endParaRPr sz="1050" kern="0">
              <a:solidFill>
                <a:srgbClr val="000000"/>
              </a:solidFill>
              <a:ea typeface="Arial"/>
              <a:cs typeface="Arial"/>
              <a:sym typeface="Arial"/>
            </a:endParaRPr>
          </a:p>
        </p:txBody>
      </p:sp>
      <p:sp>
        <p:nvSpPr>
          <p:cNvPr id="340" name="Google Shape;340;p16"/>
          <p:cNvSpPr txBox="1"/>
          <p:nvPr/>
        </p:nvSpPr>
        <p:spPr>
          <a:xfrm>
            <a:off x="846921" y="5309704"/>
            <a:ext cx="3138119" cy="230802"/>
          </a:xfrm>
          <a:prstGeom prst="rect">
            <a:avLst/>
          </a:prstGeom>
          <a:noFill/>
          <a:ln>
            <a:noFill/>
          </a:ln>
        </p:spPr>
        <p:txBody>
          <a:bodyPr spcFirstLastPara="1" wrap="square" lIns="68569" tIns="34275" rIns="68569" bIns="34275" anchor="t" anchorCtr="0">
            <a:spAutoFit/>
          </a:bodyPr>
          <a:lstStyle/>
          <a:p>
            <a:pPr>
              <a:buClr>
                <a:srgbClr val="000000"/>
              </a:buClr>
              <a:buSzPts val="1400"/>
              <a:buFont typeface="Arial"/>
              <a:buNone/>
            </a:pPr>
            <a:r>
              <a:rPr lang="en-GB" sz="1050" kern="0" dirty="0">
                <a:solidFill>
                  <a:srgbClr val="000000"/>
                </a:solidFill>
                <a:ea typeface="Arial"/>
                <a:cs typeface="Arial"/>
                <a:sym typeface="Arial"/>
              </a:rPr>
              <a:t>Adapted from: http://www.drew.edu/sla/outcomes/ </a:t>
            </a:r>
            <a:endParaRPr sz="1050" kern="0" dirty="0">
              <a:solidFill>
                <a:srgbClr val="000000"/>
              </a:solidFill>
              <a:ea typeface="Arial"/>
              <a:cs typeface="Arial"/>
              <a:sym typeface="Arial"/>
            </a:endParaRPr>
          </a:p>
        </p:txBody>
      </p:sp>
      <p:pic>
        <p:nvPicPr>
          <p:cNvPr id="341" name="Google Shape;341;p16"/>
          <p:cNvPicPr preferRelativeResize="0"/>
          <p:nvPr/>
        </p:nvPicPr>
        <p:blipFill rotWithShape="1">
          <a:blip r:embed="rId3">
            <a:alphaModFix/>
          </a:blip>
          <a:srcRect/>
          <a:stretch/>
        </p:blipFill>
        <p:spPr>
          <a:xfrm>
            <a:off x="6871129" y="5268409"/>
            <a:ext cx="655266" cy="230833"/>
          </a:xfrm>
          <a:prstGeom prst="rect">
            <a:avLst/>
          </a:prstGeom>
          <a:noFill/>
          <a:ln>
            <a:noFill/>
          </a:ln>
        </p:spPr>
      </p:pic>
      <p:sp>
        <p:nvSpPr>
          <p:cNvPr id="342" name="Google Shape;342;p16"/>
          <p:cNvSpPr txBox="1">
            <a:spLocks noGrp="1"/>
          </p:cNvSpPr>
          <p:nvPr>
            <p:ph type="ftr" idx="11"/>
          </p:nvPr>
        </p:nvSpPr>
        <p:spPr>
          <a:xfrm>
            <a:off x="628650" y="5624513"/>
            <a:ext cx="5486400" cy="273844"/>
          </a:xfrm>
          <a:prstGeom prst="rect">
            <a:avLst/>
          </a:prstGeom>
          <a:noFill/>
          <a:ln>
            <a:noFill/>
          </a:ln>
        </p:spPr>
        <p:txBody>
          <a:bodyPr spcFirstLastPara="1" wrap="square" lIns="68569" tIns="34275" rIns="68569" bIns="34275" anchor="ctr" anchorCtr="0">
            <a:noAutofit/>
          </a:bodyPr>
          <a:lstStyle/>
          <a:p>
            <a:r>
              <a:rPr lang="en-GB" dirty="0">
                <a:solidFill>
                  <a:srgbClr val="000000"/>
                </a:solidFill>
                <a:latin typeface="Nunito"/>
                <a:ea typeface="Nunito"/>
                <a:cs typeface="Nunito"/>
                <a:sym typeface="Nunito"/>
              </a:rPr>
              <a:t>www.eosc-synergy.eu - </a:t>
            </a:r>
            <a:r>
              <a:rPr lang="en-GB" sz="750" dirty="0">
                <a:solidFill>
                  <a:srgbClr val="000000"/>
                </a:solidFill>
                <a:latin typeface="Nunito"/>
                <a:ea typeface="Nunito"/>
                <a:cs typeface="Nunito"/>
                <a:sym typeface="Nunito"/>
              </a:rPr>
              <a:t>RIA 857647</a:t>
            </a:r>
            <a:endParaRPr dirty="0">
              <a:solidFill>
                <a:srgbClr val="000000"/>
              </a:solidFill>
              <a:latin typeface="Nunito"/>
              <a:ea typeface="Nunito"/>
              <a:cs typeface="Nunito"/>
              <a:sym typeface="Nunito"/>
            </a:endParaRPr>
          </a:p>
        </p:txBody>
      </p:sp>
      <p:sp>
        <p:nvSpPr>
          <p:cNvPr id="343" name="Google Shape;343;p16"/>
          <p:cNvSpPr txBox="1"/>
          <p:nvPr/>
        </p:nvSpPr>
        <p:spPr>
          <a:xfrm>
            <a:off x="7745681" y="2285456"/>
            <a:ext cx="1225125" cy="623225"/>
          </a:xfrm>
          <a:prstGeom prst="rect">
            <a:avLst/>
          </a:prstGeom>
          <a:noFill/>
          <a:ln>
            <a:noFill/>
          </a:ln>
        </p:spPr>
        <p:txBody>
          <a:bodyPr spcFirstLastPara="1" wrap="square" lIns="68569" tIns="68569" rIns="68569" bIns="68569" anchor="t" anchorCtr="0">
            <a:spAutoFit/>
          </a:bodyPr>
          <a:lstStyle/>
          <a:p>
            <a:pPr>
              <a:buClr>
                <a:srgbClr val="000000"/>
              </a:buClr>
              <a:buSzPts val="1400"/>
              <a:buFont typeface="Arial"/>
              <a:buNone/>
            </a:pPr>
            <a:r>
              <a:rPr lang="en-GB" sz="1050" kern="0">
                <a:solidFill>
                  <a:srgbClr val="000000"/>
                </a:solidFill>
                <a:latin typeface="Nunito"/>
                <a:ea typeface="Nunito"/>
                <a:cs typeface="Nunito"/>
                <a:sym typeface="Nunito"/>
              </a:rPr>
              <a:t>Improve data management at your university</a:t>
            </a:r>
            <a:endParaRPr sz="1050" kern="0">
              <a:solidFill>
                <a:srgbClr val="000000"/>
              </a:solidFill>
              <a:latin typeface="Nunito"/>
              <a:ea typeface="Nunito"/>
              <a:cs typeface="Nunito"/>
              <a:sym typeface="Nunito"/>
            </a:endParaRPr>
          </a:p>
        </p:txBody>
      </p:sp>
      <p:sp>
        <p:nvSpPr>
          <p:cNvPr id="344" name="Google Shape;344;p16"/>
          <p:cNvSpPr txBox="1"/>
          <p:nvPr/>
        </p:nvSpPr>
        <p:spPr>
          <a:xfrm>
            <a:off x="6871125" y="3346585"/>
            <a:ext cx="2126250" cy="623225"/>
          </a:xfrm>
          <a:prstGeom prst="rect">
            <a:avLst/>
          </a:prstGeom>
          <a:noFill/>
          <a:ln>
            <a:noFill/>
          </a:ln>
        </p:spPr>
        <p:txBody>
          <a:bodyPr spcFirstLastPara="1" wrap="square" lIns="68569" tIns="68569" rIns="68569" bIns="68569" anchor="t" anchorCtr="0">
            <a:spAutoFit/>
          </a:bodyPr>
          <a:lstStyle/>
          <a:p>
            <a:pPr marL="342900" indent="-238125">
              <a:buClr>
                <a:srgbClr val="000000"/>
              </a:buClr>
              <a:buSzPts val="1400"/>
              <a:buFont typeface="Nunito"/>
              <a:buChar char="●"/>
            </a:pPr>
            <a:r>
              <a:rPr lang="en-GB" sz="1050" kern="0">
                <a:solidFill>
                  <a:srgbClr val="000000"/>
                </a:solidFill>
                <a:latin typeface="Nunito"/>
                <a:ea typeface="Nunito"/>
                <a:cs typeface="Nunito"/>
                <a:sym typeface="Nunito"/>
              </a:rPr>
              <a:t>Run a series of workshops</a:t>
            </a:r>
            <a:endParaRPr sz="1050" kern="0">
              <a:solidFill>
                <a:srgbClr val="000000"/>
              </a:solidFill>
              <a:latin typeface="Nunito"/>
              <a:ea typeface="Nunito"/>
              <a:cs typeface="Nunito"/>
              <a:sym typeface="Nunito"/>
            </a:endParaRPr>
          </a:p>
          <a:p>
            <a:pPr marL="342900" indent="-238125">
              <a:buClr>
                <a:srgbClr val="000000"/>
              </a:buClr>
              <a:buSzPts val="1400"/>
              <a:buFont typeface="Nunito"/>
              <a:buChar char="●"/>
            </a:pPr>
            <a:r>
              <a:rPr lang="en-GB" sz="1050" kern="0">
                <a:solidFill>
                  <a:srgbClr val="000000"/>
                </a:solidFill>
                <a:latin typeface="Nunito"/>
                <a:ea typeface="Nunito"/>
                <a:cs typeface="Nunito"/>
                <a:sym typeface="Nunito"/>
              </a:rPr>
              <a:t>Raise awareness of available support services</a:t>
            </a:r>
            <a:endParaRPr sz="1050" kern="0">
              <a:solidFill>
                <a:srgbClr val="000000"/>
              </a:solidFill>
              <a:latin typeface="Nunito"/>
              <a:ea typeface="Nunito"/>
              <a:cs typeface="Nunito"/>
              <a:sym typeface="Nunito"/>
            </a:endParaRPr>
          </a:p>
        </p:txBody>
      </p:sp>
      <p:sp>
        <p:nvSpPr>
          <p:cNvPr id="345" name="Google Shape;345;p16"/>
          <p:cNvSpPr txBox="1"/>
          <p:nvPr/>
        </p:nvSpPr>
        <p:spPr>
          <a:xfrm>
            <a:off x="6375825" y="4162350"/>
            <a:ext cx="2621475" cy="1107973"/>
          </a:xfrm>
          <a:prstGeom prst="rect">
            <a:avLst/>
          </a:prstGeom>
          <a:noFill/>
          <a:ln>
            <a:noFill/>
          </a:ln>
        </p:spPr>
        <p:txBody>
          <a:bodyPr spcFirstLastPara="1" wrap="square" lIns="68569" tIns="68569" rIns="68569" bIns="68569" anchor="t" anchorCtr="0">
            <a:spAutoFit/>
          </a:bodyPr>
          <a:lstStyle/>
          <a:p>
            <a:pPr marL="342900" indent="-238125">
              <a:buClr>
                <a:srgbClr val="000000"/>
              </a:buClr>
              <a:buSzPts val="1400"/>
              <a:buFont typeface="Nunito"/>
              <a:buChar char="●"/>
            </a:pPr>
            <a:r>
              <a:rPr lang="en-GB" sz="1050" kern="0">
                <a:solidFill>
                  <a:srgbClr val="000000"/>
                </a:solidFill>
                <a:latin typeface="Nunito"/>
                <a:ea typeface="Nunito"/>
                <a:cs typeface="Nunito"/>
                <a:sym typeface="Nunito"/>
              </a:rPr>
              <a:t>List the features of a data  management plan</a:t>
            </a:r>
            <a:endParaRPr sz="1050" kern="0">
              <a:solidFill>
                <a:srgbClr val="000000"/>
              </a:solidFill>
              <a:latin typeface="Nunito"/>
              <a:ea typeface="Nunito"/>
              <a:cs typeface="Nunito"/>
              <a:sym typeface="Nunito"/>
            </a:endParaRPr>
          </a:p>
          <a:p>
            <a:pPr marL="342900" indent="-238125">
              <a:buClr>
                <a:srgbClr val="000000"/>
              </a:buClr>
              <a:buSzPts val="1400"/>
              <a:buFont typeface="Nunito"/>
              <a:buChar char="●"/>
            </a:pPr>
            <a:r>
              <a:rPr lang="en-GB" sz="1050" kern="0">
                <a:solidFill>
                  <a:srgbClr val="000000"/>
                </a:solidFill>
                <a:latin typeface="Nunito"/>
                <a:ea typeface="Nunito"/>
                <a:cs typeface="Nunito"/>
                <a:sym typeface="Nunito"/>
              </a:rPr>
              <a:t>Explain why data management is important  </a:t>
            </a:r>
            <a:endParaRPr sz="1050" kern="0">
              <a:solidFill>
                <a:srgbClr val="000000"/>
              </a:solidFill>
              <a:latin typeface="Nunito"/>
              <a:ea typeface="Nunito"/>
              <a:cs typeface="Nunito"/>
              <a:sym typeface="Nunito"/>
            </a:endParaRPr>
          </a:p>
          <a:p>
            <a:pPr marL="342900" indent="-238125">
              <a:buClr>
                <a:srgbClr val="000000"/>
              </a:buClr>
              <a:buSzPts val="1400"/>
              <a:buFont typeface="Nunito"/>
              <a:buChar char="●"/>
            </a:pPr>
            <a:r>
              <a:rPr lang="en-GB" sz="1050" kern="0">
                <a:solidFill>
                  <a:srgbClr val="000000"/>
                </a:solidFill>
                <a:latin typeface="Nunito"/>
                <a:ea typeface="Nunito"/>
                <a:cs typeface="Nunito"/>
                <a:sym typeface="Nunito"/>
              </a:rPr>
              <a:t>Be able to create a DMP</a:t>
            </a:r>
            <a:endParaRPr sz="1050" kern="0">
              <a:solidFill>
                <a:srgbClr val="000000"/>
              </a:solidFill>
              <a:latin typeface="Nunito"/>
              <a:ea typeface="Nunito"/>
              <a:cs typeface="Nunito"/>
              <a:sym typeface="Nunito"/>
            </a:endParaRPr>
          </a:p>
          <a:p>
            <a:pPr marL="342900" indent="-238125">
              <a:buClr>
                <a:srgbClr val="000000"/>
              </a:buClr>
              <a:buSzPts val="1400"/>
              <a:buFont typeface="Nunito"/>
              <a:buChar char="●"/>
            </a:pPr>
            <a:r>
              <a:rPr lang="en-GB" sz="1050" kern="0">
                <a:solidFill>
                  <a:srgbClr val="000000"/>
                </a:solidFill>
                <a:latin typeface="Nunito"/>
                <a:ea typeface="Nunito"/>
                <a:cs typeface="Nunito"/>
                <a:sym typeface="Nunito"/>
              </a:rPr>
              <a:t>Know where to get support </a:t>
            </a:r>
            <a:endParaRPr sz="1050" kern="0">
              <a:solidFill>
                <a:srgbClr val="000000"/>
              </a:solidFill>
              <a:latin typeface="Nunito"/>
              <a:ea typeface="Nunito"/>
              <a:cs typeface="Nunito"/>
              <a:sym typeface="Nunito"/>
            </a:endParaRPr>
          </a:p>
        </p:txBody>
      </p:sp>
    </p:spTree>
    <p:extLst>
      <p:ext uri="{BB962C8B-B14F-4D97-AF65-F5344CB8AC3E}">
        <p14:creationId xmlns:p14="http://schemas.microsoft.com/office/powerpoint/2010/main" val="34693941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17"/>
          <p:cNvSpPr txBox="1">
            <a:spLocks noGrp="1"/>
          </p:cNvSpPr>
          <p:nvPr>
            <p:ph type="title"/>
          </p:nvPr>
        </p:nvSpPr>
        <p:spPr>
          <a:xfrm>
            <a:off x="628650" y="1131094"/>
            <a:ext cx="6951245" cy="994172"/>
          </a:xfrm>
          <a:prstGeom prst="rect">
            <a:avLst/>
          </a:prstGeom>
          <a:noFill/>
          <a:ln>
            <a:noFill/>
          </a:ln>
        </p:spPr>
        <p:txBody>
          <a:bodyPr spcFirstLastPara="1" wrap="square" lIns="68569" tIns="34275" rIns="68569" bIns="34275" anchor="ctr" anchorCtr="0">
            <a:normAutofit/>
          </a:bodyPr>
          <a:lstStyle/>
          <a:p>
            <a:r>
              <a:rPr lang="en-GB"/>
              <a:t>Your audience</a:t>
            </a:r>
            <a:endParaRPr/>
          </a:p>
        </p:txBody>
      </p:sp>
      <p:sp>
        <p:nvSpPr>
          <p:cNvPr id="351" name="Google Shape;351;p17"/>
          <p:cNvSpPr txBox="1">
            <a:spLocks noGrp="1"/>
          </p:cNvSpPr>
          <p:nvPr>
            <p:ph type="body" idx="1"/>
          </p:nvPr>
        </p:nvSpPr>
        <p:spPr>
          <a:xfrm>
            <a:off x="628650" y="2226469"/>
            <a:ext cx="3592830" cy="3263504"/>
          </a:xfrm>
          <a:prstGeom prst="rect">
            <a:avLst/>
          </a:prstGeom>
          <a:noFill/>
          <a:ln>
            <a:noFill/>
          </a:ln>
        </p:spPr>
        <p:txBody>
          <a:bodyPr spcFirstLastPara="1" wrap="square" lIns="68569" tIns="34275" rIns="68569" bIns="34275" anchor="t" anchorCtr="0">
            <a:normAutofit/>
          </a:bodyPr>
          <a:lstStyle/>
          <a:p>
            <a:pPr>
              <a:buSzPts val="3080"/>
            </a:pPr>
            <a:r>
              <a:rPr lang="en-GB"/>
              <a:t>Role, background and context</a:t>
            </a:r>
            <a:endParaRPr/>
          </a:p>
          <a:p>
            <a:pPr>
              <a:buSzPts val="3080"/>
            </a:pPr>
            <a:r>
              <a:rPr lang="en-GB"/>
              <a:t>Prior knowledge, skills and experiences </a:t>
            </a:r>
            <a:endParaRPr/>
          </a:p>
          <a:p>
            <a:pPr>
              <a:buSzPts val="3080"/>
            </a:pPr>
            <a:r>
              <a:rPr lang="en-GB"/>
              <a:t>Motivation </a:t>
            </a:r>
            <a:endParaRPr/>
          </a:p>
          <a:p>
            <a:pPr>
              <a:buSzPts val="3080"/>
            </a:pPr>
            <a:r>
              <a:rPr lang="en-GB"/>
              <a:t>Barriers / fears</a:t>
            </a:r>
            <a:endParaRPr/>
          </a:p>
          <a:p>
            <a:pPr indent="-171450">
              <a:buNone/>
            </a:pPr>
            <a:endParaRPr/>
          </a:p>
        </p:txBody>
      </p:sp>
      <p:sp>
        <p:nvSpPr>
          <p:cNvPr id="352" name="Google Shape;352;p17"/>
          <p:cNvSpPr txBox="1">
            <a:spLocks noGrp="1"/>
          </p:cNvSpPr>
          <p:nvPr>
            <p:ph type="sldNum" idx="12"/>
          </p:nvPr>
        </p:nvSpPr>
        <p:spPr>
          <a:xfrm>
            <a:off x="7877676" y="5624513"/>
            <a:ext cx="637674" cy="273844"/>
          </a:xfrm>
          <a:prstGeom prst="rect">
            <a:avLst/>
          </a:prstGeom>
          <a:noFill/>
          <a:ln>
            <a:noFill/>
          </a:ln>
        </p:spPr>
        <p:txBody>
          <a:bodyPr spcFirstLastPara="1" wrap="square" lIns="68569" tIns="34275" rIns="68569" bIns="34275" anchor="ctr" anchorCtr="0">
            <a:noAutofit/>
          </a:bodyPr>
          <a:lstStyle/>
          <a:p>
            <a:fld id="{00000000-1234-1234-1234-123412341234}" type="slidenum">
              <a:rPr lang="en-GB">
                <a:solidFill>
                  <a:srgbClr val="FFFFFF"/>
                </a:solidFill>
              </a:rPr>
              <a:pPr/>
              <a:t>13</a:t>
            </a:fld>
            <a:endParaRPr>
              <a:solidFill>
                <a:srgbClr val="FFFFFF"/>
              </a:solidFill>
            </a:endParaRPr>
          </a:p>
        </p:txBody>
      </p:sp>
      <p:sp>
        <p:nvSpPr>
          <p:cNvPr id="353" name="Google Shape;353;p17"/>
          <p:cNvSpPr txBox="1">
            <a:spLocks noGrp="1"/>
          </p:cNvSpPr>
          <p:nvPr>
            <p:ph type="ftr" idx="11"/>
          </p:nvPr>
        </p:nvSpPr>
        <p:spPr>
          <a:xfrm>
            <a:off x="628650" y="5624513"/>
            <a:ext cx="5486400" cy="273844"/>
          </a:xfrm>
          <a:prstGeom prst="rect">
            <a:avLst/>
          </a:prstGeom>
          <a:noFill/>
          <a:ln>
            <a:noFill/>
          </a:ln>
        </p:spPr>
        <p:txBody>
          <a:bodyPr spcFirstLastPara="1" wrap="square" lIns="68569" tIns="34275" rIns="68569" bIns="34275" anchor="ctr" anchorCtr="0">
            <a:noAutofit/>
          </a:bodyPr>
          <a:lstStyle/>
          <a:p>
            <a:r>
              <a:rPr lang="en-GB">
                <a:solidFill>
                  <a:srgbClr val="000000"/>
                </a:solidFill>
                <a:latin typeface="Nunito"/>
                <a:ea typeface="Nunito"/>
                <a:cs typeface="Nunito"/>
                <a:sym typeface="Nunito"/>
              </a:rPr>
              <a:t>www.eosc-synergy.eu - </a:t>
            </a:r>
            <a:r>
              <a:rPr lang="en-GB" sz="750">
                <a:solidFill>
                  <a:srgbClr val="000000"/>
                </a:solidFill>
                <a:latin typeface="Nunito"/>
                <a:ea typeface="Nunito"/>
                <a:cs typeface="Nunito"/>
                <a:sym typeface="Nunito"/>
              </a:rPr>
              <a:t>RIA 857647</a:t>
            </a:r>
            <a:endParaRPr>
              <a:solidFill>
                <a:srgbClr val="000000"/>
              </a:solidFill>
              <a:latin typeface="Nunito"/>
              <a:ea typeface="Nunito"/>
              <a:cs typeface="Nunito"/>
              <a:sym typeface="Nunito"/>
            </a:endParaRPr>
          </a:p>
        </p:txBody>
      </p:sp>
      <p:pic>
        <p:nvPicPr>
          <p:cNvPr id="354" name="Google Shape;354;p17"/>
          <p:cNvPicPr preferRelativeResize="0"/>
          <p:nvPr/>
        </p:nvPicPr>
        <p:blipFill rotWithShape="1">
          <a:blip r:embed="rId3">
            <a:alphaModFix/>
          </a:blip>
          <a:srcRect/>
          <a:stretch/>
        </p:blipFill>
        <p:spPr>
          <a:xfrm>
            <a:off x="4746940" y="1868028"/>
            <a:ext cx="2832956" cy="2832956"/>
          </a:xfrm>
          <a:prstGeom prst="rect">
            <a:avLst/>
          </a:prstGeom>
          <a:noFill/>
          <a:ln>
            <a:noFill/>
          </a:ln>
        </p:spPr>
      </p:pic>
    </p:spTree>
    <p:extLst>
      <p:ext uri="{BB962C8B-B14F-4D97-AF65-F5344CB8AC3E}">
        <p14:creationId xmlns:p14="http://schemas.microsoft.com/office/powerpoint/2010/main" val="26865593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pic>
        <p:nvPicPr>
          <p:cNvPr id="2" name="Picture 1" descr="Melb: Powering up your 2018 (data skills) training - online workbook v2 - Google Docs - Mozilla Firefox"/>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67664"/>
            <a:ext cx="9144000" cy="4922674"/>
          </a:xfrm>
          <a:prstGeom prst="rect">
            <a:avLst/>
          </a:prstGeom>
        </p:spPr>
      </p:pic>
    </p:spTree>
    <p:extLst>
      <p:ext uri="{BB962C8B-B14F-4D97-AF65-F5344CB8AC3E}">
        <p14:creationId xmlns:p14="http://schemas.microsoft.com/office/powerpoint/2010/main" val="35816497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elb: Powering up your 2018 (data skills) training - online workbook v2 - Google Docs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7664"/>
            <a:ext cx="9144000" cy="4922674"/>
          </a:xfrm>
          <a:prstGeom prst="rect">
            <a:avLst/>
          </a:prstGeom>
        </p:spPr>
      </p:pic>
    </p:spTree>
    <p:extLst>
      <p:ext uri="{BB962C8B-B14F-4D97-AF65-F5344CB8AC3E}">
        <p14:creationId xmlns:p14="http://schemas.microsoft.com/office/powerpoint/2010/main" val="27005208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lb: Powering up your 2018 (data skills) training - online workbook v2 - Google Docs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7664"/>
            <a:ext cx="9144000" cy="4922674"/>
          </a:xfrm>
          <a:prstGeom prst="rect">
            <a:avLst/>
          </a:prstGeom>
        </p:spPr>
      </p:pic>
    </p:spTree>
    <p:extLst>
      <p:ext uri="{BB962C8B-B14F-4D97-AF65-F5344CB8AC3E}">
        <p14:creationId xmlns:p14="http://schemas.microsoft.com/office/powerpoint/2010/main" val="7907348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50073" y="80794"/>
            <a:ext cx="7647382" cy="5982286"/>
          </a:xfrm>
          <a:prstGeom prst="rect">
            <a:avLst/>
          </a:prstGeom>
        </p:spPr>
      </p:pic>
      <p:sp>
        <p:nvSpPr>
          <p:cNvPr id="4" name="Rectangle 3"/>
          <p:cNvSpPr/>
          <p:nvPr/>
        </p:nvSpPr>
        <p:spPr>
          <a:xfrm>
            <a:off x="1316154" y="6363162"/>
            <a:ext cx="7692528" cy="300082"/>
          </a:xfrm>
          <a:prstGeom prst="rect">
            <a:avLst/>
          </a:prstGeom>
        </p:spPr>
        <p:txBody>
          <a:bodyPr wrap="square">
            <a:spAutoFit/>
          </a:bodyPr>
          <a:lstStyle/>
          <a:p>
            <a:pPr defTabSz="342900"/>
            <a:r>
              <a:rPr lang="en-US" sz="1350" dirty="0">
                <a:solidFill>
                  <a:srgbClr val="222080"/>
                </a:solidFill>
                <a:hlinkClick r:id="rId3"/>
              </a:rPr>
              <a:t>https://moodle.learn.eosc-synergy.eu/course/view.php?id=132&amp;section=4#tabs-tree-start</a:t>
            </a:r>
            <a:r>
              <a:rPr lang="en-US" sz="1350" dirty="0">
                <a:solidFill>
                  <a:srgbClr val="222080"/>
                </a:solidFill>
              </a:rPr>
              <a:t> </a:t>
            </a:r>
          </a:p>
        </p:txBody>
      </p:sp>
      <p:sp>
        <p:nvSpPr>
          <p:cNvPr id="5" name="Rectangle 4"/>
          <p:cNvSpPr/>
          <p:nvPr/>
        </p:nvSpPr>
        <p:spPr>
          <a:xfrm>
            <a:off x="2490949" y="6063080"/>
            <a:ext cx="4208332" cy="300082"/>
          </a:xfrm>
          <a:prstGeom prst="rect">
            <a:avLst/>
          </a:prstGeom>
        </p:spPr>
        <p:txBody>
          <a:bodyPr wrap="none">
            <a:spAutoFit/>
          </a:bodyPr>
          <a:lstStyle/>
          <a:p>
            <a:pPr defTabSz="342900"/>
            <a:r>
              <a:rPr lang="en-US" sz="1350" dirty="0">
                <a:solidFill>
                  <a:srgbClr val="212529"/>
                </a:solidFill>
                <a:latin typeface="Poppins"/>
                <a:hlinkClick r:id="rId4"/>
              </a:rPr>
              <a:t>Training analysis worksheet A &amp; B - short </a:t>
            </a:r>
            <a:r>
              <a:rPr lang="en-US" sz="1350" dirty="0" err="1">
                <a:solidFill>
                  <a:srgbClr val="212529"/>
                </a:solidFill>
                <a:latin typeface="Poppins"/>
                <a:hlinkClick r:id="rId4"/>
              </a:rPr>
              <a:t>versionFile</a:t>
            </a:r>
            <a:endParaRPr lang="en-US" sz="1350" dirty="0">
              <a:solidFill>
                <a:srgbClr val="222080"/>
              </a:solidFill>
            </a:endParaRPr>
          </a:p>
        </p:txBody>
      </p:sp>
    </p:spTree>
    <p:extLst>
      <p:ext uri="{BB962C8B-B14F-4D97-AF65-F5344CB8AC3E}">
        <p14:creationId xmlns:p14="http://schemas.microsoft.com/office/powerpoint/2010/main" val="11213309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41591" y="764935"/>
            <a:ext cx="7665100" cy="5052155"/>
          </a:xfrm>
          <a:prstGeom prst="rect">
            <a:avLst/>
          </a:prstGeom>
        </p:spPr>
      </p:pic>
      <p:sp>
        <p:nvSpPr>
          <p:cNvPr id="4" name="Rectangle 3"/>
          <p:cNvSpPr/>
          <p:nvPr/>
        </p:nvSpPr>
        <p:spPr>
          <a:xfrm>
            <a:off x="2467834" y="5817090"/>
            <a:ext cx="4208332" cy="300082"/>
          </a:xfrm>
          <a:prstGeom prst="rect">
            <a:avLst/>
          </a:prstGeom>
        </p:spPr>
        <p:txBody>
          <a:bodyPr wrap="none">
            <a:spAutoFit/>
          </a:bodyPr>
          <a:lstStyle/>
          <a:p>
            <a:pPr defTabSz="342900"/>
            <a:r>
              <a:rPr lang="en-US" sz="1350" dirty="0">
                <a:solidFill>
                  <a:srgbClr val="212529"/>
                </a:solidFill>
                <a:latin typeface="Poppins"/>
                <a:hlinkClick r:id="rId3"/>
              </a:rPr>
              <a:t>Training analysis worksheet A &amp; B - short </a:t>
            </a:r>
            <a:r>
              <a:rPr lang="en-US" sz="1350" dirty="0" err="1">
                <a:solidFill>
                  <a:srgbClr val="212529"/>
                </a:solidFill>
                <a:latin typeface="Poppins"/>
                <a:hlinkClick r:id="rId3"/>
              </a:rPr>
              <a:t>versionFile</a:t>
            </a:r>
            <a:endParaRPr lang="en-US" sz="1350" dirty="0">
              <a:solidFill>
                <a:srgbClr val="222080"/>
              </a:solidFill>
            </a:endParaRPr>
          </a:p>
        </p:txBody>
      </p:sp>
      <p:sp>
        <p:nvSpPr>
          <p:cNvPr id="5" name="Rectangle 4"/>
          <p:cNvSpPr/>
          <p:nvPr/>
        </p:nvSpPr>
        <p:spPr>
          <a:xfrm>
            <a:off x="1451472" y="6215381"/>
            <a:ext cx="7692528" cy="300082"/>
          </a:xfrm>
          <a:prstGeom prst="rect">
            <a:avLst/>
          </a:prstGeom>
        </p:spPr>
        <p:txBody>
          <a:bodyPr wrap="square">
            <a:spAutoFit/>
          </a:bodyPr>
          <a:lstStyle/>
          <a:p>
            <a:pPr defTabSz="342900"/>
            <a:r>
              <a:rPr lang="en-US" sz="1350" dirty="0">
                <a:solidFill>
                  <a:srgbClr val="222080"/>
                </a:solidFill>
                <a:hlinkClick r:id="rId4"/>
              </a:rPr>
              <a:t>https://moodle.learn.eosc-synergy.eu/course/view.php?id=132&amp;section=4#tabs-tree-start</a:t>
            </a:r>
            <a:r>
              <a:rPr lang="en-US" sz="1350" dirty="0">
                <a:solidFill>
                  <a:srgbClr val="222080"/>
                </a:solidFill>
              </a:rPr>
              <a:t> </a:t>
            </a:r>
          </a:p>
        </p:txBody>
      </p:sp>
    </p:spTree>
    <p:extLst>
      <p:ext uri="{BB962C8B-B14F-4D97-AF65-F5344CB8AC3E}">
        <p14:creationId xmlns:p14="http://schemas.microsoft.com/office/powerpoint/2010/main" val="26903178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 y="857571"/>
            <a:ext cx="9142857" cy="5142857"/>
          </a:xfrm>
          <a:prstGeom prst="rect">
            <a:avLst/>
          </a:prstGeom>
        </p:spPr>
      </p:pic>
    </p:spTree>
    <p:extLst>
      <p:ext uri="{BB962C8B-B14F-4D97-AF65-F5344CB8AC3E}">
        <p14:creationId xmlns:p14="http://schemas.microsoft.com/office/powerpoint/2010/main" val="21695002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857250"/>
            <a:ext cx="9144000" cy="5143500"/>
          </a:xfrm>
          <a:prstGeom prst="rect">
            <a:avLst/>
          </a:prstGeom>
        </p:spPr>
      </p:pic>
      <p:sp>
        <p:nvSpPr>
          <p:cNvPr id="7" name="Rectangle 6"/>
          <p:cNvSpPr/>
          <p:nvPr/>
        </p:nvSpPr>
        <p:spPr>
          <a:xfrm>
            <a:off x="2969349" y="6000750"/>
            <a:ext cx="3205301" cy="369332"/>
          </a:xfrm>
          <a:prstGeom prst="rect">
            <a:avLst/>
          </a:prstGeom>
        </p:spPr>
        <p:txBody>
          <a:bodyPr wrap="none">
            <a:spAutoFit/>
          </a:bodyPr>
          <a:lstStyle/>
          <a:p>
            <a:r>
              <a:rPr lang="en-US" dirty="0">
                <a:hlinkClick r:id="rId3"/>
              </a:rPr>
              <a:t>https://</a:t>
            </a:r>
            <a:r>
              <a:rPr lang="en-US" dirty="0" smtClean="0">
                <a:hlinkClick r:id="rId3"/>
              </a:rPr>
              <a:t>www.bikeprinciples.org</a:t>
            </a:r>
            <a:r>
              <a:rPr lang="en-US" dirty="0" smtClean="0"/>
              <a:t> </a:t>
            </a:r>
            <a:endParaRPr lang="en-US" dirty="0"/>
          </a:p>
        </p:txBody>
      </p:sp>
    </p:spTree>
    <p:extLst>
      <p:ext uri="{BB962C8B-B14F-4D97-AF65-F5344CB8AC3E}">
        <p14:creationId xmlns:p14="http://schemas.microsoft.com/office/powerpoint/2010/main" val="7795612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b="1" dirty="0"/>
              <a:t> </a:t>
            </a:r>
            <a:r>
              <a:rPr lang="en-US" sz="2800" b="1" i="1" dirty="0">
                <a:hlinkClick r:id="rId2"/>
              </a:rPr>
              <a:t>A Taxonomy for Teaching, Learning, and Assessment</a:t>
            </a:r>
            <a:endParaRPr lang="en-US" sz="2800" b="1" dirty="0"/>
          </a:p>
        </p:txBody>
      </p:sp>
      <p:sp>
        <p:nvSpPr>
          <p:cNvPr id="7" name="Rectangle 6"/>
          <p:cNvSpPr/>
          <p:nvPr/>
        </p:nvSpPr>
        <p:spPr>
          <a:xfrm>
            <a:off x="6349459" y="3754224"/>
            <a:ext cx="1951361" cy="1815882"/>
          </a:xfrm>
          <a:prstGeom prst="rect">
            <a:avLst/>
          </a:prstGeom>
        </p:spPr>
        <p:txBody>
          <a:bodyPr wrap="square">
            <a:spAutoFit/>
          </a:bodyPr>
          <a:lstStyle/>
          <a:p>
            <a:r>
              <a:rPr lang="en-US" sz="2800" b="1" dirty="0"/>
              <a:t>Create</a:t>
            </a:r>
          </a:p>
          <a:p>
            <a:r>
              <a:rPr lang="en-US" sz="2800" dirty="0"/>
              <a:t>Generating</a:t>
            </a:r>
          </a:p>
          <a:p>
            <a:r>
              <a:rPr lang="en-US" sz="2800" dirty="0"/>
              <a:t>Planning</a:t>
            </a:r>
          </a:p>
          <a:p>
            <a:r>
              <a:rPr lang="en-US" sz="2800" dirty="0" smtClean="0"/>
              <a:t>Producing</a:t>
            </a:r>
            <a:endParaRPr lang="en-US" sz="2800" b="0" i="0" dirty="0">
              <a:effectLst/>
            </a:endParaRPr>
          </a:p>
        </p:txBody>
      </p:sp>
      <p:sp>
        <p:nvSpPr>
          <p:cNvPr id="9" name="Rectangle 8"/>
          <p:cNvSpPr/>
          <p:nvPr/>
        </p:nvSpPr>
        <p:spPr>
          <a:xfrm>
            <a:off x="6231515" y="1630146"/>
            <a:ext cx="2069305" cy="1384995"/>
          </a:xfrm>
          <a:prstGeom prst="rect">
            <a:avLst/>
          </a:prstGeom>
        </p:spPr>
        <p:txBody>
          <a:bodyPr wrap="square">
            <a:spAutoFit/>
          </a:bodyPr>
          <a:lstStyle/>
          <a:p>
            <a:r>
              <a:rPr lang="en-US" sz="2800" b="1" dirty="0" smtClean="0"/>
              <a:t>Evaluate</a:t>
            </a:r>
            <a:endParaRPr lang="en-US" sz="2800" b="1" dirty="0"/>
          </a:p>
          <a:p>
            <a:r>
              <a:rPr lang="en-US" sz="2800" dirty="0"/>
              <a:t>Checking</a:t>
            </a:r>
          </a:p>
          <a:p>
            <a:r>
              <a:rPr lang="en-US" sz="2800" dirty="0"/>
              <a:t>Critiquing</a:t>
            </a:r>
          </a:p>
        </p:txBody>
      </p:sp>
      <p:sp>
        <p:nvSpPr>
          <p:cNvPr id="10" name="Rectangle 9"/>
          <p:cNvSpPr/>
          <p:nvPr/>
        </p:nvSpPr>
        <p:spPr>
          <a:xfrm>
            <a:off x="517055" y="3015141"/>
            <a:ext cx="2143017" cy="3539430"/>
          </a:xfrm>
          <a:prstGeom prst="rect">
            <a:avLst/>
          </a:prstGeom>
        </p:spPr>
        <p:txBody>
          <a:bodyPr wrap="square">
            <a:spAutoFit/>
          </a:bodyPr>
          <a:lstStyle/>
          <a:p>
            <a:r>
              <a:rPr lang="en-US" sz="2800" b="1" dirty="0"/>
              <a:t>Understand</a:t>
            </a:r>
          </a:p>
          <a:p>
            <a:r>
              <a:rPr lang="en-US" sz="2800" dirty="0"/>
              <a:t>Interpreting</a:t>
            </a:r>
          </a:p>
          <a:p>
            <a:r>
              <a:rPr lang="en-US" sz="2800" dirty="0"/>
              <a:t>Exemplifying</a:t>
            </a:r>
          </a:p>
          <a:p>
            <a:r>
              <a:rPr lang="en-US" sz="2800" dirty="0"/>
              <a:t>Classifying</a:t>
            </a:r>
          </a:p>
          <a:p>
            <a:r>
              <a:rPr lang="en-US" sz="2800" dirty="0"/>
              <a:t>Summarizing</a:t>
            </a:r>
          </a:p>
          <a:p>
            <a:r>
              <a:rPr lang="en-US" sz="2800" dirty="0"/>
              <a:t>Inferring</a:t>
            </a:r>
          </a:p>
          <a:p>
            <a:r>
              <a:rPr lang="en-US" sz="2800" dirty="0"/>
              <a:t>Comparing</a:t>
            </a:r>
          </a:p>
          <a:p>
            <a:r>
              <a:rPr lang="en-US" sz="2800" dirty="0"/>
              <a:t>Explaining</a:t>
            </a:r>
          </a:p>
        </p:txBody>
      </p:sp>
      <p:sp>
        <p:nvSpPr>
          <p:cNvPr id="11" name="Rectangle 10"/>
          <p:cNvSpPr/>
          <p:nvPr/>
        </p:nvSpPr>
        <p:spPr>
          <a:xfrm>
            <a:off x="501775" y="1304309"/>
            <a:ext cx="2158297" cy="1384995"/>
          </a:xfrm>
          <a:prstGeom prst="rect">
            <a:avLst/>
          </a:prstGeom>
        </p:spPr>
        <p:txBody>
          <a:bodyPr wrap="square">
            <a:spAutoFit/>
          </a:bodyPr>
          <a:lstStyle/>
          <a:p>
            <a:r>
              <a:rPr lang="en-US" sz="2800" b="1" dirty="0"/>
              <a:t>Remember</a:t>
            </a:r>
          </a:p>
          <a:p>
            <a:r>
              <a:rPr lang="en-US" sz="2800" dirty="0"/>
              <a:t>Recognizing</a:t>
            </a:r>
          </a:p>
          <a:p>
            <a:r>
              <a:rPr lang="en-US" sz="2800" dirty="0"/>
              <a:t>Recalling</a:t>
            </a:r>
          </a:p>
        </p:txBody>
      </p:sp>
      <p:sp>
        <p:nvSpPr>
          <p:cNvPr id="14" name="Rectangle 13"/>
          <p:cNvSpPr/>
          <p:nvPr/>
        </p:nvSpPr>
        <p:spPr>
          <a:xfrm>
            <a:off x="3535920" y="1996806"/>
            <a:ext cx="2282989" cy="1384995"/>
          </a:xfrm>
          <a:prstGeom prst="rect">
            <a:avLst/>
          </a:prstGeom>
        </p:spPr>
        <p:txBody>
          <a:bodyPr wrap="square">
            <a:spAutoFit/>
          </a:bodyPr>
          <a:lstStyle/>
          <a:p>
            <a:r>
              <a:rPr lang="en-US" sz="2800" b="1" dirty="0"/>
              <a:t>Apply</a:t>
            </a:r>
          </a:p>
          <a:p>
            <a:r>
              <a:rPr lang="en-US" sz="2800" dirty="0"/>
              <a:t>Executing</a:t>
            </a:r>
          </a:p>
          <a:p>
            <a:r>
              <a:rPr lang="en-US" sz="2800" dirty="0"/>
              <a:t>Implementing</a:t>
            </a:r>
          </a:p>
        </p:txBody>
      </p:sp>
      <p:sp>
        <p:nvSpPr>
          <p:cNvPr id="15" name="Rectangle 14"/>
          <p:cNvSpPr/>
          <p:nvPr/>
        </p:nvSpPr>
        <p:spPr>
          <a:xfrm>
            <a:off x="3535920" y="3585299"/>
            <a:ext cx="2563090" cy="1815882"/>
          </a:xfrm>
          <a:prstGeom prst="rect">
            <a:avLst/>
          </a:prstGeom>
        </p:spPr>
        <p:txBody>
          <a:bodyPr wrap="square">
            <a:spAutoFit/>
          </a:bodyPr>
          <a:lstStyle/>
          <a:p>
            <a:r>
              <a:rPr lang="en-US" sz="2800" b="1" dirty="0"/>
              <a:t>Analyze</a:t>
            </a:r>
          </a:p>
          <a:p>
            <a:r>
              <a:rPr lang="en-US" sz="2800" dirty="0"/>
              <a:t>Differentiating</a:t>
            </a:r>
          </a:p>
          <a:p>
            <a:r>
              <a:rPr lang="en-US" sz="2800" dirty="0"/>
              <a:t>Organizing</a:t>
            </a:r>
          </a:p>
          <a:p>
            <a:r>
              <a:rPr lang="en-US" sz="2800" dirty="0"/>
              <a:t>Attributing</a:t>
            </a:r>
          </a:p>
        </p:txBody>
      </p:sp>
      <p:sp>
        <p:nvSpPr>
          <p:cNvPr id="16" name="Rectangle 15"/>
          <p:cNvSpPr/>
          <p:nvPr/>
        </p:nvSpPr>
        <p:spPr>
          <a:xfrm>
            <a:off x="2410691" y="6296404"/>
            <a:ext cx="6567054" cy="461665"/>
          </a:xfrm>
          <a:prstGeom prst="rect">
            <a:avLst/>
          </a:prstGeom>
        </p:spPr>
        <p:txBody>
          <a:bodyPr wrap="square">
            <a:spAutoFit/>
          </a:bodyPr>
          <a:lstStyle/>
          <a:p>
            <a:r>
              <a:rPr lang="en-US" sz="1200" dirty="0">
                <a:solidFill>
                  <a:srgbClr val="222222"/>
                </a:solidFill>
                <a:latin typeface="Roboto"/>
              </a:rPr>
              <a:t>Armstrong, P. (2010). Bloom’s Taxonomy. Vanderbilt University Center for Teaching. Retrieved </a:t>
            </a:r>
            <a:r>
              <a:rPr lang="en-US" sz="1200" dirty="0" smtClean="0">
                <a:solidFill>
                  <a:srgbClr val="222222"/>
                </a:solidFill>
                <a:latin typeface="Roboto"/>
              </a:rPr>
              <a:t>28/1/2023 </a:t>
            </a:r>
            <a:r>
              <a:rPr lang="en-US" sz="1200" dirty="0">
                <a:solidFill>
                  <a:srgbClr val="222222"/>
                </a:solidFill>
                <a:latin typeface="Roboto"/>
              </a:rPr>
              <a:t>from </a:t>
            </a:r>
            <a:r>
              <a:rPr lang="en-US" sz="1200" dirty="0">
                <a:solidFill>
                  <a:srgbClr val="222222"/>
                </a:solidFill>
                <a:latin typeface="Roboto"/>
                <a:hlinkClick r:id="rId3"/>
              </a:rPr>
              <a:t>https://cft.vanderbilt.edu/guides-sub-pages/blooms-taxonomy</a:t>
            </a:r>
            <a:r>
              <a:rPr lang="en-US" sz="1200" dirty="0" smtClean="0">
                <a:solidFill>
                  <a:srgbClr val="222222"/>
                </a:solidFill>
                <a:latin typeface="Roboto"/>
                <a:hlinkClick r:id="rId3"/>
              </a:rPr>
              <a:t>/</a:t>
            </a:r>
            <a:r>
              <a:rPr lang="en-US" sz="1200" dirty="0" smtClean="0">
                <a:solidFill>
                  <a:srgbClr val="222222"/>
                </a:solidFill>
                <a:latin typeface="Roboto"/>
              </a:rPr>
              <a:t> </a:t>
            </a:r>
            <a:endParaRPr lang="en-US" sz="1200" dirty="0"/>
          </a:p>
        </p:txBody>
      </p:sp>
    </p:spTree>
    <p:extLst>
      <p:ext uri="{BB962C8B-B14F-4D97-AF65-F5344CB8AC3E}">
        <p14:creationId xmlns:p14="http://schemas.microsoft.com/office/powerpoint/2010/main" val="34636718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18"/>
          <p:cNvSpPr txBox="1">
            <a:spLocks noGrp="1"/>
          </p:cNvSpPr>
          <p:nvPr>
            <p:ph type="title"/>
          </p:nvPr>
        </p:nvSpPr>
        <p:spPr>
          <a:xfrm>
            <a:off x="628650" y="1131094"/>
            <a:ext cx="6951245" cy="994172"/>
          </a:xfrm>
          <a:prstGeom prst="rect">
            <a:avLst/>
          </a:prstGeom>
          <a:noFill/>
          <a:ln>
            <a:noFill/>
          </a:ln>
        </p:spPr>
        <p:txBody>
          <a:bodyPr spcFirstLastPara="1" wrap="square" lIns="68569" tIns="34275" rIns="68569" bIns="34275" anchor="ctr" anchorCtr="0">
            <a:normAutofit/>
          </a:bodyPr>
          <a:lstStyle/>
          <a:p>
            <a:r>
              <a:rPr lang="en-GB"/>
              <a:t>The ABC learning design method</a:t>
            </a:r>
            <a:endParaRPr/>
          </a:p>
        </p:txBody>
      </p:sp>
      <p:sp>
        <p:nvSpPr>
          <p:cNvPr id="361" name="Google Shape;361;p18"/>
          <p:cNvSpPr txBox="1">
            <a:spLocks noGrp="1"/>
          </p:cNvSpPr>
          <p:nvPr>
            <p:ph type="body" idx="1"/>
          </p:nvPr>
        </p:nvSpPr>
        <p:spPr>
          <a:xfrm>
            <a:off x="628650" y="2226469"/>
            <a:ext cx="7886700" cy="3263504"/>
          </a:xfrm>
          <a:prstGeom prst="rect">
            <a:avLst/>
          </a:prstGeom>
          <a:noFill/>
          <a:ln>
            <a:noFill/>
          </a:ln>
        </p:spPr>
        <p:txBody>
          <a:bodyPr spcFirstLastPara="1" wrap="square" lIns="68569" tIns="34275" rIns="68569" bIns="34275" anchor="t" anchorCtr="0">
            <a:normAutofit/>
          </a:bodyPr>
          <a:lstStyle/>
          <a:p>
            <a:pPr>
              <a:buSzPts val="3080"/>
            </a:pPr>
            <a:r>
              <a:rPr lang="en-GB" sz="2400" dirty="0"/>
              <a:t>Well established </a:t>
            </a:r>
            <a:endParaRPr sz="2400" dirty="0"/>
          </a:p>
          <a:p>
            <a:pPr>
              <a:buSzPts val="3080"/>
            </a:pPr>
            <a:r>
              <a:rPr lang="en-GB" sz="2400" dirty="0"/>
              <a:t>Quick and </a:t>
            </a:r>
            <a:r>
              <a:rPr lang="en-GB" sz="2400" dirty="0" smtClean="0"/>
              <a:t>simple</a:t>
            </a:r>
            <a:endParaRPr sz="2400" dirty="0"/>
          </a:p>
          <a:p>
            <a:pPr>
              <a:buSzPts val="3080"/>
            </a:pPr>
            <a:r>
              <a:rPr lang="en-GB" sz="2400" dirty="0"/>
              <a:t>Map learner journey</a:t>
            </a:r>
            <a:endParaRPr sz="2400" dirty="0"/>
          </a:p>
          <a:p>
            <a:pPr>
              <a:buSzPts val="3080"/>
            </a:pPr>
            <a:r>
              <a:rPr lang="en-GB" sz="2400" dirty="0"/>
              <a:t>Identify learning type activities</a:t>
            </a:r>
            <a:endParaRPr sz="2400" dirty="0"/>
          </a:p>
          <a:p>
            <a:pPr>
              <a:buSzPts val="3080"/>
            </a:pPr>
            <a:r>
              <a:rPr lang="en-GB" sz="2400" dirty="0"/>
              <a:t>Select specific activities</a:t>
            </a:r>
            <a:endParaRPr sz="2400" dirty="0"/>
          </a:p>
          <a:p>
            <a:pPr marL="85725" indent="0">
              <a:buNone/>
            </a:pPr>
            <a:endParaRPr sz="1800" u="sng" dirty="0">
              <a:solidFill>
                <a:schemeClr val="hlink"/>
              </a:solidFill>
              <a:hlinkClick r:id="rId3"/>
            </a:endParaRPr>
          </a:p>
          <a:p>
            <a:pPr marL="2486025" lvl="7" indent="0">
              <a:buNone/>
            </a:pPr>
            <a:r>
              <a:rPr lang="en-GB" u="sng" dirty="0">
                <a:solidFill>
                  <a:schemeClr val="hlink"/>
                </a:solidFill>
                <a:hlinkClick r:id="rId3"/>
              </a:rPr>
              <a:t>https://abc-ld.org/</a:t>
            </a:r>
            <a:r>
              <a:rPr lang="en-GB" dirty="0"/>
              <a:t> </a:t>
            </a:r>
            <a:endParaRPr dirty="0"/>
          </a:p>
        </p:txBody>
      </p:sp>
      <p:sp>
        <p:nvSpPr>
          <p:cNvPr id="362" name="Google Shape;362;p18"/>
          <p:cNvSpPr txBox="1">
            <a:spLocks noGrp="1"/>
          </p:cNvSpPr>
          <p:nvPr>
            <p:ph type="sldNum" idx="12"/>
          </p:nvPr>
        </p:nvSpPr>
        <p:spPr>
          <a:xfrm>
            <a:off x="7877676" y="5624513"/>
            <a:ext cx="637674" cy="273844"/>
          </a:xfrm>
          <a:prstGeom prst="rect">
            <a:avLst/>
          </a:prstGeom>
          <a:noFill/>
          <a:ln>
            <a:noFill/>
          </a:ln>
        </p:spPr>
        <p:txBody>
          <a:bodyPr spcFirstLastPara="1" wrap="square" lIns="68569" tIns="34275" rIns="68569" bIns="34275" anchor="ctr" anchorCtr="0">
            <a:noAutofit/>
          </a:bodyPr>
          <a:lstStyle/>
          <a:p>
            <a:fld id="{00000000-1234-1234-1234-123412341234}" type="slidenum">
              <a:rPr lang="en-GB">
                <a:solidFill>
                  <a:srgbClr val="FFFFFF"/>
                </a:solidFill>
              </a:rPr>
              <a:pPr/>
              <a:t>21</a:t>
            </a:fld>
            <a:endParaRPr>
              <a:solidFill>
                <a:srgbClr val="FFFFFF"/>
              </a:solidFill>
            </a:endParaRPr>
          </a:p>
        </p:txBody>
      </p:sp>
      <p:pic>
        <p:nvPicPr>
          <p:cNvPr id="363" name="Google Shape;363;p18"/>
          <p:cNvPicPr preferRelativeResize="0"/>
          <p:nvPr/>
        </p:nvPicPr>
        <p:blipFill rotWithShape="1">
          <a:blip r:embed="rId4">
            <a:alphaModFix/>
          </a:blip>
          <a:srcRect/>
          <a:stretch/>
        </p:blipFill>
        <p:spPr>
          <a:xfrm>
            <a:off x="5221573" y="1876231"/>
            <a:ext cx="3933797" cy="2031387"/>
          </a:xfrm>
          <a:prstGeom prst="rect">
            <a:avLst/>
          </a:prstGeom>
          <a:noFill/>
          <a:ln>
            <a:noFill/>
          </a:ln>
        </p:spPr>
      </p:pic>
      <p:pic>
        <p:nvPicPr>
          <p:cNvPr id="364" name="Google Shape;364;p18"/>
          <p:cNvPicPr preferRelativeResize="0"/>
          <p:nvPr/>
        </p:nvPicPr>
        <p:blipFill rotWithShape="1">
          <a:blip r:embed="rId5">
            <a:alphaModFix/>
          </a:blip>
          <a:srcRect/>
          <a:stretch/>
        </p:blipFill>
        <p:spPr>
          <a:xfrm>
            <a:off x="897409" y="4823294"/>
            <a:ext cx="1980170" cy="426608"/>
          </a:xfrm>
          <a:prstGeom prst="rect">
            <a:avLst/>
          </a:prstGeom>
          <a:noFill/>
          <a:ln>
            <a:noFill/>
          </a:ln>
        </p:spPr>
      </p:pic>
      <p:pic>
        <p:nvPicPr>
          <p:cNvPr id="365" name="Google Shape;365;p18"/>
          <p:cNvPicPr preferRelativeResize="0"/>
          <p:nvPr/>
        </p:nvPicPr>
        <p:blipFill rotWithShape="1">
          <a:blip r:embed="rId6">
            <a:alphaModFix/>
          </a:blip>
          <a:srcRect/>
          <a:stretch/>
        </p:blipFill>
        <p:spPr>
          <a:xfrm>
            <a:off x="5285650" y="3958220"/>
            <a:ext cx="2910863" cy="2156757"/>
          </a:xfrm>
          <a:prstGeom prst="rect">
            <a:avLst/>
          </a:prstGeom>
          <a:noFill/>
          <a:ln>
            <a:noFill/>
          </a:ln>
        </p:spPr>
      </p:pic>
      <p:sp>
        <p:nvSpPr>
          <p:cNvPr id="366" name="Google Shape;366;p18"/>
          <p:cNvSpPr txBox="1">
            <a:spLocks noGrp="1"/>
          </p:cNvSpPr>
          <p:nvPr>
            <p:ph type="ftr" idx="11"/>
          </p:nvPr>
        </p:nvSpPr>
        <p:spPr>
          <a:xfrm>
            <a:off x="628650" y="5624513"/>
            <a:ext cx="5486400" cy="273844"/>
          </a:xfrm>
          <a:prstGeom prst="rect">
            <a:avLst/>
          </a:prstGeom>
          <a:noFill/>
          <a:ln>
            <a:noFill/>
          </a:ln>
        </p:spPr>
        <p:txBody>
          <a:bodyPr spcFirstLastPara="1" wrap="square" lIns="68569" tIns="34275" rIns="68569" bIns="34275" anchor="ctr" anchorCtr="0">
            <a:noAutofit/>
          </a:bodyPr>
          <a:lstStyle/>
          <a:p>
            <a:r>
              <a:rPr lang="en-GB">
                <a:solidFill>
                  <a:srgbClr val="000000"/>
                </a:solidFill>
                <a:latin typeface="Nunito"/>
                <a:ea typeface="Nunito"/>
                <a:cs typeface="Nunito"/>
                <a:sym typeface="Nunito"/>
              </a:rPr>
              <a:t>www.eosc-synergy.eu - </a:t>
            </a:r>
            <a:r>
              <a:rPr lang="en-GB" sz="750">
                <a:solidFill>
                  <a:srgbClr val="000000"/>
                </a:solidFill>
                <a:latin typeface="Nunito"/>
                <a:ea typeface="Nunito"/>
                <a:cs typeface="Nunito"/>
                <a:sym typeface="Nunito"/>
              </a:rPr>
              <a:t>RIA 857647</a:t>
            </a:r>
            <a:endParaRPr>
              <a:solidFill>
                <a:srgbClr val="000000"/>
              </a:solidFill>
              <a:latin typeface="Nunito"/>
              <a:ea typeface="Nunito"/>
              <a:cs typeface="Nunito"/>
              <a:sym typeface="Nunito"/>
            </a:endParaRPr>
          </a:p>
        </p:txBody>
      </p:sp>
    </p:spTree>
    <p:extLst>
      <p:ext uri="{BB962C8B-B14F-4D97-AF65-F5344CB8AC3E}">
        <p14:creationId xmlns:p14="http://schemas.microsoft.com/office/powerpoint/2010/main" val="24558890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grpSp>
        <p:nvGrpSpPr>
          <p:cNvPr id="371" name="Google Shape;371;p19"/>
          <p:cNvGrpSpPr/>
          <p:nvPr/>
        </p:nvGrpSpPr>
        <p:grpSpPr>
          <a:xfrm>
            <a:off x="666813" y="1898636"/>
            <a:ext cx="6874919" cy="3564595"/>
            <a:chOff x="1710555" y="1301503"/>
            <a:chExt cx="8771854" cy="4450378"/>
          </a:xfrm>
        </p:grpSpPr>
        <p:pic>
          <p:nvPicPr>
            <p:cNvPr id="372" name="Google Shape;372;p19"/>
            <p:cNvPicPr preferRelativeResize="0"/>
            <p:nvPr/>
          </p:nvPicPr>
          <p:blipFill rotWithShape="1">
            <a:blip r:embed="rId3">
              <a:alphaModFix/>
            </a:blip>
            <a:srcRect/>
            <a:stretch/>
          </p:blipFill>
          <p:spPr>
            <a:xfrm>
              <a:off x="1710555" y="1301503"/>
              <a:ext cx="2828571" cy="2162069"/>
            </a:xfrm>
            <a:prstGeom prst="rect">
              <a:avLst/>
            </a:prstGeom>
            <a:noFill/>
            <a:ln>
              <a:noFill/>
            </a:ln>
            <a:effectLst>
              <a:outerShdw blurRad="50800" dist="38100" dir="2700000" algn="tl" rotWithShape="0">
                <a:srgbClr val="000000">
                  <a:alpha val="40000"/>
                </a:srgbClr>
              </a:outerShdw>
            </a:effectLst>
          </p:spPr>
        </p:pic>
        <p:pic>
          <p:nvPicPr>
            <p:cNvPr id="373" name="Google Shape;373;p19"/>
            <p:cNvPicPr preferRelativeResize="0"/>
            <p:nvPr/>
          </p:nvPicPr>
          <p:blipFill rotWithShape="1">
            <a:blip r:embed="rId4">
              <a:alphaModFix/>
            </a:blip>
            <a:srcRect/>
            <a:stretch/>
          </p:blipFill>
          <p:spPr>
            <a:xfrm>
              <a:off x="4645765" y="1301503"/>
              <a:ext cx="2849999" cy="2162069"/>
            </a:xfrm>
            <a:prstGeom prst="rect">
              <a:avLst/>
            </a:prstGeom>
            <a:noFill/>
            <a:ln>
              <a:noFill/>
            </a:ln>
            <a:effectLst>
              <a:outerShdw blurRad="50800" dist="38100" dir="2700000" algn="tl" rotWithShape="0">
                <a:srgbClr val="000000">
                  <a:alpha val="40000"/>
                </a:srgbClr>
              </a:outerShdw>
            </a:effectLst>
          </p:spPr>
        </p:pic>
        <p:pic>
          <p:nvPicPr>
            <p:cNvPr id="374" name="Google Shape;374;p19"/>
            <p:cNvPicPr preferRelativeResize="0"/>
            <p:nvPr/>
          </p:nvPicPr>
          <p:blipFill rotWithShape="1">
            <a:blip r:embed="rId5">
              <a:alphaModFix/>
            </a:blip>
            <a:srcRect/>
            <a:stretch/>
          </p:blipFill>
          <p:spPr>
            <a:xfrm>
              <a:off x="7602402" y="1301503"/>
              <a:ext cx="2880007" cy="2162069"/>
            </a:xfrm>
            <a:prstGeom prst="rect">
              <a:avLst/>
            </a:prstGeom>
            <a:noFill/>
            <a:ln>
              <a:noFill/>
            </a:ln>
            <a:effectLst>
              <a:outerShdw blurRad="50800" dist="38100" dir="2700000" algn="tl" rotWithShape="0">
                <a:srgbClr val="000000">
                  <a:alpha val="40000"/>
                </a:srgbClr>
              </a:outerShdw>
            </a:effectLst>
          </p:spPr>
        </p:pic>
        <p:pic>
          <p:nvPicPr>
            <p:cNvPr id="375" name="Google Shape;375;p19"/>
            <p:cNvPicPr preferRelativeResize="0"/>
            <p:nvPr/>
          </p:nvPicPr>
          <p:blipFill rotWithShape="1">
            <a:blip r:embed="rId6">
              <a:alphaModFix/>
            </a:blip>
            <a:srcRect/>
            <a:stretch/>
          </p:blipFill>
          <p:spPr>
            <a:xfrm>
              <a:off x="1710555" y="3614197"/>
              <a:ext cx="2828571" cy="2137684"/>
            </a:xfrm>
            <a:prstGeom prst="rect">
              <a:avLst/>
            </a:prstGeom>
            <a:noFill/>
            <a:ln>
              <a:noFill/>
            </a:ln>
            <a:effectLst>
              <a:outerShdw blurRad="50800" dist="38100" dir="2700000" algn="tl" rotWithShape="0">
                <a:srgbClr val="000000">
                  <a:alpha val="40000"/>
                </a:srgbClr>
              </a:outerShdw>
            </a:effectLst>
          </p:spPr>
        </p:pic>
        <p:pic>
          <p:nvPicPr>
            <p:cNvPr id="376" name="Google Shape;376;p19"/>
            <p:cNvPicPr preferRelativeResize="0"/>
            <p:nvPr/>
          </p:nvPicPr>
          <p:blipFill rotWithShape="1">
            <a:blip r:embed="rId7">
              <a:alphaModFix/>
            </a:blip>
            <a:srcRect/>
            <a:stretch/>
          </p:blipFill>
          <p:spPr>
            <a:xfrm>
              <a:off x="4645765" y="3627327"/>
              <a:ext cx="2849999" cy="2111423"/>
            </a:xfrm>
            <a:prstGeom prst="rect">
              <a:avLst/>
            </a:prstGeom>
            <a:noFill/>
            <a:ln>
              <a:noFill/>
            </a:ln>
            <a:effectLst>
              <a:outerShdw blurRad="50800" dist="38100" dir="2700000" algn="tl" rotWithShape="0">
                <a:srgbClr val="000000">
                  <a:alpha val="40000"/>
                </a:srgbClr>
              </a:outerShdw>
            </a:effectLst>
          </p:spPr>
        </p:pic>
        <p:pic>
          <p:nvPicPr>
            <p:cNvPr id="377" name="Google Shape;377;p19"/>
            <p:cNvPicPr preferRelativeResize="0"/>
            <p:nvPr/>
          </p:nvPicPr>
          <p:blipFill rotWithShape="1">
            <a:blip r:embed="rId8">
              <a:alphaModFix/>
            </a:blip>
            <a:srcRect b="-126"/>
            <a:stretch/>
          </p:blipFill>
          <p:spPr>
            <a:xfrm>
              <a:off x="7602402" y="3627327"/>
              <a:ext cx="2879044" cy="2105869"/>
            </a:xfrm>
            <a:prstGeom prst="rect">
              <a:avLst/>
            </a:prstGeom>
            <a:noFill/>
            <a:ln>
              <a:noFill/>
            </a:ln>
            <a:effectLst>
              <a:outerShdw blurRad="50800" dist="38100" dir="2700000" algn="tl" rotWithShape="0">
                <a:srgbClr val="000000">
                  <a:alpha val="40000"/>
                </a:srgbClr>
              </a:outerShdw>
            </a:effectLst>
          </p:spPr>
        </p:pic>
      </p:grpSp>
      <p:sp>
        <p:nvSpPr>
          <p:cNvPr id="378" name="Google Shape;378;p19"/>
          <p:cNvSpPr txBox="1">
            <a:spLocks noGrp="1"/>
          </p:cNvSpPr>
          <p:nvPr>
            <p:ph type="title"/>
          </p:nvPr>
        </p:nvSpPr>
        <p:spPr>
          <a:xfrm>
            <a:off x="628650" y="1131094"/>
            <a:ext cx="6951245" cy="994172"/>
          </a:xfrm>
          <a:prstGeom prst="rect">
            <a:avLst/>
          </a:prstGeom>
          <a:noFill/>
          <a:ln>
            <a:noFill/>
          </a:ln>
        </p:spPr>
        <p:txBody>
          <a:bodyPr spcFirstLastPara="1" wrap="square" lIns="68569" tIns="34275" rIns="68569" bIns="34275" anchor="ctr" anchorCtr="0">
            <a:normAutofit/>
          </a:bodyPr>
          <a:lstStyle/>
          <a:p>
            <a:r>
              <a:rPr lang="en-GB"/>
              <a:t>ABC Learning types cards </a:t>
            </a:r>
            <a:endParaRPr/>
          </a:p>
        </p:txBody>
      </p:sp>
      <p:sp>
        <p:nvSpPr>
          <p:cNvPr id="379" name="Google Shape;379;p19"/>
          <p:cNvSpPr txBox="1">
            <a:spLocks noGrp="1"/>
          </p:cNvSpPr>
          <p:nvPr>
            <p:ph type="ftr" idx="11"/>
          </p:nvPr>
        </p:nvSpPr>
        <p:spPr>
          <a:xfrm>
            <a:off x="628650" y="5624513"/>
            <a:ext cx="5486400" cy="273844"/>
          </a:xfrm>
          <a:prstGeom prst="rect">
            <a:avLst/>
          </a:prstGeom>
          <a:noFill/>
          <a:ln>
            <a:noFill/>
          </a:ln>
        </p:spPr>
        <p:txBody>
          <a:bodyPr spcFirstLastPara="1" wrap="square" lIns="68569" tIns="34275" rIns="68569" bIns="34275" anchor="ctr" anchorCtr="0">
            <a:noAutofit/>
          </a:bodyPr>
          <a:lstStyle/>
          <a:p>
            <a:r>
              <a:rPr lang="en-GB">
                <a:solidFill>
                  <a:srgbClr val="000000"/>
                </a:solidFill>
                <a:latin typeface="Nunito"/>
                <a:ea typeface="Nunito"/>
                <a:cs typeface="Nunito"/>
                <a:sym typeface="Nunito"/>
              </a:rPr>
              <a:t>www.eosc-synergy.eu - </a:t>
            </a:r>
            <a:r>
              <a:rPr lang="en-GB" sz="750">
                <a:solidFill>
                  <a:srgbClr val="000000"/>
                </a:solidFill>
                <a:latin typeface="Nunito"/>
                <a:ea typeface="Nunito"/>
                <a:cs typeface="Nunito"/>
                <a:sym typeface="Nunito"/>
              </a:rPr>
              <a:t>RIA 857647</a:t>
            </a:r>
            <a:endParaRPr>
              <a:solidFill>
                <a:srgbClr val="000000"/>
              </a:solidFill>
              <a:latin typeface="Nunito"/>
              <a:ea typeface="Nunito"/>
              <a:cs typeface="Nunito"/>
              <a:sym typeface="Nunito"/>
            </a:endParaRPr>
          </a:p>
        </p:txBody>
      </p:sp>
      <p:sp>
        <p:nvSpPr>
          <p:cNvPr id="380" name="Google Shape;380;p19"/>
          <p:cNvSpPr txBox="1">
            <a:spLocks noGrp="1"/>
          </p:cNvSpPr>
          <p:nvPr>
            <p:ph type="sldNum" idx="12"/>
          </p:nvPr>
        </p:nvSpPr>
        <p:spPr>
          <a:xfrm>
            <a:off x="7877676" y="5624513"/>
            <a:ext cx="637674" cy="273844"/>
          </a:xfrm>
          <a:prstGeom prst="rect">
            <a:avLst/>
          </a:prstGeom>
          <a:noFill/>
          <a:ln>
            <a:noFill/>
          </a:ln>
        </p:spPr>
        <p:txBody>
          <a:bodyPr spcFirstLastPara="1" wrap="square" lIns="68569" tIns="34275" rIns="68569" bIns="34275" anchor="ctr" anchorCtr="0">
            <a:noAutofit/>
          </a:bodyPr>
          <a:lstStyle/>
          <a:p>
            <a:fld id="{00000000-1234-1234-1234-123412341234}" type="slidenum">
              <a:rPr lang="en-GB">
                <a:solidFill>
                  <a:srgbClr val="FFFFFF"/>
                </a:solidFill>
              </a:rPr>
              <a:pPr/>
              <a:t>22</a:t>
            </a:fld>
            <a:endParaRPr>
              <a:solidFill>
                <a:srgbClr val="FFFFFF"/>
              </a:solidFill>
            </a:endParaRPr>
          </a:p>
        </p:txBody>
      </p:sp>
    </p:spTree>
    <p:extLst>
      <p:ext uri="{BB962C8B-B14F-4D97-AF65-F5344CB8AC3E}">
        <p14:creationId xmlns:p14="http://schemas.microsoft.com/office/powerpoint/2010/main" val="20570935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000125"/>
            <a:ext cx="9144000" cy="4857750"/>
          </a:xfrm>
          <a:prstGeom prst="rect">
            <a:avLst/>
          </a:prstGeom>
        </p:spPr>
      </p:pic>
    </p:spTree>
    <p:extLst>
      <p:ext uri="{BB962C8B-B14F-4D97-AF65-F5344CB8AC3E}">
        <p14:creationId xmlns:p14="http://schemas.microsoft.com/office/powerpoint/2010/main" val="35940207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90946" y="496310"/>
            <a:ext cx="8229600" cy="1143000"/>
          </a:xfrm>
        </p:spPr>
        <p:txBody>
          <a:bodyPr/>
          <a:lstStyle/>
          <a:p>
            <a:r>
              <a:rPr lang="en-US" sz="9600" b="1" dirty="0" smtClean="0">
                <a:solidFill>
                  <a:schemeClr val="bg1"/>
                </a:solidFill>
              </a:rPr>
              <a:t>How do you plan your training events?</a:t>
            </a:r>
            <a:endParaRPr lang="en-US" sz="9600" b="1" dirty="0">
              <a:solidFill>
                <a:schemeClr val="bg1"/>
              </a:solidFill>
            </a:endParaRPr>
          </a:p>
        </p:txBody>
      </p:sp>
    </p:spTree>
    <p:extLst>
      <p:ext uri="{BB962C8B-B14F-4D97-AF65-F5344CB8AC3E}">
        <p14:creationId xmlns:p14="http://schemas.microsoft.com/office/powerpoint/2010/main" val="6695881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sp>
        <p:nvSpPr>
          <p:cNvPr id="846" name="Google Shape;846;p121"/>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r>
              <a:rPr lang="en" sz="3200" b="1" dirty="0"/>
              <a:t>Finding a place for your training &amp; messages in the competitive research landscape </a:t>
            </a:r>
            <a:endParaRPr sz="3200" b="1" dirty="0"/>
          </a:p>
        </p:txBody>
      </p:sp>
      <p:sp>
        <p:nvSpPr>
          <p:cNvPr id="847" name="Google Shape;847;p121"/>
          <p:cNvSpPr txBox="1">
            <a:spLocks noGrp="1"/>
          </p:cNvSpPr>
          <p:nvPr>
            <p:ph idx="1"/>
          </p:nvPr>
        </p:nvSpPr>
        <p:spPr>
          <a:xfrm>
            <a:off x="549564" y="2130993"/>
            <a:ext cx="8229240" cy="3977279"/>
          </a:xfrm>
          <a:prstGeom prst="rect">
            <a:avLst/>
          </a:prstGeom>
          <a:noFill/>
          <a:ln>
            <a:noFill/>
          </a:ln>
        </p:spPr>
        <p:txBody>
          <a:bodyPr spcFirstLastPara="1" wrap="square" lIns="91425" tIns="45700" rIns="91425" bIns="45700" anchor="t" anchorCtr="0">
            <a:noAutofit/>
          </a:bodyPr>
          <a:lstStyle/>
          <a:p>
            <a:pPr>
              <a:spcBef>
                <a:spcPts val="0"/>
              </a:spcBef>
              <a:buClr>
                <a:srgbClr val="808080"/>
              </a:buClr>
              <a:buSzPts val="2800"/>
            </a:pPr>
            <a:r>
              <a:rPr lang="en" dirty="0"/>
              <a:t>What methods do you, and could you, use to drive </a:t>
            </a:r>
            <a:r>
              <a:rPr lang="en" b="1" dirty="0"/>
              <a:t>attention </a:t>
            </a:r>
            <a:r>
              <a:rPr lang="en" dirty="0"/>
              <a:t>to your training activities? </a:t>
            </a:r>
            <a:endParaRPr dirty="0"/>
          </a:p>
          <a:p>
            <a:pPr>
              <a:spcBef>
                <a:spcPts val="560"/>
              </a:spcBef>
              <a:buClr>
                <a:srgbClr val="808080"/>
              </a:buClr>
              <a:buSzPts val="2800"/>
            </a:pPr>
            <a:r>
              <a:rPr lang="en" dirty="0"/>
              <a:t>What methods do you, and could you, use to drive up </a:t>
            </a:r>
            <a:r>
              <a:rPr lang="en" b="1" dirty="0"/>
              <a:t>attendance</a:t>
            </a:r>
            <a:r>
              <a:rPr lang="en" dirty="0"/>
              <a:t> at your training activities - how can you turn REGISTRATION (i.e. interest) into ATTENDANCE (i.e. action)</a:t>
            </a:r>
            <a:endParaRPr dirty="0"/>
          </a:p>
        </p:txBody>
      </p:sp>
    </p:spTree>
    <p:extLst>
      <p:ext uri="{BB962C8B-B14F-4D97-AF65-F5344CB8AC3E}">
        <p14:creationId xmlns:p14="http://schemas.microsoft.com/office/powerpoint/2010/main" val="19820679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elb: Powering up your 2018 (data skills) training - online workbook v2 - Google Docs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7664"/>
            <a:ext cx="9144000" cy="4922674"/>
          </a:xfrm>
          <a:prstGeom prst="rect">
            <a:avLst/>
          </a:prstGeom>
        </p:spPr>
      </p:pic>
    </p:spTree>
    <p:extLst>
      <p:ext uri="{BB962C8B-B14F-4D97-AF65-F5344CB8AC3E}">
        <p14:creationId xmlns:p14="http://schemas.microsoft.com/office/powerpoint/2010/main" val="19071177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lb: Powering up your 2018 (data skills) training - online workbook v2 - Google Docs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7664"/>
            <a:ext cx="9144000" cy="4922674"/>
          </a:xfrm>
          <a:prstGeom prst="rect">
            <a:avLst/>
          </a:prstGeom>
        </p:spPr>
      </p:pic>
    </p:spTree>
    <p:extLst>
      <p:ext uri="{BB962C8B-B14F-4D97-AF65-F5344CB8AC3E}">
        <p14:creationId xmlns:p14="http://schemas.microsoft.com/office/powerpoint/2010/main" val="42476158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90946" y="496310"/>
            <a:ext cx="8229600" cy="1143000"/>
          </a:xfrm>
        </p:spPr>
        <p:txBody>
          <a:bodyPr/>
          <a:lstStyle/>
          <a:p>
            <a:r>
              <a:rPr lang="en-US" sz="9600" b="1" dirty="0" smtClean="0">
                <a:solidFill>
                  <a:schemeClr val="bg1"/>
                </a:solidFill>
              </a:rPr>
              <a:t>How do you promote your training events?</a:t>
            </a:r>
            <a:endParaRPr lang="en-US" sz="9600" b="1" dirty="0">
              <a:solidFill>
                <a:schemeClr val="bg1"/>
              </a:solidFill>
            </a:endParaRPr>
          </a:p>
        </p:txBody>
      </p:sp>
    </p:spTree>
    <p:extLst>
      <p:ext uri="{BB962C8B-B14F-4D97-AF65-F5344CB8AC3E}">
        <p14:creationId xmlns:p14="http://schemas.microsoft.com/office/powerpoint/2010/main" val="19877913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004887"/>
            <a:ext cx="9144000" cy="4848225"/>
          </a:xfrm>
          <a:prstGeom prst="rect">
            <a:avLst/>
          </a:prstGeom>
        </p:spPr>
      </p:pic>
      <p:sp>
        <p:nvSpPr>
          <p:cNvPr id="5" name="Rectangle 4"/>
          <p:cNvSpPr/>
          <p:nvPr/>
        </p:nvSpPr>
        <p:spPr>
          <a:xfrm>
            <a:off x="0" y="6098462"/>
            <a:ext cx="9144000" cy="646331"/>
          </a:xfrm>
          <a:prstGeom prst="rect">
            <a:avLst/>
          </a:prstGeom>
        </p:spPr>
        <p:txBody>
          <a:bodyPr wrap="square">
            <a:spAutoFit/>
          </a:bodyPr>
          <a:lstStyle/>
          <a:p>
            <a:pPr algn="ctr"/>
            <a:r>
              <a:rPr lang="en-US" dirty="0">
                <a:hlinkClick r:id="rId3"/>
              </a:rPr>
              <a:t>https://</a:t>
            </a:r>
            <a:r>
              <a:rPr lang="en-US" dirty="0" smtClean="0">
                <a:hlinkClick r:id="rId3"/>
              </a:rPr>
              <a:t>www.eifl.net/resources/eifl-plips-small-bites-managing-workshop-expectations-training-video-public-librarians</a:t>
            </a:r>
            <a:r>
              <a:rPr lang="en-US" dirty="0" smtClean="0"/>
              <a:t> </a:t>
            </a:r>
            <a:endParaRPr lang="en-US" dirty="0"/>
          </a:p>
        </p:txBody>
      </p:sp>
    </p:spTree>
    <p:extLst>
      <p:ext uri="{BB962C8B-B14F-4D97-AF65-F5344CB8AC3E}">
        <p14:creationId xmlns:p14="http://schemas.microsoft.com/office/powerpoint/2010/main" val="37228948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333500"/>
            <a:ext cx="9144000" cy="4191000"/>
          </a:xfrm>
          <a:prstGeom prst="rect">
            <a:avLst/>
          </a:prstGeom>
        </p:spPr>
      </p:pic>
      <p:sp>
        <p:nvSpPr>
          <p:cNvPr id="3" name="Rectangle 2"/>
          <p:cNvSpPr/>
          <p:nvPr/>
        </p:nvSpPr>
        <p:spPr>
          <a:xfrm>
            <a:off x="2969349" y="6000750"/>
            <a:ext cx="3205301" cy="369332"/>
          </a:xfrm>
          <a:prstGeom prst="rect">
            <a:avLst/>
          </a:prstGeom>
        </p:spPr>
        <p:txBody>
          <a:bodyPr wrap="none">
            <a:spAutoFit/>
          </a:bodyPr>
          <a:lstStyle/>
          <a:p>
            <a:r>
              <a:rPr lang="en-US" dirty="0">
                <a:hlinkClick r:id="rId3"/>
              </a:rPr>
              <a:t>https://</a:t>
            </a:r>
            <a:r>
              <a:rPr lang="en-US" dirty="0" smtClean="0">
                <a:hlinkClick r:id="rId3"/>
              </a:rPr>
              <a:t>www.bikeprinciples.org</a:t>
            </a:r>
            <a:r>
              <a:rPr lang="en-US" dirty="0" smtClean="0"/>
              <a:t> </a:t>
            </a:r>
            <a:endParaRPr lang="en-US" dirty="0"/>
          </a:p>
        </p:txBody>
      </p:sp>
    </p:spTree>
    <p:extLst>
      <p:ext uri="{BB962C8B-B14F-4D97-AF65-F5344CB8AC3E}">
        <p14:creationId xmlns:p14="http://schemas.microsoft.com/office/powerpoint/2010/main" val="11469736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12"/>
          <p:cNvSpPr txBox="1">
            <a:spLocks noGrp="1"/>
          </p:cNvSpPr>
          <p:nvPr>
            <p:ph type="title"/>
          </p:nvPr>
        </p:nvSpPr>
        <p:spPr>
          <a:xfrm>
            <a:off x="544378" y="802448"/>
            <a:ext cx="6951245" cy="994172"/>
          </a:xfrm>
          <a:prstGeom prst="rect">
            <a:avLst/>
          </a:prstGeom>
          <a:noFill/>
          <a:ln>
            <a:noFill/>
          </a:ln>
        </p:spPr>
        <p:txBody>
          <a:bodyPr spcFirstLastPara="1" wrap="square" lIns="68569" tIns="34275" rIns="68569" bIns="34275" anchor="ctr" anchorCtr="0">
            <a:normAutofit/>
          </a:bodyPr>
          <a:lstStyle/>
          <a:p>
            <a:r>
              <a:rPr lang="en-GB" dirty="0"/>
              <a:t>Evaluation</a:t>
            </a:r>
            <a:endParaRPr dirty="0"/>
          </a:p>
        </p:txBody>
      </p:sp>
      <p:sp>
        <p:nvSpPr>
          <p:cNvPr id="272" name="Google Shape;272;p12"/>
          <p:cNvSpPr txBox="1">
            <a:spLocks noGrp="1"/>
          </p:cNvSpPr>
          <p:nvPr>
            <p:ph type="body" idx="1"/>
          </p:nvPr>
        </p:nvSpPr>
        <p:spPr>
          <a:xfrm>
            <a:off x="256846" y="1698032"/>
            <a:ext cx="4070007" cy="3263504"/>
          </a:xfrm>
          <a:prstGeom prst="rect">
            <a:avLst/>
          </a:prstGeom>
          <a:noFill/>
          <a:ln>
            <a:noFill/>
          </a:ln>
        </p:spPr>
        <p:txBody>
          <a:bodyPr spcFirstLastPara="1" wrap="square" lIns="68569" tIns="34275" rIns="68569" bIns="34275" anchor="t" anchorCtr="0">
            <a:normAutofit lnSpcReduction="10000"/>
          </a:bodyPr>
          <a:lstStyle/>
          <a:p>
            <a:pPr marL="85725" indent="0">
              <a:buSzPts val="3080"/>
              <a:buNone/>
            </a:pPr>
            <a:r>
              <a:rPr lang="en-GB" dirty="0"/>
              <a:t>Different levels of evaluation</a:t>
            </a:r>
            <a:endParaRPr dirty="0"/>
          </a:p>
          <a:p>
            <a:pPr indent="-110490">
              <a:buSzPts val="3080"/>
              <a:buNone/>
            </a:pPr>
            <a:endParaRPr dirty="0"/>
          </a:p>
          <a:p>
            <a:pPr marL="85725" indent="0">
              <a:buSzPts val="3080"/>
              <a:buNone/>
            </a:pPr>
            <a:r>
              <a:rPr lang="en-GB" dirty="0"/>
              <a:t>Linked to assessment </a:t>
            </a:r>
            <a:endParaRPr dirty="0"/>
          </a:p>
          <a:p>
            <a:pPr indent="-110490">
              <a:buSzPts val="3080"/>
              <a:buNone/>
            </a:pPr>
            <a:endParaRPr dirty="0"/>
          </a:p>
          <a:p>
            <a:pPr marL="85725" indent="0">
              <a:buSzPts val="3080"/>
              <a:buNone/>
            </a:pPr>
            <a:r>
              <a:rPr lang="en-GB" dirty="0"/>
              <a:t>Needs to be considered in design, not at the end</a:t>
            </a:r>
            <a:endParaRPr dirty="0"/>
          </a:p>
        </p:txBody>
      </p:sp>
      <p:sp>
        <p:nvSpPr>
          <p:cNvPr id="273" name="Google Shape;273;p12"/>
          <p:cNvSpPr txBox="1">
            <a:spLocks noGrp="1"/>
          </p:cNvSpPr>
          <p:nvPr>
            <p:ph type="sldNum" idx="12"/>
          </p:nvPr>
        </p:nvSpPr>
        <p:spPr>
          <a:xfrm>
            <a:off x="7877676" y="5624513"/>
            <a:ext cx="637674" cy="273844"/>
          </a:xfrm>
          <a:prstGeom prst="rect">
            <a:avLst/>
          </a:prstGeom>
          <a:noFill/>
          <a:ln>
            <a:noFill/>
          </a:ln>
        </p:spPr>
        <p:txBody>
          <a:bodyPr spcFirstLastPara="1" wrap="square" lIns="68569" tIns="34275" rIns="68569" bIns="34275" anchor="ctr" anchorCtr="0">
            <a:noAutofit/>
          </a:bodyPr>
          <a:lstStyle/>
          <a:p>
            <a:fld id="{00000000-1234-1234-1234-123412341234}" type="slidenum">
              <a:rPr lang="en-GB">
                <a:solidFill>
                  <a:srgbClr val="FFFFFF"/>
                </a:solidFill>
              </a:rPr>
              <a:pPr/>
              <a:t>30</a:t>
            </a:fld>
            <a:endParaRPr>
              <a:solidFill>
                <a:srgbClr val="FFFFFF"/>
              </a:solidFill>
            </a:endParaRPr>
          </a:p>
        </p:txBody>
      </p:sp>
      <p:grpSp>
        <p:nvGrpSpPr>
          <p:cNvPr id="274" name="Google Shape;274;p12"/>
          <p:cNvGrpSpPr/>
          <p:nvPr/>
        </p:nvGrpSpPr>
        <p:grpSpPr>
          <a:xfrm>
            <a:off x="4003380" y="1810435"/>
            <a:ext cx="3697217" cy="3029150"/>
            <a:chOff x="0" y="0"/>
            <a:chExt cx="4929622" cy="4038867"/>
          </a:xfrm>
        </p:grpSpPr>
        <p:sp>
          <p:nvSpPr>
            <p:cNvPr id="275" name="Google Shape;275;p12"/>
            <p:cNvSpPr/>
            <p:nvPr/>
          </p:nvSpPr>
          <p:spPr>
            <a:xfrm>
              <a:off x="1848608" y="0"/>
              <a:ext cx="1232405" cy="1012900"/>
            </a:xfrm>
            <a:prstGeom prst="trapezoid">
              <a:avLst>
                <a:gd name="adj" fmla="val 60835"/>
              </a:avLst>
            </a:prstGeom>
            <a:solidFill>
              <a:schemeClr val="accent2"/>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buClr>
                  <a:srgbClr val="000000"/>
                </a:buClr>
                <a:buSzPts val="1400"/>
                <a:buFont typeface="Arial"/>
                <a:buNone/>
              </a:pPr>
              <a:endParaRPr sz="1050" kern="0">
                <a:solidFill>
                  <a:srgbClr val="000000"/>
                </a:solidFill>
                <a:ea typeface="Arial"/>
                <a:cs typeface="Arial"/>
                <a:sym typeface="Arial"/>
              </a:endParaRPr>
            </a:p>
          </p:txBody>
        </p:sp>
        <p:sp>
          <p:nvSpPr>
            <p:cNvPr id="276" name="Google Shape;276;p12"/>
            <p:cNvSpPr txBox="1"/>
            <p:nvPr/>
          </p:nvSpPr>
          <p:spPr>
            <a:xfrm>
              <a:off x="1848608" y="0"/>
              <a:ext cx="1232405" cy="1012900"/>
            </a:xfrm>
            <a:prstGeom prst="rect">
              <a:avLst/>
            </a:prstGeom>
            <a:noFill/>
            <a:ln>
              <a:noFill/>
            </a:ln>
          </p:spPr>
          <p:txBody>
            <a:bodyPr spcFirstLastPara="1" wrap="square" lIns="60956" tIns="60956" rIns="60956" bIns="60956" anchor="ctr" anchorCtr="0">
              <a:noAutofit/>
            </a:bodyPr>
            <a:lstStyle/>
            <a:p>
              <a:pPr algn="ctr">
                <a:lnSpc>
                  <a:spcPct val="90000"/>
                </a:lnSpc>
                <a:buClr>
                  <a:srgbClr val="000000"/>
                </a:buClr>
                <a:buSzPts val="6400"/>
                <a:buFont typeface="Arial"/>
                <a:buNone/>
              </a:pPr>
              <a:endParaRPr sz="4800" kern="0">
                <a:solidFill>
                  <a:srgbClr val="FFFFFF"/>
                </a:solidFill>
                <a:ea typeface="Arial"/>
                <a:cs typeface="Arial"/>
                <a:sym typeface="Arial"/>
              </a:endParaRPr>
            </a:p>
          </p:txBody>
        </p:sp>
        <p:sp>
          <p:nvSpPr>
            <p:cNvPr id="277" name="Google Shape;277;p12"/>
            <p:cNvSpPr/>
            <p:nvPr/>
          </p:nvSpPr>
          <p:spPr>
            <a:xfrm>
              <a:off x="1232405" y="1012900"/>
              <a:ext cx="2464811" cy="1012900"/>
            </a:xfrm>
            <a:prstGeom prst="trapezoid">
              <a:avLst>
                <a:gd name="adj" fmla="val 60835"/>
              </a:avLst>
            </a:prstGeom>
            <a:solidFill>
              <a:schemeClr val="accent3"/>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buClr>
                  <a:srgbClr val="000000"/>
                </a:buClr>
                <a:buSzPts val="1400"/>
                <a:buFont typeface="Arial"/>
                <a:buNone/>
              </a:pPr>
              <a:endParaRPr sz="1050" kern="0">
                <a:solidFill>
                  <a:srgbClr val="000000"/>
                </a:solidFill>
                <a:ea typeface="Arial"/>
                <a:cs typeface="Arial"/>
                <a:sym typeface="Arial"/>
              </a:endParaRPr>
            </a:p>
          </p:txBody>
        </p:sp>
        <p:sp>
          <p:nvSpPr>
            <p:cNvPr id="278" name="Google Shape;278;p12"/>
            <p:cNvSpPr txBox="1"/>
            <p:nvPr/>
          </p:nvSpPr>
          <p:spPr>
            <a:xfrm>
              <a:off x="1663747" y="1012900"/>
              <a:ext cx="1602127" cy="1012900"/>
            </a:xfrm>
            <a:prstGeom prst="rect">
              <a:avLst/>
            </a:prstGeom>
            <a:noFill/>
            <a:ln>
              <a:noFill/>
            </a:ln>
          </p:spPr>
          <p:txBody>
            <a:bodyPr spcFirstLastPara="1" wrap="square" lIns="60956" tIns="60956" rIns="60956" bIns="60956" anchor="ctr" anchorCtr="0">
              <a:noAutofit/>
            </a:bodyPr>
            <a:lstStyle/>
            <a:p>
              <a:pPr algn="ctr">
                <a:lnSpc>
                  <a:spcPct val="90000"/>
                </a:lnSpc>
                <a:buClr>
                  <a:srgbClr val="000000"/>
                </a:buClr>
                <a:buSzPts val="6400"/>
                <a:buFont typeface="Arial"/>
                <a:buNone/>
              </a:pPr>
              <a:endParaRPr sz="4800" kern="0">
                <a:solidFill>
                  <a:srgbClr val="FFFFFF"/>
                </a:solidFill>
                <a:ea typeface="Arial"/>
                <a:cs typeface="Arial"/>
                <a:sym typeface="Arial"/>
              </a:endParaRPr>
            </a:p>
          </p:txBody>
        </p:sp>
        <p:sp>
          <p:nvSpPr>
            <p:cNvPr id="279" name="Google Shape;279;p12"/>
            <p:cNvSpPr/>
            <p:nvPr/>
          </p:nvSpPr>
          <p:spPr>
            <a:xfrm>
              <a:off x="616202" y="2025799"/>
              <a:ext cx="3697216" cy="1012900"/>
            </a:xfrm>
            <a:prstGeom prst="trapezoid">
              <a:avLst>
                <a:gd name="adj" fmla="val 60835"/>
              </a:avLst>
            </a:prstGeom>
            <a:solidFill>
              <a:schemeClr val="accent1"/>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buClr>
                  <a:srgbClr val="000000"/>
                </a:buClr>
                <a:buSzPts val="1400"/>
                <a:buFont typeface="Arial"/>
                <a:buNone/>
              </a:pPr>
              <a:endParaRPr sz="1050" kern="0">
                <a:solidFill>
                  <a:srgbClr val="000000"/>
                </a:solidFill>
                <a:ea typeface="Arial"/>
                <a:cs typeface="Arial"/>
                <a:sym typeface="Arial"/>
              </a:endParaRPr>
            </a:p>
          </p:txBody>
        </p:sp>
        <p:sp>
          <p:nvSpPr>
            <p:cNvPr id="280" name="Google Shape;280;p12"/>
            <p:cNvSpPr txBox="1"/>
            <p:nvPr/>
          </p:nvSpPr>
          <p:spPr>
            <a:xfrm>
              <a:off x="1263215" y="2025799"/>
              <a:ext cx="2403190" cy="1012900"/>
            </a:xfrm>
            <a:prstGeom prst="rect">
              <a:avLst/>
            </a:prstGeom>
            <a:noFill/>
            <a:ln>
              <a:noFill/>
            </a:ln>
          </p:spPr>
          <p:txBody>
            <a:bodyPr spcFirstLastPara="1" wrap="square" lIns="60956" tIns="60956" rIns="60956" bIns="60956" anchor="ctr" anchorCtr="0">
              <a:noAutofit/>
            </a:bodyPr>
            <a:lstStyle/>
            <a:p>
              <a:pPr algn="ctr">
                <a:lnSpc>
                  <a:spcPct val="90000"/>
                </a:lnSpc>
                <a:buClr>
                  <a:srgbClr val="000000"/>
                </a:buClr>
                <a:buSzPts val="6400"/>
                <a:buFont typeface="Arial"/>
                <a:buNone/>
              </a:pPr>
              <a:endParaRPr sz="4800" kern="0">
                <a:solidFill>
                  <a:srgbClr val="FFFFFF"/>
                </a:solidFill>
                <a:ea typeface="Arial"/>
                <a:cs typeface="Arial"/>
                <a:sym typeface="Arial"/>
              </a:endParaRPr>
            </a:p>
          </p:txBody>
        </p:sp>
        <p:sp>
          <p:nvSpPr>
            <p:cNvPr id="281" name="Google Shape;281;p12"/>
            <p:cNvSpPr/>
            <p:nvPr/>
          </p:nvSpPr>
          <p:spPr>
            <a:xfrm>
              <a:off x="0" y="3025967"/>
              <a:ext cx="4929622" cy="1012900"/>
            </a:xfrm>
            <a:prstGeom prst="trapezoid">
              <a:avLst>
                <a:gd name="adj" fmla="val 60835"/>
              </a:avLst>
            </a:prstGeom>
            <a:solidFill>
              <a:schemeClr val="accent4"/>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buClr>
                  <a:srgbClr val="000000"/>
                </a:buClr>
                <a:buSzPts val="1400"/>
                <a:buFont typeface="Arial"/>
                <a:buNone/>
              </a:pPr>
              <a:endParaRPr sz="1050" kern="0">
                <a:solidFill>
                  <a:srgbClr val="000000"/>
                </a:solidFill>
                <a:ea typeface="Arial"/>
                <a:cs typeface="Arial"/>
                <a:sym typeface="Arial"/>
              </a:endParaRPr>
            </a:p>
          </p:txBody>
        </p:sp>
        <p:sp>
          <p:nvSpPr>
            <p:cNvPr id="282" name="Google Shape;282;p12"/>
            <p:cNvSpPr txBox="1"/>
            <p:nvPr/>
          </p:nvSpPr>
          <p:spPr>
            <a:xfrm>
              <a:off x="862683" y="3025967"/>
              <a:ext cx="3204254" cy="1012900"/>
            </a:xfrm>
            <a:prstGeom prst="rect">
              <a:avLst/>
            </a:prstGeom>
            <a:noFill/>
            <a:ln>
              <a:noFill/>
            </a:ln>
          </p:spPr>
          <p:txBody>
            <a:bodyPr spcFirstLastPara="1" wrap="square" lIns="60956" tIns="60956" rIns="60956" bIns="60956" anchor="ctr" anchorCtr="0">
              <a:noAutofit/>
            </a:bodyPr>
            <a:lstStyle/>
            <a:p>
              <a:pPr algn="ctr">
                <a:lnSpc>
                  <a:spcPct val="90000"/>
                </a:lnSpc>
                <a:buClr>
                  <a:srgbClr val="000000"/>
                </a:buClr>
                <a:buSzPts val="6400"/>
                <a:buFont typeface="Arial"/>
                <a:buNone/>
              </a:pPr>
              <a:endParaRPr sz="4800" kern="0">
                <a:solidFill>
                  <a:srgbClr val="FFFFFF"/>
                </a:solidFill>
                <a:ea typeface="Arial"/>
                <a:cs typeface="Arial"/>
                <a:sym typeface="Arial"/>
              </a:endParaRPr>
            </a:p>
          </p:txBody>
        </p:sp>
      </p:grpSp>
      <p:sp>
        <p:nvSpPr>
          <p:cNvPr id="283" name="Google Shape;283;p12"/>
          <p:cNvSpPr txBox="1"/>
          <p:nvPr/>
        </p:nvSpPr>
        <p:spPr>
          <a:xfrm>
            <a:off x="3751291" y="4973346"/>
            <a:ext cx="4316327" cy="392385"/>
          </a:xfrm>
          <a:prstGeom prst="rect">
            <a:avLst/>
          </a:prstGeom>
          <a:noFill/>
          <a:ln>
            <a:noFill/>
          </a:ln>
        </p:spPr>
        <p:txBody>
          <a:bodyPr spcFirstLastPara="1" wrap="square" lIns="68569" tIns="34275" rIns="68569" bIns="34275" anchor="t" anchorCtr="0">
            <a:spAutoFit/>
          </a:bodyPr>
          <a:lstStyle/>
          <a:p>
            <a:pPr algn="ctr">
              <a:buClr>
                <a:srgbClr val="000000"/>
              </a:buClr>
              <a:buSzPts val="1400"/>
              <a:buFont typeface="Arial"/>
              <a:buNone/>
            </a:pPr>
            <a:r>
              <a:rPr lang="en-GB" sz="1050" kern="0">
                <a:solidFill>
                  <a:srgbClr val="000000"/>
                </a:solidFill>
                <a:ea typeface="Arial"/>
                <a:cs typeface="Arial"/>
                <a:sym typeface="Arial"/>
              </a:rPr>
              <a:t>Kirkpatrick, D. L. (1994). Evaluating training programs: the four levels. </a:t>
            </a:r>
            <a:br>
              <a:rPr lang="en-GB" sz="1050" kern="0">
                <a:solidFill>
                  <a:srgbClr val="000000"/>
                </a:solidFill>
                <a:ea typeface="Arial"/>
                <a:cs typeface="Arial"/>
                <a:sym typeface="Arial"/>
              </a:rPr>
            </a:br>
            <a:r>
              <a:rPr lang="en-GB" sz="1050" kern="0">
                <a:solidFill>
                  <a:srgbClr val="000000"/>
                </a:solidFill>
                <a:ea typeface="Arial"/>
                <a:cs typeface="Arial"/>
                <a:sym typeface="Arial"/>
              </a:rPr>
              <a:t>San Francisco: Berrett-Koehler.</a:t>
            </a:r>
            <a:endParaRPr sz="1050" kern="0">
              <a:solidFill>
                <a:srgbClr val="000000"/>
              </a:solidFill>
              <a:ea typeface="Arial"/>
              <a:cs typeface="Arial"/>
              <a:sym typeface="Arial"/>
            </a:endParaRPr>
          </a:p>
        </p:txBody>
      </p:sp>
      <p:sp>
        <p:nvSpPr>
          <p:cNvPr id="284" name="Google Shape;284;p12"/>
          <p:cNvSpPr txBox="1"/>
          <p:nvPr/>
        </p:nvSpPr>
        <p:spPr>
          <a:xfrm>
            <a:off x="7536460" y="4233418"/>
            <a:ext cx="1311975" cy="346218"/>
          </a:xfrm>
          <a:prstGeom prst="rect">
            <a:avLst/>
          </a:prstGeom>
          <a:noFill/>
          <a:ln>
            <a:noFill/>
          </a:ln>
        </p:spPr>
        <p:txBody>
          <a:bodyPr spcFirstLastPara="1" wrap="square" lIns="68569" tIns="34275" rIns="68569" bIns="34275" anchor="t" anchorCtr="0">
            <a:spAutoFit/>
          </a:bodyPr>
          <a:lstStyle/>
          <a:p>
            <a:pPr>
              <a:buClr>
                <a:srgbClr val="000000"/>
              </a:buClr>
              <a:buSzPts val="2400"/>
              <a:buFont typeface="Arial"/>
              <a:buNone/>
            </a:pPr>
            <a:r>
              <a:rPr lang="en-GB" b="1" kern="0" dirty="0">
                <a:solidFill>
                  <a:srgbClr val="000000"/>
                </a:solidFill>
                <a:latin typeface="Nunito"/>
                <a:ea typeface="Nunito"/>
                <a:cs typeface="Nunito"/>
                <a:sym typeface="Nunito"/>
              </a:rPr>
              <a:t>Reaction</a:t>
            </a:r>
            <a:endParaRPr sz="1050" kern="0" dirty="0">
              <a:solidFill>
                <a:srgbClr val="000000"/>
              </a:solidFill>
              <a:ea typeface="Arial"/>
              <a:cs typeface="Arial"/>
              <a:sym typeface="Arial"/>
            </a:endParaRPr>
          </a:p>
        </p:txBody>
      </p:sp>
      <p:sp>
        <p:nvSpPr>
          <p:cNvPr id="285" name="Google Shape;285;p12"/>
          <p:cNvSpPr txBox="1"/>
          <p:nvPr/>
        </p:nvSpPr>
        <p:spPr>
          <a:xfrm>
            <a:off x="7041165" y="3416710"/>
            <a:ext cx="1373162" cy="346218"/>
          </a:xfrm>
          <a:prstGeom prst="rect">
            <a:avLst/>
          </a:prstGeom>
          <a:noFill/>
          <a:ln>
            <a:noFill/>
          </a:ln>
        </p:spPr>
        <p:txBody>
          <a:bodyPr spcFirstLastPara="1" wrap="square" lIns="68569" tIns="34275" rIns="68569" bIns="34275" anchor="t" anchorCtr="0">
            <a:spAutoFit/>
          </a:bodyPr>
          <a:lstStyle/>
          <a:p>
            <a:pPr>
              <a:buClr>
                <a:srgbClr val="000000"/>
              </a:buClr>
              <a:buSzPts val="2400"/>
              <a:buFont typeface="Arial"/>
              <a:buNone/>
            </a:pPr>
            <a:r>
              <a:rPr lang="en-GB" b="1" kern="0" dirty="0">
                <a:solidFill>
                  <a:srgbClr val="000000"/>
                </a:solidFill>
                <a:latin typeface="Nunito"/>
                <a:ea typeface="Nunito"/>
                <a:cs typeface="Nunito"/>
                <a:sym typeface="Nunito"/>
              </a:rPr>
              <a:t>Learning</a:t>
            </a:r>
            <a:endParaRPr sz="1050" kern="0" dirty="0">
              <a:solidFill>
                <a:srgbClr val="000000"/>
              </a:solidFill>
              <a:ea typeface="Arial"/>
              <a:cs typeface="Arial"/>
              <a:sym typeface="Arial"/>
            </a:endParaRPr>
          </a:p>
        </p:txBody>
      </p:sp>
      <p:sp>
        <p:nvSpPr>
          <p:cNvPr id="286" name="Google Shape;286;p12"/>
          <p:cNvSpPr txBox="1"/>
          <p:nvPr/>
        </p:nvSpPr>
        <p:spPr>
          <a:xfrm>
            <a:off x="6603786" y="2676781"/>
            <a:ext cx="1463832" cy="346218"/>
          </a:xfrm>
          <a:prstGeom prst="rect">
            <a:avLst/>
          </a:prstGeom>
          <a:noFill/>
          <a:ln>
            <a:noFill/>
          </a:ln>
        </p:spPr>
        <p:txBody>
          <a:bodyPr spcFirstLastPara="1" wrap="square" lIns="68569" tIns="34275" rIns="68569" bIns="34275" anchor="t" anchorCtr="0">
            <a:spAutoFit/>
          </a:bodyPr>
          <a:lstStyle/>
          <a:p>
            <a:pPr>
              <a:buClr>
                <a:srgbClr val="000000"/>
              </a:buClr>
              <a:buSzPts val="2400"/>
              <a:buFont typeface="Arial"/>
              <a:buNone/>
            </a:pPr>
            <a:r>
              <a:rPr lang="en-GB" b="1" kern="0" dirty="0">
                <a:solidFill>
                  <a:srgbClr val="000000"/>
                </a:solidFill>
                <a:latin typeface="Nunito"/>
                <a:ea typeface="Nunito"/>
                <a:cs typeface="Nunito"/>
                <a:sym typeface="Nunito"/>
              </a:rPr>
              <a:t>Behaviour</a:t>
            </a:r>
            <a:endParaRPr sz="1050" kern="0" dirty="0">
              <a:solidFill>
                <a:srgbClr val="000000"/>
              </a:solidFill>
              <a:ea typeface="Arial"/>
              <a:cs typeface="Arial"/>
              <a:sym typeface="Arial"/>
            </a:endParaRPr>
          </a:p>
        </p:txBody>
      </p:sp>
      <p:sp>
        <p:nvSpPr>
          <p:cNvPr id="287" name="Google Shape;287;p12"/>
          <p:cNvSpPr txBox="1"/>
          <p:nvPr/>
        </p:nvSpPr>
        <p:spPr>
          <a:xfrm>
            <a:off x="6224233" y="2014248"/>
            <a:ext cx="1243238" cy="346218"/>
          </a:xfrm>
          <a:prstGeom prst="rect">
            <a:avLst/>
          </a:prstGeom>
          <a:noFill/>
          <a:ln>
            <a:noFill/>
          </a:ln>
        </p:spPr>
        <p:txBody>
          <a:bodyPr spcFirstLastPara="1" wrap="square" lIns="68569" tIns="34275" rIns="68569" bIns="34275" anchor="t" anchorCtr="0">
            <a:spAutoFit/>
          </a:bodyPr>
          <a:lstStyle/>
          <a:p>
            <a:pPr>
              <a:buClr>
                <a:srgbClr val="000000"/>
              </a:buClr>
              <a:buSzPts val="2400"/>
              <a:buFont typeface="Arial"/>
              <a:buNone/>
            </a:pPr>
            <a:r>
              <a:rPr lang="en-GB" b="1" kern="0" dirty="0">
                <a:solidFill>
                  <a:srgbClr val="000000"/>
                </a:solidFill>
                <a:latin typeface="Nunito"/>
                <a:ea typeface="Nunito"/>
                <a:cs typeface="Nunito"/>
                <a:sym typeface="Nunito"/>
              </a:rPr>
              <a:t>Results</a:t>
            </a:r>
            <a:endParaRPr sz="1050" kern="0" dirty="0">
              <a:solidFill>
                <a:srgbClr val="000000"/>
              </a:solidFill>
              <a:ea typeface="Arial"/>
              <a:cs typeface="Arial"/>
              <a:sym typeface="Arial"/>
            </a:endParaRPr>
          </a:p>
        </p:txBody>
      </p:sp>
      <p:sp>
        <p:nvSpPr>
          <p:cNvPr id="288" name="Google Shape;288;p12"/>
          <p:cNvSpPr txBox="1">
            <a:spLocks noGrp="1"/>
          </p:cNvSpPr>
          <p:nvPr>
            <p:ph type="ftr" idx="11"/>
          </p:nvPr>
        </p:nvSpPr>
        <p:spPr>
          <a:xfrm>
            <a:off x="628650" y="5624513"/>
            <a:ext cx="5486400" cy="273844"/>
          </a:xfrm>
          <a:prstGeom prst="rect">
            <a:avLst/>
          </a:prstGeom>
          <a:noFill/>
          <a:ln>
            <a:noFill/>
          </a:ln>
        </p:spPr>
        <p:txBody>
          <a:bodyPr spcFirstLastPara="1" wrap="square" lIns="68569" tIns="34275" rIns="68569" bIns="34275" anchor="ctr" anchorCtr="0">
            <a:noAutofit/>
          </a:bodyPr>
          <a:lstStyle/>
          <a:p>
            <a:r>
              <a:rPr lang="en-GB">
                <a:solidFill>
                  <a:srgbClr val="000000"/>
                </a:solidFill>
                <a:latin typeface="Nunito"/>
                <a:ea typeface="Nunito"/>
                <a:cs typeface="Nunito"/>
                <a:sym typeface="Nunito"/>
              </a:rPr>
              <a:t>www.eosc-synergy.eu - </a:t>
            </a:r>
            <a:r>
              <a:rPr lang="en-GB" sz="750">
                <a:solidFill>
                  <a:srgbClr val="000000"/>
                </a:solidFill>
                <a:latin typeface="Nunito"/>
                <a:ea typeface="Nunito"/>
                <a:cs typeface="Nunito"/>
                <a:sym typeface="Nunito"/>
              </a:rPr>
              <a:t>RIA 857647</a:t>
            </a:r>
            <a:endParaRPr>
              <a:solidFill>
                <a:srgbClr val="000000"/>
              </a:solidFill>
              <a:latin typeface="Nunito"/>
              <a:ea typeface="Nunito"/>
              <a:cs typeface="Nunito"/>
              <a:sym typeface="Nunito"/>
            </a:endParaRPr>
          </a:p>
        </p:txBody>
      </p:sp>
    </p:spTree>
    <p:extLst>
      <p:ext uri="{BB962C8B-B14F-4D97-AF65-F5344CB8AC3E}">
        <p14:creationId xmlns:p14="http://schemas.microsoft.com/office/powerpoint/2010/main" val="38713352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1600"/>
            <a:ext cx="7546110" cy="6668047"/>
          </a:xfrm>
          <a:prstGeom prst="rect">
            <a:avLst/>
          </a:prstGeom>
        </p:spPr>
      </p:pic>
      <p:sp>
        <p:nvSpPr>
          <p:cNvPr id="4" name="Rectangle 3"/>
          <p:cNvSpPr/>
          <p:nvPr/>
        </p:nvSpPr>
        <p:spPr>
          <a:xfrm>
            <a:off x="6358688" y="4396224"/>
            <a:ext cx="2785312" cy="2246769"/>
          </a:xfrm>
          <a:prstGeom prst="rect">
            <a:avLst/>
          </a:prstGeom>
        </p:spPr>
        <p:txBody>
          <a:bodyPr wrap="square">
            <a:spAutoFit/>
          </a:bodyPr>
          <a:lstStyle/>
          <a:p>
            <a:pPr defTabSz="342900" fontAlgn="base"/>
            <a:r>
              <a:rPr lang="en-US" sz="2000" b="1" dirty="0">
                <a:solidFill>
                  <a:srgbClr val="222080"/>
                </a:solidFill>
                <a:latin typeface="Trebuchet MS" panose="020B0603020202020204" pitchFamily="34" charset="0"/>
              </a:rPr>
              <a:t>Kirkpatrick model.</a:t>
            </a:r>
            <a:r>
              <a:rPr lang="en-US" sz="2000" dirty="0">
                <a:solidFill>
                  <a:srgbClr val="222080"/>
                </a:solidFill>
                <a:latin typeface="Trebuchet MS" panose="020B0603020202020204" pitchFamily="34" charset="0"/>
              </a:rPr>
              <a:t> This model looks at four levels: </a:t>
            </a:r>
            <a:r>
              <a:rPr lang="en-US" sz="2000" u="sng" dirty="0">
                <a:solidFill>
                  <a:srgbClr val="1155CC"/>
                </a:solidFill>
                <a:latin typeface="Trebuchet MS" panose="020B0603020202020204" pitchFamily="34" charset="0"/>
                <a:hlinkClick r:id="rId3"/>
              </a:rPr>
              <a:t>https://www.ardentlearning.com/blog/what-is-the-kirkpatrick-model</a:t>
            </a:r>
            <a:r>
              <a:rPr lang="en-US" sz="2000" dirty="0">
                <a:solidFill>
                  <a:srgbClr val="222080"/>
                </a:solidFill>
                <a:latin typeface="Trebuchet MS" panose="020B0603020202020204" pitchFamily="34" charset="0"/>
              </a:rPr>
              <a:t> </a:t>
            </a:r>
          </a:p>
        </p:txBody>
      </p:sp>
    </p:spTree>
    <p:extLst>
      <p:ext uri="{BB962C8B-B14F-4D97-AF65-F5344CB8AC3E}">
        <p14:creationId xmlns:p14="http://schemas.microsoft.com/office/powerpoint/2010/main" val="23427017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5810250" cy="5143500"/>
          </a:xfrm>
          <a:prstGeom prst="rect">
            <a:avLst/>
          </a:prstGeom>
        </p:spPr>
      </p:pic>
      <p:sp>
        <p:nvSpPr>
          <p:cNvPr id="4" name="Rectangle 3"/>
          <p:cNvSpPr/>
          <p:nvPr/>
        </p:nvSpPr>
        <p:spPr>
          <a:xfrm>
            <a:off x="5973205" y="1418532"/>
            <a:ext cx="2785312" cy="1754326"/>
          </a:xfrm>
          <a:prstGeom prst="rect">
            <a:avLst/>
          </a:prstGeom>
        </p:spPr>
        <p:txBody>
          <a:bodyPr wrap="square">
            <a:spAutoFit/>
          </a:bodyPr>
          <a:lstStyle/>
          <a:p>
            <a:pPr defTabSz="342900" fontAlgn="base"/>
            <a:r>
              <a:rPr lang="en-US" b="1" dirty="0">
                <a:solidFill>
                  <a:srgbClr val="222080"/>
                </a:solidFill>
                <a:latin typeface="Trebuchet MS" panose="020B0603020202020204" pitchFamily="34" charset="0"/>
              </a:rPr>
              <a:t>Kirkpatrick model.</a:t>
            </a:r>
            <a:r>
              <a:rPr lang="en-US" dirty="0">
                <a:solidFill>
                  <a:srgbClr val="222080"/>
                </a:solidFill>
                <a:latin typeface="Trebuchet MS" panose="020B0603020202020204" pitchFamily="34" charset="0"/>
              </a:rPr>
              <a:t> This model looks at four levels: </a:t>
            </a:r>
            <a:r>
              <a:rPr lang="en-US" u="sng" dirty="0">
                <a:solidFill>
                  <a:srgbClr val="1155CC"/>
                </a:solidFill>
                <a:latin typeface="Trebuchet MS" panose="020B0603020202020204" pitchFamily="34" charset="0"/>
                <a:hlinkClick r:id="rId3"/>
              </a:rPr>
              <a:t>https://www.ardentlearning.com/blog/what-is-the-kirkpatrick-model</a:t>
            </a:r>
            <a:r>
              <a:rPr lang="en-US" dirty="0">
                <a:solidFill>
                  <a:srgbClr val="222080"/>
                </a:solidFill>
                <a:latin typeface="Trebuchet MS" panose="020B0603020202020204" pitchFamily="34" charset="0"/>
              </a:rPr>
              <a:t> </a:t>
            </a:r>
          </a:p>
        </p:txBody>
      </p:sp>
      <p:sp>
        <p:nvSpPr>
          <p:cNvPr id="5" name="Rectangle 4"/>
          <p:cNvSpPr/>
          <p:nvPr/>
        </p:nvSpPr>
        <p:spPr>
          <a:xfrm>
            <a:off x="5973205" y="3224139"/>
            <a:ext cx="2614983" cy="2308324"/>
          </a:xfrm>
          <a:prstGeom prst="rect">
            <a:avLst/>
          </a:prstGeom>
        </p:spPr>
        <p:txBody>
          <a:bodyPr wrap="square">
            <a:spAutoFit/>
          </a:bodyPr>
          <a:lstStyle/>
          <a:p>
            <a:pPr defTabSz="342900" fontAlgn="base"/>
            <a:r>
              <a:rPr lang="en-US" sz="2400" b="1" dirty="0">
                <a:solidFill>
                  <a:srgbClr val="222080"/>
                </a:solidFill>
                <a:latin typeface="Trebuchet MS" panose="020B0603020202020204" pitchFamily="34" charset="0"/>
              </a:rPr>
              <a:t>How can we measure skills/community building through time in an ethical way? </a:t>
            </a:r>
          </a:p>
        </p:txBody>
      </p:sp>
    </p:spTree>
    <p:extLst>
      <p:ext uri="{BB962C8B-B14F-4D97-AF65-F5344CB8AC3E}">
        <p14:creationId xmlns:p14="http://schemas.microsoft.com/office/powerpoint/2010/main" val="27556983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6235"/>
            <a:ext cx="8774545" cy="6745432"/>
          </a:xfrm>
          <a:prstGeom prst="rect">
            <a:avLst/>
          </a:prstGeom>
        </p:spPr>
      </p:pic>
      <p:sp>
        <p:nvSpPr>
          <p:cNvPr id="4" name="Rectangle 3"/>
          <p:cNvSpPr/>
          <p:nvPr/>
        </p:nvSpPr>
        <p:spPr>
          <a:xfrm>
            <a:off x="6846131" y="1706289"/>
            <a:ext cx="1858599" cy="3416320"/>
          </a:xfrm>
          <a:prstGeom prst="rect">
            <a:avLst/>
          </a:prstGeom>
        </p:spPr>
        <p:txBody>
          <a:bodyPr wrap="square">
            <a:spAutoFit/>
          </a:bodyPr>
          <a:lstStyle/>
          <a:p>
            <a:pPr defTabSz="342900" fontAlgn="base"/>
            <a:r>
              <a:rPr lang="en-US" b="1" dirty="0">
                <a:solidFill>
                  <a:srgbClr val="3D4449"/>
                </a:solidFill>
                <a:latin typeface="Trebuchet MS" panose="020B0603020202020204" pitchFamily="34" charset="0"/>
              </a:rPr>
              <a:t>Measuring Impact to Craft Your Story by </a:t>
            </a:r>
            <a:r>
              <a:rPr lang="en-US" dirty="0">
                <a:solidFill>
                  <a:srgbClr val="222080"/>
                </a:solidFill>
                <a:latin typeface="Trebuchet MS" panose="020B0603020202020204" pitchFamily="34" charset="0"/>
              </a:rPr>
              <a:t>Dr. Kari L. Jordan, </a:t>
            </a:r>
            <a:r>
              <a:rPr lang="en-US" dirty="0">
                <a:solidFill>
                  <a:srgbClr val="222080"/>
                </a:solidFill>
                <a:latin typeface="Trebuchet MS" panose="020B0603020202020204" pitchFamily="34" charset="0"/>
                <a:hlinkClick r:id="rId3"/>
              </a:rPr>
              <a:t>The Carpentries</a:t>
            </a:r>
            <a:r>
              <a:rPr lang="en-US" dirty="0">
                <a:solidFill>
                  <a:srgbClr val="222080"/>
                </a:solidFill>
                <a:latin typeface="Trebuchet MS" panose="020B0603020202020204" pitchFamily="34" charset="0"/>
              </a:rPr>
              <a:t> </a:t>
            </a:r>
            <a:r>
              <a:rPr lang="en-US" dirty="0">
                <a:solidFill>
                  <a:srgbClr val="222080"/>
                </a:solidFill>
                <a:latin typeface="Trebuchet MS" panose="020B0603020202020204" pitchFamily="34" charset="0"/>
                <a:hlinkClick r:id="rId4"/>
              </a:rPr>
              <a:t>https://eventfund.codeforscience.org/measuring-impact-to-craft-your-story/</a:t>
            </a:r>
            <a:r>
              <a:rPr lang="en-US" dirty="0">
                <a:solidFill>
                  <a:srgbClr val="222080"/>
                </a:solidFill>
                <a:latin typeface="Trebuchet MS" panose="020B0603020202020204" pitchFamily="34" charset="0"/>
              </a:rPr>
              <a:t> </a:t>
            </a:r>
            <a:endParaRPr lang="en-US" b="1" dirty="0">
              <a:solidFill>
                <a:srgbClr val="3D4449"/>
              </a:solidFill>
              <a:latin typeface="Trebuchet MS" panose="020B0603020202020204" pitchFamily="34" charset="0"/>
            </a:endParaRPr>
          </a:p>
        </p:txBody>
      </p:sp>
    </p:spTree>
    <p:extLst>
      <p:ext uri="{BB962C8B-B14F-4D97-AF65-F5344CB8AC3E}">
        <p14:creationId xmlns:p14="http://schemas.microsoft.com/office/powerpoint/2010/main" val="11268392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46131" y="1706289"/>
            <a:ext cx="1858599" cy="3416320"/>
          </a:xfrm>
          <a:prstGeom prst="rect">
            <a:avLst/>
          </a:prstGeom>
        </p:spPr>
        <p:txBody>
          <a:bodyPr wrap="square">
            <a:spAutoFit/>
          </a:bodyPr>
          <a:lstStyle/>
          <a:p>
            <a:pPr defTabSz="342900" fontAlgn="base"/>
            <a:r>
              <a:rPr lang="en-US" b="1" dirty="0">
                <a:solidFill>
                  <a:srgbClr val="3D4449"/>
                </a:solidFill>
                <a:latin typeface="Trebuchet MS" panose="020B0603020202020204" pitchFamily="34" charset="0"/>
              </a:rPr>
              <a:t>Measuring Impact to Craft Your Story by </a:t>
            </a:r>
            <a:r>
              <a:rPr lang="en-US" dirty="0">
                <a:solidFill>
                  <a:srgbClr val="222080"/>
                </a:solidFill>
                <a:latin typeface="Trebuchet MS" panose="020B0603020202020204" pitchFamily="34" charset="0"/>
              </a:rPr>
              <a:t>Dr. Kari L. Jordan, </a:t>
            </a:r>
            <a:r>
              <a:rPr lang="en-US" dirty="0">
                <a:solidFill>
                  <a:srgbClr val="222080"/>
                </a:solidFill>
                <a:latin typeface="Trebuchet MS" panose="020B0603020202020204" pitchFamily="34" charset="0"/>
                <a:hlinkClick r:id="rId2"/>
              </a:rPr>
              <a:t>The Carpentries</a:t>
            </a:r>
            <a:r>
              <a:rPr lang="en-US" dirty="0">
                <a:solidFill>
                  <a:srgbClr val="222080"/>
                </a:solidFill>
                <a:latin typeface="Trebuchet MS" panose="020B0603020202020204" pitchFamily="34" charset="0"/>
              </a:rPr>
              <a:t> </a:t>
            </a:r>
            <a:r>
              <a:rPr lang="en-US" dirty="0">
                <a:solidFill>
                  <a:srgbClr val="222080"/>
                </a:solidFill>
                <a:latin typeface="Trebuchet MS" panose="020B0603020202020204" pitchFamily="34" charset="0"/>
                <a:hlinkClick r:id="rId3"/>
              </a:rPr>
              <a:t>https://eventfund.codeforscience.org/measuring-impact-to-craft-your-story/</a:t>
            </a:r>
            <a:r>
              <a:rPr lang="en-US" dirty="0">
                <a:solidFill>
                  <a:srgbClr val="222080"/>
                </a:solidFill>
                <a:latin typeface="Trebuchet MS" panose="020B0603020202020204" pitchFamily="34" charset="0"/>
              </a:rPr>
              <a:t> </a:t>
            </a:r>
            <a:endParaRPr lang="en-US" b="1" dirty="0">
              <a:solidFill>
                <a:srgbClr val="3D4449"/>
              </a:solidFill>
              <a:latin typeface="Trebuchet MS" panose="020B0603020202020204" pitchFamily="34" charset="0"/>
            </a:endParaRPr>
          </a:p>
        </p:txBody>
      </p:sp>
      <p:pic>
        <p:nvPicPr>
          <p:cNvPr id="5" name="Picture 4"/>
          <p:cNvPicPr>
            <a:picLocks noChangeAspect="1"/>
          </p:cNvPicPr>
          <p:nvPr/>
        </p:nvPicPr>
        <p:blipFill>
          <a:blip r:embed="rId4"/>
          <a:stretch>
            <a:fillRect/>
          </a:stretch>
        </p:blipFill>
        <p:spPr>
          <a:xfrm>
            <a:off x="0" y="857250"/>
            <a:ext cx="6690732" cy="5143500"/>
          </a:xfrm>
          <a:prstGeom prst="rect">
            <a:avLst/>
          </a:prstGeom>
        </p:spPr>
      </p:pic>
    </p:spTree>
    <p:extLst>
      <p:ext uri="{BB962C8B-B14F-4D97-AF65-F5344CB8AC3E}">
        <p14:creationId xmlns:p14="http://schemas.microsoft.com/office/powerpoint/2010/main" val="35012343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002506"/>
            <a:ext cx="9144000" cy="4852988"/>
          </a:xfrm>
          <a:prstGeom prst="rect">
            <a:avLst/>
          </a:prstGeom>
        </p:spPr>
      </p:pic>
      <p:sp>
        <p:nvSpPr>
          <p:cNvPr id="5" name="Rectangle 4"/>
          <p:cNvSpPr/>
          <p:nvPr/>
        </p:nvSpPr>
        <p:spPr>
          <a:xfrm>
            <a:off x="166253" y="5969153"/>
            <a:ext cx="9070109" cy="646331"/>
          </a:xfrm>
          <a:prstGeom prst="rect">
            <a:avLst/>
          </a:prstGeom>
        </p:spPr>
        <p:txBody>
          <a:bodyPr wrap="square">
            <a:spAutoFit/>
          </a:bodyPr>
          <a:lstStyle/>
          <a:p>
            <a:pPr algn="ctr"/>
            <a:r>
              <a:rPr lang="en-US" dirty="0">
                <a:hlinkClick r:id="rId3"/>
              </a:rPr>
              <a:t>https://</a:t>
            </a:r>
            <a:r>
              <a:rPr lang="en-US" dirty="0" smtClean="0">
                <a:hlinkClick r:id="rId3"/>
              </a:rPr>
              <a:t>www.eifl.net/resources/eifl-plips-small-bites-how-evaluate-your-librarys-training-programme-training-video-public</a:t>
            </a:r>
            <a:r>
              <a:rPr lang="en-US" dirty="0" smtClean="0"/>
              <a:t> </a:t>
            </a:r>
            <a:endParaRPr lang="en-US" dirty="0"/>
          </a:p>
        </p:txBody>
      </p:sp>
    </p:spTree>
    <p:extLst>
      <p:ext uri="{BB962C8B-B14F-4D97-AF65-F5344CB8AC3E}">
        <p14:creationId xmlns:p14="http://schemas.microsoft.com/office/powerpoint/2010/main" val="27956208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3"/>
          <p:cNvSpPr txBox="1">
            <a:spLocks noGrp="1"/>
          </p:cNvSpPr>
          <p:nvPr>
            <p:ph type="title"/>
          </p:nvPr>
        </p:nvSpPr>
        <p:spPr>
          <a:xfrm>
            <a:off x="628650" y="1131094"/>
            <a:ext cx="6951245" cy="994172"/>
          </a:xfrm>
          <a:prstGeom prst="rect">
            <a:avLst/>
          </a:prstGeom>
          <a:noFill/>
          <a:ln>
            <a:noFill/>
          </a:ln>
        </p:spPr>
        <p:txBody>
          <a:bodyPr spcFirstLastPara="1" wrap="square" lIns="68569" tIns="34275" rIns="68569" bIns="34275" anchor="ctr" anchorCtr="0">
            <a:normAutofit/>
          </a:bodyPr>
          <a:lstStyle/>
          <a:p>
            <a:r>
              <a:rPr lang="en-GB"/>
              <a:t>Two points to remember</a:t>
            </a:r>
            <a:endParaRPr/>
          </a:p>
        </p:txBody>
      </p:sp>
      <p:sp>
        <p:nvSpPr>
          <p:cNvPr id="295" name="Google Shape;295;p13"/>
          <p:cNvSpPr txBox="1">
            <a:spLocks noGrp="1"/>
          </p:cNvSpPr>
          <p:nvPr>
            <p:ph type="sldNum" idx="12"/>
          </p:nvPr>
        </p:nvSpPr>
        <p:spPr>
          <a:xfrm>
            <a:off x="7877676" y="5624513"/>
            <a:ext cx="637674" cy="273844"/>
          </a:xfrm>
          <a:prstGeom prst="rect">
            <a:avLst/>
          </a:prstGeom>
          <a:noFill/>
          <a:ln>
            <a:noFill/>
          </a:ln>
        </p:spPr>
        <p:txBody>
          <a:bodyPr spcFirstLastPara="1" wrap="square" lIns="68569" tIns="34275" rIns="68569" bIns="34275" anchor="ctr" anchorCtr="0">
            <a:noAutofit/>
          </a:bodyPr>
          <a:lstStyle/>
          <a:p>
            <a:fld id="{00000000-1234-1234-1234-123412341234}" type="slidenum">
              <a:rPr lang="en-GB">
                <a:solidFill>
                  <a:srgbClr val="FFFFFF"/>
                </a:solidFill>
              </a:rPr>
              <a:pPr/>
              <a:t>36</a:t>
            </a:fld>
            <a:endParaRPr>
              <a:solidFill>
                <a:srgbClr val="FFFFFF"/>
              </a:solidFill>
            </a:endParaRPr>
          </a:p>
        </p:txBody>
      </p:sp>
      <p:pic>
        <p:nvPicPr>
          <p:cNvPr id="296" name="Google Shape;296;p13" descr="Bloom"/>
          <p:cNvPicPr preferRelativeResize="0"/>
          <p:nvPr/>
        </p:nvPicPr>
        <p:blipFill rotWithShape="1">
          <a:blip r:embed="rId3">
            <a:alphaModFix/>
          </a:blip>
          <a:srcRect/>
          <a:stretch/>
        </p:blipFill>
        <p:spPr>
          <a:xfrm>
            <a:off x="510172" y="1986253"/>
            <a:ext cx="4311197" cy="3382565"/>
          </a:xfrm>
          <a:prstGeom prst="rect">
            <a:avLst/>
          </a:prstGeom>
          <a:noFill/>
          <a:ln>
            <a:noFill/>
          </a:ln>
        </p:spPr>
      </p:pic>
      <p:sp>
        <p:nvSpPr>
          <p:cNvPr id="297" name="Google Shape;297;p13"/>
          <p:cNvSpPr txBox="1"/>
          <p:nvPr/>
        </p:nvSpPr>
        <p:spPr>
          <a:xfrm>
            <a:off x="628650" y="5726906"/>
            <a:ext cx="5035273" cy="196177"/>
          </a:xfrm>
          <a:prstGeom prst="rect">
            <a:avLst/>
          </a:prstGeom>
          <a:noFill/>
          <a:ln>
            <a:noFill/>
          </a:ln>
        </p:spPr>
        <p:txBody>
          <a:bodyPr spcFirstLastPara="1" wrap="square" lIns="68569" tIns="34275" rIns="68569" bIns="34275" anchor="t" anchorCtr="0">
            <a:spAutoFit/>
          </a:bodyPr>
          <a:lstStyle/>
          <a:p>
            <a:pPr>
              <a:buClr>
                <a:srgbClr val="000000"/>
              </a:buClr>
              <a:buSzPts val="1100"/>
              <a:buFont typeface="Arial"/>
              <a:buNone/>
            </a:pPr>
            <a:r>
              <a:rPr lang="en-GB" sz="825" kern="0">
                <a:solidFill>
                  <a:srgbClr val="000000"/>
                </a:solidFill>
                <a:latin typeface="Nunito"/>
                <a:ea typeface="Nunito"/>
                <a:cs typeface="Nunito"/>
                <a:sym typeface="Nunito"/>
              </a:rPr>
              <a:t>Image: Ron Carranza, https://teachonline.asu.edu/2016/05/integrating-technology-blooms-taxonomy/</a:t>
            </a:r>
            <a:endParaRPr sz="1050" kern="0">
              <a:solidFill>
                <a:srgbClr val="000000"/>
              </a:solidFill>
              <a:ea typeface="Arial"/>
              <a:cs typeface="Arial"/>
              <a:sym typeface="Arial"/>
            </a:endParaRPr>
          </a:p>
        </p:txBody>
      </p:sp>
      <p:sp>
        <p:nvSpPr>
          <p:cNvPr id="298" name="Google Shape;298;p13"/>
          <p:cNvSpPr txBox="1"/>
          <p:nvPr/>
        </p:nvSpPr>
        <p:spPr>
          <a:xfrm>
            <a:off x="5663923" y="2377679"/>
            <a:ext cx="2784150" cy="2331377"/>
          </a:xfrm>
          <a:prstGeom prst="rect">
            <a:avLst/>
          </a:prstGeom>
          <a:noFill/>
          <a:ln>
            <a:noFill/>
          </a:ln>
        </p:spPr>
        <p:txBody>
          <a:bodyPr spcFirstLastPara="1" wrap="square" lIns="68569" tIns="34275" rIns="68569" bIns="34275" anchor="t" anchorCtr="0">
            <a:spAutoFit/>
          </a:bodyPr>
          <a:lstStyle/>
          <a:p>
            <a:pPr>
              <a:buClr>
                <a:srgbClr val="000000"/>
              </a:buClr>
              <a:buSzPts val="2800"/>
              <a:buFont typeface="Arial"/>
              <a:buNone/>
            </a:pPr>
            <a:r>
              <a:rPr lang="en-GB" sz="2100" kern="0">
                <a:solidFill>
                  <a:srgbClr val="000000"/>
                </a:solidFill>
                <a:latin typeface="Nunito"/>
                <a:ea typeface="Nunito"/>
                <a:cs typeface="Nunito"/>
                <a:sym typeface="Nunito"/>
              </a:rPr>
              <a:t>1. Activities should match the intended outcomes</a:t>
            </a:r>
            <a:endParaRPr sz="1050" kern="0">
              <a:solidFill>
                <a:srgbClr val="000000"/>
              </a:solidFill>
              <a:ea typeface="Arial"/>
              <a:cs typeface="Arial"/>
              <a:sym typeface="Arial"/>
            </a:endParaRPr>
          </a:p>
          <a:p>
            <a:pPr>
              <a:buClr>
                <a:srgbClr val="000000"/>
              </a:buClr>
              <a:buSzPts val="2800"/>
              <a:buFont typeface="Arial"/>
              <a:buNone/>
            </a:pPr>
            <a:endParaRPr sz="2100" kern="0">
              <a:solidFill>
                <a:srgbClr val="000000"/>
              </a:solidFill>
              <a:latin typeface="Nunito"/>
              <a:ea typeface="Nunito"/>
              <a:cs typeface="Nunito"/>
              <a:sym typeface="Nunito"/>
            </a:endParaRPr>
          </a:p>
          <a:p>
            <a:pPr>
              <a:buClr>
                <a:srgbClr val="000000"/>
              </a:buClr>
              <a:buSzPts val="2800"/>
              <a:buFont typeface="Arial"/>
              <a:buNone/>
            </a:pPr>
            <a:r>
              <a:rPr lang="en-GB" sz="2100" kern="0">
                <a:solidFill>
                  <a:srgbClr val="000000"/>
                </a:solidFill>
                <a:latin typeface="Nunito"/>
                <a:ea typeface="Nunito"/>
                <a:cs typeface="Nunito"/>
                <a:sym typeface="Nunito"/>
              </a:rPr>
              <a:t>2. And be engaging and appropriate for learners</a:t>
            </a:r>
            <a:endParaRPr sz="1050" kern="0">
              <a:solidFill>
                <a:srgbClr val="000000"/>
              </a:solidFill>
              <a:ea typeface="Arial"/>
              <a:cs typeface="Arial"/>
              <a:sym typeface="Arial"/>
            </a:endParaRPr>
          </a:p>
        </p:txBody>
      </p:sp>
      <p:sp>
        <p:nvSpPr>
          <p:cNvPr id="299" name="Google Shape;299;p13"/>
          <p:cNvSpPr txBox="1">
            <a:spLocks noGrp="1"/>
          </p:cNvSpPr>
          <p:nvPr>
            <p:ph type="ftr" idx="11"/>
          </p:nvPr>
        </p:nvSpPr>
        <p:spPr>
          <a:xfrm>
            <a:off x="628650" y="5624513"/>
            <a:ext cx="5486400" cy="102393"/>
          </a:xfrm>
          <a:prstGeom prst="rect">
            <a:avLst/>
          </a:prstGeom>
          <a:noFill/>
          <a:ln>
            <a:noFill/>
          </a:ln>
        </p:spPr>
        <p:txBody>
          <a:bodyPr spcFirstLastPara="1" wrap="square" lIns="68569" tIns="34275" rIns="68569" bIns="34275" anchor="ctr" anchorCtr="0">
            <a:noAutofit/>
          </a:bodyPr>
          <a:lstStyle/>
          <a:p>
            <a:r>
              <a:rPr lang="en-GB" dirty="0">
                <a:solidFill>
                  <a:srgbClr val="000000"/>
                </a:solidFill>
                <a:latin typeface="Nunito"/>
                <a:ea typeface="Nunito"/>
                <a:cs typeface="Nunito"/>
                <a:sym typeface="Nunito"/>
              </a:rPr>
              <a:t>www.eosc-synergy.eu - </a:t>
            </a:r>
            <a:r>
              <a:rPr lang="en-GB" sz="750" dirty="0">
                <a:solidFill>
                  <a:srgbClr val="000000"/>
                </a:solidFill>
                <a:latin typeface="Nunito"/>
                <a:ea typeface="Nunito"/>
                <a:cs typeface="Nunito"/>
                <a:sym typeface="Nunito"/>
              </a:rPr>
              <a:t>RIA 857647</a:t>
            </a:r>
            <a:endParaRPr dirty="0">
              <a:solidFill>
                <a:srgbClr val="000000"/>
              </a:solidFill>
              <a:latin typeface="Nunito"/>
              <a:ea typeface="Nunito"/>
              <a:cs typeface="Nunito"/>
              <a:sym typeface="Nunito"/>
            </a:endParaRPr>
          </a:p>
        </p:txBody>
      </p:sp>
    </p:spTree>
    <p:extLst>
      <p:ext uri="{BB962C8B-B14F-4D97-AF65-F5344CB8AC3E}">
        <p14:creationId xmlns:p14="http://schemas.microsoft.com/office/powerpoint/2010/main" val="38402713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Autofit/>
          </a:bodyPr>
          <a:lstStyle/>
          <a:p>
            <a:r>
              <a:rPr lang="en-US" sz="9600" b="1" dirty="0">
                <a:solidFill>
                  <a:schemeClr val="bg1"/>
                </a:solidFill>
              </a:rPr>
              <a:t>How do you know if you are making a difference</a:t>
            </a:r>
            <a:r>
              <a:rPr lang="en-US" sz="9600" b="1" dirty="0" smtClean="0">
                <a:solidFill>
                  <a:schemeClr val="bg1"/>
                </a:solidFill>
              </a:rPr>
              <a:t>?</a:t>
            </a:r>
            <a:endParaRPr lang="en-US" sz="9600" b="1" dirty="0">
              <a:solidFill>
                <a:schemeClr val="bg1"/>
              </a:solidFill>
            </a:endParaRPr>
          </a:p>
        </p:txBody>
      </p:sp>
    </p:spTree>
    <p:extLst>
      <p:ext uri="{BB962C8B-B14F-4D97-AF65-F5344CB8AC3E}">
        <p14:creationId xmlns:p14="http://schemas.microsoft.com/office/powerpoint/2010/main" val="23881708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Autofit/>
          </a:bodyPr>
          <a:lstStyle/>
          <a:p>
            <a:pPr>
              <a:spcBef>
                <a:spcPts val="0"/>
              </a:spcBef>
            </a:pPr>
            <a:r>
              <a:rPr lang="en-US" sz="8800" b="1" dirty="0">
                <a:solidFill>
                  <a:schemeClr val="bg1"/>
                </a:solidFill>
              </a:rPr>
              <a:t>How do you evaluate the efficacy &amp; impact of your training? </a:t>
            </a:r>
          </a:p>
        </p:txBody>
      </p:sp>
    </p:spTree>
    <p:extLst>
      <p:ext uri="{BB962C8B-B14F-4D97-AF65-F5344CB8AC3E}">
        <p14:creationId xmlns:p14="http://schemas.microsoft.com/office/powerpoint/2010/main" val="21512936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OSTER Training Follow Up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7664"/>
            <a:ext cx="9144000" cy="4922674"/>
          </a:xfrm>
          <a:prstGeom prst="rect">
            <a:avLst/>
          </a:prstGeom>
        </p:spPr>
      </p:pic>
    </p:spTree>
    <p:extLst>
      <p:ext uri="{BB962C8B-B14F-4D97-AF65-F5344CB8AC3E}">
        <p14:creationId xmlns:p14="http://schemas.microsoft.com/office/powerpoint/2010/main" val="18128466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21673"/>
            <a:ext cx="9143022" cy="5122113"/>
          </a:xfrm>
          <a:prstGeom prst="rect">
            <a:avLst/>
          </a:prstGeom>
        </p:spPr>
      </p:pic>
      <p:sp>
        <p:nvSpPr>
          <p:cNvPr id="3" name="Rectangle 2"/>
          <p:cNvSpPr/>
          <p:nvPr/>
        </p:nvSpPr>
        <p:spPr>
          <a:xfrm>
            <a:off x="0" y="5461384"/>
            <a:ext cx="9144000" cy="1200329"/>
          </a:xfrm>
          <a:prstGeom prst="rect">
            <a:avLst/>
          </a:prstGeom>
        </p:spPr>
        <p:txBody>
          <a:bodyPr wrap="square">
            <a:spAutoFit/>
          </a:bodyPr>
          <a:lstStyle/>
          <a:p>
            <a:pPr algn="ctr"/>
            <a:r>
              <a:rPr lang="en-US" dirty="0">
                <a:solidFill>
                  <a:srgbClr val="202020"/>
                </a:solidFill>
                <a:latin typeface="Helvetica" panose="020B0604020202020204" pitchFamily="34" charset="0"/>
              </a:rPr>
              <a:t>Williams JJ, </a:t>
            </a:r>
            <a:r>
              <a:rPr lang="en-US" dirty="0" err="1">
                <a:solidFill>
                  <a:srgbClr val="202020"/>
                </a:solidFill>
                <a:latin typeface="Helvetica" panose="020B0604020202020204" pitchFamily="34" charset="0"/>
              </a:rPr>
              <a:t>Tractenberg</a:t>
            </a:r>
            <a:r>
              <a:rPr lang="en-US" dirty="0">
                <a:solidFill>
                  <a:srgbClr val="202020"/>
                </a:solidFill>
                <a:latin typeface="Helvetica" panose="020B0604020202020204" pitchFamily="34" charset="0"/>
              </a:rPr>
              <a:t> RE, </a:t>
            </a:r>
            <a:r>
              <a:rPr lang="en-US" dirty="0" err="1">
                <a:solidFill>
                  <a:srgbClr val="202020"/>
                </a:solidFill>
                <a:latin typeface="Helvetica" panose="020B0604020202020204" pitchFamily="34" charset="0"/>
              </a:rPr>
              <a:t>Batut</a:t>
            </a:r>
            <a:r>
              <a:rPr lang="en-US" dirty="0">
                <a:solidFill>
                  <a:srgbClr val="202020"/>
                </a:solidFill>
                <a:latin typeface="Helvetica" panose="020B0604020202020204" pitchFamily="34" charset="0"/>
              </a:rPr>
              <a:t> B, Becker EA, Brown AM, Burke ML, et al. (2023) An international consensus on effective, inclusive, and career-spanning short-format training in the life sciences and beyond. </a:t>
            </a:r>
            <a:r>
              <a:rPr lang="en-US" dirty="0" err="1">
                <a:solidFill>
                  <a:srgbClr val="202020"/>
                </a:solidFill>
                <a:latin typeface="Helvetica" panose="020B0604020202020204" pitchFamily="34" charset="0"/>
              </a:rPr>
              <a:t>PLoS</a:t>
            </a:r>
            <a:r>
              <a:rPr lang="en-US" dirty="0">
                <a:solidFill>
                  <a:srgbClr val="202020"/>
                </a:solidFill>
                <a:latin typeface="Helvetica" panose="020B0604020202020204" pitchFamily="34" charset="0"/>
              </a:rPr>
              <a:t> ONE 18(11): e0293879. </a:t>
            </a:r>
            <a:r>
              <a:rPr lang="en-US" dirty="0">
                <a:solidFill>
                  <a:srgbClr val="202020"/>
                </a:solidFill>
                <a:latin typeface="Helvetica" panose="020B0604020202020204" pitchFamily="34" charset="0"/>
                <a:hlinkClick r:id="rId3"/>
              </a:rPr>
              <a:t>https://</a:t>
            </a:r>
            <a:r>
              <a:rPr lang="en-US" dirty="0" smtClean="0">
                <a:solidFill>
                  <a:srgbClr val="202020"/>
                </a:solidFill>
                <a:latin typeface="Helvetica" panose="020B0604020202020204" pitchFamily="34" charset="0"/>
                <a:hlinkClick r:id="rId3"/>
              </a:rPr>
              <a:t>doi.org/10.1371/journal.pone.0293879</a:t>
            </a:r>
            <a:r>
              <a:rPr lang="en-US" dirty="0" smtClean="0">
                <a:solidFill>
                  <a:srgbClr val="202020"/>
                </a:solidFill>
                <a:latin typeface="Helvetica" panose="020B0604020202020204" pitchFamily="34" charset="0"/>
              </a:rPr>
              <a:t> </a:t>
            </a:r>
            <a:endParaRPr lang="en-US" dirty="0"/>
          </a:p>
        </p:txBody>
      </p:sp>
    </p:spTree>
    <p:extLst>
      <p:ext uri="{BB962C8B-B14F-4D97-AF65-F5344CB8AC3E}">
        <p14:creationId xmlns:p14="http://schemas.microsoft.com/office/powerpoint/2010/main" val="22401015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STER Training Follow Up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7664"/>
            <a:ext cx="9144000" cy="4922674"/>
          </a:xfrm>
          <a:prstGeom prst="rect">
            <a:avLst/>
          </a:prstGeom>
        </p:spPr>
      </p:pic>
    </p:spTree>
    <p:extLst>
      <p:ext uri="{BB962C8B-B14F-4D97-AF65-F5344CB8AC3E}">
        <p14:creationId xmlns:p14="http://schemas.microsoft.com/office/powerpoint/2010/main" val="4088546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004887"/>
            <a:ext cx="9144000" cy="4848225"/>
          </a:xfrm>
          <a:prstGeom prst="rect">
            <a:avLst/>
          </a:prstGeom>
        </p:spPr>
      </p:pic>
      <p:sp>
        <p:nvSpPr>
          <p:cNvPr id="4" name="Rectangle 3"/>
          <p:cNvSpPr/>
          <p:nvPr/>
        </p:nvSpPr>
        <p:spPr>
          <a:xfrm>
            <a:off x="0" y="6052280"/>
            <a:ext cx="9144000" cy="369332"/>
          </a:xfrm>
          <a:prstGeom prst="rect">
            <a:avLst/>
          </a:prstGeom>
        </p:spPr>
        <p:txBody>
          <a:bodyPr wrap="square">
            <a:spAutoFit/>
          </a:bodyPr>
          <a:lstStyle/>
          <a:p>
            <a:pPr algn="ctr"/>
            <a:r>
              <a:rPr lang="en-US" dirty="0">
                <a:hlinkClick r:id="rId3"/>
              </a:rPr>
              <a:t>https://open-science-training-handbook.github.io/Open-Science-Training-Handbook_EN</a:t>
            </a:r>
            <a:r>
              <a:rPr lang="en-US" dirty="0" smtClean="0">
                <a:hlinkClick r:id="rId3"/>
              </a:rPr>
              <a:t>//</a:t>
            </a:r>
            <a:r>
              <a:rPr lang="en-US" dirty="0" smtClean="0"/>
              <a:t> </a:t>
            </a:r>
            <a:endParaRPr lang="en-US" dirty="0"/>
          </a:p>
        </p:txBody>
      </p:sp>
    </p:spTree>
    <p:extLst>
      <p:ext uri="{BB962C8B-B14F-4D97-AF65-F5344CB8AC3E}">
        <p14:creationId xmlns:p14="http://schemas.microsoft.com/office/powerpoint/2010/main" val="42594709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47274" y="6042952"/>
            <a:ext cx="3849452" cy="369332"/>
          </a:xfrm>
          <a:prstGeom prst="rect">
            <a:avLst/>
          </a:prstGeom>
        </p:spPr>
        <p:txBody>
          <a:bodyPr wrap="none">
            <a:spAutoFit/>
          </a:bodyPr>
          <a:lstStyle/>
          <a:p>
            <a:r>
              <a:rPr lang="en-US" dirty="0">
                <a:hlinkClick r:id="rId2"/>
              </a:rPr>
              <a:t>https://</a:t>
            </a:r>
            <a:r>
              <a:rPr lang="en-US" dirty="0" smtClean="0">
                <a:hlinkClick r:id="rId2"/>
              </a:rPr>
              <a:t>www.openaire.eu/cop-training</a:t>
            </a:r>
            <a:r>
              <a:rPr lang="en-US" dirty="0" smtClean="0"/>
              <a:t> </a:t>
            </a:r>
            <a:endParaRPr lang="en-US" dirty="0"/>
          </a:p>
        </p:txBody>
      </p:sp>
      <p:pic>
        <p:nvPicPr>
          <p:cNvPr id="2" name="Picture 1"/>
          <p:cNvPicPr>
            <a:picLocks noChangeAspect="1"/>
          </p:cNvPicPr>
          <p:nvPr/>
        </p:nvPicPr>
        <p:blipFill>
          <a:blip r:embed="rId3"/>
          <a:stretch>
            <a:fillRect/>
          </a:stretch>
        </p:blipFill>
        <p:spPr>
          <a:xfrm>
            <a:off x="0" y="1333500"/>
            <a:ext cx="9144000" cy="4191000"/>
          </a:xfrm>
          <a:prstGeom prst="rect">
            <a:avLst/>
          </a:prstGeom>
        </p:spPr>
      </p:pic>
    </p:spTree>
    <p:extLst>
      <p:ext uri="{BB962C8B-B14F-4D97-AF65-F5344CB8AC3E}">
        <p14:creationId xmlns:p14="http://schemas.microsoft.com/office/powerpoint/2010/main" val="41045046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485900" y="639400"/>
            <a:ext cx="6172200" cy="857250"/>
          </a:xfrm>
          <a:prstGeom prst="rect">
            <a:avLst/>
          </a:prstGeom>
        </p:spPr>
        <p:txBody>
          <a:bodyPr/>
          <a:lstStyle/>
          <a:p>
            <a:pPr lvl="0">
              <a:spcBef>
                <a:spcPts val="0"/>
              </a:spcBef>
            </a:pPr>
            <a:r>
              <a:rPr lang="en-US" sz="6600" b="1" dirty="0" smtClean="0">
                <a:solidFill>
                  <a:schemeClr val="bg1"/>
                </a:solidFill>
                <a:latin typeface="Calibri" panose="020F0502020204030204" pitchFamily="34" charset="0"/>
                <a:cs typeface="Calibri" panose="020F0502020204030204" pitchFamily="34" charset="0"/>
              </a:rPr>
              <a:t>Thank you!</a:t>
            </a:r>
            <a:br>
              <a:rPr lang="en-US" sz="6600" b="1" dirty="0" smtClean="0">
                <a:solidFill>
                  <a:schemeClr val="bg1"/>
                </a:solidFill>
                <a:latin typeface="Calibri" panose="020F0502020204030204" pitchFamily="34" charset="0"/>
                <a:cs typeface="Calibri" panose="020F0502020204030204" pitchFamily="34" charset="0"/>
              </a:rPr>
            </a:br>
            <a:r>
              <a:rPr lang="en-US" sz="6600" b="1" dirty="0" smtClean="0">
                <a:solidFill>
                  <a:schemeClr val="bg1"/>
                </a:solidFill>
                <a:latin typeface="Calibri" panose="020F0502020204030204" pitchFamily="34" charset="0"/>
                <a:cs typeface="Calibri" panose="020F0502020204030204" pitchFamily="34" charset="0"/>
              </a:rPr>
              <a:t>Questions?</a:t>
            </a:r>
            <a:br>
              <a:rPr lang="en-US" sz="6600" b="1" dirty="0" smtClean="0">
                <a:solidFill>
                  <a:schemeClr val="bg1"/>
                </a:solidFill>
                <a:latin typeface="Calibri" panose="020F0502020204030204" pitchFamily="34" charset="0"/>
                <a:cs typeface="Calibri" panose="020F0502020204030204" pitchFamily="34" charset="0"/>
              </a:rPr>
            </a:br>
            <a:r>
              <a:rPr lang="en-US" sz="6600" dirty="0" smtClean="0">
                <a:solidFill>
                  <a:schemeClr val="bg1"/>
                </a:solidFill>
                <a:latin typeface="Calibri" panose="020F0502020204030204" pitchFamily="34" charset="0"/>
                <a:cs typeface="Calibri" panose="020F0502020204030204" pitchFamily="34" charset="0"/>
              </a:rPr>
              <a:t/>
            </a:r>
            <a:br>
              <a:rPr lang="en-US" sz="6600" dirty="0" smtClean="0">
                <a:solidFill>
                  <a:schemeClr val="bg1"/>
                </a:solidFill>
                <a:latin typeface="Calibri" panose="020F0502020204030204" pitchFamily="34" charset="0"/>
                <a:cs typeface="Calibri" panose="020F0502020204030204" pitchFamily="34" charset="0"/>
              </a:rPr>
            </a:br>
            <a:endParaRPr lang="en-US" sz="2800" dirty="0">
              <a:solidFill>
                <a:schemeClr val="bg1"/>
              </a:solidFill>
              <a:latin typeface="Calibri" panose="020F0502020204030204" pitchFamily="34" charset="0"/>
              <a:cs typeface="Calibri" panose="020F0502020204030204" pitchFamily="34" charset="0"/>
            </a:endParaRPr>
          </a:p>
        </p:txBody>
      </p:sp>
      <p:sp>
        <p:nvSpPr>
          <p:cNvPr id="3" name="Title 1"/>
          <p:cNvSpPr txBox="1">
            <a:spLocks/>
          </p:cNvSpPr>
          <p:nvPr/>
        </p:nvSpPr>
        <p:spPr>
          <a:xfrm>
            <a:off x="5850731" y="5572125"/>
            <a:ext cx="6172200" cy="85725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50" dirty="0" err="1">
                <a:solidFill>
                  <a:prstClr val="white"/>
                </a:solidFill>
                <a:latin typeface="Open Sans"/>
                <a:cs typeface="Open Sans"/>
              </a:rPr>
              <a:t>www.eifl.net</a:t>
            </a:r>
            <a:endParaRPr lang="en-US" sz="2250" dirty="0">
              <a:solidFill>
                <a:prstClr val="white"/>
              </a:solidFill>
              <a:latin typeface="Open Sans"/>
              <a:cs typeface="Open Sans"/>
            </a:endParaRPr>
          </a:p>
        </p:txBody>
      </p:sp>
      <p:sp>
        <p:nvSpPr>
          <p:cNvPr id="4" name="Title 1"/>
          <p:cNvSpPr txBox="1">
            <a:spLocks/>
          </p:cNvSpPr>
          <p:nvPr/>
        </p:nvSpPr>
        <p:spPr>
          <a:xfrm>
            <a:off x="1569027" y="3192223"/>
            <a:ext cx="6172200" cy="857250"/>
          </a:xfrm>
          <a:prstGeom prst="rect">
            <a:avLst/>
          </a:prstGeom>
        </p:spPr>
        <p:txBody>
          <a:bodyPr/>
          <a:lstStyle>
            <a:lvl1pPr algn="ctr" defTabSz="342900" rtl="0" eaLnBrk="1" latinLnBrk="0" hangingPunct="1">
              <a:spcBef>
                <a:spcPct val="0"/>
              </a:spcBef>
              <a:buNone/>
              <a:defRPr sz="3300" kern="1200">
                <a:solidFill>
                  <a:schemeClr val="tx1"/>
                </a:solidFill>
                <a:latin typeface="+mj-lt"/>
                <a:ea typeface="+mj-ea"/>
                <a:cs typeface="+mj-cs"/>
              </a:defRPr>
            </a:lvl1pPr>
          </a:lstStyle>
          <a:p>
            <a:pPr>
              <a:spcBef>
                <a:spcPts val="0"/>
              </a:spcBef>
            </a:pPr>
            <a:r>
              <a:rPr lang="en-US" sz="3600" b="1" dirty="0" smtClean="0">
                <a:solidFill>
                  <a:prstClr val="white"/>
                </a:solidFill>
                <a:cs typeface="Calibri" panose="020F0502020204030204" pitchFamily="34" charset="0"/>
              </a:rPr>
              <a:t>Contact:</a:t>
            </a:r>
            <a:r>
              <a:rPr lang="en-US" sz="3600" dirty="0" smtClean="0">
                <a:solidFill>
                  <a:prstClr val="black"/>
                </a:solidFill>
              </a:rPr>
              <a:t> </a:t>
            </a:r>
            <a:r>
              <a:rPr lang="en-US" sz="3600" dirty="0" smtClean="0">
                <a:solidFill>
                  <a:prstClr val="white"/>
                </a:solidFill>
              </a:rPr>
              <a:t>iryna.kuchma@eifl.net</a:t>
            </a:r>
          </a:p>
          <a:p>
            <a:pPr>
              <a:spcBef>
                <a:spcPts val="0"/>
              </a:spcBef>
            </a:pPr>
            <a:r>
              <a:rPr lang="en-US" sz="3600" dirty="0" smtClean="0">
                <a:solidFill>
                  <a:prstClr val="white"/>
                </a:solidFill>
                <a:cs typeface="Calibri" panose="020F0502020204030204" pitchFamily="34" charset="0"/>
              </a:rPr>
              <a:t>@</a:t>
            </a:r>
            <a:r>
              <a:rPr lang="en-US" sz="3600" dirty="0" err="1" smtClean="0">
                <a:solidFill>
                  <a:prstClr val="white"/>
                </a:solidFill>
                <a:cs typeface="Calibri" panose="020F0502020204030204" pitchFamily="34" charset="0"/>
              </a:rPr>
              <a:t>irynakuchma</a:t>
            </a:r>
            <a:r>
              <a:rPr lang="en-US" sz="3600" dirty="0" smtClean="0">
                <a:solidFill>
                  <a:prstClr val="white"/>
                </a:solidFill>
                <a:cs typeface="Calibri" panose="020F0502020204030204" pitchFamily="34" charset="0"/>
              </a:rPr>
              <a:t> </a:t>
            </a:r>
          </a:p>
          <a:p>
            <a:pPr>
              <a:spcBef>
                <a:spcPts val="0"/>
              </a:spcBef>
            </a:pPr>
            <a:r>
              <a:rPr lang="en-US" sz="3600" dirty="0">
                <a:solidFill>
                  <a:schemeClr val="bg1"/>
                </a:solidFill>
              </a:rPr>
              <a:t>@</a:t>
            </a:r>
            <a:r>
              <a:rPr lang="en-US" sz="3600" dirty="0" err="1">
                <a:solidFill>
                  <a:schemeClr val="bg1"/>
                </a:solidFill>
              </a:rPr>
              <a:t>irynakuchma@mstdn.social</a:t>
            </a:r>
            <a:r>
              <a:rPr lang="en-US" sz="6600" dirty="0" smtClean="0">
                <a:solidFill>
                  <a:prstClr val="white"/>
                </a:solidFill>
                <a:cs typeface="Calibri" panose="020F0502020204030204" pitchFamily="34" charset="0"/>
              </a:rPr>
              <a:t/>
            </a:r>
            <a:br>
              <a:rPr lang="en-US" sz="6600" dirty="0" smtClean="0">
                <a:solidFill>
                  <a:prstClr val="white"/>
                </a:solidFill>
                <a:cs typeface="Calibri" panose="020F0502020204030204" pitchFamily="34" charset="0"/>
              </a:rPr>
            </a:br>
            <a:r>
              <a:rPr lang="en-US" sz="6600" dirty="0" smtClean="0">
                <a:solidFill>
                  <a:prstClr val="white"/>
                </a:solidFill>
                <a:cs typeface="Calibri" panose="020F0502020204030204" pitchFamily="34" charset="0"/>
              </a:rPr>
              <a:t/>
            </a:r>
            <a:br>
              <a:rPr lang="en-US" sz="6600" dirty="0" smtClean="0">
                <a:solidFill>
                  <a:prstClr val="white"/>
                </a:solidFill>
                <a:cs typeface="Calibri" panose="020F0502020204030204" pitchFamily="34" charset="0"/>
              </a:rPr>
            </a:br>
            <a:endParaRPr lang="en-US" sz="2800" dirty="0">
              <a:solidFill>
                <a:prstClr val="white"/>
              </a:solidFill>
              <a:cs typeface="Calibri" panose="020F0502020204030204" pitchFamily="34" charset="0"/>
            </a:endParaRPr>
          </a:p>
        </p:txBody>
      </p:sp>
    </p:spTree>
    <p:extLst>
      <p:ext uri="{BB962C8B-B14F-4D97-AF65-F5344CB8AC3E}">
        <p14:creationId xmlns:p14="http://schemas.microsoft.com/office/powerpoint/2010/main" val="3623146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969349" y="6000750"/>
            <a:ext cx="3205301" cy="369332"/>
          </a:xfrm>
          <a:prstGeom prst="rect">
            <a:avLst/>
          </a:prstGeom>
        </p:spPr>
        <p:txBody>
          <a:bodyPr wrap="none">
            <a:spAutoFit/>
          </a:bodyPr>
          <a:lstStyle/>
          <a:p>
            <a:r>
              <a:rPr lang="en-US" dirty="0">
                <a:hlinkClick r:id="rId2"/>
              </a:rPr>
              <a:t>https://</a:t>
            </a:r>
            <a:r>
              <a:rPr lang="en-US" dirty="0" smtClean="0">
                <a:hlinkClick r:id="rId2"/>
              </a:rPr>
              <a:t>www.bikeprinciples.org</a:t>
            </a:r>
            <a:r>
              <a:rPr lang="en-US" dirty="0" smtClean="0"/>
              <a:t> </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84262"/>
            <a:ext cx="9144000" cy="5289475"/>
          </a:xfrm>
          <a:prstGeom prst="rect">
            <a:avLst/>
          </a:prstGeom>
        </p:spPr>
      </p:pic>
    </p:spTree>
    <p:extLst>
      <p:ext uri="{BB962C8B-B14F-4D97-AF65-F5344CB8AC3E}">
        <p14:creationId xmlns:p14="http://schemas.microsoft.com/office/powerpoint/2010/main" val="6947411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969349" y="6000750"/>
            <a:ext cx="3205301" cy="369332"/>
          </a:xfrm>
          <a:prstGeom prst="rect">
            <a:avLst/>
          </a:prstGeom>
        </p:spPr>
        <p:txBody>
          <a:bodyPr wrap="none">
            <a:spAutoFit/>
          </a:bodyPr>
          <a:lstStyle/>
          <a:p>
            <a:r>
              <a:rPr lang="en-US" dirty="0">
                <a:hlinkClick r:id="rId2"/>
              </a:rPr>
              <a:t>https://</a:t>
            </a:r>
            <a:r>
              <a:rPr lang="en-US" dirty="0" smtClean="0">
                <a:hlinkClick r:id="rId2"/>
              </a:rPr>
              <a:t>www.bikeprinciples.org</a:t>
            </a:r>
            <a:r>
              <a:rPr lang="en-US" dirty="0" smtClean="0"/>
              <a:t> </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53318"/>
            <a:ext cx="9144000" cy="3551363"/>
          </a:xfrm>
          <a:prstGeom prst="rect">
            <a:avLst/>
          </a:prstGeom>
        </p:spPr>
      </p:pic>
    </p:spTree>
    <p:extLst>
      <p:ext uri="{BB962C8B-B14F-4D97-AF65-F5344CB8AC3E}">
        <p14:creationId xmlns:p14="http://schemas.microsoft.com/office/powerpoint/2010/main" val="2942600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
          <p:cNvSpPr txBox="1">
            <a:spLocks noGrp="1"/>
          </p:cNvSpPr>
          <p:nvPr>
            <p:ph type="ctrTitle"/>
          </p:nvPr>
        </p:nvSpPr>
        <p:spPr>
          <a:xfrm>
            <a:off x="424113" y="1699022"/>
            <a:ext cx="7576887" cy="1790700"/>
          </a:xfrm>
          <a:prstGeom prst="rect">
            <a:avLst/>
          </a:prstGeom>
          <a:noFill/>
          <a:ln>
            <a:noFill/>
          </a:ln>
        </p:spPr>
        <p:txBody>
          <a:bodyPr spcFirstLastPara="1" wrap="square" lIns="68569" tIns="34275" rIns="68569" bIns="34275" anchor="b" anchorCtr="0">
            <a:normAutofit/>
          </a:bodyPr>
          <a:lstStyle/>
          <a:p>
            <a:r>
              <a:rPr lang="en-GB"/>
              <a:t>Introduction to pedagogy and training design</a:t>
            </a:r>
            <a:endParaRPr/>
          </a:p>
        </p:txBody>
      </p:sp>
      <p:sp>
        <p:nvSpPr>
          <p:cNvPr id="91" name="Google Shape;91;p1"/>
          <p:cNvSpPr txBox="1">
            <a:spLocks noGrp="1"/>
          </p:cNvSpPr>
          <p:nvPr>
            <p:ph type="subTitle" idx="1"/>
          </p:nvPr>
        </p:nvSpPr>
        <p:spPr>
          <a:xfrm>
            <a:off x="432407" y="3743589"/>
            <a:ext cx="7576887" cy="1241822"/>
          </a:xfrm>
          <a:prstGeom prst="rect">
            <a:avLst/>
          </a:prstGeom>
          <a:noFill/>
          <a:ln>
            <a:noFill/>
          </a:ln>
        </p:spPr>
        <p:txBody>
          <a:bodyPr spcFirstLastPara="1" wrap="square" lIns="68569" tIns="34275" rIns="68569" bIns="34275" anchor="t" anchorCtr="0">
            <a:normAutofit/>
          </a:bodyPr>
          <a:lstStyle/>
          <a:p>
            <a:pPr marL="0" indent="0">
              <a:lnSpc>
                <a:spcPct val="80000"/>
              </a:lnSpc>
            </a:pPr>
            <a:r>
              <a:rPr lang="en-GB"/>
              <a:t>Adapted from the EOSC Synergy Train the Online Trainer course</a:t>
            </a:r>
            <a:endParaRPr/>
          </a:p>
          <a:p>
            <a:pPr marL="0" indent="0">
              <a:lnSpc>
                <a:spcPct val="80000"/>
              </a:lnSpc>
            </a:pPr>
            <a:r>
              <a:rPr lang="en-GB"/>
              <a:t>Helen Clare, Jisc &amp; Linas Cepinskas, DANS</a:t>
            </a:r>
            <a:endParaRPr/>
          </a:p>
        </p:txBody>
      </p:sp>
      <p:pic>
        <p:nvPicPr>
          <p:cNvPr id="92" name="Google Shape;92;p1" descr="bifi.png"/>
          <p:cNvPicPr preferRelativeResize="0"/>
          <p:nvPr/>
        </p:nvPicPr>
        <p:blipFill rotWithShape="1">
          <a:blip r:embed="rId3">
            <a:alphaModFix/>
          </a:blip>
          <a:srcRect/>
          <a:stretch/>
        </p:blipFill>
        <p:spPr>
          <a:xfrm>
            <a:off x="8053729" y="4869657"/>
            <a:ext cx="1303784" cy="579460"/>
          </a:xfrm>
          <a:prstGeom prst="rect">
            <a:avLst/>
          </a:prstGeom>
          <a:noFill/>
          <a:ln>
            <a:noFill/>
          </a:ln>
        </p:spPr>
      </p:pic>
      <p:pic>
        <p:nvPicPr>
          <p:cNvPr id="93" name="Google Shape;93;p1" descr="CSIC_logo_trans.tif"/>
          <p:cNvPicPr preferRelativeResize="0"/>
          <p:nvPr/>
        </p:nvPicPr>
        <p:blipFill rotWithShape="1">
          <a:blip r:embed="rId4">
            <a:alphaModFix/>
          </a:blip>
          <a:srcRect/>
          <a:stretch/>
        </p:blipFill>
        <p:spPr>
          <a:xfrm>
            <a:off x="3980681" y="5571847"/>
            <a:ext cx="1391013" cy="421946"/>
          </a:xfrm>
          <a:prstGeom prst="rect">
            <a:avLst/>
          </a:prstGeom>
          <a:noFill/>
          <a:ln>
            <a:noFill/>
          </a:ln>
        </p:spPr>
      </p:pic>
      <p:pic>
        <p:nvPicPr>
          <p:cNvPr id="94" name="Google Shape;94;p1" descr="lip.png"/>
          <p:cNvPicPr preferRelativeResize="0"/>
          <p:nvPr/>
        </p:nvPicPr>
        <p:blipFill rotWithShape="1">
          <a:blip r:embed="rId5">
            <a:alphaModFix/>
          </a:blip>
          <a:srcRect/>
          <a:stretch/>
        </p:blipFill>
        <p:spPr>
          <a:xfrm>
            <a:off x="5662988" y="5571847"/>
            <a:ext cx="548640" cy="370332"/>
          </a:xfrm>
          <a:prstGeom prst="rect">
            <a:avLst/>
          </a:prstGeom>
          <a:noFill/>
          <a:ln>
            <a:noFill/>
          </a:ln>
        </p:spPr>
      </p:pic>
      <p:pic>
        <p:nvPicPr>
          <p:cNvPr id="95" name="Google Shape;95;p1" descr="incd.png"/>
          <p:cNvPicPr preferRelativeResize="0"/>
          <p:nvPr/>
        </p:nvPicPr>
        <p:blipFill rotWithShape="1">
          <a:blip r:embed="rId6">
            <a:alphaModFix/>
          </a:blip>
          <a:srcRect r="44309"/>
          <a:stretch/>
        </p:blipFill>
        <p:spPr>
          <a:xfrm>
            <a:off x="7707745" y="4892846"/>
            <a:ext cx="608867" cy="550039"/>
          </a:xfrm>
          <a:prstGeom prst="rect">
            <a:avLst/>
          </a:prstGeom>
          <a:noFill/>
          <a:ln>
            <a:noFill/>
          </a:ln>
        </p:spPr>
      </p:pic>
      <p:pic>
        <p:nvPicPr>
          <p:cNvPr id="96" name="Google Shape;96;p1" descr="jisc.png"/>
          <p:cNvPicPr preferRelativeResize="0"/>
          <p:nvPr/>
        </p:nvPicPr>
        <p:blipFill rotWithShape="1">
          <a:blip r:embed="rId7">
            <a:alphaModFix/>
          </a:blip>
          <a:srcRect/>
          <a:stretch/>
        </p:blipFill>
        <p:spPr>
          <a:xfrm>
            <a:off x="7145290" y="4921717"/>
            <a:ext cx="486572" cy="492296"/>
          </a:xfrm>
          <a:prstGeom prst="rect">
            <a:avLst/>
          </a:prstGeom>
          <a:noFill/>
          <a:ln>
            <a:noFill/>
          </a:ln>
        </p:spPr>
      </p:pic>
      <p:pic>
        <p:nvPicPr>
          <p:cNvPr id="97" name="Google Shape;97;p1" descr="psnc.png"/>
          <p:cNvPicPr preferRelativeResize="0"/>
          <p:nvPr/>
        </p:nvPicPr>
        <p:blipFill rotWithShape="1">
          <a:blip r:embed="rId8">
            <a:alphaModFix/>
          </a:blip>
          <a:srcRect/>
          <a:stretch/>
        </p:blipFill>
        <p:spPr>
          <a:xfrm>
            <a:off x="5795846" y="4946029"/>
            <a:ext cx="1162745" cy="443675"/>
          </a:xfrm>
          <a:prstGeom prst="rect">
            <a:avLst/>
          </a:prstGeom>
          <a:noFill/>
          <a:ln>
            <a:noFill/>
          </a:ln>
        </p:spPr>
      </p:pic>
      <p:pic>
        <p:nvPicPr>
          <p:cNvPr id="98" name="Google Shape;98;p1" descr="cesnet.png"/>
          <p:cNvPicPr preferRelativeResize="0"/>
          <p:nvPr/>
        </p:nvPicPr>
        <p:blipFill rotWithShape="1">
          <a:blip r:embed="rId9">
            <a:alphaModFix/>
          </a:blip>
          <a:srcRect/>
          <a:stretch/>
        </p:blipFill>
        <p:spPr>
          <a:xfrm>
            <a:off x="7692654" y="5497109"/>
            <a:ext cx="1022475" cy="563942"/>
          </a:xfrm>
          <a:prstGeom prst="rect">
            <a:avLst/>
          </a:prstGeom>
          <a:noFill/>
          <a:ln>
            <a:noFill/>
          </a:ln>
        </p:spPr>
      </p:pic>
      <p:pic>
        <p:nvPicPr>
          <p:cNvPr id="99" name="Google Shape;99;p1" descr="dans.png"/>
          <p:cNvPicPr preferRelativeResize="0"/>
          <p:nvPr/>
        </p:nvPicPr>
        <p:blipFill rotWithShape="1">
          <a:blip r:embed="rId10">
            <a:alphaModFix/>
          </a:blip>
          <a:srcRect/>
          <a:stretch/>
        </p:blipFill>
        <p:spPr>
          <a:xfrm>
            <a:off x="6502921" y="5556544"/>
            <a:ext cx="1162745" cy="445070"/>
          </a:xfrm>
          <a:prstGeom prst="rect">
            <a:avLst/>
          </a:prstGeom>
          <a:noFill/>
          <a:ln>
            <a:noFill/>
          </a:ln>
        </p:spPr>
      </p:pic>
      <p:pic>
        <p:nvPicPr>
          <p:cNvPr id="100" name="Google Shape;100;p1" descr="kit.png"/>
          <p:cNvPicPr preferRelativeResize="0"/>
          <p:nvPr/>
        </p:nvPicPr>
        <p:blipFill rotWithShape="1">
          <a:blip r:embed="rId11">
            <a:alphaModFix/>
          </a:blip>
          <a:srcRect/>
          <a:stretch/>
        </p:blipFill>
        <p:spPr>
          <a:xfrm>
            <a:off x="1618139" y="5600601"/>
            <a:ext cx="781812" cy="393192"/>
          </a:xfrm>
          <a:prstGeom prst="rect">
            <a:avLst/>
          </a:prstGeom>
          <a:noFill/>
          <a:ln>
            <a:noFill/>
          </a:ln>
        </p:spPr>
      </p:pic>
      <p:pic>
        <p:nvPicPr>
          <p:cNvPr id="101" name="Google Shape;101;p1" descr="upv.png"/>
          <p:cNvPicPr preferRelativeResize="0"/>
          <p:nvPr/>
        </p:nvPicPr>
        <p:blipFill rotWithShape="1">
          <a:blip r:embed="rId12">
            <a:alphaModFix/>
          </a:blip>
          <a:srcRect/>
          <a:stretch/>
        </p:blipFill>
        <p:spPr>
          <a:xfrm>
            <a:off x="2622594" y="5571847"/>
            <a:ext cx="1110996" cy="370332"/>
          </a:xfrm>
          <a:prstGeom prst="rect">
            <a:avLst/>
          </a:prstGeom>
          <a:noFill/>
          <a:ln>
            <a:noFill/>
          </a:ln>
        </p:spPr>
      </p:pic>
      <p:sp>
        <p:nvSpPr>
          <p:cNvPr id="102" name="Google Shape;102;p1"/>
          <p:cNvSpPr txBox="1"/>
          <p:nvPr/>
        </p:nvSpPr>
        <p:spPr>
          <a:xfrm>
            <a:off x="198497" y="5041910"/>
            <a:ext cx="4848195" cy="373918"/>
          </a:xfrm>
          <a:prstGeom prst="rect">
            <a:avLst/>
          </a:prstGeom>
          <a:noFill/>
          <a:ln>
            <a:noFill/>
          </a:ln>
        </p:spPr>
        <p:txBody>
          <a:bodyPr spcFirstLastPara="1" wrap="square" lIns="68569" tIns="34275" rIns="68569" bIns="34275" anchor="t" anchorCtr="0">
            <a:spAutoFit/>
          </a:bodyPr>
          <a:lstStyle/>
          <a:p>
            <a:pPr marL="685800" marR="871538">
              <a:lnSpc>
                <a:spcPct val="120000"/>
              </a:lnSpc>
              <a:buClr>
                <a:srgbClr val="000000"/>
              </a:buClr>
              <a:buSzPts val="800"/>
            </a:pPr>
            <a:r>
              <a:rPr lang="en-GB" sz="825" kern="0">
                <a:solidFill>
                  <a:srgbClr val="FFFFFF"/>
                </a:solidFill>
                <a:latin typeface="Calibri"/>
                <a:ea typeface="Calibri"/>
                <a:cs typeface="Calibri"/>
                <a:sym typeface="Calibri"/>
              </a:rPr>
              <a:t>EOSC-SYNERGY receives funding from the European Union’s Horizon 2020 research and innovation programme under grant agreement No. 857647</a:t>
            </a:r>
            <a:endParaRPr kern="0">
              <a:solidFill>
                <a:srgbClr val="FFFFFF"/>
              </a:solidFill>
              <a:ea typeface="Arial"/>
              <a:cs typeface="Arial"/>
              <a:sym typeface="Arial"/>
            </a:endParaRPr>
          </a:p>
        </p:txBody>
      </p:sp>
      <p:pic>
        <p:nvPicPr>
          <p:cNvPr id="103" name="Google Shape;103;p1"/>
          <p:cNvPicPr preferRelativeResize="0"/>
          <p:nvPr/>
        </p:nvPicPr>
        <p:blipFill rotWithShape="1">
          <a:blip r:embed="rId13">
            <a:alphaModFix/>
          </a:blip>
          <a:srcRect/>
          <a:stretch/>
        </p:blipFill>
        <p:spPr>
          <a:xfrm>
            <a:off x="438380" y="5082310"/>
            <a:ext cx="443044" cy="287813"/>
          </a:xfrm>
          <a:prstGeom prst="rect">
            <a:avLst/>
          </a:prstGeom>
          <a:noFill/>
          <a:ln>
            <a:noFill/>
          </a:ln>
        </p:spPr>
      </p:pic>
      <p:pic>
        <p:nvPicPr>
          <p:cNvPr id="104" name="Google Shape;104;p1"/>
          <p:cNvPicPr preferRelativeResize="0"/>
          <p:nvPr/>
        </p:nvPicPr>
        <p:blipFill rotWithShape="1">
          <a:blip r:embed="rId14">
            <a:alphaModFix/>
          </a:blip>
          <a:srcRect/>
          <a:stretch/>
        </p:blipFill>
        <p:spPr>
          <a:xfrm>
            <a:off x="7576425" y="3743578"/>
            <a:ext cx="1378876" cy="484763"/>
          </a:xfrm>
          <a:prstGeom prst="rect">
            <a:avLst/>
          </a:prstGeom>
          <a:noFill/>
          <a:ln>
            <a:noFill/>
          </a:ln>
        </p:spPr>
      </p:pic>
    </p:spTree>
    <p:extLst>
      <p:ext uri="{BB962C8B-B14F-4D97-AF65-F5344CB8AC3E}">
        <p14:creationId xmlns:p14="http://schemas.microsoft.com/office/powerpoint/2010/main" val="1585177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9"/>
          <p:cNvSpPr txBox="1">
            <a:spLocks noGrp="1"/>
          </p:cNvSpPr>
          <p:nvPr>
            <p:ph type="title"/>
          </p:nvPr>
        </p:nvSpPr>
        <p:spPr>
          <a:xfrm>
            <a:off x="628650" y="1131094"/>
            <a:ext cx="6951245" cy="994172"/>
          </a:xfrm>
          <a:prstGeom prst="rect">
            <a:avLst/>
          </a:prstGeom>
          <a:noFill/>
          <a:ln>
            <a:noFill/>
          </a:ln>
        </p:spPr>
        <p:txBody>
          <a:bodyPr spcFirstLastPara="1" wrap="square" lIns="68569" tIns="34275" rIns="68569" bIns="34275" anchor="ctr" anchorCtr="0">
            <a:normAutofit/>
          </a:bodyPr>
          <a:lstStyle/>
          <a:p>
            <a:r>
              <a:rPr lang="en-GB"/>
              <a:t>How to think about good design</a:t>
            </a:r>
            <a:endParaRPr/>
          </a:p>
        </p:txBody>
      </p:sp>
      <p:sp>
        <p:nvSpPr>
          <p:cNvPr id="177" name="Google Shape;177;p9"/>
          <p:cNvSpPr txBox="1">
            <a:spLocks noGrp="1"/>
          </p:cNvSpPr>
          <p:nvPr>
            <p:ph type="body" idx="1"/>
          </p:nvPr>
        </p:nvSpPr>
        <p:spPr>
          <a:xfrm>
            <a:off x="628650" y="2226469"/>
            <a:ext cx="3253511" cy="3263504"/>
          </a:xfrm>
          <a:prstGeom prst="rect">
            <a:avLst/>
          </a:prstGeom>
          <a:noFill/>
          <a:ln>
            <a:noFill/>
          </a:ln>
        </p:spPr>
        <p:txBody>
          <a:bodyPr spcFirstLastPara="1" wrap="square" lIns="68569" tIns="34275" rIns="68569" bIns="34275" anchor="t" anchorCtr="0">
            <a:normAutofit fontScale="85000" lnSpcReduction="20000"/>
          </a:bodyPr>
          <a:lstStyle/>
          <a:p>
            <a:pPr>
              <a:buSzPts val="3080"/>
            </a:pPr>
            <a:r>
              <a:rPr lang="en-GB"/>
              <a:t>Many models available</a:t>
            </a:r>
            <a:endParaRPr/>
          </a:p>
          <a:p>
            <a:pPr indent="-110490">
              <a:buSzPts val="3080"/>
              <a:buNone/>
            </a:pPr>
            <a:endParaRPr/>
          </a:p>
          <a:p>
            <a:pPr>
              <a:buSzPts val="3080"/>
            </a:pPr>
            <a:r>
              <a:rPr lang="en-GB"/>
              <a:t>ADDIE gives an overarching framework</a:t>
            </a:r>
            <a:endParaRPr/>
          </a:p>
          <a:p>
            <a:pPr indent="-110490">
              <a:buSzPts val="3080"/>
              <a:buNone/>
            </a:pPr>
            <a:endParaRPr/>
          </a:p>
          <a:p>
            <a:pPr>
              <a:buSzPts val="3080"/>
            </a:pPr>
            <a:r>
              <a:rPr lang="en-GB"/>
              <a:t>Other models can be used to guide each stage</a:t>
            </a:r>
            <a:endParaRPr/>
          </a:p>
          <a:p>
            <a:pPr indent="-171450">
              <a:buNone/>
            </a:pPr>
            <a:endParaRPr/>
          </a:p>
        </p:txBody>
      </p:sp>
      <p:sp>
        <p:nvSpPr>
          <p:cNvPr id="178" name="Google Shape;178;p9"/>
          <p:cNvSpPr txBox="1">
            <a:spLocks noGrp="1"/>
          </p:cNvSpPr>
          <p:nvPr>
            <p:ph type="sldNum" idx="12"/>
          </p:nvPr>
        </p:nvSpPr>
        <p:spPr>
          <a:xfrm>
            <a:off x="7877676" y="5624513"/>
            <a:ext cx="637674" cy="273844"/>
          </a:xfrm>
          <a:prstGeom prst="rect">
            <a:avLst/>
          </a:prstGeom>
          <a:noFill/>
          <a:ln>
            <a:noFill/>
          </a:ln>
        </p:spPr>
        <p:txBody>
          <a:bodyPr spcFirstLastPara="1" wrap="square" lIns="68569" tIns="34275" rIns="68569" bIns="34275" anchor="ctr" anchorCtr="0">
            <a:noAutofit/>
          </a:bodyPr>
          <a:lstStyle/>
          <a:p>
            <a:fld id="{00000000-1234-1234-1234-123412341234}" type="slidenum">
              <a:rPr lang="en-GB">
                <a:solidFill>
                  <a:srgbClr val="FFFFFF"/>
                </a:solidFill>
              </a:rPr>
              <a:pPr/>
              <a:t>8</a:t>
            </a:fld>
            <a:endParaRPr>
              <a:solidFill>
                <a:srgbClr val="FFFFFF"/>
              </a:solidFill>
            </a:endParaRPr>
          </a:p>
        </p:txBody>
      </p:sp>
      <p:grpSp>
        <p:nvGrpSpPr>
          <p:cNvPr id="179" name="Google Shape;179;p9"/>
          <p:cNvGrpSpPr/>
          <p:nvPr/>
        </p:nvGrpSpPr>
        <p:grpSpPr>
          <a:xfrm>
            <a:off x="4596606" y="2272429"/>
            <a:ext cx="2854155" cy="2855939"/>
            <a:chOff x="6128808" y="1886905"/>
            <a:chExt cx="3805540" cy="3807918"/>
          </a:xfrm>
        </p:grpSpPr>
        <p:grpSp>
          <p:nvGrpSpPr>
            <p:cNvPr id="180" name="Google Shape;180;p9"/>
            <p:cNvGrpSpPr/>
            <p:nvPr/>
          </p:nvGrpSpPr>
          <p:grpSpPr>
            <a:xfrm>
              <a:off x="6128808" y="1886905"/>
              <a:ext cx="3805540" cy="3807918"/>
              <a:chOff x="702286" y="-56263"/>
              <a:chExt cx="3805540" cy="3807918"/>
            </a:xfrm>
          </p:grpSpPr>
          <p:sp>
            <p:nvSpPr>
              <p:cNvPr id="181" name="Google Shape;181;p9"/>
              <p:cNvSpPr/>
              <p:nvPr/>
            </p:nvSpPr>
            <p:spPr>
              <a:xfrm>
                <a:off x="3097161" y="84045"/>
                <a:ext cx="1326167" cy="1326167"/>
              </a:xfrm>
              <a:prstGeom prst="rect">
                <a:avLst/>
              </a:prstGeom>
              <a:noFill/>
              <a:ln>
                <a:noFill/>
              </a:ln>
            </p:spPr>
            <p:txBody>
              <a:bodyPr spcFirstLastPara="1" wrap="square" lIns="68569" tIns="68569" rIns="68569" bIns="68569" anchor="ctr" anchorCtr="0">
                <a:noAutofit/>
              </a:bodyPr>
              <a:lstStyle/>
              <a:p>
                <a:pPr>
                  <a:buClr>
                    <a:srgbClr val="000000"/>
                  </a:buClr>
                  <a:buSzPts val="1400"/>
                  <a:buFont typeface="Arial"/>
                  <a:buNone/>
                </a:pPr>
                <a:endParaRPr sz="1050" kern="0">
                  <a:solidFill>
                    <a:srgbClr val="000000"/>
                  </a:solidFill>
                  <a:ea typeface="Arial"/>
                  <a:cs typeface="Arial"/>
                  <a:sym typeface="Arial"/>
                </a:endParaRPr>
              </a:p>
            </p:txBody>
          </p:sp>
          <p:sp>
            <p:nvSpPr>
              <p:cNvPr id="182" name="Google Shape;182;p9"/>
              <p:cNvSpPr txBox="1"/>
              <p:nvPr/>
            </p:nvSpPr>
            <p:spPr>
              <a:xfrm>
                <a:off x="3097161" y="84045"/>
                <a:ext cx="1326167" cy="1326167"/>
              </a:xfrm>
              <a:prstGeom prst="rect">
                <a:avLst/>
              </a:prstGeom>
              <a:noFill/>
              <a:ln>
                <a:noFill/>
              </a:ln>
            </p:spPr>
            <p:txBody>
              <a:bodyPr spcFirstLastPara="1" wrap="square" lIns="19050" tIns="19050" rIns="19050" bIns="19050" anchor="ctr" anchorCtr="0">
                <a:noAutofit/>
              </a:bodyPr>
              <a:lstStyle/>
              <a:p>
                <a:pPr algn="ctr">
                  <a:lnSpc>
                    <a:spcPct val="90000"/>
                  </a:lnSpc>
                  <a:buClr>
                    <a:srgbClr val="000000"/>
                  </a:buClr>
                  <a:buSzPts val="2000"/>
                  <a:buFont typeface="Arial"/>
                  <a:buNone/>
                </a:pPr>
                <a:r>
                  <a:rPr lang="en-GB" sz="1500" b="1" kern="0">
                    <a:solidFill>
                      <a:srgbClr val="000000"/>
                    </a:solidFill>
                    <a:latin typeface="Nunito"/>
                    <a:ea typeface="Nunito"/>
                    <a:cs typeface="Nunito"/>
                    <a:sym typeface="Nunito"/>
                  </a:rPr>
                  <a:t>Design</a:t>
                </a:r>
                <a:endParaRPr sz="1050" kern="0">
                  <a:solidFill>
                    <a:srgbClr val="000000"/>
                  </a:solidFill>
                  <a:ea typeface="Arial"/>
                  <a:cs typeface="Arial"/>
                  <a:sym typeface="Arial"/>
                </a:endParaRPr>
              </a:p>
            </p:txBody>
          </p:sp>
          <p:sp>
            <p:nvSpPr>
              <p:cNvPr id="183" name="Google Shape;183;p9"/>
              <p:cNvSpPr/>
              <p:nvPr/>
            </p:nvSpPr>
            <p:spPr>
              <a:xfrm>
                <a:off x="755720" y="-451"/>
                <a:ext cx="3752106" cy="3752106"/>
              </a:xfrm>
              <a:custGeom>
                <a:avLst/>
                <a:gdLst/>
                <a:ahLst/>
                <a:cxnLst/>
                <a:rect l="l" t="t" r="r" b="b"/>
                <a:pathLst>
                  <a:path w="120000" h="120000" extrusionOk="0">
                    <a:moveTo>
                      <a:pt x="112118" y="44111"/>
                    </a:moveTo>
                    <a:cubicBezTo>
                      <a:pt x="114603" y="52261"/>
                      <a:pt x="115141" y="60880"/>
                      <a:pt x="113690" y="69277"/>
                    </a:cubicBezTo>
                    <a:lnTo>
                      <a:pt x="118931" y="70874"/>
                    </a:lnTo>
                    <a:lnTo>
                      <a:pt x="108162" y="74683"/>
                    </a:lnTo>
                    <a:lnTo>
                      <a:pt x="100472" y="65247"/>
                    </a:lnTo>
                    <a:lnTo>
                      <a:pt x="105706" y="66842"/>
                    </a:lnTo>
                    <a:cubicBezTo>
                      <a:pt x="106724" y="60042"/>
                      <a:pt x="106212" y="53100"/>
                      <a:pt x="104207" y="46523"/>
                    </a:cubicBezTo>
                    <a:close/>
                  </a:path>
                </a:pathLst>
              </a:custGeom>
              <a:solidFill>
                <a:srgbClr val="BE2832"/>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buClr>
                    <a:srgbClr val="000000"/>
                  </a:buClr>
                  <a:buSzPts val="1400"/>
                  <a:buFont typeface="Arial"/>
                  <a:buNone/>
                </a:pPr>
                <a:endParaRPr sz="1050" kern="0">
                  <a:solidFill>
                    <a:srgbClr val="000000"/>
                  </a:solidFill>
                  <a:ea typeface="Arial"/>
                  <a:cs typeface="Arial"/>
                  <a:sym typeface="Arial"/>
                </a:endParaRPr>
              </a:p>
            </p:txBody>
          </p:sp>
          <p:sp>
            <p:nvSpPr>
              <p:cNvPr id="184" name="Google Shape;184;p9"/>
              <p:cNvSpPr/>
              <p:nvPr/>
            </p:nvSpPr>
            <p:spPr>
              <a:xfrm>
                <a:off x="3097161" y="2340989"/>
                <a:ext cx="1326167" cy="1326167"/>
              </a:xfrm>
              <a:prstGeom prst="rect">
                <a:avLst/>
              </a:prstGeom>
              <a:noFill/>
              <a:ln>
                <a:noFill/>
              </a:ln>
            </p:spPr>
            <p:txBody>
              <a:bodyPr spcFirstLastPara="1" wrap="square" lIns="68569" tIns="68569" rIns="68569" bIns="68569" anchor="ctr" anchorCtr="0">
                <a:noAutofit/>
              </a:bodyPr>
              <a:lstStyle/>
              <a:p>
                <a:pPr>
                  <a:buClr>
                    <a:srgbClr val="000000"/>
                  </a:buClr>
                  <a:buSzPts val="1400"/>
                  <a:buFont typeface="Arial"/>
                  <a:buNone/>
                </a:pPr>
                <a:endParaRPr sz="1050" kern="0">
                  <a:solidFill>
                    <a:srgbClr val="000000"/>
                  </a:solidFill>
                  <a:ea typeface="Arial"/>
                  <a:cs typeface="Arial"/>
                  <a:sym typeface="Arial"/>
                </a:endParaRPr>
              </a:p>
            </p:txBody>
          </p:sp>
          <p:sp>
            <p:nvSpPr>
              <p:cNvPr id="185" name="Google Shape;185;p9"/>
              <p:cNvSpPr txBox="1"/>
              <p:nvPr/>
            </p:nvSpPr>
            <p:spPr>
              <a:xfrm>
                <a:off x="3097161" y="2340989"/>
                <a:ext cx="1326167" cy="1326167"/>
              </a:xfrm>
              <a:prstGeom prst="rect">
                <a:avLst/>
              </a:prstGeom>
              <a:noFill/>
              <a:ln>
                <a:noFill/>
              </a:ln>
            </p:spPr>
            <p:txBody>
              <a:bodyPr spcFirstLastPara="1" wrap="square" lIns="19050" tIns="19050" rIns="19050" bIns="19050" anchor="ctr" anchorCtr="0">
                <a:noAutofit/>
              </a:bodyPr>
              <a:lstStyle/>
              <a:p>
                <a:pPr algn="ctr">
                  <a:lnSpc>
                    <a:spcPct val="90000"/>
                  </a:lnSpc>
                  <a:buClr>
                    <a:srgbClr val="000000"/>
                  </a:buClr>
                  <a:buSzPts val="2000"/>
                  <a:buFont typeface="Arial"/>
                  <a:buNone/>
                </a:pPr>
                <a:r>
                  <a:rPr lang="en-GB" sz="1500" b="1" kern="0">
                    <a:solidFill>
                      <a:srgbClr val="000000"/>
                    </a:solidFill>
                    <a:latin typeface="Nunito"/>
                    <a:ea typeface="Nunito"/>
                    <a:cs typeface="Nunito"/>
                    <a:sym typeface="Nunito"/>
                  </a:rPr>
                  <a:t>Develop</a:t>
                </a:r>
                <a:endParaRPr sz="1050" kern="0">
                  <a:solidFill>
                    <a:srgbClr val="000000"/>
                  </a:solidFill>
                  <a:ea typeface="Arial"/>
                  <a:cs typeface="Arial"/>
                  <a:sym typeface="Arial"/>
                </a:endParaRPr>
              </a:p>
            </p:txBody>
          </p:sp>
          <p:sp>
            <p:nvSpPr>
              <p:cNvPr id="186" name="Google Shape;186;p9"/>
              <p:cNvSpPr/>
              <p:nvPr/>
            </p:nvSpPr>
            <p:spPr>
              <a:xfrm>
                <a:off x="755720" y="-451"/>
                <a:ext cx="3752106" cy="3752106"/>
              </a:xfrm>
              <a:custGeom>
                <a:avLst/>
                <a:gdLst/>
                <a:ahLst/>
                <a:cxnLst/>
                <a:rect l="l" t="t" r="r" b="b"/>
                <a:pathLst>
                  <a:path w="120000" h="120000" extrusionOk="0">
                    <a:moveTo>
                      <a:pt x="75889" y="112118"/>
                    </a:moveTo>
                    <a:cubicBezTo>
                      <a:pt x="67739" y="114603"/>
                      <a:pt x="59120" y="115141"/>
                      <a:pt x="50723" y="113690"/>
                    </a:cubicBezTo>
                    <a:lnTo>
                      <a:pt x="49126" y="118931"/>
                    </a:lnTo>
                    <a:lnTo>
                      <a:pt x="45317" y="108162"/>
                    </a:lnTo>
                    <a:lnTo>
                      <a:pt x="54753" y="100472"/>
                    </a:lnTo>
                    <a:lnTo>
                      <a:pt x="53158" y="105706"/>
                    </a:lnTo>
                    <a:lnTo>
                      <a:pt x="53158" y="105706"/>
                    </a:lnTo>
                    <a:cubicBezTo>
                      <a:pt x="59958" y="106724"/>
                      <a:pt x="66900" y="106212"/>
                      <a:pt x="73477" y="104207"/>
                    </a:cubicBezTo>
                    <a:close/>
                  </a:path>
                </a:pathLst>
              </a:custGeom>
              <a:solidFill>
                <a:srgbClr val="C9D22A"/>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buClr>
                    <a:srgbClr val="000000"/>
                  </a:buClr>
                  <a:buSzPts val="1400"/>
                  <a:buFont typeface="Arial"/>
                  <a:buNone/>
                </a:pPr>
                <a:endParaRPr sz="1050" kern="0">
                  <a:solidFill>
                    <a:srgbClr val="000000"/>
                  </a:solidFill>
                  <a:ea typeface="Arial"/>
                  <a:cs typeface="Arial"/>
                  <a:sym typeface="Arial"/>
                </a:endParaRPr>
              </a:p>
            </p:txBody>
          </p:sp>
          <p:sp>
            <p:nvSpPr>
              <p:cNvPr id="187" name="Google Shape;187;p9"/>
              <p:cNvSpPr/>
              <p:nvPr/>
            </p:nvSpPr>
            <p:spPr>
              <a:xfrm>
                <a:off x="840217" y="2340989"/>
                <a:ext cx="1326167" cy="1326167"/>
              </a:xfrm>
              <a:prstGeom prst="rect">
                <a:avLst/>
              </a:prstGeom>
              <a:noFill/>
              <a:ln>
                <a:noFill/>
              </a:ln>
            </p:spPr>
            <p:txBody>
              <a:bodyPr spcFirstLastPara="1" wrap="square" lIns="68569" tIns="68569" rIns="68569" bIns="68569" anchor="ctr" anchorCtr="0">
                <a:noAutofit/>
              </a:bodyPr>
              <a:lstStyle/>
              <a:p>
                <a:pPr>
                  <a:buClr>
                    <a:srgbClr val="000000"/>
                  </a:buClr>
                  <a:buSzPts val="1400"/>
                  <a:buFont typeface="Arial"/>
                  <a:buNone/>
                </a:pPr>
                <a:endParaRPr sz="1050" kern="0">
                  <a:solidFill>
                    <a:srgbClr val="000000"/>
                  </a:solidFill>
                  <a:ea typeface="Arial"/>
                  <a:cs typeface="Arial"/>
                  <a:sym typeface="Arial"/>
                </a:endParaRPr>
              </a:p>
            </p:txBody>
          </p:sp>
          <p:sp>
            <p:nvSpPr>
              <p:cNvPr id="188" name="Google Shape;188;p9"/>
              <p:cNvSpPr txBox="1"/>
              <p:nvPr/>
            </p:nvSpPr>
            <p:spPr>
              <a:xfrm>
                <a:off x="755728" y="2340982"/>
                <a:ext cx="1410600" cy="1326300"/>
              </a:xfrm>
              <a:prstGeom prst="rect">
                <a:avLst/>
              </a:prstGeom>
              <a:noFill/>
              <a:ln>
                <a:noFill/>
              </a:ln>
            </p:spPr>
            <p:txBody>
              <a:bodyPr spcFirstLastPara="1" wrap="square" lIns="19050" tIns="19050" rIns="19050" bIns="19050" anchor="ctr" anchorCtr="0">
                <a:noAutofit/>
              </a:bodyPr>
              <a:lstStyle/>
              <a:p>
                <a:pPr algn="ctr">
                  <a:lnSpc>
                    <a:spcPct val="90000"/>
                  </a:lnSpc>
                  <a:buClr>
                    <a:srgbClr val="000000"/>
                  </a:buClr>
                  <a:buSzPts val="2000"/>
                  <a:buFont typeface="Arial"/>
                  <a:buNone/>
                </a:pPr>
                <a:r>
                  <a:rPr lang="en-GB" sz="1500" b="1" kern="0">
                    <a:solidFill>
                      <a:srgbClr val="000000"/>
                    </a:solidFill>
                    <a:latin typeface="Nunito"/>
                    <a:ea typeface="Nunito"/>
                    <a:cs typeface="Nunito"/>
                    <a:sym typeface="Nunito"/>
                  </a:rPr>
                  <a:t>Implement</a:t>
                </a:r>
                <a:endParaRPr sz="1050" kern="0">
                  <a:solidFill>
                    <a:srgbClr val="000000"/>
                  </a:solidFill>
                  <a:ea typeface="Arial"/>
                  <a:cs typeface="Arial"/>
                  <a:sym typeface="Arial"/>
                </a:endParaRPr>
              </a:p>
            </p:txBody>
          </p:sp>
          <p:sp>
            <p:nvSpPr>
              <p:cNvPr id="189" name="Google Shape;189;p9"/>
              <p:cNvSpPr/>
              <p:nvPr/>
            </p:nvSpPr>
            <p:spPr>
              <a:xfrm>
                <a:off x="737577" y="-56263"/>
                <a:ext cx="3752106" cy="3752106"/>
              </a:xfrm>
              <a:custGeom>
                <a:avLst/>
                <a:gdLst/>
                <a:ahLst/>
                <a:cxnLst/>
                <a:rect l="l" t="t" r="r" b="b"/>
                <a:pathLst>
                  <a:path w="120000" h="120000" extrusionOk="0">
                    <a:moveTo>
                      <a:pt x="8502" y="77794"/>
                    </a:moveTo>
                    <a:cubicBezTo>
                      <a:pt x="5719" y="69740"/>
                      <a:pt x="4864" y="61145"/>
                      <a:pt x="6005" y="52700"/>
                    </a:cubicBezTo>
                    <a:lnTo>
                      <a:pt x="709" y="51296"/>
                    </a:lnTo>
                    <a:lnTo>
                      <a:pt x="11331" y="47095"/>
                    </a:lnTo>
                    <a:lnTo>
                      <a:pt x="19363" y="56242"/>
                    </a:lnTo>
                    <a:lnTo>
                      <a:pt x="14073" y="54840"/>
                    </a:lnTo>
                    <a:lnTo>
                      <a:pt x="14073" y="54840"/>
                    </a:lnTo>
                    <a:cubicBezTo>
                      <a:pt x="13306" y="61674"/>
                      <a:pt x="14073" y="68593"/>
                      <a:pt x="16319" y="75093"/>
                    </a:cubicBezTo>
                    <a:close/>
                  </a:path>
                </a:pathLst>
              </a:custGeom>
              <a:solidFill>
                <a:srgbClr val="36BDDF"/>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buClr>
                    <a:srgbClr val="000000"/>
                  </a:buClr>
                  <a:buSzPts val="1400"/>
                  <a:buFont typeface="Arial"/>
                  <a:buNone/>
                </a:pPr>
                <a:endParaRPr sz="1050" kern="0">
                  <a:solidFill>
                    <a:srgbClr val="000000"/>
                  </a:solidFill>
                  <a:ea typeface="Arial"/>
                  <a:cs typeface="Arial"/>
                  <a:sym typeface="Arial"/>
                </a:endParaRPr>
              </a:p>
            </p:txBody>
          </p:sp>
          <p:sp>
            <p:nvSpPr>
              <p:cNvPr id="190" name="Google Shape;190;p9"/>
              <p:cNvSpPr/>
              <p:nvPr/>
            </p:nvSpPr>
            <p:spPr>
              <a:xfrm>
                <a:off x="794073" y="84576"/>
                <a:ext cx="1326167" cy="1326167"/>
              </a:xfrm>
              <a:prstGeom prst="rect">
                <a:avLst/>
              </a:prstGeom>
              <a:noFill/>
              <a:ln>
                <a:noFill/>
              </a:ln>
            </p:spPr>
            <p:txBody>
              <a:bodyPr spcFirstLastPara="1" wrap="square" lIns="68569" tIns="68569" rIns="68569" bIns="68569" anchor="ctr" anchorCtr="0">
                <a:noAutofit/>
              </a:bodyPr>
              <a:lstStyle/>
              <a:p>
                <a:pPr>
                  <a:buClr>
                    <a:srgbClr val="000000"/>
                  </a:buClr>
                  <a:buSzPts val="1400"/>
                  <a:buFont typeface="Arial"/>
                  <a:buNone/>
                </a:pPr>
                <a:endParaRPr sz="1050" kern="0">
                  <a:solidFill>
                    <a:srgbClr val="000000"/>
                  </a:solidFill>
                  <a:ea typeface="Arial"/>
                  <a:cs typeface="Arial"/>
                  <a:sym typeface="Arial"/>
                </a:endParaRPr>
              </a:p>
            </p:txBody>
          </p:sp>
          <p:sp>
            <p:nvSpPr>
              <p:cNvPr id="191" name="Google Shape;191;p9"/>
              <p:cNvSpPr txBox="1"/>
              <p:nvPr/>
            </p:nvSpPr>
            <p:spPr>
              <a:xfrm>
                <a:off x="794073" y="84576"/>
                <a:ext cx="1326167" cy="1326167"/>
              </a:xfrm>
              <a:prstGeom prst="rect">
                <a:avLst/>
              </a:prstGeom>
              <a:noFill/>
              <a:ln>
                <a:noFill/>
              </a:ln>
            </p:spPr>
            <p:txBody>
              <a:bodyPr spcFirstLastPara="1" wrap="square" lIns="19050" tIns="19050" rIns="19050" bIns="19050" anchor="ctr" anchorCtr="0">
                <a:noAutofit/>
              </a:bodyPr>
              <a:lstStyle/>
              <a:p>
                <a:pPr algn="ctr">
                  <a:lnSpc>
                    <a:spcPct val="90000"/>
                  </a:lnSpc>
                  <a:buClr>
                    <a:srgbClr val="000000"/>
                  </a:buClr>
                  <a:buSzPts val="2000"/>
                  <a:buFont typeface="Arial"/>
                  <a:buNone/>
                </a:pPr>
                <a:r>
                  <a:rPr lang="en-GB" sz="1500" b="1" kern="0">
                    <a:solidFill>
                      <a:srgbClr val="000000"/>
                    </a:solidFill>
                    <a:latin typeface="Nunito"/>
                    <a:ea typeface="Nunito"/>
                    <a:cs typeface="Nunito"/>
                    <a:sym typeface="Nunito"/>
                  </a:rPr>
                  <a:t>Analyse</a:t>
                </a:r>
                <a:endParaRPr sz="1050" kern="0">
                  <a:solidFill>
                    <a:srgbClr val="000000"/>
                  </a:solidFill>
                  <a:ea typeface="Arial"/>
                  <a:cs typeface="Arial"/>
                  <a:sym typeface="Arial"/>
                </a:endParaRPr>
              </a:p>
            </p:txBody>
          </p:sp>
          <p:sp>
            <p:nvSpPr>
              <p:cNvPr id="192" name="Google Shape;192;p9"/>
              <p:cNvSpPr/>
              <p:nvPr/>
            </p:nvSpPr>
            <p:spPr>
              <a:xfrm>
                <a:off x="702286" y="-17775"/>
                <a:ext cx="3752106" cy="3752106"/>
              </a:xfrm>
              <a:custGeom>
                <a:avLst/>
                <a:gdLst/>
                <a:ahLst/>
                <a:cxnLst/>
                <a:rect l="l" t="t" r="r" b="b"/>
                <a:pathLst>
                  <a:path w="120000" h="120000" extrusionOk="0">
                    <a:moveTo>
                      <a:pt x="44360" y="7807"/>
                    </a:moveTo>
                    <a:lnTo>
                      <a:pt x="44360" y="7807"/>
                    </a:lnTo>
                    <a:cubicBezTo>
                      <a:pt x="53059" y="5200"/>
                      <a:pt x="62272" y="4809"/>
                      <a:pt x="71160" y="6669"/>
                    </a:cubicBezTo>
                    <a:lnTo>
                      <a:pt x="72941" y="1488"/>
                    </a:lnTo>
                    <a:lnTo>
                      <a:pt x="76369" y="12384"/>
                    </a:lnTo>
                    <a:lnTo>
                      <a:pt x="66668" y="19738"/>
                    </a:lnTo>
                    <a:lnTo>
                      <a:pt x="68447" y="14563"/>
                    </a:lnTo>
                    <a:lnTo>
                      <a:pt x="68447" y="14563"/>
                    </a:lnTo>
                    <a:cubicBezTo>
                      <a:pt x="61219" y="13219"/>
                      <a:pt x="53776" y="13619"/>
                      <a:pt x="46734" y="15729"/>
                    </a:cubicBezTo>
                    <a:close/>
                  </a:path>
                </a:pathLst>
              </a:custGeom>
              <a:solidFill>
                <a:srgbClr val="F8DB0C"/>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buClr>
                    <a:srgbClr val="000000"/>
                  </a:buClr>
                  <a:buSzPts val="1400"/>
                  <a:buFont typeface="Arial"/>
                  <a:buNone/>
                </a:pPr>
                <a:endParaRPr sz="1050" kern="0">
                  <a:solidFill>
                    <a:srgbClr val="000000"/>
                  </a:solidFill>
                  <a:ea typeface="Arial"/>
                  <a:cs typeface="Arial"/>
                  <a:sym typeface="Arial"/>
                </a:endParaRPr>
              </a:p>
            </p:txBody>
          </p:sp>
        </p:grpSp>
        <p:sp>
          <p:nvSpPr>
            <p:cNvPr id="193" name="Google Shape;193;p9"/>
            <p:cNvSpPr/>
            <p:nvPr/>
          </p:nvSpPr>
          <p:spPr>
            <a:xfrm>
              <a:off x="7196284" y="2912824"/>
              <a:ext cx="1724025" cy="1733550"/>
            </a:xfrm>
            <a:prstGeom prst="donut">
              <a:avLst>
                <a:gd name="adj" fmla="val 12283"/>
              </a:avLst>
            </a:prstGeom>
            <a:solidFill>
              <a:schemeClr val="accent1">
                <a:alpha val="52549"/>
              </a:schemeClr>
            </a:solidFill>
            <a:ln>
              <a:noFill/>
            </a:ln>
          </p:spPr>
          <p:txBody>
            <a:bodyPr spcFirstLastPara="1" wrap="square" lIns="68569" tIns="34275" rIns="68569" bIns="34275" anchor="ctr" anchorCtr="0">
              <a:noAutofit/>
            </a:bodyPr>
            <a:lstStyle/>
            <a:p>
              <a:pPr algn="ctr">
                <a:buClr>
                  <a:srgbClr val="000000"/>
                </a:buClr>
                <a:buSzPts val="1400"/>
                <a:buFont typeface="Arial"/>
                <a:buNone/>
              </a:pPr>
              <a:endParaRPr sz="1050" kern="0">
                <a:solidFill>
                  <a:srgbClr val="000000"/>
                </a:solidFill>
                <a:ea typeface="Arial"/>
                <a:cs typeface="Arial"/>
                <a:sym typeface="Arial"/>
              </a:endParaRPr>
            </a:p>
          </p:txBody>
        </p:sp>
        <p:sp>
          <p:nvSpPr>
            <p:cNvPr id="194" name="Google Shape;194;p9"/>
            <p:cNvSpPr txBox="1"/>
            <p:nvPr/>
          </p:nvSpPr>
          <p:spPr>
            <a:xfrm>
              <a:off x="7446589" y="3579543"/>
              <a:ext cx="1309484" cy="400069"/>
            </a:xfrm>
            <a:prstGeom prst="rect">
              <a:avLst/>
            </a:prstGeom>
            <a:noFill/>
            <a:ln>
              <a:noFill/>
            </a:ln>
          </p:spPr>
          <p:txBody>
            <a:bodyPr spcFirstLastPara="1" wrap="square" lIns="68569" tIns="34275" rIns="68569" bIns="34275" anchor="t" anchorCtr="0">
              <a:spAutoFit/>
            </a:bodyPr>
            <a:lstStyle/>
            <a:p>
              <a:pPr>
                <a:buClr>
                  <a:srgbClr val="000000"/>
                </a:buClr>
                <a:buSzPts val="2000"/>
                <a:buFont typeface="Arial"/>
                <a:buNone/>
              </a:pPr>
              <a:r>
                <a:rPr lang="en-GB" sz="1500" b="1" kern="0" dirty="0">
                  <a:solidFill>
                    <a:srgbClr val="000000"/>
                  </a:solidFill>
                  <a:latin typeface="Nunito"/>
                  <a:ea typeface="Nunito"/>
                  <a:cs typeface="Nunito"/>
                  <a:sym typeface="Nunito"/>
                </a:rPr>
                <a:t>Evaluate</a:t>
              </a:r>
              <a:endParaRPr sz="1050" kern="0" dirty="0">
                <a:solidFill>
                  <a:srgbClr val="000000"/>
                </a:solidFill>
                <a:ea typeface="Arial"/>
                <a:cs typeface="Arial"/>
                <a:sym typeface="Arial"/>
              </a:endParaRPr>
            </a:p>
          </p:txBody>
        </p:sp>
      </p:grpSp>
      <p:sp>
        <p:nvSpPr>
          <p:cNvPr id="195" name="Google Shape;195;p9"/>
          <p:cNvSpPr txBox="1">
            <a:spLocks noGrp="1"/>
          </p:cNvSpPr>
          <p:nvPr>
            <p:ph type="ftr" idx="11"/>
          </p:nvPr>
        </p:nvSpPr>
        <p:spPr>
          <a:xfrm>
            <a:off x="628650" y="5624513"/>
            <a:ext cx="5486400" cy="273844"/>
          </a:xfrm>
          <a:prstGeom prst="rect">
            <a:avLst/>
          </a:prstGeom>
          <a:noFill/>
          <a:ln>
            <a:noFill/>
          </a:ln>
        </p:spPr>
        <p:txBody>
          <a:bodyPr spcFirstLastPara="1" wrap="square" lIns="68569" tIns="34275" rIns="68569" bIns="34275" anchor="ctr" anchorCtr="0">
            <a:noAutofit/>
          </a:bodyPr>
          <a:lstStyle/>
          <a:p>
            <a:r>
              <a:rPr lang="en-GB">
                <a:solidFill>
                  <a:srgbClr val="000000"/>
                </a:solidFill>
                <a:latin typeface="Nunito"/>
                <a:ea typeface="Nunito"/>
                <a:cs typeface="Nunito"/>
                <a:sym typeface="Nunito"/>
              </a:rPr>
              <a:t>www.eosc-synergy.eu - </a:t>
            </a:r>
            <a:r>
              <a:rPr lang="en-GB" sz="750">
                <a:solidFill>
                  <a:srgbClr val="000000"/>
                </a:solidFill>
                <a:latin typeface="Nunito"/>
                <a:ea typeface="Nunito"/>
                <a:cs typeface="Nunito"/>
                <a:sym typeface="Nunito"/>
              </a:rPr>
              <a:t>RIA 857647</a:t>
            </a:r>
            <a:endParaRPr>
              <a:solidFill>
                <a:srgbClr val="000000"/>
              </a:solidFill>
              <a:latin typeface="Nunito"/>
              <a:ea typeface="Nunito"/>
              <a:cs typeface="Nunito"/>
              <a:sym typeface="Nunito"/>
            </a:endParaRPr>
          </a:p>
        </p:txBody>
      </p:sp>
    </p:spTree>
    <p:extLst>
      <p:ext uri="{BB962C8B-B14F-4D97-AF65-F5344CB8AC3E}">
        <p14:creationId xmlns:p14="http://schemas.microsoft.com/office/powerpoint/2010/main" val="27537944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0"/>
          <p:cNvSpPr txBox="1">
            <a:spLocks noGrp="1"/>
          </p:cNvSpPr>
          <p:nvPr>
            <p:ph type="title"/>
          </p:nvPr>
        </p:nvSpPr>
        <p:spPr>
          <a:xfrm>
            <a:off x="628650" y="1131094"/>
            <a:ext cx="6951245" cy="994172"/>
          </a:xfrm>
          <a:prstGeom prst="rect">
            <a:avLst/>
          </a:prstGeom>
          <a:noFill/>
          <a:ln>
            <a:noFill/>
          </a:ln>
        </p:spPr>
        <p:txBody>
          <a:bodyPr spcFirstLastPara="1" wrap="square" lIns="68569" tIns="34275" rIns="68569" bIns="34275" anchor="ctr" anchorCtr="0">
            <a:normAutofit/>
          </a:bodyPr>
          <a:lstStyle/>
          <a:p>
            <a:r>
              <a:rPr lang="en-GB"/>
              <a:t>In reality</a:t>
            </a:r>
            <a:endParaRPr/>
          </a:p>
        </p:txBody>
      </p:sp>
      <p:sp>
        <p:nvSpPr>
          <p:cNvPr id="202" name="Google Shape;202;p10"/>
          <p:cNvSpPr txBox="1">
            <a:spLocks noGrp="1"/>
          </p:cNvSpPr>
          <p:nvPr>
            <p:ph type="body" idx="1"/>
          </p:nvPr>
        </p:nvSpPr>
        <p:spPr>
          <a:xfrm>
            <a:off x="628650" y="2226469"/>
            <a:ext cx="2580045" cy="3263504"/>
          </a:xfrm>
          <a:prstGeom prst="rect">
            <a:avLst/>
          </a:prstGeom>
          <a:noFill/>
          <a:ln>
            <a:noFill/>
          </a:ln>
        </p:spPr>
        <p:txBody>
          <a:bodyPr spcFirstLastPara="1" wrap="square" lIns="68569" tIns="34275" rIns="68569" bIns="34275" anchor="t" anchorCtr="0">
            <a:normAutofit lnSpcReduction="10000"/>
          </a:bodyPr>
          <a:lstStyle/>
          <a:p>
            <a:pPr>
              <a:buSzPts val="3080"/>
            </a:pPr>
            <a:r>
              <a:rPr lang="en-GB"/>
              <a:t>It’s tempting to jump straight into development </a:t>
            </a:r>
            <a:endParaRPr/>
          </a:p>
          <a:p>
            <a:pPr indent="-110490">
              <a:buSzPts val="3080"/>
              <a:buNone/>
            </a:pPr>
            <a:endParaRPr/>
          </a:p>
          <a:p>
            <a:pPr>
              <a:buSzPts val="3080"/>
            </a:pPr>
            <a:r>
              <a:rPr lang="en-GB"/>
              <a:t>Don’t skip analysis and design</a:t>
            </a:r>
            <a:endParaRPr/>
          </a:p>
          <a:p>
            <a:pPr marL="85725" indent="0">
              <a:buNone/>
            </a:pPr>
            <a:endParaRPr/>
          </a:p>
          <a:p>
            <a:pPr marL="85725" indent="0">
              <a:buNone/>
            </a:pPr>
            <a:endParaRPr/>
          </a:p>
          <a:p>
            <a:pPr lvl="1" indent="-171450">
              <a:buNone/>
            </a:pPr>
            <a:endParaRPr/>
          </a:p>
        </p:txBody>
      </p:sp>
      <p:sp>
        <p:nvSpPr>
          <p:cNvPr id="203" name="Google Shape;203;p10"/>
          <p:cNvSpPr txBox="1">
            <a:spLocks noGrp="1"/>
          </p:cNvSpPr>
          <p:nvPr>
            <p:ph type="sldNum" idx="12"/>
          </p:nvPr>
        </p:nvSpPr>
        <p:spPr>
          <a:xfrm>
            <a:off x="7877676" y="5624513"/>
            <a:ext cx="637674" cy="273844"/>
          </a:xfrm>
          <a:prstGeom prst="rect">
            <a:avLst/>
          </a:prstGeom>
          <a:noFill/>
          <a:ln>
            <a:noFill/>
          </a:ln>
        </p:spPr>
        <p:txBody>
          <a:bodyPr spcFirstLastPara="1" wrap="square" lIns="68569" tIns="34275" rIns="68569" bIns="34275" anchor="ctr" anchorCtr="0">
            <a:noAutofit/>
          </a:bodyPr>
          <a:lstStyle/>
          <a:p>
            <a:fld id="{00000000-1234-1234-1234-123412341234}" type="slidenum">
              <a:rPr lang="en-GB">
                <a:solidFill>
                  <a:srgbClr val="FFFFFF"/>
                </a:solidFill>
              </a:rPr>
              <a:pPr/>
              <a:t>9</a:t>
            </a:fld>
            <a:endParaRPr>
              <a:solidFill>
                <a:srgbClr val="FFFFFF"/>
              </a:solidFill>
            </a:endParaRPr>
          </a:p>
        </p:txBody>
      </p:sp>
      <p:sp>
        <p:nvSpPr>
          <p:cNvPr id="204" name="Google Shape;204;p10"/>
          <p:cNvSpPr txBox="1"/>
          <p:nvPr/>
        </p:nvSpPr>
        <p:spPr>
          <a:xfrm>
            <a:off x="8004804" y="2274672"/>
            <a:ext cx="637674" cy="392385"/>
          </a:xfrm>
          <a:prstGeom prst="rect">
            <a:avLst/>
          </a:prstGeom>
          <a:noFill/>
          <a:ln>
            <a:noFill/>
          </a:ln>
        </p:spPr>
        <p:txBody>
          <a:bodyPr spcFirstLastPara="1" wrap="square" lIns="68569" tIns="34275" rIns="68569" bIns="34275" anchor="t" anchorCtr="0">
            <a:spAutoFit/>
          </a:bodyPr>
          <a:lstStyle/>
          <a:p>
            <a:pPr algn="ctr">
              <a:buClr>
                <a:srgbClr val="000000"/>
              </a:buClr>
              <a:buSzPts val="1400"/>
              <a:buFont typeface="Arial"/>
              <a:buNone/>
            </a:pPr>
            <a:r>
              <a:rPr lang="en-GB" sz="1050" kern="0">
                <a:solidFill>
                  <a:srgbClr val="FFFFFF"/>
                </a:solidFill>
                <a:ea typeface="Arial"/>
                <a:cs typeface="Arial"/>
                <a:sym typeface="Arial"/>
              </a:rPr>
              <a:t>Start here</a:t>
            </a:r>
            <a:endParaRPr sz="1050" kern="0">
              <a:solidFill>
                <a:srgbClr val="000000"/>
              </a:solidFill>
              <a:ea typeface="Arial"/>
              <a:cs typeface="Arial"/>
              <a:sym typeface="Arial"/>
            </a:endParaRPr>
          </a:p>
        </p:txBody>
      </p:sp>
      <p:sp>
        <p:nvSpPr>
          <p:cNvPr id="205" name="Google Shape;205;p10"/>
          <p:cNvSpPr/>
          <p:nvPr/>
        </p:nvSpPr>
        <p:spPr>
          <a:xfrm>
            <a:off x="3444965" y="2125267"/>
            <a:ext cx="865341" cy="621809"/>
          </a:xfrm>
          <a:prstGeom prst="wedgeRoundRectCallout">
            <a:avLst>
              <a:gd name="adj1" fmla="val 84363"/>
              <a:gd name="adj2" fmla="val 38972"/>
              <a:gd name="adj3" fmla="val 16667"/>
            </a:avLst>
          </a:prstGeom>
          <a:solidFill>
            <a:srgbClr val="D5F1F9"/>
          </a:solidFill>
          <a:ln w="25400" cap="flat" cmpd="sng">
            <a:solidFill>
              <a:srgbClr val="2989A2"/>
            </a:solidFill>
            <a:prstDash val="solid"/>
            <a:round/>
            <a:headEnd type="none" w="sm" len="sm"/>
            <a:tailEnd type="none" w="sm" len="sm"/>
          </a:ln>
        </p:spPr>
        <p:txBody>
          <a:bodyPr spcFirstLastPara="1" wrap="square" lIns="68569" tIns="34275" rIns="68569" bIns="34275" anchor="ctr" anchorCtr="0">
            <a:noAutofit/>
          </a:bodyPr>
          <a:lstStyle/>
          <a:p>
            <a:pPr algn="ctr">
              <a:buClr>
                <a:srgbClr val="000000"/>
              </a:buClr>
              <a:buSzPts val="2400"/>
              <a:buFont typeface="Arial"/>
              <a:buNone/>
            </a:pPr>
            <a:r>
              <a:rPr lang="en-GB" kern="0">
                <a:solidFill>
                  <a:srgbClr val="595959"/>
                </a:solidFill>
                <a:latin typeface="Nunito SemiBold"/>
                <a:ea typeface="Nunito SemiBold"/>
                <a:cs typeface="Nunito SemiBold"/>
                <a:sym typeface="Nunito SemiBold"/>
              </a:rPr>
              <a:t>Start here</a:t>
            </a:r>
            <a:endParaRPr sz="1050" kern="0">
              <a:solidFill>
                <a:srgbClr val="000000"/>
              </a:solidFill>
              <a:ea typeface="Arial"/>
              <a:cs typeface="Arial"/>
              <a:sym typeface="Arial"/>
            </a:endParaRPr>
          </a:p>
        </p:txBody>
      </p:sp>
      <p:sp>
        <p:nvSpPr>
          <p:cNvPr id="206" name="Google Shape;206;p10"/>
          <p:cNvSpPr/>
          <p:nvPr/>
        </p:nvSpPr>
        <p:spPr>
          <a:xfrm>
            <a:off x="7877676" y="4342031"/>
            <a:ext cx="934883" cy="714829"/>
          </a:xfrm>
          <a:prstGeom prst="wedgeRoundRectCallout">
            <a:avLst>
              <a:gd name="adj1" fmla="val -85382"/>
              <a:gd name="adj2" fmla="val 3382"/>
              <a:gd name="adj3" fmla="val 16667"/>
            </a:avLst>
          </a:prstGeom>
          <a:solidFill>
            <a:srgbClr val="AEE4F2"/>
          </a:solidFill>
          <a:ln w="25400" cap="flat" cmpd="sng">
            <a:solidFill>
              <a:srgbClr val="2989A2"/>
            </a:solidFill>
            <a:prstDash val="solid"/>
            <a:round/>
            <a:headEnd type="none" w="sm" len="sm"/>
            <a:tailEnd type="none" w="sm" len="sm"/>
          </a:ln>
        </p:spPr>
        <p:txBody>
          <a:bodyPr spcFirstLastPara="1" wrap="square" lIns="68569" tIns="34275" rIns="68569" bIns="34275" anchor="ctr" anchorCtr="0">
            <a:noAutofit/>
          </a:bodyPr>
          <a:lstStyle/>
          <a:p>
            <a:pPr algn="ctr">
              <a:buClr>
                <a:srgbClr val="000000"/>
              </a:buClr>
              <a:buSzPts val="2400"/>
              <a:buFont typeface="Arial"/>
              <a:buNone/>
            </a:pPr>
            <a:r>
              <a:rPr lang="en-GB" kern="0">
                <a:solidFill>
                  <a:srgbClr val="3F3F3F"/>
                </a:solidFill>
                <a:latin typeface="Nunito SemiBold"/>
                <a:ea typeface="Nunito SemiBold"/>
                <a:cs typeface="Nunito SemiBold"/>
                <a:sym typeface="Nunito SemiBold"/>
              </a:rPr>
              <a:t>Not here!</a:t>
            </a:r>
            <a:endParaRPr sz="1050" kern="0">
              <a:solidFill>
                <a:srgbClr val="000000"/>
              </a:solidFill>
              <a:ea typeface="Arial"/>
              <a:cs typeface="Arial"/>
              <a:sym typeface="Arial"/>
            </a:endParaRPr>
          </a:p>
        </p:txBody>
      </p:sp>
      <p:grpSp>
        <p:nvGrpSpPr>
          <p:cNvPr id="207" name="Google Shape;207;p10"/>
          <p:cNvGrpSpPr/>
          <p:nvPr/>
        </p:nvGrpSpPr>
        <p:grpSpPr>
          <a:xfrm>
            <a:off x="4596606" y="2272429"/>
            <a:ext cx="2854155" cy="2855939"/>
            <a:chOff x="6128808" y="1886905"/>
            <a:chExt cx="3805540" cy="3807918"/>
          </a:xfrm>
        </p:grpSpPr>
        <p:grpSp>
          <p:nvGrpSpPr>
            <p:cNvPr id="208" name="Google Shape;208;p10"/>
            <p:cNvGrpSpPr/>
            <p:nvPr/>
          </p:nvGrpSpPr>
          <p:grpSpPr>
            <a:xfrm>
              <a:off x="6128808" y="1886905"/>
              <a:ext cx="3805540" cy="3807918"/>
              <a:chOff x="702286" y="-56263"/>
              <a:chExt cx="3805540" cy="3807918"/>
            </a:xfrm>
          </p:grpSpPr>
          <p:sp>
            <p:nvSpPr>
              <p:cNvPr id="209" name="Google Shape;209;p10"/>
              <p:cNvSpPr/>
              <p:nvPr/>
            </p:nvSpPr>
            <p:spPr>
              <a:xfrm>
                <a:off x="3097161" y="84045"/>
                <a:ext cx="1326167" cy="1326167"/>
              </a:xfrm>
              <a:prstGeom prst="rect">
                <a:avLst/>
              </a:prstGeom>
              <a:noFill/>
              <a:ln>
                <a:noFill/>
              </a:ln>
            </p:spPr>
            <p:txBody>
              <a:bodyPr spcFirstLastPara="1" wrap="square" lIns="68569" tIns="68569" rIns="68569" bIns="68569" anchor="ctr" anchorCtr="0">
                <a:noAutofit/>
              </a:bodyPr>
              <a:lstStyle/>
              <a:p>
                <a:pPr>
                  <a:buClr>
                    <a:srgbClr val="000000"/>
                  </a:buClr>
                  <a:buSzPts val="1400"/>
                  <a:buFont typeface="Arial"/>
                  <a:buNone/>
                </a:pPr>
                <a:endParaRPr sz="1050" kern="0">
                  <a:solidFill>
                    <a:srgbClr val="000000"/>
                  </a:solidFill>
                  <a:ea typeface="Arial"/>
                  <a:cs typeface="Arial"/>
                  <a:sym typeface="Arial"/>
                </a:endParaRPr>
              </a:p>
            </p:txBody>
          </p:sp>
          <p:sp>
            <p:nvSpPr>
              <p:cNvPr id="210" name="Google Shape;210;p10"/>
              <p:cNvSpPr txBox="1"/>
              <p:nvPr/>
            </p:nvSpPr>
            <p:spPr>
              <a:xfrm>
                <a:off x="3097161" y="84045"/>
                <a:ext cx="1326167" cy="1326167"/>
              </a:xfrm>
              <a:prstGeom prst="rect">
                <a:avLst/>
              </a:prstGeom>
              <a:noFill/>
              <a:ln>
                <a:noFill/>
              </a:ln>
            </p:spPr>
            <p:txBody>
              <a:bodyPr spcFirstLastPara="1" wrap="square" lIns="19050" tIns="19050" rIns="19050" bIns="19050" anchor="ctr" anchorCtr="0">
                <a:noAutofit/>
              </a:bodyPr>
              <a:lstStyle/>
              <a:p>
                <a:pPr algn="ctr">
                  <a:lnSpc>
                    <a:spcPct val="90000"/>
                  </a:lnSpc>
                  <a:buClr>
                    <a:srgbClr val="000000"/>
                  </a:buClr>
                  <a:buSzPts val="2000"/>
                  <a:buFont typeface="Arial"/>
                  <a:buNone/>
                </a:pPr>
                <a:r>
                  <a:rPr lang="en-GB" sz="1500" b="1" kern="0">
                    <a:solidFill>
                      <a:srgbClr val="000000"/>
                    </a:solidFill>
                    <a:latin typeface="Nunito"/>
                    <a:ea typeface="Nunito"/>
                    <a:cs typeface="Nunito"/>
                    <a:sym typeface="Nunito"/>
                  </a:rPr>
                  <a:t>Design</a:t>
                </a:r>
                <a:endParaRPr sz="1050" kern="0">
                  <a:solidFill>
                    <a:srgbClr val="000000"/>
                  </a:solidFill>
                  <a:ea typeface="Arial"/>
                  <a:cs typeface="Arial"/>
                  <a:sym typeface="Arial"/>
                </a:endParaRPr>
              </a:p>
            </p:txBody>
          </p:sp>
          <p:sp>
            <p:nvSpPr>
              <p:cNvPr id="211" name="Google Shape;211;p10"/>
              <p:cNvSpPr/>
              <p:nvPr/>
            </p:nvSpPr>
            <p:spPr>
              <a:xfrm>
                <a:off x="755720" y="-451"/>
                <a:ext cx="3752106" cy="3752106"/>
              </a:xfrm>
              <a:custGeom>
                <a:avLst/>
                <a:gdLst/>
                <a:ahLst/>
                <a:cxnLst/>
                <a:rect l="l" t="t" r="r" b="b"/>
                <a:pathLst>
                  <a:path w="120000" h="120000" extrusionOk="0">
                    <a:moveTo>
                      <a:pt x="112118" y="44111"/>
                    </a:moveTo>
                    <a:cubicBezTo>
                      <a:pt x="114603" y="52261"/>
                      <a:pt x="115141" y="60880"/>
                      <a:pt x="113690" y="69277"/>
                    </a:cubicBezTo>
                    <a:lnTo>
                      <a:pt x="118931" y="70874"/>
                    </a:lnTo>
                    <a:lnTo>
                      <a:pt x="108162" y="74683"/>
                    </a:lnTo>
                    <a:lnTo>
                      <a:pt x="100472" y="65247"/>
                    </a:lnTo>
                    <a:lnTo>
                      <a:pt x="105706" y="66842"/>
                    </a:lnTo>
                    <a:cubicBezTo>
                      <a:pt x="106724" y="60042"/>
                      <a:pt x="106212" y="53100"/>
                      <a:pt x="104207" y="46523"/>
                    </a:cubicBezTo>
                    <a:close/>
                  </a:path>
                </a:pathLst>
              </a:custGeom>
              <a:solidFill>
                <a:srgbClr val="BE2832"/>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buClr>
                    <a:srgbClr val="000000"/>
                  </a:buClr>
                  <a:buSzPts val="1400"/>
                  <a:buFont typeface="Arial"/>
                  <a:buNone/>
                </a:pPr>
                <a:endParaRPr sz="1050" kern="0">
                  <a:solidFill>
                    <a:srgbClr val="000000"/>
                  </a:solidFill>
                  <a:ea typeface="Arial"/>
                  <a:cs typeface="Arial"/>
                  <a:sym typeface="Arial"/>
                </a:endParaRPr>
              </a:p>
            </p:txBody>
          </p:sp>
          <p:sp>
            <p:nvSpPr>
              <p:cNvPr id="212" name="Google Shape;212;p10"/>
              <p:cNvSpPr/>
              <p:nvPr/>
            </p:nvSpPr>
            <p:spPr>
              <a:xfrm>
                <a:off x="3097161" y="2340989"/>
                <a:ext cx="1326167" cy="1326167"/>
              </a:xfrm>
              <a:prstGeom prst="rect">
                <a:avLst/>
              </a:prstGeom>
              <a:noFill/>
              <a:ln>
                <a:noFill/>
              </a:ln>
            </p:spPr>
            <p:txBody>
              <a:bodyPr spcFirstLastPara="1" wrap="square" lIns="68569" tIns="68569" rIns="68569" bIns="68569" anchor="ctr" anchorCtr="0">
                <a:noAutofit/>
              </a:bodyPr>
              <a:lstStyle/>
              <a:p>
                <a:pPr>
                  <a:buClr>
                    <a:srgbClr val="000000"/>
                  </a:buClr>
                  <a:buSzPts val="1400"/>
                  <a:buFont typeface="Arial"/>
                  <a:buNone/>
                </a:pPr>
                <a:endParaRPr sz="1050" kern="0">
                  <a:solidFill>
                    <a:srgbClr val="000000"/>
                  </a:solidFill>
                  <a:ea typeface="Arial"/>
                  <a:cs typeface="Arial"/>
                  <a:sym typeface="Arial"/>
                </a:endParaRPr>
              </a:p>
            </p:txBody>
          </p:sp>
          <p:sp>
            <p:nvSpPr>
              <p:cNvPr id="213" name="Google Shape;213;p10"/>
              <p:cNvSpPr txBox="1"/>
              <p:nvPr/>
            </p:nvSpPr>
            <p:spPr>
              <a:xfrm>
                <a:off x="3097161" y="2340989"/>
                <a:ext cx="1326167" cy="1326167"/>
              </a:xfrm>
              <a:prstGeom prst="rect">
                <a:avLst/>
              </a:prstGeom>
              <a:noFill/>
              <a:ln>
                <a:noFill/>
              </a:ln>
            </p:spPr>
            <p:txBody>
              <a:bodyPr spcFirstLastPara="1" wrap="square" lIns="19050" tIns="19050" rIns="19050" bIns="19050" anchor="ctr" anchorCtr="0">
                <a:noAutofit/>
              </a:bodyPr>
              <a:lstStyle/>
              <a:p>
                <a:pPr algn="ctr">
                  <a:lnSpc>
                    <a:spcPct val="90000"/>
                  </a:lnSpc>
                  <a:buClr>
                    <a:srgbClr val="000000"/>
                  </a:buClr>
                  <a:buSzPts val="2000"/>
                  <a:buFont typeface="Arial"/>
                  <a:buNone/>
                </a:pPr>
                <a:r>
                  <a:rPr lang="en-GB" sz="1500" b="1" kern="0">
                    <a:solidFill>
                      <a:srgbClr val="000000"/>
                    </a:solidFill>
                    <a:latin typeface="Nunito"/>
                    <a:ea typeface="Nunito"/>
                    <a:cs typeface="Nunito"/>
                    <a:sym typeface="Nunito"/>
                  </a:rPr>
                  <a:t>Develop</a:t>
                </a:r>
                <a:endParaRPr sz="1050" kern="0">
                  <a:solidFill>
                    <a:srgbClr val="000000"/>
                  </a:solidFill>
                  <a:ea typeface="Arial"/>
                  <a:cs typeface="Arial"/>
                  <a:sym typeface="Arial"/>
                </a:endParaRPr>
              </a:p>
            </p:txBody>
          </p:sp>
          <p:sp>
            <p:nvSpPr>
              <p:cNvPr id="214" name="Google Shape;214;p10"/>
              <p:cNvSpPr/>
              <p:nvPr/>
            </p:nvSpPr>
            <p:spPr>
              <a:xfrm>
                <a:off x="755720" y="-451"/>
                <a:ext cx="3752106" cy="3752106"/>
              </a:xfrm>
              <a:custGeom>
                <a:avLst/>
                <a:gdLst/>
                <a:ahLst/>
                <a:cxnLst/>
                <a:rect l="l" t="t" r="r" b="b"/>
                <a:pathLst>
                  <a:path w="120000" h="120000" extrusionOk="0">
                    <a:moveTo>
                      <a:pt x="75889" y="112118"/>
                    </a:moveTo>
                    <a:cubicBezTo>
                      <a:pt x="67739" y="114603"/>
                      <a:pt x="59120" y="115141"/>
                      <a:pt x="50723" y="113690"/>
                    </a:cubicBezTo>
                    <a:lnTo>
                      <a:pt x="49126" y="118931"/>
                    </a:lnTo>
                    <a:lnTo>
                      <a:pt x="45317" y="108162"/>
                    </a:lnTo>
                    <a:lnTo>
                      <a:pt x="54753" y="100472"/>
                    </a:lnTo>
                    <a:lnTo>
                      <a:pt x="53158" y="105706"/>
                    </a:lnTo>
                    <a:lnTo>
                      <a:pt x="53158" y="105706"/>
                    </a:lnTo>
                    <a:cubicBezTo>
                      <a:pt x="59958" y="106724"/>
                      <a:pt x="66900" y="106212"/>
                      <a:pt x="73477" y="104207"/>
                    </a:cubicBezTo>
                    <a:close/>
                  </a:path>
                </a:pathLst>
              </a:custGeom>
              <a:solidFill>
                <a:srgbClr val="C9D22A"/>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buClr>
                    <a:srgbClr val="000000"/>
                  </a:buClr>
                  <a:buSzPts val="1400"/>
                  <a:buFont typeface="Arial"/>
                  <a:buNone/>
                </a:pPr>
                <a:endParaRPr sz="1050" kern="0">
                  <a:solidFill>
                    <a:srgbClr val="000000"/>
                  </a:solidFill>
                  <a:ea typeface="Arial"/>
                  <a:cs typeface="Arial"/>
                  <a:sym typeface="Arial"/>
                </a:endParaRPr>
              </a:p>
            </p:txBody>
          </p:sp>
          <p:sp>
            <p:nvSpPr>
              <p:cNvPr id="215" name="Google Shape;215;p10"/>
              <p:cNvSpPr/>
              <p:nvPr/>
            </p:nvSpPr>
            <p:spPr>
              <a:xfrm>
                <a:off x="840217" y="2340989"/>
                <a:ext cx="1326167" cy="1326167"/>
              </a:xfrm>
              <a:prstGeom prst="rect">
                <a:avLst/>
              </a:prstGeom>
              <a:noFill/>
              <a:ln>
                <a:noFill/>
              </a:ln>
            </p:spPr>
            <p:txBody>
              <a:bodyPr spcFirstLastPara="1" wrap="square" lIns="68569" tIns="68569" rIns="68569" bIns="68569" anchor="ctr" anchorCtr="0">
                <a:noAutofit/>
              </a:bodyPr>
              <a:lstStyle/>
              <a:p>
                <a:pPr>
                  <a:buClr>
                    <a:srgbClr val="000000"/>
                  </a:buClr>
                  <a:buSzPts val="1400"/>
                  <a:buFont typeface="Arial"/>
                  <a:buNone/>
                </a:pPr>
                <a:endParaRPr sz="1050" kern="0">
                  <a:solidFill>
                    <a:srgbClr val="000000"/>
                  </a:solidFill>
                  <a:ea typeface="Arial"/>
                  <a:cs typeface="Arial"/>
                  <a:sym typeface="Arial"/>
                </a:endParaRPr>
              </a:p>
            </p:txBody>
          </p:sp>
          <p:sp>
            <p:nvSpPr>
              <p:cNvPr id="216" name="Google Shape;216;p10"/>
              <p:cNvSpPr txBox="1"/>
              <p:nvPr/>
            </p:nvSpPr>
            <p:spPr>
              <a:xfrm>
                <a:off x="755728" y="2340982"/>
                <a:ext cx="1410600" cy="1326300"/>
              </a:xfrm>
              <a:prstGeom prst="rect">
                <a:avLst/>
              </a:prstGeom>
              <a:noFill/>
              <a:ln>
                <a:noFill/>
              </a:ln>
            </p:spPr>
            <p:txBody>
              <a:bodyPr spcFirstLastPara="1" wrap="square" lIns="19050" tIns="19050" rIns="19050" bIns="19050" anchor="ctr" anchorCtr="0">
                <a:noAutofit/>
              </a:bodyPr>
              <a:lstStyle/>
              <a:p>
                <a:pPr algn="ctr">
                  <a:lnSpc>
                    <a:spcPct val="90000"/>
                  </a:lnSpc>
                  <a:buClr>
                    <a:srgbClr val="000000"/>
                  </a:buClr>
                  <a:buSzPts val="2000"/>
                  <a:buFont typeface="Arial"/>
                  <a:buNone/>
                </a:pPr>
                <a:r>
                  <a:rPr lang="en-GB" sz="1500" b="1" kern="0">
                    <a:solidFill>
                      <a:srgbClr val="000000"/>
                    </a:solidFill>
                    <a:latin typeface="Nunito"/>
                    <a:ea typeface="Nunito"/>
                    <a:cs typeface="Nunito"/>
                    <a:sym typeface="Nunito"/>
                  </a:rPr>
                  <a:t>Implement</a:t>
                </a:r>
                <a:endParaRPr sz="1050" kern="0">
                  <a:solidFill>
                    <a:srgbClr val="000000"/>
                  </a:solidFill>
                  <a:ea typeface="Arial"/>
                  <a:cs typeface="Arial"/>
                  <a:sym typeface="Arial"/>
                </a:endParaRPr>
              </a:p>
            </p:txBody>
          </p:sp>
          <p:sp>
            <p:nvSpPr>
              <p:cNvPr id="217" name="Google Shape;217;p10"/>
              <p:cNvSpPr/>
              <p:nvPr/>
            </p:nvSpPr>
            <p:spPr>
              <a:xfrm>
                <a:off x="737577" y="-56263"/>
                <a:ext cx="3752106" cy="3752106"/>
              </a:xfrm>
              <a:custGeom>
                <a:avLst/>
                <a:gdLst/>
                <a:ahLst/>
                <a:cxnLst/>
                <a:rect l="l" t="t" r="r" b="b"/>
                <a:pathLst>
                  <a:path w="120000" h="120000" extrusionOk="0">
                    <a:moveTo>
                      <a:pt x="8502" y="77794"/>
                    </a:moveTo>
                    <a:cubicBezTo>
                      <a:pt x="5719" y="69740"/>
                      <a:pt x="4864" y="61145"/>
                      <a:pt x="6005" y="52700"/>
                    </a:cubicBezTo>
                    <a:lnTo>
                      <a:pt x="709" y="51296"/>
                    </a:lnTo>
                    <a:lnTo>
                      <a:pt x="11331" y="47095"/>
                    </a:lnTo>
                    <a:lnTo>
                      <a:pt x="19363" y="56242"/>
                    </a:lnTo>
                    <a:lnTo>
                      <a:pt x="14073" y="54840"/>
                    </a:lnTo>
                    <a:lnTo>
                      <a:pt x="14073" y="54840"/>
                    </a:lnTo>
                    <a:cubicBezTo>
                      <a:pt x="13306" y="61674"/>
                      <a:pt x="14073" y="68593"/>
                      <a:pt x="16319" y="75093"/>
                    </a:cubicBezTo>
                    <a:close/>
                  </a:path>
                </a:pathLst>
              </a:custGeom>
              <a:solidFill>
                <a:srgbClr val="36BDDF"/>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buClr>
                    <a:srgbClr val="000000"/>
                  </a:buClr>
                  <a:buSzPts val="1400"/>
                  <a:buFont typeface="Arial"/>
                  <a:buNone/>
                </a:pPr>
                <a:endParaRPr sz="1050" kern="0">
                  <a:solidFill>
                    <a:srgbClr val="000000"/>
                  </a:solidFill>
                  <a:ea typeface="Arial"/>
                  <a:cs typeface="Arial"/>
                  <a:sym typeface="Arial"/>
                </a:endParaRPr>
              </a:p>
            </p:txBody>
          </p:sp>
          <p:sp>
            <p:nvSpPr>
              <p:cNvPr id="218" name="Google Shape;218;p10"/>
              <p:cNvSpPr/>
              <p:nvPr/>
            </p:nvSpPr>
            <p:spPr>
              <a:xfrm>
                <a:off x="794073" y="84576"/>
                <a:ext cx="1326167" cy="1326167"/>
              </a:xfrm>
              <a:prstGeom prst="rect">
                <a:avLst/>
              </a:prstGeom>
              <a:noFill/>
              <a:ln>
                <a:noFill/>
              </a:ln>
            </p:spPr>
            <p:txBody>
              <a:bodyPr spcFirstLastPara="1" wrap="square" lIns="68569" tIns="68569" rIns="68569" bIns="68569" anchor="ctr" anchorCtr="0">
                <a:noAutofit/>
              </a:bodyPr>
              <a:lstStyle/>
              <a:p>
                <a:pPr>
                  <a:buClr>
                    <a:srgbClr val="000000"/>
                  </a:buClr>
                  <a:buSzPts val="1400"/>
                  <a:buFont typeface="Arial"/>
                  <a:buNone/>
                </a:pPr>
                <a:endParaRPr sz="1050" kern="0">
                  <a:solidFill>
                    <a:srgbClr val="000000"/>
                  </a:solidFill>
                  <a:ea typeface="Arial"/>
                  <a:cs typeface="Arial"/>
                  <a:sym typeface="Arial"/>
                </a:endParaRPr>
              </a:p>
            </p:txBody>
          </p:sp>
          <p:sp>
            <p:nvSpPr>
              <p:cNvPr id="219" name="Google Shape;219;p10"/>
              <p:cNvSpPr txBox="1"/>
              <p:nvPr/>
            </p:nvSpPr>
            <p:spPr>
              <a:xfrm>
                <a:off x="794073" y="84576"/>
                <a:ext cx="1326167" cy="1326167"/>
              </a:xfrm>
              <a:prstGeom prst="rect">
                <a:avLst/>
              </a:prstGeom>
              <a:noFill/>
              <a:ln>
                <a:noFill/>
              </a:ln>
            </p:spPr>
            <p:txBody>
              <a:bodyPr spcFirstLastPara="1" wrap="square" lIns="19050" tIns="19050" rIns="19050" bIns="19050" anchor="ctr" anchorCtr="0">
                <a:noAutofit/>
              </a:bodyPr>
              <a:lstStyle/>
              <a:p>
                <a:pPr algn="ctr">
                  <a:lnSpc>
                    <a:spcPct val="90000"/>
                  </a:lnSpc>
                  <a:buClr>
                    <a:srgbClr val="000000"/>
                  </a:buClr>
                  <a:buSzPts val="2000"/>
                  <a:buFont typeface="Arial"/>
                  <a:buNone/>
                </a:pPr>
                <a:r>
                  <a:rPr lang="en-GB" sz="1500" b="1" kern="0">
                    <a:solidFill>
                      <a:srgbClr val="000000"/>
                    </a:solidFill>
                    <a:latin typeface="Nunito"/>
                    <a:ea typeface="Nunito"/>
                    <a:cs typeface="Nunito"/>
                    <a:sym typeface="Nunito"/>
                  </a:rPr>
                  <a:t>Analyse</a:t>
                </a:r>
                <a:endParaRPr sz="1050" kern="0">
                  <a:solidFill>
                    <a:srgbClr val="000000"/>
                  </a:solidFill>
                  <a:ea typeface="Arial"/>
                  <a:cs typeface="Arial"/>
                  <a:sym typeface="Arial"/>
                </a:endParaRPr>
              </a:p>
            </p:txBody>
          </p:sp>
          <p:sp>
            <p:nvSpPr>
              <p:cNvPr id="220" name="Google Shape;220;p10"/>
              <p:cNvSpPr/>
              <p:nvPr/>
            </p:nvSpPr>
            <p:spPr>
              <a:xfrm>
                <a:off x="702286" y="-17775"/>
                <a:ext cx="3752106" cy="3752106"/>
              </a:xfrm>
              <a:custGeom>
                <a:avLst/>
                <a:gdLst/>
                <a:ahLst/>
                <a:cxnLst/>
                <a:rect l="l" t="t" r="r" b="b"/>
                <a:pathLst>
                  <a:path w="120000" h="120000" extrusionOk="0">
                    <a:moveTo>
                      <a:pt x="44360" y="7807"/>
                    </a:moveTo>
                    <a:lnTo>
                      <a:pt x="44360" y="7807"/>
                    </a:lnTo>
                    <a:cubicBezTo>
                      <a:pt x="53059" y="5200"/>
                      <a:pt x="62272" y="4809"/>
                      <a:pt x="71160" y="6669"/>
                    </a:cubicBezTo>
                    <a:lnTo>
                      <a:pt x="72941" y="1488"/>
                    </a:lnTo>
                    <a:lnTo>
                      <a:pt x="76369" y="12384"/>
                    </a:lnTo>
                    <a:lnTo>
                      <a:pt x="66668" y="19738"/>
                    </a:lnTo>
                    <a:lnTo>
                      <a:pt x="68447" y="14563"/>
                    </a:lnTo>
                    <a:lnTo>
                      <a:pt x="68447" y="14563"/>
                    </a:lnTo>
                    <a:cubicBezTo>
                      <a:pt x="61219" y="13219"/>
                      <a:pt x="53776" y="13619"/>
                      <a:pt x="46734" y="15729"/>
                    </a:cubicBezTo>
                    <a:close/>
                  </a:path>
                </a:pathLst>
              </a:custGeom>
              <a:solidFill>
                <a:srgbClr val="F8DB0C"/>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buClr>
                    <a:srgbClr val="000000"/>
                  </a:buClr>
                  <a:buSzPts val="1400"/>
                  <a:buFont typeface="Arial"/>
                  <a:buNone/>
                </a:pPr>
                <a:endParaRPr sz="1050" kern="0">
                  <a:solidFill>
                    <a:srgbClr val="000000"/>
                  </a:solidFill>
                  <a:ea typeface="Arial"/>
                  <a:cs typeface="Arial"/>
                  <a:sym typeface="Arial"/>
                </a:endParaRPr>
              </a:p>
            </p:txBody>
          </p:sp>
        </p:grpSp>
        <p:sp>
          <p:nvSpPr>
            <p:cNvPr id="221" name="Google Shape;221;p10"/>
            <p:cNvSpPr/>
            <p:nvPr/>
          </p:nvSpPr>
          <p:spPr>
            <a:xfrm>
              <a:off x="7196284" y="2912824"/>
              <a:ext cx="1724025" cy="1733550"/>
            </a:xfrm>
            <a:prstGeom prst="donut">
              <a:avLst>
                <a:gd name="adj" fmla="val 12283"/>
              </a:avLst>
            </a:prstGeom>
            <a:solidFill>
              <a:schemeClr val="accent1">
                <a:alpha val="52549"/>
              </a:schemeClr>
            </a:solidFill>
            <a:ln>
              <a:noFill/>
            </a:ln>
          </p:spPr>
          <p:txBody>
            <a:bodyPr spcFirstLastPara="1" wrap="square" lIns="68569" tIns="34275" rIns="68569" bIns="34275" anchor="ctr" anchorCtr="0">
              <a:noAutofit/>
            </a:bodyPr>
            <a:lstStyle/>
            <a:p>
              <a:pPr algn="ctr">
                <a:buClr>
                  <a:srgbClr val="000000"/>
                </a:buClr>
                <a:buSzPts val="1400"/>
                <a:buFont typeface="Arial"/>
                <a:buNone/>
              </a:pPr>
              <a:endParaRPr sz="1050" kern="0">
                <a:solidFill>
                  <a:srgbClr val="000000"/>
                </a:solidFill>
                <a:ea typeface="Arial"/>
                <a:cs typeface="Arial"/>
                <a:sym typeface="Arial"/>
              </a:endParaRPr>
            </a:p>
          </p:txBody>
        </p:sp>
        <p:sp>
          <p:nvSpPr>
            <p:cNvPr id="222" name="Google Shape;222;p10"/>
            <p:cNvSpPr txBox="1"/>
            <p:nvPr/>
          </p:nvSpPr>
          <p:spPr>
            <a:xfrm>
              <a:off x="7446589" y="3579543"/>
              <a:ext cx="1473720" cy="400069"/>
            </a:xfrm>
            <a:prstGeom prst="rect">
              <a:avLst/>
            </a:prstGeom>
            <a:noFill/>
            <a:ln>
              <a:noFill/>
            </a:ln>
          </p:spPr>
          <p:txBody>
            <a:bodyPr spcFirstLastPara="1" wrap="square" lIns="68569" tIns="34275" rIns="68569" bIns="34275" anchor="t" anchorCtr="0">
              <a:spAutoFit/>
            </a:bodyPr>
            <a:lstStyle/>
            <a:p>
              <a:pPr>
                <a:buClr>
                  <a:srgbClr val="000000"/>
                </a:buClr>
                <a:buSzPts val="2000"/>
                <a:buFont typeface="Arial"/>
                <a:buNone/>
              </a:pPr>
              <a:r>
                <a:rPr lang="en-GB" sz="1500" b="1" kern="0" dirty="0">
                  <a:solidFill>
                    <a:srgbClr val="000000"/>
                  </a:solidFill>
                  <a:latin typeface="Nunito"/>
                  <a:ea typeface="Nunito"/>
                  <a:cs typeface="Nunito"/>
                  <a:sym typeface="Nunito"/>
                </a:rPr>
                <a:t>Evaluate</a:t>
              </a:r>
              <a:endParaRPr sz="1050" kern="0" dirty="0">
                <a:solidFill>
                  <a:srgbClr val="000000"/>
                </a:solidFill>
                <a:ea typeface="Arial"/>
                <a:cs typeface="Arial"/>
                <a:sym typeface="Arial"/>
              </a:endParaRPr>
            </a:p>
          </p:txBody>
        </p:sp>
      </p:grpSp>
      <p:sp>
        <p:nvSpPr>
          <p:cNvPr id="223" name="Google Shape;223;p10"/>
          <p:cNvSpPr txBox="1">
            <a:spLocks noGrp="1"/>
          </p:cNvSpPr>
          <p:nvPr>
            <p:ph type="ftr" idx="11"/>
          </p:nvPr>
        </p:nvSpPr>
        <p:spPr>
          <a:xfrm>
            <a:off x="628650" y="5624513"/>
            <a:ext cx="5486400" cy="273844"/>
          </a:xfrm>
          <a:prstGeom prst="rect">
            <a:avLst/>
          </a:prstGeom>
          <a:noFill/>
          <a:ln>
            <a:noFill/>
          </a:ln>
        </p:spPr>
        <p:txBody>
          <a:bodyPr spcFirstLastPara="1" wrap="square" lIns="68569" tIns="34275" rIns="68569" bIns="34275" anchor="ctr" anchorCtr="0">
            <a:noAutofit/>
          </a:bodyPr>
          <a:lstStyle/>
          <a:p>
            <a:r>
              <a:rPr lang="en-GB">
                <a:solidFill>
                  <a:srgbClr val="000000"/>
                </a:solidFill>
                <a:latin typeface="Nunito"/>
                <a:ea typeface="Nunito"/>
                <a:cs typeface="Nunito"/>
                <a:sym typeface="Nunito"/>
              </a:rPr>
              <a:t>www.eosc-synergy.eu - </a:t>
            </a:r>
            <a:r>
              <a:rPr lang="en-GB" sz="750">
                <a:solidFill>
                  <a:srgbClr val="000000"/>
                </a:solidFill>
                <a:latin typeface="Nunito"/>
                <a:ea typeface="Nunito"/>
                <a:cs typeface="Nunito"/>
                <a:sym typeface="Nunito"/>
              </a:rPr>
              <a:t>RIA 857647</a:t>
            </a:r>
            <a:endParaRPr>
              <a:solidFill>
                <a:srgbClr val="000000"/>
              </a:solidFill>
              <a:latin typeface="Nunito"/>
              <a:ea typeface="Nunito"/>
              <a:cs typeface="Nunito"/>
              <a:sym typeface="Nunito"/>
            </a:endParaRPr>
          </a:p>
        </p:txBody>
      </p:sp>
    </p:spTree>
    <p:extLst>
      <p:ext uri="{BB962C8B-B14F-4D97-AF65-F5344CB8AC3E}">
        <p14:creationId xmlns:p14="http://schemas.microsoft.com/office/powerpoint/2010/main" val="2371544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Custom 4">
      <a:dk1>
        <a:srgbClr val="000000"/>
      </a:dk1>
      <a:lt1>
        <a:srgbClr val="FFFFFF"/>
      </a:lt1>
      <a:dk2>
        <a:srgbClr val="282828"/>
      </a:dk2>
      <a:lt2>
        <a:srgbClr val="D4D4D4"/>
      </a:lt2>
      <a:accent1>
        <a:srgbClr val="A6A6A6"/>
      </a:accent1>
      <a:accent2>
        <a:srgbClr val="7E7E7E"/>
      </a:accent2>
      <a:accent3>
        <a:srgbClr val="595959"/>
      </a:accent3>
      <a:accent4>
        <a:srgbClr val="404040"/>
      </a:accent4>
      <a:accent5>
        <a:srgbClr val="262626"/>
      </a:accent5>
      <a:accent6>
        <a:srgbClr val="12BCE7"/>
      </a:accent6>
      <a:hlink>
        <a:srgbClr val="0DB9E6"/>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Theme">
  <a:themeElements>
    <a:clrScheme name="OpenAIRE2021">
      <a:dk1>
        <a:srgbClr val="222080"/>
      </a:dk1>
      <a:lt1>
        <a:srgbClr val="FFFFFF"/>
      </a:lt1>
      <a:dk2>
        <a:srgbClr val="222080"/>
      </a:dk2>
      <a:lt2>
        <a:srgbClr val="4687E6"/>
      </a:lt2>
      <a:accent1>
        <a:srgbClr val="E65646"/>
      </a:accent1>
      <a:accent2>
        <a:srgbClr val="163081"/>
      </a:accent2>
      <a:accent3>
        <a:srgbClr val="4687E6"/>
      </a:accent3>
      <a:accent4>
        <a:srgbClr val="A646E6"/>
      </a:accent4>
      <a:accent5>
        <a:srgbClr val="46D6E6"/>
      </a:accent5>
      <a:accent6>
        <a:srgbClr val="E64686"/>
      </a:accent6>
      <a:hlink>
        <a:srgbClr val="86E646"/>
      </a:hlink>
      <a:folHlink>
        <a:srgbClr val="EC9857"/>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Office Theme">
  <a:themeElements>
    <a:clrScheme name="OpenAIRE2021">
      <a:dk1>
        <a:srgbClr val="222080"/>
      </a:dk1>
      <a:lt1>
        <a:srgbClr val="FFFFFF"/>
      </a:lt1>
      <a:dk2>
        <a:srgbClr val="222080"/>
      </a:dk2>
      <a:lt2>
        <a:srgbClr val="4687E6"/>
      </a:lt2>
      <a:accent1>
        <a:srgbClr val="E65646"/>
      </a:accent1>
      <a:accent2>
        <a:srgbClr val="163081"/>
      </a:accent2>
      <a:accent3>
        <a:srgbClr val="4687E6"/>
      </a:accent3>
      <a:accent4>
        <a:srgbClr val="A646E6"/>
      </a:accent4>
      <a:accent5>
        <a:srgbClr val="46D6E6"/>
      </a:accent5>
      <a:accent6>
        <a:srgbClr val="E64686"/>
      </a:accent6>
      <a:hlink>
        <a:srgbClr val="86E646"/>
      </a:hlink>
      <a:folHlink>
        <a:srgbClr val="EC9857"/>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TU_online_basis_19-03">
  <a:themeElements>
    <a:clrScheme name="Aangepast 7">
      <a:dk1>
        <a:srgbClr val="545454"/>
      </a:dk1>
      <a:lt1>
        <a:srgbClr val="FFFFFF"/>
      </a:lt1>
      <a:dk2>
        <a:srgbClr val="002B60"/>
      </a:dk2>
      <a:lt2>
        <a:srgbClr val="F0F0F0"/>
      </a:lt2>
      <a:accent1>
        <a:srgbClr val="A10058"/>
      </a:accent1>
      <a:accent2>
        <a:srgbClr val="66B010"/>
      </a:accent2>
      <a:accent3>
        <a:srgbClr val="ED9E0F"/>
      </a:accent3>
      <a:accent4>
        <a:srgbClr val="00A6D6"/>
      </a:accent4>
      <a:accent5>
        <a:srgbClr val="64C8E4"/>
      </a:accent5>
      <a:accent6>
        <a:srgbClr val="F2601C"/>
      </a:accent6>
      <a:hlink>
        <a:srgbClr val="4C1D7C"/>
      </a:hlink>
      <a:folHlink>
        <a:srgbClr val="00404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_TU_online_basis_19-03">
  <a:themeElements>
    <a:clrScheme name="Aangepast 7">
      <a:dk1>
        <a:srgbClr val="545454"/>
      </a:dk1>
      <a:lt1>
        <a:srgbClr val="FFFFFF"/>
      </a:lt1>
      <a:dk2>
        <a:srgbClr val="002B60"/>
      </a:dk2>
      <a:lt2>
        <a:srgbClr val="F0F0F0"/>
      </a:lt2>
      <a:accent1>
        <a:srgbClr val="A10058"/>
      </a:accent1>
      <a:accent2>
        <a:srgbClr val="66B010"/>
      </a:accent2>
      <a:accent3>
        <a:srgbClr val="ED9E0F"/>
      </a:accent3>
      <a:accent4>
        <a:srgbClr val="00A6D6"/>
      </a:accent4>
      <a:accent5>
        <a:srgbClr val="64C8E4"/>
      </a:accent5>
      <a:accent6>
        <a:srgbClr val="F2601C"/>
      </a:accent6>
      <a:hlink>
        <a:srgbClr val="4C1D7C"/>
      </a:hlink>
      <a:folHlink>
        <a:srgbClr val="00404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3_Tema de Office">
  <a:themeElements>
    <a:clrScheme name="EOSC">
      <a:dk1>
        <a:srgbClr val="000000"/>
      </a:dk1>
      <a:lt1>
        <a:srgbClr val="FFFFFF"/>
      </a:lt1>
      <a:dk2>
        <a:srgbClr val="44546A"/>
      </a:dk2>
      <a:lt2>
        <a:srgbClr val="E7E6E6"/>
      </a:lt2>
      <a:accent1>
        <a:srgbClr val="39BDDF"/>
      </a:accent1>
      <a:accent2>
        <a:srgbClr val="DD282E"/>
      </a:accent2>
      <a:accent3>
        <a:srgbClr val="C8D400"/>
      </a:accent3>
      <a:accent4>
        <a:srgbClr val="FFDB00"/>
      </a:accent4>
      <a:accent5>
        <a:srgbClr val="4472C4"/>
      </a:accent5>
      <a:accent6>
        <a:srgbClr val="70AD47"/>
      </a:accent6>
      <a:hlink>
        <a:srgbClr val="39BDDF"/>
      </a:hlink>
      <a:folHlink>
        <a:srgbClr val="95999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2_Office Theme">
  <a:themeElements>
    <a:clrScheme name="OpenAIRE2021">
      <a:dk1>
        <a:srgbClr val="222080"/>
      </a:dk1>
      <a:lt1>
        <a:srgbClr val="FFFFFF"/>
      </a:lt1>
      <a:dk2>
        <a:srgbClr val="222080"/>
      </a:dk2>
      <a:lt2>
        <a:srgbClr val="4687E6"/>
      </a:lt2>
      <a:accent1>
        <a:srgbClr val="E65646"/>
      </a:accent1>
      <a:accent2>
        <a:srgbClr val="163081"/>
      </a:accent2>
      <a:accent3>
        <a:srgbClr val="4687E6"/>
      </a:accent3>
      <a:accent4>
        <a:srgbClr val="A646E6"/>
      </a:accent4>
      <a:accent5>
        <a:srgbClr val="46D6E6"/>
      </a:accent5>
      <a:accent6>
        <a:srgbClr val="E64686"/>
      </a:accent6>
      <a:hlink>
        <a:srgbClr val="86E646"/>
      </a:hlink>
      <a:folHlink>
        <a:srgbClr val="EC9857"/>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Custom Design">
  <a:themeElements>
    <a:clrScheme name="Custom 4">
      <a:dk1>
        <a:srgbClr val="000000"/>
      </a:dk1>
      <a:lt1>
        <a:srgbClr val="FFFFFF"/>
      </a:lt1>
      <a:dk2>
        <a:srgbClr val="282828"/>
      </a:dk2>
      <a:lt2>
        <a:srgbClr val="D4D4D4"/>
      </a:lt2>
      <a:accent1>
        <a:srgbClr val="A6A6A6"/>
      </a:accent1>
      <a:accent2>
        <a:srgbClr val="7E7E7E"/>
      </a:accent2>
      <a:accent3>
        <a:srgbClr val="595959"/>
      </a:accent3>
      <a:accent4>
        <a:srgbClr val="404040"/>
      </a:accent4>
      <a:accent5>
        <a:srgbClr val="262626"/>
      </a:accent5>
      <a:accent6>
        <a:srgbClr val="12BCE7"/>
      </a:accent6>
      <a:hlink>
        <a:srgbClr val="0DB9E6"/>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Blank">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Tema de Office">
  <a:themeElements>
    <a:clrScheme name="EOSC">
      <a:dk1>
        <a:srgbClr val="000000"/>
      </a:dk1>
      <a:lt1>
        <a:srgbClr val="FFFFFF"/>
      </a:lt1>
      <a:dk2>
        <a:srgbClr val="44546A"/>
      </a:dk2>
      <a:lt2>
        <a:srgbClr val="E7E6E6"/>
      </a:lt2>
      <a:accent1>
        <a:srgbClr val="39BDDF"/>
      </a:accent1>
      <a:accent2>
        <a:srgbClr val="DD282E"/>
      </a:accent2>
      <a:accent3>
        <a:srgbClr val="C8D400"/>
      </a:accent3>
      <a:accent4>
        <a:srgbClr val="FFDB00"/>
      </a:accent4>
      <a:accent5>
        <a:srgbClr val="4472C4"/>
      </a:accent5>
      <a:accent6>
        <a:srgbClr val="70AD47"/>
      </a:accent6>
      <a:hlink>
        <a:srgbClr val="39BDDF"/>
      </a:hlink>
      <a:folHlink>
        <a:srgbClr val="95999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Tema de Office">
  <a:themeElements>
    <a:clrScheme name="EOSC">
      <a:dk1>
        <a:srgbClr val="000000"/>
      </a:dk1>
      <a:lt1>
        <a:srgbClr val="FFFFFF"/>
      </a:lt1>
      <a:dk2>
        <a:srgbClr val="44546A"/>
      </a:dk2>
      <a:lt2>
        <a:srgbClr val="E7E6E6"/>
      </a:lt2>
      <a:accent1>
        <a:srgbClr val="39BDDF"/>
      </a:accent1>
      <a:accent2>
        <a:srgbClr val="DD282E"/>
      </a:accent2>
      <a:accent3>
        <a:srgbClr val="C8D400"/>
      </a:accent3>
      <a:accent4>
        <a:srgbClr val="FFDB00"/>
      </a:accent4>
      <a:accent5>
        <a:srgbClr val="4472C4"/>
      </a:accent5>
      <a:accent6>
        <a:srgbClr val="70AD47"/>
      </a:accent6>
      <a:hlink>
        <a:srgbClr val="39BDDF"/>
      </a:hlink>
      <a:folHlink>
        <a:srgbClr val="95999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Tema de Office">
  <a:themeElements>
    <a:clrScheme name="EOSC">
      <a:dk1>
        <a:srgbClr val="000000"/>
      </a:dk1>
      <a:lt1>
        <a:srgbClr val="FFFFFF"/>
      </a:lt1>
      <a:dk2>
        <a:srgbClr val="44546A"/>
      </a:dk2>
      <a:lt2>
        <a:srgbClr val="E7E6E6"/>
      </a:lt2>
      <a:accent1>
        <a:srgbClr val="39BDDF"/>
      </a:accent1>
      <a:accent2>
        <a:srgbClr val="DD282E"/>
      </a:accent2>
      <a:accent3>
        <a:srgbClr val="C8D400"/>
      </a:accent3>
      <a:accent4>
        <a:srgbClr val="FFDB00"/>
      </a:accent4>
      <a:accent5>
        <a:srgbClr val="4472C4"/>
      </a:accent5>
      <a:accent6>
        <a:srgbClr val="70AD47"/>
      </a:accent6>
      <a:hlink>
        <a:srgbClr val="39BDDF"/>
      </a:hlink>
      <a:folHlink>
        <a:srgbClr val="95999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11155</TotalTime>
  <Words>810</Words>
  <Application>Microsoft Office PowerPoint</Application>
  <PresentationFormat>On-screen Show (4:3)</PresentationFormat>
  <Paragraphs>185</Paragraphs>
  <Slides>43</Slides>
  <Notes>13</Notes>
  <HiddenSlides>0</HiddenSlides>
  <MMClips>0</MMClips>
  <ScaleCrop>false</ScaleCrop>
  <HeadingPairs>
    <vt:vector size="6" baseType="variant">
      <vt:variant>
        <vt:lpstr>Fonts Used</vt:lpstr>
      </vt:variant>
      <vt:variant>
        <vt:i4>18</vt:i4>
      </vt:variant>
      <vt:variant>
        <vt:lpstr>Theme</vt:lpstr>
      </vt:variant>
      <vt:variant>
        <vt:i4>15</vt:i4>
      </vt:variant>
      <vt:variant>
        <vt:lpstr>Slide Titles</vt:lpstr>
      </vt:variant>
      <vt:variant>
        <vt:i4>43</vt:i4>
      </vt:variant>
    </vt:vector>
  </HeadingPairs>
  <TitlesOfParts>
    <vt:vector size="76" baseType="lpstr">
      <vt:lpstr>Helvetica Neue</vt:lpstr>
      <vt:lpstr>맑은 고딕</vt:lpstr>
      <vt:lpstr>Mangal</vt:lpstr>
      <vt:lpstr>Microsoft YaHei</vt:lpstr>
      <vt:lpstr>MS PGothic</vt:lpstr>
      <vt:lpstr>Nunito</vt:lpstr>
      <vt:lpstr>Nunito SemiBold</vt:lpstr>
      <vt:lpstr>Poppins</vt:lpstr>
      <vt:lpstr>Roboto</vt:lpstr>
      <vt:lpstr>Arial</vt:lpstr>
      <vt:lpstr>Calibri</vt:lpstr>
      <vt:lpstr>Calibri Light</vt:lpstr>
      <vt:lpstr>DejaVu Sans</vt:lpstr>
      <vt:lpstr>Helvetica</vt:lpstr>
      <vt:lpstr>Liberation Serif</vt:lpstr>
      <vt:lpstr>Open Sans</vt:lpstr>
      <vt:lpstr>Times New Roman</vt:lpstr>
      <vt:lpstr>Trebuchet MS</vt:lpstr>
      <vt:lpstr>Custom Design</vt:lpstr>
      <vt:lpstr>1_Custom Design</vt:lpstr>
      <vt:lpstr>2_Custom Design</vt:lpstr>
      <vt:lpstr>3_Custom Design</vt:lpstr>
      <vt:lpstr>4_Custom Design</vt:lpstr>
      <vt:lpstr>Blank</vt:lpstr>
      <vt:lpstr>Tema de Office</vt:lpstr>
      <vt:lpstr>1_Tema de Office</vt:lpstr>
      <vt:lpstr>2_Tema de Office</vt:lpstr>
      <vt:lpstr>Office Theme</vt:lpstr>
      <vt:lpstr>1_Office Theme</vt:lpstr>
      <vt:lpstr>TU_online_basis_19-03</vt:lpstr>
      <vt:lpstr>1_TU_online_basis_19-03</vt:lpstr>
      <vt:lpstr>3_Tema de Office</vt:lpstr>
      <vt:lpstr>2_Office Theme</vt:lpstr>
      <vt:lpstr>Training tips</vt:lpstr>
      <vt:lpstr>PowerPoint Presentation</vt:lpstr>
      <vt:lpstr>PowerPoint Presentation</vt:lpstr>
      <vt:lpstr>PowerPoint Presentation</vt:lpstr>
      <vt:lpstr>PowerPoint Presentation</vt:lpstr>
      <vt:lpstr>PowerPoint Presentation</vt:lpstr>
      <vt:lpstr>Introduction to pedagogy and training design</vt:lpstr>
      <vt:lpstr>How to think about good design</vt:lpstr>
      <vt:lpstr>In reality</vt:lpstr>
      <vt:lpstr>In reality</vt:lpstr>
      <vt:lpstr>Your initial training analysis</vt:lpstr>
      <vt:lpstr>Goals, objectives and outcomes</vt:lpstr>
      <vt:lpstr>Your audience</vt:lpstr>
      <vt:lpstr>PowerPoint Presentation</vt:lpstr>
      <vt:lpstr>PowerPoint Presentation</vt:lpstr>
      <vt:lpstr>PowerPoint Presentation</vt:lpstr>
      <vt:lpstr>PowerPoint Presentation</vt:lpstr>
      <vt:lpstr>PowerPoint Presentation</vt:lpstr>
      <vt:lpstr>PowerPoint Presentation</vt:lpstr>
      <vt:lpstr> A Taxonomy for Teaching, Learning, and Assessment</vt:lpstr>
      <vt:lpstr>The ABC learning design method</vt:lpstr>
      <vt:lpstr>ABC Learning types cards </vt:lpstr>
      <vt:lpstr>PowerPoint Presentation</vt:lpstr>
      <vt:lpstr>How do you plan your training events?</vt:lpstr>
      <vt:lpstr>Finding a place for your training &amp; messages in the competitive research landscape </vt:lpstr>
      <vt:lpstr>PowerPoint Presentation</vt:lpstr>
      <vt:lpstr>PowerPoint Presentation</vt:lpstr>
      <vt:lpstr>How do you promote your training events?</vt:lpstr>
      <vt:lpstr>PowerPoint Presentation</vt:lpstr>
      <vt:lpstr>Evaluation</vt:lpstr>
      <vt:lpstr>PowerPoint Presentation</vt:lpstr>
      <vt:lpstr>PowerPoint Presentation</vt:lpstr>
      <vt:lpstr>PowerPoint Presentation</vt:lpstr>
      <vt:lpstr>PowerPoint Presentation</vt:lpstr>
      <vt:lpstr>PowerPoint Presentation</vt:lpstr>
      <vt:lpstr>Two points to remember</vt:lpstr>
      <vt:lpstr>How do you know if you are making a difference?</vt:lpstr>
      <vt:lpstr>How do you evaluate the efficacy &amp; impact of your training? </vt:lpstr>
      <vt:lpstr>PowerPoint Presentation</vt:lpstr>
      <vt:lpstr>PowerPoint Presentation</vt:lpstr>
      <vt:lpstr>PowerPoint Presentation</vt:lpstr>
      <vt:lpstr>PowerPoint Presentation</vt:lpstr>
      <vt:lpstr>Thank you! Questions?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Lucy Morton</dc:creator>
  <cp:lastModifiedBy>Microsoft account</cp:lastModifiedBy>
  <cp:revision>2319</cp:revision>
  <dcterms:created xsi:type="dcterms:W3CDTF">2011-01-31T19:30:11Z</dcterms:created>
  <dcterms:modified xsi:type="dcterms:W3CDTF">2023-11-13T17:39:54Z</dcterms:modified>
</cp:coreProperties>
</file>