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embeddedFontLst>
    <p:embeddedFont>
      <p:font typeface="Raleway SemiBold"/>
      <p:regular r:id="rId27"/>
      <p:bold r:id="rId28"/>
      <p:italic r:id="rId29"/>
      <p:boldItalic r:id="rId30"/>
    </p:embeddedFont>
    <p:embeddedFont>
      <p:font typeface="Raleway"/>
      <p:regular r:id="rId31"/>
      <p:bold r:id="rId32"/>
      <p:italic r:id="rId33"/>
      <p:boldItalic r:id="rId34"/>
    </p:embeddedFont>
    <p:embeddedFont>
      <p:font typeface="Barlow Light"/>
      <p:regular r:id="rId35"/>
      <p:bold r:id="rId36"/>
      <p:italic r:id="rId37"/>
      <p:boldItalic r:id="rId38"/>
    </p:embeddedFont>
    <p:embeddedFont>
      <p:font typeface="Barlow"/>
      <p:regular r:id="rId39"/>
      <p:bold r:id="rId40"/>
      <p:italic r:id="rId41"/>
      <p:boldItalic r:id="rId42"/>
    </p:embeddedFont>
    <p:embeddedFont>
      <p:font typeface="Open Sans"/>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Barlow-bold.fntdata"/><Relationship Id="rId20" Type="http://schemas.openxmlformats.org/officeDocument/2006/relationships/slide" Target="slides/slide15.xml"/><Relationship Id="rId42" Type="http://schemas.openxmlformats.org/officeDocument/2006/relationships/font" Target="fonts/Barlow-boldItalic.fntdata"/><Relationship Id="rId41" Type="http://schemas.openxmlformats.org/officeDocument/2006/relationships/font" Target="fonts/Barlow-italic.fntdata"/><Relationship Id="rId22" Type="http://schemas.openxmlformats.org/officeDocument/2006/relationships/slide" Target="slides/slide17.xml"/><Relationship Id="rId44" Type="http://schemas.openxmlformats.org/officeDocument/2006/relationships/font" Target="fonts/OpenSans-bold.fntdata"/><Relationship Id="rId21" Type="http://schemas.openxmlformats.org/officeDocument/2006/relationships/slide" Target="slides/slide16.xml"/><Relationship Id="rId43" Type="http://schemas.openxmlformats.org/officeDocument/2006/relationships/font" Target="fonts/OpenSans-regular.fntdata"/><Relationship Id="rId24" Type="http://schemas.openxmlformats.org/officeDocument/2006/relationships/slide" Target="slides/slide19.xml"/><Relationship Id="rId46" Type="http://schemas.openxmlformats.org/officeDocument/2006/relationships/font" Target="fonts/OpenSans-boldItalic.fntdata"/><Relationship Id="rId23" Type="http://schemas.openxmlformats.org/officeDocument/2006/relationships/slide" Target="slides/slide18.xml"/><Relationship Id="rId45" Type="http://schemas.openxmlformats.org/officeDocument/2006/relationships/font" Target="fonts/OpenSans-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RalewaySemiBold-bold.fntdata"/><Relationship Id="rId27" Type="http://schemas.openxmlformats.org/officeDocument/2006/relationships/font" Target="fonts/RalewaySemiBold-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alewaySemi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aleway-regular.fntdata"/><Relationship Id="rId30" Type="http://schemas.openxmlformats.org/officeDocument/2006/relationships/font" Target="fonts/RalewaySemiBold-boldItalic.fntdata"/><Relationship Id="rId11" Type="http://schemas.openxmlformats.org/officeDocument/2006/relationships/slide" Target="slides/slide6.xml"/><Relationship Id="rId33" Type="http://schemas.openxmlformats.org/officeDocument/2006/relationships/font" Target="fonts/Raleway-italic.fntdata"/><Relationship Id="rId10" Type="http://schemas.openxmlformats.org/officeDocument/2006/relationships/slide" Target="slides/slide5.xml"/><Relationship Id="rId32" Type="http://schemas.openxmlformats.org/officeDocument/2006/relationships/font" Target="fonts/Raleway-bold.fntdata"/><Relationship Id="rId13" Type="http://schemas.openxmlformats.org/officeDocument/2006/relationships/slide" Target="slides/slide8.xml"/><Relationship Id="rId35" Type="http://schemas.openxmlformats.org/officeDocument/2006/relationships/font" Target="fonts/BarlowLight-regular.fntdata"/><Relationship Id="rId12" Type="http://schemas.openxmlformats.org/officeDocument/2006/relationships/slide" Target="slides/slide7.xml"/><Relationship Id="rId34" Type="http://schemas.openxmlformats.org/officeDocument/2006/relationships/font" Target="fonts/Raleway-boldItalic.fntdata"/><Relationship Id="rId15" Type="http://schemas.openxmlformats.org/officeDocument/2006/relationships/slide" Target="slides/slide10.xml"/><Relationship Id="rId37" Type="http://schemas.openxmlformats.org/officeDocument/2006/relationships/font" Target="fonts/BarlowLight-italic.fntdata"/><Relationship Id="rId14" Type="http://schemas.openxmlformats.org/officeDocument/2006/relationships/slide" Target="slides/slide9.xml"/><Relationship Id="rId36" Type="http://schemas.openxmlformats.org/officeDocument/2006/relationships/font" Target="fonts/BarlowLight-bold.fntdata"/><Relationship Id="rId17" Type="http://schemas.openxmlformats.org/officeDocument/2006/relationships/slide" Target="slides/slide12.xml"/><Relationship Id="rId39" Type="http://schemas.openxmlformats.org/officeDocument/2006/relationships/font" Target="fonts/Barlow-regular.fntdata"/><Relationship Id="rId16" Type="http://schemas.openxmlformats.org/officeDocument/2006/relationships/slide" Target="slides/slide11.xml"/><Relationship Id="rId38" Type="http://schemas.openxmlformats.org/officeDocument/2006/relationships/font" Target="fonts/BarlowLight-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airsfair.eu/fairsfair-data-object-assessment-metrics-request-comments" TargetMode="External"/><Relationship Id="rId3" Type="http://schemas.openxmlformats.org/officeDocument/2006/relationships/hyperlink" Target="https://doi.org/10.5281/zenodo.1324299" TargetMode="External"/><Relationship Id="rId4" Type="http://schemas.openxmlformats.org/officeDocument/2006/relationships/hyperlink" Target="https://doi.org/10.5281/zenodo.3775793" TargetMode="External"/><Relationship Id="rId5" Type="http://schemas.openxmlformats.org/officeDocument/2006/relationships/hyperlink" Target="https://github.com/pangaea-data-publisher/fuji/issues"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61790a1410_0_5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261790a1410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61790a141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261790a141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61790a1410_0_67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261790a1410_0_6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61790a1410_0_73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261790a1410_0_7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61790a1410_0_74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261790a1410_0_7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61790a1410_0_75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261790a1410_0_7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61790a1410_0_7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261790a1410_0_7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The F-UJI assessment is based on </a:t>
            </a:r>
            <a:r>
              <a:rPr lang="en" u="sng">
                <a:solidFill>
                  <a:schemeClr val="hlink"/>
                </a:solidFill>
                <a:hlinkClick r:id="rId2"/>
              </a:rPr>
              <a:t>16 out of 17 core FAIR object assessment metrics </a:t>
            </a:r>
            <a:r>
              <a:rPr lang="en">
                <a:solidFill>
                  <a:schemeClr val="dk1"/>
                </a:solidFill>
              </a:rPr>
              <a:t>developed within FAIRsFAIR and each corresponding to a part or the whole of a FAIR principle. F-UJI adheres to existing web standards and </a:t>
            </a:r>
            <a:r>
              <a:rPr lang="en" u="sng">
                <a:solidFill>
                  <a:schemeClr val="hlink"/>
                </a:solidFill>
                <a:hlinkClick r:id="rId3"/>
              </a:rPr>
              <a:t>PID resolution services best practices</a:t>
            </a:r>
            <a:r>
              <a:rPr lang="en">
                <a:solidFill>
                  <a:schemeClr val="dk1"/>
                </a:solidFill>
              </a:rPr>
              <a:t> and utilises external registries and resources such as re3data</a:t>
            </a:r>
            <a:r>
              <a:rPr baseline="30000" lang="en">
                <a:solidFill>
                  <a:schemeClr val="dk1"/>
                </a:solidFill>
              </a:rPr>
              <a:t>1</a:t>
            </a:r>
            <a:r>
              <a:rPr lang="en">
                <a:solidFill>
                  <a:schemeClr val="dk1"/>
                </a:solidFill>
              </a:rPr>
              <a:t> and Datacite</a:t>
            </a:r>
            <a:r>
              <a:rPr baseline="30000" lang="en">
                <a:solidFill>
                  <a:schemeClr val="dk1"/>
                </a:solidFill>
              </a:rPr>
              <a:t>2</a:t>
            </a:r>
            <a:r>
              <a:rPr lang="en">
                <a:solidFill>
                  <a:schemeClr val="dk1"/>
                </a:solidFill>
              </a:rPr>
              <a:t> APIs, SPDX License List</a:t>
            </a:r>
            <a:r>
              <a:rPr baseline="30000" lang="en">
                <a:solidFill>
                  <a:schemeClr val="dk1"/>
                </a:solidFill>
              </a:rPr>
              <a:t>3</a:t>
            </a:r>
            <a:r>
              <a:rPr lang="en">
                <a:solidFill>
                  <a:schemeClr val="dk1"/>
                </a:solidFill>
              </a:rPr>
              <a:t>, RDA Metadata Standards Catalog</a:t>
            </a:r>
            <a:r>
              <a:rPr baseline="30000" lang="en">
                <a:solidFill>
                  <a:schemeClr val="dk1"/>
                </a:solidFill>
              </a:rPr>
              <a:t>4</a:t>
            </a:r>
            <a:r>
              <a:rPr lang="en">
                <a:solidFill>
                  <a:schemeClr val="dk1"/>
                </a:solidFill>
              </a:rPr>
              <a:t>, and Linked Open Vocabularies (LOV)</a:t>
            </a:r>
            <a:r>
              <a:rPr baseline="30000" lang="en">
                <a:solidFill>
                  <a:schemeClr val="dk1"/>
                </a:solidFill>
              </a:rPr>
              <a:t>5  </a:t>
            </a:r>
            <a:r>
              <a:rPr lang="en">
                <a:solidFill>
                  <a:schemeClr val="dk1"/>
                </a:solidFill>
              </a:rPr>
              <a:t> For information on the practical tests implemented against the metrics, see </a:t>
            </a:r>
            <a:r>
              <a:rPr lang="en" u="sng">
                <a:solidFill>
                  <a:schemeClr val="hlink"/>
                </a:solidFill>
                <a:hlinkClick r:id="rId4"/>
              </a:rPr>
              <a:t>Devaraju, Huber, et al., 2020</a:t>
            </a:r>
            <a:r>
              <a:rPr lang="en">
                <a:solidFill>
                  <a:schemeClr val="dk1"/>
                </a:solidFill>
              </a:rPr>
              <a: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The source code is now available with a free license through Github. Any feedback on improving the tool and associated metrics can be added as an issue on </a:t>
            </a:r>
            <a:r>
              <a:rPr lang="en" u="sng">
                <a:solidFill>
                  <a:schemeClr val="hlink"/>
                </a:solidFill>
                <a:hlinkClick r:id="rId5"/>
              </a:rPr>
              <a:t>Github.</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61790a1410_0_7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261790a1410_0_7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61790a1410_0_7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261790a1410_0_7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61790a1410_0_7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261790a1410_0_7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61790a1410_0_8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261790a1410_0_8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61790a1410_0_5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61790a1410_0_5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61790a1410_0_80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261790a1410_0_8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61790a1410_0_96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261790a1410_0_9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61790a1410_0_5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61790a1410_0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61790a1410_0_5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261790a1410_0_5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61790a1410_0_6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261790a1410_0_6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61790a1410_0_6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261790a1410_0_6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61790a1410_0_6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261790a1410_0_6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61790a1410_0_6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261790a1410_0_6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61790a1410_0_6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261790a1410_0_6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1076325" y="1863600"/>
            <a:ext cx="4962600" cy="1416300"/>
          </a:xfrm>
          <a:prstGeom prst="rect">
            <a:avLst/>
          </a:prstGeom>
        </p:spPr>
        <p:txBody>
          <a:bodyPr anchorCtr="0" anchor="ctr" bIns="0" lIns="0" spcFirstLastPara="1" rIns="0" wrap="square" tIns="0">
            <a:noAutofit/>
          </a:bodyPr>
          <a:lstStyle>
            <a:lvl1pPr lvl="0">
              <a:lnSpc>
                <a:spcPct val="90000"/>
              </a:lnSpc>
              <a:spcBef>
                <a:spcPts val="0"/>
              </a:spcBef>
              <a:spcAft>
                <a:spcPts val="0"/>
              </a:spcAft>
              <a:buSzPts val="3500"/>
              <a:buNone/>
              <a:defRPr/>
            </a:lvl1pPr>
            <a:lvl2pPr lvl="1">
              <a:lnSpc>
                <a:spcPct val="90000"/>
              </a:lnSpc>
              <a:spcBef>
                <a:spcPts val="0"/>
              </a:spcBef>
              <a:spcAft>
                <a:spcPts val="0"/>
              </a:spcAft>
              <a:buSzPts val="4800"/>
              <a:buNone/>
              <a:defRPr/>
            </a:lvl2pPr>
            <a:lvl3pPr lvl="2">
              <a:lnSpc>
                <a:spcPct val="90000"/>
              </a:lnSpc>
              <a:spcBef>
                <a:spcPts val="0"/>
              </a:spcBef>
              <a:spcAft>
                <a:spcPts val="0"/>
              </a:spcAft>
              <a:buSzPts val="4800"/>
              <a:buNone/>
              <a:defRPr/>
            </a:lvl3pPr>
            <a:lvl4pPr lvl="3">
              <a:lnSpc>
                <a:spcPct val="90000"/>
              </a:lnSpc>
              <a:spcBef>
                <a:spcPts val="0"/>
              </a:spcBef>
              <a:spcAft>
                <a:spcPts val="0"/>
              </a:spcAft>
              <a:buSzPts val="4800"/>
              <a:buNone/>
              <a:defRPr/>
            </a:lvl4pPr>
            <a:lvl5pPr lvl="4">
              <a:lnSpc>
                <a:spcPct val="90000"/>
              </a:lnSpc>
              <a:spcBef>
                <a:spcPts val="0"/>
              </a:spcBef>
              <a:spcAft>
                <a:spcPts val="0"/>
              </a:spcAft>
              <a:buSzPts val="4800"/>
              <a:buNone/>
              <a:defRPr/>
            </a:lvl5pPr>
            <a:lvl6pPr lvl="5">
              <a:lnSpc>
                <a:spcPct val="90000"/>
              </a:lnSpc>
              <a:spcBef>
                <a:spcPts val="0"/>
              </a:spcBef>
              <a:spcAft>
                <a:spcPts val="0"/>
              </a:spcAft>
              <a:buSzPts val="4800"/>
              <a:buNone/>
              <a:defRPr/>
            </a:lvl6pPr>
            <a:lvl7pPr lvl="6">
              <a:lnSpc>
                <a:spcPct val="90000"/>
              </a:lnSpc>
              <a:spcBef>
                <a:spcPts val="0"/>
              </a:spcBef>
              <a:spcAft>
                <a:spcPts val="0"/>
              </a:spcAft>
              <a:buSzPts val="4800"/>
              <a:buNone/>
              <a:defRPr/>
            </a:lvl7pPr>
            <a:lvl8pPr lvl="7">
              <a:lnSpc>
                <a:spcPct val="90000"/>
              </a:lnSpc>
              <a:spcBef>
                <a:spcPts val="0"/>
              </a:spcBef>
              <a:spcAft>
                <a:spcPts val="0"/>
              </a:spcAft>
              <a:buSzPts val="4800"/>
              <a:buNone/>
              <a:defRPr/>
            </a:lvl8pPr>
            <a:lvl9pPr lvl="8">
              <a:lnSpc>
                <a:spcPct val="90000"/>
              </a:lnSpc>
              <a:spcBef>
                <a:spcPts val="0"/>
              </a:spcBef>
              <a:spcAft>
                <a:spcPts val="0"/>
              </a:spcAft>
              <a:buSzPts val="4800"/>
              <a:buNone/>
              <a:defRPr/>
            </a:lvl9pPr>
          </a:lstStyle>
          <a:p/>
        </p:txBody>
      </p:sp>
      <p:sp>
        <p:nvSpPr>
          <p:cNvPr id="11" name="Google Shape;11;p2"/>
          <p:cNvSpPr/>
          <p:nvPr/>
        </p:nvSpPr>
        <p:spPr>
          <a:xfrm rot="5400000">
            <a:off x="-303375" y="2166905"/>
            <a:ext cx="1416300" cy="809700"/>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p:cSld name="BLANK_1">
    <p:bg>
      <p:bgPr>
        <a:gradFill>
          <a:gsLst>
            <a:gs pos="0">
              <a:schemeClr val="accent1"/>
            </a:gs>
            <a:gs pos="50000">
              <a:schemeClr val="accent1"/>
            </a:gs>
            <a:gs pos="100000">
              <a:schemeClr val="accent2"/>
            </a:gs>
          </a:gsLst>
          <a:lin ang="16200038" scaled="0"/>
        </a:gradFill>
      </p:bgPr>
    </p:bg>
    <p:spTree>
      <p:nvGrpSpPr>
        <p:cNvPr id="56" name="Shape 56"/>
        <p:cNvGrpSpPr/>
        <p:nvPr/>
      </p:nvGrpSpPr>
      <p:grpSpPr>
        <a:xfrm>
          <a:off x="0" y="0"/>
          <a:ext cx="0" cy="0"/>
          <a:chOff x="0" y="0"/>
          <a:chExt cx="0" cy="0"/>
        </a:xfrm>
      </p:grpSpPr>
      <p:sp>
        <p:nvSpPr>
          <p:cNvPr id="57" name="Google Shape;57;p11"/>
          <p:cNvSpPr/>
          <p:nvPr/>
        </p:nvSpPr>
        <p:spPr>
          <a:xfrm flipH="1">
            <a:off x="8686800" y="4674850"/>
            <a:ext cx="468600" cy="468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1"/>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lvl1pPr lvl="0" rtl="0">
              <a:buNone/>
              <a:defRPr>
                <a:solidFill>
                  <a:schemeClr val="accent2"/>
                </a:solidFill>
              </a:defRPr>
            </a:lvl1pPr>
            <a:lvl2pPr lvl="1" rtl="0">
              <a:buNone/>
              <a:defRPr>
                <a:solidFill>
                  <a:schemeClr val="accent2"/>
                </a:solidFill>
              </a:defRPr>
            </a:lvl2pPr>
            <a:lvl3pPr lvl="2" rtl="0">
              <a:buNone/>
              <a:defRPr>
                <a:solidFill>
                  <a:schemeClr val="accent2"/>
                </a:solidFill>
              </a:defRPr>
            </a:lvl3pPr>
            <a:lvl4pPr lvl="3" rtl="0">
              <a:buNone/>
              <a:defRPr>
                <a:solidFill>
                  <a:schemeClr val="accent2"/>
                </a:solidFill>
              </a:defRPr>
            </a:lvl4pPr>
            <a:lvl5pPr lvl="4" rtl="0">
              <a:buNone/>
              <a:defRPr>
                <a:solidFill>
                  <a:schemeClr val="accent2"/>
                </a:solidFill>
              </a:defRPr>
            </a:lvl5pPr>
            <a:lvl6pPr lvl="5" rtl="0">
              <a:buNone/>
              <a:defRPr>
                <a:solidFill>
                  <a:schemeClr val="accent2"/>
                </a:solidFill>
              </a:defRPr>
            </a:lvl6pPr>
            <a:lvl7pPr lvl="6" rtl="0">
              <a:buNone/>
              <a:defRPr>
                <a:solidFill>
                  <a:schemeClr val="accent2"/>
                </a:solidFill>
              </a:defRPr>
            </a:lvl7pPr>
            <a:lvl8pPr lvl="7" rtl="0">
              <a:buNone/>
              <a:defRPr>
                <a:solidFill>
                  <a:schemeClr val="accent2"/>
                </a:solidFill>
              </a:defRPr>
            </a:lvl8pPr>
            <a:lvl9pPr lvl="8" rtl="0">
              <a:buNone/>
              <a:defRPr>
                <a:solidFill>
                  <a:schemeClr val="accent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2">
  <p:cSld name="TITLE_2">
    <p:spTree>
      <p:nvGrpSpPr>
        <p:cNvPr id="59" name="Shape 59"/>
        <p:cNvGrpSpPr/>
        <p:nvPr/>
      </p:nvGrpSpPr>
      <p:grpSpPr>
        <a:xfrm>
          <a:off x="0" y="0"/>
          <a:ext cx="0" cy="0"/>
          <a:chOff x="0" y="0"/>
          <a:chExt cx="0" cy="0"/>
        </a:xfrm>
      </p:grpSpPr>
      <p:sp>
        <p:nvSpPr>
          <p:cNvPr id="60" name="Google Shape;60;p12"/>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1" name="Google Shape;61;p12"/>
          <p:cNvSpPr txBox="1"/>
          <p:nvPr>
            <p:ph idx="1" type="subTitle"/>
          </p:nvPr>
        </p:nvSpPr>
        <p:spPr>
          <a:xfrm>
            <a:off x="311700" y="2834125"/>
            <a:ext cx="8520600" cy="792600"/>
          </a:xfrm>
          <a:prstGeom prst="rect">
            <a:avLst/>
          </a:prstGeom>
        </p:spPr>
        <p:txBody>
          <a:bodyPr anchorCtr="0" anchor="t" bIns="0" lIns="0" spcFirstLastPara="1" rIns="0" wrap="square" tIns="0">
            <a:noAutofit/>
          </a:bodyPr>
          <a:lstStyle>
            <a:lvl1pPr lvl="0" rtl="0" algn="ctr">
              <a:lnSpc>
                <a:spcPct val="100000"/>
              </a:lnSpc>
              <a:spcBef>
                <a:spcPts val="600"/>
              </a:spcBef>
              <a:spcAft>
                <a:spcPts val="0"/>
              </a:spcAft>
              <a:buSzPts val="2800"/>
              <a:buNone/>
              <a:defRPr sz="2800"/>
            </a:lvl1pPr>
            <a:lvl2pPr lvl="1" rtl="0" algn="ctr">
              <a:lnSpc>
                <a:spcPct val="100000"/>
              </a:lnSpc>
              <a:spcBef>
                <a:spcPts val="600"/>
              </a:spcBef>
              <a:spcAft>
                <a:spcPts val="0"/>
              </a:spcAft>
              <a:buSzPts val="2800"/>
              <a:buNone/>
              <a:defRPr sz="2800"/>
            </a:lvl2pPr>
            <a:lvl3pPr lvl="2" rtl="0" algn="ctr">
              <a:lnSpc>
                <a:spcPct val="100000"/>
              </a:lnSpc>
              <a:spcBef>
                <a:spcPts val="600"/>
              </a:spcBef>
              <a:spcAft>
                <a:spcPts val="0"/>
              </a:spcAft>
              <a:buSzPts val="2800"/>
              <a:buNone/>
              <a:defRPr sz="2800"/>
            </a:lvl3pPr>
            <a:lvl4pPr lvl="3" rtl="0" algn="ctr">
              <a:lnSpc>
                <a:spcPct val="100000"/>
              </a:lnSpc>
              <a:spcBef>
                <a:spcPts val="600"/>
              </a:spcBef>
              <a:spcAft>
                <a:spcPts val="0"/>
              </a:spcAft>
              <a:buSzPts val="2800"/>
              <a:buNone/>
              <a:defRPr sz="2800"/>
            </a:lvl4pPr>
            <a:lvl5pPr lvl="4" rtl="0" algn="ctr">
              <a:lnSpc>
                <a:spcPct val="100000"/>
              </a:lnSpc>
              <a:spcBef>
                <a:spcPts val="600"/>
              </a:spcBef>
              <a:spcAft>
                <a:spcPts val="0"/>
              </a:spcAft>
              <a:buSzPts val="2800"/>
              <a:buNone/>
              <a:defRPr sz="2800"/>
            </a:lvl5pPr>
            <a:lvl6pPr lvl="5" rtl="0" algn="ctr">
              <a:lnSpc>
                <a:spcPct val="100000"/>
              </a:lnSpc>
              <a:spcBef>
                <a:spcPts val="600"/>
              </a:spcBef>
              <a:spcAft>
                <a:spcPts val="0"/>
              </a:spcAft>
              <a:buSzPts val="2800"/>
              <a:buNone/>
              <a:defRPr sz="2800"/>
            </a:lvl6pPr>
            <a:lvl7pPr lvl="6" rtl="0" algn="ctr">
              <a:lnSpc>
                <a:spcPct val="100000"/>
              </a:lnSpc>
              <a:spcBef>
                <a:spcPts val="600"/>
              </a:spcBef>
              <a:spcAft>
                <a:spcPts val="0"/>
              </a:spcAft>
              <a:buSzPts val="2800"/>
              <a:buNone/>
              <a:defRPr sz="2800"/>
            </a:lvl7pPr>
            <a:lvl8pPr lvl="7" rtl="0" algn="ctr">
              <a:lnSpc>
                <a:spcPct val="100000"/>
              </a:lnSpc>
              <a:spcBef>
                <a:spcPts val="600"/>
              </a:spcBef>
              <a:spcAft>
                <a:spcPts val="0"/>
              </a:spcAft>
              <a:buSzPts val="2800"/>
              <a:buNone/>
              <a:defRPr sz="2800"/>
            </a:lvl8pPr>
            <a:lvl9pPr lvl="8" rtl="0" algn="ctr">
              <a:lnSpc>
                <a:spcPct val="100000"/>
              </a:lnSpc>
              <a:spcBef>
                <a:spcPts val="600"/>
              </a:spcBef>
              <a:spcAft>
                <a:spcPts val="0"/>
              </a:spcAft>
              <a:buSzPts val="2800"/>
              <a:buNone/>
              <a:defRPr sz="2800"/>
            </a:lvl9pPr>
          </a:lstStyle>
          <a:p/>
        </p:txBody>
      </p:sp>
      <p:sp>
        <p:nvSpPr>
          <p:cNvPr id="62" name="Google Shape;62;p12"/>
          <p:cNvSpPr txBox="1"/>
          <p:nvPr>
            <p:ph idx="12" type="sldNum"/>
          </p:nvPr>
        </p:nvSpPr>
        <p:spPr>
          <a:xfrm>
            <a:off x="8472458" y="4663217"/>
            <a:ext cx="548700" cy="393600"/>
          </a:xfrm>
          <a:prstGeom prst="rect">
            <a:avLst/>
          </a:prstGeom>
        </p:spPr>
        <p:txBody>
          <a:bodyPr anchorCtr="0" anchor="b"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spTree>
      <p:nvGrpSpPr>
        <p:cNvPr id="12" name="Shape 12"/>
        <p:cNvGrpSpPr/>
        <p:nvPr/>
      </p:nvGrpSpPr>
      <p:grpSpPr>
        <a:xfrm>
          <a:off x="0" y="0"/>
          <a:ext cx="0" cy="0"/>
          <a:chOff x="0" y="0"/>
          <a:chExt cx="0" cy="0"/>
        </a:xfrm>
      </p:grpSpPr>
      <p:sp>
        <p:nvSpPr>
          <p:cNvPr id="13" name="Google Shape;13;p3"/>
          <p:cNvSpPr txBox="1"/>
          <p:nvPr>
            <p:ph type="ctrTitle"/>
          </p:nvPr>
        </p:nvSpPr>
        <p:spPr>
          <a:xfrm>
            <a:off x="1085850" y="2031025"/>
            <a:ext cx="4676700" cy="1159800"/>
          </a:xfrm>
          <a:prstGeom prst="rect">
            <a:avLst/>
          </a:prstGeom>
        </p:spPr>
        <p:txBody>
          <a:bodyPr anchorCtr="0" anchor="b" bIns="0" lIns="0" spcFirstLastPara="1" rIns="0" wrap="square" tIns="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4" name="Google Shape;14;p3"/>
          <p:cNvSpPr txBox="1"/>
          <p:nvPr>
            <p:ph idx="1" type="subTitle"/>
          </p:nvPr>
        </p:nvSpPr>
        <p:spPr>
          <a:xfrm>
            <a:off x="1085850" y="3287726"/>
            <a:ext cx="4676700" cy="3837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1600"/>
              <a:buNone/>
              <a:defRPr>
                <a:solidFill>
                  <a:schemeClr val="dk2"/>
                </a:solidFill>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p:txBody>
      </p:sp>
      <p:sp>
        <p:nvSpPr>
          <p:cNvPr id="15" name="Google Shape;15;p3"/>
          <p:cNvSpPr/>
          <p:nvPr/>
        </p:nvSpPr>
        <p:spPr>
          <a:xfrm rot="5400000">
            <a:off x="-303375" y="2166905"/>
            <a:ext cx="1416300" cy="809700"/>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gradFill>
          <a:gsLst>
            <a:gs pos="0">
              <a:schemeClr val="accent1"/>
            </a:gs>
            <a:gs pos="50000">
              <a:schemeClr val="accent1"/>
            </a:gs>
            <a:gs pos="100000">
              <a:schemeClr val="accent2"/>
            </a:gs>
          </a:gsLst>
          <a:lin ang="16200038" scaled="0"/>
        </a:gradFill>
      </p:bgPr>
    </p:bg>
    <p:spTree>
      <p:nvGrpSpPr>
        <p:cNvPr id="16" name="Shape 16"/>
        <p:cNvGrpSpPr/>
        <p:nvPr/>
      </p:nvGrpSpPr>
      <p:grpSpPr>
        <a:xfrm>
          <a:off x="0" y="0"/>
          <a:ext cx="0" cy="0"/>
          <a:chOff x="0" y="0"/>
          <a:chExt cx="0" cy="0"/>
        </a:xfrm>
      </p:grpSpPr>
      <p:sp>
        <p:nvSpPr>
          <p:cNvPr id="17" name="Google Shape;17;p4"/>
          <p:cNvSpPr/>
          <p:nvPr/>
        </p:nvSpPr>
        <p:spPr>
          <a:xfrm flipH="1">
            <a:off x="8686800" y="4674850"/>
            <a:ext cx="468600" cy="468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4"/>
          <p:cNvSpPr/>
          <p:nvPr/>
        </p:nvSpPr>
        <p:spPr>
          <a:xfrm rot="5400000">
            <a:off x="-303375" y="927405"/>
            <a:ext cx="1416300" cy="809700"/>
          </a:xfrm>
          <a:prstGeom prst="triangle">
            <a:avLst>
              <a:gd fmla="val 50000"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4"/>
          <p:cNvSpPr txBox="1"/>
          <p:nvPr>
            <p:ph idx="1" type="body"/>
          </p:nvPr>
        </p:nvSpPr>
        <p:spPr>
          <a:xfrm>
            <a:off x="1039050" y="1028325"/>
            <a:ext cx="4742700" cy="3579900"/>
          </a:xfrm>
          <a:prstGeom prst="rect">
            <a:avLst/>
          </a:prstGeom>
        </p:spPr>
        <p:txBody>
          <a:bodyPr anchorCtr="0" anchor="t" bIns="0" lIns="0" spcFirstLastPara="1" rIns="0" wrap="square" tIns="0">
            <a:noAutofit/>
          </a:bodyPr>
          <a:lstStyle>
            <a:lvl1pPr indent="-355600" lvl="0" marL="457200" rtl="0">
              <a:spcBef>
                <a:spcPts val="600"/>
              </a:spcBef>
              <a:spcAft>
                <a:spcPts val="0"/>
              </a:spcAft>
              <a:buClr>
                <a:schemeClr val="lt1"/>
              </a:buClr>
              <a:buSzPts val="2000"/>
              <a:buChar char="▸"/>
              <a:defRPr sz="2000">
                <a:solidFill>
                  <a:schemeClr val="lt1"/>
                </a:solidFill>
              </a:defRPr>
            </a:lvl1pPr>
            <a:lvl2pPr indent="-355600" lvl="1" marL="914400" rtl="0">
              <a:spcBef>
                <a:spcPts val="600"/>
              </a:spcBef>
              <a:spcAft>
                <a:spcPts val="0"/>
              </a:spcAft>
              <a:buClr>
                <a:schemeClr val="lt1"/>
              </a:buClr>
              <a:buSzPts val="2000"/>
              <a:buChar char="▹"/>
              <a:defRPr sz="2000">
                <a:solidFill>
                  <a:schemeClr val="lt1"/>
                </a:solidFill>
              </a:defRPr>
            </a:lvl2pPr>
            <a:lvl3pPr indent="-355600" lvl="2" marL="1371600" rtl="0">
              <a:spcBef>
                <a:spcPts val="600"/>
              </a:spcBef>
              <a:spcAft>
                <a:spcPts val="0"/>
              </a:spcAft>
              <a:buClr>
                <a:schemeClr val="lt1"/>
              </a:buClr>
              <a:buSzPts val="2000"/>
              <a:buChar char="▹"/>
              <a:defRPr sz="2000">
                <a:solidFill>
                  <a:schemeClr val="lt1"/>
                </a:solidFill>
              </a:defRPr>
            </a:lvl3pPr>
            <a:lvl4pPr indent="-355600" lvl="3" marL="1828800" rtl="0">
              <a:spcBef>
                <a:spcPts val="600"/>
              </a:spcBef>
              <a:spcAft>
                <a:spcPts val="0"/>
              </a:spcAft>
              <a:buClr>
                <a:schemeClr val="lt1"/>
              </a:buClr>
              <a:buSzPts val="2000"/>
              <a:buChar char="▹"/>
              <a:defRPr sz="2000">
                <a:solidFill>
                  <a:schemeClr val="lt1"/>
                </a:solidFill>
              </a:defRPr>
            </a:lvl4pPr>
            <a:lvl5pPr indent="-355600" lvl="4" marL="2286000" rtl="0">
              <a:spcBef>
                <a:spcPts val="600"/>
              </a:spcBef>
              <a:spcAft>
                <a:spcPts val="0"/>
              </a:spcAft>
              <a:buClr>
                <a:schemeClr val="lt1"/>
              </a:buClr>
              <a:buSzPts val="2000"/>
              <a:buChar char="▹"/>
              <a:defRPr sz="2000">
                <a:solidFill>
                  <a:schemeClr val="lt1"/>
                </a:solidFill>
              </a:defRPr>
            </a:lvl5pPr>
            <a:lvl6pPr indent="-355600" lvl="5" marL="2743200" rtl="0">
              <a:spcBef>
                <a:spcPts val="600"/>
              </a:spcBef>
              <a:spcAft>
                <a:spcPts val="0"/>
              </a:spcAft>
              <a:buClr>
                <a:schemeClr val="lt1"/>
              </a:buClr>
              <a:buSzPts val="2000"/>
              <a:buChar char="▹"/>
              <a:defRPr sz="2000">
                <a:solidFill>
                  <a:schemeClr val="lt1"/>
                </a:solidFill>
              </a:defRPr>
            </a:lvl6pPr>
            <a:lvl7pPr indent="-355600" lvl="6" marL="3200400" rtl="0">
              <a:spcBef>
                <a:spcPts val="600"/>
              </a:spcBef>
              <a:spcAft>
                <a:spcPts val="0"/>
              </a:spcAft>
              <a:buClr>
                <a:schemeClr val="lt1"/>
              </a:buClr>
              <a:buSzPts val="2000"/>
              <a:buChar char="▹"/>
              <a:defRPr sz="2000">
                <a:solidFill>
                  <a:schemeClr val="lt1"/>
                </a:solidFill>
              </a:defRPr>
            </a:lvl7pPr>
            <a:lvl8pPr indent="-355600" lvl="7" marL="3657600" rtl="0">
              <a:spcBef>
                <a:spcPts val="600"/>
              </a:spcBef>
              <a:spcAft>
                <a:spcPts val="0"/>
              </a:spcAft>
              <a:buClr>
                <a:schemeClr val="lt1"/>
              </a:buClr>
              <a:buSzPts val="2000"/>
              <a:buChar char="▹"/>
              <a:defRPr sz="2000">
                <a:solidFill>
                  <a:schemeClr val="lt1"/>
                </a:solidFill>
              </a:defRPr>
            </a:lvl8pPr>
            <a:lvl9pPr indent="-355600" lvl="8" marL="4114800">
              <a:spcBef>
                <a:spcPts val="600"/>
              </a:spcBef>
              <a:spcAft>
                <a:spcPts val="0"/>
              </a:spcAft>
              <a:buClr>
                <a:schemeClr val="lt1"/>
              </a:buClr>
              <a:buSzPts val="2000"/>
              <a:buChar char="▹"/>
              <a:defRPr>
                <a:solidFill>
                  <a:schemeClr val="lt1"/>
                </a:solidFill>
              </a:defRPr>
            </a:lvl9pPr>
          </a:lstStyle>
          <a:p/>
        </p:txBody>
      </p:sp>
      <p:sp>
        <p:nvSpPr>
          <p:cNvPr id="20" name="Google Shape;20;p4"/>
          <p:cNvSpPr txBox="1"/>
          <p:nvPr/>
        </p:nvSpPr>
        <p:spPr>
          <a:xfrm>
            <a:off x="19050" y="933775"/>
            <a:ext cx="531000" cy="653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 sz="8600">
                <a:solidFill>
                  <a:schemeClr val="accent2"/>
                </a:solidFill>
                <a:latin typeface="Raleway"/>
                <a:ea typeface="Raleway"/>
                <a:cs typeface="Raleway"/>
                <a:sym typeface="Raleway"/>
              </a:rPr>
              <a:t>“</a:t>
            </a:r>
            <a:endParaRPr b="1" sz="8600">
              <a:solidFill>
                <a:schemeClr val="accent2"/>
              </a:solidFill>
              <a:latin typeface="Raleway"/>
              <a:ea typeface="Raleway"/>
              <a:cs typeface="Raleway"/>
              <a:sym typeface="Raleway"/>
            </a:endParaRPr>
          </a:p>
        </p:txBody>
      </p:sp>
      <p:sp>
        <p:nvSpPr>
          <p:cNvPr id="21" name="Google Shape;21;p4"/>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lvl1pPr lvl="0">
              <a:buNone/>
              <a:defRPr>
                <a:solidFill>
                  <a:schemeClr val="accent2"/>
                </a:solidFill>
              </a:defRPr>
            </a:lvl1pPr>
            <a:lvl2pPr lvl="1">
              <a:buNone/>
              <a:defRPr>
                <a:solidFill>
                  <a:schemeClr val="accent2"/>
                </a:solidFill>
              </a:defRPr>
            </a:lvl2pPr>
            <a:lvl3pPr lvl="2">
              <a:buNone/>
              <a:defRPr>
                <a:solidFill>
                  <a:schemeClr val="accent2"/>
                </a:solidFill>
              </a:defRPr>
            </a:lvl3pPr>
            <a:lvl4pPr lvl="3">
              <a:buNone/>
              <a:defRPr>
                <a:solidFill>
                  <a:schemeClr val="accent2"/>
                </a:solidFill>
              </a:defRPr>
            </a:lvl4pPr>
            <a:lvl5pPr lvl="4">
              <a:buNone/>
              <a:defRPr>
                <a:solidFill>
                  <a:schemeClr val="accent2"/>
                </a:solidFill>
              </a:defRPr>
            </a:lvl5pPr>
            <a:lvl6pPr lvl="5">
              <a:buNone/>
              <a:defRPr>
                <a:solidFill>
                  <a:schemeClr val="accent2"/>
                </a:solidFill>
              </a:defRPr>
            </a:lvl6pPr>
            <a:lvl7pPr lvl="6">
              <a:buNone/>
              <a:defRPr>
                <a:solidFill>
                  <a:schemeClr val="accent2"/>
                </a:solidFill>
              </a:defRPr>
            </a:lvl7pPr>
            <a:lvl8pPr lvl="7">
              <a:buNone/>
              <a:defRPr>
                <a:solidFill>
                  <a:schemeClr val="accent2"/>
                </a:solidFill>
              </a:defRPr>
            </a:lvl8pPr>
            <a:lvl9pPr lvl="8">
              <a:buNone/>
              <a:defRPr>
                <a:solidFill>
                  <a:schemeClr val="accent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22" name="Shape 22"/>
        <p:cNvGrpSpPr/>
        <p:nvPr/>
      </p:nvGrpSpPr>
      <p:grpSpPr>
        <a:xfrm>
          <a:off x="0" y="0"/>
          <a:ext cx="0" cy="0"/>
          <a:chOff x="0" y="0"/>
          <a:chExt cx="0" cy="0"/>
        </a:xfrm>
      </p:grpSpPr>
      <p:sp>
        <p:nvSpPr>
          <p:cNvPr id="23" name="Google Shape;23;p5"/>
          <p:cNvSpPr/>
          <p:nvPr/>
        </p:nvSpPr>
        <p:spPr>
          <a:xfrm flipH="1">
            <a:off x="8686800" y="4674850"/>
            <a:ext cx="468600" cy="468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5"/>
          <p:cNvSpPr/>
          <p:nvPr/>
        </p:nvSpPr>
        <p:spPr>
          <a:xfrm rot="5400000">
            <a:off x="-100350" y="724485"/>
            <a:ext cx="468600" cy="267900"/>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5"/>
          <p:cNvSpPr txBox="1"/>
          <p:nvPr>
            <p:ph type="title"/>
          </p:nvPr>
        </p:nvSpPr>
        <p:spPr>
          <a:xfrm>
            <a:off x="457200" y="605600"/>
            <a:ext cx="5640900" cy="1082700"/>
          </a:xfrm>
          <a:prstGeom prst="rect">
            <a:avLst/>
          </a:prstGeom>
        </p:spPr>
        <p:txBody>
          <a:bodyPr anchorCtr="0" anchor="t" bIns="0" lIns="0" spcFirstLastPara="1" rIns="0" wrap="square" tIns="0">
            <a:noAutofit/>
          </a:bodyPr>
          <a:lstStyle>
            <a:lvl1pPr lvl="0">
              <a:spcBef>
                <a:spcPts val="0"/>
              </a:spcBef>
              <a:spcAft>
                <a:spcPts val="0"/>
              </a:spcAft>
              <a:buSzPts val="3500"/>
              <a:buNone/>
              <a:defRPr sz="3500"/>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26" name="Google Shape;26;p5"/>
          <p:cNvSpPr txBox="1"/>
          <p:nvPr>
            <p:ph idx="1" type="body"/>
          </p:nvPr>
        </p:nvSpPr>
        <p:spPr>
          <a:xfrm>
            <a:off x="457200" y="1995750"/>
            <a:ext cx="5640900" cy="2640900"/>
          </a:xfrm>
          <a:prstGeom prst="rect">
            <a:avLst/>
          </a:prstGeom>
        </p:spPr>
        <p:txBody>
          <a:bodyPr anchorCtr="0" anchor="t" bIns="0" lIns="0" spcFirstLastPara="1" rIns="0" wrap="square" tIns="0">
            <a:noAutofit/>
          </a:bodyPr>
          <a:lstStyle>
            <a:lvl1pPr indent="-330200" lvl="0" marL="457200">
              <a:spcBef>
                <a:spcPts val="600"/>
              </a:spcBef>
              <a:spcAft>
                <a:spcPts val="0"/>
              </a:spcAft>
              <a:buSzPts val="1600"/>
              <a:buChar char="▸"/>
              <a:defRPr sz="1600"/>
            </a:lvl1pPr>
            <a:lvl2pPr indent="-317500" lvl="1" marL="914400">
              <a:spcBef>
                <a:spcPts val="600"/>
              </a:spcBef>
              <a:spcAft>
                <a:spcPts val="0"/>
              </a:spcAft>
              <a:buSzPts val="1400"/>
              <a:buChar char="▹"/>
              <a:defRPr sz="1600"/>
            </a:lvl2pPr>
            <a:lvl3pPr indent="-330200" lvl="2" marL="1371600">
              <a:spcBef>
                <a:spcPts val="600"/>
              </a:spcBef>
              <a:spcAft>
                <a:spcPts val="0"/>
              </a:spcAft>
              <a:buSzPts val="1600"/>
              <a:buChar char="▹"/>
              <a:defRPr sz="1600"/>
            </a:lvl3pPr>
            <a:lvl4pPr indent="-330200" lvl="3" marL="1828800">
              <a:spcBef>
                <a:spcPts val="600"/>
              </a:spcBef>
              <a:spcAft>
                <a:spcPts val="0"/>
              </a:spcAft>
              <a:buSzPts val="1600"/>
              <a:buChar char="▹"/>
              <a:defRPr sz="1600"/>
            </a:lvl4pPr>
            <a:lvl5pPr indent="-330200" lvl="4" marL="2286000">
              <a:spcBef>
                <a:spcPts val="600"/>
              </a:spcBef>
              <a:spcAft>
                <a:spcPts val="0"/>
              </a:spcAft>
              <a:buSzPts val="1600"/>
              <a:buChar char="▹"/>
              <a:defRPr sz="1600"/>
            </a:lvl5pPr>
            <a:lvl6pPr indent="-330200" lvl="5" marL="2743200">
              <a:spcBef>
                <a:spcPts val="600"/>
              </a:spcBef>
              <a:spcAft>
                <a:spcPts val="0"/>
              </a:spcAft>
              <a:buSzPts val="1600"/>
              <a:buChar char="▹"/>
              <a:defRPr sz="1600"/>
            </a:lvl6pPr>
            <a:lvl7pPr indent="-330200" lvl="6" marL="3200400">
              <a:spcBef>
                <a:spcPts val="600"/>
              </a:spcBef>
              <a:spcAft>
                <a:spcPts val="0"/>
              </a:spcAft>
              <a:buSzPts val="1600"/>
              <a:buChar char="▹"/>
              <a:defRPr sz="1600"/>
            </a:lvl7pPr>
            <a:lvl8pPr indent="-330200" lvl="7" marL="3657600">
              <a:spcBef>
                <a:spcPts val="600"/>
              </a:spcBef>
              <a:spcAft>
                <a:spcPts val="0"/>
              </a:spcAft>
              <a:buSzPts val="1600"/>
              <a:buChar char="▹"/>
              <a:defRPr sz="1600"/>
            </a:lvl8pPr>
            <a:lvl9pPr indent="-355600" lvl="8" marL="4114800">
              <a:spcBef>
                <a:spcPts val="600"/>
              </a:spcBef>
              <a:spcAft>
                <a:spcPts val="0"/>
              </a:spcAft>
              <a:buSzPts val="2000"/>
              <a:buChar char="▹"/>
              <a:defRPr/>
            </a:lvl9pPr>
          </a:lstStyle>
          <a:p/>
        </p:txBody>
      </p:sp>
      <p:sp>
        <p:nvSpPr>
          <p:cNvPr id="27" name="Google Shape;27;p5"/>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28" name="Shape 28"/>
        <p:cNvGrpSpPr/>
        <p:nvPr/>
      </p:nvGrpSpPr>
      <p:grpSpPr>
        <a:xfrm>
          <a:off x="0" y="0"/>
          <a:ext cx="0" cy="0"/>
          <a:chOff x="0" y="0"/>
          <a:chExt cx="0" cy="0"/>
        </a:xfrm>
      </p:grpSpPr>
      <p:sp>
        <p:nvSpPr>
          <p:cNvPr id="29" name="Google Shape;29;p6"/>
          <p:cNvSpPr/>
          <p:nvPr/>
        </p:nvSpPr>
        <p:spPr>
          <a:xfrm flipH="1">
            <a:off x="8686800" y="4674850"/>
            <a:ext cx="468600" cy="468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6"/>
          <p:cNvSpPr/>
          <p:nvPr/>
        </p:nvSpPr>
        <p:spPr>
          <a:xfrm rot="5400000">
            <a:off x="-100350" y="724485"/>
            <a:ext cx="468600" cy="267900"/>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6"/>
          <p:cNvSpPr txBox="1"/>
          <p:nvPr>
            <p:ph type="title"/>
          </p:nvPr>
        </p:nvSpPr>
        <p:spPr>
          <a:xfrm>
            <a:off x="457200" y="605600"/>
            <a:ext cx="5640900" cy="1082700"/>
          </a:xfrm>
          <a:prstGeom prst="rect">
            <a:avLst/>
          </a:prstGeom>
        </p:spPr>
        <p:txBody>
          <a:bodyPr anchorCtr="0" anchor="t" bIns="0" lIns="0" spcFirstLastPara="1" rIns="0" wrap="square" tIns="0">
            <a:noAutofit/>
          </a:bodyPr>
          <a:lstStyle>
            <a:lvl1pPr lvl="0">
              <a:spcBef>
                <a:spcPts val="0"/>
              </a:spcBef>
              <a:spcAft>
                <a:spcPts val="0"/>
              </a:spcAft>
              <a:buSzPts val="35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32" name="Google Shape;32;p6"/>
          <p:cNvSpPr txBox="1"/>
          <p:nvPr>
            <p:ph idx="1" type="body"/>
          </p:nvPr>
        </p:nvSpPr>
        <p:spPr>
          <a:xfrm>
            <a:off x="457200" y="1995750"/>
            <a:ext cx="2682600" cy="2679000"/>
          </a:xfrm>
          <a:prstGeom prst="rect">
            <a:avLst/>
          </a:prstGeom>
        </p:spPr>
        <p:txBody>
          <a:bodyPr anchorCtr="0" anchor="t" bIns="0" lIns="0" spcFirstLastPara="1" rIns="0" wrap="square" tIns="0">
            <a:noAutofit/>
          </a:bodyPr>
          <a:lstStyle>
            <a:lvl1pPr indent="-330200" lvl="0" marL="457200">
              <a:spcBef>
                <a:spcPts val="600"/>
              </a:spcBef>
              <a:spcAft>
                <a:spcPts val="0"/>
              </a:spcAft>
              <a:buSzPts val="1600"/>
              <a:buChar char="▸"/>
              <a:defRPr sz="1800"/>
            </a:lvl1pPr>
            <a:lvl2pPr indent="-330200" lvl="1" marL="914400">
              <a:spcBef>
                <a:spcPts val="600"/>
              </a:spcBef>
              <a:spcAft>
                <a:spcPts val="0"/>
              </a:spcAft>
              <a:buSzPts val="1600"/>
              <a:buChar char="▹"/>
              <a:defRPr sz="1800"/>
            </a:lvl2pPr>
            <a:lvl3pPr indent="-330200" lvl="2" marL="1371600">
              <a:spcBef>
                <a:spcPts val="600"/>
              </a:spcBef>
              <a:spcAft>
                <a:spcPts val="0"/>
              </a:spcAft>
              <a:buSzPts val="1600"/>
              <a:buChar char="▹"/>
              <a:defRPr sz="1800"/>
            </a:lvl3pPr>
            <a:lvl4pPr indent="-342900" lvl="3" marL="1828800">
              <a:spcBef>
                <a:spcPts val="600"/>
              </a:spcBef>
              <a:spcAft>
                <a:spcPts val="0"/>
              </a:spcAft>
              <a:buSzPts val="1800"/>
              <a:buChar char="▹"/>
              <a:defRPr sz="1800"/>
            </a:lvl4pPr>
            <a:lvl5pPr indent="-342900" lvl="4" marL="2286000">
              <a:spcBef>
                <a:spcPts val="600"/>
              </a:spcBef>
              <a:spcAft>
                <a:spcPts val="0"/>
              </a:spcAft>
              <a:buSzPts val="1800"/>
              <a:buChar char="▹"/>
              <a:defRPr sz="1800"/>
            </a:lvl5pPr>
            <a:lvl6pPr indent="-342900" lvl="5" marL="2743200">
              <a:spcBef>
                <a:spcPts val="600"/>
              </a:spcBef>
              <a:spcAft>
                <a:spcPts val="0"/>
              </a:spcAft>
              <a:buSzPts val="1800"/>
              <a:buChar char="▹"/>
              <a:defRPr sz="1800"/>
            </a:lvl6pPr>
            <a:lvl7pPr indent="-342900" lvl="6" marL="3200400">
              <a:spcBef>
                <a:spcPts val="600"/>
              </a:spcBef>
              <a:spcAft>
                <a:spcPts val="0"/>
              </a:spcAft>
              <a:buSzPts val="1800"/>
              <a:buChar char="▹"/>
              <a:defRPr sz="1800"/>
            </a:lvl7pPr>
            <a:lvl8pPr indent="-342900" lvl="7" marL="3657600">
              <a:spcBef>
                <a:spcPts val="600"/>
              </a:spcBef>
              <a:spcAft>
                <a:spcPts val="0"/>
              </a:spcAft>
              <a:buSzPts val="1800"/>
              <a:buChar char="▹"/>
              <a:defRPr sz="1800"/>
            </a:lvl8pPr>
            <a:lvl9pPr indent="-342900" lvl="8" marL="4114800">
              <a:spcBef>
                <a:spcPts val="600"/>
              </a:spcBef>
              <a:spcAft>
                <a:spcPts val="0"/>
              </a:spcAft>
              <a:buSzPts val="1800"/>
              <a:buChar char="▹"/>
              <a:defRPr sz="1800"/>
            </a:lvl9pPr>
          </a:lstStyle>
          <a:p/>
        </p:txBody>
      </p:sp>
      <p:sp>
        <p:nvSpPr>
          <p:cNvPr id="33" name="Google Shape;33;p6"/>
          <p:cNvSpPr txBox="1"/>
          <p:nvPr>
            <p:ph idx="2" type="body"/>
          </p:nvPr>
        </p:nvSpPr>
        <p:spPr>
          <a:xfrm>
            <a:off x="3415578" y="1995750"/>
            <a:ext cx="2682600" cy="2679000"/>
          </a:xfrm>
          <a:prstGeom prst="rect">
            <a:avLst/>
          </a:prstGeom>
        </p:spPr>
        <p:txBody>
          <a:bodyPr anchorCtr="0" anchor="t" bIns="0" lIns="0" spcFirstLastPara="1" rIns="0" wrap="square" tIns="0">
            <a:noAutofit/>
          </a:bodyPr>
          <a:lstStyle>
            <a:lvl1pPr indent="-330200" lvl="0" marL="457200">
              <a:spcBef>
                <a:spcPts val="600"/>
              </a:spcBef>
              <a:spcAft>
                <a:spcPts val="0"/>
              </a:spcAft>
              <a:buSzPts val="1600"/>
              <a:buChar char="▸"/>
              <a:defRPr sz="1800"/>
            </a:lvl1pPr>
            <a:lvl2pPr indent="-330200" lvl="1" marL="914400">
              <a:spcBef>
                <a:spcPts val="600"/>
              </a:spcBef>
              <a:spcAft>
                <a:spcPts val="0"/>
              </a:spcAft>
              <a:buSzPts val="1600"/>
              <a:buChar char="▹"/>
              <a:defRPr sz="1800"/>
            </a:lvl2pPr>
            <a:lvl3pPr indent="-330200" lvl="2" marL="1371600">
              <a:spcBef>
                <a:spcPts val="600"/>
              </a:spcBef>
              <a:spcAft>
                <a:spcPts val="0"/>
              </a:spcAft>
              <a:buSzPts val="1600"/>
              <a:buChar char="▹"/>
              <a:defRPr sz="1800"/>
            </a:lvl3pPr>
            <a:lvl4pPr indent="-342900" lvl="3" marL="1828800">
              <a:spcBef>
                <a:spcPts val="600"/>
              </a:spcBef>
              <a:spcAft>
                <a:spcPts val="0"/>
              </a:spcAft>
              <a:buSzPts val="1800"/>
              <a:buChar char="▹"/>
              <a:defRPr sz="1800"/>
            </a:lvl4pPr>
            <a:lvl5pPr indent="-342900" lvl="4" marL="2286000">
              <a:spcBef>
                <a:spcPts val="600"/>
              </a:spcBef>
              <a:spcAft>
                <a:spcPts val="0"/>
              </a:spcAft>
              <a:buSzPts val="1800"/>
              <a:buChar char="▹"/>
              <a:defRPr sz="1800"/>
            </a:lvl5pPr>
            <a:lvl6pPr indent="-342900" lvl="5" marL="2743200">
              <a:spcBef>
                <a:spcPts val="600"/>
              </a:spcBef>
              <a:spcAft>
                <a:spcPts val="0"/>
              </a:spcAft>
              <a:buSzPts val="1800"/>
              <a:buChar char="▹"/>
              <a:defRPr sz="1800"/>
            </a:lvl6pPr>
            <a:lvl7pPr indent="-342900" lvl="6" marL="3200400">
              <a:spcBef>
                <a:spcPts val="600"/>
              </a:spcBef>
              <a:spcAft>
                <a:spcPts val="0"/>
              </a:spcAft>
              <a:buSzPts val="1800"/>
              <a:buChar char="▹"/>
              <a:defRPr sz="1800"/>
            </a:lvl7pPr>
            <a:lvl8pPr indent="-342900" lvl="7" marL="3657600">
              <a:spcBef>
                <a:spcPts val="600"/>
              </a:spcBef>
              <a:spcAft>
                <a:spcPts val="0"/>
              </a:spcAft>
              <a:buSzPts val="1800"/>
              <a:buChar char="▹"/>
              <a:defRPr sz="1800"/>
            </a:lvl8pPr>
            <a:lvl9pPr indent="-342900" lvl="8" marL="4114800">
              <a:spcBef>
                <a:spcPts val="600"/>
              </a:spcBef>
              <a:spcAft>
                <a:spcPts val="0"/>
              </a:spcAft>
              <a:buSzPts val="1800"/>
              <a:buChar char="▹"/>
              <a:defRPr sz="1800"/>
            </a:lvl9pPr>
          </a:lstStyle>
          <a:p/>
        </p:txBody>
      </p:sp>
      <p:sp>
        <p:nvSpPr>
          <p:cNvPr id="34" name="Google Shape;34;p6"/>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35" name="Shape 35"/>
        <p:cNvGrpSpPr/>
        <p:nvPr/>
      </p:nvGrpSpPr>
      <p:grpSpPr>
        <a:xfrm>
          <a:off x="0" y="0"/>
          <a:ext cx="0" cy="0"/>
          <a:chOff x="0" y="0"/>
          <a:chExt cx="0" cy="0"/>
        </a:xfrm>
      </p:grpSpPr>
      <p:sp>
        <p:nvSpPr>
          <p:cNvPr id="36" name="Google Shape;36;p7"/>
          <p:cNvSpPr/>
          <p:nvPr/>
        </p:nvSpPr>
        <p:spPr>
          <a:xfrm flipH="1">
            <a:off x="8686800" y="4674850"/>
            <a:ext cx="468600" cy="468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7"/>
          <p:cNvSpPr/>
          <p:nvPr/>
        </p:nvSpPr>
        <p:spPr>
          <a:xfrm rot="5400000">
            <a:off x="-100350" y="724485"/>
            <a:ext cx="468600" cy="267900"/>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txBox="1"/>
          <p:nvPr>
            <p:ph type="title"/>
          </p:nvPr>
        </p:nvSpPr>
        <p:spPr>
          <a:xfrm>
            <a:off x="457200" y="605600"/>
            <a:ext cx="5640900" cy="1082700"/>
          </a:xfrm>
          <a:prstGeom prst="rect">
            <a:avLst/>
          </a:prstGeom>
        </p:spPr>
        <p:txBody>
          <a:bodyPr anchorCtr="0" anchor="t" bIns="0" lIns="0" spcFirstLastPara="1" rIns="0" wrap="square" tIns="0">
            <a:noAutofit/>
          </a:bodyPr>
          <a:lstStyle>
            <a:lvl1pPr lvl="0" rtl="0">
              <a:spcBef>
                <a:spcPts val="0"/>
              </a:spcBef>
              <a:spcAft>
                <a:spcPts val="0"/>
              </a:spcAft>
              <a:buSzPts val="35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p:txBody>
      </p:sp>
      <p:sp>
        <p:nvSpPr>
          <p:cNvPr id="39" name="Google Shape;39;p7"/>
          <p:cNvSpPr txBox="1"/>
          <p:nvPr>
            <p:ph idx="1" type="body"/>
          </p:nvPr>
        </p:nvSpPr>
        <p:spPr>
          <a:xfrm>
            <a:off x="457200" y="1995750"/>
            <a:ext cx="2563500" cy="2679000"/>
          </a:xfrm>
          <a:prstGeom prst="rect">
            <a:avLst/>
          </a:prstGeom>
        </p:spPr>
        <p:txBody>
          <a:bodyPr anchorCtr="0" anchor="t" bIns="0" lIns="0" spcFirstLastPara="1" rIns="0" wrap="square" tIns="0">
            <a:noAutofit/>
          </a:bodyPr>
          <a:lstStyle>
            <a:lvl1pPr indent="-330200" lvl="0" marL="457200" rtl="0">
              <a:spcBef>
                <a:spcPts val="600"/>
              </a:spcBef>
              <a:spcAft>
                <a:spcPts val="0"/>
              </a:spcAft>
              <a:buSzPts val="1600"/>
              <a:buChar char="▸"/>
              <a:defRPr sz="1600"/>
            </a:lvl1pPr>
            <a:lvl2pPr indent="-330200" lvl="1" marL="914400" rtl="0">
              <a:spcBef>
                <a:spcPts val="600"/>
              </a:spcBef>
              <a:spcAft>
                <a:spcPts val="0"/>
              </a:spcAft>
              <a:buSzPts val="1600"/>
              <a:buChar char="▹"/>
              <a:defRPr sz="1600"/>
            </a:lvl2pPr>
            <a:lvl3pPr indent="-330200" lvl="2" marL="1371600" rtl="0">
              <a:spcBef>
                <a:spcPts val="600"/>
              </a:spcBef>
              <a:spcAft>
                <a:spcPts val="0"/>
              </a:spcAft>
              <a:buSzPts val="1600"/>
              <a:buChar char="▹"/>
              <a:defRPr sz="1600"/>
            </a:lvl3pPr>
            <a:lvl4pPr indent="-330200" lvl="3" marL="1828800" rtl="0">
              <a:spcBef>
                <a:spcPts val="600"/>
              </a:spcBef>
              <a:spcAft>
                <a:spcPts val="0"/>
              </a:spcAft>
              <a:buSzPts val="1600"/>
              <a:buChar char="▹"/>
              <a:defRPr sz="1600"/>
            </a:lvl4pPr>
            <a:lvl5pPr indent="-330200" lvl="4" marL="2286000" rtl="0">
              <a:spcBef>
                <a:spcPts val="600"/>
              </a:spcBef>
              <a:spcAft>
                <a:spcPts val="0"/>
              </a:spcAft>
              <a:buSzPts val="1600"/>
              <a:buChar char="▹"/>
              <a:defRPr sz="1600"/>
            </a:lvl5pPr>
            <a:lvl6pPr indent="-330200" lvl="5" marL="2743200" rtl="0">
              <a:spcBef>
                <a:spcPts val="600"/>
              </a:spcBef>
              <a:spcAft>
                <a:spcPts val="0"/>
              </a:spcAft>
              <a:buSzPts val="1600"/>
              <a:buChar char="▹"/>
              <a:defRPr sz="1600"/>
            </a:lvl6pPr>
            <a:lvl7pPr indent="-330200" lvl="6" marL="3200400" rtl="0">
              <a:spcBef>
                <a:spcPts val="600"/>
              </a:spcBef>
              <a:spcAft>
                <a:spcPts val="0"/>
              </a:spcAft>
              <a:buSzPts val="1600"/>
              <a:buChar char="▹"/>
              <a:defRPr sz="1600"/>
            </a:lvl7pPr>
            <a:lvl8pPr indent="-330200" lvl="7" marL="3657600" rtl="0">
              <a:spcBef>
                <a:spcPts val="600"/>
              </a:spcBef>
              <a:spcAft>
                <a:spcPts val="0"/>
              </a:spcAft>
              <a:buSzPts val="1600"/>
              <a:buChar char="▹"/>
              <a:defRPr sz="1600"/>
            </a:lvl8pPr>
            <a:lvl9pPr indent="-330200" lvl="8" marL="4114800" rtl="0">
              <a:spcBef>
                <a:spcPts val="600"/>
              </a:spcBef>
              <a:spcAft>
                <a:spcPts val="0"/>
              </a:spcAft>
              <a:buSzPts val="1600"/>
              <a:buChar char="▹"/>
              <a:defRPr sz="1600"/>
            </a:lvl9pPr>
          </a:lstStyle>
          <a:p/>
        </p:txBody>
      </p:sp>
      <p:sp>
        <p:nvSpPr>
          <p:cNvPr id="40" name="Google Shape;40;p7"/>
          <p:cNvSpPr txBox="1"/>
          <p:nvPr>
            <p:ph idx="2" type="body"/>
          </p:nvPr>
        </p:nvSpPr>
        <p:spPr>
          <a:xfrm>
            <a:off x="3290250" y="1995750"/>
            <a:ext cx="2563500" cy="2679000"/>
          </a:xfrm>
          <a:prstGeom prst="rect">
            <a:avLst/>
          </a:prstGeom>
        </p:spPr>
        <p:txBody>
          <a:bodyPr anchorCtr="0" anchor="t" bIns="0" lIns="0" spcFirstLastPara="1" rIns="0" wrap="square" tIns="0">
            <a:noAutofit/>
          </a:bodyPr>
          <a:lstStyle>
            <a:lvl1pPr indent="-330200" lvl="0" marL="457200" rtl="0">
              <a:spcBef>
                <a:spcPts val="600"/>
              </a:spcBef>
              <a:spcAft>
                <a:spcPts val="0"/>
              </a:spcAft>
              <a:buSzPts val="1600"/>
              <a:buChar char="▸"/>
              <a:defRPr sz="1600"/>
            </a:lvl1pPr>
            <a:lvl2pPr indent="-330200" lvl="1" marL="914400" rtl="0">
              <a:spcBef>
                <a:spcPts val="600"/>
              </a:spcBef>
              <a:spcAft>
                <a:spcPts val="0"/>
              </a:spcAft>
              <a:buSzPts val="1600"/>
              <a:buChar char="▹"/>
              <a:defRPr sz="1600"/>
            </a:lvl2pPr>
            <a:lvl3pPr indent="-330200" lvl="2" marL="1371600" rtl="0">
              <a:spcBef>
                <a:spcPts val="600"/>
              </a:spcBef>
              <a:spcAft>
                <a:spcPts val="0"/>
              </a:spcAft>
              <a:buSzPts val="1600"/>
              <a:buChar char="▹"/>
              <a:defRPr sz="1600"/>
            </a:lvl3pPr>
            <a:lvl4pPr indent="-330200" lvl="3" marL="1828800" rtl="0">
              <a:spcBef>
                <a:spcPts val="600"/>
              </a:spcBef>
              <a:spcAft>
                <a:spcPts val="0"/>
              </a:spcAft>
              <a:buSzPts val="1600"/>
              <a:buChar char="▹"/>
              <a:defRPr sz="1600"/>
            </a:lvl4pPr>
            <a:lvl5pPr indent="-330200" lvl="4" marL="2286000" rtl="0">
              <a:spcBef>
                <a:spcPts val="600"/>
              </a:spcBef>
              <a:spcAft>
                <a:spcPts val="0"/>
              </a:spcAft>
              <a:buSzPts val="1600"/>
              <a:buChar char="▹"/>
              <a:defRPr sz="1600"/>
            </a:lvl5pPr>
            <a:lvl6pPr indent="-330200" lvl="5" marL="2743200" rtl="0">
              <a:spcBef>
                <a:spcPts val="600"/>
              </a:spcBef>
              <a:spcAft>
                <a:spcPts val="0"/>
              </a:spcAft>
              <a:buSzPts val="1600"/>
              <a:buChar char="▹"/>
              <a:defRPr sz="1600"/>
            </a:lvl6pPr>
            <a:lvl7pPr indent="-330200" lvl="6" marL="3200400" rtl="0">
              <a:spcBef>
                <a:spcPts val="600"/>
              </a:spcBef>
              <a:spcAft>
                <a:spcPts val="0"/>
              </a:spcAft>
              <a:buSzPts val="1600"/>
              <a:buChar char="▹"/>
              <a:defRPr sz="1600"/>
            </a:lvl7pPr>
            <a:lvl8pPr indent="-330200" lvl="7" marL="3657600" rtl="0">
              <a:spcBef>
                <a:spcPts val="600"/>
              </a:spcBef>
              <a:spcAft>
                <a:spcPts val="0"/>
              </a:spcAft>
              <a:buSzPts val="1600"/>
              <a:buChar char="▹"/>
              <a:defRPr sz="1600"/>
            </a:lvl8pPr>
            <a:lvl9pPr indent="-330200" lvl="8" marL="4114800" rtl="0">
              <a:spcBef>
                <a:spcPts val="600"/>
              </a:spcBef>
              <a:spcAft>
                <a:spcPts val="0"/>
              </a:spcAft>
              <a:buSzPts val="1600"/>
              <a:buChar char="▹"/>
              <a:defRPr sz="1600"/>
            </a:lvl9pPr>
          </a:lstStyle>
          <a:p/>
        </p:txBody>
      </p:sp>
      <p:sp>
        <p:nvSpPr>
          <p:cNvPr id="41" name="Google Shape;41;p7"/>
          <p:cNvSpPr txBox="1"/>
          <p:nvPr>
            <p:ph idx="3" type="body"/>
          </p:nvPr>
        </p:nvSpPr>
        <p:spPr>
          <a:xfrm>
            <a:off x="6123300" y="1995750"/>
            <a:ext cx="2563500" cy="2679000"/>
          </a:xfrm>
          <a:prstGeom prst="rect">
            <a:avLst/>
          </a:prstGeom>
        </p:spPr>
        <p:txBody>
          <a:bodyPr anchorCtr="0" anchor="t" bIns="0" lIns="0" spcFirstLastPara="1" rIns="0" wrap="square" tIns="0">
            <a:noAutofit/>
          </a:bodyPr>
          <a:lstStyle>
            <a:lvl1pPr indent="-330200" lvl="0" marL="457200" rtl="0">
              <a:spcBef>
                <a:spcPts val="600"/>
              </a:spcBef>
              <a:spcAft>
                <a:spcPts val="0"/>
              </a:spcAft>
              <a:buSzPts val="1600"/>
              <a:buChar char="▸"/>
              <a:defRPr sz="1600"/>
            </a:lvl1pPr>
            <a:lvl2pPr indent="-330200" lvl="1" marL="914400" rtl="0">
              <a:spcBef>
                <a:spcPts val="600"/>
              </a:spcBef>
              <a:spcAft>
                <a:spcPts val="0"/>
              </a:spcAft>
              <a:buSzPts val="1600"/>
              <a:buChar char="▹"/>
              <a:defRPr sz="1600"/>
            </a:lvl2pPr>
            <a:lvl3pPr indent="-330200" lvl="2" marL="1371600" rtl="0">
              <a:spcBef>
                <a:spcPts val="600"/>
              </a:spcBef>
              <a:spcAft>
                <a:spcPts val="0"/>
              </a:spcAft>
              <a:buSzPts val="1600"/>
              <a:buChar char="▹"/>
              <a:defRPr sz="1600"/>
            </a:lvl3pPr>
            <a:lvl4pPr indent="-330200" lvl="3" marL="1828800" rtl="0">
              <a:spcBef>
                <a:spcPts val="600"/>
              </a:spcBef>
              <a:spcAft>
                <a:spcPts val="0"/>
              </a:spcAft>
              <a:buSzPts val="1600"/>
              <a:buChar char="▹"/>
              <a:defRPr sz="1600"/>
            </a:lvl4pPr>
            <a:lvl5pPr indent="-330200" lvl="4" marL="2286000" rtl="0">
              <a:spcBef>
                <a:spcPts val="600"/>
              </a:spcBef>
              <a:spcAft>
                <a:spcPts val="0"/>
              </a:spcAft>
              <a:buSzPts val="1600"/>
              <a:buChar char="▹"/>
              <a:defRPr sz="1600"/>
            </a:lvl5pPr>
            <a:lvl6pPr indent="-330200" lvl="5" marL="2743200" rtl="0">
              <a:spcBef>
                <a:spcPts val="600"/>
              </a:spcBef>
              <a:spcAft>
                <a:spcPts val="0"/>
              </a:spcAft>
              <a:buSzPts val="1600"/>
              <a:buChar char="▹"/>
              <a:defRPr sz="1600"/>
            </a:lvl6pPr>
            <a:lvl7pPr indent="-330200" lvl="6" marL="3200400" rtl="0">
              <a:spcBef>
                <a:spcPts val="600"/>
              </a:spcBef>
              <a:spcAft>
                <a:spcPts val="0"/>
              </a:spcAft>
              <a:buSzPts val="1600"/>
              <a:buChar char="▹"/>
              <a:defRPr sz="1600"/>
            </a:lvl7pPr>
            <a:lvl8pPr indent="-330200" lvl="7" marL="3657600" rtl="0">
              <a:spcBef>
                <a:spcPts val="600"/>
              </a:spcBef>
              <a:spcAft>
                <a:spcPts val="0"/>
              </a:spcAft>
              <a:buSzPts val="1600"/>
              <a:buChar char="▹"/>
              <a:defRPr sz="1600"/>
            </a:lvl8pPr>
            <a:lvl9pPr indent="-330200" lvl="8" marL="4114800" rtl="0">
              <a:spcBef>
                <a:spcPts val="600"/>
              </a:spcBef>
              <a:spcAft>
                <a:spcPts val="0"/>
              </a:spcAft>
              <a:buSzPts val="1600"/>
              <a:buChar char="▹"/>
              <a:defRPr sz="1600"/>
            </a:lvl9pPr>
          </a:lstStyle>
          <a:p/>
        </p:txBody>
      </p:sp>
      <p:sp>
        <p:nvSpPr>
          <p:cNvPr id="42" name="Google Shape;42;p7"/>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8"/>
          <p:cNvSpPr/>
          <p:nvPr/>
        </p:nvSpPr>
        <p:spPr>
          <a:xfrm flipH="1">
            <a:off x="8686800" y="4674850"/>
            <a:ext cx="468600" cy="468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8"/>
          <p:cNvSpPr/>
          <p:nvPr/>
        </p:nvSpPr>
        <p:spPr>
          <a:xfrm rot="5400000">
            <a:off x="-100350" y="724485"/>
            <a:ext cx="468600" cy="267900"/>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8"/>
          <p:cNvSpPr txBox="1"/>
          <p:nvPr>
            <p:ph type="title"/>
          </p:nvPr>
        </p:nvSpPr>
        <p:spPr>
          <a:xfrm>
            <a:off x="457200" y="605600"/>
            <a:ext cx="5640900" cy="1082700"/>
          </a:xfrm>
          <a:prstGeom prst="rect">
            <a:avLst/>
          </a:prstGeom>
        </p:spPr>
        <p:txBody>
          <a:bodyPr anchorCtr="0" anchor="t" bIns="0" lIns="0" spcFirstLastPara="1" rIns="0" wrap="square" tIns="0">
            <a:noAutofit/>
          </a:bodyPr>
          <a:lstStyle>
            <a:lvl1pPr lvl="0">
              <a:spcBef>
                <a:spcPts val="0"/>
              </a:spcBef>
              <a:spcAft>
                <a:spcPts val="0"/>
              </a:spcAft>
              <a:buSzPts val="35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p:txBody>
      </p:sp>
      <p:sp>
        <p:nvSpPr>
          <p:cNvPr id="47" name="Google Shape;47;p8"/>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9"/>
          <p:cNvSpPr/>
          <p:nvPr/>
        </p:nvSpPr>
        <p:spPr>
          <a:xfrm flipH="1">
            <a:off x="8686800" y="4674850"/>
            <a:ext cx="468600" cy="468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9"/>
          <p:cNvSpPr/>
          <p:nvPr/>
        </p:nvSpPr>
        <p:spPr>
          <a:xfrm rot="5400000">
            <a:off x="-100350" y="4448760"/>
            <a:ext cx="468600" cy="267900"/>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9"/>
          <p:cNvSpPr txBox="1"/>
          <p:nvPr>
            <p:ph idx="1" type="body"/>
          </p:nvPr>
        </p:nvSpPr>
        <p:spPr>
          <a:xfrm>
            <a:off x="457200" y="4406309"/>
            <a:ext cx="8229600" cy="519600"/>
          </a:xfrm>
          <a:prstGeom prst="rect">
            <a:avLst/>
          </a:prstGeom>
        </p:spPr>
        <p:txBody>
          <a:bodyPr anchorCtr="0" anchor="t" bIns="0" lIns="0" spcFirstLastPara="1" rIns="0" wrap="square" tIns="0">
            <a:noAutofit/>
          </a:bodyPr>
          <a:lstStyle>
            <a:lvl1pPr indent="-228600" lvl="0" marL="457200">
              <a:spcBef>
                <a:spcPts val="360"/>
              </a:spcBef>
              <a:spcAft>
                <a:spcPts val="0"/>
              </a:spcAft>
              <a:buSzPts val="1800"/>
              <a:buNone/>
              <a:defRPr sz="1800"/>
            </a:lvl1pPr>
          </a:lstStyle>
          <a:p/>
        </p:txBody>
      </p:sp>
      <p:sp>
        <p:nvSpPr>
          <p:cNvPr id="52" name="Google Shape;52;p9"/>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0"/>
          <p:cNvSpPr/>
          <p:nvPr/>
        </p:nvSpPr>
        <p:spPr>
          <a:xfrm flipH="1">
            <a:off x="8686800" y="4674850"/>
            <a:ext cx="468600" cy="468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gradFill>
          <a:gsLst>
            <a:gs pos="0">
              <a:schemeClr val="lt1"/>
            </a:gs>
            <a:gs pos="50000">
              <a:schemeClr val="lt1"/>
            </a:gs>
            <a:gs pos="100000">
              <a:schemeClr val="lt2"/>
            </a:gs>
          </a:gsLst>
          <a:lin ang="16200038" scaled="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605600"/>
            <a:ext cx="5640900" cy="1082700"/>
          </a:xfrm>
          <a:prstGeom prst="rect">
            <a:avLst/>
          </a:prstGeom>
          <a:noFill/>
          <a:ln>
            <a:noFill/>
          </a:ln>
        </p:spPr>
        <p:txBody>
          <a:bodyPr anchorCtr="0" anchor="t" bIns="0" lIns="0" spcFirstLastPara="1" rIns="0" wrap="square" tIns="0">
            <a:noAutofit/>
          </a:bodyPr>
          <a:lstStyle>
            <a:lvl1pPr lvl="0">
              <a:lnSpc>
                <a:spcPct val="80000"/>
              </a:lnSpc>
              <a:spcBef>
                <a:spcPts val="0"/>
              </a:spcBef>
              <a:spcAft>
                <a:spcPts val="0"/>
              </a:spcAft>
              <a:buClr>
                <a:schemeClr val="accent2"/>
              </a:buClr>
              <a:buSzPts val="3500"/>
              <a:buFont typeface="Raleway SemiBold"/>
              <a:buNone/>
              <a:defRPr sz="3500">
                <a:solidFill>
                  <a:schemeClr val="accent2"/>
                </a:solidFill>
                <a:latin typeface="Raleway SemiBold"/>
                <a:ea typeface="Raleway SemiBold"/>
                <a:cs typeface="Raleway SemiBold"/>
                <a:sym typeface="Raleway SemiBold"/>
              </a:defRPr>
            </a:lvl1pPr>
            <a:lvl2pPr lvl="1">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2pPr>
            <a:lvl3pPr lvl="2">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3pPr>
            <a:lvl4pPr lvl="3">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4pPr>
            <a:lvl5pPr lvl="4">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5pPr>
            <a:lvl6pPr lvl="5">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6pPr>
            <a:lvl7pPr lvl="6">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7pPr>
            <a:lvl8pPr lvl="7">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8pPr>
            <a:lvl9pPr lvl="8">
              <a:lnSpc>
                <a:spcPct val="80000"/>
              </a:lnSpc>
              <a:spcBef>
                <a:spcPts val="0"/>
              </a:spcBef>
              <a:spcAft>
                <a:spcPts val="0"/>
              </a:spcAft>
              <a:buClr>
                <a:schemeClr val="accent2"/>
              </a:buClr>
              <a:buSzPts val="4800"/>
              <a:buFont typeface="Raleway SemiBold"/>
              <a:buNone/>
              <a:defRPr sz="4800">
                <a:solidFill>
                  <a:schemeClr val="accent2"/>
                </a:solidFill>
                <a:latin typeface="Raleway SemiBold"/>
                <a:ea typeface="Raleway SemiBold"/>
                <a:cs typeface="Raleway SemiBold"/>
                <a:sym typeface="Raleway SemiBold"/>
              </a:defRPr>
            </a:lvl9pPr>
          </a:lstStyle>
          <a:p/>
        </p:txBody>
      </p:sp>
      <p:sp>
        <p:nvSpPr>
          <p:cNvPr id="7" name="Google Shape;7;p1"/>
          <p:cNvSpPr txBox="1"/>
          <p:nvPr>
            <p:ph idx="1" type="body"/>
          </p:nvPr>
        </p:nvSpPr>
        <p:spPr>
          <a:xfrm>
            <a:off x="457200" y="1995750"/>
            <a:ext cx="5640900" cy="2679000"/>
          </a:xfrm>
          <a:prstGeom prst="rect">
            <a:avLst/>
          </a:prstGeom>
          <a:noFill/>
          <a:ln>
            <a:noFill/>
          </a:ln>
        </p:spPr>
        <p:txBody>
          <a:bodyPr anchorCtr="0" anchor="t" bIns="0" lIns="0" spcFirstLastPara="1" rIns="0" wrap="square" tIns="0">
            <a:noAutofit/>
          </a:bodyPr>
          <a:lstStyle>
            <a:lvl1pPr indent="-330200" lvl="0" marL="457200">
              <a:lnSpc>
                <a:spcPct val="110000"/>
              </a:lnSpc>
              <a:spcBef>
                <a:spcPts val="600"/>
              </a:spcBef>
              <a:spcAft>
                <a:spcPts val="0"/>
              </a:spcAft>
              <a:buClr>
                <a:schemeClr val="accent1"/>
              </a:buClr>
              <a:buSzPts val="1600"/>
              <a:buFont typeface="Barlow Light"/>
              <a:buChar char="▸"/>
              <a:defRPr sz="1600">
                <a:solidFill>
                  <a:schemeClr val="dk1"/>
                </a:solidFill>
                <a:latin typeface="Barlow Light"/>
                <a:ea typeface="Barlow Light"/>
                <a:cs typeface="Barlow Light"/>
                <a:sym typeface="Barlow Light"/>
              </a:defRPr>
            </a:lvl1pPr>
            <a:lvl2pPr indent="-330200" lvl="1" marL="914400">
              <a:lnSpc>
                <a:spcPct val="110000"/>
              </a:lnSpc>
              <a:spcBef>
                <a:spcPts val="600"/>
              </a:spcBef>
              <a:spcAft>
                <a:spcPts val="0"/>
              </a:spcAft>
              <a:buClr>
                <a:schemeClr val="accent1"/>
              </a:buClr>
              <a:buSzPts val="1600"/>
              <a:buFont typeface="Barlow Light"/>
              <a:buChar char="▹"/>
              <a:defRPr sz="1600">
                <a:solidFill>
                  <a:schemeClr val="dk1"/>
                </a:solidFill>
                <a:latin typeface="Barlow Light"/>
                <a:ea typeface="Barlow Light"/>
                <a:cs typeface="Barlow Light"/>
                <a:sym typeface="Barlow Light"/>
              </a:defRPr>
            </a:lvl2pPr>
            <a:lvl3pPr indent="-330200" lvl="2" marL="1371600">
              <a:lnSpc>
                <a:spcPct val="110000"/>
              </a:lnSpc>
              <a:spcBef>
                <a:spcPts val="600"/>
              </a:spcBef>
              <a:spcAft>
                <a:spcPts val="0"/>
              </a:spcAft>
              <a:buClr>
                <a:schemeClr val="accent1"/>
              </a:buClr>
              <a:buSzPts val="1600"/>
              <a:buFont typeface="Barlow Light"/>
              <a:buChar char="▹"/>
              <a:defRPr sz="1600">
                <a:solidFill>
                  <a:schemeClr val="dk1"/>
                </a:solidFill>
                <a:latin typeface="Barlow Light"/>
                <a:ea typeface="Barlow Light"/>
                <a:cs typeface="Barlow Light"/>
                <a:sym typeface="Barlow Light"/>
              </a:defRPr>
            </a:lvl3pPr>
            <a:lvl4pPr indent="-330200" lvl="3" marL="1828800">
              <a:lnSpc>
                <a:spcPct val="110000"/>
              </a:lnSpc>
              <a:spcBef>
                <a:spcPts val="600"/>
              </a:spcBef>
              <a:spcAft>
                <a:spcPts val="0"/>
              </a:spcAft>
              <a:buClr>
                <a:schemeClr val="dk1"/>
              </a:buClr>
              <a:buSzPts val="1600"/>
              <a:buFont typeface="Barlow Light"/>
              <a:buChar char="▹"/>
              <a:defRPr sz="1600">
                <a:solidFill>
                  <a:schemeClr val="dk1"/>
                </a:solidFill>
                <a:latin typeface="Barlow Light"/>
                <a:ea typeface="Barlow Light"/>
                <a:cs typeface="Barlow Light"/>
                <a:sym typeface="Barlow Light"/>
              </a:defRPr>
            </a:lvl4pPr>
            <a:lvl5pPr indent="-330200" lvl="4" marL="2286000">
              <a:lnSpc>
                <a:spcPct val="110000"/>
              </a:lnSpc>
              <a:spcBef>
                <a:spcPts val="600"/>
              </a:spcBef>
              <a:spcAft>
                <a:spcPts val="0"/>
              </a:spcAft>
              <a:buClr>
                <a:schemeClr val="dk1"/>
              </a:buClr>
              <a:buSzPts val="1600"/>
              <a:buFont typeface="Barlow Light"/>
              <a:buChar char="▹"/>
              <a:defRPr sz="1600">
                <a:solidFill>
                  <a:schemeClr val="dk1"/>
                </a:solidFill>
                <a:latin typeface="Barlow Light"/>
                <a:ea typeface="Barlow Light"/>
                <a:cs typeface="Barlow Light"/>
                <a:sym typeface="Barlow Light"/>
              </a:defRPr>
            </a:lvl5pPr>
            <a:lvl6pPr indent="-330200" lvl="5" marL="2743200">
              <a:lnSpc>
                <a:spcPct val="110000"/>
              </a:lnSpc>
              <a:spcBef>
                <a:spcPts val="600"/>
              </a:spcBef>
              <a:spcAft>
                <a:spcPts val="0"/>
              </a:spcAft>
              <a:buClr>
                <a:schemeClr val="dk1"/>
              </a:buClr>
              <a:buSzPts val="1600"/>
              <a:buFont typeface="Barlow Light"/>
              <a:buChar char="▹"/>
              <a:defRPr sz="1600">
                <a:solidFill>
                  <a:schemeClr val="dk1"/>
                </a:solidFill>
                <a:latin typeface="Barlow Light"/>
                <a:ea typeface="Barlow Light"/>
                <a:cs typeface="Barlow Light"/>
                <a:sym typeface="Barlow Light"/>
              </a:defRPr>
            </a:lvl6pPr>
            <a:lvl7pPr indent="-330200" lvl="6" marL="3200400">
              <a:lnSpc>
                <a:spcPct val="110000"/>
              </a:lnSpc>
              <a:spcBef>
                <a:spcPts val="600"/>
              </a:spcBef>
              <a:spcAft>
                <a:spcPts val="0"/>
              </a:spcAft>
              <a:buClr>
                <a:schemeClr val="dk1"/>
              </a:buClr>
              <a:buSzPts val="1600"/>
              <a:buFont typeface="Barlow Light"/>
              <a:buChar char="▹"/>
              <a:defRPr sz="1600">
                <a:solidFill>
                  <a:schemeClr val="dk1"/>
                </a:solidFill>
                <a:latin typeface="Barlow Light"/>
                <a:ea typeface="Barlow Light"/>
                <a:cs typeface="Barlow Light"/>
                <a:sym typeface="Barlow Light"/>
              </a:defRPr>
            </a:lvl7pPr>
            <a:lvl8pPr indent="-330200" lvl="7" marL="3657600">
              <a:lnSpc>
                <a:spcPct val="110000"/>
              </a:lnSpc>
              <a:spcBef>
                <a:spcPts val="600"/>
              </a:spcBef>
              <a:spcAft>
                <a:spcPts val="0"/>
              </a:spcAft>
              <a:buClr>
                <a:schemeClr val="dk1"/>
              </a:buClr>
              <a:buSzPts val="1600"/>
              <a:buFont typeface="Barlow Light"/>
              <a:buChar char="▹"/>
              <a:defRPr sz="1600">
                <a:solidFill>
                  <a:schemeClr val="dk1"/>
                </a:solidFill>
                <a:latin typeface="Barlow Light"/>
                <a:ea typeface="Barlow Light"/>
                <a:cs typeface="Barlow Light"/>
                <a:sym typeface="Barlow Light"/>
              </a:defRPr>
            </a:lvl8pPr>
            <a:lvl9pPr indent="-355600" lvl="8" marL="4114800">
              <a:lnSpc>
                <a:spcPct val="110000"/>
              </a:lnSpc>
              <a:spcBef>
                <a:spcPts val="600"/>
              </a:spcBef>
              <a:spcAft>
                <a:spcPts val="0"/>
              </a:spcAft>
              <a:buClr>
                <a:schemeClr val="dk1"/>
              </a:buClr>
              <a:buSzPts val="2000"/>
              <a:buFont typeface="Barlow Light"/>
              <a:buChar char="▹"/>
              <a:defRPr sz="2000">
                <a:solidFill>
                  <a:schemeClr val="dk1"/>
                </a:solidFill>
                <a:latin typeface="Barlow Light"/>
                <a:ea typeface="Barlow Light"/>
                <a:cs typeface="Barlow Light"/>
                <a:sym typeface="Barlow Light"/>
              </a:defRPr>
            </a:lvl9pPr>
          </a:lstStyle>
          <a:p/>
        </p:txBody>
      </p:sp>
      <p:sp>
        <p:nvSpPr>
          <p:cNvPr id="8" name="Google Shape;8;p1"/>
          <p:cNvSpPr txBox="1"/>
          <p:nvPr>
            <p:ph idx="12" type="sldNum"/>
          </p:nvPr>
        </p:nvSpPr>
        <p:spPr>
          <a:xfrm>
            <a:off x="8649025" y="4636750"/>
            <a:ext cx="456900" cy="468600"/>
          </a:xfrm>
          <a:prstGeom prst="rect">
            <a:avLst/>
          </a:prstGeom>
          <a:noFill/>
          <a:ln>
            <a:noFill/>
          </a:ln>
        </p:spPr>
        <p:txBody>
          <a:bodyPr anchorCtr="0" anchor="b" bIns="0" lIns="0" spcFirstLastPara="1" rIns="0" wrap="square" tIns="0">
            <a:noAutofit/>
          </a:bodyPr>
          <a:lstStyle>
            <a:lvl1pPr lvl="0" algn="r">
              <a:buNone/>
              <a:defRPr sz="1200">
                <a:solidFill>
                  <a:schemeClr val="lt1"/>
                </a:solidFill>
                <a:latin typeface="Barlow Light"/>
                <a:ea typeface="Barlow Light"/>
                <a:cs typeface="Barlow Light"/>
                <a:sym typeface="Barlow Light"/>
              </a:defRPr>
            </a:lvl1pPr>
            <a:lvl2pPr lvl="1" algn="r">
              <a:buNone/>
              <a:defRPr sz="1200">
                <a:solidFill>
                  <a:schemeClr val="lt1"/>
                </a:solidFill>
                <a:latin typeface="Barlow Light"/>
                <a:ea typeface="Barlow Light"/>
                <a:cs typeface="Barlow Light"/>
                <a:sym typeface="Barlow Light"/>
              </a:defRPr>
            </a:lvl2pPr>
            <a:lvl3pPr lvl="2" algn="r">
              <a:buNone/>
              <a:defRPr sz="1200">
                <a:solidFill>
                  <a:schemeClr val="lt1"/>
                </a:solidFill>
                <a:latin typeface="Barlow Light"/>
                <a:ea typeface="Barlow Light"/>
                <a:cs typeface="Barlow Light"/>
                <a:sym typeface="Barlow Light"/>
              </a:defRPr>
            </a:lvl3pPr>
            <a:lvl4pPr lvl="3" algn="r">
              <a:buNone/>
              <a:defRPr sz="1200">
                <a:solidFill>
                  <a:schemeClr val="lt1"/>
                </a:solidFill>
                <a:latin typeface="Barlow Light"/>
                <a:ea typeface="Barlow Light"/>
                <a:cs typeface="Barlow Light"/>
                <a:sym typeface="Barlow Light"/>
              </a:defRPr>
            </a:lvl4pPr>
            <a:lvl5pPr lvl="4" algn="r">
              <a:buNone/>
              <a:defRPr sz="1200">
                <a:solidFill>
                  <a:schemeClr val="lt1"/>
                </a:solidFill>
                <a:latin typeface="Barlow Light"/>
                <a:ea typeface="Barlow Light"/>
                <a:cs typeface="Barlow Light"/>
                <a:sym typeface="Barlow Light"/>
              </a:defRPr>
            </a:lvl5pPr>
            <a:lvl6pPr lvl="5" algn="r">
              <a:buNone/>
              <a:defRPr sz="1200">
                <a:solidFill>
                  <a:schemeClr val="lt1"/>
                </a:solidFill>
                <a:latin typeface="Barlow Light"/>
                <a:ea typeface="Barlow Light"/>
                <a:cs typeface="Barlow Light"/>
                <a:sym typeface="Barlow Light"/>
              </a:defRPr>
            </a:lvl6pPr>
            <a:lvl7pPr lvl="6" algn="r">
              <a:buNone/>
              <a:defRPr sz="1200">
                <a:solidFill>
                  <a:schemeClr val="lt1"/>
                </a:solidFill>
                <a:latin typeface="Barlow Light"/>
                <a:ea typeface="Barlow Light"/>
                <a:cs typeface="Barlow Light"/>
                <a:sym typeface="Barlow Light"/>
              </a:defRPr>
            </a:lvl7pPr>
            <a:lvl8pPr lvl="7" algn="r">
              <a:buNone/>
              <a:defRPr sz="1200">
                <a:solidFill>
                  <a:schemeClr val="lt1"/>
                </a:solidFill>
                <a:latin typeface="Barlow Light"/>
                <a:ea typeface="Barlow Light"/>
                <a:cs typeface="Barlow Light"/>
                <a:sym typeface="Barlow Light"/>
              </a:defRPr>
            </a:lvl8pPr>
            <a:lvl9pPr lvl="8" algn="r">
              <a:buNone/>
              <a:defRPr sz="1200">
                <a:solidFill>
                  <a:schemeClr val="lt1"/>
                </a:solidFill>
                <a:latin typeface="Barlow Light"/>
                <a:ea typeface="Barlow Light"/>
                <a:cs typeface="Barlow Light"/>
                <a:sym typeface="Barlow Ligh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6.jpg"/><Relationship Id="rId4" Type="http://schemas.openxmlformats.org/officeDocument/2006/relationships/hyperlink" Target="https://unsplash.com/@wflwong?utm_source=unsplash&amp;utm_medium=referral&amp;utm_content=creditCopyText" TargetMode="External"/><Relationship Id="rId5" Type="http://schemas.openxmlformats.org/officeDocument/2006/relationships/hyperlink" Target="https://unsplash.com/?utm_source=unsplash&amp;utm_medium=referral&amp;utm_content=creditCopyTex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8.jpg"/><Relationship Id="rId4" Type="http://schemas.openxmlformats.org/officeDocument/2006/relationships/hyperlink" Target="https://unsplash.com/es/@nknezevic?utm_source=unsplash&amp;utm_medium=referral&amp;utm_content=creditCopyText" TargetMode="External"/><Relationship Id="rId5" Type="http://schemas.openxmlformats.org/officeDocument/2006/relationships/hyperlink" Target="https://unsplash.com/?utm_source=unsplash&amp;utm_medium=referral&amp;utm_content=creditCopyTex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9.jpg"/><Relationship Id="rId4" Type="http://schemas.openxmlformats.org/officeDocument/2006/relationships/hyperlink" Target="https://unsplash.com/@bfigas?utm_source=unsplash&amp;utm_medium=referral&amp;utm_content=creditCopyText" TargetMode="External"/><Relationship Id="rId5" Type="http://schemas.openxmlformats.org/officeDocument/2006/relationships/hyperlink" Target="https://unsplash.com/?utm_source=unsplash&amp;utm_medium=referral&amp;utm_content=creditCopyText"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7.jpg"/><Relationship Id="rId4" Type="http://schemas.openxmlformats.org/officeDocument/2006/relationships/hyperlink" Target="https://unsplash.com/@bfigas?utm_source=unsplash&amp;utm_medium=referral&amp;utm_content=creditCopyText" TargetMode="External"/><Relationship Id="rId5" Type="http://schemas.openxmlformats.org/officeDocument/2006/relationships/hyperlink" Target="https://unsplash.com/?utm_source=unsplash&amp;utm_medium=referral&amp;utm_content=creditCopyText" TargetMode="External"/><Relationship Id="rId6" Type="http://schemas.openxmlformats.org/officeDocument/2006/relationships/hyperlink" Target="https://unsplash.com/es/@ravinrau?utm_source=unsplash&amp;utm_medium=referral&amp;utm_content=creditCopyText" TargetMode="External"/><Relationship Id="rId7" Type="http://schemas.openxmlformats.org/officeDocument/2006/relationships/hyperlink" Target="https://unsplash.com/?utm_source=unsplash&amp;utm_medium=referral&amp;utm_content=creditCopyTex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hyperlink" Target="https://ardc.edu.au/resource/fair-data-self-assessment-tool/" TargetMode="External"/><Relationship Id="rId4" Type="http://schemas.openxmlformats.org/officeDocument/2006/relationships/hyperlink" Target="https://ardc.edu.au/resource/fair-data-self-assessment-tool/" TargetMode="External"/><Relationship Id="rId5" Type="http://schemas.openxmlformats.org/officeDocument/2006/relationships/hyperlink" Target="https://satifyd.dans.knaw.nl/" TargetMode="External"/><Relationship Id="rId6" Type="http://schemas.openxmlformats.org/officeDocument/2006/relationships/hyperlink" Target="https://doi.org/10.5281/zenodo.1065991" TargetMode="External"/><Relationship Id="rId7" Type="http://schemas.openxmlformats.org/officeDocument/2006/relationships/hyperlink" Target="https://www.rd-alliance.org/groups/fair-data-maturity-model-w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hyperlink" Target="https://doi.org/10.1038/s41597-022-01710-x" TargetMode="External"/><Relationship Id="rId4" Type="http://schemas.openxmlformats.org/officeDocument/2006/relationships/hyperlink" Target="https://doi.org/10.1371/journal.pcbi.1007854" TargetMode="External"/><Relationship Id="rId5" Type="http://schemas.openxmlformats.org/officeDocument/2006/relationships/hyperlink" Target="https://www.rd-alliance.org/groups/fair-principles-research-hardwar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hyperlink" Target="https://doi.org/10.1038/s41597-020-0486-7" TargetMode="External"/><Relationship Id="rId4" Type="http://schemas.openxmlformats.org/officeDocument/2006/relationships/hyperlink" Target="https://www.rd-alliance.org/rda-community-effort-trust-principles-digital-repositories" TargetMode="External"/><Relationship Id="rId5"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hyperlink" Target="https://www.gida-global.org/care" TargetMode="External"/><Relationship Id="rId4" Type="http://schemas.openxmlformats.org/officeDocument/2006/relationships/hyperlink" Target="https://youtu.be/309QIZt9H74"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hyperlink" Target="https://creativecommons.org/licenses/by/4.0/" TargetMode="External"/><Relationship Id="rId4" Type="http://schemas.openxmlformats.org/officeDocument/2006/relationships/image" Target="../media/image2.png"/><Relationship Id="rId5" Type="http://schemas.openxmlformats.org/officeDocument/2006/relationships/hyperlink" Target="http://creativecommons.org/licenses/by/4.0/"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hyperlink" Target="http://www.slidescarnival.com/?utm_source=template" TargetMode="External"/><Relationship Id="rId4" Type="http://schemas.openxmlformats.org/officeDocument/2006/relationships/hyperlink" Target="https://isometric.online/" TargetMode="External"/><Relationship Id="rId5" Type="http://schemas.openxmlformats.org/officeDocument/2006/relationships/hyperlink" Target="http://unsplash.com/&amp;utm_source=slidescarniva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ec.europa.eu/info/funding-tenders/opportunities/docs/2021-2027/horizon/guidance/programme-guide_horizon_en.pdf" TargetMode="External"/><Relationship Id="rId4" Type="http://schemas.openxmlformats.org/officeDocument/2006/relationships/hyperlink" Target="https://openaccess.gatesfoundation.org/how-to-comply/data-sharing-requirement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www.openaire.eu/how-to-make-your-data-fair"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hyperlink" Target="https://www.slideshare.net/sjDCC/open-fair-data-and-rdm" TargetMode="External"/><Relationship Id="rId4" Type="http://schemas.openxmlformats.org/officeDocument/2006/relationships/hyperlink" Target="https://creativecommons.org/licenses/by/4.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hyperlink" Target="https://www.slideshare.net/sjDCC/open-fair-data-and-rdm" TargetMode="External"/><Relationship Id="rId4" Type="http://schemas.openxmlformats.org/officeDocument/2006/relationships/hyperlink" Target="https://creativecommons.org/licenses/by/4.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hyperlink" Target="https://www.slideshare.net/sjDCC/open-fair-data-and-rdm" TargetMode="External"/><Relationship Id="rId4" Type="http://schemas.openxmlformats.org/officeDocument/2006/relationships/hyperlink" Target="https://creativecommons.org/licenses/by/4.0/" TargetMode="External"/><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3"/>
          <p:cNvSpPr txBox="1"/>
          <p:nvPr>
            <p:ph type="ctrTitle"/>
          </p:nvPr>
        </p:nvSpPr>
        <p:spPr>
          <a:xfrm>
            <a:off x="1076325" y="1863600"/>
            <a:ext cx="4962600" cy="14163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sz="4500"/>
              <a:t>FAIR principles</a:t>
            </a:r>
            <a:endParaRPr sz="4500"/>
          </a:p>
        </p:txBody>
      </p:sp>
      <p:sp>
        <p:nvSpPr>
          <p:cNvPr id="68" name="Google Shape;68;p13"/>
          <p:cNvSpPr txBox="1"/>
          <p:nvPr/>
        </p:nvSpPr>
        <p:spPr>
          <a:xfrm>
            <a:off x="1076325" y="3488400"/>
            <a:ext cx="36342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latin typeface="Barlow Light"/>
                <a:ea typeface="Barlow Light"/>
                <a:cs typeface="Barlow Light"/>
                <a:sym typeface="Barlow Light"/>
              </a:rPr>
              <a:t>Obrad Vučkovac</a:t>
            </a:r>
            <a:endParaRPr sz="2100">
              <a:latin typeface="Barlow Light"/>
              <a:ea typeface="Barlow Light"/>
              <a:cs typeface="Barlow Light"/>
              <a:sym typeface="Barlow Light"/>
            </a:endParaRPr>
          </a:p>
          <a:p>
            <a:pPr indent="0" lvl="0" marL="0" rtl="0" algn="l">
              <a:spcBef>
                <a:spcPts val="0"/>
              </a:spcBef>
              <a:spcAft>
                <a:spcPts val="0"/>
              </a:spcAft>
              <a:buNone/>
            </a:pPr>
            <a:r>
              <a:rPr lang="en" sz="1700">
                <a:latin typeface="Barlow Light"/>
                <a:ea typeface="Barlow Light"/>
                <a:cs typeface="Barlow Light"/>
                <a:sym typeface="Barlow Light"/>
              </a:rPr>
              <a:t>University of Belgrade</a:t>
            </a:r>
            <a:endParaRPr sz="1700">
              <a:latin typeface="Barlow Light"/>
              <a:ea typeface="Barlow Light"/>
              <a:cs typeface="Barlow Light"/>
              <a:sym typeface="Barlow Light"/>
            </a:endParaRPr>
          </a:p>
          <a:p>
            <a:pPr indent="0" lvl="0" marL="0" rtl="0" algn="l">
              <a:spcBef>
                <a:spcPts val="0"/>
              </a:spcBef>
              <a:spcAft>
                <a:spcPts val="0"/>
              </a:spcAft>
              <a:buNone/>
            </a:pPr>
            <a:r>
              <a:rPr lang="en" sz="1700">
                <a:latin typeface="Barlow Light"/>
                <a:ea typeface="Barlow Light"/>
                <a:cs typeface="Barlow Light"/>
                <a:sym typeface="Barlow Light"/>
              </a:rPr>
              <a:t>Vinča Institute of Nuclear Sciences</a:t>
            </a:r>
            <a:endParaRPr sz="1700">
              <a:latin typeface="Barlow Light"/>
              <a:ea typeface="Barlow Light"/>
              <a:cs typeface="Barlow Light"/>
              <a:sym typeface="Barlow Light"/>
            </a:endParaRPr>
          </a:p>
          <a:p>
            <a:pPr indent="0" lvl="0" marL="0" rtl="0" algn="l">
              <a:spcBef>
                <a:spcPts val="0"/>
              </a:spcBef>
              <a:spcAft>
                <a:spcPts val="0"/>
              </a:spcAft>
              <a:buNone/>
            </a:pPr>
            <a:r>
              <a:t/>
            </a:r>
            <a:endParaRPr sz="1700"/>
          </a:p>
        </p:txBody>
      </p:sp>
      <p:grpSp>
        <p:nvGrpSpPr>
          <p:cNvPr id="69" name="Google Shape;69;p13"/>
          <p:cNvGrpSpPr/>
          <p:nvPr/>
        </p:nvGrpSpPr>
        <p:grpSpPr>
          <a:xfrm>
            <a:off x="5796744" y="1573487"/>
            <a:ext cx="2928488" cy="3139481"/>
            <a:chOff x="2183550" y="65875"/>
            <a:chExt cx="4483981" cy="4807045"/>
          </a:xfrm>
        </p:grpSpPr>
        <p:sp>
          <p:nvSpPr>
            <p:cNvPr id="70" name="Google Shape;70;p13"/>
            <p:cNvSpPr/>
            <p:nvPr/>
          </p:nvSpPr>
          <p:spPr>
            <a:xfrm>
              <a:off x="3889897" y="3280283"/>
              <a:ext cx="998038" cy="577710"/>
            </a:xfrm>
            <a:custGeom>
              <a:rect b="b" l="l" r="r" t="t"/>
              <a:pathLst>
                <a:path extrusionOk="0" h="577710" w="998038">
                  <a:moveTo>
                    <a:pt x="461327" y="569588"/>
                  </a:moveTo>
                  <a:lnTo>
                    <a:pt x="14055" y="310699"/>
                  </a:lnTo>
                  <a:cubicBezTo>
                    <a:pt x="-6751" y="298602"/>
                    <a:pt x="-4186" y="277552"/>
                    <a:pt x="19945" y="263645"/>
                  </a:cubicBezTo>
                  <a:lnTo>
                    <a:pt x="455437" y="11519"/>
                  </a:lnTo>
                  <a:cubicBezTo>
                    <a:pt x="479568" y="-2388"/>
                    <a:pt x="515954" y="-3912"/>
                    <a:pt x="536759" y="8090"/>
                  </a:cubicBezTo>
                  <a:lnTo>
                    <a:pt x="983936" y="266979"/>
                  </a:lnTo>
                  <a:cubicBezTo>
                    <a:pt x="1004837" y="279076"/>
                    <a:pt x="1002177" y="300126"/>
                    <a:pt x="978141" y="314033"/>
                  </a:cubicBezTo>
                  <a:lnTo>
                    <a:pt x="542554" y="566159"/>
                  </a:lnTo>
                  <a:cubicBezTo>
                    <a:pt x="518519" y="580161"/>
                    <a:pt x="482133" y="581590"/>
                    <a:pt x="461327" y="569588"/>
                  </a:cubicBezTo>
                  <a:close/>
                </a:path>
              </a:pathLst>
            </a:custGeom>
            <a:solidFill>
              <a:srgbClr val="D6D8E5">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 name="Google Shape;71;p13"/>
            <p:cNvSpPr/>
            <p:nvPr/>
          </p:nvSpPr>
          <p:spPr>
            <a:xfrm>
              <a:off x="2372415" y="3694995"/>
              <a:ext cx="1795739" cy="1039558"/>
            </a:xfrm>
            <a:custGeom>
              <a:rect b="b" l="l" r="r" t="t"/>
              <a:pathLst>
                <a:path extrusionOk="0" h="1039558" w="1795739">
                  <a:moveTo>
                    <a:pt x="1781394" y="0"/>
                  </a:moveTo>
                  <a:lnTo>
                    <a:pt x="1781394" y="95"/>
                  </a:lnTo>
                  <a:lnTo>
                    <a:pt x="651623" y="653987"/>
                  </a:lnTo>
                  <a:lnTo>
                    <a:pt x="0" y="1031176"/>
                  </a:lnTo>
                  <a:lnTo>
                    <a:pt x="14440" y="1039558"/>
                  </a:lnTo>
                  <a:lnTo>
                    <a:pt x="666063" y="662273"/>
                  </a:lnTo>
                  <a:lnTo>
                    <a:pt x="1795739" y="8382"/>
                  </a:lnTo>
                  <a:lnTo>
                    <a:pt x="1795739" y="8382"/>
                  </a:lnTo>
                  <a:lnTo>
                    <a:pt x="1781394" y="0"/>
                  </a:lnTo>
                  <a:close/>
                </a:path>
              </a:pathLst>
            </a:custGeom>
            <a:solidFill>
              <a:srgbClr val="D6D8E5">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 name="Google Shape;72;p13"/>
            <p:cNvSpPr/>
            <p:nvPr/>
          </p:nvSpPr>
          <p:spPr>
            <a:xfrm>
              <a:off x="3921527" y="3261804"/>
              <a:ext cx="998857" cy="577329"/>
            </a:xfrm>
            <a:custGeom>
              <a:rect b="b" l="l" r="r" t="t"/>
              <a:pathLst>
                <a:path extrusionOk="0" h="577329" w="998857">
                  <a:moveTo>
                    <a:pt x="998097" y="255644"/>
                  </a:moveTo>
                  <a:lnTo>
                    <a:pt x="976057" y="262407"/>
                  </a:lnTo>
                  <a:lnTo>
                    <a:pt x="536860" y="8090"/>
                  </a:lnTo>
                  <a:cubicBezTo>
                    <a:pt x="516054" y="-3912"/>
                    <a:pt x="479858" y="-2388"/>
                    <a:pt x="455632" y="11519"/>
                  </a:cubicBezTo>
                  <a:lnTo>
                    <a:pt x="20046" y="263645"/>
                  </a:lnTo>
                  <a:lnTo>
                    <a:pt x="19001" y="264312"/>
                  </a:lnTo>
                  <a:lnTo>
                    <a:pt x="0" y="258502"/>
                  </a:lnTo>
                  <a:lnTo>
                    <a:pt x="0" y="287077"/>
                  </a:lnTo>
                  <a:cubicBezTo>
                    <a:pt x="0" y="288125"/>
                    <a:pt x="0" y="289173"/>
                    <a:pt x="0" y="290316"/>
                  </a:cubicBezTo>
                  <a:lnTo>
                    <a:pt x="0" y="292601"/>
                  </a:lnTo>
                  <a:lnTo>
                    <a:pt x="0" y="292601"/>
                  </a:lnTo>
                  <a:cubicBezTo>
                    <a:pt x="1596" y="300307"/>
                    <a:pt x="6641" y="306841"/>
                    <a:pt x="13680" y="310318"/>
                  </a:cubicBezTo>
                  <a:lnTo>
                    <a:pt x="460953" y="569208"/>
                  </a:lnTo>
                  <a:cubicBezTo>
                    <a:pt x="481758" y="581209"/>
                    <a:pt x="517954" y="579780"/>
                    <a:pt x="542275" y="565778"/>
                  </a:cubicBezTo>
                  <a:lnTo>
                    <a:pt x="979097" y="314033"/>
                  </a:lnTo>
                  <a:cubicBezTo>
                    <a:pt x="989404" y="309413"/>
                    <a:pt x="996786" y="300012"/>
                    <a:pt x="998857" y="288887"/>
                  </a:cubicBezTo>
                  <a:lnTo>
                    <a:pt x="998857" y="288887"/>
                  </a:lnTo>
                  <a:close/>
                </a:path>
              </a:pathLst>
            </a:custGeom>
            <a:solidFill>
              <a:srgbClr val="D5D6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 name="Google Shape;73;p13"/>
            <p:cNvSpPr/>
            <p:nvPr/>
          </p:nvSpPr>
          <p:spPr>
            <a:xfrm>
              <a:off x="3922039" y="3231825"/>
              <a:ext cx="998054" cy="577388"/>
            </a:xfrm>
            <a:custGeom>
              <a:rect b="b" l="l" r="r" t="t"/>
              <a:pathLst>
                <a:path extrusionOk="0" h="577388" w="998054">
                  <a:moveTo>
                    <a:pt x="461295" y="569183"/>
                  </a:moveTo>
                  <a:lnTo>
                    <a:pt x="14023" y="310674"/>
                  </a:lnTo>
                  <a:cubicBezTo>
                    <a:pt x="-6783" y="298673"/>
                    <a:pt x="-4123" y="277623"/>
                    <a:pt x="19913" y="263716"/>
                  </a:cubicBezTo>
                  <a:lnTo>
                    <a:pt x="455500" y="11589"/>
                  </a:lnTo>
                  <a:cubicBezTo>
                    <a:pt x="479536" y="-2412"/>
                    <a:pt x="515922" y="-3936"/>
                    <a:pt x="536727" y="8160"/>
                  </a:cubicBezTo>
                  <a:lnTo>
                    <a:pt x="984000" y="267050"/>
                  </a:lnTo>
                  <a:cubicBezTo>
                    <a:pt x="1004805" y="279147"/>
                    <a:pt x="1002240" y="300197"/>
                    <a:pt x="978110" y="314103"/>
                  </a:cubicBezTo>
                  <a:lnTo>
                    <a:pt x="542618" y="566230"/>
                  </a:lnTo>
                  <a:cubicBezTo>
                    <a:pt x="518487" y="579756"/>
                    <a:pt x="482101" y="581280"/>
                    <a:pt x="461295" y="569183"/>
                  </a:cubicBezTo>
                  <a:close/>
                </a:path>
              </a:pathLst>
            </a:custGeom>
            <a:solidFill>
              <a:srgbClr val="E9EA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 name="Google Shape;74;p13"/>
            <p:cNvSpPr/>
            <p:nvPr/>
          </p:nvSpPr>
          <p:spPr>
            <a:xfrm>
              <a:off x="4231770" y="3400376"/>
              <a:ext cx="378145" cy="218912"/>
            </a:xfrm>
            <a:custGeom>
              <a:rect b="b" l="l" r="r" t="t"/>
              <a:pathLst>
                <a:path extrusionOk="0" h="218912" w="378145">
                  <a:moveTo>
                    <a:pt x="377956" y="96880"/>
                  </a:moveTo>
                  <a:lnTo>
                    <a:pt x="377956" y="58780"/>
                  </a:lnTo>
                  <a:lnTo>
                    <a:pt x="323804" y="73067"/>
                  </a:lnTo>
                  <a:lnTo>
                    <a:pt x="203341" y="3058"/>
                  </a:lnTo>
                  <a:cubicBezTo>
                    <a:pt x="193461" y="-1447"/>
                    <a:pt x="182023" y="-952"/>
                    <a:pt x="172560" y="4392"/>
                  </a:cubicBezTo>
                  <a:lnTo>
                    <a:pt x="55422" y="72210"/>
                  </a:lnTo>
                  <a:lnTo>
                    <a:pt x="36" y="57541"/>
                  </a:lnTo>
                  <a:lnTo>
                    <a:pt x="36" y="98594"/>
                  </a:lnTo>
                  <a:lnTo>
                    <a:pt x="36" y="98594"/>
                  </a:lnTo>
                  <a:lnTo>
                    <a:pt x="36" y="108119"/>
                  </a:lnTo>
                  <a:cubicBezTo>
                    <a:pt x="-12" y="108500"/>
                    <a:pt x="-12" y="108881"/>
                    <a:pt x="36" y="109262"/>
                  </a:cubicBezTo>
                  <a:lnTo>
                    <a:pt x="36" y="110215"/>
                  </a:lnTo>
                  <a:lnTo>
                    <a:pt x="36" y="110215"/>
                  </a:lnTo>
                  <a:cubicBezTo>
                    <a:pt x="644" y="113139"/>
                    <a:pt x="2572" y="115606"/>
                    <a:pt x="5261" y="116882"/>
                  </a:cubicBezTo>
                  <a:lnTo>
                    <a:pt x="174840" y="215847"/>
                  </a:lnTo>
                  <a:cubicBezTo>
                    <a:pt x="184721" y="220333"/>
                    <a:pt x="196130" y="219876"/>
                    <a:pt x="205621" y="214608"/>
                  </a:cubicBezTo>
                  <a:lnTo>
                    <a:pt x="370736" y="119358"/>
                  </a:lnTo>
                  <a:cubicBezTo>
                    <a:pt x="374621" y="117606"/>
                    <a:pt x="377395" y="114044"/>
                    <a:pt x="378146" y="109833"/>
                  </a:cubicBezTo>
                  <a:lnTo>
                    <a:pt x="378146" y="109833"/>
                  </a:lnTo>
                  <a:lnTo>
                    <a:pt x="378146" y="97261"/>
                  </a:lnTo>
                  <a:close/>
                </a:path>
              </a:pathLst>
            </a:custGeom>
            <a:solidFill>
              <a:srgbClr val="D5D6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 name="Google Shape;75;p13"/>
            <p:cNvSpPr/>
            <p:nvPr/>
          </p:nvSpPr>
          <p:spPr>
            <a:xfrm>
              <a:off x="4231502" y="3348848"/>
              <a:ext cx="378432" cy="218803"/>
            </a:xfrm>
            <a:custGeom>
              <a:rect b="b" l="l" r="r" t="t"/>
              <a:pathLst>
                <a:path extrusionOk="0" h="218803" w="378432">
                  <a:moveTo>
                    <a:pt x="175108" y="215844"/>
                  </a:moveTo>
                  <a:lnTo>
                    <a:pt x="5339" y="117451"/>
                  </a:lnTo>
                  <a:cubicBezTo>
                    <a:pt x="-2547" y="112879"/>
                    <a:pt x="-1597" y="104878"/>
                    <a:pt x="7524" y="99639"/>
                  </a:cubicBezTo>
                  <a:lnTo>
                    <a:pt x="172638" y="4389"/>
                  </a:lnTo>
                  <a:cubicBezTo>
                    <a:pt x="182167" y="-992"/>
                    <a:pt x="193691" y="-1449"/>
                    <a:pt x="203609" y="3151"/>
                  </a:cubicBezTo>
                  <a:lnTo>
                    <a:pt x="373094" y="101259"/>
                  </a:lnTo>
                  <a:cubicBezTo>
                    <a:pt x="380979" y="105831"/>
                    <a:pt x="380029" y="113832"/>
                    <a:pt x="370909" y="119166"/>
                  </a:cubicBezTo>
                  <a:lnTo>
                    <a:pt x="205794" y="214416"/>
                  </a:lnTo>
                  <a:cubicBezTo>
                    <a:pt x="196360" y="219712"/>
                    <a:pt x="184988" y="220245"/>
                    <a:pt x="175108" y="215844"/>
                  </a:cubicBezTo>
                  <a:close/>
                </a:path>
              </a:pathLst>
            </a:custGeom>
            <a:solidFill>
              <a:srgbClr val="E9EA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 name="Google Shape;76;p13"/>
            <p:cNvSpPr/>
            <p:nvPr/>
          </p:nvSpPr>
          <p:spPr>
            <a:xfrm>
              <a:off x="3409843" y="2513133"/>
              <a:ext cx="2024410" cy="945165"/>
            </a:xfrm>
            <a:custGeom>
              <a:rect b="b" l="l" r="r" t="t"/>
              <a:pathLst>
                <a:path extrusionOk="0" h="945165" w="2024410">
                  <a:moveTo>
                    <a:pt x="1010828" y="945166"/>
                  </a:moveTo>
                  <a:lnTo>
                    <a:pt x="0" y="38005"/>
                  </a:lnTo>
                  <a:lnTo>
                    <a:pt x="2024411" y="0"/>
                  </a:lnTo>
                  <a:lnTo>
                    <a:pt x="1010828" y="945166"/>
                  </a:lnTo>
                  <a:close/>
                </a:path>
              </a:pathLst>
            </a:custGeom>
            <a:solidFill>
              <a:srgbClr val="3E7EFF">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 name="Google Shape;77;p13"/>
            <p:cNvSpPr/>
            <p:nvPr/>
          </p:nvSpPr>
          <p:spPr>
            <a:xfrm>
              <a:off x="2963426" y="65875"/>
              <a:ext cx="2875158" cy="2882646"/>
            </a:xfrm>
            <a:custGeom>
              <a:rect b="b" l="l" r="r" t="t"/>
              <a:pathLst>
                <a:path extrusionOk="0" h="2882646" w="2875158">
                  <a:moveTo>
                    <a:pt x="2875159" y="1441323"/>
                  </a:moveTo>
                  <a:cubicBezTo>
                    <a:pt x="2875159" y="2237344"/>
                    <a:pt x="2231533" y="2882646"/>
                    <a:pt x="1437579" y="2882646"/>
                  </a:cubicBezTo>
                  <a:cubicBezTo>
                    <a:pt x="643626" y="2882646"/>
                    <a:pt x="0" y="2237344"/>
                    <a:pt x="0" y="1441323"/>
                  </a:cubicBezTo>
                  <a:cubicBezTo>
                    <a:pt x="0" y="645302"/>
                    <a:pt x="643626" y="0"/>
                    <a:pt x="1437579" y="0"/>
                  </a:cubicBezTo>
                  <a:cubicBezTo>
                    <a:pt x="2231532" y="0"/>
                    <a:pt x="2875159" y="645302"/>
                    <a:pt x="2875159" y="1441323"/>
                  </a:cubicBezTo>
                  <a:close/>
                </a:path>
              </a:pathLst>
            </a:custGeom>
            <a:solidFill>
              <a:srgbClr val="E9EA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 name="Google Shape;78;p13"/>
            <p:cNvSpPr/>
            <p:nvPr/>
          </p:nvSpPr>
          <p:spPr>
            <a:xfrm>
              <a:off x="2986102" y="165506"/>
              <a:ext cx="2752826" cy="2463451"/>
            </a:xfrm>
            <a:custGeom>
              <a:rect b="b" l="l" r="r" t="t"/>
              <a:pathLst>
                <a:path extrusionOk="0" h="2463451" w="2752826">
                  <a:moveTo>
                    <a:pt x="1036794" y="484346"/>
                  </a:moveTo>
                  <a:lnTo>
                    <a:pt x="1041639" y="467297"/>
                  </a:lnTo>
                  <a:lnTo>
                    <a:pt x="1041639" y="430340"/>
                  </a:lnTo>
                  <a:cubicBezTo>
                    <a:pt x="1034789" y="431164"/>
                    <a:pt x="1027873" y="431164"/>
                    <a:pt x="1021023" y="430340"/>
                  </a:cubicBezTo>
                  <a:cubicBezTo>
                    <a:pt x="1017413" y="428720"/>
                    <a:pt x="1019883" y="418624"/>
                    <a:pt x="1019883" y="418624"/>
                  </a:cubicBezTo>
                  <a:lnTo>
                    <a:pt x="1036794" y="404051"/>
                  </a:lnTo>
                  <a:lnTo>
                    <a:pt x="1002878" y="411290"/>
                  </a:lnTo>
                  <a:lnTo>
                    <a:pt x="990717" y="430340"/>
                  </a:lnTo>
                  <a:lnTo>
                    <a:pt x="952716" y="453866"/>
                  </a:lnTo>
                  <a:lnTo>
                    <a:pt x="969722" y="463391"/>
                  </a:lnTo>
                  <a:lnTo>
                    <a:pt x="980647" y="470630"/>
                  </a:lnTo>
                  <a:lnTo>
                    <a:pt x="996988" y="473107"/>
                  </a:lnTo>
                  <a:lnTo>
                    <a:pt x="996988" y="462344"/>
                  </a:lnTo>
                  <a:cubicBezTo>
                    <a:pt x="996988" y="462344"/>
                    <a:pt x="1015988" y="457486"/>
                    <a:pt x="1020643" y="464725"/>
                  </a:cubicBezTo>
                  <a:lnTo>
                    <a:pt x="1018268" y="478155"/>
                  </a:lnTo>
                  <a:lnTo>
                    <a:pt x="1036794" y="484346"/>
                  </a:lnTo>
                  <a:close/>
                  <a:moveTo>
                    <a:pt x="616692" y="1010603"/>
                  </a:moveTo>
                  <a:cubicBezTo>
                    <a:pt x="606783" y="1006135"/>
                    <a:pt x="595440" y="1006135"/>
                    <a:pt x="585531" y="1010603"/>
                  </a:cubicBezTo>
                  <a:cubicBezTo>
                    <a:pt x="585702" y="1024414"/>
                    <a:pt x="574967" y="1035891"/>
                    <a:pt x="561211" y="1036606"/>
                  </a:cubicBezTo>
                  <a:lnTo>
                    <a:pt x="588951" y="1052132"/>
                  </a:lnTo>
                  <a:lnTo>
                    <a:pt x="616692" y="1041749"/>
                  </a:lnTo>
                  <a:lnTo>
                    <a:pt x="652983" y="1029653"/>
                  </a:lnTo>
                  <a:lnTo>
                    <a:pt x="684049" y="1052132"/>
                  </a:lnTo>
                  <a:cubicBezTo>
                    <a:pt x="707420" y="1023557"/>
                    <a:pt x="684049" y="1007078"/>
                    <a:pt x="684049" y="1007078"/>
                  </a:cubicBezTo>
                  <a:lnTo>
                    <a:pt x="616692" y="1010603"/>
                  </a:lnTo>
                  <a:close/>
                  <a:moveTo>
                    <a:pt x="1206658" y="1540478"/>
                  </a:moveTo>
                  <a:lnTo>
                    <a:pt x="1179773" y="1534763"/>
                  </a:lnTo>
                  <a:lnTo>
                    <a:pt x="1133031" y="1504950"/>
                  </a:lnTo>
                  <a:lnTo>
                    <a:pt x="1091990" y="1504950"/>
                  </a:lnTo>
                  <a:lnTo>
                    <a:pt x="1056554" y="1486567"/>
                  </a:lnTo>
                  <a:lnTo>
                    <a:pt x="1042399" y="1486567"/>
                  </a:lnTo>
                  <a:cubicBezTo>
                    <a:pt x="1042399" y="1486567"/>
                    <a:pt x="1045249" y="1466660"/>
                    <a:pt x="1040974" y="1465231"/>
                  </a:cubicBezTo>
                  <a:cubicBezTo>
                    <a:pt x="1036699" y="1463802"/>
                    <a:pt x="1005633" y="1445324"/>
                    <a:pt x="1005633" y="1445324"/>
                  </a:cubicBezTo>
                  <a:lnTo>
                    <a:pt x="981502" y="1453896"/>
                  </a:lnTo>
                  <a:lnTo>
                    <a:pt x="981502" y="1436846"/>
                  </a:lnTo>
                  <a:lnTo>
                    <a:pt x="964497" y="1429703"/>
                  </a:lnTo>
                  <a:lnTo>
                    <a:pt x="950341" y="1429703"/>
                  </a:lnTo>
                  <a:lnTo>
                    <a:pt x="951766" y="1415510"/>
                  </a:lnTo>
                  <a:cubicBezTo>
                    <a:pt x="951766" y="1415510"/>
                    <a:pt x="964497" y="1390269"/>
                    <a:pt x="957467" y="1385888"/>
                  </a:cubicBezTo>
                  <a:cubicBezTo>
                    <a:pt x="950436" y="1381506"/>
                    <a:pt x="924881" y="1324642"/>
                    <a:pt x="924881" y="1324642"/>
                  </a:cubicBezTo>
                  <a:lnTo>
                    <a:pt x="886880" y="1303306"/>
                  </a:lnTo>
                  <a:lnTo>
                    <a:pt x="845838" y="1303306"/>
                  </a:lnTo>
                  <a:lnTo>
                    <a:pt x="810403" y="1269302"/>
                  </a:lnTo>
                  <a:lnTo>
                    <a:pt x="775062" y="1240727"/>
                  </a:lnTo>
                  <a:lnTo>
                    <a:pt x="755206" y="1201007"/>
                  </a:lnTo>
                  <a:lnTo>
                    <a:pt x="733925" y="1186815"/>
                  </a:lnTo>
                  <a:cubicBezTo>
                    <a:pt x="733925" y="1186815"/>
                    <a:pt x="709890" y="1202436"/>
                    <a:pt x="704190" y="1201007"/>
                  </a:cubicBezTo>
                  <a:cubicBezTo>
                    <a:pt x="698489" y="1199579"/>
                    <a:pt x="663149" y="1186815"/>
                    <a:pt x="663149" y="1186815"/>
                  </a:cubicBezTo>
                  <a:lnTo>
                    <a:pt x="633413" y="1178338"/>
                  </a:lnTo>
                  <a:lnTo>
                    <a:pt x="596267" y="1195769"/>
                  </a:lnTo>
                  <a:lnTo>
                    <a:pt x="596267" y="1233869"/>
                  </a:lnTo>
                  <a:lnTo>
                    <a:pt x="582111" y="1224344"/>
                  </a:lnTo>
                  <a:lnTo>
                    <a:pt x="582111" y="1210056"/>
                  </a:lnTo>
                  <a:lnTo>
                    <a:pt x="594842" y="1185958"/>
                  </a:lnTo>
                  <a:lnTo>
                    <a:pt x="600542" y="1168908"/>
                  </a:lnTo>
                  <a:lnTo>
                    <a:pt x="587812" y="1163288"/>
                  </a:lnTo>
                  <a:lnTo>
                    <a:pt x="570806" y="1183100"/>
                  </a:lnTo>
                  <a:lnTo>
                    <a:pt x="528340" y="1195769"/>
                  </a:lnTo>
                  <a:lnTo>
                    <a:pt x="519790" y="1214247"/>
                  </a:lnTo>
                  <a:lnTo>
                    <a:pt x="499934" y="1232726"/>
                  </a:lnTo>
                  <a:lnTo>
                    <a:pt x="494329" y="1248347"/>
                  </a:lnTo>
                  <a:lnTo>
                    <a:pt x="463168" y="1222820"/>
                  </a:lnTo>
                  <a:cubicBezTo>
                    <a:pt x="452661" y="1228335"/>
                    <a:pt x="441773" y="1233078"/>
                    <a:pt x="430582" y="1237012"/>
                  </a:cubicBezTo>
                  <a:cubicBezTo>
                    <a:pt x="419096" y="1230897"/>
                    <a:pt x="408190" y="1223762"/>
                    <a:pt x="397996" y="1215676"/>
                  </a:cubicBezTo>
                  <a:lnTo>
                    <a:pt x="382416" y="1185863"/>
                  </a:lnTo>
                  <a:lnTo>
                    <a:pt x="390966" y="1146143"/>
                  </a:lnTo>
                  <a:lnTo>
                    <a:pt x="397996" y="1104900"/>
                  </a:lnTo>
                  <a:lnTo>
                    <a:pt x="371111" y="1087850"/>
                  </a:lnTo>
                  <a:lnTo>
                    <a:pt x="334250" y="1087850"/>
                  </a:lnTo>
                  <a:lnTo>
                    <a:pt x="305749" y="1079373"/>
                  </a:lnTo>
                  <a:lnTo>
                    <a:pt x="319049" y="1058037"/>
                  </a:lnTo>
                  <a:lnTo>
                    <a:pt x="334629" y="1026795"/>
                  </a:lnTo>
                  <a:lnTo>
                    <a:pt x="348785" y="1004126"/>
                  </a:lnTo>
                  <a:cubicBezTo>
                    <a:pt x="348785" y="1004126"/>
                    <a:pt x="352775" y="993743"/>
                    <a:pt x="357335" y="991362"/>
                  </a:cubicBezTo>
                  <a:cubicBezTo>
                    <a:pt x="375386" y="981837"/>
                    <a:pt x="357335" y="972884"/>
                    <a:pt x="357335" y="972884"/>
                  </a:cubicBezTo>
                  <a:cubicBezTo>
                    <a:pt x="357335" y="972884"/>
                    <a:pt x="319334" y="970026"/>
                    <a:pt x="313444" y="972884"/>
                  </a:cubicBezTo>
                  <a:cubicBezTo>
                    <a:pt x="307554" y="975741"/>
                    <a:pt x="292163" y="984218"/>
                    <a:pt x="292163" y="984218"/>
                  </a:cubicBezTo>
                  <a:lnTo>
                    <a:pt x="292163" y="1016889"/>
                  </a:lnTo>
                  <a:lnTo>
                    <a:pt x="263663" y="1029653"/>
                  </a:lnTo>
                  <a:lnTo>
                    <a:pt x="219771" y="1039178"/>
                  </a:lnTo>
                  <a:lnTo>
                    <a:pt x="190036" y="1009269"/>
                  </a:lnTo>
                  <a:cubicBezTo>
                    <a:pt x="185760" y="1005078"/>
                    <a:pt x="175880" y="958215"/>
                    <a:pt x="175880" y="958215"/>
                  </a:cubicBezTo>
                  <a:lnTo>
                    <a:pt x="194216" y="941165"/>
                  </a:lnTo>
                  <a:lnTo>
                    <a:pt x="202766" y="926973"/>
                  </a:lnTo>
                  <a:lnTo>
                    <a:pt x="204191" y="892874"/>
                  </a:lnTo>
                  <a:lnTo>
                    <a:pt x="222526" y="877253"/>
                  </a:lnTo>
                  <a:lnTo>
                    <a:pt x="229652" y="858774"/>
                  </a:lnTo>
                  <a:lnTo>
                    <a:pt x="250742" y="843344"/>
                  </a:lnTo>
                  <a:lnTo>
                    <a:pt x="270978" y="824770"/>
                  </a:lnTo>
                  <a:lnTo>
                    <a:pt x="289408" y="819150"/>
                  </a:lnTo>
                  <a:lnTo>
                    <a:pt x="314869" y="824770"/>
                  </a:lnTo>
                  <a:cubicBezTo>
                    <a:pt x="316294" y="815245"/>
                    <a:pt x="363035" y="819150"/>
                    <a:pt x="363035" y="819150"/>
                  </a:cubicBezTo>
                  <a:lnTo>
                    <a:pt x="381466" y="818198"/>
                  </a:lnTo>
                  <a:lnTo>
                    <a:pt x="380041" y="807815"/>
                  </a:lnTo>
                  <a:cubicBezTo>
                    <a:pt x="388591" y="800671"/>
                    <a:pt x="416902" y="807815"/>
                    <a:pt x="416902" y="807815"/>
                  </a:cubicBezTo>
                  <a:lnTo>
                    <a:pt x="454903" y="804577"/>
                  </a:lnTo>
                  <a:cubicBezTo>
                    <a:pt x="463263" y="806387"/>
                    <a:pt x="470293" y="823627"/>
                    <a:pt x="470293" y="823627"/>
                  </a:cubicBezTo>
                  <a:lnTo>
                    <a:pt x="453288" y="839248"/>
                  </a:lnTo>
                  <a:lnTo>
                    <a:pt x="464688" y="873252"/>
                  </a:lnTo>
                  <a:lnTo>
                    <a:pt x="475993" y="888873"/>
                  </a:lnTo>
                  <a:lnTo>
                    <a:pt x="471718" y="904494"/>
                  </a:lnTo>
                  <a:lnTo>
                    <a:pt x="498984" y="900494"/>
                  </a:lnTo>
                  <a:cubicBezTo>
                    <a:pt x="499427" y="891477"/>
                    <a:pt x="499871" y="882460"/>
                    <a:pt x="500314" y="873443"/>
                  </a:cubicBezTo>
                  <a:lnTo>
                    <a:pt x="501739" y="840772"/>
                  </a:lnTo>
                  <a:lnTo>
                    <a:pt x="497559" y="804958"/>
                  </a:lnTo>
                  <a:lnTo>
                    <a:pt x="523020" y="749903"/>
                  </a:lnTo>
                  <a:lnTo>
                    <a:pt x="626383" y="683228"/>
                  </a:lnTo>
                  <a:cubicBezTo>
                    <a:pt x="625908" y="675164"/>
                    <a:pt x="625432" y="667099"/>
                    <a:pt x="624957" y="659035"/>
                  </a:cubicBezTo>
                  <a:lnTo>
                    <a:pt x="631988" y="624269"/>
                  </a:lnTo>
                  <a:lnTo>
                    <a:pt x="650418" y="630650"/>
                  </a:lnTo>
                  <a:lnTo>
                    <a:pt x="683004" y="591884"/>
                  </a:lnTo>
                  <a:lnTo>
                    <a:pt x="725470" y="577787"/>
                  </a:lnTo>
                  <a:lnTo>
                    <a:pt x="750931" y="560451"/>
                  </a:lnTo>
                  <a:lnTo>
                    <a:pt x="763661" y="534829"/>
                  </a:lnTo>
                  <a:lnTo>
                    <a:pt x="810403" y="520637"/>
                  </a:lnTo>
                  <a:lnTo>
                    <a:pt x="857144" y="496538"/>
                  </a:lnTo>
                  <a:lnTo>
                    <a:pt x="835673" y="519494"/>
                  </a:lnTo>
                  <a:lnTo>
                    <a:pt x="832823" y="539401"/>
                  </a:lnTo>
                  <a:lnTo>
                    <a:pt x="858284" y="533686"/>
                  </a:lnTo>
                  <a:lnTo>
                    <a:pt x="880990" y="520922"/>
                  </a:lnTo>
                  <a:lnTo>
                    <a:pt x="900750" y="515302"/>
                  </a:lnTo>
                  <a:lnTo>
                    <a:pt x="919180" y="509588"/>
                  </a:lnTo>
                  <a:lnTo>
                    <a:pt x="924881" y="496824"/>
                  </a:lnTo>
                  <a:lnTo>
                    <a:pt x="912150" y="496824"/>
                  </a:lnTo>
                  <a:lnTo>
                    <a:pt x="892295" y="489680"/>
                  </a:lnTo>
                  <a:lnTo>
                    <a:pt x="863794" y="468440"/>
                  </a:lnTo>
                  <a:cubicBezTo>
                    <a:pt x="863196" y="463742"/>
                    <a:pt x="864734" y="459023"/>
                    <a:pt x="867974" y="455581"/>
                  </a:cubicBezTo>
                  <a:lnTo>
                    <a:pt x="880799" y="444056"/>
                  </a:lnTo>
                  <a:cubicBezTo>
                    <a:pt x="880799" y="444056"/>
                    <a:pt x="886405" y="437198"/>
                    <a:pt x="882224" y="437198"/>
                  </a:cubicBezTo>
                  <a:cubicBezTo>
                    <a:pt x="878044" y="437198"/>
                    <a:pt x="846789" y="430340"/>
                    <a:pt x="846789" y="430340"/>
                  </a:cubicBezTo>
                  <a:lnTo>
                    <a:pt x="812778" y="444056"/>
                  </a:lnTo>
                  <a:lnTo>
                    <a:pt x="793492" y="444056"/>
                  </a:lnTo>
                  <a:lnTo>
                    <a:pt x="817623" y="423005"/>
                  </a:lnTo>
                  <a:lnTo>
                    <a:pt x="844508" y="423005"/>
                  </a:lnTo>
                  <a:lnTo>
                    <a:pt x="874244" y="415862"/>
                  </a:lnTo>
                  <a:lnTo>
                    <a:pt x="935996" y="415862"/>
                  </a:lnTo>
                  <a:lnTo>
                    <a:pt x="970007" y="408718"/>
                  </a:lnTo>
                  <a:lnTo>
                    <a:pt x="994233" y="395669"/>
                  </a:lnTo>
                  <a:lnTo>
                    <a:pt x="1023968" y="392621"/>
                  </a:lnTo>
                  <a:lnTo>
                    <a:pt x="1032519" y="360712"/>
                  </a:lnTo>
                  <a:lnTo>
                    <a:pt x="1012663" y="343662"/>
                  </a:lnTo>
                  <a:lnTo>
                    <a:pt x="984162" y="328898"/>
                  </a:lnTo>
                  <a:lnTo>
                    <a:pt x="978462" y="295370"/>
                  </a:lnTo>
                  <a:lnTo>
                    <a:pt x="962882" y="261271"/>
                  </a:lnTo>
                  <a:lnTo>
                    <a:pt x="948726" y="261271"/>
                  </a:lnTo>
                  <a:lnTo>
                    <a:pt x="947301" y="279749"/>
                  </a:lnTo>
                  <a:lnTo>
                    <a:pt x="924691" y="279749"/>
                  </a:lnTo>
                  <a:lnTo>
                    <a:pt x="918991" y="291084"/>
                  </a:lnTo>
                  <a:lnTo>
                    <a:pt x="910535" y="296799"/>
                  </a:lnTo>
                  <a:lnTo>
                    <a:pt x="896380" y="299656"/>
                  </a:lnTo>
                  <a:lnTo>
                    <a:pt x="883555" y="286798"/>
                  </a:lnTo>
                  <a:lnTo>
                    <a:pt x="900560" y="268415"/>
                  </a:lnTo>
                  <a:lnTo>
                    <a:pt x="880799" y="249936"/>
                  </a:lnTo>
                  <a:lnTo>
                    <a:pt x="856669" y="237173"/>
                  </a:lnTo>
                  <a:lnTo>
                    <a:pt x="831493" y="237173"/>
                  </a:lnTo>
                  <a:lnTo>
                    <a:pt x="813063" y="242792"/>
                  </a:lnTo>
                  <a:lnTo>
                    <a:pt x="787602" y="272606"/>
                  </a:lnTo>
                  <a:lnTo>
                    <a:pt x="767746" y="289655"/>
                  </a:lnTo>
                  <a:lnTo>
                    <a:pt x="773447" y="305276"/>
                  </a:lnTo>
                  <a:lnTo>
                    <a:pt x="766226" y="328994"/>
                  </a:lnTo>
                  <a:lnTo>
                    <a:pt x="770501" y="338519"/>
                  </a:lnTo>
                  <a:lnTo>
                    <a:pt x="746371" y="347091"/>
                  </a:lnTo>
                  <a:lnTo>
                    <a:pt x="719485" y="352711"/>
                  </a:lnTo>
                  <a:lnTo>
                    <a:pt x="708180" y="349853"/>
                  </a:lnTo>
                  <a:lnTo>
                    <a:pt x="699629" y="361283"/>
                  </a:lnTo>
                  <a:lnTo>
                    <a:pt x="715210" y="393192"/>
                  </a:lnTo>
                  <a:lnTo>
                    <a:pt x="699629" y="403860"/>
                  </a:lnTo>
                  <a:lnTo>
                    <a:pt x="678444" y="403860"/>
                  </a:lnTo>
                  <a:lnTo>
                    <a:pt x="660488" y="380714"/>
                  </a:lnTo>
                  <a:lnTo>
                    <a:pt x="656213" y="367570"/>
                  </a:lnTo>
                  <a:lnTo>
                    <a:pt x="668944" y="360521"/>
                  </a:lnTo>
                  <a:lnTo>
                    <a:pt x="659443" y="343472"/>
                  </a:lnTo>
                  <a:lnTo>
                    <a:pt x="629708" y="342043"/>
                  </a:lnTo>
                  <a:lnTo>
                    <a:pt x="590091" y="317373"/>
                  </a:lnTo>
                  <a:lnTo>
                    <a:pt x="571661" y="317373"/>
                  </a:lnTo>
                  <a:lnTo>
                    <a:pt x="567386" y="302228"/>
                  </a:lnTo>
                  <a:lnTo>
                    <a:pt x="554656" y="296609"/>
                  </a:lnTo>
                  <a:lnTo>
                    <a:pt x="573086" y="275273"/>
                  </a:lnTo>
                  <a:lnTo>
                    <a:pt x="599972" y="259652"/>
                  </a:lnTo>
                  <a:lnTo>
                    <a:pt x="646713" y="242602"/>
                  </a:lnTo>
                  <a:lnTo>
                    <a:pt x="663718" y="236982"/>
                  </a:lnTo>
                  <a:lnTo>
                    <a:pt x="700485" y="228409"/>
                  </a:lnTo>
                  <a:lnTo>
                    <a:pt x="725185" y="214694"/>
                  </a:lnTo>
                  <a:lnTo>
                    <a:pt x="747796" y="194786"/>
                  </a:lnTo>
                  <a:lnTo>
                    <a:pt x="777532" y="194786"/>
                  </a:lnTo>
                  <a:lnTo>
                    <a:pt x="812968" y="185833"/>
                  </a:lnTo>
                  <a:lnTo>
                    <a:pt x="835673" y="185833"/>
                  </a:lnTo>
                  <a:lnTo>
                    <a:pt x="845174" y="159353"/>
                  </a:lnTo>
                  <a:lnTo>
                    <a:pt x="799857" y="159353"/>
                  </a:lnTo>
                  <a:lnTo>
                    <a:pt x="782852" y="172403"/>
                  </a:lnTo>
                  <a:lnTo>
                    <a:pt x="753116" y="172403"/>
                  </a:lnTo>
                  <a:cubicBezTo>
                    <a:pt x="746798" y="166154"/>
                    <a:pt x="738980" y="161657"/>
                    <a:pt x="730410" y="159353"/>
                  </a:cubicBezTo>
                  <a:lnTo>
                    <a:pt x="730410" y="148876"/>
                  </a:lnTo>
                  <a:lnTo>
                    <a:pt x="745991" y="134684"/>
                  </a:lnTo>
                  <a:lnTo>
                    <a:pt x="766226" y="119444"/>
                  </a:lnTo>
                  <a:cubicBezTo>
                    <a:pt x="773304" y="110380"/>
                    <a:pt x="779023" y="100338"/>
                    <a:pt x="783232" y="89630"/>
                  </a:cubicBezTo>
                  <a:lnTo>
                    <a:pt x="824273" y="103823"/>
                  </a:lnTo>
                  <a:lnTo>
                    <a:pt x="855339" y="102203"/>
                  </a:lnTo>
                  <a:lnTo>
                    <a:pt x="876714" y="100965"/>
                  </a:lnTo>
                  <a:lnTo>
                    <a:pt x="903600" y="102394"/>
                  </a:lnTo>
                  <a:lnTo>
                    <a:pt x="919180" y="108109"/>
                  </a:lnTo>
                  <a:cubicBezTo>
                    <a:pt x="914905" y="119444"/>
                    <a:pt x="897995" y="110966"/>
                    <a:pt x="897995" y="110966"/>
                  </a:cubicBezTo>
                  <a:lnTo>
                    <a:pt x="846979" y="116586"/>
                  </a:lnTo>
                  <a:lnTo>
                    <a:pt x="824273" y="128969"/>
                  </a:lnTo>
                  <a:lnTo>
                    <a:pt x="831398" y="113348"/>
                  </a:lnTo>
                  <a:lnTo>
                    <a:pt x="807267" y="114776"/>
                  </a:lnTo>
                  <a:lnTo>
                    <a:pt x="778767" y="133160"/>
                  </a:lnTo>
                  <a:lnTo>
                    <a:pt x="798622" y="143161"/>
                  </a:lnTo>
                  <a:lnTo>
                    <a:pt x="845364" y="143161"/>
                  </a:lnTo>
                  <a:lnTo>
                    <a:pt x="870824" y="152686"/>
                  </a:lnTo>
                  <a:lnTo>
                    <a:pt x="892105" y="144209"/>
                  </a:lnTo>
                  <a:lnTo>
                    <a:pt x="914715" y="152686"/>
                  </a:lnTo>
                  <a:lnTo>
                    <a:pt x="941696" y="161258"/>
                  </a:lnTo>
                  <a:lnTo>
                    <a:pt x="909110" y="171450"/>
                  </a:lnTo>
                  <a:lnTo>
                    <a:pt x="880609" y="184880"/>
                  </a:lnTo>
                  <a:lnTo>
                    <a:pt x="852109" y="191072"/>
                  </a:lnTo>
                  <a:lnTo>
                    <a:pt x="829498" y="199549"/>
                  </a:lnTo>
                  <a:lnTo>
                    <a:pt x="838998" y="219456"/>
                  </a:lnTo>
                  <a:lnTo>
                    <a:pt x="898470" y="218027"/>
                  </a:lnTo>
                  <a:lnTo>
                    <a:pt x="935996" y="241173"/>
                  </a:lnTo>
                  <a:lnTo>
                    <a:pt x="967157" y="241173"/>
                  </a:lnTo>
                  <a:lnTo>
                    <a:pt x="968582" y="228409"/>
                  </a:lnTo>
                  <a:lnTo>
                    <a:pt x="975612" y="215646"/>
                  </a:lnTo>
                  <a:lnTo>
                    <a:pt x="989862" y="212789"/>
                  </a:lnTo>
                  <a:lnTo>
                    <a:pt x="978462" y="197168"/>
                  </a:lnTo>
                  <a:lnTo>
                    <a:pt x="974282" y="185357"/>
                  </a:lnTo>
                  <a:lnTo>
                    <a:pt x="991192" y="185357"/>
                  </a:lnTo>
                  <a:lnTo>
                    <a:pt x="1005443" y="195739"/>
                  </a:lnTo>
                  <a:cubicBezTo>
                    <a:pt x="1016748" y="204311"/>
                    <a:pt x="1040784" y="185357"/>
                    <a:pt x="1040784" y="185357"/>
                  </a:cubicBezTo>
                  <a:lnTo>
                    <a:pt x="1076220" y="171926"/>
                  </a:lnTo>
                  <a:lnTo>
                    <a:pt x="1032329" y="158877"/>
                  </a:lnTo>
                  <a:lnTo>
                    <a:pt x="1018173" y="144685"/>
                  </a:lnTo>
                  <a:cubicBezTo>
                    <a:pt x="1022353" y="136112"/>
                    <a:pt x="971432" y="123349"/>
                    <a:pt x="971432" y="123349"/>
                  </a:cubicBezTo>
                  <a:lnTo>
                    <a:pt x="931721" y="99250"/>
                  </a:lnTo>
                  <a:lnTo>
                    <a:pt x="922221" y="89249"/>
                  </a:lnTo>
                  <a:lnTo>
                    <a:pt x="888495" y="89249"/>
                  </a:lnTo>
                  <a:lnTo>
                    <a:pt x="915380" y="77914"/>
                  </a:lnTo>
                  <a:lnTo>
                    <a:pt x="981882" y="84963"/>
                  </a:lnTo>
                  <a:lnTo>
                    <a:pt x="1015893" y="77914"/>
                  </a:lnTo>
                  <a:lnTo>
                    <a:pt x="1093795" y="58007"/>
                  </a:lnTo>
                  <a:lnTo>
                    <a:pt x="1146142" y="45244"/>
                  </a:lnTo>
                  <a:lnTo>
                    <a:pt x="1184143" y="31052"/>
                  </a:lnTo>
                  <a:lnTo>
                    <a:pt x="1140157" y="24194"/>
                  </a:lnTo>
                  <a:cubicBezTo>
                    <a:pt x="1140157" y="24194"/>
                    <a:pt x="1108996" y="32766"/>
                    <a:pt x="1104721" y="32766"/>
                  </a:cubicBezTo>
                  <a:cubicBezTo>
                    <a:pt x="1100445" y="32766"/>
                    <a:pt x="1063680" y="35623"/>
                    <a:pt x="1059404" y="35623"/>
                  </a:cubicBezTo>
                  <a:lnTo>
                    <a:pt x="960222" y="35623"/>
                  </a:lnTo>
                  <a:lnTo>
                    <a:pt x="929156" y="42672"/>
                  </a:lnTo>
                  <a:lnTo>
                    <a:pt x="957657" y="49816"/>
                  </a:lnTo>
                  <a:lnTo>
                    <a:pt x="940651" y="59341"/>
                  </a:lnTo>
                  <a:lnTo>
                    <a:pt x="910915" y="59341"/>
                  </a:lnTo>
                  <a:lnTo>
                    <a:pt x="893910" y="65056"/>
                  </a:lnTo>
                  <a:lnTo>
                    <a:pt x="916520" y="48006"/>
                  </a:lnTo>
                  <a:lnTo>
                    <a:pt x="892485" y="42291"/>
                  </a:lnTo>
                  <a:lnTo>
                    <a:pt x="862749" y="49435"/>
                  </a:lnTo>
                  <a:lnTo>
                    <a:pt x="825888" y="70675"/>
                  </a:lnTo>
                  <a:lnTo>
                    <a:pt x="842893" y="76390"/>
                  </a:lnTo>
                  <a:lnTo>
                    <a:pt x="867024" y="66865"/>
                  </a:lnTo>
                  <a:lnTo>
                    <a:pt x="886785" y="71057"/>
                  </a:lnTo>
                  <a:lnTo>
                    <a:pt x="865599" y="76772"/>
                  </a:lnTo>
                  <a:lnTo>
                    <a:pt x="857049" y="88106"/>
                  </a:lnTo>
                  <a:lnTo>
                    <a:pt x="871204" y="92393"/>
                  </a:lnTo>
                  <a:lnTo>
                    <a:pt x="833203" y="95250"/>
                  </a:lnTo>
                  <a:lnTo>
                    <a:pt x="766701" y="83915"/>
                  </a:lnTo>
                  <a:lnTo>
                    <a:pt x="739816" y="116491"/>
                  </a:lnTo>
                  <a:lnTo>
                    <a:pt x="685949" y="154591"/>
                  </a:lnTo>
                  <a:lnTo>
                    <a:pt x="700105" y="165925"/>
                  </a:lnTo>
                  <a:lnTo>
                    <a:pt x="690604" y="171926"/>
                  </a:lnTo>
                  <a:lnTo>
                    <a:pt x="677874" y="178689"/>
                  </a:lnTo>
                  <a:lnTo>
                    <a:pt x="641013" y="171926"/>
                  </a:lnTo>
                  <a:lnTo>
                    <a:pt x="590091" y="185357"/>
                  </a:lnTo>
                  <a:lnTo>
                    <a:pt x="477559" y="240252"/>
                  </a:lnTo>
                  <a:cubicBezTo>
                    <a:pt x="181848" y="530352"/>
                    <a:pt x="102036" y="696627"/>
                    <a:pt x="0" y="1091502"/>
                  </a:cubicBezTo>
                  <a:lnTo>
                    <a:pt x="114699" y="1064800"/>
                  </a:lnTo>
                  <a:lnTo>
                    <a:pt x="134554" y="1086041"/>
                  </a:lnTo>
                  <a:lnTo>
                    <a:pt x="168565" y="1091756"/>
                  </a:lnTo>
                  <a:lnTo>
                    <a:pt x="191271" y="1105948"/>
                  </a:lnTo>
                  <a:lnTo>
                    <a:pt x="215306" y="1096423"/>
                  </a:lnTo>
                  <a:lnTo>
                    <a:pt x="235162" y="1116330"/>
                  </a:lnTo>
                  <a:lnTo>
                    <a:pt x="279053" y="1140428"/>
                  </a:lnTo>
                  <a:lnTo>
                    <a:pt x="321519" y="1146143"/>
                  </a:lnTo>
                  <a:lnTo>
                    <a:pt x="334250" y="1188720"/>
                  </a:lnTo>
                  <a:cubicBezTo>
                    <a:pt x="334250" y="1188720"/>
                    <a:pt x="363985" y="1215676"/>
                    <a:pt x="362750" y="1221391"/>
                  </a:cubicBezTo>
                  <a:cubicBezTo>
                    <a:pt x="361515" y="1227106"/>
                    <a:pt x="372251" y="1252633"/>
                    <a:pt x="378331" y="1252633"/>
                  </a:cubicBezTo>
                  <a:cubicBezTo>
                    <a:pt x="392505" y="1257710"/>
                    <a:pt x="406252" y="1263891"/>
                    <a:pt x="419467" y="1271111"/>
                  </a:cubicBezTo>
                  <a:lnTo>
                    <a:pt x="443503" y="1273874"/>
                  </a:lnTo>
                  <a:lnTo>
                    <a:pt x="453003" y="1252633"/>
                  </a:lnTo>
                  <a:lnTo>
                    <a:pt x="474283" y="1252633"/>
                  </a:lnTo>
                  <a:lnTo>
                    <a:pt x="474283" y="1273874"/>
                  </a:lnTo>
                  <a:lnTo>
                    <a:pt x="482834" y="1285304"/>
                  </a:lnTo>
                  <a:lnTo>
                    <a:pt x="485589" y="1317879"/>
                  </a:lnTo>
                  <a:lnTo>
                    <a:pt x="494139" y="1342073"/>
                  </a:lnTo>
                  <a:lnTo>
                    <a:pt x="479983" y="1357694"/>
                  </a:lnTo>
                  <a:lnTo>
                    <a:pt x="457278" y="1386269"/>
                  </a:lnTo>
                  <a:lnTo>
                    <a:pt x="428777" y="1425797"/>
                  </a:lnTo>
                  <a:lnTo>
                    <a:pt x="431627" y="1463897"/>
                  </a:lnTo>
                  <a:lnTo>
                    <a:pt x="424502" y="1489424"/>
                  </a:lnTo>
                  <a:lnTo>
                    <a:pt x="445782" y="1496568"/>
                  </a:lnTo>
                  <a:lnTo>
                    <a:pt x="427352" y="1522095"/>
                  </a:lnTo>
                  <a:cubicBezTo>
                    <a:pt x="431114" y="1532801"/>
                    <a:pt x="434287" y="1543707"/>
                    <a:pt x="436852" y="1554766"/>
                  </a:cubicBezTo>
                  <a:cubicBezTo>
                    <a:pt x="441251" y="1566948"/>
                    <a:pt x="446457" y="1578816"/>
                    <a:pt x="452433" y="1590294"/>
                  </a:cubicBezTo>
                  <a:lnTo>
                    <a:pt x="472288" y="1607344"/>
                  </a:lnTo>
                  <a:lnTo>
                    <a:pt x="480838" y="1635919"/>
                  </a:lnTo>
                  <a:lnTo>
                    <a:pt x="529005" y="1735265"/>
                  </a:lnTo>
                  <a:lnTo>
                    <a:pt x="562921" y="1763840"/>
                  </a:lnTo>
                  <a:lnTo>
                    <a:pt x="612512" y="1789367"/>
                  </a:lnTo>
                  <a:cubicBezTo>
                    <a:pt x="612512" y="1789367"/>
                    <a:pt x="643673" y="1823466"/>
                    <a:pt x="645098" y="1827467"/>
                  </a:cubicBezTo>
                  <a:cubicBezTo>
                    <a:pt x="646523" y="1831467"/>
                    <a:pt x="662103" y="1894142"/>
                    <a:pt x="662103" y="1894142"/>
                  </a:cubicBezTo>
                  <a:cubicBezTo>
                    <a:pt x="661882" y="1905826"/>
                    <a:pt x="661660" y="1917510"/>
                    <a:pt x="661439" y="1929194"/>
                  </a:cubicBezTo>
                  <a:lnTo>
                    <a:pt x="670939" y="1966055"/>
                  </a:lnTo>
                  <a:lnTo>
                    <a:pt x="673789" y="2007299"/>
                  </a:lnTo>
                  <a:lnTo>
                    <a:pt x="678064" y="2064449"/>
                  </a:lnTo>
                  <a:lnTo>
                    <a:pt x="692219" y="2109883"/>
                  </a:lnTo>
                  <a:lnTo>
                    <a:pt x="704950" y="2169509"/>
                  </a:lnTo>
                  <a:lnTo>
                    <a:pt x="689369" y="2189417"/>
                  </a:lnTo>
                  <a:lnTo>
                    <a:pt x="698869" y="2218849"/>
                  </a:lnTo>
                  <a:lnTo>
                    <a:pt x="710270" y="2261807"/>
                  </a:lnTo>
                  <a:lnTo>
                    <a:pt x="730030" y="2283143"/>
                  </a:lnTo>
                  <a:cubicBezTo>
                    <a:pt x="729587" y="2294509"/>
                    <a:pt x="729143" y="2305876"/>
                    <a:pt x="728700" y="2317242"/>
                  </a:cubicBezTo>
                  <a:lnTo>
                    <a:pt x="732880" y="2351246"/>
                  </a:lnTo>
                  <a:lnTo>
                    <a:pt x="820758" y="2444972"/>
                  </a:lnTo>
                  <a:lnTo>
                    <a:pt x="837668" y="2463451"/>
                  </a:lnTo>
                  <a:lnTo>
                    <a:pt x="837668" y="2419445"/>
                  </a:lnTo>
                  <a:lnTo>
                    <a:pt x="866169" y="2402967"/>
                  </a:lnTo>
                  <a:lnTo>
                    <a:pt x="866169" y="2376869"/>
                  </a:lnTo>
                  <a:lnTo>
                    <a:pt x="837668" y="2364105"/>
                  </a:lnTo>
                  <a:lnTo>
                    <a:pt x="837668" y="2344198"/>
                  </a:lnTo>
                  <a:lnTo>
                    <a:pt x="851634" y="2331434"/>
                  </a:lnTo>
                  <a:lnTo>
                    <a:pt x="865694" y="2308670"/>
                  </a:lnTo>
                  <a:lnTo>
                    <a:pt x="865694" y="2290191"/>
                  </a:lnTo>
                  <a:cubicBezTo>
                    <a:pt x="877379" y="2286000"/>
                    <a:pt x="865694" y="2273141"/>
                    <a:pt x="865694" y="2273141"/>
                  </a:cubicBezTo>
                  <a:lnTo>
                    <a:pt x="846219" y="2273141"/>
                  </a:lnTo>
                  <a:lnTo>
                    <a:pt x="844793" y="2254758"/>
                  </a:lnTo>
                  <a:lnTo>
                    <a:pt x="863224" y="2254758"/>
                  </a:lnTo>
                  <a:lnTo>
                    <a:pt x="870824" y="2266093"/>
                  </a:lnTo>
                  <a:lnTo>
                    <a:pt x="885835" y="2254758"/>
                  </a:lnTo>
                  <a:lnTo>
                    <a:pt x="874529" y="2231993"/>
                  </a:lnTo>
                  <a:cubicBezTo>
                    <a:pt x="877379" y="2224945"/>
                    <a:pt x="897235" y="2231993"/>
                    <a:pt x="897235" y="2231993"/>
                  </a:cubicBezTo>
                  <a:lnTo>
                    <a:pt x="931151" y="2212086"/>
                  </a:lnTo>
                  <a:lnTo>
                    <a:pt x="945306" y="2195132"/>
                  </a:lnTo>
                  <a:lnTo>
                    <a:pt x="945306" y="2172367"/>
                  </a:lnTo>
                  <a:lnTo>
                    <a:pt x="929156" y="2157794"/>
                  </a:lnTo>
                  <a:lnTo>
                    <a:pt x="914905" y="2135029"/>
                  </a:lnTo>
                  <a:lnTo>
                    <a:pt x="931911" y="2135029"/>
                  </a:lnTo>
                  <a:cubicBezTo>
                    <a:pt x="931911" y="2135029"/>
                    <a:pt x="957467" y="2147888"/>
                    <a:pt x="965922" y="2135029"/>
                  </a:cubicBezTo>
                  <a:cubicBezTo>
                    <a:pt x="974377" y="2122170"/>
                    <a:pt x="987202" y="2105216"/>
                    <a:pt x="987202" y="2105216"/>
                  </a:cubicBezTo>
                  <a:lnTo>
                    <a:pt x="1002783" y="2068354"/>
                  </a:lnTo>
                  <a:cubicBezTo>
                    <a:pt x="1002783" y="2068354"/>
                    <a:pt x="1032519" y="2014347"/>
                    <a:pt x="1035369" y="2010061"/>
                  </a:cubicBezTo>
                  <a:cubicBezTo>
                    <a:pt x="1038219" y="2005774"/>
                    <a:pt x="1035369" y="1952911"/>
                    <a:pt x="1035369" y="1952911"/>
                  </a:cubicBezTo>
                  <a:lnTo>
                    <a:pt x="1082110" y="1914811"/>
                  </a:lnTo>
                  <a:lnTo>
                    <a:pt x="1113271" y="1914811"/>
                  </a:lnTo>
                  <a:lnTo>
                    <a:pt x="1138732" y="1872139"/>
                  </a:lnTo>
                  <a:lnTo>
                    <a:pt x="1158587" y="1844135"/>
                  </a:lnTo>
                  <a:lnTo>
                    <a:pt x="1158587" y="1796510"/>
                  </a:lnTo>
                  <a:lnTo>
                    <a:pt x="1165617" y="1751076"/>
                  </a:lnTo>
                  <a:lnTo>
                    <a:pt x="1154502" y="1706690"/>
                  </a:lnTo>
                  <a:lnTo>
                    <a:pt x="1194118" y="1654112"/>
                  </a:lnTo>
                  <a:lnTo>
                    <a:pt x="1223854" y="1625537"/>
                  </a:lnTo>
                  <a:lnTo>
                    <a:pt x="1212549" y="1573054"/>
                  </a:lnTo>
                  <a:lnTo>
                    <a:pt x="1206658" y="1540478"/>
                  </a:lnTo>
                  <a:close/>
                  <a:moveTo>
                    <a:pt x="1522257" y="424720"/>
                  </a:moveTo>
                  <a:lnTo>
                    <a:pt x="1531757" y="430340"/>
                  </a:lnTo>
                  <a:lnTo>
                    <a:pt x="1544678" y="419100"/>
                  </a:lnTo>
                  <a:lnTo>
                    <a:pt x="1563013" y="419100"/>
                  </a:lnTo>
                  <a:lnTo>
                    <a:pt x="1579924" y="413385"/>
                  </a:lnTo>
                  <a:lnTo>
                    <a:pt x="1587524" y="402907"/>
                  </a:lnTo>
                  <a:lnTo>
                    <a:pt x="1583914" y="388430"/>
                  </a:lnTo>
                  <a:lnTo>
                    <a:pt x="1591134" y="380714"/>
                  </a:lnTo>
                  <a:cubicBezTo>
                    <a:pt x="1591989" y="368999"/>
                    <a:pt x="1573463" y="360521"/>
                    <a:pt x="1573463" y="360521"/>
                  </a:cubicBezTo>
                  <a:lnTo>
                    <a:pt x="1563013" y="360521"/>
                  </a:lnTo>
                  <a:lnTo>
                    <a:pt x="1550093" y="375476"/>
                  </a:lnTo>
                  <a:lnTo>
                    <a:pt x="1536412" y="375476"/>
                  </a:lnTo>
                  <a:lnTo>
                    <a:pt x="1531567" y="392430"/>
                  </a:lnTo>
                  <a:lnTo>
                    <a:pt x="1533562" y="405194"/>
                  </a:lnTo>
                  <a:lnTo>
                    <a:pt x="1522257" y="412242"/>
                  </a:lnTo>
                  <a:lnTo>
                    <a:pt x="1522257" y="424720"/>
                  </a:lnTo>
                  <a:close/>
                  <a:moveTo>
                    <a:pt x="1607759" y="317373"/>
                  </a:moveTo>
                  <a:lnTo>
                    <a:pt x="1593319" y="323850"/>
                  </a:lnTo>
                  <a:lnTo>
                    <a:pt x="1593319" y="345662"/>
                  </a:lnTo>
                  <a:lnTo>
                    <a:pt x="1594934" y="351282"/>
                  </a:lnTo>
                  <a:cubicBezTo>
                    <a:pt x="1595988" y="355778"/>
                    <a:pt x="1596530" y="360379"/>
                    <a:pt x="1596549" y="364998"/>
                  </a:cubicBezTo>
                  <a:lnTo>
                    <a:pt x="1606999" y="372237"/>
                  </a:lnTo>
                  <a:lnTo>
                    <a:pt x="1617450" y="378714"/>
                  </a:lnTo>
                  <a:lnTo>
                    <a:pt x="1622295" y="388239"/>
                  </a:lnTo>
                  <a:cubicBezTo>
                    <a:pt x="1622295" y="388239"/>
                    <a:pt x="1620680" y="397764"/>
                    <a:pt x="1615075" y="397764"/>
                  </a:cubicBezTo>
                  <a:lnTo>
                    <a:pt x="1602154" y="401860"/>
                  </a:lnTo>
                  <a:lnTo>
                    <a:pt x="1606999" y="410718"/>
                  </a:lnTo>
                  <a:cubicBezTo>
                    <a:pt x="1606999" y="410718"/>
                    <a:pt x="1597499" y="415576"/>
                    <a:pt x="1596549" y="419576"/>
                  </a:cubicBezTo>
                  <a:lnTo>
                    <a:pt x="1605384" y="426053"/>
                  </a:lnTo>
                  <a:lnTo>
                    <a:pt x="1597309" y="434150"/>
                  </a:lnTo>
                  <a:lnTo>
                    <a:pt x="1579639" y="434150"/>
                  </a:lnTo>
                  <a:lnTo>
                    <a:pt x="1579639" y="443675"/>
                  </a:lnTo>
                  <a:lnTo>
                    <a:pt x="1616690" y="443675"/>
                  </a:lnTo>
                  <a:lnTo>
                    <a:pt x="1631985" y="434150"/>
                  </a:lnTo>
                  <a:lnTo>
                    <a:pt x="1654501" y="438150"/>
                  </a:lnTo>
                  <a:cubicBezTo>
                    <a:pt x="1654501" y="438150"/>
                    <a:pt x="1673026" y="434150"/>
                    <a:pt x="1677016" y="434150"/>
                  </a:cubicBezTo>
                  <a:lnTo>
                    <a:pt x="1673786" y="430054"/>
                  </a:lnTo>
                  <a:lnTo>
                    <a:pt x="1679486" y="422815"/>
                  </a:lnTo>
                  <a:lnTo>
                    <a:pt x="1688322" y="412337"/>
                  </a:lnTo>
                  <a:lnTo>
                    <a:pt x="1677016" y="407765"/>
                  </a:lnTo>
                  <a:lnTo>
                    <a:pt x="1664191" y="403765"/>
                  </a:lnTo>
                  <a:lnTo>
                    <a:pt x="1665806" y="390049"/>
                  </a:lnTo>
                  <a:lnTo>
                    <a:pt x="1653646" y="380524"/>
                  </a:lnTo>
                  <a:lnTo>
                    <a:pt x="1635215" y="370427"/>
                  </a:lnTo>
                  <a:lnTo>
                    <a:pt x="1633600" y="351854"/>
                  </a:lnTo>
                  <a:lnTo>
                    <a:pt x="1635215" y="335756"/>
                  </a:lnTo>
                  <a:lnTo>
                    <a:pt x="1616215" y="335756"/>
                  </a:lnTo>
                  <a:lnTo>
                    <a:pt x="1612224" y="327660"/>
                  </a:lnTo>
                  <a:lnTo>
                    <a:pt x="1623435" y="317182"/>
                  </a:lnTo>
                  <a:lnTo>
                    <a:pt x="1607759" y="317373"/>
                  </a:lnTo>
                  <a:close/>
                  <a:moveTo>
                    <a:pt x="1713212" y="386810"/>
                  </a:moveTo>
                  <a:lnTo>
                    <a:pt x="1713212" y="380714"/>
                  </a:lnTo>
                  <a:lnTo>
                    <a:pt x="1726133" y="380714"/>
                  </a:lnTo>
                  <a:lnTo>
                    <a:pt x="1733353" y="375476"/>
                  </a:lnTo>
                  <a:lnTo>
                    <a:pt x="1733353" y="355282"/>
                  </a:lnTo>
                  <a:lnTo>
                    <a:pt x="1742853" y="350425"/>
                  </a:lnTo>
                  <a:lnTo>
                    <a:pt x="1739623" y="334328"/>
                  </a:lnTo>
                  <a:lnTo>
                    <a:pt x="1724518" y="328994"/>
                  </a:lnTo>
                  <a:lnTo>
                    <a:pt x="1702002" y="336232"/>
                  </a:lnTo>
                  <a:lnTo>
                    <a:pt x="1702002" y="348044"/>
                  </a:lnTo>
                  <a:lnTo>
                    <a:pt x="1688322" y="349663"/>
                  </a:lnTo>
                  <a:lnTo>
                    <a:pt x="1685092" y="360521"/>
                  </a:lnTo>
                  <a:lnTo>
                    <a:pt x="1694592" y="364998"/>
                  </a:lnTo>
                  <a:lnTo>
                    <a:pt x="1679296" y="373856"/>
                  </a:lnTo>
                  <a:lnTo>
                    <a:pt x="1675211" y="380714"/>
                  </a:lnTo>
                  <a:lnTo>
                    <a:pt x="1688132" y="392430"/>
                  </a:lnTo>
                  <a:lnTo>
                    <a:pt x="1713212" y="386810"/>
                  </a:lnTo>
                  <a:close/>
                  <a:moveTo>
                    <a:pt x="2524534" y="876110"/>
                  </a:moveTo>
                  <a:lnTo>
                    <a:pt x="2577736" y="904685"/>
                  </a:lnTo>
                  <a:lnTo>
                    <a:pt x="2605192" y="894017"/>
                  </a:lnTo>
                  <a:lnTo>
                    <a:pt x="2623432" y="919925"/>
                  </a:lnTo>
                  <a:lnTo>
                    <a:pt x="2672169" y="930688"/>
                  </a:lnTo>
                  <a:lnTo>
                    <a:pt x="2693449" y="941356"/>
                  </a:lnTo>
                  <a:lnTo>
                    <a:pt x="2752826" y="809593"/>
                  </a:lnTo>
                  <a:cubicBezTo>
                    <a:pt x="2662503" y="608118"/>
                    <a:pt x="2543606" y="384419"/>
                    <a:pt x="2300883" y="208344"/>
                  </a:cubicBezTo>
                  <a:lnTo>
                    <a:pt x="2251877" y="211265"/>
                  </a:lnTo>
                  <a:lnTo>
                    <a:pt x="2241237" y="232696"/>
                  </a:lnTo>
                  <a:lnTo>
                    <a:pt x="2218531" y="224219"/>
                  </a:lnTo>
                  <a:lnTo>
                    <a:pt x="2207796" y="205169"/>
                  </a:lnTo>
                  <a:lnTo>
                    <a:pt x="2186420" y="205169"/>
                  </a:lnTo>
                  <a:lnTo>
                    <a:pt x="2195920" y="214694"/>
                  </a:lnTo>
                  <a:lnTo>
                    <a:pt x="2203616" y="230029"/>
                  </a:lnTo>
                  <a:lnTo>
                    <a:pt x="2170080" y="230029"/>
                  </a:lnTo>
                  <a:lnTo>
                    <a:pt x="2170080" y="248983"/>
                  </a:lnTo>
                  <a:lnTo>
                    <a:pt x="2146139" y="245459"/>
                  </a:lnTo>
                  <a:lnTo>
                    <a:pt x="2131604" y="243269"/>
                  </a:lnTo>
                  <a:lnTo>
                    <a:pt x="2123433" y="247364"/>
                  </a:lnTo>
                  <a:lnTo>
                    <a:pt x="2131034" y="252031"/>
                  </a:lnTo>
                  <a:lnTo>
                    <a:pt x="2141579" y="254413"/>
                  </a:lnTo>
                  <a:lnTo>
                    <a:pt x="2132079" y="257937"/>
                  </a:lnTo>
                  <a:lnTo>
                    <a:pt x="2119348" y="252794"/>
                  </a:lnTo>
                  <a:lnTo>
                    <a:pt x="2103483" y="247459"/>
                  </a:lnTo>
                  <a:lnTo>
                    <a:pt x="2098733" y="236887"/>
                  </a:lnTo>
                  <a:lnTo>
                    <a:pt x="2087048" y="227362"/>
                  </a:lnTo>
                  <a:lnTo>
                    <a:pt x="2073557" y="225552"/>
                  </a:lnTo>
                  <a:lnTo>
                    <a:pt x="2064057" y="214408"/>
                  </a:lnTo>
                  <a:lnTo>
                    <a:pt x="2084768" y="216218"/>
                  </a:lnTo>
                  <a:lnTo>
                    <a:pt x="2103008" y="224409"/>
                  </a:lnTo>
                  <a:lnTo>
                    <a:pt x="2118208" y="226219"/>
                  </a:lnTo>
                  <a:cubicBezTo>
                    <a:pt x="2118208" y="226219"/>
                    <a:pt x="2127709" y="223837"/>
                    <a:pt x="2128754" y="225552"/>
                  </a:cubicBezTo>
                  <a:cubicBezTo>
                    <a:pt x="2136021" y="227877"/>
                    <a:pt x="2143498" y="229473"/>
                    <a:pt x="2151079" y="230315"/>
                  </a:cubicBezTo>
                  <a:lnTo>
                    <a:pt x="2163430" y="220790"/>
                  </a:lnTo>
                  <a:lnTo>
                    <a:pt x="2142529" y="205169"/>
                  </a:lnTo>
                  <a:lnTo>
                    <a:pt x="2105478" y="194215"/>
                  </a:lnTo>
                  <a:lnTo>
                    <a:pt x="2040306" y="185833"/>
                  </a:lnTo>
                  <a:cubicBezTo>
                    <a:pt x="2031376" y="183581"/>
                    <a:pt x="2022560" y="180879"/>
                    <a:pt x="2013895" y="177737"/>
                  </a:cubicBezTo>
                  <a:lnTo>
                    <a:pt x="1992235" y="172403"/>
                  </a:lnTo>
                  <a:lnTo>
                    <a:pt x="1944734" y="172403"/>
                  </a:lnTo>
                  <a:lnTo>
                    <a:pt x="1872531" y="185833"/>
                  </a:lnTo>
                  <a:lnTo>
                    <a:pt x="1832631" y="211265"/>
                  </a:lnTo>
                  <a:lnTo>
                    <a:pt x="1785129" y="254222"/>
                  </a:lnTo>
                  <a:lnTo>
                    <a:pt x="1741713" y="260699"/>
                  </a:lnTo>
                  <a:cubicBezTo>
                    <a:pt x="1734977" y="266327"/>
                    <a:pt x="1728631" y="272405"/>
                    <a:pt x="1722712" y="278892"/>
                  </a:cubicBezTo>
                  <a:lnTo>
                    <a:pt x="1732213" y="299561"/>
                  </a:lnTo>
                  <a:lnTo>
                    <a:pt x="1729838" y="309086"/>
                  </a:lnTo>
                  <a:lnTo>
                    <a:pt x="1736298" y="314325"/>
                  </a:lnTo>
                  <a:lnTo>
                    <a:pt x="1741048" y="323850"/>
                  </a:lnTo>
                  <a:lnTo>
                    <a:pt x="1747508" y="333375"/>
                  </a:lnTo>
                  <a:lnTo>
                    <a:pt x="1771544" y="329851"/>
                  </a:lnTo>
                  <a:lnTo>
                    <a:pt x="1797385" y="315182"/>
                  </a:lnTo>
                  <a:lnTo>
                    <a:pt x="1817335" y="325755"/>
                  </a:lnTo>
                  <a:lnTo>
                    <a:pt x="1832631" y="352235"/>
                  </a:lnTo>
                  <a:lnTo>
                    <a:pt x="1835481" y="368141"/>
                  </a:lnTo>
                  <a:lnTo>
                    <a:pt x="1853721" y="371666"/>
                  </a:lnTo>
                  <a:lnTo>
                    <a:pt x="1866071" y="361093"/>
                  </a:lnTo>
                  <a:lnTo>
                    <a:pt x="1878992" y="358140"/>
                  </a:lnTo>
                  <a:lnTo>
                    <a:pt x="1886022" y="336899"/>
                  </a:lnTo>
                  <a:lnTo>
                    <a:pt x="1887162" y="320421"/>
                  </a:lnTo>
                  <a:lnTo>
                    <a:pt x="1904833" y="315182"/>
                  </a:lnTo>
                  <a:lnTo>
                    <a:pt x="1904833" y="304324"/>
                  </a:lnTo>
                  <a:lnTo>
                    <a:pt x="1898372" y="299656"/>
                  </a:lnTo>
                  <a:lnTo>
                    <a:pt x="1890107" y="294323"/>
                  </a:lnTo>
                  <a:lnTo>
                    <a:pt x="1887162" y="275273"/>
                  </a:lnTo>
                  <a:lnTo>
                    <a:pt x="1914048" y="258223"/>
                  </a:lnTo>
                  <a:cubicBezTo>
                    <a:pt x="1914048" y="258223"/>
                    <a:pt x="1928298" y="245269"/>
                    <a:pt x="1928298" y="242983"/>
                  </a:cubicBezTo>
                  <a:cubicBezTo>
                    <a:pt x="1928298" y="240697"/>
                    <a:pt x="1935328" y="232886"/>
                    <a:pt x="1935328" y="232886"/>
                  </a:cubicBezTo>
                  <a:cubicBezTo>
                    <a:pt x="1935328" y="232886"/>
                    <a:pt x="1946539" y="233553"/>
                    <a:pt x="1950054" y="234125"/>
                  </a:cubicBezTo>
                  <a:cubicBezTo>
                    <a:pt x="1953569" y="234696"/>
                    <a:pt x="1972284" y="241173"/>
                    <a:pt x="1972284" y="241173"/>
                  </a:cubicBezTo>
                  <a:lnTo>
                    <a:pt x="1979409" y="246507"/>
                  </a:lnTo>
                  <a:lnTo>
                    <a:pt x="1957654" y="257080"/>
                  </a:lnTo>
                  <a:lnTo>
                    <a:pt x="1944829" y="270034"/>
                  </a:lnTo>
                  <a:lnTo>
                    <a:pt x="1935328" y="276511"/>
                  </a:lnTo>
                  <a:lnTo>
                    <a:pt x="1944164" y="297085"/>
                  </a:lnTo>
                  <a:lnTo>
                    <a:pt x="1967059" y="308896"/>
                  </a:lnTo>
                  <a:lnTo>
                    <a:pt x="1987580" y="304705"/>
                  </a:lnTo>
                  <a:lnTo>
                    <a:pt x="2020166" y="303086"/>
                  </a:lnTo>
                  <a:cubicBezTo>
                    <a:pt x="2020166" y="303086"/>
                    <a:pt x="2057502" y="310610"/>
                    <a:pt x="2059212" y="311849"/>
                  </a:cubicBezTo>
                  <a:cubicBezTo>
                    <a:pt x="2060922" y="313087"/>
                    <a:pt x="2048476" y="317087"/>
                    <a:pt x="2048476" y="317087"/>
                  </a:cubicBezTo>
                  <a:lnTo>
                    <a:pt x="2033941" y="321183"/>
                  </a:lnTo>
                  <a:lnTo>
                    <a:pt x="2025771" y="326517"/>
                  </a:lnTo>
                  <a:lnTo>
                    <a:pt x="2011900" y="319469"/>
                  </a:lnTo>
                  <a:cubicBezTo>
                    <a:pt x="2006305" y="315543"/>
                    <a:pt x="1999721" y="313296"/>
                    <a:pt x="1992900" y="312992"/>
                  </a:cubicBezTo>
                  <a:cubicBezTo>
                    <a:pt x="1987152" y="314112"/>
                    <a:pt x="1981728" y="316521"/>
                    <a:pt x="1977034" y="320040"/>
                  </a:cubicBezTo>
                  <a:lnTo>
                    <a:pt x="1985870" y="333566"/>
                  </a:lnTo>
                  <a:lnTo>
                    <a:pt x="1998125" y="341852"/>
                  </a:lnTo>
                  <a:cubicBezTo>
                    <a:pt x="1998125" y="341852"/>
                    <a:pt x="1992900" y="357092"/>
                    <a:pt x="1989385" y="356521"/>
                  </a:cubicBezTo>
                  <a:cubicBezTo>
                    <a:pt x="1985870" y="355949"/>
                    <a:pt x="1979885" y="345377"/>
                    <a:pt x="1979885" y="345377"/>
                  </a:cubicBezTo>
                  <a:lnTo>
                    <a:pt x="1966299" y="340043"/>
                  </a:lnTo>
                  <a:lnTo>
                    <a:pt x="1957559" y="345377"/>
                  </a:lnTo>
                  <a:lnTo>
                    <a:pt x="1958699" y="358331"/>
                  </a:lnTo>
                  <a:lnTo>
                    <a:pt x="1954899" y="376619"/>
                  </a:lnTo>
                  <a:lnTo>
                    <a:pt x="1940268" y="386144"/>
                  </a:lnTo>
                  <a:lnTo>
                    <a:pt x="1929628" y="394430"/>
                  </a:lnTo>
                  <a:lnTo>
                    <a:pt x="1915568" y="386144"/>
                  </a:lnTo>
                  <a:lnTo>
                    <a:pt x="1897422" y="391478"/>
                  </a:lnTo>
                  <a:lnTo>
                    <a:pt x="1865691" y="389668"/>
                  </a:lnTo>
                  <a:lnTo>
                    <a:pt x="1858661" y="396145"/>
                  </a:lnTo>
                  <a:lnTo>
                    <a:pt x="1847451" y="391478"/>
                  </a:lnTo>
                  <a:cubicBezTo>
                    <a:pt x="1847451" y="391478"/>
                    <a:pt x="1819900" y="392621"/>
                    <a:pt x="1818095" y="393192"/>
                  </a:cubicBezTo>
                  <a:cubicBezTo>
                    <a:pt x="1811797" y="391068"/>
                    <a:pt x="1805716" y="388324"/>
                    <a:pt x="1799950" y="385001"/>
                  </a:cubicBezTo>
                  <a:lnTo>
                    <a:pt x="1792920" y="369094"/>
                  </a:lnTo>
                  <a:lnTo>
                    <a:pt x="1801660" y="358521"/>
                  </a:lnTo>
                  <a:lnTo>
                    <a:pt x="1797575" y="353759"/>
                  </a:lnTo>
                  <a:lnTo>
                    <a:pt x="1794060" y="344996"/>
                  </a:lnTo>
                  <a:lnTo>
                    <a:pt x="1799950" y="337852"/>
                  </a:lnTo>
                  <a:lnTo>
                    <a:pt x="1791114" y="335566"/>
                  </a:lnTo>
                  <a:lnTo>
                    <a:pt x="1776484" y="350234"/>
                  </a:lnTo>
                  <a:cubicBezTo>
                    <a:pt x="1776262" y="354965"/>
                    <a:pt x="1776041" y="359696"/>
                    <a:pt x="1775819" y="364427"/>
                  </a:cubicBezTo>
                  <a:cubicBezTo>
                    <a:pt x="1775819" y="364427"/>
                    <a:pt x="1783514" y="377952"/>
                    <a:pt x="1784084" y="379667"/>
                  </a:cubicBezTo>
                  <a:cubicBezTo>
                    <a:pt x="1784521" y="383779"/>
                    <a:pt x="1784711" y="387914"/>
                    <a:pt x="1784654" y="392049"/>
                  </a:cubicBezTo>
                  <a:lnTo>
                    <a:pt x="1770024" y="397955"/>
                  </a:lnTo>
                  <a:lnTo>
                    <a:pt x="1754158" y="402622"/>
                  </a:lnTo>
                  <a:lnTo>
                    <a:pt x="1757103" y="408527"/>
                  </a:lnTo>
                  <a:lnTo>
                    <a:pt x="1773539" y="411480"/>
                  </a:lnTo>
                  <a:lnTo>
                    <a:pt x="1768219" y="421005"/>
                  </a:lnTo>
                  <a:lnTo>
                    <a:pt x="1758719" y="421577"/>
                  </a:lnTo>
                  <a:lnTo>
                    <a:pt x="1754063" y="433388"/>
                  </a:lnTo>
                  <a:lnTo>
                    <a:pt x="1751118" y="439865"/>
                  </a:lnTo>
                  <a:lnTo>
                    <a:pt x="1738198" y="436340"/>
                  </a:lnTo>
                  <a:lnTo>
                    <a:pt x="1738768" y="428054"/>
                  </a:lnTo>
                  <a:lnTo>
                    <a:pt x="1739338" y="417481"/>
                  </a:lnTo>
                  <a:lnTo>
                    <a:pt x="1734113" y="412147"/>
                  </a:lnTo>
                  <a:lnTo>
                    <a:pt x="1726418" y="420434"/>
                  </a:lnTo>
                  <a:lnTo>
                    <a:pt x="1718247" y="431006"/>
                  </a:lnTo>
                  <a:lnTo>
                    <a:pt x="1699247" y="434531"/>
                  </a:lnTo>
                  <a:lnTo>
                    <a:pt x="1690412" y="441579"/>
                  </a:lnTo>
                  <a:lnTo>
                    <a:pt x="1684522" y="454533"/>
                  </a:lnTo>
                  <a:lnTo>
                    <a:pt x="1670461" y="461010"/>
                  </a:lnTo>
                  <a:lnTo>
                    <a:pt x="1659346" y="468059"/>
                  </a:lnTo>
                  <a:lnTo>
                    <a:pt x="1642245" y="459296"/>
                  </a:lnTo>
                  <a:lnTo>
                    <a:pt x="1639965" y="463391"/>
                  </a:lnTo>
                  <a:lnTo>
                    <a:pt x="1643480" y="472154"/>
                  </a:lnTo>
                  <a:lnTo>
                    <a:pt x="1639395" y="476917"/>
                  </a:lnTo>
                  <a:lnTo>
                    <a:pt x="1617070" y="475107"/>
                  </a:lnTo>
                  <a:lnTo>
                    <a:pt x="1604719" y="473393"/>
                  </a:lnTo>
                  <a:lnTo>
                    <a:pt x="1602914" y="489871"/>
                  </a:lnTo>
                  <a:lnTo>
                    <a:pt x="1624670" y="493395"/>
                  </a:lnTo>
                  <a:lnTo>
                    <a:pt x="1635215" y="502920"/>
                  </a:lnTo>
                  <a:cubicBezTo>
                    <a:pt x="1635215" y="502920"/>
                    <a:pt x="1643480" y="512921"/>
                    <a:pt x="1645190" y="512921"/>
                  </a:cubicBezTo>
                  <a:cubicBezTo>
                    <a:pt x="1646900" y="512921"/>
                    <a:pt x="1658776" y="515874"/>
                    <a:pt x="1658776" y="515874"/>
                  </a:cubicBezTo>
                  <a:lnTo>
                    <a:pt x="1654026" y="541782"/>
                  </a:lnTo>
                  <a:lnTo>
                    <a:pt x="1643480" y="565880"/>
                  </a:lnTo>
                  <a:lnTo>
                    <a:pt x="1599399" y="565309"/>
                  </a:lnTo>
                  <a:lnTo>
                    <a:pt x="1551328" y="564166"/>
                  </a:lnTo>
                  <a:lnTo>
                    <a:pt x="1536032" y="569976"/>
                  </a:lnTo>
                  <a:lnTo>
                    <a:pt x="1531282" y="583502"/>
                  </a:lnTo>
                  <a:lnTo>
                    <a:pt x="1535462" y="597694"/>
                  </a:lnTo>
                  <a:lnTo>
                    <a:pt x="1526912" y="624269"/>
                  </a:lnTo>
                  <a:lnTo>
                    <a:pt x="1523397" y="638461"/>
                  </a:lnTo>
                  <a:cubicBezTo>
                    <a:pt x="1523416" y="643299"/>
                    <a:pt x="1523958" y="648122"/>
                    <a:pt x="1525012" y="652844"/>
                  </a:cubicBezTo>
                  <a:cubicBezTo>
                    <a:pt x="1526247" y="654558"/>
                    <a:pt x="1533277" y="666941"/>
                    <a:pt x="1533277" y="666941"/>
                  </a:cubicBezTo>
                  <a:lnTo>
                    <a:pt x="1527957" y="686943"/>
                  </a:lnTo>
                  <a:lnTo>
                    <a:pt x="1543823" y="691706"/>
                  </a:lnTo>
                  <a:lnTo>
                    <a:pt x="1570233" y="693420"/>
                  </a:lnTo>
                  <a:lnTo>
                    <a:pt x="1584294" y="701135"/>
                  </a:lnTo>
                  <a:lnTo>
                    <a:pt x="1594934" y="702850"/>
                  </a:lnTo>
                  <a:lnTo>
                    <a:pt x="1612510" y="695230"/>
                  </a:lnTo>
                  <a:lnTo>
                    <a:pt x="1638920" y="691706"/>
                  </a:lnTo>
                  <a:lnTo>
                    <a:pt x="1663621" y="671036"/>
                  </a:lnTo>
                  <a:lnTo>
                    <a:pt x="1659536" y="645795"/>
                  </a:lnTo>
                  <a:lnTo>
                    <a:pt x="1674736" y="626745"/>
                  </a:lnTo>
                  <a:lnTo>
                    <a:pt x="1707037" y="606171"/>
                  </a:lnTo>
                  <a:lnTo>
                    <a:pt x="1721098" y="601409"/>
                  </a:lnTo>
                  <a:lnTo>
                    <a:pt x="1719387" y="580263"/>
                  </a:lnTo>
                  <a:lnTo>
                    <a:pt x="1738388" y="569024"/>
                  </a:lnTo>
                  <a:lnTo>
                    <a:pt x="1757388" y="575501"/>
                  </a:lnTo>
                  <a:lnTo>
                    <a:pt x="1770309" y="568452"/>
                  </a:lnTo>
                  <a:lnTo>
                    <a:pt x="1810020" y="556260"/>
                  </a:lnTo>
                  <a:lnTo>
                    <a:pt x="1849351" y="592836"/>
                  </a:lnTo>
                  <a:lnTo>
                    <a:pt x="1903313" y="629888"/>
                  </a:lnTo>
                  <a:cubicBezTo>
                    <a:pt x="1903313" y="629888"/>
                    <a:pt x="1914523" y="652272"/>
                    <a:pt x="1915093" y="653987"/>
                  </a:cubicBezTo>
                  <a:cubicBezTo>
                    <a:pt x="1912946" y="659405"/>
                    <a:pt x="1910172" y="664553"/>
                    <a:pt x="1906828" y="669322"/>
                  </a:cubicBezTo>
                  <a:lnTo>
                    <a:pt x="1876522" y="669322"/>
                  </a:lnTo>
                  <a:lnTo>
                    <a:pt x="1865121" y="671894"/>
                  </a:lnTo>
                  <a:cubicBezTo>
                    <a:pt x="1865121" y="671894"/>
                    <a:pt x="1868637" y="680657"/>
                    <a:pt x="1870917" y="680657"/>
                  </a:cubicBezTo>
                  <a:cubicBezTo>
                    <a:pt x="1873197" y="680657"/>
                    <a:pt x="1897422" y="691896"/>
                    <a:pt x="1897422" y="691896"/>
                  </a:cubicBezTo>
                  <a:lnTo>
                    <a:pt x="1905022" y="697802"/>
                  </a:lnTo>
                  <a:lnTo>
                    <a:pt x="1909108" y="696563"/>
                  </a:lnTo>
                  <a:lnTo>
                    <a:pt x="1908538" y="685419"/>
                  </a:lnTo>
                  <a:lnTo>
                    <a:pt x="1910913" y="674846"/>
                  </a:lnTo>
                  <a:lnTo>
                    <a:pt x="1919083" y="675989"/>
                  </a:lnTo>
                  <a:cubicBezTo>
                    <a:pt x="1922417" y="672357"/>
                    <a:pt x="1925372" y="668401"/>
                    <a:pt x="1927918" y="664178"/>
                  </a:cubicBezTo>
                  <a:cubicBezTo>
                    <a:pt x="1930379" y="658963"/>
                    <a:pt x="1933105" y="653877"/>
                    <a:pt x="1936088" y="648938"/>
                  </a:cubicBezTo>
                  <a:lnTo>
                    <a:pt x="1929628" y="636556"/>
                  </a:lnTo>
                  <a:lnTo>
                    <a:pt x="1933238" y="628269"/>
                  </a:lnTo>
                  <a:lnTo>
                    <a:pt x="1942739" y="629507"/>
                  </a:lnTo>
                  <a:lnTo>
                    <a:pt x="1943879" y="641794"/>
                  </a:lnTo>
                  <a:lnTo>
                    <a:pt x="1947394" y="641794"/>
                  </a:lnTo>
                  <a:lnTo>
                    <a:pt x="1946254" y="626555"/>
                  </a:lnTo>
                  <a:lnTo>
                    <a:pt x="1936753" y="620649"/>
                  </a:lnTo>
                  <a:lnTo>
                    <a:pt x="1924023" y="612172"/>
                  </a:lnTo>
                  <a:lnTo>
                    <a:pt x="1915188" y="599313"/>
                  </a:lnTo>
                  <a:lnTo>
                    <a:pt x="1899892" y="595122"/>
                  </a:lnTo>
                  <a:lnTo>
                    <a:pt x="1882317" y="582740"/>
                  </a:lnTo>
                  <a:lnTo>
                    <a:pt x="1878232" y="568643"/>
                  </a:lnTo>
                  <a:lnTo>
                    <a:pt x="1861796" y="560451"/>
                  </a:lnTo>
                  <a:lnTo>
                    <a:pt x="1857521" y="547497"/>
                  </a:lnTo>
                  <a:lnTo>
                    <a:pt x="1862271" y="533971"/>
                  </a:lnTo>
                  <a:lnTo>
                    <a:pt x="1872816" y="532162"/>
                  </a:lnTo>
                  <a:cubicBezTo>
                    <a:pt x="1873006" y="536480"/>
                    <a:pt x="1873197" y="540798"/>
                    <a:pt x="1873387" y="545116"/>
                  </a:cubicBezTo>
                  <a:lnTo>
                    <a:pt x="1883932" y="548640"/>
                  </a:lnTo>
                  <a:lnTo>
                    <a:pt x="1891057" y="544544"/>
                  </a:lnTo>
                  <a:lnTo>
                    <a:pt x="1901603" y="563594"/>
                  </a:lnTo>
                  <a:lnTo>
                    <a:pt x="1923263" y="575882"/>
                  </a:lnTo>
                  <a:lnTo>
                    <a:pt x="1940363" y="585407"/>
                  </a:lnTo>
                  <a:lnTo>
                    <a:pt x="1950909" y="586645"/>
                  </a:lnTo>
                  <a:lnTo>
                    <a:pt x="1968484" y="605695"/>
                  </a:lnTo>
                  <a:lnTo>
                    <a:pt x="1972664" y="630365"/>
                  </a:lnTo>
                  <a:lnTo>
                    <a:pt x="2005535" y="664559"/>
                  </a:lnTo>
                  <a:lnTo>
                    <a:pt x="2010190" y="688658"/>
                  </a:lnTo>
                  <a:lnTo>
                    <a:pt x="2033656" y="705136"/>
                  </a:lnTo>
                  <a:lnTo>
                    <a:pt x="2040116" y="699802"/>
                  </a:lnTo>
                  <a:lnTo>
                    <a:pt x="2036601" y="684562"/>
                  </a:lnTo>
                  <a:lnTo>
                    <a:pt x="2049521" y="677513"/>
                  </a:lnTo>
                  <a:lnTo>
                    <a:pt x="2045436" y="666845"/>
                  </a:lnTo>
                  <a:lnTo>
                    <a:pt x="2032421" y="662369"/>
                  </a:lnTo>
                  <a:lnTo>
                    <a:pt x="2027101" y="651796"/>
                  </a:lnTo>
                  <a:lnTo>
                    <a:pt x="2029476" y="634651"/>
                  </a:lnTo>
                  <a:lnTo>
                    <a:pt x="2021876" y="625888"/>
                  </a:lnTo>
                  <a:lnTo>
                    <a:pt x="2028906" y="627031"/>
                  </a:lnTo>
                  <a:lnTo>
                    <a:pt x="2034131" y="633508"/>
                  </a:lnTo>
                  <a:lnTo>
                    <a:pt x="2042396" y="622364"/>
                  </a:lnTo>
                  <a:lnTo>
                    <a:pt x="2056457" y="622935"/>
                  </a:lnTo>
                  <a:lnTo>
                    <a:pt x="2070612" y="628841"/>
                  </a:lnTo>
                  <a:lnTo>
                    <a:pt x="2081157" y="643319"/>
                  </a:lnTo>
                  <a:lnTo>
                    <a:pt x="2091703" y="659797"/>
                  </a:lnTo>
                  <a:cubicBezTo>
                    <a:pt x="2091703" y="659797"/>
                    <a:pt x="2084673" y="663893"/>
                    <a:pt x="2084102" y="665702"/>
                  </a:cubicBezTo>
                  <a:cubicBezTo>
                    <a:pt x="2085499" y="670258"/>
                    <a:pt x="2087475" y="674613"/>
                    <a:pt x="2089993" y="678656"/>
                  </a:cubicBezTo>
                  <a:lnTo>
                    <a:pt x="2103483" y="690944"/>
                  </a:lnTo>
                  <a:lnTo>
                    <a:pt x="2114028" y="705803"/>
                  </a:lnTo>
                  <a:lnTo>
                    <a:pt x="2135119" y="705231"/>
                  </a:lnTo>
                  <a:lnTo>
                    <a:pt x="2137494" y="714756"/>
                  </a:lnTo>
                  <a:lnTo>
                    <a:pt x="2152789" y="716471"/>
                  </a:lnTo>
                  <a:lnTo>
                    <a:pt x="2167420" y="712946"/>
                  </a:lnTo>
                  <a:lnTo>
                    <a:pt x="2171600" y="703421"/>
                  </a:lnTo>
                  <a:lnTo>
                    <a:pt x="2178060" y="712280"/>
                  </a:lnTo>
                  <a:lnTo>
                    <a:pt x="2195065" y="718185"/>
                  </a:lnTo>
                  <a:lnTo>
                    <a:pt x="2209696" y="717042"/>
                  </a:lnTo>
                  <a:lnTo>
                    <a:pt x="2222046" y="703421"/>
                  </a:lnTo>
                  <a:lnTo>
                    <a:pt x="2233162" y="708184"/>
                  </a:lnTo>
                  <a:lnTo>
                    <a:pt x="2241427" y="713423"/>
                  </a:lnTo>
                  <a:lnTo>
                    <a:pt x="2238482" y="725234"/>
                  </a:lnTo>
                  <a:lnTo>
                    <a:pt x="2245797" y="749427"/>
                  </a:lnTo>
                  <a:lnTo>
                    <a:pt x="2235157" y="773906"/>
                  </a:lnTo>
                  <a:lnTo>
                    <a:pt x="2235157" y="805910"/>
                  </a:lnTo>
                  <a:lnTo>
                    <a:pt x="2171030" y="805910"/>
                  </a:lnTo>
                  <a:lnTo>
                    <a:pt x="2146709" y="815435"/>
                  </a:lnTo>
                  <a:lnTo>
                    <a:pt x="2107283" y="795719"/>
                  </a:lnTo>
                  <a:lnTo>
                    <a:pt x="2081442" y="798767"/>
                  </a:lnTo>
                  <a:lnTo>
                    <a:pt x="2037266" y="782765"/>
                  </a:lnTo>
                  <a:lnTo>
                    <a:pt x="2002305" y="782765"/>
                  </a:lnTo>
                  <a:lnTo>
                    <a:pt x="1991665" y="792290"/>
                  </a:lnTo>
                  <a:lnTo>
                    <a:pt x="1997745" y="809054"/>
                  </a:lnTo>
                  <a:lnTo>
                    <a:pt x="1984065" y="822769"/>
                  </a:lnTo>
                  <a:lnTo>
                    <a:pt x="1949009" y="801434"/>
                  </a:lnTo>
                  <a:lnTo>
                    <a:pt x="1921648" y="804482"/>
                  </a:lnTo>
                  <a:lnTo>
                    <a:pt x="1911008" y="786194"/>
                  </a:lnTo>
                  <a:lnTo>
                    <a:pt x="1869871" y="774002"/>
                  </a:lnTo>
                  <a:lnTo>
                    <a:pt x="1841371" y="760190"/>
                  </a:lnTo>
                  <a:lnTo>
                    <a:pt x="1819520" y="749427"/>
                  </a:lnTo>
                  <a:lnTo>
                    <a:pt x="1845361" y="718947"/>
                  </a:lnTo>
                  <a:lnTo>
                    <a:pt x="1837761" y="693039"/>
                  </a:lnTo>
                  <a:lnTo>
                    <a:pt x="1819520" y="682276"/>
                  </a:lnTo>
                  <a:lnTo>
                    <a:pt x="1711407" y="694563"/>
                  </a:lnTo>
                  <a:lnTo>
                    <a:pt x="1668846" y="711327"/>
                  </a:lnTo>
                  <a:lnTo>
                    <a:pt x="1641390" y="712851"/>
                  </a:lnTo>
                  <a:lnTo>
                    <a:pt x="1612890" y="723519"/>
                  </a:lnTo>
                  <a:lnTo>
                    <a:pt x="1577929" y="715899"/>
                  </a:lnTo>
                  <a:lnTo>
                    <a:pt x="1555033" y="743331"/>
                  </a:lnTo>
                  <a:lnTo>
                    <a:pt x="1527672" y="761619"/>
                  </a:lnTo>
                  <a:lnTo>
                    <a:pt x="1502971" y="813530"/>
                  </a:lnTo>
                  <a:lnTo>
                    <a:pt x="1509432" y="836390"/>
                  </a:lnTo>
                  <a:lnTo>
                    <a:pt x="1477511" y="866966"/>
                  </a:lnTo>
                  <a:lnTo>
                    <a:pt x="1445590" y="879158"/>
                  </a:lnTo>
                  <a:lnTo>
                    <a:pt x="1430389" y="907733"/>
                  </a:lnTo>
                  <a:cubicBezTo>
                    <a:pt x="1430389" y="907733"/>
                    <a:pt x="1396854" y="982504"/>
                    <a:pt x="1393814" y="988600"/>
                  </a:cubicBezTo>
                  <a:cubicBezTo>
                    <a:pt x="1390773" y="994696"/>
                    <a:pt x="1393814" y="1032891"/>
                    <a:pt x="1393814" y="1032891"/>
                  </a:cubicBezTo>
                  <a:lnTo>
                    <a:pt x="1407494" y="1077087"/>
                  </a:lnTo>
                  <a:lnTo>
                    <a:pt x="1375573" y="1151858"/>
                  </a:lnTo>
                  <a:lnTo>
                    <a:pt x="1387733" y="1188530"/>
                  </a:lnTo>
                  <a:lnTo>
                    <a:pt x="1404454" y="1222058"/>
                  </a:lnTo>
                  <a:lnTo>
                    <a:pt x="1448630" y="1284637"/>
                  </a:lnTo>
                  <a:cubicBezTo>
                    <a:pt x="1448187" y="1295114"/>
                    <a:pt x="1447743" y="1305592"/>
                    <a:pt x="1447300" y="1316069"/>
                  </a:cubicBezTo>
                  <a:lnTo>
                    <a:pt x="1538312" y="1385507"/>
                  </a:lnTo>
                  <a:lnTo>
                    <a:pt x="1599304" y="1360932"/>
                  </a:lnTo>
                  <a:lnTo>
                    <a:pt x="1658016" y="1379601"/>
                  </a:lnTo>
                  <a:lnTo>
                    <a:pt x="1730978" y="1339977"/>
                  </a:lnTo>
                  <a:cubicBezTo>
                    <a:pt x="1730978" y="1339977"/>
                    <a:pt x="1755393" y="1339977"/>
                    <a:pt x="1762994" y="1353693"/>
                  </a:cubicBezTo>
                  <a:cubicBezTo>
                    <a:pt x="1770594" y="1367409"/>
                    <a:pt x="1775154" y="1379601"/>
                    <a:pt x="1802515" y="1379601"/>
                  </a:cubicBezTo>
                  <a:cubicBezTo>
                    <a:pt x="1829875" y="1379601"/>
                    <a:pt x="1843651" y="1410176"/>
                    <a:pt x="1843651" y="1410176"/>
                  </a:cubicBezTo>
                  <a:lnTo>
                    <a:pt x="1831491" y="1445228"/>
                  </a:lnTo>
                  <a:lnTo>
                    <a:pt x="1837571" y="1463516"/>
                  </a:lnTo>
                  <a:lnTo>
                    <a:pt x="1825410" y="1492091"/>
                  </a:lnTo>
                  <a:lnTo>
                    <a:pt x="1853911" y="1551527"/>
                  </a:lnTo>
                  <a:lnTo>
                    <a:pt x="1875192" y="1597343"/>
                  </a:lnTo>
                  <a:lnTo>
                    <a:pt x="1895047" y="1641634"/>
                  </a:lnTo>
                  <a:lnTo>
                    <a:pt x="1899607" y="1698022"/>
                  </a:lnTo>
                  <a:lnTo>
                    <a:pt x="1895047" y="1730121"/>
                  </a:lnTo>
                  <a:lnTo>
                    <a:pt x="1859991" y="1791176"/>
                  </a:lnTo>
                  <a:lnTo>
                    <a:pt x="1870632" y="1885760"/>
                  </a:lnTo>
                  <a:lnTo>
                    <a:pt x="1882792" y="1907095"/>
                  </a:lnTo>
                  <a:lnTo>
                    <a:pt x="1878232" y="1922336"/>
                  </a:lnTo>
                  <a:lnTo>
                    <a:pt x="1899607" y="1945291"/>
                  </a:lnTo>
                  <a:lnTo>
                    <a:pt x="1913288" y="1998631"/>
                  </a:lnTo>
                  <a:lnTo>
                    <a:pt x="1901127" y="2049018"/>
                  </a:lnTo>
                  <a:lnTo>
                    <a:pt x="1919368" y="2087118"/>
                  </a:lnTo>
                  <a:cubicBezTo>
                    <a:pt x="1919368" y="2087118"/>
                    <a:pt x="1936088" y="2128361"/>
                    <a:pt x="1937608" y="2132933"/>
                  </a:cubicBezTo>
                  <a:cubicBezTo>
                    <a:pt x="1939128" y="2137505"/>
                    <a:pt x="1949769" y="2152745"/>
                    <a:pt x="1948249" y="2160365"/>
                  </a:cubicBezTo>
                  <a:cubicBezTo>
                    <a:pt x="1946729" y="2167985"/>
                    <a:pt x="1942169" y="2187893"/>
                    <a:pt x="1942169" y="2187893"/>
                  </a:cubicBezTo>
                  <a:lnTo>
                    <a:pt x="1948249" y="2218373"/>
                  </a:lnTo>
                  <a:lnTo>
                    <a:pt x="2025866" y="2218373"/>
                  </a:lnTo>
                  <a:lnTo>
                    <a:pt x="2062442" y="2206181"/>
                  </a:lnTo>
                  <a:lnTo>
                    <a:pt x="2152219" y="2114645"/>
                  </a:lnTo>
                  <a:cubicBezTo>
                    <a:pt x="2160428" y="2104920"/>
                    <a:pt x="2168037" y="2094709"/>
                    <a:pt x="2175020" y="2084070"/>
                  </a:cubicBezTo>
                  <a:cubicBezTo>
                    <a:pt x="2176540" y="2079498"/>
                    <a:pt x="2188700" y="2023110"/>
                    <a:pt x="2188700" y="2023110"/>
                  </a:cubicBezTo>
                  <a:lnTo>
                    <a:pt x="2252637" y="1997107"/>
                  </a:lnTo>
                  <a:lnTo>
                    <a:pt x="2252637" y="1947291"/>
                  </a:lnTo>
                  <a:lnTo>
                    <a:pt x="2238957" y="1907572"/>
                  </a:lnTo>
                  <a:lnTo>
                    <a:pt x="2272398" y="1875568"/>
                  </a:lnTo>
                  <a:lnTo>
                    <a:pt x="2362270" y="1823657"/>
                  </a:lnTo>
                  <a:lnTo>
                    <a:pt x="2369870" y="1783937"/>
                  </a:lnTo>
                  <a:lnTo>
                    <a:pt x="2369870" y="1715357"/>
                  </a:lnTo>
                  <a:lnTo>
                    <a:pt x="2353055" y="1663446"/>
                  </a:lnTo>
                  <a:lnTo>
                    <a:pt x="2357615" y="1631442"/>
                  </a:lnTo>
                  <a:lnTo>
                    <a:pt x="2342035" y="1617631"/>
                  </a:lnTo>
                  <a:lnTo>
                    <a:pt x="2371010" y="1574959"/>
                  </a:lnTo>
                  <a:lnTo>
                    <a:pt x="2381651" y="1518476"/>
                  </a:lnTo>
                  <a:lnTo>
                    <a:pt x="2424212" y="1492568"/>
                  </a:lnTo>
                  <a:lnTo>
                    <a:pt x="2433712" y="1466564"/>
                  </a:lnTo>
                  <a:lnTo>
                    <a:pt x="2511329" y="1385888"/>
                  </a:lnTo>
                  <a:lnTo>
                    <a:pt x="2535745" y="1309116"/>
                  </a:lnTo>
                  <a:lnTo>
                    <a:pt x="2558546" y="1266730"/>
                  </a:lnTo>
                  <a:lnTo>
                    <a:pt x="2558546" y="1220915"/>
                  </a:lnTo>
                  <a:lnTo>
                    <a:pt x="2537265" y="1213295"/>
                  </a:lnTo>
                  <a:lnTo>
                    <a:pt x="2512849" y="1233107"/>
                  </a:lnTo>
                  <a:lnTo>
                    <a:pt x="2479408" y="1236155"/>
                  </a:lnTo>
                  <a:lnTo>
                    <a:pt x="2444447" y="1245680"/>
                  </a:lnTo>
                  <a:lnTo>
                    <a:pt x="2415472" y="1227296"/>
                  </a:lnTo>
                  <a:lnTo>
                    <a:pt x="2418511" y="1204436"/>
                  </a:lnTo>
                  <a:lnTo>
                    <a:pt x="2382031" y="1163288"/>
                  </a:lnTo>
                  <a:lnTo>
                    <a:pt x="2345454" y="1141857"/>
                  </a:lnTo>
                  <a:lnTo>
                    <a:pt x="2328734" y="1086993"/>
                  </a:lnTo>
                  <a:lnTo>
                    <a:pt x="2293013" y="1052894"/>
                  </a:lnTo>
                  <a:lnTo>
                    <a:pt x="2289973" y="1010221"/>
                  </a:lnTo>
                  <a:lnTo>
                    <a:pt x="2264037" y="972121"/>
                  </a:lnTo>
                  <a:lnTo>
                    <a:pt x="2232116" y="900494"/>
                  </a:lnTo>
                  <a:lnTo>
                    <a:pt x="2198581" y="866966"/>
                  </a:lnTo>
                  <a:lnTo>
                    <a:pt x="2195540" y="839438"/>
                  </a:lnTo>
                  <a:lnTo>
                    <a:pt x="2209316" y="845630"/>
                  </a:lnTo>
                  <a:lnTo>
                    <a:pt x="2224516" y="857821"/>
                  </a:lnTo>
                  <a:lnTo>
                    <a:pt x="2230596" y="880682"/>
                  </a:lnTo>
                  <a:cubicBezTo>
                    <a:pt x="2242757" y="880682"/>
                    <a:pt x="2247317" y="857821"/>
                    <a:pt x="2247317" y="857821"/>
                  </a:cubicBezTo>
                  <a:lnTo>
                    <a:pt x="2257957" y="880682"/>
                  </a:lnTo>
                  <a:lnTo>
                    <a:pt x="2268597" y="909257"/>
                  </a:lnTo>
                  <a:lnTo>
                    <a:pt x="2302133" y="959644"/>
                  </a:lnTo>
                  <a:lnTo>
                    <a:pt x="2320374" y="962692"/>
                  </a:lnTo>
                  <a:lnTo>
                    <a:pt x="2341654" y="1006983"/>
                  </a:lnTo>
                  <a:lnTo>
                    <a:pt x="2340134" y="1026795"/>
                  </a:lnTo>
                  <a:lnTo>
                    <a:pt x="2401031" y="1089374"/>
                  </a:lnTo>
                  <a:lnTo>
                    <a:pt x="2411671" y="1147286"/>
                  </a:lnTo>
                  <a:lnTo>
                    <a:pt x="2422312" y="1173290"/>
                  </a:lnTo>
                  <a:lnTo>
                    <a:pt x="2442167" y="1193102"/>
                  </a:lnTo>
                  <a:lnTo>
                    <a:pt x="2533465" y="1168718"/>
                  </a:lnTo>
                  <a:lnTo>
                    <a:pt x="2550185" y="1153382"/>
                  </a:lnTo>
                  <a:lnTo>
                    <a:pt x="2589706" y="1141190"/>
                  </a:lnTo>
                  <a:lnTo>
                    <a:pt x="2589706" y="1122902"/>
                  </a:lnTo>
                  <a:lnTo>
                    <a:pt x="2635403" y="1092422"/>
                  </a:lnTo>
                  <a:lnTo>
                    <a:pt x="2654403" y="1056989"/>
                  </a:lnTo>
                  <a:lnTo>
                    <a:pt x="2665423" y="1038987"/>
                  </a:lnTo>
                  <a:lnTo>
                    <a:pt x="2680719" y="1017651"/>
                  </a:lnTo>
                  <a:lnTo>
                    <a:pt x="2655543" y="982885"/>
                  </a:lnTo>
                  <a:lnTo>
                    <a:pt x="2620392" y="953071"/>
                  </a:lnTo>
                  <a:lnTo>
                    <a:pt x="2609182" y="924496"/>
                  </a:lnTo>
                  <a:lnTo>
                    <a:pt x="2596262" y="927544"/>
                  </a:lnTo>
                  <a:lnTo>
                    <a:pt x="2586761" y="954977"/>
                  </a:lnTo>
                  <a:lnTo>
                    <a:pt x="2551800" y="964502"/>
                  </a:lnTo>
                  <a:lnTo>
                    <a:pt x="2533560" y="952310"/>
                  </a:lnTo>
                  <a:lnTo>
                    <a:pt x="2527479" y="926402"/>
                  </a:lnTo>
                  <a:lnTo>
                    <a:pt x="2515319" y="929450"/>
                  </a:lnTo>
                  <a:lnTo>
                    <a:pt x="2496984" y="895826"/>
                  </a:lnTo>
                  <a:lnTo>
                    <a:pt x="2480263" y="886301"/>
                  </a:lnTo>
                  <a:lnTo>
                    <a:pt x="2458983" y="851249"/>
                  </a:lnTo>
                  <a:lnTo>
                    <a:pt x="2474183" y="834390"/>
                  </a:lnTo>
                  <a:lnTo>
                    <a:pt x="2524534" y="876110"/>
                  </a:lnTo>
                  <a:close/>
                  <a:moveTo>
                    <a:pt x="1812015" y="651510"/>
                  </a:moveTo>
                  <a:lnTo>
                    <a:pt x="1815245" y="636937"/>
                  </a:lnTo>
                  <a:lnTo>
                    <a:pt x="1815245" y="615982"/>
                  </a:lnTo>
                  <a:cubicBezTo>
                    <a:pt x="1811948" y="613046"/>
                    <a:pt x="1807901" y="611098"/>
                    <a:pt x="1803560" y="610362"/>
                  </a:cubicBezTo>
                  <a:cubicBezTo>
                    <a:pt x="1800444" y="610367"/>
                    <a:pt x="1797432" y="611519"/>
                    <a:pt x="1795104" y="613601"/>
                  </a:cubicBezTo>
                  <a:lnTo>
                    <a:pt x="1795104" y="636937"/>
                  </a:lnTo>
                  <a:cubicBezTo>
                    <a:pt x="1795921" y="641759"/>
                    <a:pt x="1795921" y="646688"/>
                    <a:pt x="1795104" y="651510"/>
                  </a:cubicBezTo>
                  <a:lnTo>
                    <a:pt x="1812015" y="651510"/>
                  </a:lnTo>
                  <a:close/>
                  <a:moveTo>
                    <a:pt x="1812015" y="588550"/>
                  </a:moveTo>
                  <a:cubicBezTo>
                    <a:pt x="1812642" y="583327"/>
                    <a:pt x="1808927" y="578583"/>
                    <a:pt x="1803721" y="577954"/>
                  </a:cubicBezTo>
                  <a:cubicBezTo>
                    <a:pt x="1802714" y="577832"/>
                    <a:pt x="1801698" y="577872"/>
                    <a:pt x="1800710" y="578072"/>
                  </a:cubicBezTo>
                  <a:lnTo>
                    <a:pt x="1795104" y="594169"/>
                  </a:lnTo>
                  <a:lnTo>
                    <a:pt x="1800710" y="606266"/>
                  </a:lnTo>
                  <a:lnTo>
                    <a:pt x="1812015" y="606266"/>
                  </a:lnTo>
                  <a:lnTo>
                    <a:pt x="1812015" y="588550"/>
                  </a:lnTo>
                  <a:close/>
                  <a:moveTo>
                    <a:pt x="1396854" y="171926"/>
                  </a:moveTo>
                  <a:lnTo>
                    <a:pt x="1453855" y="171926"/>
                  </a:lnTo>
                  <a:lnTo>
                    <a:pt x="1484921" y="127063"/>
                  </a:lnTo>
                  <a:lnTo>
                    <a:pt x="1556458" y="127063"/>
                  </a:lnTo>
                  <a:lnTo>
                    <a:pt x="1567953" y="98488"/>
                  </a:lnTo>
                  <a:lnTo>
                    <a:pt x="1611939" y="75152"/>
                  </a:lnTo>
                  <a:cubicBezTo>
                    <a:pt x="1632745" y="56960"/>
                    <a:pt x="1611939" y="24003"/>
                    <a:pt x="1611939" y="24003"/>
                  </a:cubicBezTo>
                  <a:lnTo>
                    <a:pt x="1522257" y="12764"/>
                  </a:lnTo>
                  <a:lnTo>
                    <a:pt x="1433145" y="24194"/>
                  </a:lnTo>
                  <a:lnTo>
                    <a:pt x="1303561" y="0"/>
                  </a:lnTo>
                  <a:lnTo>
                    <a:pt x="1223664" y="36385"/>
                  </a:lnTo>
                  <a:cubicBezTo>
                    <a:pt x="1223664" y="36385"/>
                    <a:pt x="1166187" y="67532"/>
                    <a:pt x="1158397" y="64961"/>
                  </a:cubicBezTo>
                  <a:cubicBezTo>
                    <a:pt x="1142874" y="63646"/>
                    <a:pt x="1127274" y="63646"/>
                    <a:pt x="1111751" y="64961"/>
                  </a:cubicBezTo>
                  <a:cubicBezTo>
                    <a:pt x="1111751" y="64961"/>
                    <a:pt x="1140252" y="90869"/>
                    <a:pt x="1153172" y="93536"/>
                  </a:cubicBezTo>
                  <a:cubicBezTo>
                    <a:pt x="1162615" y="94992"/>
                    <a:pt x="1172229" y="94992"/>
                    <a:pt x="1181673" y="93536"/>
                  </a:cubicBezTo>
                  <a:cubicBezTo>
                    <a:pt x="1181673" y="93536"/>
                    <a:pt x="1181673" y="118872"/>
                    <a:pt x="1186898" y="124682"/>
                  </a:cubicBezTo>
                  <a:cubicBezTo>
                    <a:pt x="1205043" y="145542"/>
                    <a:pt x="1167897" y="161068"/>
                    <a:pt x="1167897" y="161068"/>
                  </a:cubicBezTo>
                  <a:lnTo>
                    <a:pt x="1167897" y="185642"/>
                  </a:lnTo>
                  <a:cubicBezTo>
                    <a:pt x="1167897" y="185642"/>
                    <a:pt x="1171982" y="232029"/>
                    <a:pt x="1179678" y="229933"/>
                  </a:cubicBezTo>
                  <a:cubicBezTo>
                    <a:pt x="1187373" y="227838"/>
                    <a:pt x="1200008" y="254603"/>
                    <a:pt x="1200008" y="254603"/>
                  </a:cubicBezTo>
                  <a:lnTo>
                    <a:pt x="1223854" y="280606"/>
                  </a:lnTo>
                  <a:lnTo>
                    <a:pt x="1267460" y="280606"/>
                  </a:lnTo>
                  <a:lnTo>
                    <a:pt x="1321897" y="215646"/>
                  </a:lnTo>
                  <a:lnTo>
                    <a:pt x="1375478" y="192310"/>
                  </a:lnTo>
                  <a:lnTo>
                    <a:pt x="1396854" y="171926"/>
                  </a:lnTo>
                  <a:close/>
                  <a:moveTo>
                    <a:pt x="2516459" y="1725835"/>
                  </a:moveTo>
                  <a:lnTo>
                    <a:pt x="2509429" y="1706785"/>
                  </a:lnTo>
                  <a:lnTo>
                    <a:pt x="2501354" y="1714786"/>
                  </a:lnTo>
                  <a:lnTo>
                    <a:pt x="2494324" y="1730978"/>
                  </a:lnTo>
                  <a:lnTo>
                    <a:pt x="2478268" y="1740503"/>
                  </a:lnTo>
                  <a:lnTo>
                    <a:pt x="2471238" y="1761744"/>
                  </a:lnTo>
                  <a:lnTo>
                    <a:pt x="2461168" y="1786890"/>
                  </a:lnTo>
                  <a:lnTo>
                    <a:pt x="2421932" y="1798987"/>
                  </a:lnTo>
                  <a:lnTo>
                    <a:pt x="2404831" y="1828229"/>
                  </a:lnTo>
                  <a:lnTo>
                    <a:pt x="2400841" y="1876616"/>
                  </a:lnTo>
                  <a:lnTo>
                    <a:pt x="2386781" y="1900619"/>
                  </a:lnTo>
                  <a:lnTo>
                    <a:pt x="2370725" y="1917764"/>
                  </a:lnTo>
                  <a:lnTo>
                    <a:pt x="2376710" y="1946339"/>
                  </a:lnTo>
                  <a:lnTo>
                    <a:pt x="2387826" y="1959483"/>
                  </a:lnTo>
                  <a:lnTo>
                    <a:pt x="2376710" y="1974533"/>
                  </a:lnTo>
                  <a:lnTo>
                    <a:pt x="2387826" y="1984058"/>
                  </a:lnTo>
                  <a:lnTo>
                    <a:pt x="2424972" y="1984058"/>
                  </a:lnTo>
                  <a:lnTo>
                    <a:pt x="2446062" y="1952816"/>
                  </a:lnTo>
                  <a:cubicBezTo>
                    <a:pt x="2446062" y="1952816"/>
                    <a:pt x="2463163" y="1916525"/>
                    <a:pt x="2463163" y="1913477"/>
                  </a:cubicBezTo>
                  <a:cubicBezTo>
                    <a:pt x="2463163" y="1910429"/>
                    <a:pt x="2471238" y="1877187"/>
                    <a:pt x="2471238" y="1877187"/>
                  </a:cubicBezTo>
                  <a:lnTo>
                    <a:pt x="2500309" y="1839087"/>
                  </a:lnTo>
                  <a:lnTo>
                    <a:pt x="2500309" y="1786319"/>
                  </a:lnTo>
                  <a:lnTo>
                    <a:pt x="2520449" y="1786319"/>
                  </a:lnTo>
                  <a:lnTo>
                    <a:pt x="2514464" y="1748981"/>
                  </a:lnTo>
                  <a:lnTo>
                    <a:pt x="2516459" y="1725835"/>
                  </a:lnTo>
                  <a:close/>
                  <a:moveTo>
                    <a:pt x="487109" y="952881"/>
                  </a:moveTo>
                  <a:lnTo>
                    <a:pt x="443027" y="937832"/>
                  </a:lnTo>
                  <a:cubicBezTo>
                    <a:pt x="443027" y="937832"/>
                    <a:pt x="430772" y="939546"/>
                    <a:pt x="416427" y="942975"/>
                  </a:cubicBezTo>
                  <a:cubicBezTo>
                    <a:pt x="405872" y="945099"/>
                    <a:pt x="395564" y="948290"/>
                    <a:pt x="385646" y="952500"/>
                  </a:cubicBezTo>
                  <a:lnTo>
                    <a:pt x="448158" y="973836"/>
                  </a:lnTo>
                  <a:lnTo>
                    <a:pt x="473428" y="973836"/>
                  </a:lnTo>
                  <a:lnTo>
                    <a:pt x="515609" y="1010221"/>
                  </a:lnTo>
                  <a:lnTo>
                    <a:pt x="544110" y="1010221"/>
                  </a:lnTo>
                  <a:cubicBezTo>
                    <a:pt x="544110" y="1010221"/>
                    <a:pt x="567386" y="999839"/>
                    <a:pt x="559596" y="981646"/>
                  </a:cubicBezTo>
                  <a:lnTo>
                    <a:pt x="523400" y="968597"/>
                  </a:lnTo>
                  <a:lnTo>
                    <a:pt x="487109" y="952881"/>
                  </a:ln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 name="Google Shape;79;p13"/>
            <p:cNvSpPr/>
            <p:nvPr/>
          </p:nvSpPr>
          <p:spPr>
            <a:xfrm>
              <a:off x="2963026" y="773963"/>
              <a:ext cx="2815611" cy="2175092"/>
            </a:xfrm>
            <a:custGeom>
              <a:rect b="b" l="l" r="r" t="t"/>
              <a:pathLst>
                <a:path extrusionOk="0" h="2175092" w="2815611">
                  <a:moveTo>
                    <a:pt x="1577728" y="1854137"/>
                  </a:moveTo>
                  <a:cubicBezTo>
                    <a:pt x="783307" y="1853603"/>
                    <a:pt x="139725" y="1207484"/>
                    <a:pt x="140258" y="410994"/>
                  </a:cubicBezTo>
                  <a:cubicBezTo>
                    <a:pt x="140350" y="271815"/>
                    <a:pt x="160537" y="133380"/>
                    <a:pt x="200190" y="0"/>
                  </a:cubicBezTo>
                  <a:cubicBezTo>
                    <a:pt x="-203778" y="685400"/>
                    <a:pt x="22925" y="1569358"/>
                    <a:pt x="706545" y="1974380"/>
                  </a:cubicBezTo>
                  <a:cubicBezTo>
                    <a:pt x="1390164" y="2379402"/>
                    <a:pt x="2271836" y="2152107"/>
                    <a:pt x="2675797" y="1466707"/>
                  </a:cubicBezTo>
                  <a:cubicBezTo>
                    <a:pt x="2735230" y="1365885"/>
                    <a:pt x="2782181" y="1258167"/>
                    <a:pt x="2815612" y="1145953"/>
                  </a:cubicBezTo>
                  <a:cubicBezTo>
                    <a:pt x="2557081" y="1585036"/>
                    <a:pt x="2086286" y="1854375"/>
                    <a:pt x="1577728" y="1854137"/>
                  </a:cubicBezTo>
                  <a:close/>
                </a:path>
              </a:pathLst>
            </a:custGeom>
            <a:solidFill>
              <a:srgbClr val="000000">
                <a:alpha val="471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 name="Google Shape;80;p13"/>
            <p:cNvSpPr/>
            <p:nvPr/>
          </p:nvSpPr>
          <p:spPr>
            <a:xfrm>
              <a:off x="2183550" y="4458424"/>
              <a:ext cx="644687" cy="369950"/>
            </a:xfrm>
            <a:custGeom>
              <a:rect b="b" l="l" r="r" t="t"/>
              <a:pathLst>
                <a:path extrusionOk="0" h="369950" w="644687">
                  <a:moveTo>
                    <a:pt x="258217" y="369951"/>
                  </a:moveTo>
                  <a:lnTo>
                    <a:pt x="0" y="221837"/>
                  </a:lnTo>
                  <a:lnTo>
                    <a:pt x="386471" y="0"/>
                  </a:lnTo>
                  <a:lnTo>
                    <a:pt x="644688" y="148114"/>
                  </a:lnTo>
                  <a:lnTo>
                    <a:pt x="258217" y="369951"/>
                  </a:lnTo>
                  <a:close/>
                </a:path>
              </a:pathLst>
            </a:custGeom>
            <a:solidFill>
              <a:srgbClr val="D6D8E5">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 name="Google Shape;81;p13"/>
            <p:cNvSpPr/>
            <p:nvPr/>
          </p:nvSpPr>
          <p:spPr>
            <a:xfrm>
              <a:off x="2233331" y="4282211"/>
              <a:ext cx="427701" cy="247554"/>
            </a:xfrm>
            <a:custGeom>
              <a:rect b="b" l="l" r="r" t="t"/>
              <a:pathLst>
                <a:path extrusionOk="0" h="247554" w="427701">
                  <a:moveTo>
                    <a:pt x="213851" y="247555"/>
                  </a:moveTo>
                  <a:lnTo>
                    <a:pt x="0" y="123730"/>
                  </a:lnTo>
                  <a:lnTo>
                    <a:pt x="213851" y="0"/>
                  </a:lnTo>
                  <a:lnTo>
                    <a:pt x="427702" y="123730"/>
                  </a:lnTo>
                  <a:lnTo>
                    <a:pt x="213851" y="247555"/>
                  </a:lnTo>
                  <a:close/>
                </a:path>
              </a:pathLst>
            </a:custGeom>
            <a:solidFill>
              <a:srgbClr val="E9EA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 name="Google Shape;82;p13"/>
            <p:cNvSpPr/>
            <p:nvPr/>
          </p:nvSpPr>
          <p:spPr>
            <a:xfrm>
              <a:off x="2233331" y="4405941"/>
              <a:ext cx="213850" cy="371379"/>
            </a:xfrm>
            <a:custGeom>
              <a:rect b="b" l="l" r="r" t="t"/>
              <a:pathLst>
                <a:path extrusionOk="0" h="371379" w="213850">
                  <a:moveTo>
                    <a:pt x="213851" y="371380"/>
                  </a:moveTo>
                  <a:lnTo>
                    <a:pt x="0" y="247555"/>
                  </a:lnTo>
                  <a:lnTo>
                    <a:pt x="0" y="0"/>
                  </a:lnTo>
                  <a:lnTo>
                    <a:pt x="213851" y="123825"/>
                  </a:lnTo>
                  <a:lnTo>
                    <a:pt x="213851" y="371380"/>
                  </a:lnTo>
                  <a:close/>
                </a:path>
              </a:pathLst>
            </a:custGeom>
            <a:solidFill>
              <a:srgbClr val="C5C7D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 name="Google Shape;83;p13"/>
            <p:cNvSpPr/>
            <p:nvPr/>
          </p:nvSpPr>
          <p:spPr>
            <a:xfrm>
              <a:off x="2447182" y="4405941"/>
              <a:ext cx="213850" cy="371379"/>
            </a:xfrm>
            <a:custGeom>
              <a:rect b="b" l="l" r="r" t="t"/>
              <a:pathLst>
                <a:path extrusionOk="0" h="371379" w="213850">
                  <a:moveTo>
                    <a:pt x="213851" y="247555"/>
                  </a:moveTo>
                  <a:lnTo>
                    <a:pt x="0" y="371380"/>
                  </a:lnTo>
                  <a:lnTo>
                    <a:pt x="0" y="123825"/>
                  </a:lnTo>
                  <a:lnTo>
                    <a:pt x="213851" y="0"/>
                  </a:lnTo>
                  <a:lnTo>
                    <a:pt x="213851" y="247555"/>
                  </a:lnTo>
                  <a:close/>
                </a:path>
              </a:pathLst>
            </a:custGeom>
            <a:solidFill>
              <a:srgbClr val="D5D6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 name="Google Shape;84;p13"/>
            <p:cNvSpPr/>
            <p:nvPr/>
          </p:nvSpPr>
          <p:spPr>
            <a:xfrm>
              <a:off x="2726476" y="4553957"/>
              <a:ext cx="159649" cy="89989"/>
            </a:xfrm>
            <a:custGeom>
              <a:rect b="b" l="l" r="r" t="t"/>
              <a:pathLst>
                <a:path extrusionOk="0" h="89989" w="159649">
                  <a:moveTo>
                    <a:pt x="8089" y="21720"/>
                  </a:moveTo>
                  <a:cubicBezTo>
                    <a:pt x="26619" y="26806"/>
                    <a:pt x="46400" y="24415"/>
                    <a:pt x="63190" y="15052"/>
                  </a:cubicBezTo>
                  <a:cubicBezTo>
                    <a:pt x="76395" y="15052"/>
                    <a:pt x="148692" y="-15523"/>
                    <a:pt x="158193" y="10480"/>
                  </a:cubicBezTo>
                  <a:cubicBezTo>
                    <a:pt x="166743" y="33150"/>
                    <a:pt x="135582" y="54200"/>
                    <a:pt x="118862" y="58105"/>
                  </a:cubicBezTo>
                  <a:cubicBezTo>
                    <a:pt x="82476" y="66963"/>
                    <a:pt x="55590" y="85156"/>
                    <a:pt x="40959" y="88204"/>
                  </a:cubicBezTo>
                  <a:cubicBezTo>
                    <a:pt x="30034" y="90490"/>
                    <a:pt x="15974" y="92014"/>
                    <a:pt x="7329" y="83442"/>
                  </a:cubicBezTo>
                  <a:cubicBezTo>
                    <a:pt x="-3027" y="73345"/>
                    <a:pt x="-2077" y="35245"/>
                    <a:pt x="8089" y="21720"/>
                  </a:cubicBezTo>
                  <a:close/>
                </a:path>
              </a:pathLst>
            </a:custGeom>
            <a:solidFill>
              <a:srgbClr val="3822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 name="Google Shape;85;p13"/>
            <p:cNvSpPr/>
            <p:nvPr/>
          </p:nvSpPr>
          <p:spPr>
            <a:xfrm>
              <a:off x="2729149" y="4569009"/>
              <a:ext cx="157010" cy="75128"/>
            </a:xfrm>
            <a:custGeom>
              <a:rect b="b" l="l" r="r" t="t"/>
              <a:pathLst>
                <a:path extrusionOk="0" h="75128" w="157010">
                  <a:moveTo>
                    <a:pt x="38381" y="67056"/>
                  </a:moveTo>
                  <a:cubicBezTo>
                    <a:pt x="53011" y="63913"/>
                    <a:pt x="79897" y="45815"/>
                    <a:pt x="116283" y="36957"/>
                  </a:cubicBezTo>
                  <a:cubicBezTo>
                    <a:pt x="130249" y="33528"/>
                    <a:pt x="154284" y="17907"/>
                    <a:pt x="156754" y="0"/>
                  </a:cubicBezTo>
                  <a:cubicBezTo>
                    <a:pt x="159984" y="20860"/>
                    <a:pt x="131864" y="39434"/>
                    <a:pt x="116283" y="43244"/>
                  </a:cubicBezTo>
                  <a:cubicBezTo>
                    <a:pt x="79897" y="52102"/>
                    <a:pt x="53011" y="70295"/>
                    <a:pt x="38381" y="73343"/>
                  </a:cubicBezTo>
                  <a:cubicBezTo>
                    <a:pt x="27456" y="75629"/>
                    <a:pt x="13395" y="77153"/>
                    <a:pt x="4750" y="68580"/>
                  </a:cubicBezTo>
                  <a:cubicBezTo>
                    <a:pt x="2496" y="66075"/>
                    <a:pt x="867" y="63075"/>
                    <a:pt x="0" y="59817"/>
                  </a:cubicBezTo>
                  <a:cubicBezTo>
                    <a:pt x="10928" y="68189"/>
                    <a:pt x="25166" y="70876"/>
                    <a:pt x="38381" y="67056"/>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 name="Google Shape;86;p13"/>
            <p:cNvSpPr/>
            <p:nvPr/>
          </p:nvSpPr>
          <p:spPr>
            <a:xfrm>
              <a:off x="2596621" y="4484615"/>
              <a:ext cx="159662" cy="89989"/>
            </a:xfrm>
            <a:custGeom>
              <a:rect b="b" l="l" r="r" t="t"/>
              <a:pathLst>
                <a:path extrusionOk="0" h="89989" w="159662">
                  <a:moveTo>
                    <a:pt x="8075" y="21720"/>
                  </a:moveTo>
                  <a:cubicBezTo>
                    <a:pt x="26602" y="26863"/>
                    <a:pt x="46403" y="24463"/>
                    <a:pt x="63177" y="15052"/>
                  </a:cubicBezTo>
                  <a:cubicBezTo>
                    <a:pt x="76382" y="15052"/>
                    <a:pt x="148679" y="-15523"/>
                    <a:pt x="158179" y="10480"/>
                  </a:cubicBezTo>
                  <a:cubicBezTo>
                    <a:pt x="166825" y="33245"/>
                    <a:pt x="135569" y="54295"/>
                    <a:pt x="118943" y="58105"/>
                  </a:cubicBezTo>
                  <a:cubicBezTo>
                    <a:pt x="82557" y="66963"/>
                    <a:pt x="55672" y="85156"/>
                    <a:pt x="41041" y="88204"/>
                  </a:cubicBezTo>
                  <a:cubicBezTo>
                    <a:pt x="30116" y="90490"/>
                    <a:pt x="16055" y="92014"/>
                    <a:pt x="7410" y="83442"/>
                  </a:cubicBezTo>
                  <a:cubicBezTo>
                    <a:pt x="-3040" y="73345"/>
                    <a:pt x="-2090" y="35245"/>
                    <a:pt x="8075" y="21720"/>
                  </a:cubicBezTo>
                  <a:close/>
                </a:path>
              </a:pathLst>
            </a:custGeom>
            <a:solidFill>
              <a:srgbClr val="3822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 name="Google Shape;87;p13"/>
            <p:cNvSpPr/>
            <p:nvPr/>
          </p:nvSpPr>
          <p:spPr>
            <a:xfrm>
              <a:off x="2599186" y="4499667"/>
              <a:ext cx="157105" cy="75128"/>
            </a:xfrm>
            <a:custGeom>
              <a:rect b="b" l="l" r="r" t="t"/>
              <a:pathLst>
                <a:path extrusionOk="0" h="75128" w="157105">
                  <a:moveTo>
                    <a:pt x="38476" y="67056"/>
                  </a:moveTo>
                  <a:cubicBezTo>
                    <a:pt x="53106" y="64008"/>
                    <a:pt x="79992" y="45815"/>
                    <a:pt x="116378" y="36957"/>
                  </a:cubicBezTo>
                  <a:cubicBezTo>
                    <a:pt x="130344" y="33528"/>
                    <a:pt x="154379" y="17907"/>
                    <a:pt x="156849" y="0"/>
                  </a:cubicBezTo>
                  <a:cubicBezTo>
                    <a:pt x="160079" y="20955"/>
                    <a:pt x="131959" y="39434"/>
                    <a:pt x="116378" y="43244"/>
                  </a:cubicBezTo>
                  <a:cubicBezTo>
                    <a:pt x="79992" y="52102"/>
                    <a:pt x="53106" y="70295"/>
                    <a:pt x="38476" y="73343"/>
                  </a:cubicBezTo>
                  <a:cubicBezTo>
                    <a:pt x="27551" y="75629"/>
                    <a:pt x="13490" y="77153"/>
                    <a:pt x="4845" y="68580"/>
                  </a:cubicBezTo>
                  <a:cubicBezTo>
                    <a:pt x="2578" y="66113"/>
                    <a:pt x="919" y="63141"/>
                    <a:pt x="0" y="59912"/>
                  </a:cubicBezTo>
                  <a:cubicBezTo>
                    <a:pt x="10998" y="68209"/>
                    <a:pt x="25243" y="70856"/>
                    <a:pt x="38476" y="67056"/>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13"/>
            <p:cNvSpPr/>
            <p:nvPr/>
          </p:nvSpPr>
          <p:spPr>
            <a:xfrm>
              <a:off x="2302147" y="4142110"/>
              <a:ext cx="514696" cy="443940"/>
            </a:xfrm>
            <a:custGeom>
              <a:rect b="b" l="l" r="r" t="t"/>
              <a:pathLst>
                <a:path extrusionOk="0" h="443940" w="514696">
                  <a:moveTo>
                    <a:pt x="99908" y="274309"/>
                  </a:moveTo>
                  <a:cubicBezTo>
                    <a:pt x="156055" y="299074"/>
                    <a:pt x="209066" y="302884"/>
                    <a:pt x="252388" y="279643"/>
                  </a:cubicBezTo>
                  <a:lnTo>
                    <a:pt x="297134" y="253735"/>
                  </a:lnTo>
                  <a:cubicBezTo>
                    <a:pt x="299794" y="311647"/>
                    <a:pt x="302359" y="367273"/>
                    <a:pt x="302359" y="367273"/>
                  </a:cubicBezTo>
                  <a:cubicBezTo>
                    <a:pt x="302359" y="367273"/>
                    <a:pt x="336655" y="393371"/>
                    <a:pt x="363351" y="370130"/>
                  </a:cubicBezTo>
                  <a:cubicBezTo>
                    <a:pt x="363351" y="370130"/>
                    <a:pt x="368956" y="288787"/>
                    <a:pt x="374656" y="208872"/>
                  </a:cubicBezTo>
                  <a:lnTo>
                    <a:pt x="421872" y="181440"/>
                  </a:lnTo>
                  <a:cubicBezTo>
                    <a:pt x="420813" y="185707"/>
                    <a:pt x="420239" y="190089"/>
                    <a:pt x="420162" y="194489"/>
                  </a:cubicBezTo>
                  <a:cubicBezTo>
                    <a:pt x="420162" y="209729"/>
                    <a:pt x="430992" y="435472"/>
                    <a:pt x="430992" y="435472"/>
                  </a:cubicBezTo>
                  <a:cubicBezTo>
                    <a:pt x="430992" y="435472"/>
                    <a:pt x="465573" y="456141"/>
                    <a:pt x="492269" y="432900"/>
                  </a:cubicBezTo>
                  <a:cubicBezTo>
                    <a:pt x="492269" y="432900"/>
                    <a:pt x="510225" y="171248"/>
                    <a:pt x="514405" y="129434"/>
                  </a:cubicBezTo>
                  <a:cubicBezTo>
                    <a:pt x="519060" y="82475"/>
                    <a:pt x="466903" y="59329"/>
                    <a:pt x="434033" y="71331"/>
                  </a:cubicBezTo>
                  <a:lnTo>
                    <a:pt x="383681" y="90381"/>
                  </a:lnTo>
                  <a:cubicBezTo>
                    <a:pt x="384726" y="77236"/>
                    <a:pt x="385581" y="67045"/>
                    <a:pt x="386151" y="61330"/>
                  </a:cubicBezTo>
                  <a:cubicBezTo>
                    <a:pt x="390806" y="14276"/>
                    <a:pt x="338650" y="-8870"/>
                    <a:pt x="305874" y="3132"/>
                  </a:cubicBezTo>
                  <a:cubicBezTo>
                    <a:pt x="275853" y="14086"/>
                    <a:pt x="73213" y="90286"/>
                    <a:pt x="73213" y="90286"/>
                  </a:cubicBezTo>
                  <a:cubicBezTo>
                    <a:pt x="74494" y="109831"/>
                    <a:pt x="76873" y="129300"/>
                    <a:pt x="80338" y="148579"/>
                  </a:cubicBezTo>
                  <a:lnTo>
                    <a:pt x="346" y="141816"/>
                  </a:lnTo>
                  <a:cubicBezTo>
                    <a:pt x="-4594" y="217254"/>
                    <a:pt x="44142" y="249544"/>
                    <a:pt x="99908" y="274309"/>
                  </a:cubicBezTo>
                  <a:close/>
                  <a:moveTo>
                    <a:pt x="240132" y="144293"/>
                  </a:moveTo>
                  <a:lnTo>
                    <a:pt x="293714" y="113241"/>
                  </a:lnTo>
                  <a:cubicBezTo>
                    <a:pt x="292795" y="117022"/>
                    <a:pt x="292191" y="120880"/>
                    <a:pt x="291909" y="124766"/>
                  </a:cubicBezTo>
                  <a:close/>
                </a:path>
              </a:pathLst>
            </a:custGeom>
            <a:solidFill>
              <a:srgbClr val="616E8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13"/>
            <p:cNvSpPr/>
            <p:nvPr/>
          </p:nvSpPr>
          <p:spPr>
            <a:xfrm>
              <a:off x="2258507" y="4054849"/>
              <a:ext cx="110678" cy="194691"/>
            </a:xfrm>
            <a:custGeom>
              <a:rect b="b" l="l" r="r" t="t"/>
              <a:pathLst>
                <a:path extrusionOk="0" h="194691" w="110678">
                  <a:moveTo>
                    <a:pt x="0" y="0"/>
                  </a:moveTo>
                  <a:cubicBezTo>
                    <a:pt x="0" y="0"/>
                    <a:pt x="6555" y="99917"/>
                    <a:pt x="19666" y="114300"/>
                  </a:cubicBezTo>
                  <a:cubicBezTo>
                    <a:pt x="32776" y="128683"/>
                    <a:pt x="76667" y="138493"/>
                    <a:pt x="76667" y="138493"/>
                  </a:cubicBezTo>
                  <a:lnTo>
                    <a:pt x="110678" y="194691"/>
                  </a:lnTo>
                  <a:cubicBezTo>
                    <a:pt x="110678" y="194691"/>
                    <a:pt x="79612" y="16192"/>
                    <a:pt x="72677" y="11906"/>
                  </a:cubicBezTo>
                  <a:cubicBezTo>
                    <a:pt x="65742" y="7620"/>
                    <a:pt x="0" y="0"/>
                    <a:pt x="0" y="0"/>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 name="Google Shape;90;p13"/>
            <p:cNvSpPr/>
            <p:nvPr/>
          </p:nvSpPr>
          <p:spPr>
            <a:xfrm>
              <a:off x="2250051" y="3940511"/>
              <a:ext cx="73912" cy="142900"/>
            </a:xfrm>
            <a:custGeom>
              <a:rect b="b" l="l" r="r" t="t"/>
              <a:pathLst>
                <a:path extrusionOk="0" h="142900" w="73912">
                  <a:moveTo>
                    <a:pt x="73912" y="3467"/>
                  </a:moveTo>
                  <a:cubicBezTo>
                    <a:pt x="56731" y="-4505"/>
                    <a:pt x="36318" y="1677"/>
                    <a:pt x="26411" y="17850"/>
                  </a:cubicBezTo>
                  <a:cubicBezTo>
                    <a:pt x="13965" y="38614"/>
                    <a:pt x="950" y="109957"/>
                    <a:pt x="0" y="122149"/>
                  </a:cubicBezTo>
                  <a:cubicBezTo>
                    <a:pt x="0" y="122149"/>
                    <a:pt x="17575" y="146533"/>
                    <a:pt x="43891" y="142437"/>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 name="Google Shape;91;p13"/>
            <p:cNvSpPr/>
            <p:nvPr/>
          </p:nvSpPr>
          <p:spPr>
            <a:xfrm>
              <a:off x="2326123" y="3751123"/>
              <a:ext cx="169201" cy="272154"/>
            </a:xfrm>
            <a:custGeom>
              <a:rect b="b" l="l" r="r" t="t"/>
              <a:pathLst>
                <a:path extrusionOk="0" h="272154" w="169201">
                  <a:moveTo>
                    <a:pt x="9431" y="194093"/>
                  </a:moveTo>
                  <a:cubicBezTo>
                    <a:pt x="26626" y="194951"/>
                    <a:pt x="39452" y="199427"/>
                    <a:pt x="41542" y="194093"/>
                  </a:cubicBezTo>
                  <a:cubicBezTo>
                    <a:pt x="43431" y="185197"/>
                    <a:pt x="44764" y="176196"/>
                    <a:pt x="45532" y="167138"/>
                  </a:cubicBezTo>
                  <a:cubicBezTo>
                    <a:pt x="43537" y="162185"/>
                    <a:pt x="41827" y="156755"/>
                    <a:pt x="41827" y="156755"/>
                  </a:cubicBezTo>
                  <a:cubicBezTo>
                    <a:pt x="20166" y="143420"/>
                    <a:pt x="13326" y="119989"/>
                    <a:pt x="10571" y="92748"/>
                  </a:cubicBezTo>
                  <a:cubicBezTo>
                    <a:pt x="5726" y="46170"/>
                    <a:pt x="30806" y="5308"/>
                    <a:pt x="77073" y="450"/>
                  </a:cubicBezTo>
                  <a:cubicBezTo>
                    <a:pt x="120774" y="-4122"/>
                    <a:pt x="153075" y="26644"/>
                    <a:pt x="161530" y="68935"/>
                  </a:cubicBezTo>
                  <a:cubicBezTo>
                    <a:pt x="166185" y="89890"/>
                    <a:pt x="175400" y="129324"/>
                    <a:pt x="162955" y="163613"/>
                  </a:cubicBezTo>
                  <a:cubicBezTo>
                    <a:pt x="156020" y="182663"/>
                    <a:pt x="146995" y="198094"/>
                    <a:pt x="138064" y="201047"/>
                  </a:cubicBezTo>
                  <a:cubicBezTo>
                    <a:pt x="129411" y="200818"/>
                    <a:pt x="120781" y="200056"/>
                    <a:pt x="112224" y="198761"/>
                  </a:cubicBezTo>
                  <a:lnTo>
                    <a:pt x="112224" y="198761"/>
                  </a:lnTo>
                  <a:cubicBezTo>
                    <a:pt x="112224" y="198761"/>
                    <a:pt x="109943" y="211715"/>
                    <a:pt x="108328" y="220097"/>
                  </a:cubicBezTo>
                  <a:cubicBezTo>
                    <a:pt x="106713" y="228479"/>
                    <a:pt x="107378" y="232765"/>
                    <a:pt x="123814" y="242957"/>
                  </a:cubicBezTo>
                  <a:cubicBezTo>
                    <a:pt x="140249" y="253149"/>
                    <a:pt x="98923" y="274103"/>
                    <a:pt x="71847" y="272008"/>
                  </a:cubicBezTo>
                  <a:cubicBezTo>
                    <a:pt x="44772" y="269912"/>
                    <a:pt x="14276" y="253625"/>
                    <a:pt x="5916" y="236003"/>
                  </a:cubicBezTo>
                  <a:cubicBezTo>
                    <a:pt x="-2825" y="216668"/>
                    <a:pt x="-2065" y="193522"/>
                    <a:pt x="9431" y="194093"/>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2" name="Google Shape;92;p13"/>
            <p:cNvGrpSpPr/>
            <p:nvPr/>
          </p:nvGrpSpPr>
          <p:grpSpPr>
            <a:xfrm>
              <a:off x="2428704" y="3970322"/>
              <a:ext cx="350131" cy="370523"/>
              <a:chOff x="4512354" y="4952197"/>
              <a:chExt cx="350131" cy="370523"/>
            </a:xfrm>
          </p:grpSpPr>
          <p:grpSp>
            <p:nvGrpSpPr>
              <p:cNvPr id="93" name="Google Shape;93;p13"/>
              <p:cNvGrpSpPr/>
              <p:nvPr/>
            </p:nvGrpSpPr>
            <p:grpSpPr>
              <a:xfrm>
                <a:off x="4512354" y="5116449"/>
                <a:ext cx="343196" cy="206271"/>
                <a:chOff x="4512354" y="5116449"/>
                <a:chExt cx="343196" cy="206271"/>
              </a:xfrm>
            </p:grpSpPr>
            <p:sp>
              <p:nvSpPr>
                <p:cNvPr id="94" name="Google Shape;94;p13"/>
                <p:cNvSpPr/>
                <p:nvPr/>
              </p:nvSpPr>
              <p:spPr>
                <a:xfrm>
                  <a:off x="4512496" y="5200650"/>
                  <a:ext cx="343054" cy="122070"/>
                </a:xfrm>
                <a:custGeom>
                  <a:rect b="b" l="l" r="r" t="t"/>
                  <a:pathLst>
                    <a:path extrusionOk="0" h="122070" w="343054">
                      <a:moveTo>
                        <a:pt x="343054" y="31909"/>
                      </a:moveTo>
                      <a:lnTo>
                        <a:pt x="343054" y="31909"/>
                      </a:lnTo>
                      <a:cubicBezTo>
                        <a:pt x="343053" y="36890"/>
                        <a:pt x="340413" y="41500"/>
                        <a:pt x="336119" y="44005"/>
                      </a:cubicBezTo>
                      <a:lnTo>
                        <a:pt x="204921" y="120205"/>
                      </a:lnTo>
                      <a:cubicBezTo>
                        <a:pt x="200594" y="122692"/>
                        <a:pt x="195282" y="122692"/>
                        <a:pt x="190955" y="120205"/>
                      </a:cubicBezTo>
                      <a:lnTo>
                        <a:pt x="7030" y="13526"/>
                      </a:lnTo>
                      <a:cubicBezTo>
                        <a:pt x="2686" y="11059"/>
                        <a:pt x="0" y="6439"/>
                        <a:pt x="0" y="1429"/>
                      </a:cubicBezTo>
                      <a:lnTo>
                        <a:pt x="0" y="0"/>
                      </a:ln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 name="Google Shape;95;p13"/>
                <p:cNvSpPr/>
                <p:nvPr/>
              </p:nvSpPr>
              <p:spPr>
                <a:xfrm>
                  <a:off x="4710387" y="5232749"/>
                  <a:ext cx="145163" cy="89916"/>
                </a:xfrm>
                <a:custGeom>
                  <a:rect b="b" l="l" r="r" t="t"/>
                  <a:pathLst>
                    <a:path extrusionOk="0" h="89916" w="145163">
                      <a:moveTo>
                        <a:pt x="138229" y="11906"/>
                      </a:moveTo>
                      <a:lnTo>
                        <a:pt x="7030" y="88106"/>
                      </a:lnTo>
                      <a:cubicBezTo>
                        <a:pt x="4885" y="89316"/>
                        <a:pt x="2461" y="89945"/>
                        <a:pt x="0" y="89916"/>
                      </a:cubicBezTo>
                      <a:lnTo>
                        <a:pt x="0" y="0"/>
                      </a:lnTo>
                      <a:lnTo>
                        <a:pt x="145164" y="0"/>
                      </a:lnTo>
                      <a:cubicBezTo>
                        <a:pt x="145097" y="4915"/>
                        <a:pt x="142464" y="9430"/>
                        <a:pt x="138229" y="11906"/>
                      </a:cubicBez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 name="Google Shape;96;p13"/>
                <p:cNvSpPr/>
                <p:nvPr/>
              </p:nvSpPr>
              <p:spPr>
                <a:xfrm>
                  <a:off x="4512354" y="5116449"/>
                  <a:ext cx="343006" cy="198541"/>
                </a:xfrm>
                <a:custGeom>
                  <a:rect b="b" l="l" r="r" t="t"/>
                  <a:pathLst>
                    <a:path extrusionOk="0" h="198541" w="343006">
                      <a:moveTo>
                        <a:pt x="202973" y="197263"/>
                      </a:moveTo>
                      <a:cubicBezTo>
                        <a:pt x="200034" y="198968"/>
                        <a:pt x="196412" y="198968"/>
                        <a:pt x="193473" y="197263"/>
                      </a:cubicBezTo>
                      <a:lnTo>
                        <a:pt x="1853" y="86582"/>
                      </a:lnTo>
                      <a:cubicBezTo>
                        <a:pt x="-618" y="85249"/>
                        <a:pt x="-618" y="82963"/>
                        <a:pt x="1853" y="81534"/>
                      </a:cubicBezTo>
                      <a:lnTo>
                        <a:pt x="142551" y="0"/>
                      </a:lnTo>
                      <a:lnTo>
                        <a:pt x="343007" y="116110"/>
                      </a:ln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7" name="Google Shape;97;p13"/>
                <p:cNvGrpSpPr/>
                <p:nvPr/>
              </p:nvGrpSpPr>
              <p:grpSpPr>
                <a:xfrm>
                  <a:off x="4592868" y="5212556"/>
                  <a:ext cx="96807" cy="56007"/>
                  <a:chOff x="4592868" y="5212556"/>
                  <a:chExt cx="96807" cy="56007"/>
                </a:xfrm>
              </p:grpSpPr>
              <p:sp>
                <p:nvSpPr>
                  <p:cNvPr id="98" name="Google Shape;98;p13"/>
                  <p:cNvSpPr/>
                  <p:nvPr/>
                </p:nvSpPr>
                <p:spPr>
                  <a:xfrm>
                    <a:off x="4592868" y="5212556"/>
                    <a:ext cx="96807" cy="56007"/>
                  </a:xfrm>
                  <a:custGeom>
                    <a:rect b="b" l="l" r="r" t="t"/>
                    <a:pathLst>
                      <a:path extrusionOk="0" h="56007" w="96807">
                        <a:moveTo>
                          <a:pt x="0" y="20003"/>
                        </a:moveTo>
                        <a:lnTo>
                          <a:pt x="950" y="20479"/>
                        </a:lnTo>
                        <a:lnTo>
                          <a:pt x="62227" y="56007"/>
                        </a:lnTo>
                        <a:lnTo>
                          <a:pt x="95858" y="36481"/>
                        </a:lnTo>
                        <a:lnTo>
                          <a:pt x="96808" y="36004"/>
                        </a:lnTo>
                        <a:lnTo>
                          <a:pt x="34581" y="0"/>
                        </a:lnTo>
                        <a:lnTo>
                          <a:pt x="0" y="20003"/>
                        </a:lnTo>
                        <a:close/>
                      </a:path>
                    </a:pathLst>
                  </a:cu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 name="Google Shape;99;p13"/>
                  <p:cNvSpPr/>
                  <p:nvPr/>
                </p:nvSpPr>
                <p:spPr>
                  <a:xfrm>
                    <a:off x="4593818" y="5213603"/>
                    <a:ext cx="94907" cy="54959"/>
                  </a:xfrm>
                  <a:custGeom>
                    <a:rect b="b" l="l" r="r" t="t"/>
                    <a:pathLst>
                      <a:path extrusionOk="0" h="54959" w="94907">
                        <a:moveTo>
                          <a:pt x="0" y="19431"/>
                        </a:moveTo>
                        <a:lnTo>
                          <a:pt x="61277" y="54959"/>
                        </a:lnTo>
                        <a:lnTo>
                          <a:pt x="94908" y="35433"/>
                        </a:lnTo>
                        <a:lnTo>
                          <a:pt x="33631" y="0"/>
                        </a:lnTo>
                        <a:lnTo>
                          <a:pt x="0" y="19431"/>
                        </a:ln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0" name="Google Shape;100;p13"/>
                <p:cNvSpPr/>
                <p:nvPr/>
              </p:nvSpPr>
              <p:spPr>
                <a:xfrm>
                  <a:off x="4803130" y="5231915"/>
                  <a:ext cx="21235" cy="12299"/>
                </a:xfrm>
                <a:custGeom>
                  <a:rect b="b" l="l" r="r" t="t"/>
                  <a:pathLst>
                    <a:path extrusionOk="0" h="12299" w="21235">
                      <a:moveTo>
                        <a:pt x="454" y="6834"/>
                      </a:moveTo>
                      <a:lnTo>
                        <a:pt x="9289" y="11978"/>
                      </a:lnTo>
                      <a:cubicBezTo>
                        <a:pt x="10191" y="12406"/>
                        <a:pt x="11238" y="12406"/>
                        <a:pt x="12139" y="11978"/>
                      </a:cubicBezTo>
                      <a:lnTo>
                        <a:pt x="20594" y="7120"/>
                      </a:lnTo>
                      <a:cubicBezTo>
                        <a:pt x="21449" y="7120"/>
                        <a:pt x="21449" y="5882"/>
                        <a:pt x="20594" y="5501"/>
                      </a:cubicBezTo>
                      <a:lnTo>
                        <a:pt x="11759" y="357"/>
                      </a:lnTo>
                      <a:cubicBezTo>
                        <a:pt x="10868" y="-119"/>
                        <a:pt x="9800" y="-119"/>
                        <a:pt x="8909" y="357"/>
                      </a:cubicBezTo>
                      <a:lnTo>
                        <a:pt x="549" y="5215"/>
                      </a:lnTo>
                      <a:cubicBezTo>
                        <a:pt x="-116" y="5215"/>
                        <a:pt x="-211" y="5882"/>
                        <a:pt x="454"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 name="Google Shape;101;p13"/>
                <p:cNvSpPr/>
                <p:nvPr/>
              </p:nvSpPr>
              <p:spPr>
                <a:xfrm>
                  <a:off x="4790604" y="5224200"/>
                  <a:ext cx="21257" cy="12299"/>
                </a:xfrm>
                <a:custGeom>
                  <a:rect b="b" l="l" r="r" t="t"/>
                  <a:pathLst>
                    <a:path extrusionOk="0" h="12299" w="21257">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 name="Google Shape;102;p13"/>
                <p:cNvSpPr/>
                <p:nvPr/>
              </p:nvSpPr>
              <p:spPr>
                <a:xfrm>
                  <a:off x="4778123" y="5216961"/>
                  <a:ext cx="21197" cy="12299"/>
                </a:xfrm>
                <a:custGeom>
                  <a:rect b="b" l="l" r="r" t="t"/>
                  <a:pathLst>
                    <a:path extrusionOk="0" h="12299" w="21197">
                      <a:moveTo>
                        <a:pt x="475" y="6834"/>
                      </a:moveTo>
                      <a:lnTo>
                        <a:pt x="9310" y="11978"/>
                      </a:lnTo>
                      <a:cubicBezTo>
                        <a:pt x="10212" y="12406"/>
                        <a:pt x="11259" y="12406"/>
                        <a:pt x="12160" y="11978"/>
                      </a:cubicBezTo>
                      <a:lnTo>
                        <a:pt x="20521" y="7120"/>
                      </a:lnTo>
                      <a:cubicBezTo>
                        <a:pt x="21376" y="6644"/>
                        <a:pt x="21471" y="5881"/>
                        <a:pt x="20521" y="5501"/>
                      </a:cubicBezTo>
                      <a:lnTo>
                        <a:pt x="11685" y="357"/>
                      </a:lnTo>
                      <a:cubicBezTo>
                        <a:pt x="10794" y="-119"/>
                        <a:pt x="9726" y="-119"/>
                        <a:pt x="8835" y="357"/>
                      </a:cubicBezTo>
                      <a:lnTo>
                        <a:pt x="380" y="5215"/>
                      </a:lnTo>
                      <a:cubicBezTo>
                        <a:pt x="-95" y="5691"/>
                        <a:pt x="-190" y="6358"/>
                        <a:pt x="47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 name="Google Shape;103;p13"/>
                <p:cNvSpPr/>
                <p:nvPr/>
              </p:nvSpPr>
              <p:spPr>
                <a:xfrm>
                  <a:off x="4765618" y="5209722"/>
                  <a:ext cx="21257" cy="12299"/>
                </a:xfrm>
                <a:custGeom>
                  <a:rect b="b" l="l" r="r" t="t"/>
                  <a:pathLst>
                    <a:path extrusionOk="0" h="12299" w="21257">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54" y="-119"/>
                        <a:pt x="9786" y="-119"/>
                        <a:pt x="8895" y="357"/>
                      </a:cubicBezTo>
                      <a:lnTo>
                        <a:pt x="535" y="5215"/>
                      </a:lnTo>
                      <a:cubicBezTo>
                        <a:pt x="-130" y="5691"/>
                        <a:pt x="-225" y="6358"/>
                        <a:pt x="53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 name="Google Shape;104;p13"/>
                <p:cNvSpPr/>
                <p:nvPr/>
              </p:nvSpPr>
              <p:spPr>
                <a:xfrm>
                  <a:off x="4753078" y="5202483"/>
                  <a:ext cx="21257" cy="12299"/>
                </a:xfrm>
                <a:custGeom>
                  <a:rect b="b" l="l" r="r" t="t"/>
                  <a:pathLst>
                    <a:path extrusionOk="0" h="12299" w="21257">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 name="Google Shape;105;p13"/>
                <p:cNvSpPr/>
                <p:nvPr/>
              </p:nvSpPr>
              <p:spPr>
                <a:xfrm>
                  <a:off x="4740609" y="5195244"/>
                  <a:ext cx="21210" cy="12298"/>
                </a:xfrm>
                <a:custGeom>
                  <a:rect b="b" l="l" r="r" t="t"/>
                  <a:pathLst>
                    <a:path extrusionOk="0" h="12298" w="2121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405"/>
                        <a:pt x="-201" y="6358"/>
                        <a:pt x="464"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 name="Google Shape;106;p13"/>
                <p:cNvSpPr/>
                <p:nvPr/>
              </p:nvSpPr>
              <p:spPr>
                <a:xfrm>
                  <a:off x="4728092" y="5188005"/>
                  <a:ext cx="21257" cy="12299"/>
                </a:xfrm>
                <a:custGeom>
                  <a:rect b="b" l="l" r="r" t="t"/>
                  <a:pathLst>
                    <a:path extrusionOk="0" h="12299" w="21257">
                      <a:moveTo>
                        <a:pt x="535" y="6834"/>
                      </a:moveTo>
                      <a:lnTo>
                        <a:pt x="9370" y="11978"/>
                      </a:lnTo>
                      <a:cubicBezTo>
                        <a:pt x="10239" y="12406"/>
                        <a:pt x="11256" y="12406"/>
                        <a:pt x="12125" y="11978"/>
                      </a:cubicBezTo>
                      <a:lnTo>
                        <a:pt x="20581" y="7120"/>
                      </a:lnTo>
                      <a:cubicBezTo>
                        <a:pt x="21436" y="7120"/>
                        <a:pt x="21531" y="5882"/>
                        <a:pt x="20581" y="5501"/>
                      </a:cubicBezTo>
                      <a:lnTo>
                        <a:pt x="11745" y="357"/>
                      </a:lnTo>
                      <a:cubicBezTo>
                        <a:pt x="10854" y="-119"/>
                        <a:pt x="9786" y="-119"/>
                        <a:pt x="8895" y="357"/>
                      </a:cubicBezTo>
                      <a:lnTo>
                        <a:pt x="535" y="5215"/>
                      </a:lnTo>
                      <a:cubicBezTo>
                        <a:pt x="-130" y="5691"/>
                        <a:pt x="-225" y="6358"/>
                        <a:pt x="53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 name="Google Shape;107;p13"/>
                <p:cNvSpPr/>
                <p:nvPr/>
              </p:nvSpPr>
              <p:spPr>
                <a:xfrm>
                  <a:off x="4715552" y="5180766"/>
                  <a:ext cx="21257" cy="12299"/>
                </a:xfrm>
                <a:custGeom>
                  <a:rect b="b" l="l" r="r" t="t"/>
                  <a:pathLst>
                    <a:path extrusionOk="0" h="12299" w="21257">
                      <a:moveTo>
                        <a:pt x="535" y="6834"/>
                      </a:moveTo>
                      <a:lnTo>
                        <a:pt x="9370" y="11978"/>
                      </a:lnTo>
                      <a:cubicBezTo>
                        <a:pt x="10272" y="12406"/>
                        <a:pt x="11319" y="12406"/>
                        <a:pt x="12220"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 name="Google Shape;108;p13"/>
                <p:cNvSpPr/>
                <p:nvPr/>
              </p:nvSpPr>
              <p:spPr>
                <a:xfrm>
                  <a:off x="4703083" y="5173527"/>
                  <a:ext cx="21210" cy="12298"/>
                </a:xfrm>
                <a:custGeom>
                  <a:rect b="b" l="l" r="r" t="t"/>
                  <a:pathLst>
                    <a:path extrusionOk="0" h="12298" w="2121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 name="Google Shape;109;p13"/>
                <p:cNvSpPr/>
                <p:nvPr/>
              </p:nvSpPr>
              <p:spPr>
                <a:xfrm>
                  <a:off x="4690566" y="5166324"/>
                  <a:ext cx="21257" cy="12263"/>
                </a:xfrm>
                <a:custGeom>
                  <a:rect b="b" l="l" r="r" t="t"/>
                  <a:pathLst>
                    <a:path extrusionOk="0" h="12263" w="21257">
                      <a:moveTo>
                        <a:pt x="535" y="6798"/>
                      </a:moveTo>
                      <a:lnTo>
                        <a:pt x="9370" y="11942"/>
                      </a:lnTo>
                      <a:cubicBezTo>
                        <a:pt x="10239" y="12371"/>
                        <a:pt x="11256" y="12371"/>
                        <a:pt x="12125" y="11942"/>
                      </a:cubicBezTo>
                      <a:lnTo>
                        <a:pt x="20581" y="7084"/>
                      </a:lnTo>
                      <a:cubicBezTo>
                        <a:pt x="21436" y="6608"/>
                        <a:pt x="21531" y="5846"/>
                        <a:pt x="20581" y="5465"/>
                      </a:cubicBezTo>
                      <a:lnTo>
                        <a:pt x="11745" y="321"/>
                      </a:lnTo>
                      <a:cubicBezTo>
                        <a:pt x="10876" y="-107"/>
                        <a:pt x="9860" y="-107"/>
                        <a:pt x="8990" y="321"/>
                      </a:cubicBezTo>
                      <a:lnTo>
                        <a:pt x="535" y="5275"/>
                      </a:lnTo>
                      <a:cubicBezTo>
                        <a:pt x="-130" y="5751"/>
                        <a:pt x="-225" y="6322"/>
                        <a:pt x="535" y="6798"/>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 name="Google Shape;110;p13"/>
                <p:cNvSpPr/>
                <p:nvPr/>
              </p:nvSpPr>
              <p:spPr>
                <a:xfrm>
                  <a:off x="4678026" y="5159085"/>
                  <a:ext cx="21257" cy="12263"/>
                </a:xfrm>
                <a:custGeom>
                  <a:rect b="b" l="l" r="r" t="t"/>
                  <a:pathLst>
                    <a:path extrusionOk="0" h="12263" w="21257">
                      <a:moveTo>
                        <a:pt x="535" y="6798"/>
                      </a:moveTo>
                      <a:lnTo>
                        <a:pt x="9370" y="11942"/>
                      </a:lnTo>
                      <a:cubicBezTo>
                        <a:pt x="10272" y="12371"/>
                        <a:pt x="11319" y="12371"/>
                        <a:pt x="12220" y="11942"/>
                      </a:cubicBezTo>
                      <a:lnTo>
                        <a:pt x="20581" y="7084"/>
                      </a:lnTo>
                      <a:cubicBezTo>
                        <a:pt x="21436" y="6608"/>
                        <a:pt x="21531" y="5846"/>
                        <a:pt x="20581" y="5465"/>
                      </a:cubicBezTo>
                      <a:lnTo>
                        <a:pt x="11745" y="322"/>
                      </a:lnTo>
                      <a:cubicBezTo>
                        <a:pt x="10876" y="-107"/>
                        <a:pt x="9860" y="-107"/>
                        <a:pt x="8990" y="322"/>
                      </a:cubicBezTo>
                      <a:lnTo>
                        <a:pt x="535" y="5274"/>
                      </a:lnTo>
                      <a:cubicBezTo>
                        <a:pt x="-130" y="5656"/>
                        <a:pt x="-225" y="6322"/>
                        <a:pt x="535" y="6798"/>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 name="Google Shape;111;p13"/>
                <p:cNvSpPr/>
                <p:nvPr/>
              </p:nvSpPr>
              <p:spPr>
                <a:xfrm>
                  <a:off x="4665615" y="5151846"/>
                  <a:ext cx="21342" cy="12263"/>
                </a:xfrm>
                <a:custGeom>
                  <a:rect b="b" l="l" r="r" t="t"/>
                  <a:pathLst>
                    <a:path extrusionOk="0" h="12263" w="21342">
                      <a:moveTo>
                        <a:pt x="596" y="6798"/>
                      </a:moveTo>
                      <a:lnTo>
                        <a:pt x="9431" y="11942"/>
                      </a:lnTo>
                      <a:cubicBezTo>
                        <a:pt x="10333" y="12371"/>
                        <a:pt x="11380" y="12371"/>
                        <a:pt x="12281" y="11942"/>
                      </a:cubicBezTo>
                      <a:lnTo>
                        <a:pt x="20736" y="7084"/>
                      </a:lnTo>
                      <a:cubicBezTo>
                        <a:pt x="21496" y="6608"/>
                        <a:pt x="21591" y="5846"/>
                        <a:pt x="20736" y="5465"/>
                      </a:cubicBezTo>
                      <a:lnTo>
                        <a:pt x="11901" y="322"/>
                      </a:lnTo>
                      <a:cubicBezTo>
                        <a:pt x="10999" y="-107"/>
                        <a:pt x="9953" y="-107"/>
                        <a:pt x="9051" y="322"/>
                      </a:cubicBezTo>
                      <a:lnTo>
                        <a:pt x="691" y="5274"/>
                      </a:lnTo>
                      <a:cubicBezTo>
                        <a:pt x="-164" y="5656"/>
                        <a:pt x="-259" y="6322"/>
                        <a:pt x="596" y="6798"/>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 name="Google Shape;112;p13"/>
                <p:cNvSpPr/>
                <p:nvPr/>
              </p:nvSpPr>
              <p:spPr>
                <a:xfrm>
                  <a:off x="4653040" y="5144512"/>
                  <a:ext cx="21257" cy="12299"/>
                </a:xfrm>
                <a:custGeom>
                  <a:rect b="b" l="l" r="r" t="t"/>
                  <a:pathLst>
                    <a:path extrusionOk="0" h="12299" w="21257">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76" y="-107"/>
                        <a:pt x="9860" y="-107"/>
                        <a:pt x="8990" y="322"/>
                      </a:cubicBezTo>
                      <a:lnTo>
                        <a:pt x="535" y="5274"/>
                      </a:lnTo>
                      <a:cubicBezTo>
                        <a:pt x="-130" y="5751"/>
                        <a:pt x="-225" y="6417"/>
                        <a:pt x="535"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 name="Google Shape;113;p13"/>
                <p:cNvSpPr/>
                <p:nvPr/>
              </p:nvSpPr>
              <p:spPr>
                <a:xfrm>
                  <a:off x="4634503" y="5133808"/>
                  <a:ext cx="27254" cy="15763"/>
                </a:xfrm>
                <a:custGeom>
                  <a:rect b="b" l="l" r="r" t="t"/>
                  <a:pathLst>
                    <a:path extrusionOk="0" h="15763" w="27254">
                      <a:moveTo>
                        <a:pt x="546" y="6834"/>
                      </a:moveTo>
                      <a:lnTo>
                        <a:pt x="15367" y="15407"/>
                      </a:lnTo>
                      <a:cubicBezTo>
                        <a:pt x="16258" y="15883"/>
                        <a:pt x="17326" y="15883"/>
                        <a:pt x="18217" y="15407"/>
                      </a:cubicBezTo>
                      <a:lnTo>
                        <a:pt x="26577" y="10549"/>
                      </a:lnTo>
                      <a:cubicBezTo>
                        <a:pt x="27432" y="10073"/>
                        <a:pt x="27527" y="9311"/>
                        <a:pt x="26577" y="8930"/>
                      </a:cubicBezTo>
                      <a:lnTo>
                        <a:pt x="11662" y="357"/>
                      </a:lnTo>
                      <a:cubicBezTo>
                        <a:pt x="10805" y="-119"/>
                        <a:pt x="9763" y="-119"/>
                        <a:pt x="8906" y="357"/>
                      </a:cubicBezTo>
                      <a:lnTo>
                        <a:pt x="451" y="5215"/>
                      </a:lnTo>
                      <a:cubicBezTo>
                        <a:pt x="-119" y="5691"/>
                        <a:pt x="-214" y="6453"/>
                        <a:pt x="546"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 name="Google Shape;114;p13"/>
                <p:cNvSpPr/>
                <p:nvPr/>
              </p:nvSpPr>
              <p:spPr>
                <a:xfrm>
                  <a:off x="4772458" y="5227665"/>
                  <a:ext cx="21257" cy="12299"/>
                </a:xfrm>
                <a:custGeom>
                  <a:rect b="b" l="l" r="r" t="t"/>
                  <a:pathLst>
                    <a:path extrusionOk="0" h="12299" w="21257">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44" y="-107"/>
                        <a:pt x="9797" y="-107"/>
                        <a:pt x="8895" y="321"/>
                      </a:cubicBezTo>
                      <a:lnTo>
                        <a:pt x="535" y="5275"/>
                      </a:lnTo>
                      <a:cubicBezTo>
                        <a:pt x="-130" y="5751"/>
                        <a:pt x="-225" y="6417"/>
                        <a:pt x="535"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 name="Google Shape;115;p13"/>
                <p:cNvSpPr/>
                <p:nvPr/>
              </p:nvSpPr>
              <p:spPr>
                <a:xfrm>
                  <a:off x="4759918" y="5220426"/>
                  <a:ext cx="21257" cy="12299"/>
                </a:xfrm>
                <a:custGeom>
                  <a:rect b="b" l="l" r="r" t="t"/>
                  <a:pathLst>
                    <a:path extrusionOk="0" h="12299" w="21257">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60" y="-107"/>
                        <a:pt x="8990" y="321"/>
                      </a:cubicBezTo>
                      <a:lnTo>
                        <a:pt x="535" y="5275"/>
                      </a:lnTo>
                      <a:cubicBezTo>
                        <a:pt x="-130" y="5751"/>
                        <a:pt x="-225" y="6417"/>
                        <a:pt x="535"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 name="Google Shape;116;p13"/>
                <p:cNvSpPr/>
                <p:nvPr/>
              </p:nvSpPr>
              <p:spPr>
                <a:xfrm>
                  <a:off x="4747378" y="5212806"/>
                  <a:ext cx="21257" cy="12298"/>
                </a:xfrm>
                <a:custGeom>
                  <a:rect b="b" l="l" r="r" t="t"/>
                  <a:pathLst>
                    <a:path extrusionOk="0" h="12298" w="21257">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60" y="-107"/>
                        <a:pt x="8990" y="321"/>
                      </a:cubicBezTo>
                      <a:lnTo>
                        <a:pt x="535" y="5179"/>
                      </a:lnTo>
                      <a:cubicBezTo>
                        <a:pt x="-130" y="6036"/>
                        <a:pt x="-225" y="6894"/>
                        <a:pt x="535"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 name="Google Shape;117;p13"/>
                <p:cNvSpPr/>
                <p:nvPr/>
              </p:nvSpPr>
              <p:spPr>
                <a:xfrm>
                  <a:off x="4734837" y="5205912"/>
                  <a:ext cx="21257" cy="12299"/>
                </a:xfrm>
                <a:custGeom>
                  <a:rect b="b" l="l" r="r" t="t"/>
                  <a:pathLst>
                    <a:path extrusionOk="0" h="12299" w="21257">
                      <a:moveTo>
                        <a:pt x="535" y="6834"/>
                      </a:moveTo>
                      <a:lnTo>
                        <a:pt x="9370" y="11978"/>
                      </a:lnTo>
                      <a:cubicBezTo>
                        <a:pt x="10272" y="12406"/>
                        <a:pt x="11319" y="12406"/>
                        <a:pt x="12220"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 name="Google Shape;118;p13"/>
                <p:cNvSpPr/>
                <p:nvPr/>
              </p:nvSpPr>
              <p:spPr>
                <a:xfrm>
                  <a:off x="4722523" y="5198768"/>
                  <a:ext cx="21411" cy="12299"/>
                </a:xfrm>
                <a:custGeom>
                  <a:rect b="b" l="l" r="r" t="t"/>
                  <a:pathLst>
                    <a:path extrusionOk="0" h="12299" w="21411">
                      <a:moveTo>
                        <a:pt x="689" y="6834"/>
                      </a:moveTo>
                      <a:lnTo>
                        <a:pt x="9524" y="11978"/>
                      </a:lnTo>
                      <a:cubicBezTo>
                        <a:pt x="10426" y="12406"/>
                        <a:pt x="11473" y="12406"/>
                        <a:pt x="12374" y="11978"/>
                      </a:cubicBezTo>
                      <a:lnTo>
                        <a:pt x="20734" y="7120"/>
                      </a:lnTo>
                      <a:cubicBezTo>
                        <a:pt x="21589" y="7120"/>
                        <a:pt x="21684" y="5882"/>
                        <a:pt x="20734" y="5501"/>
                      </a:cubicBezTo>
                      <a:lnTo>
                        <a:pt x="11899" y="357"/>
                      </a:lnTo>
                      <a:cubicBezTo>
                        <a:pt x="11008" y="-119"/>
                        <a:pt x="9940" y="-119"/>
                        <a:pt x="9049" y="357"/>
                      </a:cubicBezTo>
                      <a:lnTo>
                        <a:pt x="594" y="5215"/>
                      </a:lnTo>
                      <a:cubicBezTo>
                        <a:pt x="-166" y="5691"/>
                        <a:pt x="-261" y="6358"/>
                        <a:pt x="689"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 name="Google Shape;119;p13"/>
                <p:cNvSpPr/>
                <p:nvPr/>
              </p:nvSpPr>
              <p:spPr>
                <a:xfrm>
                  <a:off x="4709923" y="5191470"/>
                  <a:ext cx="21210" cy="12299"/>
                </a:xfrm>
                <a:custGeom>
                  <a:rect b="b" l="l" r="r" t="t"/>
                  <a:pathLst>
                    <a:path extrusionOk="0" h="12299" w="21210">
                      <a:moveTo>
                        <a:pt x="464" y="6894"/>
                      </a:moveTo>
                      <a:lnTo>
                        <a:pt x="9299" y="11942"/>
                      </a:lnTo>
                      <a:cubicBezTo>
                        <a:pt x="10190" y="12418"/>
                        <a:pt x="11258" y="12418"/>
                        <a:pt x="12149" y="11942"/>
                      </a:cubicBezTo>
                      <a:lnTo>
                        <a:pt x="20604" y="7084"/>
                      </a:lnTo>
                      <a:cubicBezTo>
                        <a:pt x="21364" y="7084"/>
                        <a:pt x="21459" y="5846"/>
                        <a:pt x="20604" y="5465"/>
                      </a:cubicBezTo>
                      <a:lnTo>
                        <a:pt x="11769" y="322"/>
                      </a:lnTo>
                      <a:cubicBezTo>
                        <a:pt x="10868" y="-107"/>
                        <a:pt x="9821" y="-107"/>
                        <a:pt x="8919" y="322"/>
                      </a:cubicBezTo>
                      <a:lnTo>
                        <a:pt x="464" y="5274"/>
                      </a:lnTo>
                      <a:cubicBezTo>
                        <a:pt x="-106" y="5751"/>
                        <a:pt x="-201" y="6417"/>
                        <a:pt x="464"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 name="Google Shape;120;p13"/>
                <p:cNvSpPr/>
                <p:nvPr/>
              </p:nvSpPr>
              <p:spPr>
                <a:xfrm>
                  <a:off x="4697392" y="5184231"/>
                  <a:ext cx="21235" cy="12298"/>
                </a:xfrm>
                <a:custGeom>
                  <a:rect b="b" l="l" r="r" t="t"/>
                  <a:pathLst>
                    <a:path extrusionOk="0" h="12298" w="21235">
                      <a:moveTo>
                        <a:pt x="454" y="6894"/>
                      </a:moveTo>
                      <a:lnTo>
                        <a:pt x="9289" y="11942"/>
                      </a:lnTo>
                      <a:cubicBezTo>
                        <a:pt x="10180" y="12418"/>
                        <a:pt x="11248" y="12418"/>
                        <a:pt x="12139" y="11942"/>
                      </a:cubicBezTo>
                      <a:lnTo>
                        <a:pt x="20594" y="7084"/>
                      </a:lnTo>
                      <a:cubicBezTo>
                        <a:pt x="21449" y="6608"/>
                        <a:pt x="21449" y="5846"/>
                        <a:pt x="20594" y="5465"/>
                      </a:cubicBezTo>
                      <a:lnTo>
                        <a:pt x="11759" y="321"/>
                      </a:lnTo>
                      <a:cubicBezTo>
                        <a:pt x="10858" y="-107"/>
                        <a:pt x="9811" y="-107"/>
                        <a:pt x="8909" y="321"/>
                      </a:cubicBezTo>
                      <a:lnTo>
                        <a:pt x="549" y="5179"/>
                      </a:lnTo>
                      <a:cubicBezTo>
                        <a:pt x="-116" y="5751"/>
                        <a:pt x="-211" y="6894"/>
                        <a:pt x="454"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 name="Google Shape;121;p13"/>
                <p:cNvSpPr/>
                <p:nvPr/>
              </p:nvSpPr>
              <p:spPr>
                <a:xfrm>
                  <a:off x="4684958" y="5176992"/>
                  <a:ext cx="20976" cy="12299"/>
                </a:xfrm>
                <a:custGeom>
                  <a:rect b="b" l="l" r="r" t="t"/>
                  <a:pathLst>
                    <a:path extrusionOk="0" h="12299" w="20976">
                      <a:moveTo>
                        <a:pt x="253" y="6799"/>
                      </a:moveTo>
                      <a:lnTo>
                        <a:pt x="9089" y="11942"/>
                      </a:lnTo>
                      <a:cubicBezTo>
                        <a:pt x="9946" y="12418"/>
                        <a:pt x="10987" y="12418"/>
                        <a:pt x="11844" y="11942"/>
                      </a:cubicBezTo>
                      <a:lnTo>
                        <a:pt x="20299" y="7084"/>
                      </a:lnTo>
                      <a:cubicBezTo>
                        <a:pt x="21154" y="6608"/>
                        <a:pt x="21249" y="5846"/>
                        <a:pt x="20299" y="5465"/>
                      </a:cubicBezTo>
                      <a:lnTo>
                        <a:pt x="11464" y="321"/>
                      </a:lnTo>
                      <a:cubicBezTo>
                        <a:pt x="10562" y="-107"/>
                        <a:pt x="9515" y="-107"/>
                        <a:pt x="8614" y="321"/>
                      </a:cubicBezTo>
                      <a:lnTo>
                        <a:pt x="253" y="5179"/>
                      </a:lnTo>
                      <a:cubicBezTo>
                        <a:pt x="253" y="5655"/>
                        <a:pt x="-317" y="6417"/>
                        <a:pt x="253" y="6799"/>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 name="Google Shape;122;p13"/>
                <p:cNvSpPr/>
                <p:nvPr/>
              </p:nvSpPr>
              <p:spPr>
                <a:xfrm>
                  <a:off x="4672326" y="5169717"/>
                  <a:ext cx="21257" cy="12299"/>
                </a:xfrm>
                <a:custGeom>
                  <a:rect b="b" l="l" r="r" t="t"/>
                  <a:pathLst>
                    <a:path extrusionOk="0" h="12299" w="21257">
                      <a:moveTo>
                        <a:pt x="535" y="6834"/>
                      </a:moveTo>
                      <a:lnTo>
                        <a:pt x="9370" y="11978"/>
                      </a:lnTo>
                      <a:cubicBezTo>
                        <a:pt x="10240" y="12406"/>
                        <a:pt x="11256" y="12406"/>
                        <a:pt x="12125" y="11978"/>
                      </a:cubicBezTo>
                      <a:lnTo>
                        <a:pt x="20581" y="7120"/>
                      </a:lnTo>
                      <a:cubicBezTo>
                        <a:pt x="21436" y="6549"/>
                        <a:pt x="21531" y="5882"/>
                        <a:pt x="20581" y="5406"/>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 name="Google Shape;123;p13"/>
                <p:cNvSpPr/>
                <p:nvPr/>
              </p:nvSpPr>
              <p:spPr>
                <a:xfrm>
                  <a:off x="4659785" y="5162478"/>
                  <a:ext cx="21257" cy="12299"/>
                </a:xfrm>
                <a:custGeom>
                  <a:rect b="b" l="l" r="r" t="t"/>
                  <a:pathLst>
                    <a:path extrusionOk="0" h="12299" w="21257">
                      <a:moveTo>
                        <a:pt x="535" y="6834"/>
                      </a:moveTo>
                      <a:lnTo>
                        <a:pt x="9370" y="11978"/>
                      </a:lnTo>
                      <a:cubicBezTo>
                        <a:pt x="10240" y="12406"/>
                        <a:pt x="11256" y="12406"/>
                        <a:pt x="12125" y="11978"/>
                      </a:cubicBezTo>
                      <a:lnTo>
                        <a:pt x="20581" y="7025"/>
                      </a:lnTo>
                      <a:cubicBezTo>
                        <a:pt x="21436" y="6548"/>
                        <a:pt x="21531" y="5881"/>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 name="Google Shape;124;p13"/>
                <p:cNvSpPr/>
                <p:nvPr/>
              </p:nvSpPr>
              <p:spPr>
                <a:xfrm>
                  <a:off x="4647352" y="5155656"/>
                  <a:ext cx="21150" cy="12358"/>
                </a:xfrm>
                <a:custGeom>
                  <a:rect b="b" l="l" r="r" t="t"/>
                  <a:pathLst>
                    <a:path extrusionOk="0" h="12358" w="21150">
                      <a:moveTo>
                        <a:pt x="428" y="6894"/>
                      </a:moveTo>
                      <a:lnTo>
                        <a:pt x="9263" y="12037"/>
                      </a:lnTo>
                      <a:cubicBezTo>
                        <a:pt x="10164" y="12466"/>
                        <a:pt x="11211" y="12466"/>
                        <a:pt x="12113" y="12037"/>
                      </a:cubicBezTo>
                      <a:lnTo>
                        <a:pt x="20473" y="7084"/>
                      </a:lnTo>
                      <a:cubicBezTo>
                        <a:pt x="21328" y="7084"/>
                        <a:pt x="21423" y="5941"/>
                        <a:pt x="20473" y="5465"/>
                      </a:cubicBezTo>
                      <a:lnTo>
                        <a:pt x="11638" y="321"/>
                      </a:lnTo>
                      <a:cubicBezTo>
                        <a:pt x="10769" y="-107"/>
                        <a:pt x="9752" y="-107"/>
                        <a:pt x="8883" y="321"/>
                      </a:cubicBezTo>
                      <a:lnTo>
                        <a:pt x="428" y="5179"/>
                      </a:lnTo>
                      <a:cubicBezTo>
                        <a:pt x="-143" y="5274"/>
                        <a:pt x="-143" y="6036"/>
                        <a:pt x="428"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 name="Google Shape;125;p13"/>
                <p:cNvSpPr/>
                <p:nvPr/>
              </p:nvSpPr>
              <p:spPr>
                <a:xfrm>
                  <a:off x="4634693" y="5148036"/>
                  <a:ext cx="21269" cy="12263"/>
                </a:xfrm>
                <a:custGeom>
                  <a:rect b="b" l="l" r="r" t="t"/>
                  <a:pathLst>
                    <a:path extrusionOk="0" h="12263" w="21269">
                      <a:moveTo>
                        <a:pt x="546" y="6798"/>
                      </a:moveTo>
                      <a:lnTo>
                        <a:pt x="9381" y="11942"/>
                      </a:lnTo>
                      <a:cubicBezTo>
                        <a:pt x="10283" y="12371"/>
                        <a:pt x="11330" y="12371"/>
                        <a:pt x="12232" y="11942"/>
                      </a:cubicBezTo>
                      <a:lnTo>
                        <a:pt x="20592" y="7084"/>
                      </a:lnTo>
                      <a:cubicBezTo>
                        <a:pt x="21447" y="6608"/>
                        <a:pt x="21542" y="5846"/>
                        <a:pt x="20592" y="5465"/>
                      </a:cubicBezTo>
                      <a:lnTo>
                        <a:pt x="11757" y="322"/>
                      </a:lnTo>
                      <a:cubicBezTo>
                        <a:pt x="10855" y="-107"/>
                        <a:pt x="9808" y="-107"/>
                        <a:pt x="8906" y="322"/>
                      </a:cubicBezTo>
                      <a:lnTo>
                        <a:pt x="451" y="5179"/>
                      </a:lnTo>
                      <a:cubicBezTo>
                        <a:pt x="-119" y="5656"/>
                        <a:pt x="-214" y="6417"/>
                        <a:pt x="546" y="6798"/>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 name="Google Shape;126;p13"/>
                <p:cNvSpPr/>
                <p:nvPr/>
              </p:nvSpPr>
              <p:spPr>
                <a:xfrm>
                  <a:off x="4784985" y="5234904"/>
                  <a:ext cx="27256" cy="15823"/>
                </a:xfrm>
                <a:custGeom>
                  <a:rect b="b" l="l" r="r" t="t"/>
                  <a:pathLst>
                    <a:path extrusionOk="0" h="15823" w="27256">
                      <a:moveTo>
                        <a:pt x="454" y="6894"/>
                      </a:moveTo>
                      <a:lnTo>
                        <a:pt x="15369" y="15466"/>
                      </a:lnTo>
                      <a:cubicBezTo>
                        <a:pt x="16226" y="15942"/>
                        <a:pt x="17267" y="15942"/>
                        <a:pt x="18124" y="15466"/>
                      </a:cubicBezTo>
                      <a:lnTo>
                        <a:pt x="26580" y="10608"/>
                      </a:lnTo>
                      <a:cubicBezTo>
                        <a:pt x="27435" y="10132"/>
                        <a:pt x="27530" y="9370"/>
                        <a:pt x="26580" y="8989"/>
                      </a:cubicBezTo>
                      <a:lnTo>
                        <a:pt x="11759" y="322"/>
                      </a:lnTo>
                      <a:cubicBezTo>
                        <a:pt x="10858" y="-107"/>
                        <a:pt x="9811" y="-107"/>
                        <a:pt x="8909" y="322"/>
                      </a:cubicBezTo>
                      <a:lnTo>
                        <a:pt x="549" y="5179"/>
                      </a:lnTo>
                      <a:cubicBezTo>
                        <a:pt x="-116" y="5751"/>
                        <a:pt x="-211" y="6513"/>
                        <a:pt x="454"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 name="Google Shape;127;p13"/>
                <p:cNvSpPr/>
                <p:nvPr/>
              </p:nvSpPr>
              <p:spPr>
                <a:xfrm>
                  <a:off x="4610064" y="5140680"/>
                  <a:ext cx="33535" cy="17487"/>
                </a:xfrm>
                <a:custGeom>
                  <a:rect b="b" l="l" r="r" t="t"/>
                  <a:pathLst>
                    <a:path extrusionOk="0" h="17487" w="33535">
                      <a:moveTo>
                        <a:pt x="24131" y="343"/>
                      </a:moveTo>
                      <a:lnTo>
                        <a:pt x="32966" y="5487"/>
                      </a:lnTo>
                      <a:cubicBezTo>
                        <a:pt x="33726" y="5487"/>
                        <a:pt x="33726" y="6534"/>
                        <a:pt x="32966" y="6915"/>
                      </a:cubicBezTo>
                      <a:lnTo>
                        <a:pt x="24036" y="12154"/>
                      </a:lnTo>
                      <a:cubicBezTo>
                        <a:pt x="23222" y="12535"/>
                        <a:pt x="22284" y="12535"/>
                        <a:pt x="21471" y="12154"/>
                      </a:cubicBezTo>
                      <a:lnTo>
                        <a:pt x="20711" y="11678"/>
                      </a:lnTo>
                      <a:cubicBezTo>
                        <a:pt x="19963" y="11306"/>
                        <a:pt x="19083" y="11306"/>
                        <a:pt x="18336" y="11678"/>
                      </a:cubicBezTo>
                      <a:lnTo>
                        <a:pt x="8835" y="17202"/>
                      </a:lnTo>
                      <a:cubicBezTo>
                        <a:pt x="7990" y="17583"/>
                        <a:pt x="7021" y="17583"/>
                        <a:pt x="6175" y="17202"/>
                      </a:cubicBezTo>
                      <a:lnTo>
                        <a:pt x="570" y="13964"/>
                      </a:lnTo>
                      <a:cubicBezTo>
                        <a:pt x="-190" y="13487"/>
                        <a:pt x="-190" y="12821"/>
                        <a:pt x="570" y="12440"/>
                      </a:cubicBezTo>
                      <a:lnTo>
                        <a:pt x="9405" y="7296"/>
                      </a:lnTo>
                      <a:lnTo>
                        <a:pt x="11210" y="6248"/>
                      </a:lnTo>
                      <a:lnTo>
                        <a:pt x="12540" y="5487"/>
                      </a:lnTo>
                      <a:lnTo>
                        <a:pt x="13870" y="4725"/>
                      </a:lnTo>
                      <a:lnTo>
                        <a:pt x="21471" y="343"/>
                      </a:lnTo>
                      <a:cubicBezTo>
                        <a:pt x="22298" y="-114"/>
                        <a:pt x="23302" y="-114"/>
                        <a:pt x="24131" y="343"/>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 name="Google Shape;128;p13"/>
                <p:cNvSpPr/>
                <p:nvPr/>
              </p:nvSpPr>
              <p:spPr>
                <a:xfrm>
                  <a:off x="4754598" y="5259443"/>
                  <a:ext cx="21257" cy="12299"/>
                </a:xfrm>
                <a:custGeom>
                  <a:rect b="b" l="l" r="r" t="t"/>
                  <a:pathLst>
                    <a:path extrusionOk="0" h="12299" w="21257">
                      <a:moveTo>
                        <a:pt x="535" y="6834"/>
                      </a:moveTo>
                      <a:lnTo>
                        <a:pt x="9370" y="11978"/>
                      </a:lnTo>
                      <a:cubicBezTo>
                        <a:pt x="10240" y="12406"/>
                        <a:pt x="11256" y="12406"/>
                        <a:pt x="12125" y="11978"/>
                      </a:cubicBezTo>
                      <a:lnTo>
                        <a:pt x="20581" y="7025"/>
                      </a:lnTo>
                      <a:cubicBezTo>
                        <a:pt x="21436" y="7025"/>
                        <a:pt x="21531" y="5882"/>
                        <a:pt x="20581" y="5405"/>
                      </a:cubicBezTo>
                      <a:lnTo>
                        <a:pt x="11745" y="357"/>
                      </a:lnTo>
                      <a:cubicBezTo>
                        <a:pt x="10854" y="-119"/>
                        <a:pt x="9786" y="-119"/>
                        <a:pt x="8895" y="357"/>
                      </a:cubicBezTo>
                      <a:lnTo>
                        <a:pt x="535" y="5215"/>
                      </a:lnTo>
                      <a:cubicBezTo>
                        <a:pt x="-130" y="5691"/>
                        <a:pt x="-225" y="6453"/>
                        <a:pt x="53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 name="Google Shape;129;p13"/>
                <p:cNvSpPr/>
                <p:nvPr/>
              </p:nvSpPr>
              <p:spPr>
                <a:xfrm>
                  <a:off x="4742212" y="5252239"/>
                  <a:ext cx="20746" cy="12299"/>
                </a:xfrm>
                <a:custGeom>
                  <a:rect b="b" l="l" r="r" t="t"/>
                  <a:pathLst>
                    <a:path extrusionOk="0" h="12299" w="20746">
                      <a:moveTo>
                        <a:pt x="0" y="6798"/>
                      </a:moveTo>
                      <a:lnTo>
                        <a:pt x="8835" y="11942"/>
                      </a:lnTo>
                      <a:cubicBezTo>
                        <a:pt x="9726" y="12418"/>
                        <a:pt x="10794" y="12418"/>
                        <a:pt x="11685" y="11942"/>
                      </a:cubicBezTo>
                      <a:lnTo>
                        <a:pt x="20141" y="7084"/>
                      </a:lnTo>
                      <a:cubicBezTo>
                        <a:pt x="20901" y="7084"/>
                        <a:pt x="20996" y="5846"/>
                        <a:pt x="20141" y="5465"/>
                      </a:cubicBezTo>
                      <a:lnTo>
                        <a:pt x="11305" y="322"/>
                      </a:lnTo>
                      <a:cubicBezTo>
                        <a:pt x="10404" y="-107"/>
                        <a:pt x="9357" y="-107"/>
                        <a:pt x="8455" y="322"/>
                      </a:cubicBezTo>
                      <a:lnTo>
                        <a:pt x="0" y="5179"/>
                      </a:lnTo>
                      <a:cubicBezTo>
                        <a:pt x="0" y="5560"/>
                        <a:pt x="0" y="6417"/>
                        <a:pt x="0" y="6798"/>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 name="Google Shape;130;p13"/>
                <p:cNvSpPr/>
                <p:nvPr/>
              </p:nvSpPr>
              <p:spPr>
                <a:xfrm>
                  <a:off x="4729612" y="5245000"/>
                  <a:ext cx="21257" cy="12299"/>
                </a:xfrm>
                <a:custGeom>
                  <a:rect b="b" l="l" r="r" t="t"/>
                  <a:pathLst>
                    <a:path extrusionOk="0" h="12299" w="21257">
                      <a:moveTo>
                        <a:pt x="535" y="6894"/>
                      </a:moveTo>
                      <a:lnTo>
                        <a:pt x="9370" y="11942"/>
                      </a:lnTo>
                      <a:cubicBezTo>
                        <a:pt x="10261" y="12418"/>
                        <a:pt x="11329" y="12418"/>
                        <a:pt x="12220" y="11942"/>
                      </a:cubicBezTo>
                      <a:lnTo>
                        <a:pt x="20581" y="7084"/>
                      </a:lnTo>
                      <a:cubicBezTo>
                        <a:pt x="21436" y="6608"/>
                        <a:pt x="21531" y="5846"/>
                        <a:pt x="20581" y="5465"/>
                      </a:cubicBezTo>
                      <a:lnTo>
                        <a:pt x="11745" y="322"/>
                      </a:lnTo>
                      <a:cubicBezTo>
                        <a:pt x="10876" y="-107"/>
                        <a:pt x="9859" y="-107"/>
                        <a:pt x="8990" y="322"/>
                      </a:cubicBezTo>
                      <a:lnTo>
                        <a:pt x="535" y="5274"/>
                      </a:lnTo>
                      <a:cubicBezTo>
                        <a:pt x="-130" y="5751"/>
                        <a:pt x="-225" y="6417"/>
                        <a:pt x="535"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 name="Google Shape;131;p13"/>
                <p:cNvSpPr/>
                <p:nvPr/>
              </p:nvSpPr>
              <p:spPr>
                <a:xfrm>
                  <a:off x="4623423" y="5183528"/>
                  <a:ext cx="21234" cy="12299"/>
                </a:xfrm>
                <a:custGeom>
                  <a:rect b="b" l="l" r="r" t="t"/>
                  <a:pathLst>
                    <a:path extrusionOk="0" h="12299" w="21234">
                      <a:moveTo>
                        <a:pt x="511" y="6834"/>
                      </a:moveTo>
                      <a:lnTo>
                        <a:pt x="9347" y="11978"/>
                      </a:lnTo>
                      <a:cubicBezTo>
                        <a:pt x="10248" y="12406"/>
                        <a:pt x="11295" y="12406"/>
                        <a:pt x="12197" y="11978"/>
                      </a:cubicBezTo>
                      <a:lnTo>
                        <a:pt x="20557" y="7025"/>
                      </a:lnTo>
                      <a:cubicBezTo>
                        <a:pt x="21412" y="6549"/>
                        <a:pt x="21507" y="5882"/>
                        <a:pt x="20557" y="5405"/>
                      </a:cubicBezTo>
                      <a:lnTo>
                        <a:pt x="11722" y="357"/>
                      </a:lnTo>
                      <a:cubicBezTo>
                        <a:pt x="10831" y="-119"/>
                        <a:pt x="9763" y="-119"/>
                        <a:pt x="8872" y="357"/>
                      </a:cubicBezTo>
                      <a:lnTo>
                        <a:pt x="416" y="5215"/>
                      </a:lnTo>
                      <a:cubicBezTo>
                        <a:pt x="-154" y="5691"/>
                        <a:pt x="-154" y="6453"/>
                        <a:pt x="511"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 name="Google Shape;132;p13"/>
                <p:cNvSpPr/>
                <p:nvPr/>
              </p:nvSpPr>
              <p:spPr>
                <a:xfrm>
                  <a:off x="4610954" y="5176325"/>
                  <a:ext cx="21257" cy="12299"/>
                </a:xfrm>
                <a:custGeom>
                  <a:rect b="b" l="l" r="r" t="t"/>
                  <a:pathLst>
                    <a:path extrusionOk="0" h="12299" w="21257">
                      <a:moveTo>
                        <a:pt x="535" y="6798"/>
                      </a:moveTo>
                      <a:lnTo>
                        <a:pt x="9370" y="11942"/>
                      </a:lnTo>
                      <a:cubicBezTo>
                        <a:pt x="10227" y="12418"/>
                        <a:pt x="11268" y="12418"/>
                        <a:pt x="12125" y="11942"/>
                      </a:cubicBezTo>
                      <a:lnTo>
                        <a:pt x="20581" y="7084"/>
                      </a:lnTo>
                      <a:cubicBezTo>
                        <a:pt x="21436" y="6608"/>
                        <a:pt x="21531" y="5846"/>
                        <a:pt x="20581" y="5465"/>
                      </a:cubicBezTo>
                      <a:lnTo>
                        <a:pt x="11745" y="322"/>
                      </a:lnTo>
                      <a:cubicBezTo>
                        <a:pt x="10876" y="-107"/>
                        <a:pt x="9859" y="-107"/>
                        <a:pt x="8990" y="322"/>
                      </a:cubicBezTo>
                      <a:lnTo>
                        <a:pt x="535" y="5179"/>
                      </a:lnTo>
                      <a:cubicBezTo>
                        <a:pt x="-130" y="5274"/>
                        <a:pt x="-225" y="6417"/>
                        <a:pt x="535" y="6798"/>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 name="Google Shape;133;p13"/>
                <p:cNvSpPr/>
                <p:nvPr/>
              </p:nvSpPr>
              <p:spPr>
                <a:xfrm>
                  <a:off x="4598509" y="5169086"/>
                  <a:ext cx="21257" cy="12299"/>
                </a:xfrm>
                <a:custGeom>
                  <a:rect b="b" l="l" r="r" t="t"/>
                  <a:pathLst>
                    <a:path extrusionOk="0" h="12299" w="21257">
                      <a:moveTo>
                        <a:pt x="535" y="6894"/>
                      </a:moveTo>
                      <a:lnTo>
                        <a:pt x="9370" y="11942"/>
                      </a:lnTo>
                      <a:cubicBezTo>
                        <a:pt x="10227" y="12418"/>
                        <a:pt x="11268" y="12418"/>
                        <a:pt x="12125" y="11942"/>
                      </a:cubicBezTo>
                      <a:lnTo>
                        <a:pt x="20581" y="7084"/>
                      </a:lnTo>
                      <a:cubicBezTo>
                        <a:pt x="21436" y="6608"/>
                        <a:pt x="21531" y="5846"/>
                        <a:pt x="20581" y="5465"/>
                      </a:cubicBezTo>
                      <a:lnTo>
                        <a:pt x="11745" y="322"/>
                      </a:lnTo>
                      <a:cubicBezTo>
                        <a:pt x="10844" y="-107"/>
                        <a:pt x="9797" y="-107"/>
                        <a:pt x="8895" y="322"/>
                      </a:cubicBezTo>
                      <a:lnTo>
                        <a:pt x="535" y="5274"/>
                      </a:lnTo>
                      <a:cubicBezTo>
                        <a:pt x="-130" y="5751"/>
                        <a:pt x="-225" y="6417"/>
                        <a:pt x="535"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 name="Google Shape;134;p13"/>
                <p:cNvSpPr/>
                <p:nvPr/>
              </p:nvSpPr>
              <p:spPr>
                <a:xfrm>
                  <a:off x="4586039" y="5161907"/>
                  <a:ext cx="21210" cy="12298"/>
                </a:xfrm>
                <a:custGeom>
                  <a:rect b="b" l="l" r="r" t="t"/>
                  <a:pathLst>
                    <a:path extrusionOk="0" h="12298" w="2121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 name="Google Shape;135;p13"/>
                <p:cNvSpPr/>
                <p:nvPr/>
              </p:nvSpPr>
              <p:spPr>
                <a:xfrm>
                  <a:off x="4713902" y="5236011"/>
                  <a:ext cx="24523" cy="14108"/>
                </a:xfrm>
                <a:custGeom>
                  <a:rect b="b" l="l" r="r" t="t"/>
                  <a:pathLst>
                    <a:path extrusionOk="0" h="14108" w="24523">
                      <a:moveTo>
                        <a:pt x="570" y="6739"/>
                      </a:moveTo>
                      <a:lnTo>
                        <a:pt x="12635" y="13787"/>
                      </a:lnTo>
                      <a:cubicBezTo>
                        <a:pt x="13505" y="14216"/>
                        <a:pt x="14521" y="14216"/>
                        <a:pt x="15390" y="13787"/>
                      </a:cubicBezTo>
                      <a:lnTo>
                        <a:pt x="23846" y="8930"/>
                      </a:lnTo>
                      <a:cubicBezTo>
                        <a:pt x="24701" y="8453"/>
                        <a:pt x="24796" y="7691"/>
                        <a:pt x="23846" y="7310"/>
                      </a:cubicBezTo>
                      <a:lnTo>
                        <a:pt x="11780" y="357"/>
                      </a:lnTo>
                      <a:cubicBezTo>
                        <a:pt x="10923" y="-119"/>
                        <a:pt x="9882" y="-119"/>
                        <a:pt x="9025" y="357"/>
                      </a:cubicBezTo>
                      <a:lnTo>
                        <a:pt x="570" y="5215"/>
                      </a:lnTo>
                      <a:cubicBezTo>
                        <a:pt x="-190" y="5596"/>
                        <a:pt x="-190" y="6358"/>
                        <a:pt x="570" y="6739"/>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 name="Google Shape;136;p13"/>
                <p:cNvSpPr/>
                <p:nvPr/>
              </p:nvSpPr>
              <p:spPr>
                <a:xfrm>
                  <a:off x="4635943" y="5190803"/>
                  <a:ext cx="24413" cy="14108"/>
                </a:xfrm>
                <a:custGeom>
                  <a:rect b="b" l="l" r="r" t="t"/>
                  <a:pathLst>
                    <a:path extrusionOk="0" h="14108" w="24413">
                      <a:moveTo>
                        <a:pt x="436" y="6798"/>
                      </a:moveTo>
                      <a:lnTo>
                        <a:pt x="12502" y="13752"/>
                      </a:lnTo>
                      <a:cubicBezTo>
                        <a:pt x="13393" y="14228"/>
                        <a:pt x="14461" y="14228"/>
                        <a:pt x="15352" y="13752"/>
                      </a:cubicBezTo>
                      <a:lnTo>
                        <a:pt x="23807" y="8894"/>
                      </a:lnTo>
                      <a:cubicBezTo>
                        <a:pt x="24567" y="8418"/>
                        <a:pt x="24662" y="7656"/>
                        <a:pt x="23807" y="7275"/>
                      </a:cubicBezTo>
                      <a:lnTo>
                        <a:pt x="11932" y="322"/>
                      </a:lnTo>
                      <a:cubicBezTo>
                        <a:pt x="11030" y="-107"/>
                        <a:pt x="9983" y="-107"/>
                        <a:pt x="9082" y="322"/>
                      </a:cubicBezTo>
                      <a:lnTo>
                        <a:pt x="721" y="5179"/>
                      </a:lnTo>
                      <a:cubicBezTo>
                        <a:pt x="-134" y="5656"/>
                        <a:pt x="-229" y="6418"/>
                        <a:pt x="436" y="6798"/>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 name="Google Shape;137;p13"/>
                <p:cNvSpPr/>
                <p:nvPr/>
              </p:nvSpPr>
              <p:spPr>
                <a:xfrm>
                  <a:off x="4651601" y="5199816"/>
                  <a:ext cx="71148" cy="41195"/>
                </a:xfrm>
                <a:custGeom>
                  <a:rect b="b" l="l" r="r" t="t"/>
                  <a:pathLst>
                    <a:path extrusionOk="0" h="41195" w="71148">
                      <a:moveTo>
                        <a:pt x="454" y="6834"/>
                      </a:moveTo>
                      <a:lnTo>
                        <a:pt x="59260" y="40839"/>
                      </a:lnTo>
                      <a:cubicBezTo>
                        <a:pt x="60117" y="41315"/>
                        <a:pt x="61159" y="41315"/>
                        <a:pt x="62016" y="40839"/>
                      </a:cubicBezTo>
                      <a:lnTo>
                        <a:pt x="70471" y="35981"/>
                      </a:lnTo>
                      <a:cubicBezTo>
                        <a:pt x="71326" y="35505"/>
                        <a:pt x="71421" y="34742"/>
                        <a:pt x="70471" y="34361"/>
                      </a:cubicBezTo>
                      <a:lnTo>
                        <a:pt x="11759" y="357"/>
                      </a:lnTo>
                      <a:cubicBezTo>
                        <a:pt x="10868" y="-119"/>
                        <a:pt x="9800" y="-119"/>
                        <a:pt x="8909" y="357"/>
                      </a:cubicBezTo>
                      <a:lnTo>
                        <a:pt x="549" y="5215"/>
                      </a:lnTo>
                      <a:cubicBezTo>
                        <a:pt x="-116" y="5691"/>
                        <a:pt x="-211" y="6453"/>
                        <a:pt x="454"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 name="Google Shape;138;p13"/>
                <p:cNvSpPr/>
                <p:nvPr/>
              </p:nvSpPr>
              <p:spPr>
                <a:xfrm>
                  <a:off x="4756949" y="5232713"/>
                  <a:ext cx="21210" cy="12299"/>
                </a:xfrm>
                <a:custGeom>
                  <a:rect b="b" l="l" r="r" t="t"/>
                  <a:pathLst>
                    <a:path extrusionOk="0" h="12299" w="21210">
                      <a:moveTo>
                        <a:pt x="464" y="6894"/>
                      </a:moveTo>
                      <a:lnTo>
                        <a:pt x="9299" y="11942"/>
                      </a:lnTo>
                      <a:cubicBezTo>
                        <a:pt x="10190" y="12418"/>
                        <a:pt x="11258" y="12418"/>
                        <a:pt x="12149" y="11942"/>
                      </a:cubicBezTo>
                      <a:lnTo>
                        <a:pt x="20604" y="7084"/>
                      </a:lnTo>
                      <a:cubicBezTo>
                        <a:pt x="21364" y="6608"/>
                        <a:pt x="21459" y="5846"/>
                        <a:pt x="20604" y="5465"/>
                      </a:cubicBezTo>
                      <a:lnTo>
                        <a:pt x="11769" y="321"/>
                      </a:lnTo>
                      <a:cubicBezTo>
                        <a:pt x="10868" y="-107"/>
                        <a:pt x="9821" y="-107"/>
                        <a:pt x="8919" y="321"/>
                      </a:cubicBezTo>
                      <a:lnTo>
                        <a:pt x="464" y="5275"/>
                      </a:lnTo>
                      <a:cubicBezTo>
                        <a:pt x="-106" y="6036"/>
                        <a:pt x="-201" y="6036"/>
                        <a:pt x="464"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 name="Google Shape;139;p13"/>
                <p:cNvSpPr/>
                <p:nvPr/>
              </p:nvSpPr>
              <p:spPr>
                <a:xfrm>
                  <a:off x="4744433" y="5225534"/>
                  <a:ext cx="21257" cy="12299"/>
                </a:xfrm>
                <a:custGeom>
                  <a:rect b="b" l="l" r="r" t="t"/>
                  <a:pathLst>
                    <a:path extrusionOk="0" h="12299" w="21257">
                      <a:moveTo>
                        <a:pt x="535" y="6834"/>
                      </a:moveTo>
                      <a:lnTo>
                        <a:pt x="9370" y="11978"/>
                      </a:lnTo>
                      <a:cubicBezTo>
                        <a:pt x="10240" y="12406"/>
                        <a:pt x="11256" y="12406"/>
                        <a:pt x="12125" y="11978"/>
                      </a:cubicBezTo>
                      <a:lnTo>
                        <a:pt x="20581" y="7120"/>
                      </a:lnTo>
                      <a:cubicBezTo>
                        <a:pt x="21436" y="7120"/>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 name="Google Shape;140;p13"/>
                <p:cNvSpPr/>
                <p:nvPr/>
              </p:nvSpPr>
              <p:spPr>
                <a:xfrm>
                  <a:off x="4732035" y="5218330"/>
                  <a:ext cx="21424" cy="12263"/>
                </a:xfrm>
                <a:custGeom>
                  <a:rect b="b" l="l" r="r" t="t"/>
                  <a:pathLst>
                    <a:path extrusionOk="0" h="12263" w="21424">
                      <a:moveTo>
                        <a:pt x="677" y="6798"/>
                      </a:moveTo>
                      <a:lnTo>
                        <a:pt x="9513" y="11942"/>
                      </a:lnTo>
                      <a:cubicBezTo>
                        <a:pt x="10414" y="12371"/>
                        <a:pt x="11461" y="12371"/>
                        <a:pt x="12363" y="11942"/>
                      </a:cubicBezTo>
                      <a:lnTo>
                        <a:pt x="20818" y="7084"/>
                      </a:lnTo>
                      <a:cubicBezTo>
                        <a:pt x="21578" y="6608"/>
                        <a:pt x="21673" y="5846"/>
                        <a:pt x="20818" y="5465"/>
                      </a:cubicBezTo>
                      <a:lnTo>
                        <a:pt x="11983" y="322"/>
                      </a:lnTo>
                      <a:cubicBezTo>
                        <a:pt x="11081" y="-107"/>
                        <a:pt x="10034" y="-107"/>
                        <a:pt x="9133" y="322"/>
                      </a:cubicBezTo>
                      <a:lnTo>
                        <a:pt x="677" y="5179"/>
                      </a:lnTo>
                      <a:cubicBezTo>
                        <a:pt x="-178" y="5656"/>
                        <a:pt x="-273" y="6417"/>
                        <a:pt x="677" y="6798"/>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 name="Google Shape;141;p13"/>
                <p:cNvSpPr/>
                <p:nvPr/>
              </p:nvSpPr>
              <p:spPr>
                <a:xfrm>
                  <a:off x="4719447" y="5211091"/>
                  <a:ext cx="21257" cy="12299"/>
                </a:xfrm>
                <a:custGeom>
                  <a:rect b="b" l="l" r="r" t="t"/>
                  <a:pathLst>
                    <a:path extrusionOk="0" h="12299" w="21257">
                      <a:moveTo>
                        <a:pt x="535" y="6798"/>
                      </a:moveTo>
                      <a:lnTo>
                        <a:pt x="9370" y="11942"/>
                      </a:lnTo>
                      <a:cubicBezTo>
                        <a:pt x="10227" y="12418"/>
                        <a:pt x="11268" y="12418"/>
                        <a:pt x="12125" y="11942"/>
                      </a:cubicBezTo>
                      <a:lnTo>
                        <a:pt x="20581" y="7084"/>
                      </a:lnTo>
                      <a:cubicBezTo>
                        <a:pt x="21436" y="6608"/>
                        <a:pt x="21531" y="5941"/>
                        <a:pt x="20581" y="5465"/>
                      </a:cubicBezTo>
                      <a:lnTo>
                        <a:pt x="11745" y="322"/>
                      </a:lnTo>
                      <a:cubicBezTo>
                        <a:pt x="10876" y="-107"/>
                        <a:pt x="9859" y="-107"/>
                        <a:pt x="8990" y="322"/>
                      </a:cubicBezTo>
                      <a:lnTo>
                        <a:pt x="535" y="5179"/>
                      </a:lnTo>
                      <a:cubicBezTo>
                        <a:pt x="-130" y="5656"/>
                        <a:pt x="-225" y="6417"/>
                        <a:pt x="535" y="6798"/>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 name="Google Shape;142;p13"/>
                <p:cNvSpPr/>
                <p:nvPr/>
              </p:nvSpPr>
              <p:spPr>
                <a:xfrm>
                  <a:off x="4706978" y="5203817"/>
                  <a:ext cx="21210" cy="12299"/>
                </a:xfrm>
                <a:custGeom>
                  <a:rect b="b" l="l" r="r" t="t"/>
                  <a:pathLst>
                    <a:path extrusionOk="0" h="12299" w="21210">
                      <a:moveTo>
                        <a:pt x="464" y="6834"/>
                      </a:moveTo>
                      <a:lnTo>
                        <a:pt x="9299" y="11978"/>
                      </a:lnTo>
                      <a:cubicBezTo>
                        <a:pt x="10201" y="12406"/>
                        <a:pt x="11248" y="12406"/>
                        <a:pt x="12149" y="11978"/>
                      </a:cubicBezTo>
                      <a:lnTo>
                        <a:pt x="20604" y="7025"/>
                      </a:lnTo>
                      <a:cubicBezTo>
                        <a:pt x="21364" y="6548"/>
                        <a:pt x="21459" y="5882"/>
                        <a:pt x="20604" y="5405"/>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 name="Google Shape;143;p13"/>
                <p:cNvSpPr/>
                <p:nvPr/>
              </p:nvSpPr>
              <p:spPr>
                <a:xfrm>
                  <a:off x="4694711" y="5196578"/>
                  <a:ext cx="20722" cy="12299"/>
                </a:xfrm>
                <a:custGeom>
                  <a:rect b="b" l="l" r="r" t="t"/>
                  <a:pathLst>
                    <a:path extrusionOk="0" h="12299" w="20722">
                      <a:moveTo>
                        <a:pt x="0" y="6834"/>
                      </a:moveTo>
                      <a:lnTo>
                        <a:pt x="8835" y="11978"/>
                      </a:lnTo>
                      <a:cubicBezTo>
                        <a:pt x="9705" y="12406"/>
                        <a:pt x="10721" y="12406"/>
                        <a:pt x="11590" y="11978"/>
                      </a:cubicBezTo>
                      <a:lnTo>
                        <a:pt x="20046" y="7025"/>
                      </a:lnTo>
                      <a:cubicBezTo>
                        <a:pt x="20901" y="6549"/>
                        <a:pt x="20996" y="5882"/>
                        <a:pt x="20046" y="5406"/>
                      </a:cubicBezTo>
                      <a:lnTo>
                        <a:pt x="11210" y="357"/>
                      </a:lnTo>
                      <a:cubicBezTo>
                        <a:pt x="10353" y="-119"/>
                        <a:pt x="9312" y="-119"/>
                        <a:pt x="8455" y="357"/>
                      </a:cubicBezTo>
                      <a:lnTo>
                        <a:pt x="0" y="5215"/>
                      </a:lnTo>
                      <a:cubicBezTo>
                        <a:pt x="0" y="5691"/>
                        <a:pt x="0" y="6453"/>
                        <a:pt x="0"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 name="Google Shape;144;p13"/>
                <p:cNvSpPr/>
                <p:nvPr/>
              </p:nvSpPr>
              <p:spPr>
                <a:xfrm>
                  <a:off x="4681992" y="5189338"/>
                  <a:ext cx="21210" cy="12299"/>
                </a:xfrm>
                <a:custGeom>
                  <a:rect b="b" l="l" r="r" t="t"/>
                  <a:pathLst>
                    <a:path extrusionOk="0" h="12299" w="21210">
                      <a:moveTo>
                        <a:pt x="464" y="6834"/>
                      </a:moveTo>
                      <a:lnTo>
                        <a:pt x="9299" y="11978"/>
                      </a:lnTo>
                      <a:cubicBezTo>
                        <a:pt x="10201" y="12406"/>
                        <a:pt x="11248" y="12406"/>
                        <a:pt x="12149" y="11978"/>
                      </a:cubicBezTo>
                      <a:lnTo>
                        <a:pt x="20604" y="7025"/>
                      </a:lnTo>
                      <a:cubicBezTo>
                        <a:pt x="21364" y="6549"/>
                        <a:pt x="21459" y="5882"/>
                        <a:pt x="20604" y="5406"/>
                      </a:cubicBezTo>
                      <a:lnTo>
                        <a:pt x="11769" y="357"/>
                      </a:lnTo>
                      <a:cubicBezTo>
                        <a:pt x="10878" y="-119"/>
                        <a:pt x="9810" y="-119"/>
                        <a:pt x="8919" y="357"/>
                      </a:cubicBezTo>
                      <a:lnTo>
                        <a:pt x="464" y="5215"/>
                      </a:lnTo>
                      <a:cubicBezTo>
                        <a:pt x="-106" y="5691"/>
                        <a:pt x="-201" y="6453"/>
                        <a:pt x="464"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 name="Google Shape;145;p13"/>
                <p:cNvSpPr/>
                <p:nvPr/>
              </p:nvSpPr>
              <p:spPr>
                <a:xfrm>
                  <a:off x="4669476" y="5182100"/>
                  <a:ext cx="21257" cy="12299"/>
                </a:xfrm>
                <a:custGeom>
                  <a:rect b="b" l="l" r="r" t="t"/>
                  <a:pathLst>
                    <a:path extrusionOk="0" h="12299" w="21257">
                      <a:moveTo>
                        <a:pt x="535" y="6834"/>
                      </a:moveTo>
                      <a:lnTo>
                        <a:pt x="9370" y="11978"/>
                      </a:lnTo>
                      <a:cubicBezTo>
                        <a:pt x="10240" y="12406"/>
                        <a:pt x="11256" y="12406"/>
                        <a:pt x="12125" y="11978"/>
                      </a:cubicBezTo>
                      <a:lnTo>
                        <a:pt x="20581" y="7120"/>
                      </a:lnTo>
                      <a:cubicBezTo>
                        <a:pt x="21436" y="6644"/>
                        <a:pt x="21531" y="5882"/>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13"/>
                <p:cNvSpPr/>
                <p:nvPr/>
              </p:nvSpPr>
              <p:spPr>
                <a:xfrm>
                  <a:off x="4656900" y="5174765"/>
                  <a:ext cx="21316" cy="12299"/>
                </a:xfrm>
                <a:custGeom>
                  <a:rect b="b" l="l" r="r" t="t"/>
                  <a:pathLst>
                    <a:path extrusionOk="0" h="12299" w="21316">
                      <a:moveTo>
                        <a:pt x="570" y="6834"/>
                      </a:moveTo>
                      <a:lnTo>
                        <a:pt x="9405" y="11978"/>
                      </a:lnTo>
                      <a:cubicBezTo>
                        <a:pt x="10307" y="12406"/>
                        <a:pt x="11354" y="12406"/>
                        <a:pt x="12255" y="11978"/>
                      </a:cubicBezTo>
                      <a:lnTo>
                        <a:pt x="20711" y="7120"/>
                      </a:lnTo>
                      <a:cubicBezTo>
                        <a:pt x="21471" y="7120"/>
                        <a:pt x="21566" y="5882"/>
                        <a:pt x="20711" y="5501"/>
                      </a:cubicBezTo>
                      <a:lnTo>
                        <a:pt x="11875" y="357"/>
                      </a:lnTo>
                      <a:cubicBezTo>
                        <a:pt x="10984" y="-119"/>
                        <a:pt x="9916" y="-119"/>
                        <a:pt x="9025" y="357"/>
                      </a:cubicBezTo>
                      <a:lnTo>
                        <a:pt x="570" y="5215"/>
                      </a:lnTo>
                      <a:cubicBezTo>
                        <a:pt x="-190" y="5787"/>
                        <a:pt x="-190" y="6834"/>
                        <a:pt x="570"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 name="Google Shape;147;p13"/>
                <p:cNvSpPr/>
                <p:nvPr/>
              </p:nvSpPr>
              <p:spPr>
                <a:xfrm>
                  <a:off x="4644490" y="5167657"/>
                  <a:ext cx="21257" cy="12299"/>
                </a:xfrm>
                <a:custGeom>
                  <a:rect b="b" l="l" r="r" t="t"/>
                  <a:pathLst>
                    <a:path extrusionOk="0" h="12299" w="21257">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76" y="-107"/>
                        <a:pt x="9859" y="-107"/>
                        <a:pt x="8990" y="322"/>
                      </a:cubicBezTo>
                      <a:lnTo>
                        <a:pt x="535" y="5179"/>
                      </a:lnTo>
                      <a:cubicBezTo>
                        <a:pt x="-130" y="5656"/>
                        <a:pt x="-225" y="6417"/>
                        <a:pt x="535"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 name="Google Shape;148;p13"/>
                <p:cNvSpPr/>
                <p:nvPr/>
              </p:nvSpPr>
              <p:spPr>
                <a:xfrm>
                  <a:off x="4632021" y="5160418"/>
                  <a:ext cx="21210" cy="12298"/>
                </a:xfrm>
                <a:custGeom>
                  <a:rect b="b" l="l" r="r" t="t"/>
                  <a:pathLst>
                    <a:path extrusionOk="0" h="12298" w="21210">
                      <a:moveTo>
                        <a:pt x="464" y="6894"/>
                      </a:moveTo>
                      <a:lnTo>
                        <a:pt x="9299" y="11942"/>
                      </a:lnTo>
                      <a:cubicBezTo>
                        <a:pt x="10190" y="12418"/>
                        <a:pt x="11258" y="12418"/>
                        <a:pt x="12149" y="11942"/>
                      </a:cubicBezTo>
                      <a:lnTo>
                        <a:pt x="20604" y="7084"/>
                      </a:lnTo>
                      <a:cubicBezTo>
                        <a:pt x="21364" y="6608"/>
                        <a:pt x="21459" y="5846"/>
                        <a:pt x="20604" y="5465"/>
                      </a:cubicBezTo>
                      <a:lnTo>
                        <a:pt x="11769" y="321"/>
                      </a:lnTo>
                      <a:cubicBezTo>
                        <a:pt x="10868" y="-107"/>
                        <a:pt x="9821" y="-107"/>
                        <a:pt x="8919" y="321"/>
                      </a:cubicBezTo>
                      <a:lnTo>
                        <a:pt x="464" y="5179"/>
                      </a:lnTo>
                      <a:cubicBezTo>
                        <a:pt x="-106" y="5751"/>
                        <a:pt x="-201" y="6417"/>
                        <a:pt x="464"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 name="Google Shape;149;p13"/>
                <p:cNvSpPr/>
                <p:nvPr/>
              </p:nvSpPr>
              <p:spPr>
                <a:xfrm>
                  <a:off x="4619504" y="5153179"/>
                  <a:ext cx="21257" cy="12299"/>
                </a:xfrm>
                <a:custGeom>
                  <a:rect b="b" l="l" r="r" t="t"/>
                  <a:pathLst>
                    <a:path extrusionOk="0" h="12299" w="21257">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59" y="-107"/>
                        <a:pt x="8990" y="321"/>
                      </a:cubicBezTo>
                      <a:lnTo>
                        <a:pt x="535" y="5275"/>
                      </a:lnTo>
                      <a:cubicBezTo>
                        <a:pt x="-130" y="5751"/>
                        <a:pt x="-225" y="6417"/>
                        <a:pt x="535"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 name="Google Shape;150;p13"/>
                <p:cNvSpPr/>
                <p:nvPr/>
              </p:nvSpPr>
              <p:spPr>
                <a:xfrm>
                  <a:off x="4769418" y="5240428"/>
                  <a:ext cx="30663" cy="17728"/>
                </a:xfrm>
                <a:custGeom>
                  <a:rect b="b" l="l" r="r" t="t"/>
                  <a:pathLst>
                    <a:path extrusionOk="0" h="17728" w="30663">
                      <a:moveTo>
                        <a:pt x="535" y="6417"/>
                      </a:moveTo>
                      <a:lnTo>
                        <a:pt x="18775" y="17371"/>
                      </a:lnTo>
                      <a:cubicBezTo>
                        <a:pt x="19667" y="17847"/>
                        <a:pt x="20734" y="17847"/>
                        <a:pt x="21626" y="17371"/>
                      </a:cubicBezTo>
                      <a:lnTo>
                        <a:pt x="29986" y="12513"/>
                      </a:lnTo>
                      <a:cubicBezTo>
                        <a:pt x="30841" y="12037"/>
                        <a:pt x="30936" y="11370"/>
                        <a:pt x="29986" y="10894"/>
                      </a:cubicBezTo>
                      <a:lnTo>
                        <a:pt x="11745" y="321"/>
                      </a:lnTo>
                      <a:cubicBezTo>
                        <a:pt x="10876" y="-107"/>
                        <a:pt x="9860" y="-107"/>
                        <a:pt x="8990" y="321"/>
                      </a:cubicBezTo>
                      <a:lnTo>
                        <a:pt x="535" y="5275"/>
                      </a:lnTo>
                      <a:cubicBezTo>
                        <a:pt x="-130" y="5275"/>
                        <a:pt x="-225" y="5941"/>
                        <a:pt x="535" y="6417"/>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13"/>
                <p:cNvSpPr/>
                <p:nvPr/>
              </p:nvSpPr>
              <p:spPr>
                <a:xfrm>
                  <a:off x="4751035" y="5243345"/>
                  <a:ext cx="21400" cy="12299"/>
                </a:xfrm>
                <a:custGeom>
                  <a:rect b="b" l="l" r="r" t="t"/>
                  <a:pathLst>
                    <a:path extrusionOk="0" h="12299" w="21400">
                      <a:moveTo>
                        <a:pt x="677" y="6834"/>
                      </a:moveTo>
                      <a:lnTo>
                        <a:pt x="9513" y="11978"/>
                      </a:lnTo>
                      <a:cubicBezTo>
                        <a:pt x="10382" y="12406"/>
                        <a:pt x="11398" y="12406"/>
                        <a:pt x="12268" y="11978"/>
                      </a:cubicBezTo>
                      <a:lnTo>
                        <a:pt x="20723" y="7025"/>
                      </a:lnTo>
                      <a:cubicBezTo>
                        <a:pt x="21578" y="7025"/>
                        <a:pt x="21673" y="5882"/>
                        <a:pt x="20723" y="5405"/>
                      </a:cubicBezTo>
                      <a:lnTo>
                        <a:pt x="11888" y="357"/>
                      </a:lnTo>
                      <a:cubicBezTo>
                        <a:pt x="11031" y="-119"/>
                        <a:pt x="9990" y="-119"/>
                        <a:pt x="9133" y="357"/>
                      </a:cubicBezTo>
                      <a:lnTo>
                        <a:pt x="677" y="4929"/>
                      </a:lnTo>
                      <a:cubicBezTo>
                        <a:pt x="-178" y="5691"/>
                        <a:pt x="-273" y="6453"/>
                        <a:pt x="677"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13"/>
                <p:cNvSpPr/>
                <p:nvPr/>
              </p:nvSpPr>
              <p:spPr>
                <a:xfrm>
                  <a:off x="4738529" y="5236106"/>
                  <a:ext cx="21200" cy="12299"/>
                </a:xfrm>
                <a:custGeom>
                  <a:rect b="b" l="l" r="r" t="t"/>
                  <a:pathLst>
                    <a:path extrusionOk="0" h="12299" w="21200">
                      <a:moveTo>
                        <a:pt x="454" y="6834"/>
                      </a:moveTo>
                      <a:lnTo>
                        <a:pt x="9289" y="11978"/>
                      </a:lnTo>
                      <a:cubicBezTo>
                        <a:pt x="10191" y="12406"/>
                        <a:pt x="11238" y="12406"/>
                        <a:pt x="12139" y="11978"/>
                      </a:cubicBezTo>
                      <a:lnTo>
                        <a:pt x="20594" y="7025"/>
                      </a:lnTo>
                      <a:cubicBezTo>
                        <a:pt x="21354" y="6549"/>
                        <a:pt x="21449" y="5882"/>
                        <a:pt x="20594" y="5406"/>
                      </a:cubicBezTo>
                      <a:lnTo>
                        <a:pt x="11759" y="357"/>
                      </a:lnTo>
                      <a:cubicBezTo>
                        <a:pt x="10868" y="-119"/>
                        <a:pt x="9800" y="-119"/>
                        <a:pt x="8909" y="357"/>
                      </a:cubicBezTo>
                      <a:lnTo>
                        <a:pt x="549" y="5215"/>
                      </a:lnTo>
                      <a:cubicBezTo>
                        <a:pt x="-116" y="5691"/>
                        <a:pt x="-211" y="6453"/>
                        <a:pt x="454"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 name="Google Shape;153;p13"/>
                <p:cNvSpPr/>
                <p:nvPr/>
              </p:nvSpPr>
              <p:spPr>
                <a:xfrm>
                  <a:off x="4726002" y="5228867"/>
                  <a:ext cx="21257" cy="12299"/>
                </a:xfrm>
                <a:custGeom>
                  <a:rect b="b" l="l" r="r" t="t"/>
                  <a:pathLst>
                    <a:path extrusionOk="0" h="12299" w="21257">
                      <a:moveTo>
                        <a:pt x="535" y="6834"/>
                      </a:moveTo>
                      <a:lnTo>
                        <a:pt x="9370" y="11978"/>
                      </a:lnTo>
                      <a:cubicBezTo>
                        <a:pt x="10239" y="12406"/>
                        <a:pt x="11256" y="12406"/>
                        <a:pt x="12125" y="11978"/>
                      </a:cubicBezTo>
                      <a:lnTo>
                        <a:pt x="20581" y="7120"/>
                      </a:lnTo>
                      <a:cubicBezTo>
                        <a:pt x="21436" y="6548"/>
                        <a:pt x="21531" y="5881"/>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 name="Google Shape;154;p13"/>
                <p:cNvSpPr/>
                <p:nvPr/>
              </p:nvSpPr>
              <p:spPr>
                <a:xfrm>
                  <a:off x="4713712" y="5221628"/>
                  <a:ext cx="20781" cy="12299"/>
                </a:xfrm>
                <a:custGeom>
                  <a:rect b="b" l="l" r="r" t="t"/>
                  <a:pathLst>
                    <a:path extrusionOk="0" h="12299" w="20781">
                      <a:moveTo>
                        <a:pt x="0" y="6834"/>
                      </a:moveTo>
                      <a:lnTo>
                        <a:pt x="8835" y="11978"/>
                      </a:lnTo>
                      <a:cubicBezTo>
                        <a:pt x="9737" y="12406"/>
                        <a:pt x="10784" y="12406"/>
                        <a:pt x="11685" y="11978"/>
                      </a:cubicBezTo>
                      <a:lnTo>
                        <a:pt x="20141" y="7120"/>
                      </a:lnTo>
                      <a:cubicBezTo>
                        <a:pt x="20996" y="6644"/>
                        <a:pt x="20996" y="5882"/>
                        <a:pt x="20141" y="5501"/>
                      </a:cubicBezTo>
                      <a:lnTo>
                        <a:pt x="11305" y="357"/>
                      </a:lnTo>
                      <a:cubicBezTo>
                        <a:pt x="10414" y="-119"/>
                        <a:pt x="9346" y="-119"/>
                        <a:pt x="8455" y="357"/>
                      </a:cubicBezTo>
                      <a:lnTo>
                        <a:pt x="95" y="5215"/>
                      </a:lnTo>
                      <a:cubicBezTo>
                        <a:pt x="0" y="5691"/>
                        <a:pt x="0" y="6453"/>
                        <a:pt x="0"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 name="Google Shape;155;p13"/>
                <p:cNvSpPr/>
                <p:nvPr/>
              </p:nvSpPr>
              <p:spPr>
                <a:xfrm>
                  <a:off x="4701016" y="5214425"/>
                  <a:ext cx="21257" cy="12299"/>
                </a:xfrm>
                <a:custGeom>
                  <a:rect b="b" l="l" r="r" t="t"/>
                  <a:pathLst>
                    <a:path extrusionOk="0" h="12299" w="21257">
                      <a:moveTo>
                        <a:pt x="535" y="6798"/>
                      </a:moveTo>
                      <a:lnTo>
                        <a:pt x="9370" y="11942"/>
                      </a:lnTo>
                      <a:cubicBezTo>
                        <a:pt x="10261" y="12418"/>
                        <a:pt x="11329" y="12418"/>
                        <a:pt x="12220" y="11942"/>
                      </a:cubicBezTo>
                      <a:lnTo>
                        <a:pt x="20581" y="7084"/>
                      </a:lnTo>
                      <a:cubicBezTo>
                        <a:pt x="21436" y="6608"/>
                        <a:pt x="21531" y="5846"/>
                        <a:pt x="20581" y="5465"/>
                      </a:cubicBezTo>
                      <a:lnTo>
                        <a:pt x="11745" y="322"/>
                      </a:lnTo>
                      <a:cubicBezTo>
                        <a:pt x="10876" y="-107"/>
                        <a:pt x="9859" y="-107"/>
                        <a:pt x="8990" y="322"/>
                      </a:cubicBezTo>
                      <a:lnTo>
                        <a:pt x="535" y="5179"/>
                      </a:lnTo>
                      <a:cubicBezTo>
                        <a:pt x="-130" y="5274"/>
                        <a:pt x="-225" y="6417"/>
                        <a:pt x="535" y="6798"/>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 name="Google Shape;156;p13"/>
                <p:cNvSpPr/>
                <p:nvPr/>
              </p:nvSpPr>
              <p:spPr>
                <a:xfrm>
                  <a:off x="4688557" y="5207186"/>
                  <a:ext cx="21271" cy="12299"/>
                </a:xfrm>
                <a:custGeom>
                  <a:rect b="b" l="l" r="r" t="t"/>
                  <a:pathLst>
                    <a:path extrusionOk="0" h="12299" w="21271">
                      <a:moveTo>
                        <a:pt x="454" y="6894"/>
                      </a:moveTo>
                      <a:lnTo>
                        <a:pt x="9289" y="11942"/>
                      </a:lnTo>
                      <a:cubicBezTo>
                        <a:pt x="10180" y="12418"/>
                        <a:pt x="11248" y="12418"/>
                        <a:pt x="12139" y="11942"/>
                      </a:cubicBezTo>
                      <a:lnTo>
                        <a:pt x="20594" y="7084"/>
                      </a:lnTo>
                      <a:cubicBezTo>
                        <a:pt x="21449" y="6608"/>
                        <a:pt x="21544" y="5846"/>
                        <a:pt x="20594" y="5465"/>
                      </a:cubicBezTo>
                      <a:lnTo>
                        <a:pt x="11759" y="322"/>
                      </a:lnTo>
                      <a:cubicBezTo>
                        <a:pt x="10858" y="-107"/>
                        <a:pt x="9811" y="-107"/>
                        <a:pt x="8909" y="322"/>
                      </a:cubicBezTo>
                      <a:lnTo>
                        <a:pt x="549" y="5274"/>
                      </a:lnTo>
                      <a:cubicBezTo>
                        <a:pt x="-116" y="5751"/>
                        <a:pt x="-211" y="6417"/>
                        <a:pt x="454"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13"/>
                <p:cNvSpPr/>
                <p:nvPr/>
              </p:nvSpPr>
              <p:spPr>
                <a:xfrm>
                  <a:off x="4675924" y="5199947"/>
                  <a:ext cx="21364" cy="12299"/>
                </a:xfrm>
                <a:custGeom>
                  <a:rect b="b" l="l" r="r" t="t"/>
                  <a:pathLst>
                    <a:path extrusionOk="0" h="12299" w="21364">
                      <a:moveTo>
                        <a:pt x="641" y="6894"/>
                      </a:moveTo>
                      <a:lnTo>
                        <a:pt x="9477" y="11942"/>
                      </a:lnTo>
                      <a:cubicBezTo>
                        <a:pt x="10368" y="12418"/>
                        <a:pt x="11435" y="12418"/>
                        <a:pt x="12327" y="11942"/>
                      </a:cubicBezTo>
                      <a:lnTo>
                        <a:pt x="20687" y="7084"/>
                      </a:lnTo>
                      <a:cubicBezTo>
                        <a:pt x="21542" y="6608"/>
                        <a:pt x="21637" y="5846"/>
                        <a:pt x="20687" y="5465"/>
                      </a:cubicBezTo>
                      <a:lnTo>
                        <a:pt x="11852" y="321"/>
                      </a:lnTo>
                      <a:cubicBezTo>
                        <a:pt x="10982" y="-107"/>
                        <a:pt x="9966" y="-107"/>
                        <a:pt x="9096" y="321"/>
                      </a:cubicBezTo>
                      <a:lnTo>
                        <a:pt x="641" y="5275"/>
                      </a:lnTo>
                      <a:cubicBezTo>
                        <a:pt x="-214" y="5751"/>
                        <a:pt x="-214" y="6417"/>
                        <a:pt x="641"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13"/>
                <p:cNvSpPr/>
                <p:nvPr/>
              </p:nvSpPr>
              <p:spPr>
                <a:xfrm>
                  <a:off x="4663585" y="5192708"/>
                  <a:ext cx="21257" cy="12299"/>
                </a:xfrm>
                <a:custGeom>
                  <a:rect b="b" l="l" r="r" t="t"/>
                  <a:pathLst>
                    <a:path extrusionOk="0" h="12299" w="21257">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44" y="-107"/>
                        <a:pt x="9797" y="-107"/>
                        <a:pt x="8895" y="322"/>
                      </a:cubicBezTo>
                      <a:lnTo>
                        <a:pt x="535" y="5274"/>
                      </a:lnTo>
                      <a:cubicBezTo>
                        <a:pt x="-130" y="5751"/>
                        <a:pt x="-225" y="6417"/>
                        <a:pt x="535"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13"/>
                <p:cNvSpPr/>
                <p:nvPr/>
              </p:nvSpPr>
              <p:spPr>
                <a:xfrm>
                  <a:off x="4651034" y="5185529"/>
                  <a:ext cx="21269" cy="12299"/>
                </a:xfrm>
                <a:custGeom>
                  <a:rect b="b" l="l" r="r" t="t"/>
                  <a:pathLst>
                    <a:path extrusionOk="0" h="12299" w="21269">
                      <a:moveTo>
                        <a:pt x="546" y="6834"/>
                      </a:moveTo>
                      <a:lnTo>
                        <a:pt x="9381" y="11978"/>
                      </a:lnTo>
                      <a:cubicBezTo>
                        <a:pt x="10283" y="12406"/>
                        <a:pt x="11330" y="12406"/>
                        <a:pt x="12232" y="11978"/>
                      </a:cubicBezTo>
                      <a:lnTo>
                        <a:pt x="20592" y="7120"/>
                      </a:lnTo>
                      <a:cubicBezTo>
                        <a:pt x="21447" y="6644"/>
                        <a:pt x="21542" y="5882"/>
                        <a:pt x="20592" y="5501"/>
                      </a:cubicBezTo>
                      <a:lnTo>
                        <a:pt x="11757" y="357"/>
                      </a:lnTo>
                      <a:cubicBezTo>
                        <a:pt x="10865" y="-119"/>
                        <a:pt x="9798" y="-119"/>
                        <a:pt x="8906" y="357"/>
                      </a:cubicBezTo>
                      <a:lnTo>
                        <a:pt x="451" y="5215"/>
                      </a:lnTo>
                      <a:cubicBezTo>
                        <a:pt x="-119" y="5596"/>
                        <a:pt x="-214" y="6358"/>
                        <a:pt x="546"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13"/>
                <p:cNvSpPr/>
                <p:nvPr/>
              </p:nvSpPr>
              <p:spPr>
                <a:xfrm>
                  <a:off x="4638600" y="5178325"/>
                  <a:ext cx="21257" cy="12263"/>
                </a:xfrm>
                <a:custGeom>
                  <a:rect b="b" l="l" r="r" t="t"/>
                  <a:pathLst>
                    <a:path extrusionOk="0" h="12263" w="21257">
                      <a:moveTo>
                        <a:pt x="535" y="6798"/>
                      </a:moveTo>
                      <a:lnTo>
                        <a:pt x="9370" y="11942"/>
                      </a:lnTo>
                      <a:cubicBezTo>
                        <a:pt x="10240" y="12371"/>
                        <a:pt x="11256" y="12371"/>
                        <a:pt x="12125" y="11942"/>
                      </a:cubicBezTo>
                      <a:lnTo>
                        <a:pt x="20581" y="7084"/>
                      </a:lnTo>
                      <a:cubicBezTo>
                        <a:pt x="21436" y="6608"/>
                        <a:pt x="21531" y="5846"/>
                        <a:pt x="20581" y="5465"/>
                      </a:cubicBezTo>
                      <a:lnTo>
                        <a:pt x="11745" y="322"/>
                      </a:lnTo>
                      <a:cubicBezTo>
                        <a:pt x="10844" y="-107"/>
                        <a:pt x="9797" y="-107"/>
                        <a:pt x="8895" y="322"/>
                      </a:cubicBezTo>
                      <a:lnTo>
                        <a:pt x="535" y="5179"/>
                      </a:lnTo>
                      <a:cubicBezTo>
                        <a:pt x="-130" y="5656"/>
                        <a:pt x="-225" y="6417"/>
                        <a:pt x="535" y="6798"/>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13"/>
                <p:cNvSpPr/>
                <p:nvPr/>
              </p:nvSpPr>
              <p:spPr>
                <a:xfrm>
                  <a:off x="4626083" y="5171051"/>
                  <a:ext cx="21234" cy="12299"/>
                </a:xfrm>
                <a:custGeom>
                  <a:rect b="b" l="l" r="r" t="t"/>
                  <a:pathLst>
                    <a:path extrusionOk="0" h="12299" w="21234">
                      <a:moveTo>
                        <a:pt x="511" y="6834"/>
                      </a:moveTo>
                      <a:lnTo>
                        <a:pt x="9347" y="11978"/>
                      </a:lnTo>
                      <a:cubicBezTo>
                        <a:pt x="10248" y="12406"/>
                        <a:pt x="11295" y="12406"/>
                        <a:pt x="12197" y="11978"/>
                      </a:cubicBezTo>
                      <a:lnTo>
                        <a:pt x="20557" y="7025"/>
                      </a:lnTo>
                      <a:cubicBezTo>
                        <a:pt x="21412" y="6548"/>
                        <a:pt x="21507" y="5882"/>
                        <a:pt x="20557" y="5405"/>
                      </a:cubicBezTo>
                      <a:lnTo>
                        <a:pt x="11722" y="357"/>
                      </a:lnTo>
                      <a:cubicBezTo>
                        <a:pt x="10831" y="-119"/>
                        <a:pt x="9763" y="-119"/>
                        <a:pt x="8872" y="357"/>
                      </a:cubicBezTo>
                      <a:lnTo>
                        <a:pt x="416" y="5215"/>
                      </a:lnTo>
                      <a:cubicBezTo>
                        <a:pt x="-154" y="5691"/>
                        <a:pt x="-154" y="6453"/>
                        <a:pt x="511"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13"/>
                <p:cNvSpPr/>
                <p:nvPr/>
              </p:nvSpPr>
              <p:spPr>
                <a:xfrm>
                  <a:off x="4598129" y="5154858"/>
                  <a:ext cx="36743" cy="21252"/>
                </a:xfrm>
                <a:custGeom>
                  <a:rect b="b" l="l" r="r" t="t"/>
                  <a:pathLst>
                    <a:path extrusionOk="0" h="21252" w="36743">
                      <a:moveTo>
                        <a:pt x="535" y="6834"/>
                      </a:moveTo>
                      <a:lnTo>
                        <a:pt x="24856" y="20931"/>
                      </a:lnTo>
                      <a:cubicBezTo>
                        <a:pt x="25725" y="21360"/>
                        <a:pt x="26741" y="21360"/>
                        <a:pt x="27611" y="20931"/>
                      </a:cubicBezTo>
                      <a:lnTo>
                        <a:pt x="36066" y="15978"/>
                      </a:lnTo>
                      <a:cubicBezTo>
                        <a:pt x="36921" y="15502"/>
                        <a:pt x="37016" y="14835"/>
                        <a:pt x="36066" y="14359"/>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 name="Google Shape;163;p13"/>
                <p:cNvSpPr/>
                <p:nvPr/>
              </p:nvSpPr>
              <p:spPr>
                <a:xfrm>
                  <a:off x="4763493" y="5250906"/>
                  <a:ext cx="24428" cy="14204"/>
                </a:xfrm>
                <a:custGeom>
                  <a:rect b="b" l="l" r="r" t="t"/>
                  <a:pathLst>
                    <a:path extrusionOk="0" h="14204" w="24428">
                      <a:moveTo>
                        <a:pt x="475" y="6894"/>
                      </a:moveTo>
                      <a:lnTo>
                        <a:pt x="12540" y="13847"/>
                      </a:lnTo>
                      <a:cubicBezTo>
                        <a:pt x="13431" y="14323"/>
                        <a:pt x="14499" y="14323"/>
                        <a:pt x="15390" y="13847"/>
                      </a:cubicBezTo>
                      <a:lnTo>
                        <a:pt x="23751" y="8989"/>
                      </a:lnTo>
                      <a:cubicBezTo>
                        <a:pt x="24606" y="8513"/>
                        <a:pt x="24701" y="7751"/>
                        <a:pt x="23751" y="7370"/>
                      </a:cubicBezTo>
                      <a:lnTo>
                        <a:pt x="11685" y="321"/>
                      </a:lnTo>
                      <a:cubicBezTo>
                        <a:pt x="10784" y="-107"/>
                        <a:pt x="9737" y="-107"/>
                        <a:pt x="8835" y="321"/>
                      </a:cubicBezTo>
                      <a:lnTo>
                        <a:pt x="380" y="5179"/>
                      </a:lnTo>
                      <a:cubicBezTo>
                        <a:pt x="-95" y="5370"/>
                        <a:pt x="-190" y="6132"/>
                        <a:pt x="475" y="6894"/>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4" name="Google Shape;164;p13"/>
              <p:cNvGrpSpPr/>
              <p:nvPr/>
            </p:nvGrpSpPr>
            <p:grpSpPr>
              <a:xfrm>
                <a:off x="4655095" y="4952197"/>
                <a:ext cx="207390" cy="280361"/>
                <a:chOff x="4655095" y="4952197"/>
                <a:chExt cx="207390" cy="280361"/>
              </a:xfrm>
            </p:grpSpPr>
            <p:grpSp>
              <p:nvGrpSpPr>
                <p:cNvPr id="165" name="Google Shape;165;p13"/>
                <p:cNvGrpSpPr/>
                <p:nvPr/>
              </p:nvGrpSpPr>
              <p:grpSpPr>
                <a:xfrm>
                  <a:off x="4655095" y="4952197"/>
                  <a:ext cx="207390" cy="280361"/>
                  <a:chOff x="4655095" y="4952197"/>
                  <a:chExt cx="207390" cy="280361"/>
                </a:xfrm>
              </p:grpSpPr>
              <p:sp>
                <p:nvSpPr>
                  <p:cNvPr id="166" name="Google Shape;166;p13"/>
                  <p:cNvSpPr/>
                  <p:nvPr/>
                </p:nvSpPr>
                <p:spPr>
                  <a:xfrm>
                    <a:off x="4655095" y="4952197"/>
                    <a:ext cx="207390" cy="280361"/>
                  </a:xfrm>
                  <a:custGeom>
                    <a:rect b="b" l="l" r="r" t="t"/>
                    <a:pathLst>
                      <a:path extrusionOk="0" h="280361" w="207390">
                        <a:moveTo>
                          <a:pt x="200455" y="280361"/>
                        </a:moveTo>
                        <a:lnTo>
                          <a:pt x="200455" y="280361"/>
                        </a:lnTo>
                        <a:lnTo>
                          <a:pt x="0" y="164251"/>
                        </a:lnTo>
                        <a:lnTo>
                          <a:pt x="0" y="6232"/>
                        </a:lnTo>
                        <a:lnTo>
                          <a:pt x="1520" y="2612"/>
                        </a:lnTo>
                        <a:lnTo>
                          <a:pt x="3230" y="1850"/>
                        </a:lnTo>
                        <a:lnTo>
                          <a:pt x="3230" y="1850"/>
                        </a:lnTo>
                        <a:cubicBezTo>
                          <a:pt x="7492" y="-617"/>
                          <a:pt x="12744" y="-617"/>
                          <a:pt x="17005" y="1850"/>
                        </a:cubicBezTo>
                        <a:lnTo>
                          <a:pt x="200455" y="108054"/>
                        </a:lnTo>
                        <a:cubicBezTo>
                          <a:pt x="204734" y="110530"/>
                          <a:pt x="207375" y="115102"/>
                          <a:pt x="207391" y="120055"/>
                        </a:cubicBezTo>
                        <a:lnTo>
                          <a:pt x="207391" y="268360"/>
                        </a:lnTo>
                        <a:cubicBezTo>
                          <a:pt x="206156" y="275980"/>
                          <a:pt x="204731" y="277885"/>
                          <a:pt x="200455" y="280361"/>
                        </a:cubicBez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 name="Google Shape;167;p13"/>
                  <p:cNvSpPr/>
                  <p:nvPr/>
                </p:nvSpPr>
                <p:spPr>
                  <a:xfrm>
                    <a:off x="4655095" y="4952197"/>
                    <a:ext cx="205775" cy="127104"/>
                  </a:xfrm>
                  <a:custGeom>
                    <a:rect b="b" l="l" r="r" t="t"/>
                    <a:pathLst>
                      <a:path extrusionOk="0" h="127104" w="205775">
                        <a:moveTo>
                          <a:pt x="182120" y="127104"/>
                        </a:moveTo>
                        <a:lnTo>
                          <a:pt x="0" y="11470"/>
                        </a:lnTo>
                        <a:lnTo>
                          <a:pt x="0" y="6232"/>
                        </a:lnTo>
                        <a:lnTo>
                          <a:pt x="1520" y="2612"/>
                        </a:lnTo>
                        <a:lnTo>
                          <a:pt x="3230" y="1850"/>
                        </a:lnTo>
                        <a:cubicBezTo>
                          <a:pt x="7492" y="-617"/>
                          <a:pt x="12744" y="-617"/>
                          <a:pt x="17005" y="1850"/>
                        </a:cubicBezTo>
                        <a:lnTo>
                          <a:pt x="200455" y="108054"/>
                        </a:lnTo>
                        <a:cubicBezTo>
                          <a:pt x="202698" y="109330"/>
                          <a:pt x="204541" y="111216"/>
                          <a:pt x="205776" y="113483"/>
                        </a:cubicBez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 name="Google Shape;168;p13"/>
                  <p:cNvSpPr/>
                  <p:nvPr/>
                </p:nvSpPr>
                <p:spPr>
                  <a:xfrm>
                    <a:off x="4655095" y="4954417"/>
                    <a:ext cx="200455" cy="278140"/>
                  </a:xfrm>
                  <a:custGeom>
                    <a:rect b="b" l="l" r="r" t="t"/>
                    <a:pathLst>
                      <a:path extrusionOk="0" h="278140" w="200455">
                        <a:moveTo>
                          <a:pt x="4655" y="392"/>
                        </a:moveTo>
                        <a:lnTo>
                          <a:pt x="197130" y="111834"/>
                        </a:lnTo>
                        <a:cubicBezTo>
                          <a:pt x="199185" y="113044"/>
                          <a:pt x="200449" y="115254"/>
                          <a:pt x="200455" y="117645"/>
                        </a:cubicBezTo>
                        <a:lnTo>
                          <a:pt x="200455" y="278141"/>
                        </a:lnTo>
                        <a:lnTo>
                          <a:pt x="0" y="162031"/>
                        </a:lnTo>
                        <a:lnTo>
                          <a:pt x="0" y="3059"/>
                        </a:lnTo>
                        <a:cubicBezTo>
                          <a:pt x="45" y="1325"/>
                          <a:pt x="1485" y="-46"/>
                          <a:pt x="3215" y="1"/>
                        </a:cubicBezTo>
                        <a:cubicBezTo>
                          <a:pt x="3720" y="11"/>
                          <a:pt x="4213" y="144"/>
                          <a:pt x="4655" y="392"/>
                        </a:cubicBezTo>
                        <a:close/>
                      </a:path>
                    </a:pathLst>
                  </a:custGeom>
                  <a:solidFill>
                    <a:srgbClr val="DCEE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 name="Google Shape;169;p13"/>
                  <p:cNvSpPr/>
                  <p:nvPr/>
                </p:nvSpPr>
                <p:spPr>
                  <a:xfrm>
                    <a:off x="4655095" y="4954417"/>
                    <a:ext cx="200455" cy="278140"/>
                  </a:xfrm>
                  <a:custGeom>
                    <a:rect b="b" l="l" r="r" t="t"/>
                    <a:pathLst>
                      <a:path extrusionOk="0" h="278140" w="200455">
                        <a:moveTo>
                          <a:pt x="4655" y="392"/>
                        </a:moveTo>
                        <a:lnTo>
                          <a:pt x="197130" y="111834"/>
                        </a:lnTo>
                        <a:cubicBezTo>
                          <a:pt x="199185" y="113044"/>
                          <a:pt x="200449" y="115254"/>
                          <a:pt x="200455" y="117645"/>
                        </a:cubicBezTo>
                        <a:lnTo>
                          <a:pt x="200455" y="278141"/>
                        </a:lnTo>
                        <a:lnTo>
                          <a:pt x="0" y="162031"/>
                        </a:lnTo>
                        <a:lnTo>
                          <a:pt x="0" y="3059"/>
                        </a:lnTo>
                        <a:cubicBezTo>
                          <a:pt x="45" y="1325"/>
                          <a:pt x="1485" y="-46"/>
                          <a:pt x="3215" y="1"/>
                        </a:cubicBezTo>
                        <a:cubicBezTo>
                          <a:pt x="3720" y="11"/>
                          <a:pt x="4213" y="144"/>
                          <a:pt x="4655" y="392"/>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 name="Google Shape;170;p13"/>
                  <p:cNvSpPr/>
                  <p:nvPr/>
                </p:nvSpPr>
                <p:spPr>
                  <a:xfrm>
                    <a:off x="4655095" y="5110733"/>
                    <a:ext cx="200455" cy="121824"/>
                  </a:xfrm>
                  <a:custGeom>
                    <a:rect b="b" l="l" r="r" t="t"/>
                    <a:pathLst>
                      <a:path extrusionOk="0" h="121824" w="200455">
                        <a:moveTo>
                          <a:pt x="200455" y="121825"/>
                        </a:moveTo>
                        <a:lnTo>
                          <a:pt x="200455" y="116014"/>
                        </a:lnTo>
                        <a:lnTo>
                          <a:pt x="0" y="0"/>
                        </a:lnTo>
                        <a:lnTo>
                          <a:pt x="0" y="5715"/>
                        </a:lnTo>
                        <a:lnTo>
                          <a:pt x="200455" y="121825"/>
                        </a:lnTo>
                        <a:close/>
                      </a:path>
                    </a:pathLst>
                  </a:custGeom>
                  <a:solidFill>
                    <a:srgbClr val="DBDBD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71" name="Google Shape;171;p13"/>
                <p:cNvSpPr/>
                <p:nvPr/>
              </p:nvSpPr>
              <p:spPr>
                <a:xfrm>
                  <a:off x="4660320" y="4963096"/>
                  <a:ext cx="2375" cy="144970"/>
                </a:xfrm>
                <a:custGeom>
                  <a:rect b="b" l="l" r="r" t="t"/>
                  <a:pathLst>
                    <a:path extrusionOk="0" h="144970" w="2375">
                      <a:moveTo>
                        <a:pt x="0" y="144971"/>
                      </a:moveTo>
                      <a:lnTo>
                        <a:pt x="0" y="0"/>
                      </a:lnTo>
                      <a:lnTo>
                        <a:pt x="2375" y="1429"/>
                      </a:lnTo>
                      <a:lnTo>
                        <a:pt x="2375" y="143732"/>
                      </a:lnTo>
                      <a:lnTo>
                        <a:pt x="0" y="144971"/>
                      </a:lnTo>
                      <a:close/>
                    </a:path>
                  </a:pathLst>
                </a:custGeom>
                <a:solidFill>
                  <a:srgbClr val="007BB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13"/>
                <p:cNvSpPr/>
                <p:nvPr/>
              </p:nvSpPr>
              <p:spPr>
                <a:xfrm>
                  <a:off x="4662695" y="4964525"/>
                  <a:ext cx="186490" cy="249936"/>
                </a:xfrm>
                <a:custGeom>
                  <a:rect b="b" l="l" r="r" t="t"/>
                  <a:pathLst>
                    <a:path extrusionOk="0" h="249936" w="186490">
                      <a:moveTo>
                        <a:pt x="0" y="0"/>
                      </a:moveTo>
                      <a:lnTo>
                        <a:pt x="0" y="142304"/>
                      </a:lnTo>
                      <a:lnTo>
                        <a:pt x="186490" y="249936"/>
                      </a:lnTo>
                      <a:lnTo>
                        <a:pt x="186490" y="107918"/>
                      </a:lnTo>
                      <a:lnTo>
                        <a:pt x="0" y="0"/>
                      </a:ln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 name="Google Shape;173;p13"/>
                <p:cNvSpPr/>
                <p:nvPr/>
              </p:nvSpPr>
              <p:spPr>
                <a:xfrm>
                  <a:off x="4660320" y="5106828"/>
                  <a:ext cx="188865" cy="110490"/>
                </a:xfrm>
                <a:custGeom>
                  <a:rect b="b" l="l" r="r" t="t"/>
                  <a:pathLst>
                    <a:path extrusionOk="0" h="110490" w="188865">
                      <a:moveTo>
                        <a:pt x="0" y="1238"/>
                      </a:moveTo>
                      <a:lnTo>
                        <a:pt x="188865" y="110490"/>
                      </a:lnTo>
                      <a:lnTo>
                        <a:pt x="188865" y="107633"/>
                      </a:lnTo>
                      <a:lnTo>
                        <a:pt x="2375" y="0"/>
                      </a:lnTo>
                      <a:lnTo>
                        <a:pt x="0" y="1238"/>
                      </a:lnTo>
                      <a:close/>
                    </a:path>
                  </a:pathLst>
                </a:custGeom>
                <a:solidFill>
                  <a:srgbClr val="007BB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74" name="Google Shape;174;p13"/>
            <p:cNvSpPr/>
            <p:nvPr/>
          </p:nvSpPr>
          <p:spPr>
            <a:xfrm>
              <a:off x="2270876" y="3943763"/>
              <a:ext cx="260754" cy="432930"/>
            </a:xfrm>
            <a:custGeom>
              <a:rect b="b" l="l" r="r" t="t"/>
              <a:pathLst>
                <a:path extrusionOk="0" h="432930" w="260754">
                  <a:moveTo>
                    <a:pt x="89949" y="4025"/>
                  </a:moveTo>
                  <a:cubicBezTo>
                    <a:pt x="85198" y="15931"/>
                    <a:pt x="97264" y="30504"/>
                    <a:pt x="129565" y="40696"/>
                  </a:cubicBezTo>
                  <a:cubicBezTo>
                    <a:pt x="161866" y="50888"/>
                    <a:pt x="164811" y="37839"/>
                    <a:pt x="164811" y="37839"/>
                  </a:cubicBezTo>
                  <a:cubicBezTo>
                    <a:pt x="186348" y="47478"/>
                    <a:pt x="207342" y="58289"/>
                    <a:pt x="227702" y="70224"/>
                  </a:cubicBezTo>
                  <a:cubicBezTo>
                    <a:pt x="246703" y="83844"/>
                    <a:pt x="255633" y="123183"/>
                    <a:pt x="258293" y="189667"/>
                  </a:cubicBezTo>
                  <a:cubicBezTo>
                    <a:pt x="261333" y="266534"/>
                    <a:pt x="261523" y="380167"/>
                    <a:pt x="259053" y="400265"/>
                  </a:cubicBezTo>
                  <a:cubicBezTo>
                    <a:pt x="259053" y="400265"/>
                    <a:pt x="222762" y="436460"/>
                    <a:pt x="176401" y="432650"/>
                  </a:cubicBezTo>
                  <a:cubicBezTo>
                    <a:pt x="130040" y="428840"/>
                    <a:pt x="51948" y="387692"/>
                    <a:pt x="32947" y="355878"/>
                  </a:cubicBezTo>
                  <a:cubicBezTo>
                    <a:pt x="33517" y="288441"/>
                    <a:pt x="41307" y="277488"/>
                    <a:pt x="30477" y="238626"/>
                  </a:cubicBezTo>
                  <a:cubicBezTo>
                    <a:pt x="5586" y="149757"/>
                    <a:pt x="-7524" y="113372"/>
                    <a:pt x="4541" y="54317"/>
                  </a:cubicBezTo>
                  <a:cubicBezTo>
                    <a:pt x="14517" y="5644"/>
                    <a:pt x="28482" y="-452"/>
                    <a:pt x="47672" y="24"/>
                  </a:cubicBezTo>
                  <a:cubicBezTo>
                    <a:pt x="61825" y="605"/>
                    <a:pt x="75937" y="1939"/>
                    <a:pt x="89949" y="4025"/>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 name="Google Shape;175;p13"/>
            <p:cNvSpPr/>
            <p:nvPr/>
          </p:nvSpPr>
          <p:spPr>
            <a:xfrm>
              <a:off x="2458935" y="4016678"/>
              <a:ext cx="330765" cy="258321"/>
            </a:xfrm>
            <a:custGeom>
              <a:rect b="b" l="l" r="r" t="t"/>
              <a:pathLst>
                <a:path extrusionOk="0" h="258321" w="330765">
                  <a:moveTo>
                    <a:pt x="146521" y="199144"/>
                  </a:moveTo>
                  <a:cubicBezTo>
                    <a:pt x="108520" y="208669"/>
                    <a:pt x="99495" y="184666"/>
                    <a:pt x="94460" y="164759"/>
                  </a:cubicBezTo>
                  <a:cubicBezTo>
                    <a:pt x="82394" y="116467"/>
                    <a:pt x="75459" y="72938"/>
                    <a:pt x="66814" y="45506"/>
                  </a:cubicBezTo>
                  <a:cubicBezTo>
                    <a:pt x="56174" y="13216"/>
                    <a:pt x="45058" y="8073"/>
                    <a:pt x="29383" y="1786"/>
                  </a:cubicBezTo>
                  <a:cubicBezTo>
                    <a:pt x="11047" y="-5643"/>
                    <a:pt x="-4818" y="9977"/>
                    <a:pt x="1357" y="51031"/>
                  </a:cubicBezTo>
                  <a:cubicBezTo>
                    <a:pt x="8834" y="98770"/>
                    <a:pt x="20501" y="145747"/>
                    <a:pt x="36223" y="191429"/>
                  </a:cubicBezTo>
                  <a:cubicBezTo>
                    <a:pt x="40973" y="206478"/>
                    <a:pt x="51614" y="233148"/>
                    <a:pt x="67479" y="246102"/>
                  </a:cubicBezTo>
                  <a:cubicBezTo>
                    <a:pt x="87144" y="262009"/>
                    <a:pt x="116690" y="261342"/>
                    <a:pt x="161437" y="250103"/>
                  </a:cubicBezTo>
                  <a:cubicBezTo>
                    <a:pt x="180437" y="245340"/>
                    <a:pt x="201528" y="233910"/>
                    <a:pt x="237439" y="217051"/>
                  </a:cubicBezTo>
                  <a:cubicBezTo>
                    <a:pt x="246939" y="212479"/>
                    <a:pt x="254634" y="209526"/>
                    <a:pt x="273255" y="200763"/>
                  </a:cubicBezTo>
                  <a:cubicBezTo>
                    <a:pt x="291856" y="192334"/>
                    <a:pt x="308153" y="179523"/>
                    <a:pt x="320756" y="163425"/>
                  </a:cubicBezTo>
                  <a:cubicBezTo>
                    <a:pt x="330256" y="149328"/>
                    <a:pt x="331776" y="142661"/>
                    <a:pt x="330256" y="139423"/>
                  </a:cubicBezTo>
                  <a:cubicBezTo>
                    <a:pt x="328736" y="136184"/>
                    <a:pt x="323321" y="136279"/>
                    <a:pt x="318096" y="142185"/>
                  </a:cubicBezTo>
                  <a:cubicBezTo>
                    <a:pt x="310637" y="152300"/>
                    <a:pt x="301357" y="160920"/>
                    <a:pt x="290735" y="167616"/>
                  </a:cubicBezTo>
                  <a:cubicBezTo>
                    <a:pt x="290735" y="167616"/>
                    <a:pt x="302800" y="155139"/>
                    <a:pt x="309261" y="147042"/>
                  </a:cubicBezTo>
                  <a:cubicBezTo>
                    <a:pt x="315140" y="139908"/>
                    <a:pt x="320001" y="131993"/>
                    <a:pt x="323701" y="123516"/>
                  </a:cubicBezTo>
                  <a:cubicBezTo>
                    <a:pt x="327121" y="115229"/>
                    <a:pt x="319996" y="103989"/>
                    <a:pt x="314201" y="109895"/>
                  </a:cubicBezTo>
                  <a:cubicBezTo>
                    <a:pt x="308406" y="115800"/>
                    <a:pt x="306221" y="121801"/>
                    <a:pt x="296340" y="133612"/>
                  </a:cubicBezTo>
                  <a:cubicBezTo>
                    <a:pt x="291172" y="139918"/>
                    <a:pt x="285271" y="145576"/>
                    <a:pt x="278765" y="150471"/>
                  </a:cubicBezTo>
                  <a:cubicBezTo>
                    <a:pt x="284870" y="142194"/>
                    <a:pt x="290302" y="133431"/>
                    <a:pt x="295010" y="124277"/>
                  </a:cubicBezTo>
                  <a:cubicBezTo>
                    <a:pt x="299192" y="117096"/>
                    <a:pt x="301237" y="108866"/>
                    <a:pt x="300900" y="100560"/>
                  </a:cubicBezTo>
                  <a:cubicBezTo>
                    <a:pt x="300900" y="96274"/>
                    <a:pt x="294535" y="91035"/>
                    <a:pt x="288835" y="99322"/>
                  </a:cubicBezTo>
                  <a:cubicBezTo>
                    <a:pt x="283306" y="110552"/>
                    <a:pt x="276448" y="121077"/>
                    <a:pt x="268409" y="130659"/>
                  </a:cubicBezTo>
                  <a:cubicBezTo>
                    <a:pt x="259669" y="139708"/>
                    <a:pt x="252354" y="144852"/>
                    <a:pt x="252069" y="142375"/>
                  </a:cubicBezTo>
                  <a:cubicBezTo>
                    <a:pt x="251784" y="139899"/>
                    <a:pt x="257389" y="134946"/>
                    <a:pt x="260429" y="124373"/>
                  </a:cubicBezTo>
                  <a:cubicBezTo>
                    <a:pt x="263469" y="113800"/>
                    <a:pt x="260429" y="102656"/>
                    <a:pt x="254634" y="101513"/>
                  </a:cubicBezTo>
                  <a:cubicBezTo>
                    <a:pt x="248839" y="100370"/>
                    <a:pt x="249979" y="100560"/>
                    <a:pt x="245134" y="110466"/>
                  </a:cubicBezTo>
                  <a:cubicBezTo>
                    <a:pt x="238797" y="120601"/>
                    <a:pt x="233117" y="131126"/>
                    <a:pt x="228128" y="141994"/>
                  </a:cubicBezTo>
                  <a:cubicBezTo>
                    <a:pt x="225144" y="152138"/>
                    <a:pt x="219767" y="161416"/>
                    <a:pt x="212453" y="169045"/>
                  </a:cubicBezTo>
                  <a:cubicBezTo>
                    <a:pt x="203428" y="178951"/>
                    <a:pt x="182717" y="190000"/>
                    <a:pt x="146521" y="199144"/>
                  </a:cubicBezTo>
                  <a:close/>
                </a:path>
              </a:pathLst>
            </a:custGeom>
            <a:solidFill>
              <a:srgbClr val="9C644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 name="Google Shape;176;p13"/>
            <p:cNvSpPr/>
            <p:nvPr/>
          </p:nvSpPr>
          <p:spPr>
            <a:xfrm>
              <a:off x="2447141" y="4011203"/>
              <a:ext cx="100743" cy="148055"/>
            </a:xfrm>
            <a:custGeom>
              <a:rect b="b" l="l" r="r" t="t"/>
              <a:pathLst>
                <a:path extrusionOk="0" h="148055" w="100743">
                  <a:moveTo>
                    <a:pt x="27117" y="689"/>
                  </a:moveTo>
                  <a:cubicBezTo>
                    <a:pt x="52482" y="-3121"/>
                    <a:pt x="70438" y="8404"/>
                    <a:pt x="81743" y="46981"/>
                  </a:cubicBezTo>
                  <a:cubicBezTo>
                    <a:pt x="93049" y="85557"/>
                    <a:pt x="100744" y="117370"/>
                    <a:pt x="100744" y="117370"/>
                  </a:cubicBezTo>
                  <a:cubicBezTo>
                    <a:pt x="90684" y="132001"/>
                    <a:pt x="75423" y="142231"/>
                    <a:pt x="58088" y="145945"/>
                  </a:cubicBezTo>
                  <a:cubicBezTo>
                    <a:pt x="27687" y="153375"/>
                    <a:pt x="16761" y="138801"/>
                    <a:pt x="16761" y="138801"/>
                  </a:cubicBezTo>
                  <a:cubicBezTo>
                    <a:pt x="16761" y="138801"/>
                    <a:pt x="8306" y="98320"/>
                    <a:pt x="3081" y="70793"/>
                  </a:cubicBezTo>
                  <a:cubicBezTo>
                    <a:pt x="-2144" y="43266"/>
                    <a:pt x="-4329" y="5356"/>
                    <a:pt x="27117" y="689"/>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13"/>
            <p:cNvSpPr/>
            <p:nvPr/>
          </p:nvSpPr>
          <p:spPr>
            <a:xfrm>
              <a:off x="2331622" y="3739152"/>
              <a:ext cx="164429" cy="181621"/>
            </a:xfrm>
            <a:custGeom>
              <a:rect b="b" l="l" r="r" t="t"/>
              <a:pathLst>
                <a:path extrusionOk="0" h="181621" w="164429">
                  <a:moveTo>
                    <a:pt x="155175" y="75001"/>
                  </a:moveTo>
                  <a:cubicBezTo>
                    <a:pt x="155175" y="75001"/>
                    <a:pt x="195362" y="13755"/>
                    <a:pt x="108244" y="1277"/>
                  </a:cubicBezTo>
                  <a:cubicBezTo>
                    <a:pt x="45447" y="-7771"/>
                    <a:pt x="5166" y="32710"/>
                    <a:pt x="511" y="76620"/>
                  </a:cubicBezTo>
                  <a:cubicBezTo>
                    <a:pt x="-3954" y="118530"/>
                    <a:pt x="21792" y="162345"/>
                    <a:pt x="40412" y="179300"/>
                  </a:cubicBezTo>
                  <a:cubicBezTo>
                    <a:pt x="58682" y="183929"/>
                    <a:pt x="78014" y="181586"/>
                    <a:pt x="94659" y="172727"/>
                  </a:cubicBezTo>
                  <a:cubicBezTo>
                    <a:pt x="95657" y="161326"/>
                    <a:pt x="96038" y="149877"/>
                    <a:pt x="95799" y="138437"/>
                  </a:cubicBezTo>
                  <a:cubicBezTo>
                    <a:pt x="95799" y="138437"/>
                    <a:pt x="65208" y="73858"/>
                    <a:pt x="155175" y="7500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13"/>
            <p:cNvSpPr/>
            <p:nvPr/>
          </p:nvSpPr>
          <p:spPr>
            <a:xfrm>
              <a:off x="2515394" y="4404988"/>
              <a:ext cx="145638" cy="201549"/>
            </a:xfrm>
            <a:custGeom>
              <a:rect b="b" l="l" r="r" t="t"/>
              <a:pathLst>
                <a:path extrusionOk="0" h="201549" w="145638">
                  <a:moveTo>
                    <a:pt x="145639" y="183928"/>
                  </a:moveTo>
                  <a:lnTo>
                    <a:pt x="145639" y="0"/>
                  </a:lnTo>
                  <a:lnTo>
                    <a:pt x="0" y="85249"/>
                  </a:lnTo>
                  <a:lnTo>
                    <a:pt x="56052" y="201549"/>
                  </a:lnTo>
                  <a:lnTo>
                    <a:pt x="145639" y="183928"/>
                  </a:lnTo>
                  <a:close/>
                </a:path>
              </a:pathLst>
            </a:custGeom>
            <a:solidFill>
              <a:srgbClr val="D5D6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 name="Google Shape;179;p13"/>
            <p:cNvSpPr/>
            <p:nvPr/>
          </p:nvSpPr>
          <p:spPr>
            <a:xfrm>
              <a:off x="2565555" y="4383081"/>
              <a:ext cx="95477" cy="55816"/>
            </a:xfrm>
            <a:custGeom>
              <a:rect b="b" l="l" r="r" t="t"/>
              <a:pathLst>
                <a:path extrusionOk="0" h="55816" w="95477">
                  <a:moveTo>
                    <a:pt x="0" y="32480"/>
                  </a:moveTo>
                  <a:lnTo>
                    <a:pt x="55862" y="0"/>
                  </a:lnTo>
                  <a:lnTo>
                    <a:pt x="95478" y="22860"/>
                  </a:lnTo>
                  <a:lnTo>
                    <a:pt x="37526" y="55816"/>
                  </a:lnTo>
                  <a:lnTo>
                    <a:pt x="0" y="32480"/>
                  </a:lnTo>
                  <a:close/>
                </a:path>
              </a:pathLst>
            </a:custGeom>
            <a:solidFill>
              <a:srgbClr val="E9EA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 name="Google Shape;180;p13"/>
            <p:cNvSpPr/>
            <p:nvPr/>
          </p:nvSpPr>
          <p:spPr>
            <a:xfrm>
              <a:off x="4383145" y="3435820"/>
              <a:ext cx="77712" cy="44958"/>
            </a:xfrm>
            <a:custGeom>
              <a:rect b="b" l="l" r="r" t="t"/>
              <a:pathLst>
                <a:path extrusionOk="0" h="44958" w="77712">
                  <a:moveTo>
                    <a:pt x="77712" y="22479"/>
                  </a:moveTo>
                  <a:cubicBezTo>
                    <a:pt x="77712" y="34894"/>
                    <a:pt x="60316" y="44958"/>
                    <a:pt x="38856" y="44958"/>
                  </a:cubicBezTo>
                  <a:cubicBezTo>
                    <a:pt x="17396" y="44958"/>
                    <a:pt x="0" y="34894"/>
                    <a:pt x="0" y="22479"/>
                  </a:cubicBezTo>
                  <a:cubicBezTo>
                    <a:pt x="0" y="10064"/>
                    <a:pt x="17397" y="0"/>
                    <a:pt x="38856" y="0"/>
                  </a:cubicBezTo>
                  <a:cubicBezTo>
                    <a:pt x="60316" y="0"/>
                    <a:pt x="77712" y="10064"/>
                    <a:pt x="77712" y="22479"/>
                  </a:cubicBezTo>
                  <a:close/>
                </a:path>
              </a:pathLst>
            </a:custGeom>
            <a:solidFill>
              <a:srgbClr val="D5D6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 name="Google Shape;181;p13"/>
            <p:cNvSpPr/>
            <p:nvPr/>
          </p:nvSpPr>
          <p:spPr>
            <a:xfrm flipH="1">
              <a:off x="4682927" y="3694995"/>
              <a:ext cx="1795739" cy="1039558"/>
            </a:xfrm>
            <a:custGeom>
              <a:rect b="b" l="l" r="r" t="t"/>
              <a:pathLst>
                <a:path extrusionOk="0" h="1039558" w="1795739">
                  <a:moveTo>
                    <a:pt x="1781394" y="0"/>
                  </a:moveTo>
                  <a:lnTo>
                    <a:pt x="1781394" y="95"/>
                  </a:lnTo>
                  <a:lnTo>
                    <a:pt x="651623" y="653987"/>
                  </a:lnTo>
                  <a:lnTo>
                    <a:pt x="0" y="1031176"/>
                  </a:lnTo>
                  <a:lnTo>
                    <a:pt x="14440" y="1039558"/>
                  </a:lnTo>
                  <a:lnTo>
                    <a:pt x="666063" y="662273"/>
                  </a:lnTo>
                  <a:lnTo>
                    <a:pt x="1795739" y="8382"/>
                  </a:lnTo>
                  <a:lnTo>
                    <a:pt x="1795739" y="8382"/>
                  </a:lnTo>
                  <a:lnTo>
                    <a:pt x="1781394" y="0"/>
                  </a:lnTo>
                  <a:close/>
                </a:path>
              </a:pathLst>
            </a:custGeom>
            <a:solidFill>
              <a:srgbClr val="D6D8E5">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13"/>
            <p:cNvSpPr/>
            <p:nvPr/>
          </p:nvSpPr>
          <p:spPr>
            <a:xfrm rot="10800000">
              <a:off x="6022844" y="4502970"/>
              <a:ext cx="644687" cy="369950"/>
            </a:xfrm>
            <a:custGeom>
              <a:rect b="b" l="l" r="r" t="t"/>
              <a:pathLst>
                <a:path extrusionOk="0" h="369950" w="644687">
                  <a:moveTo>
                    <a:pt x="258217" y="369951"/>
                  </a:moveTo>
                  <a:lnTo>
                    <a:pt x="0" y="221837"/>
                  </a:lnTo>
                  <a:lnTo>
                    <a:pt x="386471" y="0"/>
                  </a:lnTo>
                  <a:lnTo>
                    <a:pt x="644688" y="148114"/>
                  </a:lnTo>
                  <a:lnTo>
                    <a:pt x="258217" y="369951"/>
                  </a:lnTo>
                  <a:close/>
                </a:path>
              </a:pathLst>
            </a:custGeom>
            <a:solidFill>
              <a:srgbClr val="D6D8E5">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 name="Google Shape;183;p13"/>
            <p:cNvSpPr/>
            <p:nvPr/>
          </p:nvSpPr>
          <p:spPr>
            <a:xfrm flipH="1">
              <a:off x="6190049" y="4282211"/>
              <a:ext cx="427701" cy="247554"/>
            </a:xfrm>
            <a:custGeom>
              <a:rect b="b" l="l" r="r" t="t"/>
              <a:pathLst>
                <a:path extrusionOk="0" h="247554" w="427701">
                  <a:moveTo>
                    <a:pt x="213851" y="247555"/>
                  </a:moveTo>
                  <a:lnTo>
                    <a:pt x="0" y="123730"/>
                  </a:lnTo>
                  <a:lnTo>
                    <a:pt x="213851" y="0"/>
                  </a:lnTo>
                  <a:lnTo>
                    <a:pt x="427702" y="123730"/>
                  </a:lnTo>
                  <a:lnTo>
                    <a:pt x="213851" y="247555"/>
                  </a:lnTo>
                  <a:close/>
                </a:path>
              </a:pathLst>
            </a:custGeom>
            <a:solidFill>
              <a:srgbClr val="E9EA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 name="Google Shape;184;p13"/>
            <p:cNvSpPr/>
            <p:nvPr/>
          </p:nvSpPr>
          <p:spPr>
            <a:xfrm flipH="1">
              <a:off x="6403900" y="4405941"/>
              <a:ext cx="213850" cy="371379"/>
            </a:xfrm>
            <a:custGeom>
              <a:rect b="b" l="l" r="r" t="t"/>
              <a:pathLst>
                <a:path extrusionOk="0" h="371379" w="213850">
                  <a:moveTo>
                    <a:pt x="213851" y="371380"/>
                  </a:moveTo>
                  <a:lnTo>
                    <a:pt x="0" y="247555"/>
                  </a:lnTo>
                  <a:lnTo>
                    <a:pt x="0" y="0"/>
                  </a:lnTo>
                  <a:lnTo>
                    <a:pt x="213851" y="123825"/>
                  </a:lnTo>
                  <a:lnTo>
                    <a:pt x="213851" y="371380"/>
                  </a:lnTo>
                  <a:close/>
                </a:path>
              </a:pathLst>
            </a:custGeom>
            <a:solidFill>
              <a:srgbClr val="C5C7D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 name="Google Shape;185;p13"/>
            <p:cNvSpPr/>
            <p:nvPr/>
          </p:nvSpPr>
          <p:spPr>
            <a:xfrm flipH="1">
              <a:off x="6190049" y="4405941"/>
              <a:ext cx="213850" cy="371379"/>
            </a:xfrm>
            <a:custGeom>
              <a:rect b="b" l="l" r="r" t="t"/>
              <a:pathLst>
                <a:path extrusionOk="0" h="371379" w="213850">
                  <a:moveTo>
                    <a:pt x="213851" y="247555"/>
                  </a:moveTo>
                  <a:lnTo>
                    <a:pt x="0" y="371380"/>
                  </a:lnTo>
                  <a:lnTo>
                    <a:pt x="0" y="123825"/>
                  </a:lnTo>
                  <a:lnTo>
                    <a:pt x="213851" y="0"/>
                  </a:lnTo>
                  <a:lnTo>
                    <a:pt x="213851" y="247555"/>
                  </a:lnTo>
                  <a:close/>
                </a:path>
              </a:pathLst>
            </a:custGeom>
            <a:solidFill>
              <a:srgbClr val="D5D6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 name="Google Shape;186;p13"/>
            <p:cNvSpPr/>
            <p:nvPr/>
          </p:nvSpPr>
          <p:spPr>
            <a:xfrm>
              <a:off x="6351541" y="3874743"/>
              <a:ext cx="217302" cy="317702"/>
            </a:xfrm>
            <a:custGeom>
              <a:rect b="b" l="l" r="r" t="t"/>
              <a:pathLst>
                <a:path extrusionOk="0" h="299719" w="205002">
                  <a:moveTo>
                    <a:pt x="72307" y="9903"/>
                  </a:moveTo>
                  <a:cubicBezTo>
                    <a:pt x="80498" y="-3146"/>
                    <a:pt x="142792" y="-11814"/>
                    <a:pt x="163271" y="41050"/>
                  </a:cubicBezTo>
                  <a:cubicBezTo>
                    <a:pt x="171081" y="61052"/>
                    <a:pt x="169843" y="112201"/>
                    <a:pt x="176320" y="144396"/>
                  </a:cubicBezTo>
                  <a:cubicBezTo>
                    <a:pt x="182797" y="176590"/>
                    <a:pt x="198227" y="194783"/>
                    <a:pt x="203657" y="220596"/>
                  </a:cubicBezTo>
                  <a:cubicBezTo>
                    <a:pt x="209086" y="246409"/>
                    <a:pt x="200228" y="290414"/>
                    <a:pt x="136982" y="298129"/>
                  </a:cubicBezTo>
                  <a:cubicBezTo>
                    <a:pt x="73736" y="305845"/>
                    <a:pt x="26111" y="284032"/>
                    <a:pt x="11252" y="263935"/>
                  </a:cubicBezTo>
                  <a:cubicBezTo>
                    <a:pt x="-3607" y="243837"/>
                    <a:pt x="-3893" y="201260"/>
                    <a:pt x="11252" y="178210"/>
                  </a:cubicBezTo>
                  <a:cubicBezTo>
                    <a:pt x="26396" y="155159"/>
                    <a:pt x="38398" y="136776"/>
                    <a:pt x="38017" y="106963"/>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 name="Google Shape;187;p13"/>
            <p:cNvSpPr/>
            <p:nvPr/>
          </p:nvSpPr>
          <p:spPr>
            <a:xfrm>
              <a:off x="6368017" y="3871983"/>
              <a:ext cx="104086" cy="128266"/>
            </a:xfrm>
            <a:custGeom>
              <a:rect b="b" l="l" r="r" t="t"/>
              <a:pathLst>
                <a:path extrusionOk="0" h="121006" w="98194">
                  <a:moveTo>
                    <a:pt x="98195" y="3459"/>
                  </a:moveTo>
                  <a:cubicBezTo>
                    <a:pt x="98195" y="3459"/>
                    <a:pt x="50570" y="-9685"/>
                    <a:pt x="22471" y="15270"/>
                  </a:cubicBezTo>
                  <a:cubicBezTo>
                    <a:pt x="3316" y="32880"/>
                    <a:pt x="-4399" y="59709"/>
                    <a:pt x="2468" y="84803"/>
                  </a:cubicBezTo>
                  <a:cubicBezTo>
                    <a:pt x="6278" y="99662"/>
                    <a:pt x="13803" y="119855"/>
                    <a:pt x="25614" y="120998"/>
                  </a:cubicBezTo>
                  <a:cubicBezTo>
                    <a:pt x="37425" y="122141"/>
                    <a:pt x="98195" y="3459"/>
                    <a:pt x="98195" y="3459"/>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 name="Google Shape;188;p13"/>
            <p:cNvSpPr/>
            <p:nvPr/>
          </p:nvSpPr>
          <p:spPr>
            <a:xfrm>
              <a:off x="6388363" y="4011215"/>
              <a:ext cx="128390" cy="143694"/>
            </a:xfrm>
            <a:custGeom>
              <a:rect b="b" l="l" r="r" t="t"/>
              <a:pathLst>
                <a:path extrusionOk="0" h="135560" w="121123">
                  <a:moveTo>
                    <a:pt x="96617" y="0"/>
                  </a:moveTo>
                  <a:cubicBezTo>
                    <a:pt x="96617" y="0"/>
                    <a:pt x="93569" y="52387"/>
                    <a:pt x="94522" y="56197"/>
                  </a:cubicBezTo>
                  <a:cubicBezTo>
                    <a:pt x="95474" y="60008"/>
                    <a:pt x="115000" y="63722"/>
                    <a:pt x="120525" y="68294"/>
                  </a:cubicBezTo>
                  <a:cubicBezTo>
                    <a:pt x="126049" y="72866"/>
                    <a:pt x="91950" y="125921"/>
                    <a:pt x="74805" y="133826"/>
                  </a:cubicBezTo>
                  <a:cubicBezTo>
                    <a:pt x="57660" y="141732"/>
                    <a:pt x="4129" y="121539"/>
                    <a:pt x="414" y="94964"/>
                  </a:cubicBezTo>
                  <a:cubicBezTo>
                    <a:pt x="-3015" y="70580"/>
                    <a:pt x="15750" y="51530"/>
                    <a:pt x="22989" y="44863"/>
                  </a:cubicBezTo>
                  <a:cubicBezTo>
                    <a:pt x="27875" y="44509"/>
                    <a:pt x="32771" y="44509"/>
                    <a:pt x="37657" y="44863"/>
                  </a:cubicBezTo>
                  <a:lnTo>
                    <a:pt x="39276" y="19526"/>
                  </a:lnTo>
                  <a:cubicBezTo>
                    <a:pt x="62613" y="11335"/>
                    <a:pt x="96617" y="0"/>
                    <a:pt x="96617" y="0"/>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13"/>
            <p:cNvSpPr/>
            <p:nvPr/>
          </p:nvSpPr>
          <p:spPr>
            <a:xfrm>
              <a:off x="6169126" y="4068541"/>
              <a:ext cx="242294" cy="344916"/>
            </a:xfrm>
            <a:custGeom>
              <a:rect b="b" l="l" r="r" t="t"/>
              <a:pathLst>
                <a:path extrusionOk="0" h="325392" w="228579">
                  <a:moveTo>
                    <a:pt x="149659" y="225085"/>
                  </a:moveTo>
                  <a:cubicBezTo>
                    <a:pt x="134829" y="245426"/>
                    <a:pt x="117303" y="263658"/>
                    <a:pt x="97557" y="279282"/>
                  </a:cubicBezTo>
                  <a:cubicBezTo>
                    <a:pt x="91252" y="285914"/>
                    <a:pt x="85308" y="292878"/>
                    <a:pt x="79746" y="300142"/>
                  </a:cubicBezTo>
                  <a:cubicBezTo>
                    <a:pt x="70392" y="310933"/>
                    <a:pt x="58276" y="318969"/>
                    <a:pt x="44694" y="323383"/>
                  </a:cubicBezTo>
                  <a:cubicBezTo>
                    <a:pt x="32883" y="326431"/>
                    <a:pt x="27930" y="325669"/>
                    <a:pt x="25644" y="323383"/>
                  </a:cubicBezTo>
                  <a:cubicBezTo>
                    <a:pt x="23358" y="321097"/>
                    <a:pt x="24596" y="317858"/>
                    <a:pt x="29739" y="315763"/>
                  </a:cubicBezTo>
                  <a:cubicBezTo>
                    <a:pt x="38150" y="313277"/>
                    <a:pt x="45961" y="309096"/>
                    <a:pt x="52695" y="303475"/>
                  </a:cubicBezTo>
                  <a:cubicBezTo>
                    <a:pt x="52695" y="303475"/>
                    <a:pt x="41741" y="308524"/>
                    <a:pt x="34788" y="310905"/>
                  </a:cubicBezTo>
                  <a:cubicBezTo>
                    <a:pt x="28644" y="313041"/>
                    <a:pt x="22234" y="314323"/>
                    <a:pt x="15738" y="314715"/>
                  </a:cubicBezTo>
                  <a:cubicBezTo>
                    <a:pt x="9165" y="314715"/>
                    <a:pt x="2403" y="307190"/>
                    <a:pt x="7546" y="305190"/>
                  </a:cubicBezTo>
                  <a:cubicBezTo>
                    <a:pt x="12690" y="303190"/>
                    <a:pt x="17071" y="302713"/>
                    <a:pt x="27549" y="298999"/>
                  </a:cubicBezTo>
                  <a:cubicBezTo>
                    <a:pt x="32921" y="297080"/>
                    <a:pt x="38017" y="294454"/>
                    <a:pt x="42693" y="291188"/>
                  </a:cubicBezTo>
                  <a:cubicBezTo>
                    <a:pt x="35655" y="293262"/>
                    <a:pt x="28454" y="294759"/>
                    <a:pt x="21167" y="295665"/>
                  </a:cubicBezTo>
                  <a:cubicBezTo>
                    <a:pt x="15090" y="296657"/>
                    <a:pt x="8851" y="295932"/>
                    <a:pt x="3165" y="293569"/>
                  </a:cubicBezTo>
                  <a:cubicBezTo>
                    <a:pt x="117" y="292236"/>
                    <a:pt x="-2550" y="286711"/>
                    <a:pt x="4308" y="284902"/>
                  </a:cubicBezTo>
                  <a:cubicBezTo>
                    <a:pt x="13166" y="284041"/>
                    <a:pt x="21881" y="282023"/>
                    <a:pt x="30216" y="278901"/>
                  </a:cubicBezTo>
                  <a:cubicBezTo>
                    <a:pt x="38217" y="275281"/>
                    <a:pt x="43265" y="271471"/>
                    <a:pt x="41455" y="270709"/>
                  </a:cubicBezTo>
                  <a:cubicBezTo>
                    <a:pt x="39645" y="269947"/>
                    <a:pt x="35169" y="272424"/>
                    <a:pt x="27168" y="271852"/>
                  </a:cubicBezTo>
                  <a:cubicBezTo>
                    <a:pt x="19167" y="271281"/>
                    <a:pt x="11642" y="266137"/>
                    <a:pt x="11737" y="262327"/>
                  </a:cubicBezTo>
                  <a:cubicBezTo>
                    <a:pt x="11832" y="258517"/>
                    <a:pt x="13452" y="260422"/>
                    <a:pt x="21262" y="259756"/>
                  </a:cubicBezTo>
                  <a:cubicBezTo>
                    <a:pt x="29559" y="257716"/>
                    <a:pt x="37998" y="256284"/>
                    <a:pt x="46503" y="255469"/>
                  </a:cubicBezTo>
                  <a:cubicBezTo>
                    <a:pt x="54924" y="255791"/>
                    <a:pt x="63344" y="254795"/>
                    <a:pt x="71459" y="252517"/>
                  </a:cubicBezTo>
                  <a:cubicBezTo>
                    <a:pt x="79936" y="249945"/>
                    <a:pt x="99081" y="226990"/>
                    <a:pt x="113750" y="205939"/>
                  </a:cubicBezTo>
                  <a:cubicBezTo>
                    <a:pt x="129714" y="182391"/>
                    <a:pt x="142344" y="156747"/>
                    <a:pt x="151278" y="129739"/>
                  </a:cubicBezTo>
                  <a:cubicBezTo>
                    <a:pt x="160041" y="101164"/>
                    <a:pt x="170328" y="46586"/>
                    <a:pt x="178044" y="27727"/>
                  </a:cubicBezTo>
                  <a:cubicBezTo>
                    <a:pt x="185759" y="8867"/>
                    <a:pt x="198427" y="390"/>
                    <a:pt x="210714" y="9"/>
                  </a:cubicBezTo>
                  <a:cubicBezTo>
                    <a:pt x="225097" y="-467"/>
                    <a:pt x="231289" y="18487"/>
                    <a:pt x="227478" y="34870"/>
                  </a:cubicBezTo>
                  <a:cubicBezTo>
                    <a:pt x="220811" y="62969"/>
                    <a:pt x="188807" y="173650"/>
                    <a:pt x="149659" y="225085"/>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 name="Google Shape;190;p13"/>
            <p:cNvSpPr/>
            <p:nvPr/>
          </p:nvSpPr>
          <p:spPr>
            <a:xfrm>
              <a:off x="6350989" y="4058254"/>
              <a:ext cx="187162" cy="246878"/>
            </a:xfrm>
            <a:custGeom>
              <a:rect b="b" l="l" r="r" t="t"/>
              <a:pathLst>
                <a:path extrusionOk="0" h="232904" w="176568">
                  <a:moveTo>
                    <a:pt x="139122" y="16859"/>
                  </a:moveTo>
                  <a:cubicBezTo>
                    <a:pt x="153790" y="19145"/>
                    <a:pt x="170554" y="26955"/>
                    <a:pt x="172840" y="35051"/>
                  </a:cubicBezTo>
                  <a:cubicBezTo>
                    <a:pt x="178965" y="64011"/>
                    <a:pt x="177526" y="94062"/>
                    <a:pt x="168649" y="122300"/>
                  </a:cubicBezTo>
                  <a:cubicBezTo>
                    <a:pt x="155981" y="156019"/>
                    <a:pt x="141503" y="216693"/>
                    <a:pt x="134264" y="231266"/>
                  </a:cubicBezTo>
                  <a:cubicBezTo>
                    <a:pt x="96383" y="236540"/>
                    <a:pt x="57826" y="228996"/>
                    <a:pt x="24726" y="209835"/>
                  </a:cubicBezTo>
                  <a:cubicBezTo>
                    <a:pt x="24726" y="209835"/>
                    <a:pt x="21678" y="151352"/>
                    <a:pt x="21488" y="132016"/>
                  </a:cubicBezTo>
                  <a:cubicBezTo>
                    <a:pt x="-26137" y="90773"/>
                    <a:pt x="14630" y="39814"/>
                    <a:pt x="54635" y="285"/>
                  </a:cubicBezTo>
                  <a:cubicBezTo>
                    <a:pt x="59455" y="-95"/>
                    <a:pt x="64293" y="-95"/>
                    <a:pt x="69113" y="285"/>
                  </a:cubicBezTo>
                  <a:cubicBezTo>
                    <a:pt x="69113" y="285"/>
                    <a:pt x="33394" y="42576"/>
                    <a:pt x="58159" y="66960"/>
                  </a:cubicBezTo>
                  <a:cubicBezTo>
                    <a:pt x="111499" y="50291"/>
                    <a:pt x="122072" y="26384"/>
                    <a:pt x="139122" y="16859"/>
                  </a:cubicBezTo>
                  <a:close/>
                </a:path>
              </a:pathLst>
            </a:custGeom>
            <a:solidFill>
              <a:srgbClr val="00B5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 name="Google Shape;191;p13"/>
            <p:cNvSpPr/>
            <p:nvPr/>
          </p:nvSpPr>
          <p:spPr>
            <a:xfrm>
              <a:off x="6384325" y="3881810"/>
              <a:ext cx="137686" cy="169616"/>
            </a:xfrm>
            <a:custGeom>
              <a:rect b="b" l="l" r="r" t="t"/>
              <a:pathLst>
                <a:path extrusionOk="0" h="160015" w="129892">
                  <a:moveTo>
                    <a:pt x="2701" y="57241"/>
                  </a:moveTo>
                  <a:lnTo>
                    <a:pt x="2701" y="57241"/>
                  </a:lnTo>
                  <a:cubicBezTo>
                    <a:pt x="8035" y="23618"/>
                    <a:pt x="32324" y="-1719"/>
                    <a:pt x="66995" y="91"/>
                  </a:cubicBezTo>
                  <a:cubicBezTo>
                    <a:pt x="103761" y="2178"/>
                    <a:pt x="131870" y="33673"/>
                    <a:pt x="129784" y="70438"/>
                  </a:cubicBezTo>
                  <a:cubicBezTo>
                    <a:pt x="129774" y="70547"/>
                    <a:pt x="129774" y="70657"/>
                    <a:pt x="129765" y="70767"/>
                  </a:cubicBezTo>
                  <a:cubicBezTo>
                    <a:pt x="128441" y="91415"/>
                    <a:pt x="117601" y="110276"/>
                    <a:pt x="100428" y="121821"/>
                  </a:cubicBezTo>
                  <a:cubicBezTo>
                    <a:pt x="99228" y="126932"/>
                    <a:pt x="97437" y="131886"/>
                    <a:pt x="95094" y="136584"/>
                  </a:cubicBezTo>
                  <a:cubicBezTo>
                    <a:pt x="82806" y="150872"/>
                    <a:pt x="50231" y="159921"/>
                    <a:pt x="39468" y="160016"/>
                  </a:cubicBezTo>
                  <a:cubicBezTo>
                    <a:pt x="29943" y="160016"/>
                    <a:pt x="22132" y="151443"/>
                    <a:pt x="13369" y="137061"/>
                  </a:cubicBezTo>
                  <a:cubicBezTo>
                    <a:pt x="-4728" y="107247"/>
                    <a:pt x="-156" y="73910"/>
                    <a:pt x="2701" y="57241"/>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 name="Google Shape;192;p13"/>
            <p:cNvSpPr/>
            <p:nvPr/>
          </p:nvSpPr>
          <p:spPr>
            <a:xfrm>
              <a:off x="6389913" y="3881145"/>
              <a:ext cx="138230" cy="130098"/>
            </a:xfrm>
            <a:custGeom>
              <a:rect b="b" l="l" r="r" t="t"/>
              <a:pathLst>
                <a:path extrusionOk="0" h="122734" w="130406">
                  <a:moveTo>
                    <a:pt x="72390" y="1671"/>
                  </a:moveTo>
                  <a:cubicBezTo>
                    <a:pt x="96679" y="6339"/>
                    <a:pt x="116681" y="13197"/>
                    <a:pt x="123254" y="37104"/>
                  </a:cubicBezTo>
                  <a:cubicBezTo>
                    <a:pt x="127825" y="53487"/>
                    <a:pt x="133731" y="84729"/>
                    <a:pt x="128111" y="98064"/>
                  </a:cubicBezTo>
                  <a:lnTo>
                    <a:pt x="124587" y="107589"/>
                  </a:lnTo>
                  <a:lnTo>
                    <a:pt x="95155" y="122734"/>
                  </a:lnTo>
                  <a:cubicBezTo>
                    <a:pt x="95155" y="122734"/>
                    <a:pt x="81439" y="111304"/>
                    <a:pt x="85630" y="77776"/>
                  </a:cubicBezTo>
                  <a:cubicBezTo>
                    <a:pt x="85506" y="73249"/>
                    <a:pt x="84077" y="68853"/>
                    <a:pt x="81534" y="65108"/>
                  </a:cubicBezTo>
                  <a:cubicBezTo>
                    <a:pt x="79667" y="61944"/>
                    <a:pt x="78315" y="58504"/>
                    <a:pt x="77533" y="54916"/>
                  </a:cubicBezTo>
                  <a:cubicBezTo>
                    <a:pt x="74028" y="45886"/>
                    <a:pt x="67218" y="38529"/>
                    <a:pt x="58483" y="34342"/>
                  </a:cubicBezTo>
                  <a:cubicBezTo>
                    <a:pt x="39653" y="26020"/>
                    <a:pt x="18002" y="27007"/>
                    <a:pt x="0" y="37009"/>
                  </a:cubicBezTo>
                  <a:cubicBezTo>
                    <a:pt x="12706" y="9565"/>
                    <a:pt x="42939" y="-5191"/>
                    <a:pt x="72390" y="1671"/>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 name="Google Shape;193;p13"/>
            <p:cNvSpPr/>
            <p:nvPr/>
          </p:nvSpPr>
          <p:spPr>
            <a:xfrm>
              <a:off x="6223986" y="4735273"/>
              <a:ext cx="108702" cy="82916"/>
            </a:xfrm>
            <a:custGeom>
              <a:rect b="b" l="l" r="r" t="t"/>
              <a:pathLst>
                <a:path extrusionOk="0" h="78223" w="102549">
                  <a:moveTo>
                    <a:pt x="95132" y="3"/>
                  </a:moveTo>
                  <a:cubicBezTo>
                    <a:pt x="82845" y="9528"/>
                    <a:pt x="63699" y="3051"/>
                    <a:pt x="62747" y="4003"/>
                  </a:cubicBezTo>
                  <a:cubicBezTo>
                    <a:pt x="48374" y="16282"/>
                    <a:pt x="33334" y="27761"/>
                    <a:pt x="17694" y="38388"/>
                  </a:cubicBezTo>
                  <a:cubicBezTo>
                    <a:pt x="10074" y="44389"/>
                    <a:pt x="-1928" y="52485"/>
                    <a:pt x="263" y="64106"/>
                  </a:cubicBezTo>
                  <a:cubicBezTo>
                    <a:pt x="4168" y="84775"/>
                    <a:pt x="37315" y="78393"/>
                    <a:pt x="49888" y="72107"/>
                  </a:cubicBezTo>
                  <a:cubicBezTo>
                    <a:pt x="62461" y="65820"/>
                    <a:pt x="72558" y="55248"/>
                    <a:pt x="84464" y="47913"/>
                  </a:cubicBezTo>
                  <a:cubicBezTo>
                    <a:pt x="92846" y="42675"/>
                    <a:pt x="101228" y="39912"/>
                    <a:pt x="102466" y="28863"/>
                  </a:cubicBezTo>
                  <a:cubicBezTo>
                    <a:pt x="103323" y="22767"/>
                    <a:pt x="97323" y="-283"/>
                    <a:pt x="95132" y="3"/>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13"/>
            <p:cNvSpPr/>
            <p:nvPr/>
          </p:nvSpPr>
          <p:spPr>
            <a:xfrm>
              <a:off x="6224466" y="4761723"/>
              <a:ext cx="108209" cy="56495"/>
            </a:xfrm>
            <a:custGeom>
              <a:rect b="b" l="l" r="r" t="t"/>
              <a:pathLst>
                <a:path extrusionOk="0" h="53297" w="102084">
                  <a:moveTo>
                    <a:pt x="101917" y="0"/>
                  </a:moveTo>
                  <a:cubicBezTo>
                    <a:pt x="100298" y="10192"/>
                    <a:pt x="92392" y="13049"/>
                    <a:pt x="83725" y="18193"/>
                  </a:cubicBezTo>
                  <a:cubicBezTo>
                    <a:pt x="71628" y="25717"/>
                    <a:pt x="61055" y="36481"/>
                    <a:pt x="48482" y="42863"/>
                  </a:cubicBezTo>
                  <a:cubicBezTo>
                    <a:pt x="35909" y="49244"/>
                    <a:pt x="8096" y="54483"/>
                    <a:pt x="0" y="39719"/>
                  </a:cubicBezTo>
                  <a:cubicBezTo>
                    <a:pt x="4381" y="59722"/>
                    <a:pt x="36957" y="53435"/>
                    <a:pt x="49435" y="47149"/>
                  </a:cubicBezTo>
                  <a:cubicBezTo>
                    <a:pt x="61913" y="40862"/>
                    <a:pt x="72104" y="30289"/>
                    <a:pt x="84010" y="22955"/>
                  </a:cubicBezTo>
                  <a:cubicBezTo>
                    <a:pt x="92392" y="17716"/>
                    <a:pt x="100775" y="14954"/>
                    <a:pt x="102013" y="3905"/>
                  </a:cubicBezTo>
                  <a:cubicBezTo>
                    <a:pt x="102137" y="2604"/>
                    <a:pt x="102098" y="1293"/>
                    <a:pt x="101917" y="0"/>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 name="Google Shape;195;p13"/>
            <p:cNvSpPr/>
            <p:nvPr/>
          </p:nvSpPr>
          <p:spPr>
            <a:xfrm>
              <a:off x="6169601" y="4699543"/>
              <a:ext cx="99502" cy="77082"/>
            </a:xfrm>
            <a:custGeom>
              <a:rect b="b" l="l" r="r" t="t"/>
              <a:pathLst>
                <a:path extrusionOk="0" h="72719" w="93870">
                  <a:moveTo>
                    <a:pt x="86537" y="0"/>
                  </a:moveTo>
                  <a:cubicBezTo>
                    <a:pt x="75297" y="9525"/>
                    <a:pt x="57962" y="4000"/>
                    <a:pt x="57390" y="4858"/>
                  </a:cubicBezTo>
                  <a:cubicBezTo>
                    <a:pt x="44255" y="16047"/>
                    <a:pt x="30520" y="26508"/>
                    <a:pt x="16242" y="36195"/>
                  </a:cubicBezTo>
                  <a:cubicBezTo>
                    <a:pt x="9194" y="41719"/>
                    <a:pt x="-1760" y="49149"/>
                    <a:pt x="240" y="59722"/>
                  </a:cubicBezTo>
                  <a:cubicBezTo>
                    <a:pt x="3764" y="78772"/>
                    <a:pt x="34149" y="72866"/>
                    <a:pt x="45674" y="67056"/>
                  </a:cubicBezTo>
                  <a:cubicBezTo>
                    <a:pt x="57200" y="61246"/>
                    <a:pt x="66439" y="51625"/>
                    <a:pt x="77297" y="44958"/>
                  </a:cubicBezTo>
                  <a:cubicBezTo>
                    <a:pt x="85013" y="40100"/>
                    <a:pt x="92633" y="37624"/>
                    <a:pt x="93871" y="27813"/>
                  </a:cubicBezTo>
                  <a:cubicBezTo>
                    <a:pt x="93547" y="18108"/>
                    <a:pt x="91042" y="8600"/>
                    <a:pt x="86537" y="0"/>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 name="Google Shape;196;p13"/>
            <p:cNvSpPr/>
            <p:nvPr/>
          </p:nvSpPr>
          <p:spPr>
            <a:xfrm>
              <a:off x="6170058" y="4724979"/>
              <a:ext cx="99108" cy="51736"/>
            </a:xfrm>
            <a:custGeom>
              <a:rect b="b" l="l" r="r" t="t"/>
              <a:pathLst>
                <a:path extrusionOk="0" h="48808" w="93498">
                  <a:moveTo>
                    <a:pt x="93345" y="0"/>
                  </a:moveTo>
                  <a:cubicBezTo>
                    <a:pt x="91821" y="9525"/>
                    <a:pt x="84296" y="11906"/>
                    <a:pt x="76581" y="16669"/>
                  </a:cubicBezTo>
                  <a:cubicBezTo>
                    <a:pt x="65913" y="23622"/>
                    <a:pt x="56388" y="33147"/>
                    <a:pt x="44387" y="39243"/>
                  </a:cubicBezTo>
                  <a:cubicBezTo>
                    <a:pt x="32385" y="45339"/>
                    <a:pt x="7429" y="49911"/>
                    <a:pt x="0" y="36385"/>
                  </a:cubicBezTo>
                  <a:cubicBezTo>
                    <a:pt x="4000" y="54674"/>
                    <a:pt x="33814" y="48959"/>
                    <a:pt x="45244" y="43148"/>
                  </a:cubicBezTo>
                  <a:cubicBezTo>
                    <a:pt x="56674" y="37338"/>
                    <a:pt x="66008" y="27718"/>
                    <a:pt x="76867" y="21050"/>
                  </a:cubicBezTo>
                  <a:cubicBezTo>
                    <a:pt x="84582" y="16193"/>
                    <a:pt x="92202" y="13716"/>
                    <a:pt x="93440" y="3905"/>
                  </a:cubicBezTo>
                  <a:cubicBezTo>
                    <a:pt x="93545" y="2604"/>
                    <a:pt x="93507" y="1295"/>
                    <a:pt x="93345" y="0"/>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 name="Google Shape;197;p13"/>
            <p:cNvSpPr/>
            <p:nvPr/>
          </p:nvSpPr>
          <p:spPr>
            <a:xfrm>
              <a:off x="6206498" y="4301929"/>
              <a:ext cx="236938" cy="408660"/>
            </a:xfrm>
            <a:custGeom>
              <a:rect b="b" l="l" r="r" t="t"/>
              <a:pathLst>
                <a:path extrusionOk="0" h="385528" w="223526">
                  <a:moveTo>
                    <a:pt x="222028" y="14192"/>
                  </a:moveTo>
                  <a:cubicBezTo>
                    <a:pt x="188671" y="18631"/>
                    <a:pt x="154743" y="13718"/>
                    <a:pt x="124016" y="0"/>
                  </a:cubicBezTo>
                  <a:cubicBezTo>
                    <a:pt x="124587" y="10477"/>
                    <a:pt x="125158" y="19717"/>
                    <a:pt x="125158" y="19717"/>
                  </a:cubicBezTo>
                  <a:cubicBezTo>
                    <a:pt x="85249" y="48292"/>
                    <a:pt x="5239" y="95345"/>
                    <a:pt x="0" y="128111"/>
                  </a:cubicBezTo>
                  <a:cubicBezTo>
                    <a:pt x="5239" y="231553"/>
                    <a:pt x="20955" y="379381"/>
                    <a:pt x="25432" y="381476"/>
                  </a:cubicBezTo>
                  <a:cubicBezTo>
                    <a:pt x="37909" y="387477"/>
                    <a:pt x="46672" y="386525"/>
                    <a:pt x="52578" y="380524"/>
                  </a:cubicBezTo>
                  <a:cubicBezTo>
                    <a:pt x="52578" y="380524"/>
                    <a:pt x="77724" y="292894"/>
                    <a:pt x="70390" y="164306"/>
                  </a:cubicBezTo>
                  <a:cubicBezTo>
                    <a:pt x="70390" y="164306"/>
                    <a:pt x="209931" y="102489"/>
                    <a:pt x="219075" y="69056"/>
                  </a:cubicBezTo>
                  <a:cubicBezTo>
                    <a:pt x="223152" y="55420"/>
                    <a:pt x="224447" y="41103"/>
                    <a:pt x="222885" y="26956"/>
                  </a:cubicBezTo>
                  <a:cubicBezTo>
                    <a:pt x="222790" y="22765"/>
                    <a:pt x="222504" y="18288"/>
                    <a:pt x="222028" y="14192"/>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 name="Google Shape;198;p13"/>
            <p:cNvSpPr/>
            <p:nvPr/>
          </p:nvSpPr>
          <p:spPr>
            <a:xfrm>
              <a:off x="6271102" y="4302737"/>
              <a:ext cx="235887" cy="442489"/>
            </a:xfrm>
            <a:custGeom>
              <a:rect b="b" l="l" r="r" t="t"/>
              <a:pathLst>
                <a:path extrusionOk="0" h="417442" w="222535">
                  <a:moveTo>
                    <a:pt x="207359" y="0"/>
                  </a:moveTo>
                  <a:cubicBezTo>
                    <a:pt x="180927" y="11882"/>
                    <a:pt x="151600" y="15820"/>
                    <a:pt x="122968" y="11335"/>
                  </a:cubicBezTo>
                  <a:cubicBezTo>
                    <a:pt x="122968" y="25146"/>
                    <a:pt x="124968" y="51149"/>
                    <a:pt x="124968" y="51149"/>
                  </a:cubicBezTo>
                  <a:cubicBezTo>
                    <a:pt x="84868" y="79153"/>
                    <a:pt x="5144" y="126778"/>
                    <a:pt x="0" y="159544"/>
                  </a:cubicBezTo>
                  <a:cubicBezTo>
                    <a:pt x="5144" y="263081"/>
                    <a:pt x="14859" y="412909"/>
                    <a:pt x="19050" y="414814"/>
                  </a:cubicBezTo>
                  <a:cubicBezTo>
                    <a:pt x="29994" y="419399"/>
                    <a:pt x="42529" y="417917"/>
                    <a:pt x="52102" y="410909"/>
                  </a:cubicBezTo>
                  <a:cubicBezTo>
                    <a:pt x="52102" y="410909"/>
                    <a:pt x="77343" y="324326"/>
                    <a:pt x="70009" y="195739"/>
                  </a:cubicBezTo>
                  <a:cubicBezTo>
                    <a:pt x="70009" y="193358"/>
                    <a:pt x="189643" y="134398"/>
                    <a:pt x="204788" y="118872"/>
                  </a:cubicBezTo>
                  <a:cubicBezTo>
                    <a:pt x="219932" y="103346"/>
                    <a:pt x="222885" y="80105"/>
                    <a:pt x="222504" y="58103"/>
                  </a:cubicBezTo>
                  <a:cubicBezTo>
                    <a:pt x="221466" y="37907"/>
                    <a:pt x="216313" y="18135"/>
                    <a:pt x="207359" y="0"/>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 name="Google Shape;199;p13"/>
            <p:cNvSpPr/>
            <p:nvPr/>
          </p:nvSpPr>
          <p:spPr>
            <a:xfrm>
              <a:off x="6183254" y="4274877"/>
              <a:ext cx="352749" cy="324700"/>
            </a:xfrm>
            <a:custGeom>
              <a:rect b="b" l="l" r="r" t="t"/>
              <a:pathLst>
                <a:path extrusionOk="0" h="306321" w="332782">
                  <a:moveTo>
                    <a:pt x="319589" y="48292"/>
                  </a:moveTo>
                  <a:cubicBezTo>
                    <a:pt x="319589" y="48292"/>
                    <a:pt x="363881" y="126682"/>
                    <a:pt x="290157" y="166973"/>
                  </a:cubicBezTo>
                  <a:cubicBezTo>
                    <a:pt x="212338" y="209455"/>
                    <a:pt x="164999" y="219361"/>
                    <a:pt x="164999" y="219361"/>
                  </a:cubicBezTo>
                  <a:lnTo>
                    <a:pt x="153283" y="222123"/>
                  </a:lnTo>
                  <a:cubicBezTo>
                    <a:pt x="156950" y="249145"/>
                    <a:pt x="156950" y="276539"/>
                    <a:pt x="153283" y="303562"/>
                  </a:cubicBezTo>
                  <a:cubicBezTo>
                    <a:pt x="153283" y="303562"/>
                    <a:pt x="97752" y="322612"/>
                    <a:pt x="26981" y="260604"/>
                  </a:cubicBezTo>
                  <a:lnTo>
                    <a:pt x="3550" y="185071"/>
                  </a:lnTo>
                  <a:lnTo>
                    <a:pt x="788" y="165068"/>
                  </a:lnTo>
                  <a:cubicBezTo>
                    <a:pt x="-1936" y="151189"/>
                    <a:pt x="2502" y="136869"/>
                    <a:pt x="12599" y="126968"/>
                  </a:cubicBezTo>
                  <a:cubicBezTo>
                    <a:pt x="29553" y="111538"/>
                    <a:pt x="83369" y="72104"/>
                    <a:pt x="116802" y="49625"/>
                  </a:cubicBezTo>
                  <a:cubicBezTo>
                    <a:pt x="150235" y="27146"/>
                    <a:pt x="177286" y="5429"/>
                    <a:pt x="177286" y="5429"/>
                  </a:cubicBezTo>
                  <a:lnTo>
                    <a:pt x="183096" y="0"/>
                  </a:lnTo>
                  <a:cubicBezTo>
                    <a:pt x="183096" y="0"/>
                    <a:pt x="222815" y="31623"/>
                    <a:pt x="295301" y="21050"/>
                  </a:cubicBezTo>
                  <a:cubicBezTo>
                    <a:pt x="304826" y="28750"/>
                    <a:pt x="313027" y="37951"/>
                    <a:pt x="319589" y="48292"/>
                  </a:cubicBezTo>
                  <a:close/>
                </a:path>
              </a:pathLst>
            </a:custGeom>
            <a:solidFill>
              <a:srgbClr val="2B2A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 name="Google Shape;200;p13"/>
            <p:cNvSpPr/>
            <p:nvPr/>
          </p:nvSpPr>
          <p:spPr>
            <a:xfrm>
              <a:off x="6466820" y="4083042"/>
              <a:ext cx="122590" cy="429780"/>
            </a:xfrm>
            <a:custGeom>
              <a:rect b="b" l="l" r="r" t="t"/>
              <a:pathLst>
                <a:path extrusionOk="0" h="405453" w="115651">
                  <a:moveTo>
                    <a:pt x="8203" y="345513"/>
                  </a:moveTo>
                  <a:cubicBezTo>
                    <a:pt x="14946" y="339437"/>
                    <a:pt x="22071" y="333806"/>
                    <a:pt x="29539" y="328654"/>
                  </a:cubicBezTo>
                  <a:cubicBezTo>
                    <a:pt x="37482" y="324626"/>
                    <a:pt x="44769" y="319424"/>
                    <a:pt x="51160" y="313223"/>
                  </a:cubicBezTo>
                  <a:cubicBezTo>
                    <a:pt x="57923" y="306460"/>
                    <a:pt x="67924" y="277981"/>
                    <a:pt x="73163" y="250263"/>
                  </a:cubicBezTo>
                  <a:cubicBezTo>
                    <a:pt x="77992" y="219257"/>
                    <a:pt x="77478" y="187654"/>
                    <a:pt x="71639" y="156823"/>
                  </a:cubicBezTo>
                  <a:cubicBezTo>
                    <a:pt x="62447" y="119935"/>
                    <a:pt x="50046" y="83921"/>
                    <a:pt x="34587" y="49190"/>
                  </a:cubicBezTo>
                  <a:cubicBezTo>
                    <a:pt x="25062" y="28426"/>
                    <a:pt x="30301" y="15757"/>
                    <a:pt x="39254" y="6518"/>
                  </a:cubicBezTo>
                  <a:cubicBezTo>
                    <a:pt x="49827" y="-4245"/>
                    <a:pt x="60781" y="-3959"/>
                    <a:pt x="73354" y="24997"/>
                  </a:cubicBezTo>
                  <a:cubicBezTo>
                    <a:pt x="90984" y="65646"/>
                    <a:pt x="104015" y="108137"/>
                    <a:pt x="112216" y="151679"/>
                  </a:cubicBezTo>
                  <a:cubicBezTo>
                    <a:pt x="117207" y="183273"/>
                    <a:pt x="116759" y="215488"/>
                    <a:pt x="110882" y="246929"/>
                  </a:cubicBezTo>
                  <a:cubicBezTo>
                    <a:pt x="105701" y="274524"/>
                    <a:pt x="97195" y="301390"/>
                    <a:pt x="85546" y="326939"/>
                  </a:cubicBezTo>
                  <a:cubicBezTo>
                    <a:pt x="82307" y="334464"/>
                    <a:pt x="81736" y="340750"/>
                    <a:pt x="77259" y="355514"/>
                  </a:cubicBezTo>
                  <a:cubicBezTo>
                    <a:pt x="72992" y="370530"/>
                    <a:pt x="65143" y="384289"/>
                    <a:pt x="54399" y="395614"/>
                  </a:cubicBezTo>
                  <a:cubicBezTo>
                    <a:pt x="44874" y="404568"/>
                    <a:pt x="39921" y="406282"/>
                    <a:pt x="37349" y="405139"/>
                  </a:cubicBezTo>
                  <a:cubicBezTo>
                    <a:pt x="34777" y="403996"/>
                    <a:pt x="34206" y="400186"/>
                    <a:pt x="38111" y="395614"/>
                  </a:cubicBezTo>
                  <a:cubicBezTo>
                    <a:pt x="44836" y="388828"/>
                    <a:pt x="50284" y="380892"/>
                    <a:pt x="54208" y="372183"/>
                  </a:cubicBezTo>
                  <a:cubicBezTo>
                    <a:pt x="54208" y="372183"/>
                    <a:pt x="46112" y="382565"/>
                    <a:pt x="40778" y="388375"/>
                  </a:cubicBezTo>
                  <a:cubicBezTo>
                    <a:pt x="36044" y="393624"/>
                    <a:pt x="30596" y="398178"/>
                    <a:pt x="24586" y="401901"/>
                  </a:cubicBezTo>
                  <a:cubicBezTo>
                    <a:pt x="18775" y="405425"/>
                    <a:pt x="9536" y="401234"/>
                    <a:pt x="13346" y="396567"/>
                  </a:cubicBezTo>
                  <a:cubicBezTo>
                    <a:pt x="17156" y="391900"/>
                    <a:pt x="21442" y="389233"/>
                    <a:pt x="29253" y="380470"/>
                  </a:cubicBezTo>
                  <a:cubicBezTo>
                    <a:pt x="33444" y="375880"/>
                    <a:pt x="37063" y="370793"/>
                    <a:pt x="40016" y="365325"/>
                  </a:cubicBezTo>
                  <a:cubicBezTo>
                    <a:pt x="34473" y="370853"/>
                    <a:pt x="28481" y="375918"/>
                    <a:pt x="22109" y="380470"/>
                  </a:cubicBezTo>
                  <a:cubicBezTo>
                    <a:pt x="17156" y="384430"/>
                    <a:pt x="11174" y="386907"/>
                    <a:pt x="4869" y="387613"/>
                  </a:cubicBezTo>
                  <a:cubicBezTo>
                    <a:pt x="1630" y="387613"/>
                    <a:pt x="-2942" y="383803"/>
                    <a:pt x="2583" y="378565"/>
                  </a:cubicBezTo>
                  <a:cubicBezTo>
                    <a:pt x="10451" y="373116"/>
                    <a:pt x="17613" y="366718"/>
                    <a:pt x="23919" y="359515"/>
                  </a:cubicBezTo>
                  <a:cubicBezTo>
                    <a:pt x="29824" y="351990"/>
                    <a:pt x="32872" y="345799"/>
                    <a:pt x="30967" y="345989"/>
                  </a:cubicBezTo>
                  <a:cubicBezTo>
                    <a:pt x="29062" y="346180"/>
                    <a:pt x="25919" y="350752"/>
                    <a:pt x="18394" y="354276"/>
                  </a:cubicBezTo>
                  <a:cubicBezTo>
                    <a:pt x="10870" y="357800"/>
                    <a:pt x="2011" y="356562"/>
                    <a:pt x="487" y="352371"/>
                  </a:cubicBezTo>
                  <a:cubicBezTo>
                    <a:pt x="-1037" y="348180"/>
                    <a:pt x="1249" y="350085"/>
                    <a:pt x="8203" y="345513"/>
                  </a:cubicBezTo>
                  <a:close/>
                </a:path>
              </a:pathLst>
            </a:custGeom>
            <a:solidFill>
              <a:srgbClr val="FFCEA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 name="Google Shape;201;p13"/>
            <p:cNvSpPr/>
            <p:nvPr/>
          </p:nvSpPr>
          <p:spPr>
            <a:xfrm>
              <a:off x="6490841" y="4077626"/>
              <a:ext cx="74124" cy="94270"/>
            </a:xfrm>
            <a:custGeom>
              <a:rect b="b" l="l" r="r" t="t"/>
              <a:pathLst>
                <a:path extrusionOk="0" h="88934" w="69928">
                  <a:moveTo>
                    <a:pt x="69928" y="69255"/>
                  </a:moveTo>
                  <a:cubicBezTo>
                    <a:pt x="69928" y="69255"/>
                    <a:pt x="43163" y="93068"/>
                    <a:pt x="13350" y="88305"/>
                  </a:cubicBezTo>
                  <a:lnTo>
                    <a:pt x="1348" y="38299"/>
                  </a:lnTo>
                  <a:cubicBezTo>
                    <a:pt x="1348" y="38299"/>
                    <a:pt x="-6558" y="12105"/>
                    <a:pt x="15921" y="2104"/>
                  </a:cubicBezTo>
                  <a:cubicBezTo>
                    <a:pt x="38400" y="-7897"/>
                    <a:pt x="60212" y="18296"/>
                    <a:pt x="69928" y="69255"/>
                  </a:cubicBezTo>
                  <a:close/>
                </a:path>
              </a:pathLst>
            </a:custGeom>
            <a:solidFill>
              <a:srgbClr val="007BB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 name="Google Shape;202;p13"/>
            <p:cNvSpPr/>
            <p:nvPr/>
          </p:nvSpPr>
          <p:spPr>
            <a:xfrm>
              <a:off x="6345497" y="4058119"/>
              <a:ext cx="63405" cy="66570"/>
            </a:xfrm>
            <a:custGeom>
              <a:rect b="b" l="l" r="r" t="t"/>
              <a:pathLst>
                <a:path extrusionOk="0" h="62802" w="59816">
                  <a:moveTo>
                    <a:pt x="59817" y="413"/>
                  </a:moveTo>
                  <a:cubicBezTo>
                    <a:pt x="59817" y="413"/>
                    <a:pt x="30766" y="-8445"/>
                    <a:pt x="0" y="55849"/>
                  </a:cubicBezTo>
                  <a:lnTo>
                    <a:pt x="11525" y="62802"/>
                  </a:lnTo>
                  <a:cubicBezTo>
                    <a:pt x="25917" y="40743"/>
                    <a:pt x="42072" y="19879"/>
                    <a:pt x="59817" y="413"/>
                  </a:cubicBezTo>
                  <a:close/>
                </a:path>
              </a:pathLst>
            </a:custGeom>
            <a:solidFill>
              <a:srgbClr val="007BB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03" name="Google Shape;203;p13"/>
            <p:cNvGrpSpPr/>
            <p:nvPr/>
          </p:nvGrpSpPr>
          <p:grpSpPr>
            <a:xfrm>
              <a:off x="6161836" y="4215479"/>
              <a:ext cx="350682" cy="265782"/>
              <a:chOff x="6621095" y="1452181"/>
              <a:chExt cx="330894" cy="250785"/>
            </a:xfrm>
          </p:grpSpPr>
          <p:sp>
            <p:nvSpPr>
              <p:cNvPr id="204" name="Google Shape;204;p13"/>
              <p:cNvSpPr/>
              <p:nvPr/>
            </p:nvSpPr>
            <p:spPr>
              <a:xfrm>
                <a:off x="6648789" y="1521520"/>
                <a:ext cx="303199" cy="174500"/>
              </a:xfrm>
              <a:custGeom>
                <a:rect b="b" l="l" r="r" t="t"/>
                <a:pathLst>
                  <a:path extrusionOk="0" h="174500" w="303199">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 name="Google Shape;205;p13"/>
              <p:cNvSpPr/>
              <p:nvPr/>
            </p:nvSpPr>
            <p:spPr>
              <a:xfrm>
                <a:off x="6790409" y="1564671"/>
                <a:ext cx="79173" cy="45815"/>
              </a:xfrm>
              <a:custGeom>
                <a:rect b="b" l="l" r="r" t="t"/>
                <a:pathLst>
                  <a:path extrusionOk="0" h="45815" w="79173">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 name="Google Shape;206;p13"/>
              <p:cNvSpPr/>
              <p:nvPr/>
            </p:nvSpPr>
            <p:spPr>
              <a:xfrm>
                <a:off x="6648780" y="1584674"/>
                <a:ext cx="303209" cy="118292"/>
              </a:xfrm>
              <a:custGeom>
                <a:rect b="b" l="l" r="r" t="t"/>
                <a:pathLst>
                  <a:path extrusionOk="0" h="118292" w="303209">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 name="Google Shape;207;p13"/>
              <p:cNvSpPr/>
              <p:nvPr/>
            </p:nvSpPr>
            <p:spPr>
              <a:xfrm>
                <a:off x="6621095" y="1454086"/>
                <a:ext cx="217122" cy="244320"/>
              </a:xfrm>
              <a:custGeom>
                <a:rect b="b" l="l" r="r" t="t"/>
                <a:pathLst>
                  <a:path extrusionOk="0" h="244320" w="217122">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13"/>
              <p:cNvSpPr/>
              <p:nvPr/>
            </p:nvSpPr>
            <p:spPr>
              <a:xfrm>
                <a:off x="6624647" y="1452181"/>
                <a:ext cx="216421" cy="245364"/>
              </a:xfrm>
              <a:custGeom>
                <a:rect b="b" l="l" r="r" t="t"/>
                <a:pathLst>
                  <a:path extrusionOk="0" h="245364" w="216421">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2"/>
          <p:cNvSpPr txBox="1"/>
          <p:nvPr>
            <p:ph type="ctrTitle"/>
          </p:nvPr>
        </p:nvSpPr>
        <p:spPr>
          <a:xfrm>
            <a:off x="1085850" y="2031025"/>
            <a:ext cx="7178400" cy="11598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Training tips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3"/>
          <p:cNvSpPr txBox="1"/>
          <p:nvPr>
            <p:ph type="title"/>
          </p:nvPr>
        </p:nvSpPr>
        <p:spPr>
          <a:xfrm>
            <a:off x="457200" y="681800"/>
            <a:ext cx="3667200" cy="1082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400"/>
              <a:t>Findable</a:t>
            </a:r>
            <a:endParaRPr sz="2400"/>
          </a:p>
        </p:txBody>
      </p:sp>
      <p:sp>
        <p:nvSpPr>
          <p:cNvPr id="288" name="Google Shape;288;p23"/>
          <p:cNvSpPr txBox="1"/>
          <p:nvPr>
            <p:ph idx="1" type="body"/>
          </p:nvPr>
        </p:nvSpPr>
        <p:spPr>
          <a:xfrm>
            <a:off x="457200" y="1411300"/>
            <a:ext cx="3935100" cy="32256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1500"/>
              <a:t>The first step in (re)using data is to find them.</a:t>
            </a:r>
            <a:endParaRPr sz="1500"/>
          </a:p>
          <a:p>
            <a:pPr indent="0" lvl="0" marL="0" rtl="0" algn="l">
              <a:spcBef>
                <a:spcPts val="600"/>
              </a:spcBef>
              <a:spcAft>
                <a:spcPts val="0"/>
              </a:spcAft>
              <a:buNone/>
            </a:pPr>
            <a:r>
              <a:t/>
            </a:r>
            <a:endParaRPr sz="1500"/>
          </a:p>
          <a:p>
            <a:pPr indent="0" lvl="0" marL="0" rtl="0" algn="l">
              <a:spcBef>
                <a:spcPts val="600"/>
              </a:spcBef>
              <a:spcAft>
                <a:spcPts val="0"/>
              </a:spcAft>
              <a:buNone/>
            </a:pPr>
            <a:r>
              <a:rPr lang="en" sz="1500"/>
              <a:t>F1. (Meta)data are assigned a globally unique and persistent identifier</a:t>
            </a:r>
            <a:endParaRPr sz="1500"/>
          </a:p>
          <a:p>
            <a:pPr indent="0" lvl="0" marL="0" rtl="0" algn="l">
              <a:spcBef>
                <a:spcPts val="600"/>
              </a:spcBef>
              <a:spcAft>
                <a:spcPts val="0"/>
              </a:spcAft>
              <a:buNone/>
            </a:pPr>
            <a:r>
              <a:rPr lang="en" sz="1500"/>
              <a:t>F2. Data are described with rich metadata (defined by R1 below)</a:t>
            </a:r>
            <a:endParaRPr sz="1500"/>
          </a:p>
          <a:p>
            <a:pPr indent="0" lvl="0" marL="0" rtl="0" algn="l">
              <a:spcBef>
                <a:spcPts val="600"/>
              </a:spcBef>
              <a:spcAft>
                <a:spcPts val="0"/>
              </a:spcAft>
              <a:buNone/>
            </a:pPr>
            <a:r>
              <a:rPr lang="en" sz="1500"/>
              <a:t>F3. Metadata clearly and explicitly include the identifier of the data they describe</a:t>
            </a:r>
            <a:endParaRPr sz="1500"/>
          </a:p>
          <a:p>
            <a:pPr indent="0" lvl="0" marL="0" rtl="0" algn="l">
              <a:spcBef>
                <a:spcPts val="600"/>
              </a:spcBef>
              <a:spcAft>
                <a:spcPts val="0"/>
              </a:spcAft>
              <a:buNone/>
            </a:pPr>
            <a:r>
              <a:rPr lang="en" sz="1500"/>
              <a:t>F4. (Meta)data are registered or indexed in a searchable resource</a:t>
            </a:r>
            <a:endParaRPr sz="1500"/>
          </a:p>
        </p:txBody>
      </p:sp>
      <p:pic>
        <p:nvPicPr>
          <p:cNvPr id="289" name="Google Shape;289;p23"/>
          <p:cNvPicPr preferRelativeResize="0"/>
          <p:nvPr/>
        </p:nvPicPr>
        <p:blipFill rotWithShape="1">
          <a:blip r:embed="rId3">
            <a:alphaModFix/>
          </a:blip>
          <a:srcRect b="15780" l="0" r="0" t="15787"/>
          <a:stretch/>
        </p:blipFill>
        <p:spPr>
          <a:xfrm>
            <a:off x="4572000" y="0"/>
            <a:ext cx="4572000" cy="5143500"/>
          </a:xfrm>
          <a:prstGeom prst="snip1Rect">
            <a:avLst>
              <a:gd fmla="val 9999" name="adj"/>
            </a:avLst>
          </a:prstGeom>
          <a:noFill/>
          <a:ln>
            <a:noFill/>
          </a:ln>
        </p:spPr>
      </p:pic>
      <p:sp>
        <p:nvSpPr>
          <p:cNvPr id="290" name="Google Shape;290;p23"/>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291" name="Google Shape;291;p23"/>
          <p:cNvSpPr txBox="1"/>
          <p:nvPr/>
        </p:nvSpPr>
        <p:spPr>
          <a:xfrm>
            <a:off x="4572000" y="4820399"/>
            <a:ext cx="23271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900" u="none" cap="none" strike="noStrike">
                <a:solidFill>
                  <a:srgbClr val="B7B7B7"/>
                </a:solidFill>
                <a:latin typeface="Arial"/>
                <a:ea typeface="Arial"/>
                <a:cs typeface="Arial"/>
                <a:sym typeface="Arial"/>
              </a:rPr>
              <a:t>Photo by </a:t>
            </a:r>
            <a:r>
              <a:rPr b="0" i="0" lang="en" sz="900" u="sng" cap="none" strike="noStrike">
                <a:solidFill>
                  <a:srgbClr val="B7B7B7"/>
                </a:solidFill>
                <a:latin typeface="Arial"/>
                <a:ea typeface="Arial"/>
                <a:cs typeface="Arial"/>
                <a:sym typeface="Arial"/>
                <a:hlinkClick r:id="rId4">
                  <a:extLst>
                    <a:ext uri="{A12FA001-AC4F-418D-AE19-62706E023703}">
                      <ahyp:hlinkClr val="tx"/>
                    </a:ext>
                  </a:extLst>
                </a:hlinkClick>
              </a:rPr>
              <a:t>Warren Wong</a:t>
            </a:r>
            <a:r>
              <a:rPr b="0" i="0" lang="en" sz="900" u="none" cap="none" strike="noStrike">
                <a:solidFill>
                  <a:srgbClr val="B7B7B7"/>
                </a:solidFill>
                <a:latin typeface="Arial"/>
                <a:ea typeface="Arial"/>
                <a:cs typeface="Arial"/>
                <a:sym typeface="Arial"/>
              </a:rPr>
              <a:t> on </a:t>
            </a:r>
            <a:r>
              <a:rPr b="0" i="0" lang="en" sz="900" u="sng" cap="none" strike="noStrike">
                <a:solidFill>
                  <a:srgbClr val="B7B7B7"/>
                </a:solidFill>
                <a:latin typeface="Arial"/>
                <a:ea typeface="Arial"/>
                <a:cs typeface="Arial"/>
                <a:sym typeface="Arial"/>
                <a:hlinkClick r:id="rId5">
                  <a:extLst>
                    <a:ext uri="{A12FA001-AC4F-418D-AE19-62706E023703}">
                      <ahyp:hlinkClr val="tx"/>
                    </a:ext>
                  </a:extLst>
                </a:hlinkClick>
              </a:rPr>
              <a:t>Unsplash</a:t>
            </a:r>
            <a:endParaRPr b="0" i="0" sz="900" u="none" cap="none" strike="noStrike">
              <a:solidFill>
                <a:srgbClr val="B7B7B7"/>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24"/>
          <p:cNvSpPr txBox="1"/>
          <p:nvPr>
            <p:ph type="title"/>
          </p:nvPr>
        </p:nvSpPr>
        <p:spPr>
          <a:xfrm>
            <a:off x="457200" y="681800"/>
            <a:ext cx="3667200" cy="1082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400"/>
              <a:t>Accessable</a:t>
            </a:r>
            <a:endParaRPr sz="2400"/>
          </a:p>
        </p:txBody>
      </p:sp>
      <p:sp>
        <p:nvSpPr>
          <p:cNvPr id="297" name="Google Shape;297;p24"/>
          <p:cNvSpPr txBox="1"/>
          <p:nvPr>
            <p:ph idx="1" type="body"/>
          </p:nvPr>
        </p:nvSpPr>
        <p:spPr>
          <a:xfrm>
            <a:off x="457200" y="1411300"/>
            <a:ext cx="3935100" cy="32256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1500"/>
              <a:t>Users need to know how data can be accessed, possibly including authentication and authorisation.</a:t>
            </a:r>
            <a:endParaRPr sz="1500"/>
          </a:p>
          <a:p>
            <a:pPr indent="0" lvl="0" marL="0" rtl="0" algn="l">
              <a:spcBef>
                <a:spcPts val="600"/>
              </a:spcBef>
              <a:spcAft>
                <a:spcPts val="0"/>
              </a:spcAft>
              <a:buNone/>
            </a:pPr>
            <a:r>
              <a:rPr lang="en" sz="1500"/>
              <a:t>A1. (Meta)data are retrievable by their identifier using a standardised communications protocol</a:t>
            </a:r>
            <a:endParaRPr sz="1500"/>
          </a:p>
          <a:p>
            <a:pPr indent="0" lvl="0" marL="0" rtl="0" algn="l">
              <a:spcBef>
                <a:spcPts val="600"/>
              </a:spcBef>
              <a:spcAft>
                <a:spcPts val="0"/>
              </a:spcAft>
              <a:buNone/>
            </a:pPr>
            <a:r>
              <a:rPr lang="en" sz="1500"/>
              <a:t>A1.1 The protocol is open, free, and universally implementable</a:t>
            </a:r>
            <a:endParaRPr sz="1500"/>
          </a:p>
          <a:p>
            <a:pPr indent="0" lvl="0" marL="0" rtl="0" algn="l">
              <a:spcBef>
                <a:spcPts val="600"/>
              </a:spcBef>
              <a:spcAft>
                <a:spcPts val="0"/>
              </a:spcAft>
              <a:buNone/>
            </a:pPr>
            <a:r>
              <a:rPr lang="en" sz="1500"/>
              <a:t>A1.2 The protocol allows for an authentication and authorisation procedure, where necessary</a:t>
            </a:r>
            <a:endParaRPr sz="1500"/>
          </a:p>
          <a:p>
            <a:pPr indent="0" lvl="0" marL="0" rtl="0" algn="l">
              <a:spcBef>
                <a:spcPts val="600"/>
              </a:spcBef>
              <a:spcAft>
                <a:spcPts val="0"/>
              </a:spcAft>
              <a:buNone/>
            </a:pPr>
            <a:r>
              <a:rPr lang="en" sz="1500"/>
              <a:t>A2. Metadata are accessible, even when the data are no longer available</a:t>
            </a:r>
            <a:endParaRPr sz="1500"/>
          </a:p>
        </p:txBody>
      </p:sp>
      <p:pic>
        <p:nvPicPr>
          <p:cNvPr id="298" name="Google Shape;298;p24"/>
          <p:cNvPicPr preferRelativeResize="0"/>
          <p:nvPr/>
        </p:nvPicPr>
        <p:blipFill rotWithShape="1">
          <a:blip r:embed="rId3">
            <a:alphaModFix/>
          </a:blip>
          <a:srcRect b="0" l="19507" r="19513" t="0"/>
          <a:stretch/>
        </p:blipFill>
        <p:spPr>
          <a:xfrm>
            <a:off x="4572000" y="0"/>
            <a:ext cx="4572000" cy="5143500"/>
          </a:xfrm>
          <a:prstGeom prst="snip1Rect">
            <a:avLst>
              <a:gd fmla="val 9999" name="adj"/>
            </a:avLst>
          </a:prstGeom>
          <a:noFill/>
          <a:ln>
            <a:noFill/>
          </a:ln>
        </p:spPr>
      </p:pic>
      <p:sp>
        <p:nvSpPr>
          <p:cNvPr id="299" name="Google Shape;299;p24"/>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300" name="Google Shape;300;p24"/>
          <p:cNvSpPr txBox="1"/>
          <p:nvPr/>
        </p:nvSpPr>
        <p:spPr>
          <a:xfrm>
            <a:off x="6577425" y="4820397"/>
            <a:ext cx="2327100" cy="3231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rgbClr val="CCCCCC"/>
                </a:solidFill>
                <a:latin typeface="Arial"/>
                <a:ea typeface="Arial"/>
                <a:cs typeface="Arial"/>
                <a:sym typeface="Arial"/>
              </a:rPr>
              <a:t>Photo by </a:t>
            </a:r>
            <a:r>
              <a:rPr b="0" i="0" lang="en" sz="900" u="sng" cap="none" strike="noStrike">
                <a:solidFill>
                  <a:srgbClr val="CCCCCC"/>
                </a:solidFill>
                <a:latin typeface="Arial"/>
                <a:ea typeface="Arial"/>
                <a:cs typeface="Arial"/>
                <a:sym typeface="Arial"/>
                <a:hlinkClick r:id="rId4">
                  <a:extLst>
                    <a:ext uri="{A12FA001-AC4F-418D-AE19-62706E023703}">
                      <ahyp:hlinkClr val="tx"/>
                    </a:ext>
                  </a:extLst>
                </a:hlinkClick>
              </a:rPr>
              <a:t>Nikola Knezevic</a:t>
            </a:r>
            <a:r>
              <a:rPr b="0" i="0" lang="en" sz="900" u="none" cap="none" strike="noStrike">
                <a:solidFill>
                  <a:srgbClr val="CCCCCC"/>
                </a:solidFill>
                <a:latin typeface="Arial"/>
                <a:ea typeface="Arial"/>
                <a:cs typeface="Arial"/>
                <a:sym typeface="Arial"/>
              </a:rPr>
              <a:t> on </a:t>
            </a:r>
            <a:r>
              <a:rPr b="0" i="0" lang="en" sz="900" u="sng" cap="none" strike="noStrike">
                <a:solidFill>
                  <a:srgbClr val="CCCCCC"/>
                </a:solidFill>
                <a:latin typeface="Arial"/>
                <a:ea typeface="Arial"/>
                <a:cs typeface="Arial"/>
                <a:sym typeface="Arial"/>
                <a:hlinkClick r:id="rId5">
                  <a:extLst>
                    <a:ext uri="{A12FA001-AC4F-418D-AE19-62706E023703}">
                      <ahyp:hlinkClr val="tx"/>
                    </a:ext>
                  </a:extLst>
                </a:hlinkClick>
              </a:rPr>
              <a:t>Unsplash</a:t>
            </a:r>
            <a:endParaRPr b="0" i="0" sz="700" u="none" cap="none" strike="noStrike">
              <a:solidFill>
                <a:srgbClr val="CCCCCC"/>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25"/>
          <p:cNvSpPr txBox="1"/>
          <p:nvPr>
            <p:ph type="title"/>
          </p:nvPr>
        </p:nvSpPr>
        <p:spPr>
          <a:xfrm>
            <a:off x="457200" y="681800"/>
            <a:ext cx="3667200" cy="1082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400"/>
              <a:t>Interoperable</a:t>
            </a:r>
            <a:endParaRPr sz="2400"/>
          </a:p>
        </p:txBody>
      </p:sp>
      <p:sp>
        <p:nvSpPr>
          <p:cNvPr id="306" name="Google Shape;306;p25"/>
          <p:cNvSpPr txBox="1"/>
          <p:nvPr>
            <p:ph idx="1" type="body"/>
          </p:nvPr>
        </p:nvSpPr>
        <p:spPr>
          <a:xfrm>
            <a:off x="457200" y="1411300"/>
            <a:ext cx="3935100" cy="32256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1500"/>
              <a:t>The data usually need to be integrated with other data, and to be able to interoperate with applications or workflows for analysis, storage, and processing.</a:t>
            </a:r>
            <a:endParaRPr sz="1500"/>
          </a:p>
          <a:p>
            <a:pPr indent="0" lvl="0" marL="0" rtl="0" algn="l">
              <a:spcBef>
                <a:spcPts val="600"/>
              </a:spcBef>
              <a:spcAft>
                <a:spcPts val="0"/>
              </a:spcAft>
              <a:buNone/>
            </a:pPr>
            <a:r>
              <a:rPr lang="en" sz="1500"/>
              <a:t>I1. (Meta)data use a formal, accessible, shared, and broadly applicable language for knowledge representation.</a:t>
            </a:r>
            <a:endParaRPr sz="1500"/>
          </a:p>
          <a:p>
            <a:pPr indent="0" lvl="0" marL="0" rtl="0" algn="l">
              <a:spcBef>
                <a:spcPts val="600"/>
              </a:spcBef>
              <a:spcAft>
                <a:spcPts val="0"/>
              </a:spcAft>
              <a:buNone/>
            </a:pPr>
            <a:r>
              <a:rPr lang="en" sz="1500"/>
              <a:t>I2. (Meta)data use vocabularies that follow FAIR principles</a:t>
            </a:r>
            <a:endParaRPr sz="1500"/>
          </a:p>
          <a:p>
            <a:pPr indent="0" lvl="0" marL="0" rtl="0" algn="l">
              <a:spcBef>
                <a:spcPts val="600"/>
              </a:spcBef>
              <a:spcAft>
                <a:spcPts val="0"/>
              </a:spcAft>
              <a:buNone/>
            </a:pPr>
            <a:r>
              <a:rPr lang="en" sz="1500"/>
              <a:t>I3. (Meta)data include qualified references to other (meta)data</a:t>
            </a:r>
            <a:endParaRPr sz="1500"/>
          </a:p>
        </p:txBody>
      </p:sp>
      <p:pic>
        <p:nvPicPr>
          <p:cNvPr id="307" name="Google Shape;307;p25"/>
          <p:cNvPicPr preferRelativeResize="0"/>
          <p:nvPr/>
        </p:nvPicPr>
        <p:blipFill rotWithShape="1">
          <a:blip r:embed="rId3">
            <a:alphaModFix/>
          </a:blip>
          <a:srcRect b="7813" l="0" r="0" t="7813"/>
          <a:stretch/>
        </p:blipFill>
        <p:spPr>
          <a:xfrm>
            <a:off x="4572000" y="0"/>
            <a:ext cx="4572000" cy="5143500"/>
          </a:xfrm>
          <a:prstGeom prst="snip1Rect">
            <a:avLst>
              <a:gd fmla="val 9999" name="adj"/>
            </a:avLst>
          </a:prstGeom>
          <a:noFill/>
          <a:ln>
            <a:noFill/>
          </a:ln>
        </p:spPr>
      </p:pic>
      <p:sp>
        <p:nvSpPr>
          <p:cNvPr id="308" name="Google Shape;308;p25"/>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309" name="Google Shape;309;p25"/>
          <p:cNvSpPr txBox="1"/>
          <p:nvPr/>
        </p:nvSpPr>
        <p:spPr>
          <a:xfrm>
            <a:off x="4572000" y="-2"/>
            <a:ext cx="2327100" cy="3231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chemeClr val="dk2"/>
                </a:solidFill>
                <a:latin typeface="Arial"/>
                <a:ea typeface="Arial"/>
                <a:cs typeface="Arial"/>
                <a:sym typeface="Arial"/>
              </a:rPr>
              <a:t>Photo by </a:t>
            </a:r>
            <a:r>
              <a:rPr b="0" i="0" lang="en" sz="900" u="sng" cap="none" strike="noStrike">
                <a:solidFill>
                  <a:schemeClr val="dk2"/>
                </a:solidFill>
                <a:latin typeface="Arial"/>
                <a:ea typeface="Arial"/>
                <a:cs typeface="Arial"/>
                <a:sym typeface="Arial"/>
                <a:hlinkClick r:id="rId4">
                  <a:extLst>
                    <a:ext uri="{A12FA001-AC4F-418D-AE19-62706E023703}">
                      <ahyp:hlinkClr val="tx"/>
                    </a:ext>
                  </a:extLst>
                </a:hlinkClick>
              </a:rPr>
              <a:t>Bruno Figueiredo</a:t>
            </a:r>
            <a:r>
              <a:rPr b="0" i="0" lang="en" sz="900" u="none" cap="none" strike="noStrike">
                <a:solidFill>
                  <a:schemeClr val="dk2"/>
                </a:solidFill>
                <a:latin typeface="Arial"/>
                <a:ea typeface="Arial"/>
                <a:cs typeface="Arial"/>
                <a:sym typeface="Arial"/>
              </a:rPr>
              <a:t> on </a:t>
            </a:r>
            <a:r>
              <a:rPr b="0" i="0" lang="en" sz="900" u="sng" cap="none" strike="noStrike">
                <a:solidFill>
                  <a:schemeClr val="dk2"/>
                </a:solidFill>
                <a:latin typeface="Arial"/>
                <a:ea typeface="Arial"/>
                <a:cs typeface="Arial"/>
                <a:sym typeface="Arial"/>
                <a:hlinkClick r:id="rId5">
                  <a:extLst>
                    <a:ext uri="{A12FA001-AC4F-418D-AE19-62706E023703}">
                      <ahyp:hlinkClr val="tx"/>
                    </a:ext>
                  </a:extLst>
                </a:hlinkClick>
              </a:rPr>
              <a:t>Unsplash</a:t>
            </a:r>
            <a:endParaRPr b="0" i="0" sz="500" u="none" cap="none" strike="noStrike">
              <a:solidFill>
                <a:schemeClr val="dk2"/>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26"/>
          <p:cNvSpPr txBox="1"/>
          <p:nvPr>
            <p:ph type="title"/>
          </p:nvPr>
        </p:nvSpPr>
        <p:spPr>
          <a:xfrm>
            <a:off x="457200" y="681800"/>
            <a:ext cx="3667200" cy="1082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400"/>
              <a:t>Reusable</a:t>
            </a:r>
            <a:endParaRPr sz="2400"/>
          </a:p>
        </p:txBody>
      </p:sp>
      <p:sp>
        <p:nvSpPr>
          <p:cNvPr id="315" name="Google Shape;315;p26"/>
          <p:cNvSpPr txBox="1"/>
          <p:nvPr>
            <p:ph idx="1" type="body"/>
          </p:nvPr>
        </p:nvSpPr>
        <p:spPr>
          <a:xfrm>
            <a:off x="457200" y="1411300"/>
            <a:ext cx="3935100" cy="32256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1500"/>
              <a:t>To reuse data, metadata and data should be well-described so that they can be replicated and/or combined in different settings.</a:t>
            </a:r>
            <a:endParaRPr sz="1500"/>
          </a:p>
          <a:p>
            <a:pPr indent="0" lvl="0" marL="0" rtl="0" algn="l">
              <a:spcBef>
                <a:spcPts val="600"/>
              </a:spcBef>
              <a:spcAft>
                <a:spcPts val="0"/>
              </a:spcAft>
              <a:buNone/>
            </a:pPr>
            <a:r>
              <a:rPr lang="en" sz="1500"/>
              <a:t>R1. (Meta)data are richly described with a plurality of accurate and relevant attributes</a:t>
            </a:r>
            <a:endParaRPr sz="1500"/>
          </a:p>
          <a:p>
            <a:pPr indent="0" lvl="0" marL="0" rtl="0" algn="l">
              <a:spcBef>
                <a:spcPts val="600"/>
              </a:spcBef>
              <a:spcAft>
                <a:spcPts val="0"/>
              </a:spcAft>
              <a:buNone/>
            </a:pPr>
            <a:r>
              <a:rPr lang="en" sz="1500"/>
              <a:t>R1.1. (Meta)data are released with a clear and accessible data usage license</a:t>
            </a:r>
            <a:endParaRPr sz="1500"/>
          </a:p>
          <a:p>
            <a:pPr indent="0" lvl="0" marL="0" rtl="0" algn="l">
              <a:spcBef>
                <a:spcPts val="600"/>
              </a:spcBef>
              <a:spcAft>
                <a:spcPts val="0"/>
              </a:spcAft>
              <a:buNone/>
            </a:pPr>
            <a:r>
              <a:rPr lang="en" sz="1500"/>
              <a:t>R1.2. (Meta)data are associated with detailed provenance</a:t>
            </a:r>
            <a:endParaRPr sz="1500"/>
          </a:p>
          <a:p>
            <a:pPr indent="0" lvl="0" marL="0" rtl="0" algn="l">
              <a:spcBef>
                <a:spcPts val="600"/>
              </a:spcBef>
              <a:spcAft>
                <a:spcPts val="0"/>
              </a:spcAft>
              <a:buNone/>
            </a:pPr>
            <a:r>
              <a:rPr lang="en" sz="1500"/>
              <a:t>R1.3. (Meta)data meet domain-relevant community standards</a:t>
            </a:r>
            <a:endParaRPr sz="1500"/>
          </a:p>
        </p:txBody>
      </p:sp>
      <p:pic>
        <p:nvPicPr>
          <p:cNvPr id="316" name="Google Shape;316;p26"/>
          <p:cNvPicPr preferRelativeResize="0"/>
          <p:nvPr/>
        </p:nvPicPr>
        <p:blipFill rotWithShape="1">
          <a:blip r:embed="rId3">
            <a:alphaModFix/>
          </a:blip>
          <a:srcRect b="9644" l="0" r="0" t="9652"/>
          <a:stretch/>
        </p:blipFill>
        <p:spPr>
          <a:xfrm>
            <a:off x="4572000" y="0"/>
            <a:ext cx="4572000" cy="5143500"/>
          </a:xfrm>
          <a:prstGeom prst="snip1Rect">
            <a:avLst>
              <a:gd fmla="val 9999" name="adj"/>
            </a:avLst>
          </a:prstGeom>
          <a:noFill/>
          <a:ln>
            <a:noFill/>
          </a:ln>
        </p:spPr>
      </p:pic>
      <p:sp>
        <p:nvSpPr>
          <p:cNvPr id="317" name="Google Shape;317;p26"/>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318" name="Google Shape;318;p26"/>
          <p:cNvSpPr txBox="1"/>
          <p:nvPr/>
        </p:nvSpPr>
        <p:spPr>
          <a:xfrm>
            <a:off x="4572000" y="-2"/>
            <a:ext cx="2327100" cy="3231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chemeClr val="dk2"/>
                </a:solidFill>
                <a:latin typeface="Arial"/>
                <a:ea typeface="Arial"/>
                <a:cs typeface="Arial"/>
                <a:sym typeface="Arial"/>
              </a:rPr>
              <a:t>Photo by </a:t>
            </a:r>
            <a:r>
              <a:rPr b="0" i="0" lang="en" sz="900" u="sng" cap="none" strike="noStrike">
                <a:solidFill>
                  <a:schemeClr val="dk2"/>
                </a:solidFill>
                <a:latin typeface="Arial"/>
                <a:ea typeface="Arial"/>
                <a:cs typeface="Arial"/>
                <a:sym typeface="Arial"/>
                <a:hlinkClick r:id="rId4">
                  <a:extLst>
                    <a:ext uri="{A12FA001-AC4F-418D-AE19-62706E023703}">
                      <ahyp:hlinkClr val="tx"/>
                    </a:ext>
                  </a:extLst>
                </a:hlinkClick>
              </a:rPr>
              <a:t>Bruno Figueiredo</a:t>
            </a:r>
            <a:r>
              <a:rPr b="0" i="0" lang="en" sz="900" u="none" cap="none" strike="noStrike">
                <a:solidFill>
                  <a:schemeClr val="dk2"/>
                </a:solidFill>
                <a:latin typeface="Arial"/>
                <a:ea typeface="Arial"/>
                <a:cs typeface="Arial"/>
                <a:sym typeface="Arial"/>
              </a:rPr>
              <a:t> on </a:t>
            </a:r>
            <a:r>
              <a:rPr b="0" i="0" lang="en" sz="900" u="sng" cap="none" strike="noStrike">
                <a:solidFill>
                  <a:schemeClr val="dk2"/>
                </a:solidFill>
                <a:latin typeface="Arial"/>
                <a:ea typeface="Arial"/>
                <a:cs typeface="Arial"/>
                <a:sym typeface="Arial"/>
                <a:hlinkClick r:id="rId5">
                  <a:extLst>
                    <a:ext uri="{A12FA001-AC4F-418D-AE19-62706E023703}">
                      <ahyp:hlinkClr val="tx"/>
                    </a:ext>
                  </a:extLst>
                </a:hlinkClick>
              </a:rPr>
              <a:t>Unsplash</a:t>
            </a:r>
            <a:endParaRPr b="0" i="0" sz="500" u="none" cap="none" strike="noStrike">
              <a:solidFill>
                <a:schemeClr val="dk2"/>
              </a:solidFill>
              <a:latin typeface="Arial"/>
              <a:ea typeface="Arial"/>
              <a:cs typeface="Arial"/>
              <a:sym typeface="Arial"/>
            </a:endParaRPr>
          </a:p>
        </p:txBody>
      </p:sp>
      <p:sp>
        <p:nvSpPr>
          <p:cNvPr id="319" name="Google Shape;319;p26"/>
          <p:cNvSpPr txBox="1"/>
          <p:nvPr/>
        </p:nvSpPr>
        <p:spPr>
          <a:xfrm>
            <a:off x="4572000" y="4820390"/>
            <a:ext cx="23271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lt1"/>
                </a:solidFill>
                <a:latin typeface="Arial"/>
                <a:ea typeface="Arial"/>
                <a:cs typeface="Arial"/>
                <a:sym typeface="Arial"/>
              </a:rPr>
              <a:t>Photo by </a:t>
            </a:r>
            <a:r>
              <a:rPr b="0" i="0" lang="en" sz="900" u="sng" cap="none" strike="noStrike">
                <a:solidFill>
                  <a:schemeClr val="lt1"/>
                </a:solidFill>
                <a:latin typeface="Arial"/>
                <a:ea typeface="Arial"/>
                <a:cs typeface="Arial"/>
                <a:sym typeface="Arial"/>
                <a:hlinkClick r:id="rId6">
                  <a:extLst>
                    <a:ext uri="{A12FA001-AC4F-418D-AE19-62706E023703}">
                      <ahyp:hlinkClr val="tx"/>
                    </a:ext>
                  </a:extLst>
                </a:hlinkClick>
              </a:rPr>
              <a:t>Ravin Rau</a:t>
            </a:r>
            <a:r>
              <a:rPr b="0" i="0" lang="en" sz="900" u="none" cap="none" strike="noStrike">
                <a:solidFill>
                  <a:schemeClr val="lt1"/>
                </a:solidFill>
                <a:latin typeface="Arial"/>
                <a:ea typeface="Arial"/>
                <a:cs typeface="Arial"/>
                <a:sym typeface="Arial"/>
              </a:rPr>
              <a:t> on </a:t>
            </a:r>
            <a:r>
              <a:rPr b="0" i="0" lang="en" sz="900" u="sng" cap="none" strike="noStrike">
                <a:solidFill>
                  <a:schemeClr val="lt1"/>
                </a:solidFill>
                <a:latin typeface="Arial"/>
                <a:ea typeface="Arial"/>
                <a:cs typeface="Arial"/>
                <a:sym typeface="Arial"/>
                <a:hlinkClick r:id="rId7">
                  <a:extLst>
                    <a:ext uri="{A12FA001-AC4F-418D-AE19-62706E023703}">
                      <ahyp:hlinkClr val="tx"/>
                    </a:ext>
                  </a:extLst>
                </a:hlinkClick>
              </a:rPr>
              <a:t>Unsplash</a:t>
            </a:r>
            <a:endParaRPr b="0" i="0" sz="300" u="none" cap="none" strike="noStrik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7"/>
          <p:cNvSpPr txBox="1"/>
          <p:nvPr>
            <p:ph idx="1" type="body"/>
          </p:nvPr>
        </p:nvSpPr>
        <p:spPr>
          <a:xfrm>
            <a:off x="457200" y="1372700"/>
            <a:ext cx="8009400" cy="30039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1700"/>
              <a:t>Ask researchers to bring their own data, or use existing.</a:t>
            </a:r>
            <a:endParaRPr sz="1700"/>
          </a:p>
          <a:p>
            <a:pPr indent="0" lvl="0" marL="0" rtl="0" algn="l">
              <a:spcBef>
                <a:spcPts val="600"/>
              </a:spcBef>
              <a:spcAft>
                <a:spcPts val="0"/>
              </a:spcAft>
              <a:buNone/>
            </a:pPr>
            <a:r>
              <a:rPr lang="en"/>
              <a:t>FAIR assessment tools:</a:t>
            </a:r>
            <a:endParaRPr/>
          </a:p>
          <a:p>
            <a:pPr indent="-330200" lvl="0" marL="457200" rtl="0" algn="l">
              <a:spcBef>
                <a:spcPts val="600"/>
              </a:spcBef>
              <a:spcAft>
                <a:spcPts val="0"/>
              </a:spcAft>
              <a:buSzPts val="1600"/>
              <a:buChar char="▸"/>
            </a:pPr>
            <a:r>
              <a:rPr lang="en">
                <a:solidFill>
                  <a:schemeClr val="hlink"/>
                </a:solidFill>
                <a:uFill>
                  <a:noFill/>
                </a:uFill>
                <a:hlinkClick r:id="rId3"/>
              </a:rPr>
              <a:t>F-UJI</a:t>
            </a:r>
            <a:r>
              <a:rPr lang="en"/>
              <a:t> by FAIRsFAIR</a:t>
            </a:r>
            <a:endParaRPr/>
          </a:p>
          <a:p>
            <a:pPr indent="-330200" lvl="0" marL="457200" rtl="0" algn="l">
              <a:spcBef>
                <a:spcPts val="0"/>
              </a:spcBef>
              <a:spcAft>
                <a:spcPts val="0"/>
              </a:spcAft>
              <a:buSzPts val="1600"/>
              <a:buChar char="▸"/>
            </a:pPr>
            <a:r>
              <a:rPr lang="en">
                <a:solidFill>
                  <a:schemeClr val="hlink"/>
                </a:solidFill>
                <a:uFill>
                  <a:noFill/>
                </a:uFill>
                <a:hlinkClick r:id="rId4"/>
              </a:rPr>
              <a:t>ARDC FAIR Assessment tool</a:t>
            </a:r>
            <a:endParaRPr/>
          </a:p>
          <a:p>
            <a:pPr indent="-330200" lvl="0" marL="457200" rtl="0" algn="l">
              <a:spcBef>
                <a:spcPts val="0"/>
              </a:spcBef>
              <a:spcAft>
                <a:spcPts val="0"/>
              </a:spcAft>
              <a:buSzPts val="1600"/>
              <a:buChar char="▸"/>
            </a:pPr>
            <a:r>
              <a:rPr lang="en">
                <a:solidFill>
                  <a:schemeClr val="hlink"/>
                </a:solidFill>
                <a:uFill>
                  <a:noFill/>
                </a:uFill>
                <a:hlinkClick r:id="rId5"/>
              </a:rPr>
              <a:t>SATYFID</a:t>
            </a:r>
            <a:r>
              <a:rPr lang="en"/>
              <a:t> by DANS</a:t>
            </a:r>
            <a:endParaRPr/>
          </a:p>
          <a:p>
            <a:pPr indent="-323850" lvl="1" marL="914400" rtl="0" algn="l">
              <a:spcBef>
                <a:spcPts val="0"/>
              </a:spcBef>
              <a:spcAft>
                <a:spcPts val="0"/>
              </a:spcAft>
              <a:buSzPts val="1500"/>
              <a:buChar char="▹"/>
            </a:pPr>
            <a:r>
              <a:rPr lang="en" sz="1500"/>
              <a:t>(Self-Assessment Tool to Improve the FAIRness of Your Dataset)</a:t>
            </a:r>
            <a:endParaRPr sz="1500"/>
          </a:p>
          <a:p>
            <a:pPr indent="-330200" lvl="0" marL="457200" rtl="0" algn="l">
              <a:spcBef>
                <a:spcPts val="0"/>
              </a:spcBef>
              <a:spcAft>
                <a:spcPts val="0"/>
              </a:spcAft>
              <a:buSzPts val="1600"/>
              <a:buChar char="▸"/>
            </a:pPr>
            <a:r>
              <a:rPr lang="en">
                <a:solidFill>
                  <a:schemeClr val="hlink"/>
                </a:solidFill>
                <a:uFill>
                  <a:noFill/>
                </a:uFill>
                <a:hlinkClick r:id="rId6"/>
              </a:rPr>
              <a:t>How FAIR are your data?</a:t>
            </a:r>
            <a:r>
              <a:rPr lang="en"/>
              <a:t> EUDAT (Zenodo)</a:t>
            </a:r>
            <a:endParaRPr/>
          </a:p>
          <a:p>
            <a:pPr indent="0" lvl="0" marL="0" rtl="0" algn="l">
              <a:spcBef>
                <a:spcPts val="600"/>
              </a:spcBef>
              <a:spcAft>
                <a:spcPts val="0"/>
              </a:spcAft>
              <a:buNone/>
            </a:pPr>
            <a:r>
              <a:t/>
            </a:r>
            <a:endParaRPr/>
          </a:p>
          <a:p>
            <a:pPr indent="0" lvl="0" marL="0" rtl="0" algn="l">
              <a:spcBef>
                <a:spcPts val="600"/>
              </a:spcBef>
              <a:spcAft>
                <a:spcPts val="0"/>
              </a:spcAft>
              <a:buNone/>
            </a:pPr>
            <a:r>
              <a:rPr lang="en">
                <a:solidFill>
                  <a:schemeClr val="hlink"/>
                </a:solidFill>
                <a:uFill>
                  <a:noFill/>
                </a:uFill>
                <a:hlinkClick r:id="rId7"/>
              </a:rPr>
              <a:t>RDA FAIR data maturity model</a:t>
            </a:r>
            <a:endParaRPr/>
          </a:p>
          <a:p>
            <a:pPr indent="0" lvl="0" marL="0" rtl="0" algn="l">
              <a:spcBef>
                <a:spcPts val="600"/>
              </a:spcBef>
              <a:spcAft>
                <a:spcPts val="0"/>
              </a:spcAft>
              <a:buNone/>
            </a:pPr>
            <a:r>
              <a:rPr lang="en" sz="1200"/>
              <a:t>The RDA FAIR Data Maturity Model Working Group develops as an RDA Recommendation a common set of core assessment criteria for FAIRness and a generic and expandable self-assessment model for measuring the maturity level of a dataset. The aim is not to develop yet another FAIR assessment approach but to build on existing initiatives, looking at common elements and allowing the group to identify core elements for the evaluation of FAIRness.</a:t>
            </a:r>
            <a:endParaRPr sz="1200"/>
          </a:p>
        </p:txBody>
      </p:sp>
      <p:sp>
        <p:nvSpPr>
          <p:cNvPr id="325" name="Google Shape;325;p27"/>
          <p:cNvSpPr txBox="1"/>
          <p:nvPr>
            <p:ph type="title"/>
          </p:nvPr>
        </p:nvSpPr>
        <p:spPr>
          <a:xfrm>
            <a:off x="457200" y="605600"/>
            <a:ext cx="5640900" cy="767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Training: FAIR assessment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28"/>
          <p:cNvSpPr txBox="1"/>
          <p:nvPr>
            <p:ph idx="1" type="body"/>
          </p:nvPr>
        </p:nvSpPr>
        <p:spPr>
          <a:xfrm>
            <a:off x="457200" y="1733900"/>
            <a:ext cx="8009400" cy="30039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1500"/>
              <a:t>Barker, M., Chue Hong, N.P., Katz, D.S. et al. Introducing the FAIR Principles for research software. Sci Data 9, 622 (2022). </a:t>
            </a:r>
            <a:r>
              <a:rPr lang="en" sz="1500">
                <a:solidFill>
                  <a:schemeClr val="hlink"/>
                </a:solidFill>
                <a:uFill>
                  <a:noFill/>
                </a:uFill>
                <a:hlinkClick r:id="rId3"/>
              </a:rPr>
              <a:t>https://doi.org/10.1038/s41597-022-01710-x</a:t>
            </a:r>
            <a:endParaRPr sz="1500"/>
          </a:p>
          <a:p>
            <a:pPr indent="0" lvl="0" marL="0" rtl="0" algn="l">
              <a:spcBef>
                <a:spcPts val="600"/>
              </a:spcBef>
              <a:spcAft>
                <a:spcPts val="0"/>
              </a:spcAft>
              <a:buNone/>
            </a:pPr>
            <a:r>
              <a:t/>
            </a:r>
            <a:endParaRPr sz="1500"/>
          </a:p>
          <a:p>
            <a:pPr indent="0" lvl="0" marL="0" rtl="0" algn="l">
              <a:spcBef>
                <a:spcPts val="600"/>
              </a:spcBef>
              <a:spcAft>
                <a:spcPts val="0"/>
              </a:spcAft>
              <a:buNone/>
            </a:pPr>
            <a:r>
              <a:rPr lang="en" sz="1500"/>
              <a:t>Garcia, L., Batut, B., Burke, M. L., Kuzak, M., Psomopoulos, F., Arcila, R., Attwood, T. K., Beard, N., Carvalho-Silva, D., Dimopoulos, A. C., Del Angel, V. D., Dumontier, M., Gurwitz, K. T., Krause, R., McQuilton, P., Le Pera, L., Morgan, S. L., Rauste, P., Via, A., Kahlem, P., … Palagi, P. M. (2020). Ten simple rules for making training materials FAIR. PLoS computational biology, 16(5), e1007854. </a:t>
            </a:r>
            <a:r>
              <a:rPr lang="en" sz="1500">
                <a:solidFill>
                  <a:schemeClr val="hlink"/>
                </a:solidFill>
                <a:uFill>
                  <a:noFill/>
                </a:uFill>
                <a:hlinkClick r:id="rId4"/>
              </a:rPr>
              <a:t>https://doi.org/10.1371/journal.pcbi.1007854</a:t>
            </a:r>
            <a:endParaRPr sz="1500"/>
          </a:p>
          <a:p>
            <a:pPr indent="0" lvl="0" marL="0" rtl="0" algn="l">
              <a:spcBef>
                <a:spcPts val="600"/>
              </a:spcBef>
              <a:spcAft>
                <a:spcPts val="0"/>
              </a:spcAft>
              <a:buNone/>
            </a:pPr>
            <a:r>
              <a:t/>
            </a:r>
            <a:endParaRPr sz="1500"/>
          </a:p>
          <a:p>
            <a:pPr indent="0" lvl="0" marL="0" rtl="0" algn="l">
              <a:spcBef>
                <a:spcPts val="0"/>
              </a:spcBef>
              <a:spcAft>
                <a:spcPts val="0"/>
              </a:spcAft>
              <a:buNone/>
            </a:pPr>
            <a:r>
              <a:rPr lang="en" sz="1500"/>
              <a:t>RDA IG – FAIR Principles for Research Hardware</a:t>
            </a:r>
            <a:endParaRPr sz="1500"/>
          </a:p>
          <a:p>
            <a:pPr indent="0" lvl="0" marL="0" rtl="0" algn="l">
              <a:spcBef>
                <a:spcPts val="0"/>
              </a:spcBef>
              <a:spcAft>
                <a:spcPts val="0"/>
              </a:spcAft>
              <a:buNone/>
            </a:pPr>
            <a:r>
              <a:rPr lang="en" sz="1500">
                <a:solidFill>
                  <a:schemeClr val="hlink"/>
                </a:solidFill>
                <a:uFill>
                  <a:noFill/>
                </a:uFill>
                <a:hlinkClick r:id="rId5"/>
              </a:rPr>
              <a:t>https://www.rd-alliance.org/groups/fair-principles-research-hardware</a:t>
            </a:r>
            <a:endParaRPr sz="1500"/>
          </a:p>
        </p:txBody>
      </p:sp>
      <p:sp>
        <p:nvSpPr>
          <p:cNvPr id="331" name="Google Shape;331;p28"/>
          <p:cNvSpPr txBox="1"/>
          <p:nvPr>
            <p:ph type="title"/>
          </p:nvPr>
        </p:nvSpPr>
        <p:spPr>
          <a:xfrm>
            <a:off x="457200" y="605600"/>
            <a:ext cx="8096100" cy="767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FAIR – not just for (meta)data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29"/>
          <p:cNvSpPr txBox="1"/>
          <p:nvPr>
            <p:ph idx="1" type="body"/>
          </p:nvPr>
        </p:nvSpPr>
        <p:spPr>
          <a:xfrm>
            <a:off x="457200" y="1733900"/>
            <a:ext cx="8009400" cy="3322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 to make data FAIR whilst preserving them over time requires trustworthy digital repositories (TDRs) with sustainable governance and organizational frameworks, reliable infrastructure, and comprehensive policies supporting community-agreed practices.”</a:t>
            </a:r>
            <a:endParaRPr sz="1500"/>
          </a:p>
          <a:p>
            <a:pPr indent="0" lvl="0" marL="0" rtl="0" algn="l">
              <a:spcBef>
                <a:spcPts val="0"/>
              </a:spcBef>
              <a:spcAft>
                <a:spcPts val="0"/>
              </a:spcAft>
              <a:buNone/>
            </a:pPr>
            <a:r>
              <a:rPr lang="en" sz="1500"/>
              <a:t>Lin, D., Crabtree, J., Dillo, I. et al. The TRUST Principles for digital repositories. Sci Data 7, 144 (2020). </a:t>
            </a:r>
            <a:r>
              <a:rPr lang="en" sz="1500">
                <a:solidFill>
                  <a:schemeClr val="hlink"/>
                </a:solidFill>
                <a:uFill>
                  <a:noFill/>
                </a:uFill>
                <a:hlinkClick r:id="rId3"/>
              </a:rPr>
              <a:t>https://doi.org/10.1038/s41597-020-0486-7</a:t>
            </a:r>
            <a:r>
              <a:rPr lang="en" sz="1500"/>
              <a:t>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b="1" lang="en" sz="1500">
                <a:latin typeface="Barlow"/>
                <a:ea typeface="Barlow"/>
                <a:cs typeface="Barlow"/>
                <a:sym typeface="Barlow"/>
              </a:rPr>
              <a:t>T</a:t>
            </a:r>
            <a:r>
              <a:rPr lang="en" sz="1500"/>
              <a:t>ransparency, </a:t>
            </a:r>
            <a:r>
              <a:rPr b="1" lang="en" sz="1500">
                <a:latin typeface="Barlow"/>
                <a:ea typeface="Barlow"/>
                <a:cs typeface="Barlow"/>
                <a:sym typeface="Barlow"/>
              </a:rPr>
              <a:t>R</a:t>
            </a:r>
            <a:r>
              <a:rPr lang="en" sz="1500"/>
              <a:t>esponsibility, </a:t>
            </a:r>
            <a:r>
              <a:rPr b="1" lang="en" sz="1500">
                <a:latin typeface="Barlow"/>
                <a:ea typeface="Barlow"/>
                <a:cs typeface="Barlow"/>
                <a:sym typeface="Barlow"/>
              </a:rPr>
              <a:t>U</a:t>
            </a:r>
            <a:r>
              <a:rPr lang="en" sz="1500"/>
              <a:t>ser focus, </a:t>
            </a:r>
            <a:r>
              <a:rPr b="1" lang="en" sz="1500">
                <a:latin typeface="Barlow"/>
                <a:ea typeface="Barlow"/>
                <a:cs typeface="Barlow"/>
                <a:sym typeface="Barlow"/>
              </a:rPr>
              <a:t>S</a:t>
            </a:r>
            <a:r>
              <a:rPr lang="en" sz="1500"/>
              <a:t>ustainability, </a:t>
            </a:r>
            <a:r>
              <a:rPr b="1" lang="en" sz="1500">
                <a:latin typeface="Barlow"/>
                <a:ea typeface="Barlow"/>
                <a:cs typeface="Barlow"/>
                <a:sym typeface="Barlow"/>
              </a:rPr>
              <a:t>T</a:t>
            </a:r>
            <a:r>
              <a:rPr lang="en" sz="1500"/>
              <a:t>echnology</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solidFill>
                  <a:schemeClr val="hlink"/>
                </a:solidFill>
                <a:uFill>
                  <a:noFill/>
                </a:uFill>
                <a:hlinkClick r:id="rId4"/>
              </a:rPr>
              <a:t>https://www.rd-alliance.org/rda-community-effort-trust-principles-digital-repositories</a:t>
            </a:r>
            <a:r>
              <a:rPr lang="en" sz="1500"/>
              <a:t> </a:t>
            </a:r>
            <a:endParaRPr sz="1500"/>
          </a:p>
        </p:txBody>
      </p:sp>
      <p:sp>
        <p:nvSpPr>
          <p:cNvPr id="337" name="Google Shape;337;p29"/>
          <p:cNvSpPr txBox="1"/>
          <p:nvPr>
            <p:ph type="title"/>
          </p:nvPr>
        </p:nvSpPr>
        <p:spPr>
          <a:xfrm>
            <a:off x="457200" y="605600"/>
            <a:ext cx="8096100" cy="767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FAIR </a:t>
            </a:r>
            <a:r>
              <a:rPr i="1" lang="en"/>
              <a:t>upgrades</a:t>
            </a:r>
            <a:endParaRPr i="1"/>
          </a:p>
        </p:txBody>
      </p:sp>
      <p:pic>
        <p:nvPicPr>
          <p:cNvPr id="338" name="Google Shape;338;p29"/>
          <p:cNvPicPr preferRelativeResize="0"/>
          <p:nvPr/>
        </p:nvPicPr>
        <p:blipFill rotWithShape="1">
          <a:blip r:embed="rId5">
            <a:alphaModFix/>
          </a:blip>
          <a:srcRect b="0" l="0" r="0" t="0"/>
          <a:stretch/>
        </p:blipFill>
        <p:spPr>
          <a:xfrm>
            <a:off x="3414150" y="1571613"/>
            <a:ext cx="2095500" cy="1000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30"/>
          <p:cNvSpPr txBox="1"/>
          <p:nvPr>
            <p:ph idx="1" type="body"/>
          </p:nvPr>
        </p:nvSpPr>
        <p:spPr>
          <a:xfrm>
            <a:off x="457200" y="1733900"/>
            <a:ext cx="8009400" cy="3322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sz="1900">
                <a:solidFill>
                  <a:schemeClr val="accent2"/>
                </a:solidFill>
                <a:uFill>
                  <a:noFill/>
                </a:uFill>
                <a:latin typeface="Barlow"/>
                <a:ea typeface="Barlow"/>
                <a:cs typeface="Barlow"/>
                <a:sym typeface="Barlow"/>
                <a:hlinkClick r:id="rId3">
                  <a:extLst>
                    <a:ext uri="{A12FA001-AC4F-418D-AE19-62706E023703}">
                      <ahyp:hlinkClr val="tx"/>
                    </a:ext>
                  </a:extLst>
                </a:hlinkClick>
              </a:rPr>
              <a:t>CARE principles</a:t>
            </a:r>
            <a:endParaRPr b="1" sz="1900">
              <a:solidFill>
                <a:schemeClr val="accent2"/>
              </a:solidFill>
              <a:latin typeface="Barlow"/>
              <a:ea typeface="Barlow"/>
              <a:cs typeface="Barlow"/>
              <a:sym typeface="Barlow"/>
            </a:endParaRPr>
          </a:p>
          <a:p>
            <a:pPr indent="0" lvl="0" marL="0" rtl="0" algn="l">
              <a:spcBef>
                <a:spcPts val="0"/>
              </a:spcBef>
              <a:spcAft>
                <a:spcPts val="0"/>
              </a:spcAft>
              <a:buNone/>
            </a:pPr>
            <a:r>
              <a:t/>
            </a:r>
            <a:endParaRPr sz="1500"/>
          </a:p>
          <a:p>
            <a:pPr indent="0" lvl="0" marL="0" rtl="0" algn="l">
              <a:spcBef>
                <a:spcPts val="0"/>
              </a:spcBef>
              <a:spcAft>
                <a:spcPts val="0"/>
              </a:spcAft>
              <a:buNone/>
            </a:pPr>
            <a:r>
              <a:rPr lang="en" sz="1500"/>
              <a:t>    </a:t>
            </a:r>
            <a:r>
              <a:rPr b="1" lang="en" sz="1500">
                <a:latin typeface="Barlow"/>
                <a:ea typeface="Barlow"/>
                <a:cs typeface="Barlow"/>
                <a:sym typeface="Barlow"/>
              </a:rPr>
              <a:t>C</a:t>
            </a:r>
            <a:r>
              <a:rPr lang="en" sz="1500"/>
              <a:t>ollective benefit; </a:t>
            </a:r>
            <a:r>
              <a:rPr b="1" lang="en" sz="1500">
                <a:latin typeface="Barlow"/>
                <a:ea typeface="Barlow"/>
                <a:cs typeface="Barlow"/>
                <a:sym typeface="Barlow"/>
              </a:rPr>
              <a:t>A</a:t>
            </a:r>
            <a:r>
              <a:rPr lang="en" sz="1500"/>
              <a:t>uthority to control; </a:t>
            </a:r>
            <a:r>
              <a:rPr b="1" lang="en" sz="1500">
                <a:latin typeface="Barlow"/>
                <a:ea typeface="Barlow"/>
                <a:cs typeface="Barlow"/>
                <a:sym typeface="Barlow"/>
              </a:rPr>
              <a:t>R</a:t>
            </a:r>
            <a:r>
              <a:rPr lang="en" sz="1500"/>
              <a:t>esponsibility; </a:t>
            </a:r>
            <a:r>
              <a:rPr b="1" lang="en" sz="1500">
                <a:latin typeface="Barlow"/>
                <a:ea typeface="Barlow"/>
                <a:cs typeface="Barlow"/>
                <a:sym typeface="Barlow"/>
              </a:rPr>
              <a:t>E</a:t>
            </a:r>
            <a:r>
              <a:rPr lang="en" sz="1500"/>
              <a:t>thics</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    CARE principles complement the existing FAIR principles encouraging open and other data movements to consider both (Indigenous) people and purpose in their advocacy and pursuits.</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    more on YouTube: </a:t>
            </a:r>
            <a:r>
              <a:rPr lang="en" sz="1500">
                <a:solidFill>
                  <a:schemeClr val="hlink"/>
                </a:solidFill>
                <a:uFill>
                  <a:noFill/>
                </a:uFill>
                <a:hlinkClick r:id="rId4"/>
              </a:rPr>
              <a:t>https://youtu.be/309QIZt9H74</a:t>
            </a:r>
            <a:r>
              <a:rPr lang="en" sz="1500"/>
              <a:t>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     #BeFAIRandCARE</a:t>
            </a:r>
            <a:endParaRPr sz="1500"/>
          </a:p>
        </p:txBody>
      </p:sp>
      <p:sp>
        <p:nvSpPr>
          <p:cNvPr id="344" name="Google Shape;344;p30"/>
          <p:cNvSpPr txBox="1"/>
          <p:nvPr>
            <p:ph type="title"/>
          </p:nvPr>
        </p:nvSpPr>
        <p:spPr>
          <a:xfrm>
            <a:off x="457200" y="605600"/>
            <a:ext cx="8096100" cy="767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FAIR </a:t>
            </a:r>
            <a:r>
              <a:rPr i="1" lang="en"/>
              <a:t>upgrades</a:t>
            </a:r>
            <a:endParaRPr i="1"/>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31"/>
          <p:cNvSpPr txBox="1"/>
          <p:nvPr>
            <p:ph idx="1" type="body"/>
          </p:nvPr>
        </p:nvSpPr>
        <p:spPr>
          <a:xfrm>
            <a:off x="457200" y="1733900"/>
            <a:ext cx="8009400" cy="3322800"/>
          </a:xfrm>
          <a:prstGeom prst="rect">
            <a:avLst/>
          </a:prstGeom>
        </p:spPr>
        <p:txBody>
          <a:bodyPr anchorCtr="0" anchor="t" bIns="0" lIns="0" spcFirstLastPara="1" rIns="0" wrap="square" tIns="0">
            <a:noAutofit/>
          </a:bodyPr>
          <a:lstStyle/>
          <a:p>
            <a:pPr indent="-349250" lvl="0" marL="457200" rtl="0" algn="l">
              <a:spcBef>
                <a:spcPts val="1000"/>
              </a:spcBef>
              <a:spcAft>
                <a:spcPts val="0"/>
              </a:spcAft>
              <a:buSzPts val="1900"/>
              <a:buChar char="▸"/>
            </a:pPr>
            <a:r>
              <a:rPr lang="en" sz="1900"/>
              <a:t>FAIR is very important! It is the way to preserve data and make it findable and accessable for future reuse, and to align with funders requirements</a:t>
            </a:r>
            <a:endParaRPr sz="1900"/>
          </a:p>
          <a:p>
            <a:pPr indent="-349250" lvl="0" marL="457200" rtl="0" algn="l">
              <a:spcBef>
                <a:spcPts val="1000"/>
              </a:spcBef>
              <a:spcAft>
                <a:spcPts val="0"/>
              </a:spcAft>
              <a:buSzPts val="1900"/>
              <a:buChar char="▸"/>
            </a:pPr>
            <a:r>
              <a:rPr lang="en" sz="1900"/>
              <a:t>Explain terminology with examples</a:t>
            </a:r>
            <a:endParaRPr sz="1900"/>
          </a:p>
          <a:p>
            <a:pPr indent="-349250" lvl="0" marL="457200" rtl="0" algn="l">
              <a:spcBef>
                <a:spcPts val="1000"/>
              </a:spcBef>
              <a:spcAft>
                <a:spcPts val="0"/>
              </a:spcAft>
              <a:buSzPts val="1900"/>
              <a:buChar char="▸"/>
            </a:pPr>
            <a:r>
              <a:rPr lang="en" sz="1900"/>
              <a:t>Use real FAIR data in excercises and demonstrations</a:t>
            </a:r>
            <a:endParaRPr sz="1900"/>
          </a:p>
          <a:p>
            <a:pPr indent="-349250" lvl="0" marL="457200" rtl="0" algn="l">
              <a:spcBef>
                <a:spcPts val="1000"/>
              </a:spcBef>
              <a:spcAft>
                <a:spcPts val="0"/>
              </a:spcAft>
              <a:buSzPts val="1900"/>
              <a:buChar char="▸"/>
            </a:pPr>
            <a:r>
              <a:rPr lang="en" sz="1900"/>
              <a:t>Demonstrate FAIRness assessment</a:t>
            </a:r>
            <a:endParaRPr sz="1900"/>
          </a:p>
          <a:p>
            <a:pPr indent="-349250" lvl="1" marL="914400" rtl="0" algn="l">
              <a:spcBef>
                <a:spcPts val="1000"/>
              </a:spcBef>
              <a:spcAft>
                <a:spcPts val="0"/>
              </a:spcAft>
              <a:buSzPts val="1900"/>
              <a:buChar char="▹"/>
            </a:pPr>
            <a:r>
              <a:rPr lang="en" sz="1900"/>
              <a:t>ask researchers to assess their data</a:t>
            </a:r>
            <a:endParaRPr sz="1900"/>
          </a:p>
          <a:p>
            <a:pPr indent="-349250" lvl="0" marL="457200" rtl="0" algn="l">
              <a:spcBef>
                <a:spcPts val="1000"/>
              </a:spcBef>
              <a:spcAft>
                <a:spcPts val="0"/>
              </a:spcAft>
              <a:buSzPts val="1900"/>
              <a:buChar char="▸"/>
            </a:pPr>
            <a:r>
              <a:rPr lang="en" sz="1900"/>
              <a:t>Present use cases</a:t>
            </a:r>
            <a:endParaRPr sz="1900"/>
          </a:p>
        </p:txBody>
      </p:sp>
      <p:sp>
        <p:nvSpPr>
          <p:cNvPr id="350" name="Google Shape;350;p31"/>
          <p:cNvSpPr txBox="1"/>
          <p:nvPr>
            <p:ph type="title"/>
          </p:nvPr>
        </p:nvSpPr>
        <p:spPr>
          <a:xfrm>
            <a:off x="457200" y="605600"/>
            <a:ext cx="8096100" cy="767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Training tips</a:t>
            </a:r>
            <a:endParaRPr i="1"/>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4"/>
          <p:cNvSpPr txBox="1"/>
          <p:nvPr>
            <p:ph type="title"/>
          </p:nvPr>
        </p:nvSpPr>
        <p:spPr>
          <a:xfrm>
            <a:off x="457200" y="605600"/>
            <a:ext cx="5640900" cy="1082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3500"/>
              <a:t>Training challenges</a:t>
            </a:r>
            <a:endParaRPr sz="3500"/>
          </a:p>
        </p:txBody>
      </p:sp>
      <p:sp>
        <p:nvSpPr>
          <p:cNvPr id="214" name="Google Shape;214;p14"/>
          <p:cNvSpPr txBox="1"/>
          <p:nvPr>
            <p:ph idx="1" type="body"/>
          </p:nvPr>
        </p:nvSpPr>
        <p:spPr>
          <a:xfrm>
            <a:off x="457200" y="1995750"/>
            <a:ext cx="5640900" cy="2640900"/>
          </a:xfrm>
          <a:prstGeom prst="rect">
            <a:avLst/>
          </a:prstGeom>
        </p:spPr>
        <p:txBody>
          <a:bodyPr anchorCtr="0" anchor="t" bIns="0" lIns="0" spcFirstLastPara="1" rIns="0" wrap="square" tIns="0">
            <a:noAutofit/>
          </a:bodyPr>
          <a:lstStyle/>
          <a:p>
            <a:pPr indent="-336550" lvl="0" marL="457200" rtl="0" algn="l">
              <a:spcBef>
                <a:spcPts val="600"/>
              </a:spcBef>
              <a:spcAft>
                <a:spcPts val="0"/>
              </a:spcAft>
              <a:buSzPts val="1700"/>
              <a:buChar char="▸"/>
            </a:pPr>
            <a:r>
              <a:rPr lang="en" sz="1900"/>
              <a:t>Complex topic</a:t>
            </a:r>
            <a:endParaRPr sz="1900"/>
          </a:p>
          <a:p>
            <a:pPr indent="-336550" lvl="0" marL="457200" rtl="0" algn="l">
              <a:spcBef>
                <a:spcPts val="0"/>
              </a:spcBef>
              <a:spcAft>
                <a:spcPts val="0"/>
              </a:spcAft>
              <a:buSzPts val="1700"/>
              <a:buChar char="▸"/>
            </a:pPr>
            <a:r>
              <a:rPr lang="en" sz="1900"/>
              <a:t>Terminology</a:t>
            </a:r>
            <a:endParaRPr sz="1900"/>
          </a:p>
          <a:p>
            <a:pPr indent="-336550" lvl="1" marL="914400" rtl="0" algn="l">
              <a:spcBef>
                <a:spcPts val="0"/>
              </a:spcBef>
              <a:spcAft>
                <a:spcPts val="0"/>
              </a:spcAft>
              <a:buSzPts val="1700"/>
              <a:buChar char="▹"/>
            </a:pPr>
            <a:r>
              <a:rPr lang="en" sz="1900"/>
              <a:t>metadata standards, communication protocols, ontologies, etc.</a:t>
            </a:r>
            <a:endParaRPr sz="1900"/>
          </a:p>
          <a:p>
            <a:pPr indent="-336550" lvl="0" marL="457200" rtl="0" algn="l">
              <a:spcBef>
                <a:spcPts val="0"/>
              </a:spcBef>
              <a:spcAft>
                <a:spcPts val="0"/>
              </a:spcAft>
              <a:buSzPts val="1700"/>
              <a:buChar char="▸"/>
            </a:pPr>
            <a:r>
              <a:rPr lang="en" sz="1900"/>
              <a:t>Misconceptions</a:t>
            </a:r>
            <a:endParaRPr sz="1900"/>
          </a:p>
          <a:p>
            <a:pPr indent="-336550" lvl="0" marL="457200" rtl="0" algn="l">
              <a:spcBef>
                <a:spcPts val="0"/>
              </a:spcBef>
              <a:spcAft>
                <a:spcPts val="0"/>
              </a:spcAft>
              <a:buSzPts val="1700"/>
              <a:buChar char="▸"/>
            </a:pPr>
            <a:r>
              <a:rPr lang="en" sz="1900"/>
              <a:t>Steep learning curve</a:t>
            </a:r>
            <a:endParaRPr sz="1900"/>
          </a:p>
          <a:p>
            <a:pPr indent="-336550" lvl="0" marL="457200" rtl="0" algn="l">
              <a:spcBef>
                <a:spcPts val="0"/>
              </a:spcBef>
              <a:spcAft>
                <a:spcPts val="0"/>
              </a:spcAft>
              <a:buSzPts val="1700"/>
              <a:buChar char="▸"/>
            </a:pPr>
            <a:r>
              <a:rPr lang="en" sz="1900"/>
              <a:t>If it’s not mandatory, can be difficult to persuade researchers to adhere to FAIR principles</a:t>
            </a:r>
            <a:endParaRPr sz="1900"/>
          </a:p>
          <a:p>
            <a:pPr indent="-336550" lvl="1" marL="914400" rtl="0" algn="l">
              <a:spcBef>
                <a:spcPts val="0"/>
              </a:spcBef>
              <a:spcAft>
                <a:spcPts val="0"/>
              </a:spcAft>
              <a:buSzPts val="1700"/>
              <a:buChar char="▹"/>
            </a:pPr>
            <a:r>
              <a:rPr lang="en" sz="1900"/>
              <a:t>Lack of incentives for extra work</a:t>
            </a:r>
            <a:endParaRPr sz="19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32"/>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356" name="Google Shape;356;p32"/>
          <p:cNvGrpSpPr/>
          <p:nvPr/>
        </p:nvGrpSpPr>
        <p:grpSpPr>
          <a:xfrm>
            <a:off x="5410301" y="719490"/>
            <a:ext cx="3356124" cy="3829046"/>
            <a:chOff x="2602525" y="317054"/>
            <a:chExt cx="4174283" cy="4762495"/>
          </a:xfrm>
        </p:grpSpPr>
        <p:sp>
          <p:nvSpPr>
            <p:cNvPr id="357" name="Google Shape;357;p32"/>
            <p:cNvSpPr/>
            <p:nvPr/>
          </p:nvSpPr>
          <p:spPr>
            <a:xfrm>
              <a:off x="3677747" y="776267"/>
              <a:ext cx="2670951" cy="3350306"/>
            </a:xfrm>
            <a:custGeom>
              <a:rect b="b" l="l" r="r" t="t"/>
              <a:pathLst>
                <a:path extrusionOk="0" h="3350306" w="2670951">
                  <a:moveTo>
                    <a:pt x="2625857" y="1488073"/>
                  </a:moveTo>
                  <a:lnTo>
                    <a:pt x="60628" y="5983"/>
                  </a:lnTo>
                  <a:cubicBezTo>
                    <a:pt x="51862" y="-199"/>
                    <a:pt x="40631" y="-1694"/>
                    <a:pt x="30552" y="1983"/>
                  </a:cubicBezTo>
                  <a:lnTo>
                    <a:pt x="30552" y="1983"/>
                  </a:lnTo>
                  <a:lnTo>
                    <a:pt x="30552" y="1983"/>
                  </a:lnTo>
                  <a:lnTo>
                    <a:pt x="27982" y="3507"/>
                  </a:lnTo>
                  <a:lnTo>
                    <a:pt x="0" y="19699"/>
                  </a:lnTo>
                  <a:lnTo>
                    <a:pt x="16085" y="42464"/>
                  </a:lnTo>
                  <a:lnTo>
                    <a:pt x="16085" y="1769061"/>
                  </a:lnTo>
                  <a:cubicBezTo>
                    <a:pt x="17798" y="1800712"/>
                    <a:pt x="34483" y="1829649"/>
                    <a:pt x="61009" y="1846975"/>
                  </a:cubicBezTo>
                  <a:lnTo>
                    <a:pt x="2622716" y="3327351"/>
                  </a:lnTo>
                  <a:lnTo>
                    <a:pt x="2626333" y="3350306"/>
                  </a:lnTo>
                  <a:lnTo>
                    <a:pt x="2657456" y="3332304"/>
                  </a:lnTo>
                  <a:lnTo>
                    <a:pt x="2657456" y="3332304"/>
                  </a:lnTo>
                  <a:cubicBezTo>
                    <a:pt x="2666869" y="3325741"/>
                    <a:pt x="2671970" y="3314578"/>
                    <a:pt x="2670781" y="3303157"/>
                  </a:cubicBezTo>
                  <a:lnTo>
                    <a:pt x="2670781" y="1565988"/>
                  </a:lnTo>
                  <a:cubicBezTo>
                    <a:pt x="2669068" y="1534336"/>
                    <a:pt x="2652383" y="1505399"/>
                    <a:pt x="2625857" y="1488073"/>
                  </a:cubicBezTo>
                  <a:close/>
                </a:path>
              </a:pathLst>
            </a:custGeom>
            <a:solidFill>
              <a:srgbClr val="D6D8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32"/>
            <p:cNvSpPr/>
            <p:nvPr/>
          </p:nvSpPr>
          <p:spPr>
            <a:xfrm>
              <a:off x="3662233" y="794118"/>
              <a:ext cx="2655076" cy="3335369"/>
            </a:xfrm>
            <a:custGeom>
              <a:rect b="b" l="l" r="r" t="t"/>
              <a:pathLst>
                <a:path extrusionOk="0" h="3335369" w="2655076">
                  <a:moveTo>
                    <a:pt x="2655077" y="1566234"/>
                  </a:moveTo>
                  <a:lnTo>
                    <a:pt x="2655077" y="3303309"/>
                  </a:lnTo>
                  <a:cubicBezTo>
                    <a:pt x="2655077" y="3331884"/>
                    <a:pt x="2635089" y="3343599"/>
                    <a:pt x="2610153" y="3329216"/>
                  </a:cubicBezTo>
                  <a:lnTo>
                    <a:pt x="44924" y="1847031"/>
                  </a:lnTo>
                  <a:cubicBezTo>
                    <a:pt x="18398" y="1829705"/>
                    <a:pt x="1713" y="1800768"/>
                    <a:pt x="0" y="1769117"/>
                  </a:cubicBezTo>
                  <a:lnTo>
                    <a:pt x="0" y="32138"/>
                  </a:lnTo>
                  <a:cubicBezTo>
                    <a:pt x="0" y="3563"/>
                    <a:pt x="20082" y="-8248"/>
                    <a:pt x="44924" y="6134"/>
                  </a:cubicBezTo>
                  <a:lnTo>
                    <a:pt x="2610153" y="1488320"/>
                  </a:lnTo>
                  <a:cubicBezTo>
                    <a:pt x="2636717" y="1505607"/>
                    <a:pt x="2653411" y="1534564"/>
                    <a:pt x="2655077" y="1566234"/>
                  </a:cubicBezTo>
                  <a:close/>
                </a:path>
              </a:pathLst>
            </a:custGeom>
            <a:solidFill>
              <a:srgbClr val="FAFBF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32"/>
            <p:cNvSpPr/>
            <p:nvPr/>
          </p:nvSpPr>
          <p:spPr>
            <a:xfrm>
              <a:off x="3763407" y="1012375"/>
              <a:ext cx="1575095" cy="1000982"/>
            </a:xfrm>
            <a:custGeom>
              <a:rect b="b" l="l" r="r" t="t"/>
              <a:pathLst>
                <a:path extrusionOk="0" h="1000982" w="1575095">
                  <a:moveTo>
                    <a:pt x="1575095" y="1000982"/>
                  </a:moveTo>
                  <a:lnTo>
                    <a:pt x="0" y="90869"/>
                  </a:lnTo>
                  <a:lnTo>
                    <a:pt x="0" y="0"/>
                  </a:lnTo>
                  <a:lnTo>
                    <a:pt x="1575095" y="910114"/>
                  </a:lnTo>
                  <a:lnTo>
                    <a:pt x="1575095" y="1000982"/>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 name="Google Shape;360;p32"/>
            <p:cNvSpPr/>
            <p:nvPr/>
          </p:nvSpPr>
          <p:spPr>
            <a:xfrm>
              <a:off x="3763407" y="1170775"/>
              <a:ext cx="1493432" cy="908399"/>
            </a:xfrm>
            <a:custGeom>
              <a:rect b="b" l="l" r="r" t="t"/>
              <a:pathLst>
                <a:path extrusionOk="0" h="908399" w="1493432">
                  <a:moveTo>
                    <a:pt x="1493433" y="908399"/>
                  </a:moveTo>
                  <a:lnTo>
                    <a:pt x="0" y="45434"/>
                  </a:lnTo>
                  <a:lnTo>
                    <a:pt x="0" y="0"/>
                  </a:lnTo>
                  <a:lnTo>
                    <a:pt x="1493433" y="862965"/>
                  </a:lnTo>
                  <a:lnTo>
                    <a:pt x="1493433" y="908399"/>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 name="Google Shape;361;p32"/>
            <p:cNvSpPr/>
            <p:nvPr/>
          </p:nvSpPr>
          <p:spPr>
            <a:xfrm>
              <a:off x="3763407" y="1252119"/>
              <a:ext cx="1319638" cy="808005"/>
            </a:xfrm>
            <a:custGeom>
              <a:rect b="b" l="l" r="r" t="t"/>
              <a:pathLst>
                <a:path extrusionOk="0" h="808005" w="1319638">
                  <a:moveTo>
                    <a:pt x="1319638" y="808006"/>
                  </a:moveTo>
                  <a:lnTo>
                    <a:pt x="0" y="45434"/>
                  </a:lnTo>
                  <a:lnTo>
                    <a:pt x="0" y="0"/>
                  </a:lnTo>
                  <a:lnTo>
                    <a:pt x="1319638" y="762572"/>
                  </a:lnTo>
                  <a:lnTo>
                    <a:pt x="1319638" y="808006"/>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 name="Google Shape;362;p32"/>
            <p:cNvSpPr/>
            <p:nvPr/>
          </p:nvSpPr>
          <p:spPr>
            <a:xfrm>
              <a:off x="3763407" y="1333558"/>
              <a:ext cx="1235786" cy="759428"/>
            </a:xfrm>
            <a:custGeom>
              <a:rect b="b" l="l" r="r" t="t"/>
              <a:pathLst>
                <a:path extrusionOk="0" h="759428" w="1235786">
                  <a:moveTo>
                    <a:pt x="1235787" y="759428"/>
                  </a:moveTo>
                  <a:lnTo>
                    <a:pt x="0" y="45434"/>
                  </a:lnTo>
                  <a:lnTo>
                    <a:pt x="0" y="0"/>
                  </a:lnTo>
                  <a:lnTo>
                    <a:pt x="1235787" y="713994"/>
                  </a:lnTo>
                  <a:lnTo>
                    <a:pt x="1235787" y="759428"/>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 name="Google Shape;363;p32"/>
            <p:cNvSpPr/>
            <p:nvPr/>
          </p:nvSpPr>
          <p:spPr>
            <a:xfrm>
              <a:off x="5632982" y="2768594"/>
              <a:ext cx="578775" cy="425291"/>
            </a:xfrm>
            <a:custGeom>
              <a:rect b="b" l="l" r="r" t="t"/>
              <a:pathLst>
                <a:path extrusionOk="0" h="425291" w="578775">
                  <a:moveTo>
                    <a:pt x="578775" y="425291"/>
                  </a:moveTo>
                  <a:lnTo>
                    <a:pt x="0" y="90869"/>
                  </a:lnTo>
                  <a:lnTo>
                    <a:pt x="0" y="0"/>
                  </a:lnTo>
                  <a:lnTo>
                    <a:pt x="578775" y="334328"/>
                  </a:lnTo>
                  <a:lnTo>
                    <a:pt x="578775" y="425291"/>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32"/>
            <p:cNvSpPr/>
            <p:nvPr/>
          </p:nvSpPr>
          <p:spPr>
            <a:xfrm>
              <a:off x="5632982" y="2926995"/>
              <a:ext cx="548794" cy="362521"/>
            </a:xfrm>
            <a:custGeom>
              <a:rect b="b" l="l" r="r" t="t"/>
              <a:pathLst>
                <a:path extrusionOk="0" h="362521" w="548794">
                  <a:moveTo>
                    <a:pt x="548795" y="362521"/>
                  </a:moveTo>
                  <a:lnTo>
                    <a:pt x="0" y="45434"/>
                  </a:lnTo>
                  <a:lnTo>
                    <a:pt x="0" y="0"/>
                  </a:lnTo>
                  <a:lnTo>
                    <a:pt x="548795" y="317087"/>
                  </a:lnTo>
                  <a:lnTo>
                    <a:pt x="548795" y="362521"/>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 name="Google Shape;365;p32"/>
            <p:cNvSpPr/>
            <p:nvPr/>
          </p:nvSpPr>
          <p:spPr>
            <a:xfrm>
              <a:off x="5632982" y="3008338"/>
              <a:ext cx="484930" cy="325659"/>
            </a:xfrm>
            <a:custGeom>
              <a:rect b="b" l="l" r="r" t="t"/>
              <a:pathLst>
                <a:path extrusionOk="0" h="325659" w="484930">
                  <a:moveTo>
                    <a:pt x="484930" y="325660"/>
                  </a:moveTo>
                  <a:lnTo>
                    <a:pt x="0" y="45434"/>
                  </a:lnTo>
                  <a:lnTo>
                    <a:pt x="0" y="0"/>
                  </a:lnTo>
                  <a:lnTo>
                    <a:pt x="484930" y="280226"/>
                  </a:lnTo>
                  <a:lnTo>
                    <a:pt x="484930" y="325660"/>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 name="Google Shape;366;p32"/>
            <p:cNvSpPr/>
            <p:nvPr/>
          </p:nvSpPr>
          <p:spPr>
            <a:xfrm>
              <a:off x="5632982" y="3089777"/>
              <a:ext cx="454092" cy="307752"/>
            </a:xfrm>
            <a:custGeom>
              <a:rect b="b" l="l" r="r" t="t"/>
              <a:pathLst>
                <a:path extrusionOk="0" h="307752" w="454092">
                  <a:moveTo>
                    <a:pt x="454093" y="307753"/>
                  </a:moveTo>
                  <a:lnTo>
                    <a:pt x="0" y="45434"/>
                  </a:lnTo>
                  <a:lnTo>
                    <a:pt x="0" y="0"/>
                  </a:lnTo>
                  <a:lnTo>
                    <a:pt x="454093" y="262319"/>
                  </a:lnTo>
                  <a:lnTo>
                    <a:pt x="454093" y="307753"/>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 name="Google Shape;367;p32"/>
            <p:cNvSpPr/>
            <p:nvPr/>
          </p:nvSpPr>
          <p:spPr>
            <a:xfrm>
              <a:off x="3763407" y="1505008"/>
              <a:ext cx="1575095" cy="1000982"/>
            </a:xfrm>
            <a:custGeom>
              <a:rect b="b" l="l" r="r" t="t"/>
              <a:pathLst>
                <a:path extrusionOk="0" h="1000982" w="1575095">
                  <a:moveTo>
                    <a:pt x="1575095" y="1000982"/>
                  </a:moveTo>
                  <a:lnTo>
                    <a:pt x="0" y="90868"/>
                  </a:lnTo>
                  <a:lnTo>
                    <a:pt x="0" y="0"/>
                  </a:lnTo>
                  <a:lnTo>
                    <a:pt x="1575095" y="910114"/>
                  </a:lnTo>
                  <a:lnTo>
                    <a:pt x="1575095" y="1000982"/>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 name="Google Shape;368;p32"/>
            <p:cNvSpPr/>
            <p:nvPr/>
          </p:nvSpPr>
          <p:spPr>
            <a:xfrm>
              <a:off x="3763407" y="1663408"/>
              <a:ext cx="1493432" cy="908399"/>
            </a:xfrm>
            <a:custGeom>
              <a:rect b="b" l="l" r="r" t="t"/>
              <a:pathLst>
                <a:path extrusionOk="0" h="908399" w="1493432">
                  <a:moveTo>
                    <a:pt x="1493433" y="908399"/>
                  </a:moveTo>
                  <a:lnTo>
                    <a:pt x="0" y="45529"/>
                  </a:lnTo>
                  <a:lnTo>
                    <a:pt x="0" y="0"/>
                  </a:lnTo>
                  <a:lnTo>
                    <a:pt x="1493433" y="862965"/>
                  </a:lnTo>
                  <a:lnTo>
                    <a:pt x="1493433" y="908399"/>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 name="Google Shape;369;p32"/>
            <p:cNvSpPr/>
            <p:nvPr/>
          </p:nvSpPr>
          <p:spPr>
            <a:xfrm>
              <a:off x="3763407" y="1744847"/>
              <a:ext cx="1319638" cy="807910"/>
            </a:xfrm>
            <a:custGeom>
              <a:rect b="b" l="l" r="r" t="t"/>
              <a:pathLst>
                <a:path extrusionOk="0" h="807910" w="1319638">
                  <a:moveTo>
                    <a:pt x="1319638" y="807911"/>
                  </a:moveTo>
                  <a:lnTo>
                    <a:pt x="0" y="45434"/>
                  </a:lnTo>
                  <a:lnTo>
                    <a:pt x="0" y="0"/>
                  </a:lnTo>
                  <a:lnTo>
                    <a:pt x="1319638" y="762476"/>
                  </a:lnTo>
                  <a:lnTo>
                    <a:pt x="1319638" y="807911"/>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 name="Google Shape;370;p32"/>
            <p:cNvSpPr/>
            <p:nvPr/>
          </p:nvSpPr>
          <p:spPr>
            <a:xfrm>
              <a:off x="3763407" y="1826191"/>
              <a:ext cx="1235786" cy="759523"/>
            </a:xfrm>
            <a:custGeom>
              <a:rect b="b" l="l" r="r" t="t"/>
              <a:pathLst>
                <a:path extrusionOk="0" h="759523" w="1235786">
                  <a:moveTo>
                    <a:pt x="1235787" y="759523"/>
                  </a:moveTo>
                  <a:lnTo>
                    <a:pt x="0" y="45434"/>
                  </a:lnTo>
                  <a:lnTo>
                    <a:pt x="0" y="0"/>
                  </a:lnTo>
                  <a:lnTo>
                    <a:pt x="1235787" y="713994"/>
                  </a:lnTo>
                  <a:lnTo>
                    <a:pt x="1235787" y="759523"/>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 name="Google Shape;371;p32"/>
            <p:cNvSpPr/>
            <p:nvPr/>
          </p:nvSpPr>
          <p:spPr>
            <a:xfrm>
              <a:off x="3763407" y="1997641"/>
              <a:ext cx="1575095" cy="1001077"/>
            </a:xfrm>
            <a:custGeom>
              <a:rect b="b" l="l" r="r" t="t"/>
              <a:pathLst>
                <a:path extrusionOk="0" h="1001077" w="1575095">
                  <a:moveTo>
                    <a:pt x="1575095" y="1001078"/>
                  </a:moveTo>
                  <a:lnTo>
                    <a:pt x="0" y="90964"/>
                  </a:lnTo>
                  <a:lnTo>
                    <a:pt x="0" y="0"/>
                  </a:lnTo>
                  <a:lnTo>
                    <a:pt x="1575095" y="910209"/>
                  </a:lnTo>
                  <a:lnTo>
                    <a:pt x="1575095" y="1001078"/>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2" name="Google Shape;372;p32"/>
            <p:cNvSpPr/>
            <p:nvPr/>
          </p:nvSpPr>
          <p:spPr>
            <a:xfrm>
              <a:off x="3763407" y="2156137"/>
              <a:ext cx="1493432" cy="908399"/>
            </a:xfrm>
            <a:custGeom>
              <a:rect b="b" l="l" r="r" t="t"/>
              <a:pathLst>
                <a:path extrusionOk="0" h="908399" w="1493432">
                  <a:moveTo>
                    <a:pt x="1493433" y="908399"/>
                  </a:moveTo>
                  <a:lnTo>
                    <a:pt x="0" y="45434"/>
                  </a:lnTo>
                  <a:lnTo>
                    <a:pt x="0" y="0"/>
                  </a:lnTo>
                  <a:lnTo>
                    <a:pt x="1493433" y="862870"/>
                  </a:lnTo>
                  <a:lnTo>
                    <a:pt x="1493433" y="908399"/>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3" name="Google Shape;373;p32"/>
            <p:cNvSpPr/>
            <p:nvPr/>
          </p:nvSpPr>
          <p:spPr>
            <a:xfrm>
              <a:off x="3763407" y="2237480"/>
              <a:ext cx="1319638" cy="808005"/>
            </a:xfrm>
            <a:custGeom>
              <a:rect b="b" l="l" r="r" t="t"/>
              <a:pathLst>
                <a:path extrusionOk="0" h="808005" w="1319638">
                  <a:moveTo>
                    <a:pt x="1319638" y="808006"/>
                  </a:moveTo>
                  <a:lnTo>
                    <a:pt x="0" y="45434"/>
                  </a:lnTo>
                  <a:lnTo>
                    <a:pt x="0" y="0"/>
                  </a:lnTo>
                  <a:lnTo>
                    <a:pt x="1319638" y="762476"/>
                  </a:lnTo>
                  <a:lnTo>
                    <a:pt x="1319638" y="808006"/>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32"/>
            <p:cNvSpPr/>
            <p:nvPr/>
          </p:nvSpPr>
          <p:spPr>
            <a:xfrm>
              <a:off x="3763407" y="2318824"/>
              <a:ext cx="1235786" cy="759523"/>
            </a:xfrm>
            <a:custGeom>
              <a:rect b="b" l="l" r="r" t="t"/>
              <a:pathLst>
                <a:path extrusionOk="0" h="759523" w="1235786">
                  <a:moveTo>
                    <a:pt x="1235787" y="759523"/>
                  </a:moveTo>
                  <a:lnTo>
                    <a:pt x="0" y="45529"/>
                  </a:lnTo>
                  <a:lnTo>
                    <a:pt x="0" y="0"/>
                  </a:lnTo>
                  <a:lnTo>
                    <a:pt x="1235787" y="714089"/>
                  </a:lnTo>
                  <a:lnTo>
                    <a:pt x="1235787" y="759523"/>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32"/>
            <p:cNvSpPr/>
            <p:nvPr/>
          </p:nvSpPr>
          <p:spPr>
            <a:xfrm>
              <a:off x="3763407" y="2490369"/>
              <a:ext cx="1575095" cy="1000982"/>
            </a:xfrm>
            <a:custGeom>
              <a:rect b="b" l="l" r="r" t="t"/>
              <a:pathLst>
                <a:path extrusionOk="0" h="1000982" w="1575095">
                  <a:moveTo>
                    <a:pt x="1575095" y="1000982"/>
                  </a:moveTo>
                  <a:lnTo>
                    <a:pt x="0" y="90869"/>
                  </a:lnTo>
                  <a:lnTo>
                    <a:pt x="0" y="0"/>
                  </a:lnTo>
                  <a:lnTo>
                    <a:pt x="1575095" y="910114"/>
                  </a:lnTo>
                  <a:lnTo>
                    <a:pt x="1575095" y="1000982"/>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 name="Google Shape;376;p32"/>
            <p:cNvSpPr/>
            <p:nvPr/>
          </p:nvSpPr>
          <p:spPr>
            <a:xfrm>
              <a:off x="3763407" y="2648770"/>
              <a:ext cx="1493528" cy="887920"/>
            </a:xfrm>
            <a:custGeom>
              <a:rect b="b" l="l" r="r" t="t"/>
              <a:pathLst>
                <a:path extrusionOk="0" h="887920" w="1493528">
                  <a:moveTo>
                    <a:pt x="1493528" y="862965"/>
                  </a:moveTo>
                  <a:lnTo>
                    <a:pt x="1493528" y="887920"/>
                  </a:lnTo>
                  <a:lnTo>
                    <a:pt x="0" y="24955"/>
                  </a:lnTo>
                  <a:lnTo>
                    <a:pt x="0" y="0"/>
                  </a:lnTo>
                  <a:lnTo>
                    <a:pt x="1493528" y="862965"/>
                  </a:ln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32"/>
            <p:cNvSpPr/>
            <p:nvPr/>
          </p:nvSpPr>
          <p:spPr>
            <a:xfrm>
              <a:off x="5633267" y="2100963"/>
              <a:ext cx="578489" cy="901329"/>
            </a:xfrm>
            <a:custGeom>
              <a:rect b="b" l="l" r="r" t="t"/>
              <a:pathLst>
                <a:path extrusionOk="0" h="901329" w="578489">
                  <a:moveTo>
                    <a:pt x="560502" y="899184"/>
                  </a:moveTo>
                  <a:lnTo>
                    <a:pt x="17989" y="585621"/>
                  </a:lnTo>
                  <a:cubicBezTo>
                    <a:pt x="6910" y="577639"/>
                    <a:pt x="247" y="564895"/>
                    <a:pt x="0" y="551236"/>
                  </a:cubicBezTo>
                  <a:lnTo>
                    <a:pt x="0" y="15645"/>
                  </a:lnTo>
                  <a:cubicBezTo>
                    <a:pt x="0" y="2405"/>
                    <a:pt x="8090" y="-3405"/>
                    <a:pt x="17989" y="2024"/>
                  </a:cubicBezTo>
                  <a:lnTo>
                    <a:pt x="560502" y="315587"/>
                  </a:lnTo>
                  <a:cubicBezTo>
                    <a:pt x="571580" y="323569"/>
                    <a:pt x="578242" y="336314"/>
                    <a:pt x="578490" y="349973"/>
                  </a:cubicBezTo>
                  <a:lnTo>
                    <a:pt x="578490" y="885563"/>
                  </a:lnTo>
                  <a:cubicBezTo>
                    <a:pt x="578490" y="898803"/>
                    <a:pt x="570400" y="904899"/>
                    <a:pt x="560502" y="899184"/>
                  </a:cubicBez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32"/>
            <p:cNvSpPr/>
            <p:nvPr/>
          </p:nvSpPr>
          <p:spPr>
            <a:xfrm>
              <a:off x="3680697" y="317054"/>
              <a:ext cx="2667830" cy="1909376"/>
            </a:xfrm>
            <a:custGeom>
              <a:rect b="b" l="l" r="r" t="t"/>
              <a:pathLst>
                <a:path extrusionOk="0" h="1909376" w="2667830">
                  <a:moveTo>
                    <a:pt x="2622906" y="1487514"/>
                  </a:moveTo>
                  <a:lnTo>
                    <a:pt x="57678" y="5329"/>
                  </a:lnTo>
                  <a:cubicBezTo>
                    <a:pt x="49302" y="-517"/>
                    <a:pt x="38518" y="-1633"/>
                    <a:pt x="29124" y="2376"/>
                  </a:cubicBezTo>
                  <a:lnTo>
                    <a:pt x="29124" y="2376"/>
                  </a:lnTo>
                  <a:lnTo>
                    <a:pt x="29124" y="2376"/>
                  </a:lnTo>
                  <a:lnTo>
                    <a:pt x="28553" y="2376"/>
                  </a:lnTo>
                  <a:lnTo>
                    <a:pt x="0" y="18378"/>
                  </a:lnTo>
                  <a:lnTo>
                    <a:pt x="12563" y="38762"/>
                  </a:lnTo>
                  <a:lnTo>
                    <a:pt x="12563" y="320416"/>
                  </a:lnTo>
                  <a:cubicBezTo>
                    <a:pt x="12563" y="353468"/>
                    <a:pt x="32741" y="391949"/>
                    <a:pt x="57583" y="406141"/>
                  </a:cubicBezTo>
                  <a:lnTo>
                    <a:pt x="2617386" y="1885374"/>
                  </a:lnTo>
                  <a:lnTo>
                    <a:pt x="2618719" y="1909377"/>
                  </a:lnTo>
                  <a:lnTo>
                    <a:pt x="2651174" y="1891470"/>
                  </a:lnTo>
                  <a:lnTo>
                    <a:pt x="2651936" y="1890993"/>
                  </a:lnTo>
                  <a:lnTo>
                    <a:pt x="2652888" y="1890517"/>
                  </a:lnTo>
                  <a:lnTo>
                    <a:pt x="2652888" y="1890517"/>
                  </a:lnTo>
                  <a:cubicBezTo>
                    <a:pt x="2662405" y="1884897"/>
                    <a:pt x="2667830" y="1872324"/>
                    <a:pt x="2667830" y="1854608"/>
                  </a:cubicBezTo>
                  <a:lnTo>
                    <a:pt x="2667830" y="1573525"/>
                  </a:lnTo>
                  <a:cubicBezTo>
                    <a:pt x="2667830" y="1540378"/>
                    <a:pt x="2647653" y="1501897"/>
                    <a:pt x="2622906" y="1487514"/>
                  </a:cubicBezTo>
                  <a:close/>
                </a:path>
              </a:pathLst>
            </a:custGeom>
            <a:solidFill>
              <a:srgbClr val="D6D8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32"/>
            <p:cNvSpPr/>
            <p:nvPr/>
          </p:nvSpPr>
          <p:spPr>
            <a:xfrm>
              <a:off x="3662233" y="334831"/>
              <a:ext cx="2655171" cy="1893451"/>
            </a:xfrm>
            <a:custGeom>
              <a:rect b="b" l="l" r="r" t="t"/>
              <a:pathLst>
                <a:path extrusionOk="0" h="1893451" w="2655171">
                  <a:moveTo>
                    <a:pt x="2610153" y="1888076"/>
                  </a:moveTo>
                  <a:lnTo>
                    <a:pt x="44924" y="405890"/>
                  </a:lnTo>
                  <a:cubicBezTo>
                    <a:pt x="20082" y="391508"/>
                    <a:pt x="0" y="353027"/>
                    <a:pt x="0" y="320165"/>
                  </a:cubicBezTo>
                  <a:lnTo>
                    <a:pt x="0" y="39368"/>
                  </a:lnTo>
                  <a:cubicBezTo>
                    <a:pt x="0" y="6317"/>
                    <a:pt x="20082" y="-8923"/>
                    <a:pt x="44924" y="5364"/>
                  </a:cubicBezTo>
                  <a:lnTo>
                    <a:pt x="2610153" y="1487168"/>
                  </a:lnTo>
                  <a:cubicBezTo>
                    <a:pt x="2634994" y="1501551"/>
                    <a:pt x="2655172" y="1540032"/>
                    <a:pt x="2655172" y="1572893"/>
                  </a:cubicBezTo>
                  <a:lnTo>
                    <a:pt x="2655172" y="1853976"/>
                  </a:lnTo>
                  <a:cubicBezTo>
                    <a:pt x="2655172" y="1887218"/>
                    <a:pt x="2634994" y="1902363"/>
                    <a:pt x="2610153" y="1888076"/>
                  </a:cubicBezTo>
                  <a:close/>
                </a:path>
              </a:pathLst>
            </a:custGeom>
            <a:solidFill>
              <a:srgbClr val="FAFBF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 name="Google Shape;380;p32"/>
            <p:cNvSpPr/>
            <p:nvPr/>
          </p:nvSpPr>
          <p:spPr>
            <a:xfrm>
              <a:off x="3763692" y="506668"/>
              <a:ext cx="2448064" cy="1546988"/>
            </a:xfrm>
            <a:custGeom>
              <a:rect b="b" l="l" r="r" t="t"/>
              <a:pathLst>
                <a:path extrusionOk="0" h="1546988" w="2448064">
                  <a:moveTo>
                    <a:pt x="2430077" y="1544789"/>
                  </a:moveTo>
                  <a:lnTo>
                    <a:pt x="17703" y="150995"/>
                  </a:lnTo>
                  <a:cubicBezTo>
                    <a:pt x="6701" y="142981"/>
                    <a:pt x="133" y="130229"/>
                    <a:pt x="0" y="116610"/>
                  </a:cubicBezTo>
                  <a:lnTo>
                    <a:pt x="0" y="15645"/>
                  </a:lnTo>
                  <a:cubicBezTo>
                    <a:pt x="0" y="2405"/>
                    <a:pt x="7995" y="-3405"/>
                    <a:pt x="17989" y="2024"/>
                  </a:cubicBezTo>
                  <a:lnTo>
                    <a:pt x="2430077" y="1395913"/>
                  </a:lnTo>
                  <a:cubicBezTo>
                    <a:pt x="2441174" y="1403876"/>
                    <a:pt x="2447846" y="1416630"/>
                    <a:pt x="2448065" y="1430298"/>
                  </a:cubicBezTo>
                  <a:lnTo>
                    <a:pt x="2448065" y="1531168"/>
                  </a:lnTo>
                  <a:cubicBezTo>
                    <a:pt x="2448065" y="1544503"/>
                    <a:pt x="2439975" y="1550599"/>
                    <a:pt x="2430077" y="1544789"/>
                  </a:cubicBezTo>
                  <a:close/>
                </a:path>
              </a:pathLst>
            </a:custGeom>
            <a:solidFill>
              <a:srgbClr val="E9EA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1" name="Google Shape;381;p32"/>
            <p:cNvSpPr/>
            <p:nvPr/>
          </p:nvSpPr>
          <p:spPr>
            <a:xfrm>
              <a:off x="6042246" y="1815046"/>
              <a:ext cx="173984" cy="241344"/>
            </a:xfrm>
            <a:custGeom>
              <a:rect b="b" l="l" r="r" t="t"/>
              <a:pathLst>
                <a:path extrusionOk="0" h="241344" w="173984">
                  <a:moveTo>
                    <a:pt x="155996" y="239077"/>
                  </a:moveTo>
                  <a:lnTo>
                    <a:pt x="0" y="148876"/>
                  </a:lnTo>
                  <a:lnTo>
                    <a:pt x="0" y="0"/>
                  </a:lnTo>
                  <a:lnTo>
                    <a:pt x="155996" y="90106"/>
                  </a:lnTo>
                  <a:cubicBezTo>
                    <a:pt x="167094" y="98069"/>
                    <a:pt x="173766" y="110823"/>
                    <a:pt x="173985" y="124492"/>
                  </a:cubicBezTo>
                  <a:lnTo>
                    <a:pt x="173985" y="225457"/>
                  </a:lnTo>
                  <a:cubicBezTo>
                    <a:pt x="173985" y="238696"/>
                    <a:pt x="165895" y="245078"/>
                    <a:pt x="155996" y="239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 name="Google Shape;382;p32"/>
            <p:cNvSpPr/>
            <p:nvPr/>
          </p:nvSpPr>
          <p:spPr>
            <a:xfrm>
              <a:off x="3824606" y="578160"/>
              <a:ext cx="40165" cy="72472"/>
            </a:xfrm>
            <a:custGeom>
              <a:rect b="b" l="l" r="r" t="t"/>
              <a:pathLst>
                <a:path extrusionOk="0" h="72472" w="40165">
                  <a:moveTo>
                    <a:pt x="19702" y="39213"/>
                  </a:moveTo>
                  <a:cubicBezTo>
                    <a:pt x="14343" y="34706"/>
                    <a:pt x="9642" y="29481"/>
                    <a:pt x="5711" y="23687"/>
                  </a:cubicBezTo>
                  <a:cubicBezTo>
                    <a:pt x="3103" y="19577"/>
                    <a:pt x="1656" y="14838"/>
                    <a:pt x="1523" y="9971"/>
                  </a:cubicBezTo>
                  <a:cubicBezTo>
                    <a:pt x="1523" y="4892"/>
                    <a:pt x="3236" y="1716"/>
                    <a:pt x="6663" y="446"/>
                  </a:cubicBezTo>
                  <a:cubicBezTo>
                    <a:pt x="11402" y="-686"/>
                    <a:pt x="16390" y="362"/>
                    <a:pt x="20273" y="3304"/>
                  </a:cubicBezTo>
                  <a:cubicBezTo>
                    <a:pt x="27820" y="7698"/>
                    <a:pt x="33779" y="14365"/>
                    <a:pt x="37310" y="22354"/>
                  </a:cubicBezTo>
                  <a:cubicBezTo>
                    <a:pt x="38899" y="25889"/>
                    <a:pt x="39746" y="29716"/>
                    <a:pt x="39784" y="33593"/>
                  </a:cubicBezTo>
                  <a:lnTo>
                    <a:pt x="32456" y="29307"/>
                  </a:lnTo>
                  <a:cubicBezTo>
                    <a:pt x="32446" y="25435"/>
                    <a:pt x="31361" y="21642"/>
                    <a:pt x="29315" y="18353"/>
                  </a:cubicBezTo>
                  <a:cubicBezTo>
                    <a:pt x="27059" y="14814"/>
                    <a:pt x="23947" y="11899"/>
                    <a:pt x="20273" y="9876"/>
                  </a:cubicBezTo>
                  <a:cubicBezTo>
                    <a:pt x="17893" y="8035"/>
                    <a:pt x="14867" y="7244"/>
                    <a:pt x="11897" y="7685"/>
                  </a:cubicBezTo>
                  <a:cubicBezTo>
                    <a:pt x="9899" y="8352"/>
                    <a:pt x="8852" y="10352"/>
                    <a:pt x="8852" y="13591"/>
                  </a:cubicBezTo>
                  <a:cubicBezTo>
                    <a:pt x="8956" y="16577"/>
                    <a:pt x="9946" y="19463"/>
                    <a:pt x="11707" y="21878"/>
                  </a:cubicBezTo>
                  <a:cubicBezTo>
                    <a:pt x="14410" y="25801"/>
                    <a:pt x="17608" y="29356"/>
                    <a:pt x="21225" y="32450"/>
                  </a:cubicBezTo>
                  <a:cubicBezTo>
                    <a:pt x="25289" y="35896"/>
                    <a:pt x="29077" y="39653"/>
                    <a:pt x="32551" y="43690"/>
                  </a:cubicBezTo>
                  <a:cubicBezTo>
                    <a:pt x="34911" y="46585"/>
                    <a:pt x="36862" y="49789"/>
                    <a:pt x="38357" y="53215"/>
                  </a:cubicBezTo>
                  <a:cubicBezTo>
                    <a:pt x="39565" y="56243"/>
                    <a:pt x="40184" y="59478"/>
                    <a:pt x="40165" y="62740"/>
                  </a:cubicBezTo>
                  <a:cubicBezTo>
                    <a:pt x="40165" y="67883"/>
                    <a:pt x="38452" y="71027"/>
                    <a:pt x="34930" y="72265"/>
                  </a:cubicBezTo>
                  <a:cubicBezTo>
                    <a:pt x="30000" y="73000"/>
                    <a:pt x="24975" y="71769"/>
                    <a:pt x="20939" y="68836"/>
                  </a:cubicBezTo>
                  <a:cubicBezTo>
                    <a:pt x="16989" y="66477"/>
                    <a:pt x="13392" y="63558"/>
                    <a:pt x="10279" y="60168"/>
                  </a:cubicBezTo>
                  <a:cubicBezTo>
                    <a:pt x="7177" y="56803"/>
                    <a:pt x="4607" y="52980"/>
                    <a:pt x="2665" y="48833"/>
                  </a:cubicBezTo>
                  <a:cubicBezTo>
                    <a:pt x="980" y="45220"/>
                    <a:pt x="76" y="41293"/>
                    <a:pt x="0" y="37308"/>
                  </a:cubicBezTo>
                  <a:lnTo>
                    <a:pt x="7329" y="41594"/>
                  </a:lnTo>
                  <a:cubicBezTo>
                    <a:pt x="7395" y="45632"/>
                    <a:pt x="8690" y="49553"/>
                    <a:pt x="11041" y="52834"/>
                  </a:cubicBezTo>
                  <a:cubicBezTo>
                    <a:pt x="13468" y="56677"/>
                    <a:pt x="16713" y="59932"/>
                    <a:pt x="20558" y="62359"/>
                  </a:cubicBezTo>
                  <a:cubicBezTo>
                    <a:pt x="23109" y="64223"/>
                    <a:pt x="26269" y="65072"/>
                    <a:pt x="29410" y="64740"/>
                  </a:cubicBezTo>
                  <a:cubicBezTo>
                    <a:pt x="31504" y="64073"/>
                    <a:pt x="32456" y="62168"/>
                    <a:pt x="32456" y="59025"/>
                  </a:cubicBezTo>
                  <a:cubicBezTo>
                    <a:pt x="32427" y="55849"/>
                    <a:pt x="31437" y="52758"/>
                    <a:pt x="29600" y="50167"/>
                  </a:cubicBezTo>
                  <a:cubicBezTo>
                    <a:pt x="26726" y="46153"/>
                    <a:pt x="23404" y="42479"/>
                    <a:pt x="19702" y="39213"/>
                  </a:cubicBezTo>
                  <a:close/>
                </a:path>
              </a:pathLst>
            </a:custGeom>
            <a:solidFill>
              <a:srgbClr val="B0B3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 name="Google Shape;383;p32"/>
            <p:cNvSpPr/>
            <p:nvPr/>
          </p:nvSpPr>
          <p:spPr>
            <a:xfrm>
              <a:off x="3871213" y="621212"/>
              <a:ext cx="35348" cy="54941"/>
            </a:xfrm>
            <a:custGeom>
              <a:rect b="b" l="l" r="r" t="t"/>
              <a:pathLst>
                <a:path extrusionOk="0" h="54941" w="35348">
                  <a:moveTo>
                    <a:pt x="18875" y="51977"/>
                  </a:moveTo>
                  <a:cubicBezTo>
                    <a:pt x="13135" y="48563"/>
                    <a:pt x="8434" y="43659"/>
                    <a:pt x="5264" y="37785"/>
                  </a:cubicBezTo>
                  <a:cubicBezTo>
                    <a:pt x="1838" y="31676"/>
                    <a:pt x="39" y="24788"/>
                    <a:pt x="29" y="17782"/>
                  </a:cubicBezTo>
                  <a:lnTo>
                    <a:pt x="29" y="16354"/>
                  </a:lnTo>
                  <a:cubicBezTo>
                    <a:pt x="-170" y="12433"/>
                    <a:pt x="648" y="8529"/>
                    <a:pt x="2409" y="5019"/>
                  </a:cubicBezTo>
                  <a:cubicBezTo>
                    <a:pt x="3665" y="2461"/>
                    <a:pt x="6073" y="656"/>
                    <a:pt x="8881" y="161"/>
                  </a:cubicBezTo>
                  <a:cubicBezTo>
                    <a:pt x="12203" y="-359"/>
                    <a:pt x="15601" y="390"/>
                    <a:pt x="18399" y="2257"/>
                  </a:cubicBezTo>
                  <a:cubicBezTo>
                    <a:pt x="23757" y="5352"/>
                    <a:pt x="28097" y="9957"/>
                    <a:pt x="30867" y="15496"/>
                  </a:cubicBezTo>
                  <a:cubicBezTo>
                    <a:pt x="33932" y="21744"/>
                    <a:pt x="35474" y="28634"/>
                    <a:pt x="35340" y="35594"/>
                  </a:cubicBezTo>
                  <a:lnTo>
                    <a:pt x="35340" y="38737"/>
                  </a:lnTo>
                  <a:lnTo>
                    <a:pt x="6692" y="22831"/>
                  </a:lnTo>
                  <a:cubicBezTo>
                    <a:pt x="6797" y="27522"/>
                    <a:pt x="8005" y="32121"/>
                    <a:pt x="10213" y="36261"/>
                  </a:cubicBezTo>
                  <a:cubicBezTo>
                    <a:pt x="12136" y="40198"/>
                    <a:pt x="15134" y="43503"/>
                    <a:pt x="18875" y="45786"/>
                  </a:cubicBezTo>
                  <a:cubicBezTo>
                    <a:pt x="20721" y="47055"/>
                    <a:pt x="22920" y="47720"/>
                    <a:pt x="25156" y="47691"/>
                  </a:cubicBezTo>
                  <a:cubicBezTo>
                    <a:pt x="26870" y="47538"/>
                    <a:pt x="28488" y="46798"/>
                    <a:pt x="29725" y="45595"/>
                  </a:cubicBezTo>
                  <a:lnTo>
                    <a:pt x="34008" y="51977"/>
                  </a:lnTo>
                  <a:cubicBezTo>
                    <a:pt x="30962" y="55882"/>
                    <a:pt x="25727" y="55978"/>
                    <a:pt x="18875" y="51977"/>
                  </a:cubicBezTo>
                  <a:close/>
                  <a:moveTo>
                    <a:pt x="18018" y="8924"/>
                  </a:moveTo>
                  <a:cubicBezTo>
                    <a:pt x="15962" y="7338"/>
                    <a:pt x="13164" y="7114"/>
                    <a:pt x="10880" y="8353"/>
                  </a:cubicBezTo>
                  <a:cubicBezTo>
                    <a:pt x="8567" y="10355"/>
                    <a:pt x="7273" y="13292"/>
                    <a:pt x="7358" y="16354"/>
                  </a:cubicBezTo>
                  <a:lnTo>
                    <a:pt x="27916" y="28260"/>
                  </a:lnTo>
                  <a:lnTo>
                    <a:pt x="27916" y="27593"/>
                  </a:lnTo>
                  <a:cubicBezTo>
                    <a:pt x="27821" y="23668"/>
                    <a:pt x="26812" y="19820"/>
                    <a:pt x="24966" y="16354"/>
                  </a:cubicBezTo>
                  <a:cubicBezTo>
                    <a:pt x="23405" y="13263"/>
                    <a:pt x="20997" y="10684"/>
                    <a:pt x="18018" y="8924"/>
                  </a:cubicBezTo>
                  <a:close/>
                </a:path>
              </a:pathLst>
            </a:custGeom>
            <a:solidFill>
              <a:srgbClr val="B0B3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 name="Google Shape;384;p32"/>
            <p:cNvSpPr/>
            <p:nvPr/>
          </p:nvSpPr>
          <p:spPr>
            <a:xfrm>
              <a:off x="3913502" y="644554"/>
              <a:ext cx="33883" cy="60925"/>
            </a:xfrm>
            <a:custGeom>
              <a:rect b="b" l="l" r="r" t="t"/>
              <a:pathLst>
                <a:path extrusionOk="0" h="60925" w="33883">
                  <a:moveTo>
                    <a:pt x="26174" y="56353"/>
                  </a:moveTo>
                  <a:cubicBezTo>
                    <a:pt x="25593" y="54563"/>
                    <a:pt x="25241" y="52707"/>
                    <a:pt x="25127" y="50829"/>
                  </a:cubicBezTo>
                  <a:cubicBezTo>
                    <a:pt x="21386" y="52815"/>
                    <a:pt x="16837" y="52482"/>
                    <a:pt x="13420" y="49972"/>
                  </a:cubicBezTo>
                  <a:cubicBezTo>
                    <a:pt x="9537" y="47601"/>
                    <a:pt x="6272" y="44336"/>
                    <a:pt x="3902" y="40447"/>
                  </a:cubicBezTo>
                  <a:cubicBezTo>
                    <a:pt x="1418" y="36827"/>
                    <a:pt x="57" y="32551"/>
                    <a:pt x="0" y="28159"/>
                  </a:cubicBezTo>
                  <a:cubicBezTo>
                    <a:pt x="0" y="23206"/>
                    <a:pt x="1618" y="20349"/>
                    <a:pt x="4854" y="19492"/>
                  </a:cubicBezTo>
                  <a:cubicBezTo>
                    <a:pt x="9737" y="19010"/>
                    <a:pt x="14629" y="20368"/>
                    <a:pt x="18560" y="23302"/>
                  </a:cubicBezTo>
                  <a:lnTo>
                    <a:pt x="25412" y="27207"/>
                  </a:lnTo>
                  <a:lnTo>
                    <a:pt x="25412" y="23492"/>
                  </a:lnTo>
                  <a:cubicBezTo>
                    <a:pt x="25403" y="20678"/>
                    <a:pt x="24651" y="17915"/>
                    <a:pt x="23223" y="15491"/>
                  </a:cubicBezTo>
                  <a:cubicBezTo>
                    <a:pt x="21662" y="12855"/>
                    <a:pt x="19435" y="10684"/>
                    <a:pt x="16751" y="9205"/>
                  </a:cubicBezTo>
                  <a:cubicBezTo>
                    <a:pt x="14895" y="7913"/>
                    <a:pt x="12601" y="7401"/>
                    <a:pt x="10374" y="7776"/>
                  </a:cubicBezTo>
                  <a:cubicBezTo>
                    <a:pt x="8728" y="8273"/>
                    <a:pt x="7690" y="9882"/>
                    <a:pt x="7900" y="11586"/>
                  </a:cubicBezTo>
                  <a:lnTo>
                    <a:pt x="761" y="7490"/>
                  </a:lnTo>
                  <a:cubicBezTo>
                    <a:pt x="676" y="5394"/>
                    <a:pt x="1466" y="3356"/>
                    <a:pt x="2950" y="1870"/>
                  </a:cubicBezTo>
                  <a:cubicBezTo>
                    <a:pt x="4607" y="446"/>
                    <a:pt x="6786" y="-213"/>
                    <a:pt x="8947" y="61"/>
                  </a:cubicBezTo>
                  <a:cubicBezTo>
                    <a:pt x="11850" y="393"/>
                    <a:pt x="14648" y="1369"/>
                    <a:pt x="17132" y="2918"/>
                  </a:cubicBezTo>
                  <a:cubicBezTo>
                    <a:pt x="21681" y="5399"/>
                    <a:pt x="25517" y="9008"/>
                    <a:pt x="28268" y="13396"/>
                  </a:cubicBezTo>
                  <a:cubicBezTo>
                    <a:pt x="30895" y="17497"/>
                    <a:pt x="32341" y="22242"/>
                    <a:pt x="32455" y="27112"/>
                  </a:cubicBezTo>
                  <a:lnTo>
                    <a:pt x="32455" y="49019"/>
                  </a:lnTo>
                  <a:cubicBezTo>
                    <a:pt x="32379" y="52815"/>
                    <a:pt x="32865" y="56602"/>
                    <a:pt x="33883" y="60259"/>
                  </a:cubicBezTo>
                  <a:lnTo>
                    <a:pt x="33883" y="60925"/>
                  </a:lnTo>
                  <a:close/>
                  <a:moveTo>
                    <a:pt x="14467" y="43971"/>
                  </a:moveTo>
                  <a:cubicBezTo>
                    <a:pt x="16342" y="45144"/>
                    <a:pt x="18541" y="45710"/>
                    <a:pt x="20749" y="45590"/>
                  </a:cubicBezTo>
                  <a:cubicBezTo>
                    <a:pt x="22547" y="45530"/>
                    <a:pt x="24185" y="44514"/>
                    <a:pt x="25032" y="42923"/>
                  </a:cubicBezTo>
                  <a:lnTo>
                    <a:pt x="25032" y="33398"/>
                  </a:lnTo>
                  <a:lnTo>
                    <a:pt x="19511" y="30160"/>
                  </a:lnTo>
                  <a:cubicBezTo>
                    <a:pt x="10945" y="25207"/>
                    <a:pt x="6662" y="25683"/>
                    <a:pt x="6662" y="31493"/>
                  </a:cubicBezTo>
                  <a:cubicBezTo>
                    <a:pt x="6653" y="34072"/>
                    <a:pt x="7414" y="36593"/>
                    <a:pt x="8851" y="38732"/>
                  </a:cubicBezTo>
                  <a:cubicBezTo>
                    <a:pt x="10270" y="40907"/>
                    <a:pt x="12202" y="42704"/>
                    <a:pt x="14467" y="43971"/>
                  </a:cubicBezTo>
                  <a:close/>
                </a:path>
              </a:pathLst>
            </a:custGeom>
            <a:solidFill>
              <a:srgbClr val="B0B3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 name="Google Shape;385;p32"/>
            <p:cNvSpPr/>
            <p:nvPr/>
          </p:nvSpPr>
          <p:spPr>
            <a:xfrm>
              <a:off x="3956522" y="663093"/>
              <a:ext cx="19892" cy="51720"/>
            </a:xfrm>
            <a:custGeom>
              <a:rect b="b" l="l" r="r" t="t"/>
              <a:pathLst>
                <a:path extrusionOk="0" h="51720" w="19892">
                  <a:moveTo>
                    <a:pt x="19892" y="18955"/>
                  </a:moveTo>
                  <a:cubicBezTo>
                    <a:pt x="18807" y="18085"/>
                    <a:pt x="17656" y="17290"/>
                    <a:pt x="16466" y="16573"/>
                  </a:cubicBezTo>
                  <a:cubicBezTo>
                    <a:pt x="11897" y="13906"/>
                    <a:pt x="8728" y="14383"/>
                    <a:pt x="6948" y="18002"/>
                  </a:cubicBezTo>
                  <a:lnTo>
                    <a:pt x="6948" y="51721"/>
                  </a:lnTo>
                  <a:lnTo>
                    <a:pt x="0" y="47625"/>
                  </a:lnTo>
                  <a:lnTo>
                    <a:pt x="0" y="0"/>
                  </a:lnTo>
                  <a:lnTo>
                    <a:pt x="6758" y="3905"/>
                  </a:lnTo>
                  <a:lnTo>
                    <a:pt x="6758" y="9430"/>
                  </a:lnTo>
                  <a:cubicBezTo>
                    <a:pt x="9042" y="6572"/>
                    <a:pt x="12278" y="6286"/>
                    <a:pt x="16275" y="8763"/>
                  </a:cubicBezTo>
                  <a:cubicBezTo>
                    <a:pt x="17408" y="9388"/>
                    <a:pt x="18436" y="10192"/>
                    <a:pt x="19321" y="11144"/>
                  </a:cubicBezTo>
                  <a:close/>
                </a:path>
              </a:pathLst>
            </a:custGeom>
            <a:solidFill>
              <a:srgbClr val="B0B3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 name="Google Shape;386;p32"/>
            <p:cNvSpPr/>
            <p:nvPr/>
          </p:nvSpPr>
          <p:spPr>
            <a:xfrm>
              <a:off x="3980286" y="683824"/>
              <a:ext cx="34675" cy="54516"/>
            </a:xfrm>
            <a:custGeom>
              <a:rect b="b" l="l" r="r" t="t"/>
              <a:pathLst>
                <a:path extrusionOk="0" h="54516" w="34675">
                  <a:moveTo>
                    <a:pt x="18400" y="45467"/>
                  </a:moveTo>
                  <a:cubicBezTo>
                    <a:pt x="20304" y="46811"/>
                    <a:pt x="22721" y="47231"/>
                    <a:pt x="24967" y="46610"/>
                  </a:cubicBezTo>
                  <a:cubicBezTo>
                    <a:pt x="26918" y="45847"/>
                    <a:pt x="28175" y="43941"/>
                    <a:pt x="28108" y="41848"/>
                  </a:cubicBezTo>
                  <a:lnTo>
                    <a:pt x="34675" y="45658"/>
                  </a:lnTo>
                  <a:cubicBezTo>
                    <a:pt x="34694" y="48006"/>
                    <a:pt x="33847" y="50279"/>
                    <a:pt x="32296" y="52040"/>
                  </a:cubicBezTo>
                  <a:cubicBezTo>
                    <a:pt x="30716" y="53647"/>
                    <a:pt x="28555" y="54541"/>
                    <a:pt x="26300" y="54516"/>
                  </a:cubicBezTo>
                  <a:cubicBezTo>
                    <a:pt x="23501" y="54441"/>
                    <a:pt x="20770" y="53619"/>
                    <a:pt x="18400" y="52135"/>
                  </a:cubicBezTo>
                  <a:cubicBezTo>
                    <a:pt x="12680" y="48793"/>
                    <a:pt x="8054" y="43862"/>
                    <a:pt x="5075" y="37943"/>
                  </a:cubicBezTo>
                  <a:cubicBezTo>
                    <a:pt x="1715" y="31610"/>
                    <a:pt x="-17" y="24539"/>
                    <a:pt x="31" y="17369"/>
                  </a:cubicBezTo>
                  <a:lnTo>
                    <a:pt x="31" y="15940"/>
                  </a:lnTo>
                  <a:cubicBezTo>
                    <a:pt x="-169" y="12060"/>
                    <a:pt x="611" y="8193"/>
                    <a:pt x="2315" y="4700"/>
                  </a:cubicBezTo>
                  <a:cubicBezTo>
                    <a:pt x="3467" y="2168"/>
                    <a:pt x="5836" y="405"/>
                    <a:pt x="8597" y="33"/>
                  </a:cubicBezTo>
                  <a:cubicBezTo>
                    <a:pt x="11966" y="-190"/>
                    <a:pt x="15316" y="715"/>
                    <a:pt x="18114" y="2605"/>
                  </a:cubicBezTo>
                  <a:cubicBezTo>
                    <a:pt x="22864" y="5371"/>
                    <a:pt x="26823" y="9306"/>
                    <a:pt x="29631" y="14035"/>
                  </a:cubicBezTo>
                  <a:cubicBezTo>
                    <a:pt x="32543" y="18605"/>
                    <a:pt x="34219" y="23859"/>
                    <a:pt x="34485" y="29275"/>
                  </a:cubicBezTo>
                  <a:lnTo>
                    <a:pt x="27918" y="25465"/>
                  </a:lnTo>
                  <a:cubicBezTo>
                    <a:pt x="27651" y="22098"/>
                    <a:pt x="26604" y="18839"/>
                    <a:pt x="24872" y="15940"/>
                  </a:cubicBezTo>
                  <a:cubicBezTo>
                    <a:pt x="23207" y="13144"/>
                    <a:pt x="20884" y="10792"/>
                    <a:pt x="18114" y="9082"/>
                  </a:cubicBezTo>
                  <a:cubicBezTo>
                    <a:pt x="14564" y="7113"/>
                    <a:pt x="11804" y="7113"/>
                    <a:pt x="9834" y="9082"/>
                  </a:cubicBezTo>
                  <a:cubicBezTo>
                    <a:pt x="7464" y="12284"/>
                    <a:pt x="6408" y="16270"/>
                    <a:pt x="6883" y="20226"/>
                  </a:cubicBezTo>
                  <a:lnTo>
                    <a:pt x="6883" y="21750"/>
                  </a:lnTo>
                  <a:cubicBezTo>
                    <a:pt x="6798" y="26703"/>
                    <a:pt x="7807" y="31614"/>
                    <a:pt x="9834" y="36133"/>
                  </a:cubicBezTo>
                  <a:cubicBezTo>
                    <a:pt x="11652" y="40058"/>
                    <a:pt x="14650" y="43321"/>
                    <a:pt x="18400" y="45467"/>
                  </a:cubicBezTo>
                  <a:close/>
                </a:path>
              </a:pathLst>
            </a:custGeom>
            <a:solidFill>
              <a:srgbClr val="B0B3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 name="Google Shape;387;p32"/>
            <p:cNvSpPr/>
            <p:nvPr/>
          </p:nvSpPr>
          <p:spPr>
            <a:xfrm>
              <a:off x="4022575" y="681666"/>
              <a:ext cx="32718" cy="85915"/>
            </a:xfrm>
            <a:custGeom>
              <a:rect b="b" l="l" r="r" t="t"/>
              <a:pathLst>
                <a:path extrusionOk="0" h="85915" w="32718">
                  <a:moveTo>
                    <a:pt x="7614" y="29718"/>
                  </a:moveTo>
                  <a:cubicBezTo>
                    <a:pt x="11145" y="26777"/>
                    <a:pt x="16266" y="26777"/>
                    <a:pt x="19797" y="29718"/>
                  </a:cubicBezTo>
                  <a:cubicBezTo>
                    <a:pt x="28411" y="34878"/>
                    <a:pt x="33388" y="44461"/>
                    <a:pt x="32646" y="54483"/>
                  </a:cubicBezTo>
                  <a:lnTo>
                    <a:pt x="32646" y="85916"/>
                  </a:lnTo>
                  <a:lnTo>
                    <a:pt x="25603" y="81820"/>
                  </a:lnTo>
                  <a:lnTo>
                    <a:pt x="25603" y="50387"/>
                  </a:lnTo>
                  <a:cubicBezTo>
                    <a:pt x="25698" y="47343"/>
                    <a:pt x="25003" y="44327"/>
                    <a:pt x="23604" y="41624"/>
                  </a:cubicBezTo>
                  <a:cubicBezTo>
                    <a:pt x="22034" y="39026"/>
                    <a:pt x="19797" y="36890"/>
                    <a:pt x="17132" y="35433"/>
                  </a:cubicBezTo>
                  <a:cubicBezTo>
                    <a:pt x="15352" y="34286"/>
                    <a:pt x="13230" y="33814"/>
                    <a:pt x="11136" y="34100"/>
                  </a:cubicBezTo>
                  <a:cubicBezTo>
                    <a:pt x="9356" y="34510"/>
                    <a:pt x="7852" y="35699"/>
                    <a:pt x="7043" y="37338"/>
                  </a:cubicBezTo>
                  <a:lnTo>
                    <a:pt x="7043" y="71152"/>
                  </a:lnTo>
                  <a:lnTo>
                    <a:pt x="0" y="67056"/>
                  </a:lnTo>
                  <a:lnTo>
                    <a:pt x="0" y="0"/>
                  </a:lnTo>
                  <a:lnTo>
                    <a:pt x="7043" y="4001"/>
                  </a:lnTo>
                  <a:close/>
                </a:path>
              </a:pathLst>
            </a:custGeom>
            <a:solidFill>
              <a:srgbClr val="B0B3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 name="Google Shape;388;p32"/>
            <p:cNvSpPr/>
            <p:nvPr/>
          </p:nvSpPr>
          <p:spPr>
            <a:xfrm>
              <a:off x="4065860" y="766513"/>
              <a:ext cx="8800" cy="10615"/>
            </a:xfrm>
            <a:custGeom>
              <a:rect b="b" l="l" r="r" t="t"/>
              <a:pathLst>
                <a:path extrusionOk="0" h="10615" w="8800">
                  <a:moveTo>
                    <a:pt x="21" y="3164"/>
                  </a:moveTo>
                  <a:cubicBezTo>
                    <a:pt x="-103" y="2053"/>
                    <a:pt x="326" y="951"/>
                    <a:pt x="1163" y="212"/>
                  </a:cubicBezTo>
                  <a:cubicBezTo>
                    <a:pt x="1829" y="-265"/>
                    <a:pt x="2971" y="212"/>
                    <a:pt x="4399" y="212"/>
                  </a:cubicBezTo>
                  <a:cubicBezTo>
                    <a:pt x="5741" y="1038"/>
                    <a:pt x="6845" y="2183"/>
                    <a:pt x="7635" y="3545"/>
                  </a:cubicBezTo>
                  <a:cubicBezTo>
                    <a:pt x="8378" y="4818"/>
                    <a:pt x="8768" y="6263"/>
                    <a:pt x="8777" y="7736"/>
                  </a:cubicBezTo>
                  <a:cubicBezTo>
                    <a:pt x="8911" y="8767"/>
                    <a:pt x="8473" y="9788"/>
                    <a:pt x="7635" y="10403"/>
                  </a:cubicBezTo>
                  <a:cubicBezTo>
                    <a:pt x="6874" y="10880"/>
                    <a:pt x="5827" y="10403"/>
                    <a:pt x="4399" y="10403"/>
                  </a:cubicBezTo>
                  <a:cubicBezTo>
                    <a:pt x="3029" y="9659"/>
                    <a:pt x="1906" y="8534"/>
                    <a:pt x="1163" y="7165"/>
                  </a:cubicBezTo>
                  <a:cubicBezTo>
                    <a:pt x="440" y="5955"/>
                    <a:pt x="40" y="4575"/>
                    <a:pt x="21" y="3164"/>
                  </a:cubicBezTo>
                  <a:close/>
                </a:path>
              </a:pathLst>
            </a:custGeom>
            <a:solidFill>
              <a:srgbClr val="B0B3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 name="Google Shape;389;p32"/>
            <p:cNvSpPr/>
            <p:nvPr/>
          </p:nvSpPr>
          <p:spPr>
            <a:xfrm>
              <a:off x="4086317" y="778377"/>
              <a:ext cx="8807" cy="10445"/>
            </a:xfrm>
            <a:custGeom>
              <a:rect b="b" l="l" r="r" t="t"/>
              <a:pathLst>
                <a:path extrusionOk="0" h="10445" w="8807">
                  <a:moveTo>
                    <a:pt x="27" y="3111"/>
                  </a:moveTo>
                  <a:cubicBezTo>
                    <a:pt x="-116" y="2025"/>
                    <a:pt x="313" y="942"/>
                    <a:pt x="1169" y="254"/>
                  </a:cubicBezTo>
                  <a:cubicBezTo>
                    <a:pt x="1835" y="-317"/>
                    <a:pt x="2978" y="254"/>
                    <a:pt x="4405" y="254"/>
                  </a:cubicBezTo>
                  <a:cubicBezTo>
                    <a:pt x="7051" y="1848"/>
                    <a:pt x="8707" y="4687"/>
                    <a:pt x="8784" y="7779"/>
                  </a:cubicBezTo>
                  <a:cubicBezTo>
                    <a:pt x="8917" y="8809"/>
                    <a:pt x="8479" y="9830"/>
                    <a:pt x="7641" y="10446"/>
                  </a:cubicBezTo>
                  <a:cubicBezTo>
                    <a:pt x="6975" y="10446"/>
                    <a:pt x="5833" y="10446"/>
                    <a:pt x="4405" y="10446"/>
                  </a:cubicBezTo>
                  <a:cubicBezTo>
                    <a:pt x="3035" y="9701"/>
                    <a:pt x="1912" y="8576"/>
                    <a:pt x="1169" y="7207"/>
                  </a:cubicBezTo>
                  <a:cubicBezTo>
                    <a:pt x="427" y="5970"/>
                    <a:pt x="27" y="4555"/>
                    <a:pt x="27" y="3111"/>
                  </a:cubicBezTo>
                  <a:close/>
                </a:path>
              </a:pathLst>
            </a:custGeom>
            <a:solidFill>
              <a:srgbClr val="B0B3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 name="Google Shape;390;p32"/>
            <p:cNvSpPr/>
            <p:nvPr/>
          </p:nvSpPr>
          <p:spPr>
            <a:xfrm>
              <a:off x="4106781" y="790188"/>
              <a:ext cx="8804" cy="10445"/>
            </a:xfrm>
            <a:custGeom>
              <a:rect b="b" l="l" r="r" t="t"/>
              <a:pathLst>
                <a:path extrusionOk="0" h="10445" w="8804">
                  <a:moveTo>
                    <a:pt x="27" y="3111"/>
                  </a:moveTo>
                  <a:cubicBezTo>
                    <a:pt x="-116" y="2025"/>
                    <a:pt x="313" y="942"/>
                    <a:pt x="1169" y="254"/>
                  </a:cubicBezTo>
                  <a:cubicBezTo>
                    <a:pt x="1835" y="-318"/>
                    <a:pt x="2978" y="254"/>
                    <a:pt x="4405" y="254"/>
                  </a:cubicBezTo>
                  <a:cubicBezTo>
                    <a:pt x="5795" y="976"/>
                    <a:pt x="6918" y="2107"/>
                    <a:pt x="7641" y="3493"/>
                  </a:cubicBezTo>
                  <a:cubicBezTo>
                    <a:pt x="8374" y="4770"/>
                    <a:pt x="8764" y="6212"/>
                    <a:pt x="8783" y="7683"/>
                  </a:cubicBezTo>
                  <a:cubicBezTo>
                    <a:pt x="8907" y="8741"/>
                    <a:pt x="8479" y="9788"/>
                    <a:pt x="7641" y="10446"/>
                  </a:cubicBezTo>
                  <a:cubicBezTo>
                    <a:pt x="6975" y="10446"/>
                    <a:pt x="5833" y="10446"/>
                    <a:pt x="4405" y="9874"/>
                  </a:cubicBezTo>
                  <a:cubicBezTo>
                    <a:pt x="3035" y="9129"/>
                    <a:pt x="1912" y="8004"/>
                    <a:pt x="1169" y="6636"/>
                  </a:cubicBezTo>
                  <a:cubicBezTo>
                    <a:pt x="522" y="5567"/>
                    <a:pt x="132" y="4359"/>
                    <a:pt x="27" y="3111"/>
                  </a:cubicBezTo>
                  <a:close/>
                </a:path>
              </a:pathLst>
            </a:custGeom>
            <a:solidFill>
              <a:srgbClr val="B0B3C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 name="Google Shape;391;p32"/>
            <p:cNvSpPr/>
            <p:nvPr/>
          </p:nvSpPr>
          <p:spPr>
            <a:xfrm>
              <a:off x="6091738" y="1886219"/>
              <a:ext cx="73770" cy="113063"/>
            </a:xfrm>
            <a:custGeom>
              <a:rect b="b" l="l" r="r" t="t"/>
              <a:pathLst>
                <a:path extrusionOk="0" h="113063" w="73770">
                  <a:moveTo>
                    <a:pt x="72240" y="104944"/>
                  </a:moveTo>
                  <a:lnTo>
                    <a:pt x="57011" y="78751"/>
                  </a:lnTo>
                  <a:cubicBezTo>
                    <a:pt x="61932" y="73683"/>
                    <a:pt x="64435" y="66739"/>
                    <a:pt x="63864" y="59701"/>
                  </a:cubicBezTo>
                  <a:cubicBezTo>
                    <a:pt x="62646" y="37222"/>
                    <a:pt x="50806" y="16676"/>
                    <a:pt x="31980" y="4360"/>
                  </a:cubicBezTo>
                  <a:cubicBezTo>
                    <a:pt x="14277" y="-5831"/>
                    <a:pt x="0" y="2455"/>
                    <a:pt x="0" y="22839"/>
                  </a:cubicBezTo>
                  <a:cubicBezTo>
                    <a:pt x="1142" y="45585"/>
                    <a:pt x="13201" y="66378"/>
                    <a:pt x="32360" y="78655"/>
                  </a:cubicBezTo>
                  <a:cubicBezTo>
                    <a:pt x="37776" y="82303"/>
                    <a:pt x="44410" y="83675"/>
                    <a:pt x="50825" y="82465"/>
                  </a:cubicBezTo>
                  <a:lnTo>
                    <a:pt x="66148" y="109040"/>
                  </a:lnTo>
                  <a:cubicBezTo>
                    <a:pt x="67957" y="112088"/>
                    <a:pt x="70812" y="113803"/>
                    <a:pt x="72621" y="112755"/>
                  </a:cubicBezTo>
                  <a:cubicBezTo>
                    <a:pt x="74429" y="111707"/>
                    <a:pt x="73953" y="108088"/>
                    <a:pt x="72240" y="104944"/>
                  </a:cubicBezTo>
                  <a:close/>
                  <a:moveTo>
                    <a:pt x="49683" y="70273"/>
                  </a:moveTo>
                  <a:cubicBezTo>
                    <a:pt x="49131" y="70083"/>
                    <a:pt x="48522" y="70083"/>
                    <a:pt x="47970" y="70273"/>
                  </a:cubicBezTo>
                  <a:cubicBezTo>
                    <a:pt x="47532" y="70578"/>
                    <a:pt x="47198" y="71007"/>
                    <a:pt x="47018" y="71512"/>
                  </a:cubicBezTo>
                  <a:cubicBezTo>
                    <a:pt x="42011" y="72845"/>
                    <a:pt x="36682" y="71978"/>
                    <a:pt x="32360" y="69130"/>
                  </a:cubicBezTo>
                  <a:cubicBezTo>
                    <a:pt x="18198" y="59910"/>
                    <a:pt x="9289" y="44480"/>
                    <a:pt x="8376" y="27601"/>
                  </a:cubicBezTo>
                  <a:cubicBezTo>
                    <a:pt x="8376" y="12266"/>
                    <a:pt x="19131" y="6075"/>
                    <a:pt x="32360" y="13790"/>
                  </a:cubicBezTo>
                  <a:cubicBezTo>
                    <a:pt x="46494" y="23020"/>
                    <a:pt x="55374" y="38450"/>
                    <a:pt x="56250" y="55319"/>
                  </a:cubicBezTo>
                  <a:cubicBezTo>
                    <a:pt x="56678" y="61082"/>
                    <a:pt x="54213" y="66682"/>
                    <a:pt x="49683" y="7027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 name="Google Shape;392;p32"/>
            <p:cNvSpPr/>
            <p:nvPr/>
          </p:nvSpPr>
          <p:spPr>
            <a:xfrm>
              <a:off x="5099606" y="2084115"/>
              <a:ext cx="833576" cy="1053763"/>
            </a:xfrm>
            <a:custGeom>
              <a:rect b="b" l="l" r="r" t="t"/>
              <a:pathLst>
                <a:path extrusionOk="0" h="1053763" w="833576">
                  <a:moveTo>
                    <a:pt x="724017" y="325006"/>
                  </a:moveTo>
                  <a:cubicBezTo>
                    <a:pt x="569829" y="64973"/>
                    <a:pt x="310279" y="-65519"/>
                    <a:pt x="144289" y="32684"/>
                  </a:cubicBezTo>
                  <a:lnTo>
                    <a:pt x="0" y="115646"/>
                  </a:lnTo>
                  <a:lnTo>
                    <a:pt x="55298" y="207753"/>
                  </a:lnTo>
                  <a:cubicBezTo>
                    <a:pt x="64198" y="193570"/>
                    <a:pt x="74743" y="180502"/>
                    <a:pt x="86707" y="168796"/>
                  </a:cubicBezTo>
                  <a:cubicBezTo>
                    <a:pt x="226999" y="123266"/>
                    <a:pt x="419829" y="231947"/>
                    <a:pt x="538801" y="432067"/>
                  </a:cubicBezTo>
                  <a:cubicBezTo>
                    <a:pt x="657773" y="632187"/>
                    <a:pt x="660248" y="853929"/>
                    <a:pt x="553173" y="955370"/>
                  </a:cubicBezTo>
                  <a:cubicBezTo>
                    <a:pt x="539087" y="959809"/>
                    <a:pt x="524572" y="962714"/>
                    <a:pt x="509867" y="964038"/>
                  </a:cubicBezTo>
                  <a:lnTo>
                    <a:pt x="563833" y="1053764"/>
                  </a:lnTo>
                  <a:lnTo>
                    <a:pt x="702507" y="974230"/>
                  </a:lnTo>
                  <a:cubicBezTo>
                    <a:pt x="868496" y="875646"/>
                    <a:pt x="878109" y="584943"/>
                    <a:pt x="724017" y="325006"/>
                  </a:cubicBezTo>
                  <a:close/>
                </a:path>
              </a:pathLst>
            </a:custGeom>
            <a:solidFill>
              <a:srgbClr val="D6D8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3" name="Google Shape;393;p32"/>
            <p:cNvSpPr/>
            <p:nvPr/>
          </p:nvSpPr>
          <p:spPr>
            <a:xfrm>
              <a:off x="4974070" y="2163744"/>
              <a:ext cx="820424" cy="1006964"/>
            </a:xfrm>
            <a:custGeom>
              <a:rect b="b" l="l" r="r" t="t"/>
              <a:pathLst>
                <a:path extrusionOk="0" h="1006964" w="820424">
                  <a:moveTo>
                    <a:pt x="710783" y="325006"/>
                  </a:moveTo>
                  <a:cubicBezTo>
                    <a:pt x="556595" y="64973"/>
                    <a:pt x="297046" y="-65519"/>
                    <a:pt x="131056" y="32684"/>
                  </a:cubicBezTo>
                  <a:cubicBezTo>
                    <a:pt x="-34934" y="130886"/>
                    <a:pt x="-44547" y="421970"/>
                    <a:pt x="109641" y="682003"/>
                  </a:cubicBezTo>
                  <a:cubicBezTo>
                    <a:pt x="263829" y="942035"/>
                    <a:pt x="523378" y="1072528"/>
                    <a:pt x="689368" y="974230"/>
                  </a:cubicBezTo>
                  <a:cubicBezTo>
                    <a:pt x="855358" y="875932"/>
                    <a:pt x="864971" y="584848"/>
                    <a:pt x="710783" y="325006"/>
                  </a:cubicBezTo>
                  <a:close/>
                  <a:moveTo>
                    <a:pt x="678708" y="875836"/>
                  </a:moveTo>
                  <a:cubicBezTo>
                    <a:pt x="538321" y="921366"/>
                    <a:pt x="345586" y="812686"/>
                    <a:pt x="226614" y="612470"/>
                  </a:cubicBezTo>
                  <a:cubicBezTo>
                    <a:pt x="107642" y="412255"/>
                    <a:pt x="105168" y="190703"/>
                    <a:pt x="212242" y="89262"/>
                  </a:cubicBezTo>
                  <a:cubicBezTo>
                    <a:pt x="352534" y="43733"/>
                    <a:pt x="545364" y="152413"/>
                    <a:pt x="664336" y="352533"/>
                  </a:cubicBezTo>
                  <a:cubicBezTo>
                    <a:pt x="783309" y="552653"/>
                    <a:pt x="785783" y="774300"/>
                    <a:pt x="678708" y="875741"/>
                  </a:cubicBez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4" name="Google Shape;394;p32"/>
            <p:cNvSpPr/>
            <p:nvPr/>
          </p:nvSpPr>
          <p:spPr>
            <a:xfrm>
              <a:off x="5034477" y="2242227"/>
              <a:ext cx="618491" cy="852150"/>
            </a:xfrm>
            <a:custGeom>
              <a:rect b="b" l="l" r="r" t="t"/>
              <a:pathLst>
                <a:path extrusionOk="0" h="852150" w="618491">
                  <a:moveTo>
                    <a:pt x="166398" y="533892"/>
                  </a:moveTo>
                  <a:cubicBezTo>
                    <a:pt x="47711" y="333866"/>
                    <a:pt x="44951" y="112124"/>
                    <a:pt x="152026" y="10683"/>
                  </a:cubicBezTo>
                  <a:cubicBezTo>
                    <a:pt x="213225" y="-9224"/>
                    <a:pt x="284513" y="301"/>
                    <a:pt x="355230" y="33924"/>
                  </a:cubicBezTo>
                  <a:cubicBezTo>
                    <a:pt x="268428" y="-7414"/>
                    <a:pt x="180960" y="-12844"/>
                    <a:pt x="112146" y="28019"/>
                  </a:cubicBezTo>
                  <a:cubicBezTo>
                    <a:pt x="-29192" y="111934"/>
                    <a:pt x="-38139" y="358250"/>
                    <a:pt x="92159" y="577992"/>
                  </a:cubicBezTo>
                  <a:cubicBezTo>
                    <a:pt x="222457" y="797734"/>
                    <a:pt x="442794" y="907938"/>
                    <a:pt x="584133" y="824023"/>
                  </a:cubicBezTo>
                  <a:cubicBezTo>
                    <a:pt x="596563" y="816432"/>
                    <a:pt x="608089" y="807450"/>
                    <a:pt x="618492" y="797258"/>
                  </a:cubicBezTo>
                  <a:cubicBezTo>
                    <a:pt x="477914" y="842787"/>
                    <a:pt x="284894" y="734107"/>
                    <a:pt x="166398" y="533892"/>
                  </a:cubicBezTo>
                  <a:close/>
                </a:path>
              </a:pathLst>
            </a:custGeom>
            <a:solidFill>
              <a:srgbClr val="A1A5B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 name="Google Shape;395;p32"/>
            <p:cNvSpPr/>
            <p:nvPr/>
          </p:nvSpPr>
          <p:spPr>
            <a:xfrm>
              <a:off x="5108865" y="2242623"/>
              <a:ext cx="621582" cy="807149"/>
            </a:xfrm>
            <a:custGeom>
              <a:rect b="b" l="l" r="r" t="t"/>
              <a:pathLst>
                <a:path extrusionOk="0" h="807149" w="621582">
                  <a:moveTo>
                    <a:pt x="529828" y="273559"/>
                  </a:moveTo>
                  <a:cubicBezTo>
                    <a:pt x="411141" y="73534"/>
                    <a:pt x="218026" y="-35242"/>
                    <a:pt x="77734" y="10288"/>
                  </a:cubicBezTo>
                  <a:cubicBezTo>
                    <a:pt x="-29341" y="111729"/>
                    <a:pt x="-26962" y="333376"/>
                    <a:pt x="92106" y="533496"/>
                  </a:cubicBezTo>
                  <a:cubicBezTo>
                    <a:pt x="211173" y="733616"/>
                    <a:pt x="403813" y="842392"/>
                    <a:pt x="544200" y="796862"/>
                  </a:cubicBezTo>
                  <a:cubicBezTo>
                    <a:pt x="650989" y="695421"/>
                    <a:pt x="648229" y="473774"/>
                    <a:pt x="529828" y="273559"/>
                  </a:cubicBezTo>
                  <a:close/>
                </a:path>
              </a:pathLst>
            </a:custGeom>
            <a:solidFill>
              <a:srgbClr val="3E7EFF">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 name="Google Shape;396;p32"/>
            <p:cNvSpPr/>
            <p:nvPr/>
          </p:nvSpPr>
          <p:spPr>
            <a:xfrm>
              <a:off x="5831808" y="2838412"/>
              <a:ext cx="311135" cy="259746"/>
            </a:xfrm>
            <a:custGeom>
              <a:rect b="b" l="l" r="r" t="t"/>
              <a:pathLst>
                <a:path extrusionOk="0" h="259746" w="311135">
                  <a:moveTo>
                    <a:pt x="0" y="0"/>
                  </a:moveTo>
                  <a:lnTo>
                    <a:pt x="311136" y="179546"/>
                  </a:lnTo>
                  <a:lnTo>
                    <a:pt x="311136" y="259747"/>
                  </a:lnTo>
                  <a:lnTo>
                    <a:pt x="0" y="80201"/>
                  </a:lnTo>
                  <a:lnTo>
                    <a:pt x="0" y="0"/>
                  </a:lnTo>
                  <a:close/>
                </a:path>
              </a:pathLst>
            </a:custGeom>
            <a:solidFill>
              <a:srgbClr val="B1B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 name="Google Shape;397;p32"/>
            <p:cNvSpPr/>
            <p:nvPr/>
          </p:nvSpPr>
          <p:spPr>
            <a:xfrm>
              <a:off x="5831808" y="2798312"/>
              <a:ext cx="380520" cy="219646"/>
            </a:xfrm>
            <a:custGeom>
              <a:rect b="b" l="l" r="r" t="t"/>
              <a:pathLst>
                <a:path extrusionOk="0" h="219646" w="380520">
                  <a:moveTo>
                    <a:pt x="69384" y="0"/>
                  </a:moveTo>
                  <a:lnTo>
                    <a:pt x="380520" y="179546"/>
                  </a:lnTo>
                  <a:lnTo>
                    <a:pt x="311136" y="219646"/>
                  </a:lnTo>
                  <a:lnTo>
                    <a:pt x="0" y="40100"/>
                  </a:lnTo>
                  <a:lnTo>
                    <a:pt x="69384" y="0"/>
                  </a:lnTo>
                  <a:close/>
                </a:path>
              </a:pathLst>
            </a:custGeom>
            <a:solidFill>
              <a:srgbClr val="D6D8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 name="Google Shape;398;p32"/>
            <p:cNvSpPr/>
            <p:nvPr/>
          </p:nvSpPr>
          <p:spPr>
            <a:xfrm>
              <a:off x="6056214" y="2910510"/>
              <a:ext cx="696628" cy="514166"/>
            </a:xfrm>
            <a:custGeom>
              <a:rect b="b" l="l" r="r" t="t"/>
              <a:pathLst>
                <a:path extrusionOk="0" h="514166" w="696628">
                  <a:moveTo>
                    <a:pt x="20772" y="62109"/>
                  </a:moveTo>
                  <a:cubicBezTo>
                    <a:pt x="50182" y="12389"/>
                    <a:pt x="99770" y="-12567"/>
                    <a:pt x="131464" y="6293"/>
                  </a:cubicBezTo>
                  <a:lnTo>
                    <a:pt x="696629" y="335096"/>
                  </a:lnTo>
                  <a:lnTo>
                    <a:pt x="588983" y="514166"/>
                  </a:lnTo>
                  <a:lnTo>
                    <a:pt x="24865" y="186030"/>
                  </a:lnTo>
                  <a:cubicBezTo>
                    <a:pt x="-6830" y="167170"/>
                    <a:pt x="-8257" y="111640"/>
                    <a:pt x="20772" y="6210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 name="Google Shape;399;p32"/>
            <p:cNvSpPr/>
            <p:nvPr/>
          </p:nvSpPr>
          <p:spPr>
            <a:xfrm>
              <a:off x="6620145" y="3238764"/>
              <a:ext cx="156663" cy="192193"/>
            </a:xfrm>
            <a:custGeom>
              <a:rect b="b" l="l" r="r" t="t"/>
              <a:pathLst>
                <a:path extrusionOk="0" h="192193" w="156663">
                  <a:moveTo>
                    <a:pt x="135743" y="130095"/>
                  </a:moveTo>
                  <a:cubicBezTo>
                    <a:pt x="106238" y="179720"/>
                    <a:pt x="56745" y="204771"/>
                    <a:pt x="25051" y="185912"/>
                  </a:cubicBezTo>
                  <a:cubicBezTo>
                    <a:pt x="-6643" y="167052"/>
                    <a:pt x="-8547" y="111617"/>
                    <a:pt x="20958" y="62087"/>
                  </a:cubicBezTo>
                  <a:cubicBezTo>
                    <a:pt x="50464" y="12557"/>
                    <a:pt x="99956" y="-12589"/>
                    <a:pt x="131650" y="6270"/>
                  </a:cubicBezTo>
                  <a:cubicBezTo>
                    <a:pt x="163344" y="25130"/>
                    <a:pt x="165153" y="80470"/>
                    <a:pt x="135743" y="130095"/>
                  </a:cubicBezTo>
                  <a:close/>
                </a:path>
              </a:pathLst>
            </a:custGeom>
            <a:solidFill>
              <a:srgbClr val="8C50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 name="Google Shape;400;p32"/>
            <p:cNvSpPr/>
            <p:nvPr/>
          </p:nvSpPr>
          <p:spPr>
            <a:xfrm>
              <a:off x="6620145" y="3238764"/>
              <a:ext cx="156663" cy="192193"/>
            </a:xfrm>
            <a:custGeom>
              <a:rect b="b" l="l" r="r" t="t"/>
              <a:pathLst>
                <a:path extrusionOk="0" h="192193" w="156663">
                  <a:moveTo>
                    <a:pt x="135743" y="130095"/>
                  </a:moveTo>
                  <a:cubicBezTo>
                    <a:pt x="106238" y="179720"/>
                    <a:pt x="56745" y="204771"/>
                    <a:pt x="25051" y="185912"/>
                  </a:cubicBezTo>
                  <a:cubicBezTo>
                    <a:pt x="-6643" y="167052"/>
                    <a:pt x="-8547" y="111617"/>
                    <a:pt x="20958" y="62087"/>
                  </a:cubicBezTo>
                  <a:cubicBezTo>
                    <a:pt x="50464" y="12557"/>
                    <a:pt x="99956" y="-12589"/>
                    <a:pt x="131650" y="6270"/>
                  </a:cubicBezTo>
                  <a:cubicBezTo>
                    <a:pt x="163344" y="25130"/>
                    <a:pt x="165153" y="80470"/>
                    <a:pt x="135743" y="13009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 name="Google Shape;401;p32"/>
            <p:cNvSpPr/>
            <p:nvPr/>
          </p:nvSpPr>
          <p:spPr>
            <a:xfrm>
              <a:off x="3797207" y="2991392"/>
              <a:ext cx="2353338" cy="1403876"/>
            </a:xfrm>
            <a:custGeom>
              <a:rect b="b" l="l" r="r" t="t"/>
              <a:pathLst>
                <a:path extrusionOk="0" h="1403876" w="2353338">
                  <a:moveTo>
                    <a:pt x="2300432" y="1399691"/>
                  </a:moveTo>
                  <a:lnTo>
                    <a:pt x="7411" y="30758"/>
                  </a:lnTo>
                  <a:cubicBezTo>
                    <a:pt x="-3629" y="24471"/>
                    <a:pt x="-2106" y="13327"/>
                    <a:pt x="10457" y="5992"/>
                  </a:cubicBezTo>
                  <a:lnTo>
                    <a:pt x="10457" y="5992"/>
                  </a:lnTo>
                  <a:cubicBezTo>
                    <a:pt x="23658" y="-1342"/>
                    <a:pt x="39543" y="-1980"/>
                    <a:pt x="53287" y="4278"/>
                  </a:cubicBezTo>
                  <a:lnTo>
                    <a:pt x="2345927" y="1373211"/>
                  </a:lnTo>
                  <a:cubicBezTo>
                    <a:pt x="2356968" y="1379593"/>
                    <a:pt x="2355445" y="1390642"/>
                    <a:pt x="2342881" y="1397976"/>
                  </a:cubicBezTo>
                  <a:lnTo>
                    <a:pt x="2342881" y="1397976"/>
                  </a:lnTo>
                  <a:cubicBezTo>
                    <a:pt x="2329785" y="1405186"/>
                    <a:pt x="2314062" y="1405825"/>
                    <a:pt x="2300432" y="1399691"/>
                  </a:cubicBezTo>
                  <a:close/>
                </a:path>
              </a:pathLst>
            </a:custGeom>
            <a:solidFill>
              <a:srgbClr val="D6D8E5">
                <a:alpha val="2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 name="Google Shape;402;p32"/>
            <p:cNvSpPr/>
            <p:nvPr/>
          </p:nvSpPr>
          <p:spPr>
            <a:xfrm>
              <a:off x="2602525" y="4569200"/>
              <a:ext cx="891148" cy="510349"/>
            </a:xfrm>
            <a:custGeom>
              <a:rect b="b" l="l" r="r" t="t"/>
              <a:pathLst>
                <a:path extrusionOk="0" h="510349" w="891148">
                  <a:moveTo>
                    <a:pt x="356916" y="510349"/>
                  </a:moveTo>
                  <a:lnTo>
                    <a:pt x="0" y="306038"/>
                  </a:lnTo>
                  <a:lnTo>
                    <a:pt x="534232" y="0"/>
                  </a:lnTo>
                  <a:lnTo>
                    <a:pt x="891149" y="204311"/>
                  </a:lnTo>
                  <a:lnTo>
                    <a:pt x="356916" y="510349"/>
                  </a:lnTo>
                  <a:close/>
                </a:path>
              </a:pathLst>
            </a:custGeom>
            <a:solidFill>
              <a:srgbClr val="D6D8E5">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 name="Google Shape;403;p32"/>
            <p:cNvSpPr/>
            <p:nvPr/>
          </p:nvSpPr>
          <p:spPr>
            <a:xfrm>
              <a:off x="2671243" y="4325932"/>
              <a:ext cx="591243" cy="341661"/>
            </a:xfrm>
            <a:custGeom>
              <a:rect b="b" l="l" r="r" t="t"/>
              <a:pathLst>
                <a:path extrusionOk="0" h="341661" w="591243">
                  <a:moveTo>
                    <a:pt x="295622" y="341662"/>
                  </a:moveTo>
                  <a:lnTo>
                    <a:pt x="0" y="170783"/>
                  </a:lnTo>
                  <a:lnTo>
                    <a:pt x="295622" y="0"/>
                  </a:lnTo>
                  <a:lnTo>
                    <a:pt x="591244" y="170783"/>
                  </a:lnTo>
                  <a:lnTo>
                    <a:pt x="295622" y="341662"/>
                  </a:lnTo>
                  <a:close/>
                </a:path>
              </a:pathLst>
            </a:custGeom>
            <a:solidFill>
              <a:srgbClr val="D6D8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 name="Google Shape;404;p32"/>
            <p:cNvSpPr/>
            <p:nvPr/>
          </p:nvSpPr>
          <p:spPr>
            <a:xfrm>
              <a:off x="2671243" y="4496715"/>
              <a:ext cx="295621" cy="512444"/>
            </a:xfrm>
            <a:custGeom>
              <a:rect b="b" l="l" r="r" t="t"/>
              <a:pathLst>
                <a:path extrusionOk="0" h="512444" w="295621">
                  <a:moveTo>
                    <a:pt x="295622" y="512445"/>
                  </a:moveTo>
                  <a:lnTo>
                    <a:pt x="0" y="341662"/>
                  </a:lnTo>
                  <a:lnTo>
                    <a:pt x="0" y="0"/>
                  </a:lnTo>
                  <a:lnTo>
                    <a:pt x="295622" y="170879"/>
                  </a:lnTo>
                  <a:lnTo>
                    <a:pt x="295622" y="512445"/>
                  </a:lnTo>
                  <a:close/>
                </a:path>
              </a:pathLst>
            </a:custGeom>
            <a:solidFill>
              <a:srgbClr val="B1B6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 name="Google Shape;405;p32"/>
            <p:cNvSpPr/>
            <p:nvPr/>
          </p:nvSpPr>
          <p:spPr>
            <a:xfrm>
              <a:off x="2966865" y="4496715"/>
              <a:ext cx="295621" cy="512444"/>
            </a:xfrm>
            <a:custGeom>
              <a:rect b="b" l="l" r="r" t="t"/>
              <a:pathLst>
                <a:path extrusionOk="0" h="512444" w="295621">
                  <a:moveTo>
                    <a:pt x="295622" y="341662"/>
                  </a:moveTo>
                  <a:lnTo>
                    <a:pt x="0" y="512445"/>
                  </a:lnTo>
                  <a:lnTo>
                    <a:pt x="0" y="170879"/>
                  </a:lnTo>
                  <a:lnTo>
                    <a:pt x="295622" y="0"/>
                  </a:lnTo>
                  <a:lnTo>
                    <a:pt x="295622" y="341662"/>
                  </a:lnTo>
                  <a:close/>
                </a:path>
              </a:pathLst>
            </a:custGeom>
            <a:solidFill>
              <a:srgbClr val="C4C7D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 name="Google Shape;406;p32"/>
            <p:cNvSpPr/>
            <p:nvPr/>
          </p:nvSpPr>
          <p:spPr>
            <a:xfrm>
              <a:off x="3352925" y="4700698"/>
              <a:ext cx="220640" cy="124389"/>
            </a:xfrm>
            <a:custGeom>
              <a:rect b="b" l="l" r="r" t="t"/>
              <a:pathLst>
                <a:path extrusionOk="0" h="124389" w="220640">
                  <a:moveTo>
                    <a:pt x="11021" y="30141"/>
                  </a:moveTo>
                  <a:cubicBezTo>
                    <a:pt x="36663" y="37161"/>
                    <a:pt x="64037" y="33732"/>
                    <a:pt x="87163" y="20616"/>
                  </a:cubicBezTo>
                  <a:cubicBezTo>
                    <a:pt x="105532" y="21188"/>
                    <a:pt x="205088" y="-21484"/>
                    <a:pt x="218603" y="14330"/>
                  </a:cubicBezTo>
                  <a:cubicBezTo>
                    <a:pt x="230501" y="45762"/>
                    <a:pt x="187385" y="74813"/>
                    <a:pt x="164352" y="80338"/>
                  </a:cubicBezTo>
                  <a:cubicBezTo>
                    <a:pt x="114003" y="92530"/>
                    <a:pt x="76789" y="117676"/>
                    <a:pt x="56611" y="121867"/>
                  </a:cubicBezTo>
                  <a:cubicBezTo>
                    <a:pt x="41573" y="125105"/>
                    <a:pt x="22062" y="127201"/>
                    <a:pt x="10069" y="115295"/>
                  </a:cubicBezTo>
                  <a:cubicBezTo>
                    <a:pt x="-4112" y="101388"/>
                    <a:pt x="-2875" y="48905"/>
                    <a:pt x="11021" y="30141"/>
                  </a:cubicBezTo>
                  <a:close/>
                </a:path>
              </a:pathLst>
            </a:custGeom>
            <a:solidFill>
              <a:srgbClr val="3822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 name="Google Shape;407;p32"/>
            <p:cNvSpPr/>
            <p:nvPr/>
          </p:nvSpPr>
          <p:spPr>
            <a:xfrm>
              <a:off x="3356617" y="4721600"/>
              <a:ext cx="217074" cy="103773"/>
            </a:xfrm>
            <a:custGeom>
              <a:rect b="b" l="l" r="r" t="t"/>
              <a:pathLst>
                <a:path extrusionOk="0" h="103773" w="217074">
                  <a:moveTo>
                    <a:pt x="53109" y="92583"/>
                  </a:moveTo>
                  <a:cubicBezTo>
                    <a:pt x="73287" y="88297"/>
                    <a:pt x="110216" y="63246"/>
                    <a:pt x="160850" y="51054"/>
                  </a:cubicBezTo>
                  <a:cubicBezTo>
                    <a:pt x="179886" y="46387"/>
                    <a:pt x="213388" y="25241"/>
                    <a:pt x="216720" y="0"/>
                  </a:cubicBezTo>
                  <a:cubicBezTo>
                    <a:pt x="221193" y="28575"/>
                    <a:pt x="182265" y="54578"/>
                    <a:pt x="160850" y="59722"/>
                  </a:cubicBezTo>
                  <a:cubicBezTo>
                    <a:pt x="110501" y="71914"/>
                    <a:pt x="73287" y="97059"/>
                    <a:pt x="53109" y="101251"/>
                  </a:cubicBezTo>
                  <a:cubicBezTo>
                    <a:pt x="38071" y="104489"/>
                    <a:pt x="18560" y="106584"/>
                    <a:pt x="6567" y="94678"/>
                  </a:cubicBezTo>
                  <a:cubicBezTo>
                    <a:pt x="3439" y="91269"/>
                    <a:pt x="1186" y="87154"/>
                    <a:pt x="0" y="82677"/>
                  </a:cubicBezTo>
                  <a:cubicBezTo>
                    <a:pt x="15148" y="94183"/>
                    <a:pt x="34836" y="97850"/>
                    <a:pt x="53109" y="92583"/>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 name="Google Shape;408;p32"/>
            <p:cNvSpPr/>
            <p:nvPr/>
          </p:nvSpPr>
          <p:spPr>
            <a:xfrm>
              <a:off x="3173533" y="4605067"/>
              <a:ext cx="220687" cy="124551"/>
            </a:xfrm>
            <a:custGeom>
              <a:rect b="b" l="l" r="r" t="t"/>
              <a:pathLst>
                <a:path extrusionOk="0" h="124551" w="220687">
                  <a:moveTo>
                    <a:pt x="11098" y="30141"/>
                  </a:moveTo>
                  <a:cubicBezTo>
                    <a:pt x="36743" y="37095"/>
                    <a:pt x="64094" y="33675"/>
                    <a:pt x="87240" y="20616"/>
                  </a:cubicBezTo>
                  <a:cubicBezTo>
                    <a:pt x="105609" y="21188"/>
                    <a:pt x="205070" y="-21484"/>
                    <a:pt x="218680" y="14330"/>
                  </a:cubicBezTo>
                  <a:cubicBezTo>
                    <a:pt x="230482" y="45762"/>
                    <a:pt x="187367" y="74718"/>
                    <a:pt x="164334" y="80338"/>
                  </a:cubicBezTo>
                  <a:cubicBezTo>
                    <a:pt x="114270" y="92816"/>
                    <a:pt x="76865" y="117962"/>
                    <a:pt x="57164" y="122058"/>
                  </a:cubicBezTo>
                  <a:cubicBezTo>
                    <a:pt x="42126" y="125296"/>
                    <a:pt x="22614" y="127296"/>
                    <a:pt x="10622" y="115485"/>
                  </a:cubicBezTo>
                  <a:cubicBezTo>
                    <a:pt x="-4226" y="101388"/>
                    <a:pt x="-2989" y="48810"/>
                    <a:pt x="11098" y="30141"/>
                  </a:cubicBezTo>
                  <a:close/>
                </a:path>
              </a:pathLst>
            </a:custGeom>
            <a:solidFill>
              <a:srgbClr val="3822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 name="Google Shape;409;p32"/>
            <p:cNvSpPr/>
            <p:nvPr/>
          </p:nvSpPr>
          <p:spPr>
            <a:xfrm>
              <a:off x="3177588" y="4625969"/>
              <a:ext cx="217074" cy="103649"/>
            </a:xfrm>
            <a:custGeom>
              <a:rect b="b" l="l" r="r" t="t"/>
              <a:pathLst>
                <a:path extrusionOk="0" h="103649" w="217074">
                  <a:moveTo>
                    <a:pt x="53109" y="92583"/>
                  </a:moveTo>
                  <a:cubicBezTo>
                    <a:pt x="73287" y="88297"/>
                    <a:pt x="110216" y="63246"/>
                    <a:pt x="160755" y="51054"/>
                  </a:cubicBezTo>
                  <a:cubicBezTo>
                    <a:pt x="179791" y="46387"/>
                    <a:pt x="213388" y="25241"/>
                    <a:pt x="216720" y="0"/>
                  </a:cubicBezTo>
                  <a:cubicBezTo>
                    <a:pt x="221193" y="28575"/>
                    <a:pt x="182265" y="54483"/>
                    <a:pt x="160755" y="59722"/>
                  </a:cubicBezTo>
                  <a:cubicBezTo>
                    <a:pt x="110216" y="71914"/>
                    <a:pt x="72811" y="97060"/>
                    <a:pt x="53109" y="101155"/>
                  </a:cubicBezTo>
                  <a:cubicBezTo>
                    <a:pt x="38071" y="104394"/>
                    <a:pt x="18560" y="106394"/>
                    <a:pt x="6567" y="94583"/>
                  </a:cubicBezTo>
                  <a:cubicBezTo>
                    <a:pt x="3481" y="91145"/>
                    <a:pt x="1233" y="87039"/>
                    <a:pt x="0" y="82582"/>
                  </a:cubicBezTo>
                  <a:cubicBezTo>
                    <a:pt x="15132" y="94116"/>
                    <a:pt x="34821" y="97831"/>
                    <a:pt x="53109" y="92583"/>
                  </a:cubicBezTo>
                  <a:close/>
                </a:path>
              </a:pathLst>
            </a:custGeom>
            <a:solidFill>
              <a:srgbClr val="757B8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 name="Google Shape;410;p32"/>
            <p:cNvSpPr/>
            <p:nvPr/>
          </p:nvSpPr>
          <p:spPr>
            <a:xfrm>
              <a:off x="2766014" y="4132721"/>
              <a:ext cx="711887" cy="612953"/>
            </a:xfrm>
            <a:custGeom>
              <a:rect b="b" l="l" r="r" t="t"/>
              <a:pathLst>
                <a:path extrusionOk="0" h="612953" w="711887">
                  <a:moveTo>
                    <a:pt x="139081" y="378472"/>
                  </a:moveTo>
                  <a:cubicBezTo>
                    <a:pt x="216746" y="412572"/>
                    <a:pt x="289937" y="418001"/>
                    <a:pt x="349804" y="385806"/>
                  </a:cubicBezTo>
                  <a:lnTo>
                    <a:pt x="411670" y="350088"/>
                  </a:lnTo>
                  <a:cubicBezTo>
                    <a:pt x="415381" y="430002"/>
                    <a:pt x="418903" y="506774"/>
                    <a:pt x="418903" y="506774"/>
                  </a:cubicBezTo>
                  <a:cubicBezTo>
                    <a:pt x="418903" y="506774"/>
                    <a:pt x="466492" y="542683"/>
                    <a:pt x="503231" y="510679"/>
                  </a:cubicBezTo>
                  <a:cubicBezTo>
                    <a:pt x="503231" y="510679"/>
                    <a:pt x="510940" y="398475"/>
                    <a:pt x="518744" y="288175"/>
                  </a:cubicBezTo>
                  <a:lnTo>
                    <a:pt x="583656" y="250742"/>
                  </a:lnTo>
                  <a:cubicBezTo>
                    <a:pt x="582151" y="256628"/>
                    <a:pt x="581321" y="262667"/>
                    <a:pt x="581181" y="268744"/>
                  </a:cubicBezTo>
                  <a:cubicBezTo>
                    <a:pt x="581657" y="289699"/>
                    <a:pt x="596219" y="601262"/>
                    <a:pt x="596219" y="601262"/>
                  </a:cubicBezTo>
                  <a:cubicBezTo>
                    <a:pt x="596219" y="601262"/>
                    <a:pt x="643808" y="629837"/>
                    <a:pt x="680927" y="597642"/>
                  </a:cubicBezTo>
                  <a:cubicBezTo>
                    <a:pt x="680927" y="597642"/>
                    <a:pt x="705769" y="236645"/>
                    <a:pt x="711479" y="179019"/>
                  </a:cubicBezTo>
                  <a:cubicBezTo>
                    <a:pt x="717951" y="114153"/>
                    <a:pt x="645997" y="82149"/>
                    <a:pt x="600407" y="98818"/>
                  </a:cubicBezTo>
                  <a:cubicBezTo>
                    <a:pt x="589842" y="102628"/>
                    <a:pt x="563764" y="112344"/>
                    <a:pt x="530832" y="124631"/>
                  </a:cubicBezTo>
                  <a:cubicBezTo>
                    <a:pt x="532260" y="106629"/>
                    <a:pt x="533402" y="92532"/>
                    <a:pt x="534258" y="84531"/>
                  </a:cubicBezTo>
                  <a:cubicBezTo>
                    <a:pt x="540635" y="19665"/>
                    <a:pt x="468681" y="-12243"/>
                    <a:pt x="423186" y="4330"/>
                  </a:cubicBezTo>
                  <a:cubicBezTo>
                    <a:pt x="381689" y="19475"/>
                    <a:pt x="101581" y="124631"/>
                    <a:pt x="101581" y="124631"/>
                  </a:cubicBezTo>
                  <a:cubicBezTo>
                    <a:pt x="103236" y="151558"/>
                    <a:pt x="106414" y="178362"/>
                    <a:pt x="111098" y="204927"/>
                  </a:cubicBezTo>
                  <a:lnTo>
                    <a:pt x="407" y="195402"/>
                  </a:lnTo>
                  <a:cubicBezTo>
                    <a:pt x="-5875" y="299700"/>
                    <a:pt x="61511" y="344277"/>
                    <a:pt x="139081" y="378472"/>
                  </a:cubicBezTo>
                  <a:close/>
                  <a:moveTo>
                    <a:pt x="332291" y="199021"/>
                  </a:moveTo>
                  <a:lnTo>
                    <a:pt x="406340" y="156254"/>
                  </a:lnTo>
                  <a:cubicBezTo>
                    <a:pt x="405118" y="161483"/>
                    <a:pt x="404323" y="166798"/>
                    <a:pt x="403960" y="17216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 name="Google Shape;411;p32"/>
            <p:cNvSpPr/>
            <p:nvPr/>
          </p:nvSpPr>
          <p:spPr>
            <a:xfrm>
              <a:off x="2706078" y="4012750"/>
              <a:ext cx="153426" cy="268033"/>
            </a:xfrm>
            <a:custGeom>
              <a:rect b="b" l="l" r="r" t="t"/>
              <a:pathLst>
                <a:path extrusionOk="0" h="268033" w="153426">
                  <a:moveTo>
                    <a:pt x="0" y="0"/>
                  </a:moveTo>
                  <a:cubicBezTo>
                    <a:pt x="0" y="0"/>
                    <a:pt x="9518" y="137731"/>
                    <a:pt x="27221" y="157544"/>
                  </a:cubicBezTo>
                  <a:cubicBezTo>
                    <a:pt x="44924" y="177355"/>
                    <a:pt x="106313" y="190500"/>
                    <a:pt x="106313" y="190500"/>
                  </a:cubicBezTo>
                  <a:lnTo>
                    <a:pt x="153426" y="268034"/>
                  </a:lnTo>
                  <a:cubicBezTo>
                    <a:pt x="153426" y="268034"/>
                    <a:pt x="110501" y="21717"/>
                    <a:pt x="101174" y="15812"/>
                  </a:cubicBezTo>
                  <a:cubicBezTo>
                    <a:pt x="91846" y="9906"/>
                    <a:pt x="0" y="0"/>
                    <a:pt x="0" y="0"/>
                  </a:cubicBezTo>
                  <a:close/>
                </a:path>
              </a:pathLst>
            </a:custGeom>
            <a:solidFill>
              <a:srgbClr val="DFAE8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32"/>
            <p:cNvSpPr/>
            <p:nvPr/>
          </p:nvSpPr>
          <p:spPr>
            <a:xfrm>
              <a:off x="2694181" y="3854621"/>
              <a:ext cx="102411" cy="197244"/>
            </a:xfrm>
            <a:custGeom>
              <a:rect b="b" l="l" r="r" t="t"/>
              <a:pathLst>
                <a:path extrusionOk="0" h="197244" w="102411">
                  <a:moveTo>
                    <a:pt x="102411" y="4776"/>
                  </a:moveTo>
                  <a:cubicBezTo>
                    <a:pt x="78681" y="-6244"/>
                    <a:pt x="50468" y="2376"/>
                    <a:pt x="36929" y="24778"/>
                  </a:cubicBezTo>
                  <a:cubicBezTo>
                    <a:pt x="19607" y="53353"/>
                    <a:pt x="1618" y="151842"/>
                    <a:pt x="0" y="168701"/>
                  </a:cubicBezTo>
                  <a:cubicBezTo>
                    <a:pt x="0" y="168701"/>
                    <a:pt x="24270" y="202229"/>
                    <a:pt x="60723" y="196609"/>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 name="Google Shape;413;p32"/>
            <p:cNvSpPr/>
            <p:nvPr/>
          </p:nvSpPr>
          <p:spPr>
            <a:xfrm>
              <a:off x="2799755" y="3593223"/>
              <a:ext cx="234442" cy="375527"/>
            </a:xfrm>
            <a:custGeom>
              <a:rect b="b" l="l" r="r" t="t"/>
              <a:pathLst>
                <a:path extrusionOk="0" h="375527" w="234442">
                  <a:moveTo>
                    <a:pt x="13397" y="267888"/>
                  </a:moveTo>
                  <a:cubicBezTo>
                    <a:pt x="37192" y="269032"/>
                    <a:pt x="54895" y="275127"/>
                    <a:pt x="57845" y="267888"/>
                  </a:cubicBezTo>
                  <a:cubicBezTo>
                    <a:pt x="60387" y="255592"/>
                    <a:pt x="62198" y="243152"/>
                    <a:pt x="63271" y="230646"/>
                  </a:cubicBezTo>
                  <a:cubicBezTo>
                    <a:pt x="60510" y="223693"/>
                    <a:pt x="58131" y="216263"/>
                    <a:pt x="58131" y="216263"/>
                  </a:cubicBezTo>
                  <a:cubicBezTo>
                    <a:pt x="28245" y="197880"/>
                    <a:pt x="18823" y="165590"/>
                    <a:pt x="14920" y="127966"/>
                  </a:cubicBezTo>
                  <a:cubicBezTo>
                    <a:pt x="8258" y="63673"/>
                    <a:pt x="42903" y="7380"/>
                    <a:pt x="107243" y="617"/>
                  </a:cubicBezTo>
                  <a:cubicBezTo>
                    <a:pt x="167585" y="-5670"/>
                    <a:pt x="211938" y="36812"/>
                    <a:pt x="223931" y="95200"/>
                  </a:cubicBezTo>
                  <a:cubicBezTo>
                    <a:pt x="230307" y="123775"/>
                    <a:pt x="242966" y="178449"/>
                    <a:pt x="225834" y="225788"/>
                  </a:cubicBezTo>
                  <a:cubicBezTo>
                    <a:pt x="216316" y="252268"/>
                    <a:pt x="203848" y="273413"/>
                    <a:pt x="191475" y="277413"/>
                  </a:cubicBezTo>
                  <a:cubicBezTo>
                    <a:pt x="179496" y="277042"/>
                    <a:pt x="167548" y="275994"/>
                    <a:pt x="155688" y="274270"/>
                  </a:cubicBezTo>
                  <a:lnTo>
                    <a:pt x="155688" y="274270"/>
                  </a:lnTo>
                  <a:cubicBezTo>
                    <a:pt x="155688" y="274270"/>
                    <a:pt x="152452" y="292177"/>
                    <a:pt x="150263" y="303607"/>
                  </a:cubicBezTo>
                  <a:cubicBezTo>
                    <a:pt x="148074" y="315037"/>
                    <a:pt x="148930" y="321133"/>
                    <a:pt x="171678" y="335230"/>
                  </a:cubicBezTo>
                  <a:cubicBezTo>
                    <a:pt x="194425" y="349327"/>
                    <a:pt x="137224" y="378188"/>
                    <a:pt x="99819" y="375330"/>
                  </a:cubicBezTo>
                  <a:cubicBezTo>
                    <a:pt x="62414" y="372473"/>
                    <a:pt x="20250" y="349899"/>
                    <a:pt x="8734" y="325705"/>
                  </a:cubicBezTo>
                  <a:cubicBezTo>
                    <a:pt x="-4115" y="298940"/>
                    <a:pt x="-2973" y="267126"/>
                    <a:pt x="13397" y="267888"/>
                  </a:cubicBezTo>
                  <a:close/>
                </a:path>
              </a:pathLst>
            </a:custGeom>
            <a:solidFill>
              <a:srgbClr val="DFAE8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14" name="Google Shape;414;p32"/>
            <p:cNvGrpSpPr/>
            <p:nvPr/>
          </p:nvGrpSpPr>
          <p:grpSpPr>
            <a:xfrm>
              <a:off x="2941619" y="3895613"/>
              <a:ext cx="483621" cy="510995"/>
              <a:chOff x="4345944" y="4626313"/>
              <a:chExt cx="483621" cy="510995"/>
            </a:xfrm>
          </p:grpSpPr>
          <p:grpSp>
            <p:nvGrpSpPr>
              <p:cNvPr id="415" name="Google Shape;415;p32"/>
              <p:cNvGrpSpPr/>
              <p:nvPr/>
            </p:nvGrpSpPr>
            <p:grpSpPr>
              <a:xfrm>
                <a:off x="4345944" y="4852987"/>
                <a:ext cx="474200" cy="284321"/>
                <a:chOff x="4345944" y="4852987"/>
                <a:chExt cx="474200" cy="284321"/>
              </a:xfrm>
            </p:grpSpPr>
            <p:sp>
              <p:nvSpPr>
                <p:cNvPr id="416" name="Google Shape;416;p32"/>
                <p:cNvSpPr/>
                <p:nvPr/>
              </p:nvSpPr>
              <p:spPr>
                <a:xfrm>
                  <a:off x="4346061" y="4969668"/>
                  <a:ext cx="474083" cy="167618"/>
                </a:xfrm>
                <a:custGeom>
                  <a:rect b="b" l="l" r="r" t="t"/>
                  <a:pathLst>
                    <a:path extrusionOk="0" h="167618" w="474083">
                      <a:moveTo>
                        <a:pt x="474082" y="43529"/>
                      </a:moveTo>
                      <a:lnTo>
                        <a:pt x="474082" y="43529"/>
                      </a:lnTo>
                      <a:cubicBezTo>
                        <a:pt x="474178" y="50425"/>
                        <a:pt x="470537" y="56845"/>
                        <a:pt x="464564" y="60293"/>
                      </a:cubicBezTo>
                      <a:lnTo>
                        <a:pt x="283155" y="165068"/>
                      </a:lnTo>
                      <a:cubicBezTo>
                        <a:pt x="277266" y="168469"/>
                        <a:pt x="270009" y="168469"/>
                        <a:pt x="264120" y="165068"/>
                      </a:cubicBezTo>
                      <a:lnTo>
                        <a:pt x="9520" y="18193"/>
                      </a:lnTo>
                      <a:cubicBezTo>
                        <a:pt x="3547" y="14745"/>
                        <a:pt x="-94" y="8334"/>
                        <a:pt x="2" y="1429"/>
                      </a:cubicBezTo>
                      <a:lnTo>
                        <a:pt x="2" y="0"/>
                      </a:ln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 name="Google Shape;417;p32"/>
                <p:cNvSpPr/>
                <p:nvPr/>
              </p:nvSpPr>
              <p:spPr>
                <a:xfrm>
                  <a:off x="4619603" y="5013483"/>
                  <a:ext cx="200539" cy="123825"/>
                </a:xfrm>
                <a:custGeom>
                  <a:rect b="b" l="l" r="r" t="t"/>
                  <a:pathLst>
                    <a:path extrusionOk="0" h="123825" w="200539">
                      <a:moveTo>
                        <a:pt x="190926" y="16478"/>
                      </a:moveTo>
                      <a:lnTo>
                        <a:pt x="9518" y="121253"/>
                      </a:lnTo>
                      <a:cubicBezTo>
                        <a:pt x="6626" y="122930"/>
                        <a:pt x="3344" y="123815"/>
                        <a:pt x="0" y="123825"/>
                      </a:cubicBezTo>
                      <a:lnTo>
                        <a:pt x="0" y="0"/>
                      </a:lnTo>
                      <a:lnTo>
                        <a:pt x="200539" y="0"/>
                      </a:lnTo>
                      <a:cubicBezTo>
                        <a:pt x="200513" y="6820"/>
                        <a:pt x="196846" y="13106"/>
                        <a:pt x="190926" y="16478"/>
                      </a:cubicBez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8" name="Google Shape;418;p32"/>
                <p:cNvSpPr/>
                <p:nvPr/>
              </p:nvSpPr>
              <p:spPr>
                <a:xfrm>
                  <a:off x="4345944" y="4852987"/>
                  <a:ext cx="474198" cy="274003"/>
                </a:xfrm>
                <a:custGeom>
                  <a:rect b="b" l="l" r="r" t="t"/>
                  <a:pathLst>
                    <a:path extrusionOk="0" h="274003" w="474198">
                      <a:moveTo>
                        <a:pt x="280322" y="272224"/>
                      </a:moveTo>
                      <a:cubicBezTo>
                        <a:pt x="276096" y="274596"/>
                        <a:pt x="270938" y="274596"/>
                        <a:pt x="266712" y="272224"/>
                      </a:cubicBezTo>
                      <a:lnTo>
                        <a:pt x="2498" y="119824"/>
                      </a:lnTo>
                      <a:cubicBezTo>
                        <a:pt x="-833" y="117824"/>
                        <a:pt x="-833" y="114681"/>
                        <a:pt x="2498" y="112776"/>
                      </a:cubicBezTo>
                      <a:lnTo>
                        <a:pt x="197137" y="0"/>
                      </a:lnTo>
                      <a:lnTo>
                        <a:pt x="474199" y="160211"/>
                      </a:ln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19" name="Google Shape;419;p32"/>
                <p:cNvGrpSpPr/>
                <p:nvPr/>
              </p:nvGrpSpPr>
              <p:grpSpPr>
                <a:xfrm>
                  <a:off x="4457040" y="4985575"/>
                  <a:ext cx="133724" cy="77247"/>
                  <a:chOff x="4457040" y="4985575"/>
                  <a:chExt cx="133724" cy="77247"/>
                </a:xfrm>
              </p:grpSpPr>
              <p:sp>
                <p:nvSpPr>
                  <p:cNvPr id="420" name="Google Shape;420;p32"/>
                  <p:cNvSpPr/>
                  <p:nvPr/>
                </p:nvSpPr>
                <p:spPr>
                  <a:xfrm>
                    <a:off x="4457040" y="4985575"/>
                    <a:ext cx="133724" cy="77247"/>
                  </a:xfrm>
                  <a:custGeom>
                    <a:rect b="b" l="l" r="r" t="t"/>
                    <a:pathLst>
                      <a:path extrusionOk="0" h="77247" w="133724">
                        <a:moveTo>
                          <a:pt x="0" y="27622"/>
                        </a:moveTo>
                        <a:lnTo>
                          <a:pt x="1332" y="28384"/>
                        </a:lnTo>
                        <a:lnTo>
                          <a:pt x="85945" y="77248"/>
                        </a:lnTo>
                        <a:lnTo>
                          <a:pt x="132487" y="50387"/>
                        </a:lnTo>
                        <a:lnTo>
                          <a:pt x="133725" y="49625"/>
                        </a:lnTo>
                        <a:lnTo>
                          <a:pt x="47779" y="0"/>
                        </a:lnTo>
                        <a:lnTo>
                          <a:pt x="0" y="27622"/>
                        </a:lnTo>
                        <a:close/>
                      </a:path>
                    </a:pathLst>
                  </a:cu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 name="Google Shape;421;p32"/>
                  <p:cNvSpPr/>
                  <p:nvPr/>
                </p:nvSpPr>
                <p:spPr>
                  <a:xfrm>
                    <a:off x="4458372" y="4987099"/>
                    <a:ext cx="131154" cy="75723"/>
                  </a:xfrm>
                  <a:custGeom>
                    <a:rect b="b" l="l" r="r" t="t"/>
                    <a:pathLst>
                      <a:path extrusionOk="0" h="75723" w="131154">
                        <a:moveTo>
                          <a:pt x="0" y="26861"/>
                        </a:moveTo>
                        <a:lnTo>
                          <a:pt x="84613" y="75724"/>
                        </a:lnTo>
                        <a:lnTo>
                          <a:pt x="131155" y="48863"/>
                        </a:lnTo>
                        <a:lnTo>
                          <a:pt x="46447" y="0"/>
                        </a:lnTo>
                        <a:lnTo>
                          <a:pt x="0" y="26861"/>
                        </a:ln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22" name="Google Shape;422;p32"/>
                <p:cNvSpPr/>
                <p:nvPr/>
              </p:nvSpPr>
              <p:spPr>
                <a:xfrm>
                  <a:off x="4747605" y="5011693"/>
                  <a:ext cx="29363" cy="16916"/>
                </a:xfrm>
                <a:custGeom>
                  <a:rect b="b" l="l" r="r" t="t"/>
                  <a:pathLst>
                    <a:path extrusionOk="0" h="16916" w="29363">
                      <a:moveTo>
                        <a:pt x="679" y="9411"/>
                      </a:moveTo>
                      <a:lnTo>
                        <a:pt x="12957" y="16459"/>
                      </a:lnTo>
                      <a:cubicBezTo>
                        <a:pt x="14185" y="17069"/>
                        <a:pt x="15630" y="17069"/>
                        <a:pt x="16859" y="16459"/>
                      </a:cubicBezTo>
                      <a:lnTo>
                        <a:pt x="28470" y="9696"/>
                      </a:lnTo>
                      <a:cubicBezTo>
                        <a:pt x="29613" y="9030"/>
                        <a:pt x="29708" y="8077"/>
                        <a:pt x="28470" y="7506"/>
                      </a:cubicBezTo>
                      <a:lnTo>
                        <a:pt x="16288" y="457"/>
                      </a:lnTo>
                      <a:cubicBezTo>
                        <a:pt x="15059" y="-152"/>
                        <a:pt x="13614" y="-152"/>
                        <a:pt x="12385" y="457"/>
                      </a:cubicBezTo>
                      <a:lnTo>
                        <a:pt x="679" y="7220"/>
                      </a:lnTo>
                      <a:cubicBezTo>
                        <a:pt x="-178" y="7982"/>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 name="Google Shape;423;p32"/>
                <p:cNvSpPr/>
                <p:nvPr/>
              </p:nvSpPr>
              <p:spPr>
                <a:xfrm>
                  <a:off x="4730414" y="5001691"/>
                  <a:ext cx="29303" cy="16916"/>
                </a:xfrm>
                <a:custGeom>
                  <a:rect b="b" l="l" r="r" t="t"/>
                  <a:pathLst>
                    <a:path extrusionOk="0" h="16916" w="29303">
                      <a:moveTo>
                        <a:pt x="642" y="9411"/>
                      </a:moveTo>
                      <a:lnTo>
                        <a:pt x="12825" y="16459"/>
                      </a:lnTo>
                      <a:cubicBezTo>
                        <a:pt x="14054" y="17069"/>
                        <a:pt x="15499" y="17069"/>
                        <a:pt x="16727" y="16459"/>
                      </a:cubicBezTo>
                      <a:lnTo>
                        <a:pt x="28339" y="9696"/>
                      </a:lnTo>
                      <a:cubicBezTo>
                        <a:pt x="29576" y="9030"/>
                        <a:pt x="29672" y="8077"/>
                        <a:pt x="28339" y="7506"/>
                      </a:cubicBezTo>
                      <a:lnTo>
                        <a:pt x="16156" y="457"/>
                      </a:lnTo>
                      <a:cubicBezTo>
                        <a:pt x="14928" y="-152"/>
                        <a:pt x="13483" y="-152"/>
                        <a:pt x="12254" y="457"/>
                      </a:cubicBezTo>
                      <a:lnTo>
                        <a:pt x="642" y="7124"/>
                      </a:lnTo>
                      <a:cubicBezTo>
                        <a:pt x="-214" y="7791"/>
                        <a:pt x="-214" y="8458"/>
                        <a:pt x="642"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 name="Google Shape;424;p32"/>
                <p:cNvSpPr/>
                <p:nvPr/>
              </p:nvSpPr>
              <p:spPr>
                <a:xfrm>
                  <a:off x="4713055" y="4991690"/>
                  <a:ext cx="29363" cy="16916"/>
                </a:xfrm>
                <a:custGeom>
                  <a:rect b="b" l="l" r="r" t="t"/>
                  <a:pathLst>
                    <a:path extrusionOk="0" h="16916" w="29363">
                      <a:moveTo>
                        <a:pt x="679" y="9411"/>
                      </a:moveTo>
                      <a:lnTo>
                        <a:pt x="12957" y="16459"/>
                      </a:lnTo>
                      <a:cubicBezTo>
                        <a:pt x="14152" y="17069"/>
                        <a:pt x="15568" y="17069"/>
                        <a:pt x="16764" y="16459"/>
                      </a:cubicBezTo>
                      <a:lnTo>
                        <a:pt x="28471" y="9792"/>
                      </a:lnTo>
                      <a:cubicBezTo>
                        <a:pt x="29613" y="9125"/>
                        <a:pt x="29708" y="8077"/>
                        <a:pt x="28471" y="7506"/>
                      </a:cubicBezTo>
                      <a:lnTo>
                        <a:pt x="16193" y="457"/>
                      </a:lnTo>
                      <a:cubicBezTo>
                        <a:pt x="14997" y="-152"/>
                        <a:pt x="13581" y="-152"/>
                        <a:pt x="12385" y="457"/>
                      </a:cubicBezTo>
                      <a:lnTo>
                        <a:pt x="679" y="7125"/>
                      </a:lnTo>
                      <a:cubicBezTo>
                        <a:pt x="-178" y="7792"/>
                        <a:pt x="-273" y="8935"/>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 name="Google Shape;425;p32"/>
                <p:cNvSpPr/>
                <p:nvPr/>
              </p:nvSpPr>
              <p:spPr>
                <a:xfrm>
                  <a:off x="4695787" y="4981117"/>
                  <a:ext cx="29345" cy="17487"/>
                </a:xfrm>
                <a:custGeom>
                  <a:rect b="b" l="l" r="r" t="t"/>
                  <a:pathLst>
                    <a:path extrusionOk="0" h="17487" w="29345">
                      <a:moveTo>
                        <a:pt x="720" y="9982"/>
                      </a:moveTo>
                      <a:lnTo>
                        <a:pt x="12903" y="17031"/>
                      </a:lnTo>
                      <a:cubicBezTo>
                        <a:pt x="14131" y="17640"/>
                        <a:pt x="15576" y="17640"/>
                        <a:pt x="16805" y="17031"/>
                      </a:cubicBezTo>
                      <a:lnTo>
                        <a:pt x="28417" y="10363"/>
                      </a:lnTo>
                      <a:cubicBezTo>
                        <a:pt x="29559" y="9696"/>
                        <a:pt x="29749" y="8649"/>
                        <a:pt x="28417" y="8077"/>
                      </a:cubicBezTo>
                      <a:lnTo>
                        <a:pt x="16519" y="457"/>
                      </a:lnTo>
                      <a:cubicBezTo>
                        <a:pt x="15291" y="-152"/>
                        <a:pt x="13846" y="-152"/>
                        <a:pt x="12617" y="457"/>
                      </a:cubicBezTo>
                      <a:lnTo>
                        <a:pt x="1005" y="7125"/>
                      </a:lnTo>
                      <a:cubicBezTo>
                        <a:pt x="-232" y="8363"/>
                        <a:pt x="-327" y="9411"/>
                        <a:pt x="720" y="9982"/>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 name="Google Shape;426;p32"/>
                <p:cNvSpPr/>
                <p:nvPr/>
              </p:nvSpPr>
              <p:spPr>
                <a:xfrm>
                  <a:off x="4678497" y="4971592"/>
                  <a:ext cx="29372" cy="17487"/>
                </a:xfrm>
                <a:custGeom>
                  <a:rect b="b" l="l" r="r" t="t"/>
                  <a:pathLst>
                    <a:path extrusionOk="0" h="17487" w="29372">
                      <a:moveTo>
                        <a:pt x="688" y="9982"/>
                      </a:moveTo>
                      <a:lnTo>
                        <a:pt x="12871" y="17031"/>
                      </a:lnTo>
                      <a:cubicBezTo>
                        <a:pt x="14099" y="17640"/>
                        <a:pt x="15544" y="17640"/>
                        <a:pt x="16773" y="17031"/>
                      </a:cubicBezTo>
                      <a:lnTo>
                        <a:pt x="28480" y="10268"/>
                      </a:lnTo>
                      <a:cubicBezTo>
                        <a:pt x="29622" y="9601"/>
                        <a:pt x="29717" y="8553"/>
                        <a:pt x="28480" y="7982"/>
                      </a:cubicBezTo>
                      <a:lnTo>
                        <a:pt x="16487" y="457"/>
                      </a:lnTo>
                      <a:cubicBezTo>
                        <a:pt x="15259" y="-152"/>
                        <a:pt x="13814" y="-152"/>
                        <a:pt x="12585" y="457"/>
                      </a:cubicBezTo>
                      <a:lnTo>
                        <a:pt x="973" y="7220"/>
                      </a:lnTo>
                      <a:cubicBezTo>
                        <a:pt x="-169" y="7982"/>
                        <a:pt x="-359" y="8935"/>
                        <a:pt x="688" y="9982"/>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 name="Google Shape;427;p32"/>
                <p:cNvSpPr/>
                <p:nvPr/>
              </p:nvSpPr>
              <p:spPr>
                <a:xfrm>
                  <a:off x="4661184" y="4961591"/>
                  <a:ext cx="29363" cy="17011"/>
                </a:xfrm>
                <a:custGeom>
                  <a:rect b="b" l="l" r="r" t="t"/>
                  <a:pathLst>
                    <a:path extrusionOk="0" h="17011" w="29363">
                      <a:moveTo>
                        <a:pt x="679" y="9506"/>
                      </a:moveTo>
                      <a:lnTo>
                        <a:pt x="12957" y="16555"/>
                      </a:lnTo>
                      <a:cubicBezTo>
                        <a:pt x="14152" y="17164"/>
                        <a:pt x="15568" y="17164"/>
                        <a:pt x="16764" y="16555"/>
                      </a:cubicBezTo>
                      <a:lnTo>
                        <a:pt x="28470" y="9792"/>
                      </a:lnTo>
                      <a:cubicBezTo>
                        <a:pt x="29613" y="9125"/>
                        <a:pt x="29708" y="8077"/>
                        <a:pt x="28470" y="7506"/>
                      </a:cubicBezTo>
                      <a:lnTo>
                        <a:pt x="16288" y="457"/>
                      </a:lnTo>
                      <a:cubicBezTo>
                        <a:pt x="15059" y="-152"/>
                        <a:pt x="13614" y="-152"/>
                        <a:pt x="12385" y="457"/>
                      </a:cubicBezTo>
                      <a:lnTo>
                        <a:pt x="679" y="7220"/>
                      </a:lnTo>
                      <a:cubicBezTo>
                        <a:pt x="-178" y="7982"/>
                        <a:pt x="-273" y="8934"/>
                        <a:pt x="679"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 name="Google Shape;428;p32"/>
                <p:cNvSpPr/>
                <p:nvPr/>
              </p:nvSpPr>
              <p:spPr>
                <a:xfrm>
                  <a:off x="4643896" y="4951685"/>
                  <a:ext cx="29270" cy="17011"/>
                </a:xfrm>
                <a:custGeom>
                  <a:rect b="b" l="l" r="r" t="t"/>
                  <a:pathLst>
                    <a:path extrusionOk="0" h="17011" w="29270">
                      <a:moveTo>
                        <a:pt x="644" y="9411"/>
                      </a:moveTo>
                      <a:lnTo>
                        <a:pt x="12827" y="16554"/>
                      </a:lnTo>
                      <a:cubicBezTo>
                        <a:pt x="14056" y="17164"/>
                        <a:pt x="15501" y="17164"/>
                        <a:pt x="16729" y="16554"/>
                      </a:cubicBezTo>
                      <a:lnTo>
                        <a:pt x="28341" y="9792"/>
                      </a:lnTo>
                      <a:cubicBezTo>
                        <a:pt x="29483" y="9125"/>
                        <a:pt x="29674" y="8172"/>
                        <a:pt x="28341" y="7601"/>
                      </a:cubicBezTo>
                      <a:lnTo>
                        <a:pt x="16158" y="457"/>
                      </a:lnTo>
                      <a:cubicBezTo>
                        <a:pt x="14930" y="-152"/>
                        <a:pt x="13485" y="-152"/>
                        <a:pt x="12256" y="457"/>
                      </a:cubicBezTo>
                      <a:lnTo>
                        <a:pt x="644" y="7220"/>
                      </a:lnTo>
                      <a:cubicBezTo>
                        <a:pt x="-117" y="7887"/>
                        <a:pt x="-307" y="8839"/>
                        <a:pt x="644"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 name="Google Shape;429;p32"/>
                <p:cNvSpPr/>
                <p:nvPr/>
              </p:nvSpPr>
              <p:spPr>
                <a:xfrm>
                  <a:off x="4626634" y="4941779"/>
                  <a:ext cx="29363" cy="16916"/>
                </a:xfrm>
                <a:custGeom>
                  <a:rect b="b" l="l" r="r" t="t"/>
                  <a:pathLst>
                    <a:path extrusionOk="0" h="16916" w="29363">
                      <a:moveTo>
                        <a:pt x="679" y="9411"/>
                      </a:moveTo>
                      <a:lnTo>
                        <a:pt x="12861" y="16459"/>
                      </a:lnTo>
                      <a:cubicBezTo>
                        <a:pt x="14090" y="17069"/>
                        <a:pt x="15535" y="17069"/>
                        <a:pt x="16764" y="16459"/>
                      </a:cubicBezTo>
                      <a:lnTo>
                        <a:pt x="28471" y="9696"/>
                      </a:lnTo>
                      <a:cubicBezTo>
                        <a:pt x="29613" y="9030"/>
                        <a:pt x="29708" y="8077"/>
                        <a:pt x="28471" y="7506"/>
                      </a:cubicBezTo>
                      <a:lnTo>
                        <a:pt x="16193" y="457"/>
                      </a:lnTo>
                      <a:cubicBezTo>
                        <a:pt x="14964" y="-152"/>
                        <a:pt x="13519" y="-152"/>
                        <a:pt x="12290" y="457"/>
                      </a:cubicBezTo>
                      <a:lnTo>
                        <a:pt x="679" y="7220"/>
                      </a:lnTo>
                      <a:cubicBezTo>
                        <a:pt x="-178" y="7792"/>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 name="Google Shape;430;p32"/>
                <p:cNvSpPr/>
                <p:nvPr/>
              </p:nvSpPr>
              <p:spPr>
                <a:xfrm>
                  <a:off x="4609300" y="4931587"/>
                  <a:ext cx="29374" cy="17106"/>
                </a:xfrm>
                <a:custGeom>
                  <a:rect b="b" l="l" r="r" t="t"/>
                  <a:pathLst>
                    <a:path extrusionOk="0" h="17106" w="29374">
                      <a:moveTo>
                        <a:pt x="690" y="9601"/>
                      </a:moveTo>
                      <a:lnTo>
                        <a:pt x="12968" y="16650"/>
                      </a:lnTo>
                      <a:cubicBezTo>
                        <a:pt x="14197" y="17259"/>
                        <a:pt x="15642" y="17259"/>
                        <a:pt x="16870" y="16650"/>
                      </a:cubicBezTo>
                      <a:lnTo>
                        <a:pt x="28482" y="9887"/>
                      </a:lnTo>
                      <a:cubicBezTo>
                        <a:pt x="29624" y="9220"/>
                        <a:pt x="29719" y="8268"/>
                        <a:pt x="28482" y="7696"/>
                      </a:cubicBezTo>
                      <a:lnTo>
                        <a:pt x="16204" y="457"/>
                      </a:lnTo>
                      <a:cubicBezTo>
                        <a:pt x="14975" y="-152"/>
                        <a:pt x="13530" y="-152"/>
                        <a:pt x="12302" y="457"/>
                      </a:cubicBezTo>
                      <a:lnTo>
                        <a:pt x="595" y="7220"/>
                      </a:lnTo>
                      <a:cubicBezTo>
                        <a:pt x="-167" y="7982"/>
                        <a:pt x="-262" y="9030"/>
                        <a:pt x="690" y="960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 name="Google Shape;431;p32"/>
                <p:cNvSpPr/>
                <p:nvPr/>
              </p:nvSpPr>
              <p:spPr>
                <a:xfrm>
                  <a:off x="4592048" y="4921776"/>
                  <a:ext cx="29341" cy="16916"/>
                </a:xfrm>
                <a:custGeom>
                  <a:rect b="b" l="l" r="r" t="t"/>
                  <a:pathLst>
                    <a:path extrusionOk="0" h="16916" w="29341">
                      <a:moveTo>
                        <a:pt x="716" y="9411"/>
                      </a:moveTo>
                      <a:lnTo>
                        <a:pt x="12898" y="16459"/>
                      </a:lnTo>
                      <a:cubicBezTo>
                        <a:pt x="14127" y="17069"/>
                        <a:pt x="15572" y="17069"/>
                        <a:pt x="16801" y="16459"/>
                      </a:cubicBezTo>
                      <a:lnTo>
                        <a:pt x="28412" y="9792"/>
                      </a:lnTo>
                      <a:cubicBezTo>
                        <a:pt x="29554" y="9125"/>
                        <a:pt x="29745" y="8077"/>
                        <a:pt x="28412" y="7506"/>
                      </a:cubicBezTo>
                      <a:lnTo>
                        <a:pt x="16230" y="457"/>
                      </a:lnTo>
                      <a:cubicBezTo>
                        <a:pt x="15001" y="-152"/>
                        <a:pt x="13556" y="-152"/>
                        <a:pt x="12327" y="457"/>
                      </a:cubicBezTo>
                      <a:lnTo>
                        <a:pt x="716" y="7125"/>
                      </a:lnTo>
                      <a:cubicBezTo>
                        <a:pt x="-141" y="7792"/>
                        <a:pt x="-331" y="8839"/>
                        <a:pt x="716"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2" name="Google Shape;432;p32"/>
                <p:cNvSpPr/>
                <p:nvPr/>
              </p:nvSpPr>
              <p:spPr>
                <a:xfrm>
                  <a:off x="4574762" y="4911775"/>
                  <a:ext cx="29363" cy="16916"/>
                </a:xfrm>
                <a:custGeom>
                  <a:rect b="b" l="l" r="r" t="t"/>
                  <a:pathLst>
                    <a:path extrusionOk="0" h="16916" w="29363">
                      <a:moveTo>
                        <a:pt x="679" y="9411"/>
                      </a:moveTo>
                      <a:lnTo>
                        <a:pt x="12861" y="16459"/>
                      </a:lnTo>
                      <a:cubicBezTo>
                        <a:pt x="14090" y="17069"/>
                        <a:pt x="15535" y="17069"/>
                        <a:pt x="16764" y="16459"/>
                      </a:cubicBezTo>
                      <a:lnTo>
                        <a:pt x="28470" y="9792"/>
                      </a:lnTo>
                      <a:cubicBezTo>
                        <a:pt x="29613" y="9125"/>
                        <a:pt x="29708" y="8077"/>
                        <a:pt x="28470" y="7506"/>
                      </a:cubicBezTo>
                      <a:lnTo>
                        <a:pt x="16193" y="457"/>
                      </a:lnTo>
                      <a:cubicBezTo>
                        <a:pt x="14997" y="-152"/>
                        <a:pt x="13581" y="-152"/>
                        <a:pt x="12385" y="457"/>
                      </a:cubicBezTo>
                      <a:lnTo>
                        <a:pt x="679" y="7125"/>
                      </a:lnTo>
                      <a:cubicBezTo>
                        <a:pt x="-178" y="7791"/>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32"/>
                <p:cNvSpPr/>
                <p:nvPr/>
              </p:nvSpPr>
              <p:spPr>
                <a:xfrm>
                  <a:off x="4557452" y="4901679"/>
                  <a:ext cx="29387" cy="16983"/>
                </a:xfrm>
                <a:custGeom>
                  <a:rect b="b" l="l" r="r" t="t"/>
                  <a:pathLst>
                    <a:path extrusionOk="0" h="16983" w="29387">
                      <a:moveTo>
                        <a:pt x="761" y="9506"/>
                      </a:moveTo>
                      <a:lnTo>
                        <a:pt x="12944" y="16554"/>
                      </a:lnTo>
                      <a:cubicBezTo>
                        <a:pt x="14182" y="17126"/>
                        <a:pt x="15608" y="17126"/>
                        <a:pt x="16846" y="16554"/>
                      </a:cubicBezTo>
                      <a:lnTo>
                        <a:pt x="28458" y="9792"/>
                      </a:lnTo>
                      <a:cubicBezTo>
                        <a:pt x="29600" y="9125"/>
                        <a:pt x="29791" y="8077"/>
                        <a:pt x="28458" y="7506"/>
                      </a:cubicBezTo>
                      <a:lnTo>
                        <a:pt x="16275" y="457"/>
                      </a:lnTo>
                      <a:cubicBezTo>
                        <a:pt x="15047" y="-152"/>
                        <a:pt x="13602" y="-152"/>
                        <a:pt x="12373" y="457"/>
                      </a:cubicBezTo>
                      <a:lnTo>
                        <a:pt x="666" y="7220"/>
                      </a:lnTo>
                      <a:cubicBezTo>
                        <a:pt x="-190" y="7982"/>
                        <a:pt x="-286" y="8934"/>
                        <a:pt x="761"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 name="Google Shape;434;p32"/>
                <p:cNvSpPr/>
                <p:nvPr/>
              </p:nvSpPr>
              <p:spPr>
                <a:xfrm>
                  <a:off x="4540118" y="4891677"/>
                  <a:ext cx="29458" cy="17011"/>
                </a:xfrm>
                <a:custGeom>
                  <a:rect b="b" l="l" r="r" t="t"/>
                  <a:pathLst>
                    <a:path extrusionOk="0" h="17011" w="29458">
                      <a:moveTo>
                        <a:pt x="774" y="9506"/>
                      </a:moveTo>
                      <a:lnTo>
                        <a:pt x="12956" y="16554"/>
                      </a:lnTo>
                      <a:cubicBezTo>
                        <a:pt x="14185" y="17164"/>
                        <a:pt x="15630" y="17164"/>
                        <a:pt x="16859" y="16554"/>
                      </a:cubicBezTo>
                      <a:lnTo>
                        <a:pt x="28566" y="9792"/>
                      </a:lnTo>
                      <a:cubicBezTo>
                        <a:pt x="29708" y="9125"/>
                        <a:pt x="29803" y="8077"/>
                        <a:pt x="28566" y="7506"/>
                      </a:cubicBezTo>
                      <a:lnTo>
                        <a:pt x="16383" y="457"/>
                      </a:lnTo>
                      <a:cubicBezTo>
                        <a:pt x="15154" y="-152"/>
                        <a:pt x="13709" y="-152"/>
                        <a:pt x="12481" y="457"/>
                      </a:cubicBezTo>
                      <a:lnTo>
                        <a:pt x="869" y="7220"/>
                      </a:lnTo>
                      <a:cubicBezTo>
                        <a:pt x="-273" y="7982"/>
                        <a:pt x="-273" y="8935"/>
                        <a:pt x="774"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 name="Google Shape;435;p32"/>
                <p:cNvSpPr/>
                <p:nvPr/>
              </p:nvSpPr>
              <p:spPr>
                <a:xfrm>
                  <a:off x="4514573" y="4876818"/>
                  <a:ext cx="37680" cy="21809"/>
                </a:xfrm>
                <a:custGeom>
                  <a:rect b="b" l="l" r="r" t="t"/>
                  <a:pathLst>
                    <a:path extrusionOk="0" h="21809" w="37680">
                      <a:moveTo>
                        <a:pt x="716" y="9506"/>
                      </a:moveTo>
                      <a:lnTo>
                        <a:pt x="21274" y="21317"/>
                      </a:lnTo>
                      <a:cubicBezTo>
                        <a:pt x="22457" y="21974"/>
                        <a:pt x="23898" y="21974"/>
                        <a:pt x="25081" y="21317"/>
                      </a:cubicBezTo>
                      <a:lnTo>
                        <a:pt x="36788" y="14554"/>
                      </a:lnTo>
                      <a:cubicBezTo>
                        <a:pt x="37930" y="13887"/>
                        <a:pt x="38025" y="12935"/>
                        <a:pt x="36788" y="12363"/>
                      </a:cubicBezTo>
                      <a:lnTo>
                        <a:pt x="16230" y="457"/>
                      </a:lnTo>
                      <a:cubicBezTo>
                        <a:pt x="15001" y="-152"/>
                        <a:pt x="13556" y="-152"/>
                        <a:pt x="12327" y="457"/>
                      </a:cubicBezTo>
                      <a:lnTo>
                        <a:pt x="716" y="7125"/>
                      </a:lnTo>
                      <a:cubicBezTo>
                        <a:pt x="-141" y="7982"/>
                        <a:pt x="-331" y="9506"/>
                        <a:pt x="716"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 name="Google Shape;436;p32"/>
                <p:cNvSpPr/>
                <p:nvPr/>
              </p:nvSpPr>
              <p:spPr>
                <a:xfrm>
                  <a:off x="4705251" y="5006549"/>
                  <a:ext cx="29363" cy="16916"/>
                </a:xfrm>
                <a:custGeom>
                  <a:rect b="b" l="l" r="r" t="t"/>
                  <a:pathLst>
                    <a:path extrusionOk="0" h="16916" w="29363">
                      <a:moveTo>
                        <a:pt x="679" y="9411"/>
                      </a:moveTo>
                      <a:lnTo>
                        <a:pt x="12861" y="16459"/>
                      </a:lnTo>
                      <a:cubicBezTo>
                        <a:pt x="14090" y="17069"/>
                        <a:pt x="15535" y="17069"/>
                        <a:pt x="16764" y="16459"/>
                      </a:cubicBezTo>
                      <a:lnTo>
                        <a:pt x="28471" y="9697"/>
                      </a:lnTo>
                      <a:cubicBezTo>
                        <a:pt x="29613" y="9030"/>
                        <a:pt x="29708" y="8077"/>
                        <a:pt x="28471" y="7506"/>
                      </a:cubicBezTo>
                      <a:lnTo>
                        <a:pt x="16193" y="457"/>
                      </a:lnTo>
                      <a:cubicBezTo>
                        <a:pt x="14964" y="-152"/>
                        <a:pt x="13519" y="-152"/>
                        <a:pt x="12290" y="457"/>
                      </a:cubicBezTo>
                      <a:lnTo>
                        <a:pt x="679" y="7220"/>
                      </a:lnTo>
                      <a:cubicBezTo>
                        <a:pt x="-178" y="7792"/>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7" name="Google Shape;437;p32"/>
                <p:cNvSpPr/>
                <p:nvPr/>
              </p:nvSpPr>
              <p:spPr>
                <a:xfrm>
                  <a:off x="4687929" y="4996548"/>
                  <a:ext cx="29363" cy="16916"/>
                </a:xfrm>
                <a:custGeom>
                  <a:rect b="b" l="l" r="r" t="t"/>
                  <a:pathLst>
                    <a:path extrusionOk="0" h="16916" w="29363">
                      <a:moveTo>
                        <a:pt x="679" y="9411"/>
                      </a:moveTo>
                      <a:lnTo>
                        <a:pt x="12861" y="16459"/>
                      </a:lnTo>
                      <a:cubicBezTo>
                        <a:pt x="14090" y="17069"/>
                        <a:pt x="15535" y="17069"/>
                        <a:pt x="16764" y="16459"/>
                      </a:cubicBezTo>
                      <a:lnTo>
                        <a:pt x="28471" y="9696"/>
                      </a:lnTo>
                      <a:cubicBezTo>
                        <a:pt x="29613" y="9030"/>
                        <a:pt x="29708" y="8077"/>
                        <a:pt x="28471" y="7506"/>
                      </a:cubicBezTo>
                      <a:lnTo>
                        <a:pt x="16193" y="457"/>
                      </a:lnTo>
                      <a:cubicBezTo>
                        <a:pt x="14964" y="-152"/>
                        <a:pt x="13519" y="-152"/>
                        <a:pt x="12290" y="457"/>
                      </a:cubicBezTo>
                      <a:lnTo>
                        <a:pt x="679" y="7220"/>
                      </a:lnTo>
                      <a:cubicBezTo>
                        <a:pt x="-178" y="7792"/>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8" name="Google Shape;438;p32"/>
                <p:cNvSpPr/>
                <p:nvPr/>
              </p:nvSpPr>
              <p:spPr>
                <a:xfrm>
                  <a:off x="4670606" y="4986547"/>
                  <a:ext cx="29363" cy="16916"/>
                </a:xfrm>
                <a:custGeom>
                  <a:rect b="b" l="l" r="r" t="t"/>
                  <a:pathLst>
                    <a:path extrusionOk="0" h="16916" w="29363">
                      <a:moveTo>
                        <a:pt x="679" y="9411"/>
                      </a:moveTo>
                      <a:lnTo>
                        <a:pt x="12861" y="16459"/>
                      </a:lnTo>
                      <a:cubicBezTo>
                        <a:pt x="14090" y="17069"/>
                        <a:pt x="15535" y="17069"/>
                        <a:pt x="16764" y="16459"/>
                      </a:cubicBezTo>
                      <a:lnTo>
                        <a:pt x="28471" y="9696"/>
                      </a:lnTo>
                      <a:cubicBezTo>
                        <a:pt x="29613" y="9030"/>
                        <a:pt x="29708" y="8077"/>
                        <a:pt x="28471" y="7506"/>
                      </a:cubicBezTo>
                      <a:lnTo>
                        <a:pt x="16193" y="457"/>
                      </a:lnTo>
                      <a:cubicBezTo>
                        <a:pt x="14964" y="-152"/>
                        <a:pt x="13519" y="-152"/>
                        <a:pt x="12290" y="457"/>
                      </a:cubicBezTo>
                      <a:lnTo>
                        <a:pt x="679" y="7220"/>
                      </a:lnTo>
                      <a:cubicBezTo>
                        <a:pt x="-178" y="7791"/>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9" name="Google Shape;439;p32"/>
                <p:cNvSpPr/>
                <p:nvPr/>
              </p:nvSpPr>
              <p:spPr>
                <a:xfrm>
                  <a:off x="4653308" y="4976545"/>
                  <a:ext cx="29434" cy="16916"/>
                </a:xfrm>
                <a:custGeom>
                  <a:rect b="b" l="l" r="r" t="t"/>
                  <a:pathLst>
                    <a:path extrusionOk="0" h="16916" w="29434">
                      <a:moveTo>
                        <a:pt x="750" y="9411"/>
                      </a:moveTo>
                      <a:lnTo>
                        <a:pt x="12933" y="16459"/>
                      </a:lnTo>
                      <a:cubicBezTo>
                        <a:pt x="14161" y="17069"/>
                        <a:pt x="15606" y="17069"/>
                        <a:pt x="16835" y="16459"/>
                      </a:cubicBezTo>
                      <a:lnTo>
                        <a:pt x="28542" y="9696"/>
                      </a:lnTo>
                      <a:cubicBezTo>
                        <a:pt x="29684" y="9030"/>
                        <a:pt x="29779" y="8077"/>
                        <a:pt x="28542" y="7506"/>
                      </a:cubicBezTo>
                      <a:lnTo>
                        <a:pt x="16264" y="457"/>
                      </a:lnTo>
                      <a:cubicBezTo>
                        <a:pt x="15068" y="-152"/>
                        <a:pt x="13652" y="-152"/>
                        <a:pt x="12457" y="457"/>
                      </a:cubicBezTo>
                      <a:lnTo>
                        <a:pt x="750" y="7220"/>
                      </a:lnTo>
                      <a:cubicBezTo>
                        <a:pt x="-202" y="7792"/>
                        <a:pt x="-297" y="8839"/>
                        <a:pt x="750"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 name="Google Shape;440;p32"/>
                <p:cNvSpPr/>
                <p:nvPr/>
              </p:nvSpPr>
              <p:spPr>
                <a:xfrm>
                  <a:off x="4636115" y="4966449"/>
                  <a:ext cx="29341" cy="17047"/>
                </a:xfrm>
                <a:custGeom>
                  <a:rect b="b" l="l" r="r" t="t"/>
                  <a:pathLst>
                    <a:path extrusionOk="0" h="17047" w="29341">
                      <a:moveTo>
                        <a:pt x="716" y="9506"/>
                      </a:moveTo>
                      <a:lnTo>
                        <a:pt x="12898" y="16554"/>
                      </a:lnTo>
                      <a:cubicBezTo>
                        <a:pt x="14116" y="17212"/>
                        <a:pt x="15583" y="17212"/>
                        <a:pt x="16801" y="16554"/>
                      </a:cubicBezTo>
                      <a:lnTo>
                        <a:pt x="28412" y="9792"/>
                      </a:lnTo>
                      <a:cubicBezTo>
                        <a:pt x="29554" y="9125"/>
                        <a:pt x="29745" y="8172"/>
                        <a:pt x="28412" y="7601"/>
                      </a:cubicBezTo>
                      <a:lnTo>
                        <a:pt x="16230" y="457"/>
                      </a:lnTo>
                      <a:cubicBezTo>
                        <a:pt x="15001" y="-152"/>
                        <a:pt x="13556" y="-152"/>
                        <a:pt x="12327" y="457"/>
                      </a:cubicBezTo>
                      <a:lnTo>
                        <a:pt x="716" y="7220"/>
                      </a:lnTo>
                      <a:cubicBezTo>
                        <a:pt x="-141" y="7982"/>
                        <a:pt x="-331" y="8935"/>
                        <a:pt x="716"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32"/>
                <p:cNvSpPr/>
                <p:nvPr/>
              </p:nvSpPr>
              <p:spPr>
                <a:xfrm>
                  <a:off x="4618793" y="4956352"/>
                  <a:ext cx="29341" cy="17106"/>
                </a:xfrm>
                <a:custGeom>
                  <a:rect b="b" l="l" r="r" t="t"/>
                  <a:pathLst>
                    <a:path extrusionOk="0" h="17106" w="29341">
                      <a:moveTo>
                        <a:pt x="716" y="9601"/>
                      </a:moveTo>
                      <a:lnTo>
                        <a:pt x="12898" y="16650"/>
                      </a:lnTo>
                      <a:cubicBezTo>
                        <a:pt x="14127" y="17259"/>
                        <a:pt x="15572" y="17259"/>
                        <a:pt x="16801" y="16650"/>
                      </a:cubicBezTo>
                      <a:lnTo>
                        <a:pt x="28412" y="9887"/>
                      </a:lnTo>
                      <a:cubicBezTo>
                        <a:pt x="29554" y="9220"/>
                        <a:pt x="29745" y="8268"/>
                        <a:pt x="28412" y="7601"/>
                      </a:cubicBezTo>
                      <a:lnTo>
                        <a:pt x="16230" y="457"/>
                      </a:lnTo>
                      <a:cubicBezTo>
                        <a:pt x="15001" y="-152"/>
                        <a:pt x="13556" y="-152"/>
                        <a:pt x="12327" y="457"/>
                      </a:cubicBezTo>
                      <a:lnTo>
                        <a:pt x="716" y="7220"/>
                      </a:lnTo>
                      <a:cubicBezTo>
                        <a:pt x="-141" y="8077"/>
                        <a:pt x="-331" y="9030"/>
                        <a:pt x="716" y="960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 name="Google Shape;442;p32"/>
                <p:cNvSpPr/>
                <p:nvPr/>
              </p:nvSpPr>
              <p:spPr>
                <a:xfrm>
                  <a:off x="4601470" y="4946446"/>
                  <a:ext cx="29341" cy="17011"/>
                </a:xfrm>
                <a:custGeom>
                  <a:rect b="b" l="l" r="r" t="t"/>
                  <a:pathLst>
                    <a:path extrusionOk="0" h="17011" w="29341">
                      <a:moveTo>
                        <a:pt x="716" y="9506"/>
                      </a:moveTo>
                      <a:lnTo>
                        <a:pt x="12898" y="16554"/>
                      </a:lnTo>
                      <a:cubicBezTo>
                        <a:pt x="14127" y="17164"/>
                        <a:pt x="15572" y="17164"/>
                        <a:pt x="16801" y="16554"/>
                      </a:cubicBezTo>
                      <a:lnTo>
                        <a:pt x="28412" y="9792"/>
                      </a:lnTo>
                      <a:cubicBezTo>
                        <a:pt x="29554" y="9125"/>
                        <a:pt x="29745" y="8077"/>
                        <a:pt x="28412" y="7506"/>
                      </a:cubicBezTo>
                      <a:lnTo>
                        <a:pt x="16230" y="457"/>
                      </a:lnTo>
                      <a:cubicBezTo>
                        <a:pt x="15001" y="-152"/>
                        <a:pt x="13556" y="-152"/>
                        <a:pt x="12327" y="457"/>
                      </a:cubicBezTo>
                      <a:lnTo>
                        <a:pt x="716" y="7220"/>
                      </a:lnTo>
                      <a:cubicBezTo>
                        <a:pt x="-141" y="7982"/>
                        <a:pt x="-331" y="8935"/>
                        <a:pt x="716"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 name="Google Shape;443;p32"/>
                <p:cNvSpPr/>
                <p:nvPr/>
              </p:nvSpPr>
              <p:spPr>
                <a:xfrm>
                  <a:off x="4584137" y="4936445"/>
                  <a:ext cx="29291" cy="17011"/>
                </a:xfrm>
                <a:custGeom>
                  <a:rect b="b" l="l" r="r" t="t"/>
                  <a:pathLst>
                    <a:path extrusionOk="0" h="17011" w="29291">
                      <a:moveTo>
                        <a:pt x="726" y="9506"/>
                      </a:moveTo>
                      <a:lnTo>
                        <a:pt x="12814" y="16554"/>
                      </a:lnTo>
                      <a:cubicBezTo>
                        <a:pt x="14043" y="17164"/>
                        <a:pt x="15487" y="17164"/>
                        <a:pt x="16716" y="16554"/>
                      </a:cubicBezTo>
                      <a:lnTo>
                        <a:pt x="28328" y="9792"/>
                      </a:lnTo>
                      <a:cubicBezTo>
                        <a:pt x="29565" y="9125"/>
                        <a:pt x="29660" y="8077"/>
                        <a:pt x="28328" y="7506"/>
                      </a:cubicBezTo>
                      <a:lnTo>
                        <a:pt x="16145" y="457"/>
                      </a:lnTo>
                      <a:cubicBezTo>
                        <a:pt x="14916" y="-152"/>
                        <a:pt x="13471" y="-152"/>
                        <a:pt x="12243" y="457"/>
                      </a:cubicBezTo>
                      <a:lnTo>
                        <a:pt x="631" y="7220"/>
                      </a:lnTo>
                      <a:cubicBezTo>
                        <a:pt x="-130" y="7982"/>
                        <a:pt x="-321" y="8935"/>
                        <a:pt x="726"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 name="Google Shape;444;p32"/>
                <p:cNvSpPr/>
                <p:nvPr/>
              </p:nvSpPr>
              <p:spPr>
                <a:xfrm>
                  <a:off x="4566835" y="4926444"/>
                  <a:ext cx="29390" cy="17011"/>
                </a:xfrm>
                <a:custGeom>
                  <a:rect b="b" l="l" r="r" t="t"/>
                  <a:pathLst>
                    <a:path extrusionOk="0" h="17011" w="29390">
                      <a:moveTo>
                        <a:pt x="706" y="9506"/>
                      </a:moveTo>
                      <a:lnTo>
                        <a:pt x="12888" y="16554"/>
                      </a:lnTo>
                      <a:cubicBezTo>
                        <a:pt x="14117" y="17164"/>
                        <a:pt x="15562" y="17164"/>
                        <a:pt x="16791" y="16554"/>
                      </a:cubicBezTo>
                      <a:lnTo>
                        <a:pt x="28498" y="9791"/>
                      </a:lnTo>
                      <a:cubicBezTo>
                        <a:pt x="29640" y="9125"/>
                        <a:pt x="29735" y="8077"/>
                        <a:pt x="28498" y="7506"/>
                      </a:cubicBezTo>
                      <a:lnTo>
                        <a:pt x="16315" y="457"/>
                      </a:lnTo>
                      <a:cubicBezTo>
                        <a:pt x="15086" y="-152"/>
                        <a:pt x="13641" y="-152"/>
                        <a:pt x="12413" y="457"/>
                      </a:cubicBezTo>
                      <a:lnTo>
                        <a:pt x="801" y="7220"/>
                      </a:lnTo>
                      <a:cubicBezTo>
                        <a:pt x="-151" y="7982"/>
                        <a:pt x="-341" y="8934"/>
                        <a:pt x="706"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 name="Google Shape;445;p32"/>
                <p:cNvSpPr/>
                <p:nvPr/>
              </p:nvSpPr>
              <p:spPr>
                <a:xfrm>
                  <a:off x="4549576" y="4916443"/>
                  <a:ext cx="29326" cy="17011"/>
                </a:xfrm>
                <a:custGeom>
                  <a:rect b="b" l="l" r="r" t="t"/>
                  <a:pathLst>
                    <a:path extrusionOk="0" h="17011" w="29326">
                      <a:moveTo>
                        <a:pt x="642" y="9506"/>
                      </a:moveTo>
                      <a:lnTo>
                        <a:pt x="12825" y="16554"/>
                      </a:lnTo>
                      <a:cubicBezTo>
                        <a:pt x="14054" y="17164"/>
                        <a:pt x="15499" y="17164"/>
                        <a:pt x="16727" y="16554"/>
                      </a:cubicBezTo>
                      <a:lnTo>
                        <a:pt x="28434" y="9792"/>
                      </a:lnTo>
                      <a:cubicBezTo>
                        <a:pt x="29576" y="9125"/>
                        <a:pt x="29672" y="8077"/>
                        <a:pt x="28434" y="7506"/>
                      </a:cubicBezTo>
                      <a:lnTo>
                        <a:pt x="16156" y="457"/>
                      </a:lnTo>
                      <a:cubicBezTo>
                        <a:pt x="14928" y="-152"/>
                        <a:pt x="13483" y="-152"/>
                        <a:pt x="12254" y="457"/>
                      </a:cubicBezTo>
                      <a:lnTo>
                        <a:pt x="642" y="7220"/>
                      </a:lnTo>
                      <a:cubicBezTo>
                        <a:pt x="-214" y="7982"/>
                        <a:pt x="-214" y="8935"/>
                        <a:pt x="642"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 name="Google Shape;446;p32"/>
                <p:cNvSpPr/>
                <p:nvPr/>
              </p:nvSpPr>
              <p:spPr>
                <a:xfrm>
                  <a:off x="4532218" y="4906536"/>
                  <a:ext cx="29363" cy="16916"/>
                </a:xfrm>
                <a:custGeom>
                  <a:rect b="b" l="l" r="r" t="t"/>
                  <a:pathLst>
                    <a:path extrusionOk="0" h="16916" w="29363">
                      <a:moveTo>
                        <a:pt x="679" y="9411"/>
                      </a:moveTo>
                      <a:lnTo>
                        <a:pt x="12861" y="16459"/>
                      </a:lnTo>
                      <a:cubicBezTo>
                        <a:pt x="14090" y="17069"/>
                        <a:pt x="15535" y="17069"/>
                        <a:pt x="16764" y="16459"/>
                      </a:cubicBezTo>
                      <a:lnTo>
                        <a:pt x="28470" y="9792"/>
                      </a:lnTo>
                      <a:cubicBezTo>
                        <a:pt x="29613" y="9125"/>
                        <a:pt x="29708" y="8077"/>
                        <a:pt x="28470" y="7506"/>
                      </a:cubicBezTo>
                      <a:lnTo>
                        <a:pt x="16193" y="457"/>
                      </a:lnTo>
                      <a:cubicBezTo>
                        <a:pt x="14964" y="-152"/>
                        <a:pt x="13519" y="-152"/>
                        <a:pt x="12290" y="457"/>
                      </a:cubicBezTo>
                      <a:lnTo>
                        <a:pt x="679" y="7220"/>
                      </a:lnTo>
                      <a:cubicBezTo>
                        <a:pt x="-178" y="8363"/>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 name="Google Shape;447;p32"/>
                <p:cNvSpPr/>
                <p:nvPr/>
              </p:nvSpPr>
              <p:spPr>
                <a:xfrm>
                  <a:off x="4514896" y="4896535"/>
                  <a:ext cx="29363" cy="16916"/>
                </a:xfrm>
                <a:custGeom>
                  <a:rect b="b" l="l" r="r" t="t"/>
                  <a:pathLst>
                    <a:path extrusionOk="0" h="16916" w="29363">
                      <a:moveTo>
                        <a:pt x="679" y="9411"/>
                      </a:moveTo>
                      <a:lnTo>
                        <a:pt x="12861" y="16459"/>
                      </a:lnTo>
                      <a:cubicBezTo>
                        <a:pt x="14090" y="17069"/>
                        <a:pt x="15535" y="17069"/>
                        <a:pt x="16764" y="16459"/>
                      </a:cubicBezTo>
                      <a:lnTo>
                        <a:pt x="28470" y="9792"/>
                      </a:lnTo>
                      <a:cubicBezTo>
                        <a:pt x="29613" y="9125"/>
                        <a:pt x="29708" y="8077"/>
                        <a:pt x="28470" y="7506"/>
                      </a:cubicBezTo>
                      <a:lnTo>
                        <a:pt x="16193" y="457"/>
                      </a:lnTo>
                      <a:cubicBezTo>
                        <a:pt x="14964" y="-152"/>
                        <a:pt x="13519" y="-152"/>
                        <a:pt x="12290" y="457"/>
                      </a:cubicBezTo>
                      <a:lnTo>
                        <a:pt x="679" y="7125"/>
                      </a:lnTo>
                      <a:cubicBezTo>
                        <a:pt x="-178" y="7792"/>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 name="Google Shape;448;p32"/>
                <p:cNvSpPr/>
                <p:nvPr/>
              </p:nvSpPr>
              <p:spPr>
                <a:xfrm>
                  <a:off x="4722536" y="5016484"/>
                  <a:ext cx="37680" cy="21745"/>
                </a:xfrm>
                <a:custGeom>
                  <a:rect b="b" l="l" r="r" t="t"/>
                  <a:pathLst>
                    <a:path extrusionOk="0" h="21745" w="37680">
                      <a:moveTo>
                        <a:pt x="716" y="9477"/>
                      </a:moveTo>
                      <a:lnTo>
                        <a:pt x="21274" y="21288"/>
                      </a:lnTo>
                      <a:cubicBezTo>
                        <a:pt x="22503" y="21898"/>
                        <a:pt x="23948" y="21898"/>
                        <a:pt x="25176" y="21288"/>
                      </a:cubicBezTo>
                      <a:lnTo>
                        <a:pt x="36788" y="14526"/>
                      </a:lnTo>
                      <a:cubicBezTo>
                        <a:pt x="37930" y="13859"/>
                        <a:pt x="38025" y="12811"/>
                        <a:pt x="36788" y="12240"/>
                      </a:cubicBezTo>
                      <a:lnTo>
                        <a:pt x="16230" y="429"/>
                      </a:lnTo>
                      <a:cubicBezTo>
                        <a:pt x="14991" y="-143"/>
                        <a:pt x="13566" y="-143"/>
                        <a:pt x="12327" y="429"/>
                      </a:cubicBezTo>
                      <a:lnTo>
                        <a:pt x="716" y="7192"/>
                      </a:lnTo>
                      <a:cubicBezTo>
                        <a:pt x="-141" y="7858"/>
                        <a:pt x="-331" y="8906"/>
                        <a:pt x="716" y="9477"/>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 name="Google Shape;449;p32"/>
                <p:cNvSpPr/>
                <p:nvPr/>
              </p:nvSpPr>
              <p:spPr>
                <a:xfrm>
                  <a:off x="4481005" y="4886460"/>
                  <a:ext cx="46109" cy="24112"/>
                </a:xfrm>
                <a:custGeom>
                  <a:rect b="b" l="l" r="r" t="t"/>
                  <a:pathLst>
                    <a:path extrusionOk="0" h="24112" w="46109">
                      <a:moveTo>
                        <a:pt x="33141" y="436"/>
                      </a:moveTo>
                      <a:lnTo>
                        <a:pt x="45324" y="7484"/>
                      </a:lnTo>
                      <a:cubicBezTo>
                        <a:pt x="46371" y="8056"/>
                        <a:pt x="46371" y="9008"/>
                        <a:pt x="45324" y="9580"/>
                      </a:cubicBezTo>
                      <a:lnTo>
                        <a:pt x="33046" y="16723"/>
                      </a:lnTo>
                      <a:cubicBezTo>
                        <a:pt x="31910" y="17305"/>
                        <a:pt x="30566" y="17305"/>
                        <a:pt x="29429" y="16723"/>
                      </a:cubicBezTo>
                      <a:lnTo>
                        <a:pt x="28478" y="16152"/>
                      </a:lnTo>
                      <a:cubicBezTo>
                        <a:pt x="27408" y="15581"/>
                        <a:pt x="26121" y="15581"/>
                        <a:pt x="25051" y="16152"/>
                      </a:cubicBezTo>
                      <a:lnTo>
                        <a:pt x="12107" y="23677"/>
                      </a:lnTo>
                      <a:cubicBezTo>
                        <a:pt x="10971" y="24258"/>
                        <a:pt x="9627" y="24258"/>
                        <a:pt x="8490" y="23677"/>
                      </a:cubicBezTo>
                      <a:lnTo>
                        <a:pt x="686" y="19200"/>
                      </a:lnTo>
                      <a:cubicBezTo>
                        <a:pt x="107" y="18952"/>
                        <a:pt x="-157" y="18276"/>
                        <a:pt x="96" y="17695"/>
                      </a:cubicBezTo>
                      <a:cubicBezTo>
                        <a:pt x="211" y="17428"/>
                        <a:pt x="421" y="17219"/>
                        <a:pt x="686" y="17105"/>
                      </a:cubicBezTo>
                      <a:lnTo>
                        <a:pt x="12868" y="10056"/>
                      </a:lnTo>
                      <a:lnTo>
                        <a:pt x="15438" y="8627"/>
                      </a:lnTo>
                      <a:lnTo>
                        <a:pt x="17247" y="7580"/>
                      </a:lnTo>
                      <a:lnTo>
                        <a:pt x="19055" y="6532"/>
                      </a:lnTo>
                      <a:lnTo>
                        <a:pt x="29525" y="436"/>
                      </a:lnTo>
                      <a:cubicBezTo>
                        <a:pt x="30661" y="-145"/>
                        <a:pt x="32005" y="-145"/>
                        <a:pt x="33141" y="43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 name="Google Shape;450;p32"/>
                <p:cNvSpPr/>
                <p:nvPr/>
              </p:nvSpPr>
              <p:spPr>
                <a:xfrm>
                  <a:off x="4680529" y="5050364"/>
                  <a:ext cx="29375" cy="16916"/>
                </a:xfrm>
                <a:custGeom>
                  <a:rect b="b" l="l" r="r" t="t"/>
                  <a:pathLst>
                    <a:path extrusionOk="0" h="16916" w="29375">
                      <a:moveTo>
                        <a:pt x="750" y="9411"/>
                      </a:moveTo>
                      <a:lnTo>
                        <a:pt x="12933" y="16459"/>
                      </a:lnTo>
                      <a:cubicBezTo>
                        <a:pt x="14161" y="17069"/>
                        <a:pt x="15606" y="17069"/>
                        <a:pt x="16835" y="16459"/>
                      </a:cubicBezTo>
                      <a:lnTo>
                        <a:pt x="28447" y="9696"/>
                      </a:lnTo>
                      <a:cubicBezTo>
                        <a:pt x="29589" y="9030"/>
                        <a:pt x="29779" y="8077"/>
                        <a:pt x="28447" y="7506"/>
                      </a:cubicBezTo>
                      <a:lnTo>
                        <a:pt x="16264" y="457"/>
                      </a:lnTo>
                      <a:cubicBezTo>
                        <a:pt x="15035" y="-152"/>
                        <a:pt x="13590" y="-152"/>
                        <a:pt x="12362" y="457"/>
                      </a:cubicBezTo>
                      <a:lnTo>
                        <a:pt x="750" y="7125"/>
                      </a:lnTo>
                      <a:cubicBezTo>
                        <a:pt x="-202" y="7411"/>
                        <a:pt x="-297" y="8839"/>
                        <a:pt x="750"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 name="Google Shape;451;p32"/>
                <p:cNvSpPr/>
                <p:nvPr/>
              </p:nvSpPr>
              <p:spPr>
                <a:xfrm>
                  <a:off x="4663322" y="5040268"/>
                  <a:ext cx="28938" cy="17011"/>
                </a:xfrm>
                <a:custGeom>
                  <a:rect b="b" l="l" r="r" t="t"/>
                  <a:pathLst>
                    <a:path extrusionOk="0" h="17011" w="28938">
                      <a:moveTo>
                        <a:pt x="254" y="9506"/>
                      </a:moveTo>
                      <a:lnTo>
                        <a:pt x="12532" y="16554"/>
                      </a:lnTo>
                      <a:cubicBezTo>
                        <a:pt x="13760" y="17164"/>
                        <a:pt x="15205" y="17164"/>
                        <a:pt x="16434" y="16554"/>
                      </a:cubicBezTo>
                      <a:lnTo>
                        <a:pt x="28046" y="9792"/>
                      </a:lnTo>
                      <a:cubicBezTo>
                        <a:pt x="29188" y="9125"/>
                        <a:pt x="29283" y="8077"/>
                        <a:pt x="28046" y="7506"/>
                      </a:cubicBezTo>
                      <a:lnTo>
                        <a:pt x="15863" y="457"/>
                      </a:lnTo>
                      <a:cubicBezTo>
                        <a:pt x="14634" y="-152"/>
                        <a:pt x="13189" y="-152"/>
                        <a:pt x="11961" y="457"/>
                      </a:cubicBezTo>
                      <a:lnTo>
                        <a:pt x="254" y="7220"/>
                      </a:lnTo>
                      <a:cubicBezTo>
                        <a:pt x="254" y="7982"/>
                        <a:pt x="-317" y="8935"/>
                        <a:pt x="254"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32"/>
                <p:cNvSpPr/>
                <p:nvPr/>
              </p:nvSpPr>
              <p:spPr>
                <a:xfrm>
                  <a:off x="4646050" y="5030457"/>
                  <a:ext cx="29363" cy="16916"/>
                </a:xfrm>
                <a:custGeom>
                  <a:rect b="b" l="l" r="r" t="t"/>
                  <a:pathLst>
                    <a:path extrusionOk="0" h="16916" w="29363">
                      <a:moveTo>
                        <a:pt x="679" y="9411"/>
                      </a:moveTo>
                      <a:lnTo>
                        <a:pt x="12957" y="16459"/>
                      </a:lnTo>
                      <a:cubicBezTo>
                        <a:pt x="14152" y="17069"/>
                        <a:pt x="15568" y="17069"/>
                        <a:pt x="16764" y="16459"/>
                      </a:cubicBezTo>
                      <a:lnTo>
                        <a:pt x="28471" y="9696"/>
                      </a:lnTo>
                      <a:cubicBezTo>
                        <a:pt x="29613" y="9030"/>
                        <a:pt x="29708" y="8077"/>
                        <a:pt x="28471" y="7506"/>
                      </a:cubicBezTo>
                      <a:lnTo>
                        <a:pt x="16288" y="457"/>
                      </a:lnTo>
                      <a:cubicBezTo>
                        <a:pt x="15059" y="-152"/>
                        <a:pt x="13614" y="-152"/>
                        <a:pt x="12385" y="457"/>
                      </a:cubicBezTo>
                      <a:lnTo>
                        <a:pt x="679" y="7220"/>
                      </a:lnTo>
                      <a:cubicBezTo>
                        <a:pt x="-178" y="8268"/>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 name="Google Shape;453;p32"/>
                <p:cNvSpPr/>
                <p:nvPr/>
              </p:nvSpPr>
              <p:spPr>
                <a:xfrm>
                  <a:off x="4499297" y="4945494"/>
                  <a:ext cx="29352" cy="17011"/>
                </a:xfrm>
                <a:custGeom>
                  <a:rect b="b" l="l" r="r" t="t"/>
                  <a:pathLst>
                    <a:path extrusionOk="0" h="17011" w="29352">
                      <a:moveTo>
                        <a:pt x="668" y="9506"/>
                      </a:moveTo>
                      <a:lnTo>
                        <a:pt x="12851" y="16554"/>
                      </a:lnTo>
                      <a:cubicBezTo>
                        <a:pt x="14080" y="17164"/>
                        <a:pt x="15524" y="17164"/>
                        <a:pt x="16753" y="16554"/>
                      </a:cubicBezTo>
                      <a:lnTo>
                        <a:pt x="28460" y="9791"/>
                      </a:lnTo>
                      <a:cubicBezTo>
                        <a:pt x="29602" y="9125"/>
                        <a:pt x="29697" y="8077"/>
                        <a:pt x="28460" y="7506"/>
                      </a:cubicBezTo>
                      <a:lnTo>
                        <a:pt x="16277" y="457"/>
                      </a:lnTo>
                      <a:cubicBezTo>
                        <a:pt x="15048" y="-152"/>
                        <a:pt x="13604" y="-152"/>
                        <a:pt x="12375" y="457"/>
                      </a:cubicBezTo>
                      <a:lnTo>
                        <a:pt x="763" y="7220"/>
                      </a:lnTo>
                      <a:cubicBezTo>
                        <a:pt x="-189" y="7982"/>
                        <a:pt x="-284" y="8934"/>
                        <a:pt x="668"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32"/>
                <p:cNvSpPr/>
                <p:nvPr/>
              </p:nvSpPr>
              <p:spPr>
                <a:xfrm>
                  <a:off x="4482022" y="4935683"/>
                  <a:ext cx="29376" cy="16916"/>
                </a:xfrm>
                <a:custGeom>
                  <a:rect b="b" l="l" r="r" t="t"/>
                  <a:pathLst>
                    <a:path extrusionOk="0" h="16916" w="29376">
                      <a:moveTo>
                        <a:pt x="716" y="9411"/>
                      </a:moveTo>
                      <a:lnTo>
                        <a:pt x="12898" y="16459"/>
                      </a:lnTo>
                      <a:cubicBezTo>
                        <a:pt x="14127" y="17069"/>
                        <a:pt x="15572" y="17069"/>
                        <a:pt x="16801" y="16459"/>
                      </a:cubicBezTo>
                      <a:lnTo>
                        <a:pt x="28412" y="9697"/>
                      </a:lnTo>
                      <a:cubicBezTo>
                        <a:pt x="29650" y="9030"/>
                        <a:pt x="29745" y="8077"/>
                        <a:pt x="28412" y="7506"/>
                      </a:cubicBezTo>
                      <a:lnTo>
                        <a:pt x="16230" y="457"/>
                      </a:lnTo>
                      <a:cubicBezTo>
                        <a:pt x="15001" y="-152"/>
                        <a:pt x="13556" y="-152"/>
                        <a:pt x="12327" y="457"/>
                      </a:cubicBezTo>
                      <a:lnTo>
                        <a:pt x="716" y="7220"/>
                      </a:lnTo>
                      <a:cubicBezTo>
                        <a:pt x="-141" y="7792"/>
                        <a:pt x="-331" y="8839"/>
                        <a:pt x="716"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5" name="Google Shape;455;p32"/>
                <p:cNvSpPr/>
                <p:nvPr/>
              </p:nvSpPr>
              <p:spPr>
                <a:xfrm>
                  <a:off x="4464795" y="4925682"/>
                  <a:ext cx="29341" cy="16916"/>
                </a:xfrm>
                <a:custGeom>
                  <a:rect b="b" l="l" r="r" t="t"/>
                  <a:pathLst>
                    <a:path extrusionOk="0" h="16916" w="29341">
                      <a:moveTo>
                        <a:pt x="716" y="9411"/>
                      </a:moveTo>
                      <a:lnTo>
                        <a:pt x="12898" y="16459"/>
                      </a:lnTo>
                      <a:cubicBezTo>
                        <a:pt x="14127" y="17069"/>
                        <a:pt x="15572" y="17069"/>
                        <a:pt x="16801" y="16459"/>
                      </a:cubicBezTo>
                      <a:lnTo>
                        <a:pt x="28412" y="9792"/>
                      </a:lnTo>
                      <a:cubicBezTo>
                        <a:pt x="29554" y="9125"/>
                        <a:pt x="29745" y="8077"/>
                        <a:pt x="28412" y="7506"/>
                      </a:cubicBezTo>
                      <a:lnTo>
                        <a:pt x="16230" y="457"/>
                      </a:lnTo>
                      <a:cubicBezTo>
                        <a:pt x="15001" y="-152"/>
                        <a:pt x="13556" y="-152"/>
                        <a:pt x="12327" y="457"/>
                      </a:cubicBezTo>
                      <a:lnTo>
                        <a:pt x="716" y="7125"/>
                      </a:lnTo>
                      <a:cubicBezTo>
                        <a:pt x="-141" y="8268"/>
                        <a:pt x="-331" y="8839"/>
                        <a:pt x="716"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6" name="Google Shape;456;p32"/>
                <p:cNvSpPr/>
                <p:nvPr/>
              </p:nvSpPr>
              <p:spPr>
                <a:xfrm>
                  <a:off x="4447522" y="4915490"/>
                  <a:ext cx="29387" cy="17202"/>
                </a:xfrm>
                <a:custGeom>
                  <a:rect b="b" l="l" r="r" t="t"/>
                  <a:pathLst>
                    <a:path extrusionOk="0" h="17202" w="29387">
                      <a:moveTo>
                        <a:pt x="761" y="9601"/>
                      </a:moveTo>
                      <a:lnTo>
                        <a:pt x="12944" y="16745"/>
                      </a:lnTo>
                      <a:cubicBezTo>
                        <a:pt x="14173" y="17355"/>
                        <a:pt x="15618" y="17355"/>
                        <a:pt x="16846" y="16745"/>
                      </a:cubicBezTo>
                      <a:lnTo>
                        <a:pt x="28458" y="9982"/>
                      </a:lnTo>
                      <a:cubicBezTo>
                        <a:pt x="29600" y="9316"/>
                        <a:pt x="29791" y="8363"/>
                        <a:pt x="28458" y="7792"/>
                      </a:cubicBezTo>
                      <a:lnTo>
                        <a:pt x="16180" y="457"/>
                      </a:lnTo>
                      <a:cubicBezTo>
                        <a:pt x="14951" y="-152"/>
                        <a:pt x="13507" y="-152"/>
                        <a:pt x="12278" y="457"/>
                      </a:cubicBezTo>
                      <a:lnTo>
                        <a:pt x="666" y="7220"/>
                      </a:lnTo>
                      <a:cubicBezTo>
                        <a:pt x="-190" y="8077"/>
                        <a:pt x="-286" y="8935"/>
                        <a:pt x="761" y="960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7" name="Google Shape;457;p32"/>
                <p:cNvSpPr/>
                <p:nvPr/>
              </p:nvSpPr>
              <p:spPr>
                <a:xfrm>
                  <a:off x="4624469" y="5017884"/>
                  <a:ext cx="34098" cy="19393"/>
                </a:xfrm>
                <a:custGeom>
                  <a:rect b="b" l="l" r="r" t="t"/>
                  <a:pathLst>
                    <a:path extrusionOk="0" h="19393" w="34098">
                      <a:moveTo>
                        <a:pt x="1035" y="9411"/>
                      </a:moveTo>
                      <a:lnTo>
                        <a:pt x="17691" y="18936"/>
                      </a:lnTo>
                      <a:cubicBezTo>
                        <a:pt x="18887" y="19546"/>
                        <a:pt x="20303" y="19546"/>
                        <a:pt x="21499" y="18936"/>
                      </a:cubicBezTo>
                      <a:lnTo>
                        <a:pt x="33205" y="12268"/>
                      </a:lnTo>
                      <a:cubicBezTo>
                        <a:pt x="34348" y="11602"/>
                        <a:pt x="34443" y="10554"/>
                        <a:pt x="33205" y="9982"/>
                      </a:cubicBezTo>
                      <a:lnTo>
                        <a:pt x="16549" y="457"/>
                      </a:lnTo>
                      <a:cubicBezTo>
                        <a:pt x="15321" y="-152"/>
                        <a:pt x="13876" y="-152"/>
                        <a:pt x="12647" y="457"/>
                      </a:cubicBezTo>
                      <a:lnTo>
                        <a:pt x="1035" y="7220"/>
                      </a:lnTo>
                      <a:cubicBezTo>
                        <a:pt x="-297" y="7887"/>
                        <a:pt x="-392" y="8839"/>
                        <a:pt x="1035"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 name="Google Shape;458;p32"/>
                <p:cNvSpPr/>
                <p:nvPr/>
              </p:nvSpPr>
              <p:spPr>
                <a:xfrm>
                  <a:off x="4516514" y="4955590"/>
                  <a:ext cx="33778" cy="19392"/>
                </a:xfrm>
                <a:custGeom>
                  <a:rect b="b" l="l" r="r" t="t"/>
                  <a:pathLst>
                    <a:path extrusionOk="0" h="19392" w="33778">
                      <a:moveTo>
                        <a:pt x="679" y="9411"/>
                      </a:moveTo>
                      <a:lnTo>
                        <a:pt x="17335" y="18936"/>
                      </a:lnTo>
                      <a:cubicBezTo>
                        <a:pt x="18563" y="19545"/>
                        <a:pt x="20008" y="19545"/>
                        <a:pt x="21237" y="18936"/>
                      </a:cubicBezTo>
                      <a:lnTo>
                        <a:pt x="32849" y="12173"/>
                      </a:lnTo>
                      <a:cubicBezTo>
                        <a:pt x="33991" y="11506"/>
                        <a:pt x="34181" y="10554"/>
                        <a:pt x="32849" y="9982"/>
                      </a:cubicBezTo>
                      <a:lnTo>
                        <a:pt x="16193" y="457"/>
                      </a:lnTo>
                      <a:cubicBezTo>
                        <a:pt x="14964" y="-152"/>
                        <a:pt x="13519" y="-152"/>
                        <a:pt x="12290" y="457"/>
                      </a:cubicBezTo>
                      <a:lnTo>
                        <a:pt x="679" y="7220"/>
                      </a:lnTo>
                      <a:cubicBezTo>
                        <a:pt x="-178" y="7791"/>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 name="Google Shape;459;p32"/>
                <p:cNvSpPr/>
                <p:nvPr/>
              </p:nvSpPr>
              <p:spPr>
                <a:xfrm>
                  <a:off x="4538177" y="4968068"/>
                  <a:ext cx="98308" cy="56826"/>
                </a:xfrm>
                <a:custGeom>
                  <a:rect b="b" l="l" r="r" t="t"/>
                  <a:pathLst>
                    <a:path extrusionOk="0" h="56826" w="98308">
                      <a:moveTo>
                        <a:pt x="716" y="9411"/>
                      </a:moveTo>
                      <a:lnTo>
                        <a:pt x="81902" y="56369"/>
                      </a:lnTo>
                      <a:cubicBezTo>
                        <a:pt x="83131" y="56978"/>
                        <a:pt x="84576" y="56978"/>
                        <a:pt x="85804" y="56369"/>
                      </a:cubicBezTo>
                      <a:lnTo>
                        <a:pt x="97416" y="49606"/>
                      </a:lnTo>
                      <a:cubicBezTo>
                        <a:pt x="98558" y="48939"/>
                        <a:pt x="98653" y="47987"/>
                        <a:pt x="97416" y="47415"/>
                      </a:cubicBezTo>
                      <a:lnTo>
                        <a:pt x="16230" y="457"/>
                      </a:lnTo>
                      <a:cubicBezTo>
                        <a:pt x="15001" y="-152"/>
                        <a:pt x="13556" y="-152"/>
                        <a:pt x="12327" y="457"/>
                      </a:cubicBezTo>
                      <a:lnTo>
                        <a:pt x="716" y="7220"/>
                      </a:lnTo>
                      <a:cubicBezTo>
                        <a:pt x="-141" y="7887"/>
                        <a:pt x="-331" y="8839"/>
                        <a:pt x="716"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 name="Google Shape;460;p32"/>
                <p:cNvSpPr/>
                <p:nvPr/>
              </p:nvSpPr>
              <p:spPr>
                <a:xfrm>
                  <a:off x="4683753" y="5013502"/>
                  <a:ext cx="29387" cy="16916"/>
                </a:xfrm>
                <a:custGeom>
                  <a:rect b="b" l="l" r="r" t="t"/>
                  <a:pathLst>
                    <a:path extrusionOk="0" h="16916" w="29387">
                      <a:moveTo>
                        <a:pt x="761" y="9411"/>
                      </a:moveTo>
                      <a:lnTo>
                        <a:pt x="12944" y="16459"/>
                      </a:lnTo>
                      <a:cubicBezTo>
                        <a:pt x="14173" y="17069"/>
                        <a:pt x="15618" y="17069"/>
                        <a:pt x="16846" y="16459"/>
                      </a:cubicBezTo>
                      <a:lnTo>
                        <a:pt x="28458" y="9792"/>
                      </a:lnTo>
                      <a:cubicBezTo>
                        <a:pt x="29600" y="9125"/>
                        <a:pt x="29791" y="8077"/>
                        <a:pt x="28458" y="7506"/>
                      </a:cubicBezTo>
                      <a:lnTo>
                        <a:pt x="16275" y="457"/>
                      </a:lnTo>
                      <a:cubicBezTo>
                        <a:pt x="15047" y="-152"/>
                        <a:pt x="13602" y="-152"/>
                        <a:pt x="12373" y="457"/>
                      </a:cubicBezTo>
                      <a:lnTo>
                        <a:pt x="666" y="7125"/>
                      </a:lnTo>
                      <a:cubicBezTo>
                        <a:pt x="-190" y="7792"/>
                        <a:pt x="-286" y="8839"/>
                        <a:pt x="761"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 name="Google Shape;461;p32"/>
                <p:cNvSpPr/>
                <p:nvPr/>
              </p:nvSpPr>
              <p:spPr>
                <a:xfrm>
                  <a:off x="4666502" y="5003310"/>
                  <a:ext cx="29374" cy="17106"/>
                </a:xfrm>
                <a:custGeom>
                  <a:rect b="b" l="l" r="r" t="t"/>
                  <a:pathLst>
                    <a:path extrusionOk="0" h="17106" w="29374">
                      <a:moveTo>
                        <a:pt x="690" y="9601"/>
                      </a:moveTo>
                      <a:lnTo>
                        <a:pt x="12873" y="16650"/>
                      </a:lnTo>
                      <a:cubicBezTo>
                        <a:pt x="14102" y="17259"/>
                        <a:pt x="15546" y="17259"/>
                        <a:pt x="16775" y="16650"/>
                      </a:cubicBezTo>
                      <a:lnTo>
                        <a:pt x="28482" y="9982"/>
                      </a:lnTo>
                      <a:cubicBezTo>
                        <a:pt x="29624" y="9316"/>
                        <a:pt x="29719" y="8268"/>
                        <a:pt x="28482" y="7696"/>
                      </a:cubicBezTo>
                      <a:lnTo>
                        <a:pt x="16109" y="457"/>
                      </a:lnTo>
                      <a:cubicBezTo>
                        <a:pt x="14880" y="-152"/>
                        <a:pt x="13435" y="-152"/>
                        <a:pt x="12207" y="457"/>
                      </a:cubicBezTo>
                      <a:lnTo>
                        <a:pt x="595" y="7220"/>
                      </a:lnTo>
                      <a:cubicBezTo>
                        <a:pt x="-167" y="7982"/>
                        <a:pt x="-262" y="9030"/>
                        <a:pt x="690" y="960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 name="Google Shape;462;p32"/>
                <p:cNvSpPr/>
                <p:nvPr/>
              </p:nvSpPr>
              <p:spPr>
                <a:xfrm>
                  <a:off x="4649277" y="4993405"/>
                  <a:ext cx="29313" cy="17011"/>
                </a:xfrm>
                <a:custGeom>
                  <a:rect b="b" l="l" r="r" t="t"/>
                  <a:pathLst>
                    <a:path extrusionOk="0" h="17011" w="29313">
                      <a:moveTo>
                        <a:pt x="688" y="9506"/>
                      </a:moveTo>
                      <a:lnTo>
                        <a:pt x="12871" y="16554"/>
                      </a:lnTo>
                      <a:cubicBezTo>
                        <a:pt x="14099" y="17164"/>
                        <a:pt x="15544" y="17164"/>
                        <a:pt x="16773" y="16554"/>
                      </a:cubicBezTo>
                      <a:lnTo>
                        <a:pt x="28385" y="9791"/>
                      </a:lnTo>
                      <a:cubicBezTo>
                        <a:pt x="29527" y="9125"/>
                        <a:pt x="29717" y="8077"/>
                        <a:pt x="28385" y="7506"/>
                      </a:cubicBezTo>
                      <a:lnTo>
                        <a:pt x="16202" y="457"/>
                      </a:lnTo>
                      <a:cubicBezTo>
                        <a:pt x="14973" y="-152"/>
                        <a:pt x="13528" y="-152"/>
                        <a:pt x="12299" y="457"/>
                      </a:cubicBezTo>
                      <a:lnTo>
                        <a:pt x="973" y="7220"/>
                      </a:lnTo>
                      <a:cubicBezTo>
                        <a:pt x="-169" y="7982"/>
                        <a:pt x="-359" y="8934"/>
                        <a:pt x="688"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 name="Google Shape;463;p32"/>
                <p:cNvSpPr/>
                <p:nvPr/>
              </p:nvSpPr>
              <p:spPr>
                <a:xfrm>
                  <a:off x="4631964" y="4983594"/>
                  <a:ext cx="29363" cy="16916"/>
                </a:xfrm>
                <a:custGeom>
                  <a:rect b="b" l="l" r="r" t="t"/>
                  <a:pathLst>
                    <a:path extrusionOk="0" h="16916" w="29363">
                      <a:moveTo>
                        <a:pt x="679" y="9411"/>
                      </a:moveTo>
                      <a:lnTo>
                        <a:pt x="12957" y="16459"/>
                      </a:lnTo>
                      <a:cubicBezTo>
                        <a:pt x="14152" y="17069"/>
                        <a:pt x="15568" y="17069"/>
                        <a:pt x="16764" y="16459"/>
                      </a:cubicBezTo>
                      <a:lnTo>
                        <a:pt x="28470" y="9696"/>
                      </a:lnTo>
                      <a:cubicBezTo>
                        <a:pt x="29613" y="9030"/>
                        <a:pt x="29708" y="8077"/>
                        <a:pt x="28470" y="7506"/>
                      </a:cubicBezTo>
                      <a:lnTo>
                        <a:pt x="16193" y="457"/>
                      </a:lnTo>
                      <a:cubicBezTo>
                        <a:pt x="14997" y="-152"/>
                        <a:pt x="13581" y="-152"/>
                        <a:pt x="12385" y="457"/>
                      </a:cubicBezTo>
                      <a:lnTo>
                        <a:pt x="679" y="7220"/>
                      </a:lnTo>
                      <a:cubicBezTo>
                        <a:pt x="-178" y="7506"/>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 name="Google Shape;464;p32"/>
                <p:cNvSpPr/>
                <p:nvPr/>
              </p:nvSpPr>
              <p:spPr>
                <a:xfrm>
                  <a:off x="4614700" y="4973593"/>
                  <a:ext cx="29376" cy="16916"/>
                </a:xfrm>
                <a:custGeom>
                  <a:rect b="b" l="l" r="r" t="t"/>
                  <a:pathLst>
                    <a:path extrusionOk="0" h="16916" w="29376">
                      <a:moveTo>
                        <a:pt x="716" y="9411"/>
                      </a:moveTo>
                      <a:lnTo>
                        <a:pt x="12898" y="16459"/>
                      </a:lnTo>
                      <a:cubicBezTo>
                        <a:pt x="14127" y="17069"/>
                        <a:pt x="15572" y="17069"/>
                        <a:pt x="16801" y="16459"/>
                      </a:cubicBezTo>
                      <a:lnTo>
                        <a:pt x="28412" y="9792"/>
                      </a:lnTo>
                      <a:cubicBezTo>
                        <a:pt x="29650" y="9125"/>
                        <a:pt x="29745" y="8077"/>
                        <a:pt x="28412" y="7506"/>
                      </a:cubicBezTo>
                      <a:lnTo>
                        <a:pt x="16230" y="457"/>
                      </a:lnTo>
                      <a:cubicBezTo>
                        <a:pt x="15001" y="-152"/>
                        <a:pt x="13556" y="-152"/>
                        <a:pt x="12327" y="457"/>
                      </a:cubicBezTo>
                      <a:lnTo>
                        <a:pt x="716" y="7125"/>
                      </a:lnTo>
                      <a:cubicBezTo>
                        <a:pt x="-141" y="7982"/>
                        <a:pt x="-331" y="8839"/>
                        <a:pt x="716"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 name="Google Shape;465;p32"/>
                <p:cNvSpPr/>
                <p:nvPr/>
              </p:nvSpPr>
              <p:spPr>
                <a:xfrm>
                  <a:off x="4597237" y="4963591"/>
                  <a:ext cx="29541" cy="16916"/>
                </a:xfrm>
                <a:custGeom>
                  <a:rect b="b" l="l" r="r" t="t"/>
                  <a:pathLst>
                    <a:path extrusionOk="0" h="16916" w="29541">
                      <a:moveTo>
                        <a:pt x="857" y="9411"/>
                      </a:moveTo>
                      <a:lnTo>
                        <a:pt x="13135" y="16459"/>
                      </a:lnTo>
                      <a:cubicBezTo>
                        <a:pt x="14363" y="17069"/>
                        <a:pt x="15808" y="17069"/>
                        <a:pt x="17037" y="16459"/>
                      </a:cubicBezTo>
                      <a:lnTo>
                        <a:pt x="28648" y="9792"/>
                      </a:lnTo>
                      <a:cubicBezTo>
                        <a:pt x="29791" y="9125"/>
                        <a:pt x="29886" y="8077"/>
                        <a:pt x="28648" y="7506"/>
                      </a:cubicBezTo>
                      <a:lnTo>
                        <a:pt x="16466" y="457"/>
                      </a:lnTo>
                      <a:cubicBezTo>
                        <a:pt x="15237" y="-152"/>
                        <a:pt x="13792" y="-152"/>
                        <a:pt x="12563" y="457"/>
                      </a:cubicBezTo>
                      <a:lnTo>
                        <a:pt x="857" y="7220"/>
                      </a:lnTo>
                      <a:cubicBezTo>
                        <a:pt x="-286" y="7791"/>
                        <a:pt x="-286" y="8458"/>
                        <a:pt x="857"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 name="Google Shape;466;p32"/>
                <p:cNvSpPr/>
                <p:nvPr/>
              </p:nvSpPr>
              <p:spPr>
                <a:xfrm>
                  <a:off x="4580242" y="4953400"/>
                  <a:ext cx="29308" cy="17106"/>
                </a:xfrm>
                <a:custGeom>
                  <a:rect b="b" l="l" r="r" t="t"/>
                  <a:pathLst>
                    <a:path extrusionOk="0" h="17106" w="29308">
                      <a:moveTo>
                        <a:pt x="624" y="9601"/>
                      </a:moveTo>
                      <a:lnTo>
                        <a:pt x="12807" y="16650"/>
                      </a:lnTo>
                      <a:cubicBezTo>
                        <a:pt x="14036" y="17259"/>
                        <a:pt x="15481" y="17259"/>
                        <a:pt x="16709" y="16650"/>
                      </a:cubicBezTo>
                      <a:lnTo>
                        <a:pt x="28416" y="9887"/>
                      </a:lnTo>
                      <a:cubicBezTo>
                        <a:pt x="29558" y="9220"/>
                        <a:pt x="29654" y="8268"/>
                        <a:pt x="28416" y="7601"/>
                      </a:cubicBezTo>
                      <a:lnTo>
                        <a:pt x="16709" y="457"/>
                      </a:lnTo>
                      <a:cubicBezTo>
                        <a:pt x="15481" y="-152"/>
                        <a:pt x="14036" y="-152"/>
                        <a:pt x="12807" y="457"/>
                      </a:cubicBezTo>
                      <a:lnTo>
                        <a:pt x="1195" y="7220"/>
                      </a:lnTo>
                      <a:cubicBezTo>
                        <a:pt x="-232" y="8077"/>
                        <a:pt x="-327" y="9125"/>
                        <a:pt x="624" y="960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 name="Google Shape;467;p32"/>
                <p:cNvSpPr/>
                <p:nvPr/>
              </p:nvSpPr>
              <p:spPr>
                <a:xfrm>
                  <a:off x="4562889" y="4943589"/>
                  <a:ext cx="29375" cy="16916"/>
                </a:xfrm>
                <a:custGeom>
                  <a:rect b="b" l="l" r="r" t="t"/>
                  <a:pathLst>
                    <a:path extrusionOk="0" h="16916" w="29375">
                      <a:moveTo>
                        <a:pt x="750" y="9411"/>
                      </a:moveTo>
                      <a:lnTo>
                        <a:pt x="12933" y="16459"/>
                      </a:lnTo>
                      <a:cubicBezTo>
                        <a:pt x="14161" y="17069"/>
                        <a:pt x="15606" y="17069"/>
                        <a:pt x="16835" y="16459"/>
                      </a:cubicBezTo>
                      <a:lnTo>
                        <a:pt x="28447" y="9696"/>
                      </a:lnTo>
                      <a:cubicBezTo>
                        <a:pt x="29589" y="9030"/>
                        <a:pt x="29779" y="8077"/>
                        <a:pt x="28447" y="7506"/>
                      </a:cubicBezTo>
                      <a:lnTo>
                        <a:pt x="16264" y="457"/>
                      </a:lnTo>
                      <a:cubicBezTo>
                        <a:pt x="15035" y="-152"/>
                        <a:pt x="13590" y="-152"/>
                        <a:pt x="12362" y="457"/>
                      </a:cubicBezTo>
                      <a:lnTo>
                        <a:pt x="750" y="7220"/>
                      </a:lnTo>
                      <a:cubicBezTo>
                        <a:pt x="-202" y="7887"/>
                        <a:pt x="-297" y="9411"/>
                        <a:pt x="750"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 name="Google Shape;468;p32"/>
                <p:cNvSpPr/>
                <p:nvPr/>
              </p:nvSpPr>
              <p:spPr>
                <a:xfrm>
                  <a:off x="4545668" y="4933492"/>
                  <a:ext cx="29333" cy="17487"/>
                </a:xfrm>
                <a:custGeom>
                  <a:rect b="b" l="l" r="r" t="t"/>
                  <a:pathLst>
                    <a:path extrusionOk="0" h="17487" w="29333">
                      <a:moveTo>
                        <a:pt x="649" y="9982"/>
                      </a:moveTo>
                      <a:lnTo>
                        <a:pt x="12832" y="17031"/>
                      </a:lnTo>
                      <a:cubicBezTo>
                        <a:pt x="14060" y="17640"/>
                        <a:pt x="15505" y="17640"/>
                        <a:pt x="16734" y="17031"/>
                      </a:cubicBezTo>
                      <a:lnTo>
                        <a:pt x="28441" y="10363"/>
                      </a:lnTo>
                      <a:cubicBezTo>
                        <a:pt x="29583" y="9696"/>
                        <a:pt x="29678" y="8649"/>
                        <a:pt x="28441" y="8077"/>
                      </a:cubicBezTo>
                      <a:lnTo>
                        <a:pt x="16448" y="457"/>
                      </a:lnTo>
                      <a:cubicBezTo>
                        <a:pt x="15253" y="-152"/>
                        <a:pt x="13837" y="-152"/>
                        <a:pt x="12641" y="457"/>
                      </a:cubicBezTo>
                      <a:lnTo>
                        <a:pt x="934" y="7125"/>
                      </a:lnTo>
                      <a:cubicBezTo>
                        <a:pt x="-208" y="7982"/>
                        <a:pt x="-303" y="9030"/>
                        <a:pt x="649" y="9982"/>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 name="Google Shape;469;p32"/>
                <p:cNvSpPr/>
                <p:nvPr/>
              </p:nvSpPr>
              <p:spPr>
                <a:xfrm>
                  <a:off x="4528402" y="4923967"/>
                  <a:ext cx="29313" cy="16630"/>
                </a:xfrm>
                <a:custGeom>
                  <a:rect b="b" l="l" r="r" t="t"/>
                  <a:pathLst>
                    <a:path extrusionOk="0" h="16630" w="29313">
                      <a:moveTo>
                        <a:pt x="688" y="9125"/>
                      </a:moveTo>
                      <a:lnTo>
                        <a:pt x="12871" y="16173"/>
                      </a:lnTo>
                      <a:cubicBezTo>
                        <a:pt x="14099" y="16783"/>
                        <a:pt x="15544" y="16783"/>
                        <a:pt x="16773" y="16173"/>
                      </a:cubicBezTo>
                      <a:lnTo>
                        <a:pt x="28384" y="9506"/>
                      </a:lnTo>
                      <a:cubicBezTo>
                        <a:pt x="29527" y="8839"/>
                        <a:pt x="29717" y="7791"/>
                        <a:pt x="28384" y="7220"/>
                      </a:cubicBezTo>
                      <a:lnTo>
                        <a:pt x="16487" y="457"/>
                      </a:lnTo>
                      <a:cubicBezTo>
                        <a:pt x="15259" y="-152"/>
                        <a:pt x="13814" y="-152"/>
                        <a:pt x="12585" y="457"/>
                      </a:cubicBezTo>
                      <a:lnTo>
                        <a:pt x="973" y="7220"/>
                      </a:lnTo>
                      <a:cubicBezTo>
                        <a:pt x="-169" y="7601"/>
                        <a:pt x="-359" y="8553"/>
                        <a:pt x="688" y="9125"/>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 name="Google Shape;470;p32"/>
                <p:cNvSpPr/>
                <p:nvPr/>
              </p:nvSpPr>
              <p:spPr>
                <a:xfrm>
                  <a:off x="4511410" y="4913585"/>
                  <a:ext cx="29041" cy="17011"/>
                </a:xfrm>
                <a:custGeom>
                  <a:rect b="b" l="l" r="r" t="t"/>
                  <a:pathLst>
                    <a:path extrusionOk="0" h="17011" w="29041">
                      <a:moveTo>
                        <a:pt x="357" y="9506"/>
                      </a:moveTo>
                      <a:lnTo>
                        <a:pt x="12635" y="16554"/>
                      </a:lnTo>
                      <a:cubicBezTo>
                        <a:pt x="13830" y="17164"/>
                        <a:pt x="15247" y="17164"/>
                        <a:pt x="16442" y="16554"/>
                      </a:cubicBezTo>
                      <a:lnTo>
                        <a:pt x="28149" y="9792"/>
                      </a:lnTo>
                      <a:cubicBezTo>
                        <a:pt x="29291" y="9125"/>
                        <a:pt x="29386" y="8172"/>
                        <a:pt x="28149" y="7506"/>
                      </a:cubicBezTo>
                      <a:lnTo>
                        <a:pt x="15966" y="457"/>
                      </a:lnTo>
                      <a:cubicBezTo>
                        <a:pt x="14737" y="-152"/>
                        <a:pt x="13293" y="-152"/>
                        <a:pt x="12064" y="457"/>
                      </a:cubicBezTo>
                      <a:lnTo>
                        <a:pt x="357" y="7220"/>
                      </a:lnTo>
                      <a:cubicBezTo>
                        <a:pt x="-119" y="7982"/>
                        <a:pt x="-119" y="8934"/>
                        <a:pt x="357"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 name="Google Shape;471;p32"/>
                <p:cNvSpPr/>
                <p:nvPr/>
              </p:nvSpPr>
              <p:spPr>
                <a:xfrm>
                  <a:off x="4493824" y="4903774"/>
                  <a:ext cx="29376" cy="16916"/>
                </a:xfrm>
                <a:custGeom>
                  <a:rect b="b" l="l" r="r" t="t"/>
                  <a:pathLst>
                    <a:path extrusionOk="0" h="16916" w="29376">
                      <a:moveTo>
                        <a:pt x="716" y="9411"/>
                      </a:moveTo>
                      <a:lnTo>
                        <a:pt x="12898" y="16459"/>
                      </a:lnTo>
                      <a:cubicBezTo>
                        <a:pt x="14127" y="17069"/>
                        <a:pt x="15572" y="17069"/>
                        <a:pt x="16801" y="16459"/>
                      </a:cubicBezTo>
                      <a:lnTo>
                        <a:pt x="28412" y="9696"/>
                      </a:lnTo>
                      <a:cubicBezTo>
                        <a:pt x="29650" y="9030"/>
                        <a:pt x="29745" y="8077"/>
                        <a:pt x="28412" y="7506"/>
                      </a:cubicBezTo>
                      <a:lnTo>
                        <a:pt x="16230" y="457"/>
                      </a:lnTo>
                      <a:cubicBezTo>
                        <a:pt x="15001" y="-152"/>
                        <a:pt x="13556" y="-152"/>
                        <a:pt x="12327" y="457"/>
                      </a:cubicBezTo>
                      <a:lnTo>
                        <a:pt x="716" y="7220"/>
                      </a:lnTo>
                      <a:cubicBezTo>
                        <a:pt x="-141" y="7791"/>
                        <a:pt x="-331" y="8839"/>
                        <a:pt x="716"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 name="Google Shape;472;p32"/>
                <p:cNvSpPr/>
                <p:nvPr/>
              </p:nvSpPr>
              <p:spPr>
                <a:xfrm>
                  <a:off x="4701039" y="5023503"/>
                  <a:ext cx="42331" cy="24441"/>
                </a:xfrm>
                <a:custGeom>
                  <a:rect b="b" l="l" r="r" t="t"/>
                  <a:pathLst>
                    <a:path extrusionOk="0" h="24441" w="42331">
                      <a:moveTo>
                        <a:pt x="607" y="9411"/>
                      </a:moveTo>
                      <a:lnTo>
                        <a:pt x="25829" y="23984"/>
                      </a:lnTo>
                      <a:cubicBezTo>
                        <a:pt x="27058" y="24594"/>
                        <a:pt x="28503" y="24594"/>
                        <a:pt x="29732" y="23984"/>
                      </a:cubicBezTo>
                      <a:lnTo>
                        <a:pt x="41439" y="17221"/>
                      </a:lnTo>
                      <a:cubicBezTo>
                        <a:pt x="42581" y="16555"/>
                        <a:pt x="42676" y="15602"/>
                        <a:pt x="41439" y="15031"/>
                      </a:cubicBezTo>
                      <a:lnTo>
                        <a:pt x="16121" y="457"/>
                      </a:lnTo>
                      <a:cubicBezTo>
                        <a:pt x="14892" y="-152"/>
                        <a:pt x="13448" y="-152"/>
                        <a:pt x="12219" y="457"/>
                      </a:cubicBezTo>
                      <a:lnTo>
                        <a:pt x="607" y="7220"/>
                      </a:lnTo>
                      <a:cubicBezTo>
                        <a:pt x="-154" y="7792"/>
                        <a:pt x="-249" y="8839"/>
                        <a:pt x="607"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32"/>
                <p:cNvSpPr/>
                <p:nvPr/>
              </p:nvSpPr>
              <p:spPr>
                <a:xfrm>
                  <a:off x="4675609" y="5027945"/>
                  <a:ext cx="29345" cy="17142"/>
                </a:xfrm>
                <a:custGeom>
                  <a:rect b="b" l="l" r="r" t="t"/>
                  <a:pathLst>
                    <a:path extrusionOk="0" h="17142" w="29345">
                      <a:moveTo>
                        <a:pt x="720" y="9541"/>
                      </a:moveTo>
                      <a:lnTo>
                        <a:pt x="12903" y="16685"/>
                      </a:lnTo>
                      <a:cubicBezTo>
                        <a:pt x="14131" y="17295"/>
                        <a:pt x="15576" y="17295"/>
                        <a:pt x="16805" y="16685"/>
                      </a:cubicBezTo>
                      <a:lnTo>
                        <a:pt x="28416" y="9923"/>
                      </a:lnTo>
                      <a:cubicBezTo>
                        <a:pt x="29559" y="9256"/>
                        <a:pt x="29749" y="8303"/>
                        <a:pt x="28416" y="7732"/>
                      </a:cubicBezTo>
                      <a:lnTo>
                        <a:pt x="16519" y="493"/>
                      </a:lnTo>
                      <a:cubicBezTo>
                        <a:pt x="15302" y="-164"/>
                        <a:pt x="13834" y="-164"/>
                        <a:pt x="12617" y="493"/>
                      </a:cubicBezTo>
                      <a:lnTo>
                        <a:pt x="1005" y="7256"/>
                      </a:lnTo>
                      <a:cubicBezTo>
                        <a:pt x="-232" y="8017"/>
                        <a:pt x="-327" y="8970"/>
                        <a:pt x="720" y="954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 name="Google Shape;474;p32"/>
                <p:cNvSpPr/>
                <p:nvPr/>
              </p:nvSpPr>
              <p:spPr>
                <a:xfrm>
                  <a:off x="4658328" y="5018170"/>
                  <a:ext cx="29363" cy="16916"/>
                </a:xfrm>
                <a:custGeom>
                  <a:rect b="b" l="l" r="r" t="t"/>
                  <a:pathLst>
                    <a:path extrusionOk="0" h="16916" w="29363">
                      <a:moveTo>
                        <a:pt x="679" y="9411"/>
                      </a:moveTo>
                      <a:lnTo>
                        <a:pt x="12861" y="16459"/>
                      </a:lnTo>
                      <a:cubicBezTo>
                        <a:pt x="14090" y="17069"/>
                        <a:pt x="15535" y="17069"/>
                        <a:pt x="16764" y="16459"/>
                      </a:cubicBezTo>
                      <a:lnTo>
                        <a:pt x="28471" y="9696"/>
                      </a:lnTo>
                      <a:cubicBezTo>
                        <a:pt x="29613" y="9030"/>
                        <a:pt x="29708" y="8077"/>
                        <a:pt x="28471" y="7506"/>
                      </a:cubicBezTo>
                      <a:lnTo>
                        <a:pt x="16193" y="457"/>
                      </a:lnTo>
                      <a:cubicBezTo>
                        <a:pt x="14997" y="-152"/>
                        <a:pt x="13581" y="-152"/>
                        <a:pt x="12385" y="457"/>
                      </a:cubicBezTo>
                      <a:lnTo>
                        <a:pt x="679" y="7220"/>
                      </a:lnTo>
                      <a:cubicBezTo>
                        <a:pt x="-178" y="7792"/>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 name="Google Shape;475;p32"/>
                <p:cNvSpPr/>
                <p:nvPr/>
              </p:nvSpPr>
              <p:spPr>
                <a:xfrm>
                  <a:off x="4641064" y="5008168"/>
                  <a:ext cx="29341" cy="16916"/>
                </a:xfrm>
                <a:custGeom>
                  <a:rect b="b" l="l" r="r" t="t"/>
                  <a:pathLst>
                    <a:path extrusionOk="0" h="16916" w="29341">
                      <a:moveTo>
                        <a:pt x="716" y="9411"/>
                      </a:moveTo>
                      <a:lnTo>
                        <a:pt x="12898" y="16459"/>
                      </a:lnTo>
                      <a:cubicBezTo>
                        <a:pt x="14127" y="17069"/>
                        <a:pt x="15572" y="17069"/>
                        <a:pt x="16801" y="16459"/>
                      </a:cubicBezTo>
                      <a:lnTo>
                        <a:pt x="28412" y="9792"/>
                      </a:lnTo>
                      <a:cubicBezTo>
                        <a:pt x="29554" y="9125"/>
                        <a:pt x="29745" y="8077"/>
                        <a:pt x="28412" y="7506"/>
                      </a:cubicBezTo>
                      <a:lnTo>
                        <a:pt x="16230" y="457"/>
                      </a:lnTo>
                      <a:cubicBezTo>
                        <a:pt x="15001" y="-152"/>
                        <a:pt x="13556" y="-152"/>
                        <a:pt x="12327" y="457"/>
                      </a:cubicBezTo>
                      <a:lnTo>
                        <a:pt x="716" y="7125"/>
                      </a:lnTo>
                      <a:cubicBezTo>
                        <a:pt x="-141" y="7791"/>
                        <a:pt x="-331" y="8839"/>
                        <a:pt x="716"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 name="Google Shape;476;p32"/>
                <p:cNvSpPr/>
                <p:nvPr/>
              </p:nvSpPr>
              <p:spPr>
                <a:xfrm>
                  <a:off x="4623779" y="4998072"/>
                  <a:ext cx="29363" cy="17011"/>
                </a:xfrm>
                <a:custGeom>
                  <a:rect b="b" l="l" r="r" t="t"/>
                  <a:pathLst>
                    <a:path extrusionOk="0" h="17011" w="29363">
                      <a:moveTo>
                        <a:pt x="679" y="9506"/>
                      </a:moveTo>
                      <a:lnTo>
                        <a:pt x="12957" y="16554"/>
                      </a:lnTo>
                      <a:cubicBezTo>
                        <a:pt x="14185" y="17164"/>
                        <a:pt x="15630" y="17164"/>
                        <a:pt x="16859" y="16554"/>
                      </a:cubicBezTo>
                      <a:lnTo>
                        <a:pt x="28470" y="9792"/>
                      </a:lnTo>
                      <a:cubicBezTo>
                        <a:pt x="29613" y="9125"/>
                        <a:pt x="29708" y="8077"/>
                        <a:pt x="28470" y="7506"/>
                      </a:cubicBezTo>
                      <a:lnTo>
                        <a:pt x="16288" y="457"/>
                      </a:lnTo>
                      <a:cubicBezTo>
                        <a:pt x="15059" y="-152"/>
                        <a:pt x="13614" y="-152"/>
                        <a:pt x="12385" y="457"/>
                      </a:cubicBezTo>
                      <a:lnTo>
                        <a:pt x="679" y="7220"/>
                      </a:lnTo>
                      <a:cubicBezTo>
                        <a:pt x="-178" y="7982"/>
                        <a:pt x="-273" y="8935"/>
                        <a:pt x="679"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 name="Google Shape;477;p32"/>
                <p:cNvSpPr/>
                <p:nvPr/>
              </p:nvSpPr>
              <p:spPr>
                <a:xfrm>
                  <a:off x="4606671" y="4988070"/>
                  <a:ext cx="29244" cy="17106"/>
                </a:xfrm>
                <a:custGeom>
                  <a:rect b="b" l="l" r="r" t="t"/>
                  <a:pathLst>
                    <a:path extrusionOk="0" h="17106" w="29244">
                      <a:moveTo>
                        <a:pt x="560" y="9601"/>
                      </a:moveTo>
                      <a:lnTo>
                        <a:pt x="12742" y="16650"/>
                      </a:lnTo>
                      <a:cubicBezTo>
                        <a:pt x="13971" y="17259"/>
                        <a:pt x="15416" y="17259"/>
                        <a:pt x="16645" y="16650"/>
                      </a:cubicBezTo>
                      <a:lnTo>
                        <a:pt x="28352" y="9697"/>
                      </a:lnTo>
                      <a:cubicBezTo>
                        <a:pt x="29494" y="9030"/>
                        <a:pt x="29589" y="8077"/>
                        <a:pt x="28352" y="7506"/>
                      </a:cubicBezTo>
                      <a:lnTo>
                        <a:pt x="16169" y="457"/>
                      </a:lnTo>
                      <a:cubicBezTo>
                        <a:pt x="14940" y="-152"/>
                        <a:pt x="13495" y="-152"/>
                        <a:pt x="12267" y="457"/>
                      </a:cubicBezTo>
                      <a:lnTo>
                        <a:pt x="655" y="7220"/>
                      </a:lnTo>
                      <a:cubicBezTo>
                        <a:pt x="-202" y="7982"/>
                        <a:pt x="-202" y="9030"/>
                        <a:pt x="560" y="960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 name="Google Shape;478;p32"/>
                <p:cNvSpPr/>
                <p:nvPr/>
              </p:nvSpPr>
              <p:spPr>
                <a:xfrm>
                  <a:off x="4589253" y="4978260"/>
                  <a:ext cx="29376" cy="16916"/>
                </a:xfrm>
                <a:custGeom>
                  <a:rect b="b" l="l" r="r" t="t"/>
                  <a:pathLst>
                    <a:path extrusionOk="0" h="16916" w="29376">
                      <a:moveTo>
                        <a:pt x="750" y="9411"/>
                      </a:moveTo>
                      <a:lnTo>
                        <a:pt x="12933" y="16459"/>
                      </a:lnTo>
                      <a:cubicBezTo>
                        <a:pt x="14161" y="17069"/>
                        <a:pt x="15606" y="17069"/>
                        <a:pt x="16835" y="16459"/>
                      </a:cubicBezTo>
                      <a:lnTo>
                        <a:pt x="28447" y="9792"/>
                      </a:lnTo>
                      <a:cubicBezTo>
                        <a:pt x="29589" y="9125"/>
                        <a:pt x="29779" y="8077"/>
                        <a:pt x="28447" y="7506"/>
                      </a:cubicBezTo>
                      <a:lnTo>
                        <a:pt x="16264" y="457"/>
                      </a:lnTo>
                      <a:cubicBezTo>
                        <a:pt x="15035" y="-152"/>
                        <a:pt x="13590" y="-152"/>
                        <a:pt x="12362" y="457"/>
                      </a:cubicBezTo>
                      <a:lnTo>
                        <a:pt x="750" y="7125"/>
                      </a:lnTo>
                      <a:cubicBezTo>
                        <a:pt x="-202" y="7792"/>
                        <a:pt x="-297" y="8839"/>
                        <a:pt x="750"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 name="Google Shape;479;p32"/>
                <p:cNvSpPr/>
                <p:nvPr/>
              </p:nvSpPr>
              <p:spPr>
                <a:xfrm>
                  <a:off x="4572002" y="4968259"/>
                  <a:ext cx="29363" cy="16916"/>
                </a:xfrm>
                <a:custGeom>
                  <a:rect b="b" l="l" r="r" t="t"/>
                  <a:pathLst>
                    <a:path extrusionOk="0" h="16916" w="29363">
                      <a:moveTo>
                        <a:pt x="679" y="9411"/>
                      </a:moveTo>
                      <a:lnTo>
                        <a:pt x="12861" y="16459"/>
                      </a:lnTo>
                      <a:cubicBezTo>
                        <a:pt x="14090" y="17069"/>
                        <a:pt x="15535" y="17069"/>
                        <a:pt x="16764" y="16459"/>
                      </a:cubicBezTo>
                      <a:lnTo>
                        <a:pt x="28470" y="9792"/>
                      </a:lnTo>
                      <a:cubicBezTo>
                        <a:pt x="29613" y="9125"/>
                        <a:pt x="29708" y="8077"/>
                        <a:pt x="28470" y="7506"/>
                      </a:cubicBezTo>
                      <a:lnTo>
                        <a:pt x="16193" y="457"/>
                      </a:lnTo>
                      <a:cubicBezTo>
                        <a:pt x="14997" y="-152"/>
                        <a:pt x="13581" y="-152"/>
                        <a:pt x="12385" y="457"/>
                      </a:cubicBezTo>
                      <a:lnTo>
                        <a:pt x="679" y="7220"/>
                      </a:lnTo>
                      <a:cubicBezTo>
                        <a:pt x="-178" y="7792"/>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 name="Google Shape;480;p32"/>
                <p:cNvSpPr/>
                <p:nvPr/>
              </p:nvSpPr>
              <p:spPr>
                <a:xfrm>
                  <a:off x="4554738" y="4958162"/>
                  <a:ext cx="29341" cy="17011"/>
                </a:xfrm>
                <a:custGeom>
                  <a:rect b="b" l="l" r="r" t="t"/>
                  <a:pathLst>
                    <a:path extrusionOk="0" h="17011" w="29341">
                      <a:moveTo>
                        <a:pt x="716" y="9506"/>
                      </a:moveTo>
                      <a:lnTo>
                        <a:pt x="12898" y="16554"/>
                      </a:lnTo>
                      <a:cubicBezTo>
                        <a:pt x="14127" y="17164"/>
                        <a:pt x="15572" y="17164"/>
                        <a:pt x="16801" y="16554"/>
                      </a:cubicBezTo>
                      <a:lnTo>
                        <a:pt x="28412" y="9792"/>
                      </a:lnTo>
                      <a:cubicBezTo>
                        <a:pt x="29554" y="9125"/>
                        <a:pt x="29745" y="8172"/>
                        <a:pt x="28412" y="7506"/>
                      </a:cubicBezTo>
                      <a:lnTo>
                        <a:pt x="16230" y="457"/>
                      </a:lnTo>
                      <a:cubicBezTo>
                        <a:pt x="15001" y="-152"/>
                        <a:pt x="13556" y="-152"/>
                        <a:pt x="12327" y="457"/>
                      </a:cubicBezTo>
                      <a:lnTo>
                        <a:pt x="716" y="7220"/>
                      </a:lnTo>
                      <a:cubicBezTo>
                        <a:pt x="-141" y="7982"/>
                        <a:pt x="-331" y="8935"/>
                        <a:pt x="716"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 name="Google Shape;481;p32"/>
                <p:cNvSpPr/>
                <p:nvPr/>
              </p:nvSpPr>
              <p:spPr>
                <a:xfrm>
                  <a:off x="4537453" y="4948351"/>
                  <a:ext cx="29363" cy="16916"/>
                </a:xfrm>
                <a:custGeom>
                  <a:rect b="b" l="l" r="r" t="t"/>
                  <a:pathLst>
                    <a:path extrusionOk="0" h="16916" w="29363">
                      <a:moveTo>
                        <a:pt x="679" y="9411"/>
                      </a:moveTo>
                      <a:lnTo>
                        <a:pt x="12957" y="16459"/>
                      </a:lnTo>
                      <a:cubicBezTo>
                        <a:pt x="14185" y="17069"/>
                        <a:pt x="15630" y="17069"/>
                        <a:pt x="16859" y="16459"/>
                      </a:cubicBezTo>
                      <a:lnTo>
                        <a:pt x="28471" y="9696"/>
                      </a:lnTo>
                      <a:cubicBezTo>
                        <a:pt x="29613" y="9030"/>
                        <a:pt x="29708" y="8077"/>
                        <a:pt x="28471" y="7506"/>
                      </a:cubicBezTo>
                      <a:lnTo>
                        <a:pt x="16288" y="457"/>
                      </a:lnTo>
                      <a:cubicBezTo>
                        <a:pt x="15059" y="-152"/>
                        <a:pt x="13614" y="-152"/>
                        <a:pt x="12385" y="457"/>
                      </a:cubicBezTo>
                      <a:lnTo>
                        <a:pt x="679" y="7220"/>
                      </a:lnTo>
                      <a:cubicBezTo>
                        <a:pt x="-178" y="7791"/>
                        <a:pt x="-273" y="8839"/>
                        <a:pt x="679"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2" name="Google Shape;482;p32"/>
                <p:cNvSpPr/>
                <p:nvPr/>
              </p:nvSpPr>
              <p:spPr>
                <a:xfrm>
                  <a:off x="4520202" y="4938350"/>
                  <a:ext cx="29291" cy="16916"/>
                </a:xfrm>
                <a:custGeom>
                  <a:rect b="b" l="l" r="r" t="t"/>
                  <a:pathLst>
                    <a:path extrusionOk="0" h="16916" w="29291">
                      <a:moveTo>
                        <a:pt x="607" y="9411"/>
                      </a:moveTo>
                      <a:lnTo>
                        <a:pt x="12790" y="16459"/>
                      </a:lnTo>
                      <a:cubicBezTo>
                        <a:pt x="14019" y="17069"/>
                        <a:pt x="15464" y="17069"/>
                        <a:pt x="16692" y="16459"/>
                      </a:cubicBezTo>
                      <a:lnTo>
                        <a:pt x="28399" y="9791"/>
                      </a:lnTo>
                      <a:cubicBezTo>
                        <a:pt x="29541" y="9125"/>
                        <a:pt x="29636" y="8077"/>
                        <a:pt x="28399" y="7506"/>
                      </a:cubicBezTo>
                      <a:lnTo>
                        <a:pt x="16121" y="457"/>
                      </a:lnTo>
                      <a:cubicBezTo>
                        <a:pt x="14893" y="-152"/>
                        <a:pt x="13448" y="-152"/>
                        <a:pt x="12219" y="457"/>
                      </a:cubicBezTo>
                      <a:lnTo>
                        <a:pt x="607" y="7124"/>
                      </a:lnTo>
                      <a:cubicBezTo>
                        <a:pt x="-154" y="7791"/>
                        <a:pt x="-249" y="8839"/>
                        <a:pt x="607"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3" name="Google Shape;483;p32"/>
                <p:cNvSpPr/>
                <p:nvPr/>
              </p:nvSpPr>
              <p:spPr>
                <a:xfrm>
                  <a:off x="4502927" y="4928253"/>
                  <a:ext cx="29376" cy="17011"/>
                </a:xfrm>
                <a:custGeom>
                  <a:rect b="b" l="l" r="r" t="t"/>
                  <a:pathLst>
                    <a:path extrusionOk="0" h="17011" w="29376">
                      <a:moveTo>
                        <a:pt x="750" y="9506"/>
                      </a:moveTo>
                      <a:lnTo>
                        <a:pt x="12933" y="16555"/>
                      </a:lnTo>
                      <a:cubicBezTo>
                        <a:pt x="14161" y="17164"/>
                        <a:pt x="15606" y="17164"/>
                        <a:pt x="16835" y="16555"/>
                      </a:cubicBezTo>
                      <a:lnTo>
                        <a:pt x="28447" y="9792"/>
                      </a:lnTo>
                      <a:cubicBezTo>
                        <a:pt x="29589" y="9125"/>
                        <a:pt x="29779" y="8077"/>
                        <a:pt x="28447" y="7506"/>
                      </a:cubicBezTo>
                      <a:lnTo>
                        <a:pt x="16264" y="457"/>
                      </a:lnTo>
                      <a:cubicBezTo>
                        <a:pt x="15035" y="-152"/>
                        <a:pt x="13590" y="-152"/>
                        <a:pt x="12362" y="457"/>
                      </a:cubicBezTo>
                      <a:lnTo>
                        <a:pt x="750" y="7220"/>
                      </a:lnTo>
                      <a:cubicBezTo>
                        <a:pt x="-202" y="7982"/>
                        <a:pt x="-297" y="8934"/>
                        <a:pt x="750"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 name="Google Shape;484;p32"/>
                <p:cNvSpPr/>
                <p:nvPr/>
              </p:nvSpPr>
              <p:spPr>
                <a:xfrm>
                  <a:off x="4464204" y="4906060"/>
                  <a:ext cx="50834" cy="28917"/>
                </a:xfrm>
                <a:custGeom>
                  <a:rect b="b" l="l" r="r" t="t"/>
                  <a:pathLst>
                    <a:path extrusionOk="0" h="28917" w="50834">
                      <a:moveTo>
                        <a:pt x="830" y="9411"/>
                      </a:moveTo>
                      <a:lnTo>
                        <a:pt x="34428" y="28461"/>
                      </a:lnTo>
                      <a:cubicBezTo>
                        <a:pt x="35624" y="29070"/>
                        <a:pt x="37040" y="29070"/>
                        <a:pt x="38235" y="28461"/>
                      </a:cubicBezTo>
                      <a:lnTo>
                        <a:pt x="49942" y="21698"/>
                      </a:lnTo>
                      <a:cubicBezTo>
                        <a:pt x="51084" y="21031"/>
                        <a:pt x="51179" y="20079"/>
                        <a:pt x="49942" y="19507"/>
                      </a:cubicBezTo>
                      <a:lnTo>
                        <a:pt x="16344" y="457"/>
                      </a:lnTo>
                      <a:cubicBezTo>
                        <a:pt x="15116" y="-152"/>
                        <a:pt x="13671" y="-152"/>
                        <a:pt x="12442" y="457"/>
                      </a:cubicBezTo>
                      <a:lnTo>
                        <a:pt x="830" y="7125"/>
                      </a:lnTo>
                      <a:cubicBezTo>
                        <a:pt x="-26" y="7792"/>
                        <a:pt x="-502" y="8839"/>
                        <a:pt x="830" y="9411"/>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 name="Google Shape;485;p32"/>
                <p:cNvSpPr/>
                <p:nvPr/>
              </p:nvSpPr>
              <p:spPr>
                <a:xfrm>
                  <a:off x="4692687" y="5037982"/>
                  <a:ext cx="33968" cy="19459"/>
                </a:xfrm>
                <a:custGeom>
                  <a:rect b="b" l="l" r="r" t="t"/>
                  <a:pathLst>
                    <a:path extrusionOk="0" h="19459" w="33968">
                      <a:moveTo>
                        <a:pt x="870" y="9506"/>
                      </a:moveTo>
                      <a:lnTo>
                        <a:pt x="17526" y="19031"/>
                      </a:lnTo>
                      <a:cubicBezTo>
                        <a:pt x="18764" y="19603"/>
                        <a:pt x="20190" y="19603"/>
                        <a:pt x="21428" y="19031"/>
                      </a:cubicBezTo>
                      <a:lnTo>
                        <a:pt x="33040" y="12268"/>
                      </a:lnTo>
                      <a:cubicBezTo>
                        <a:pt x="34182" y="11602"/>
                        <a:pt x="34372" y="10554"/>
                        <a:pt x="33040" y="9982"/>
                      </a:cubicBezTo>
                      <a:lnTo>
                        <a:pt x="16384" y="457"/>
                      </a:lnTo>
                      <a:cubicBezTo>
                        <a:pt x="15155" y="-152"/>
                        <a:pt x="13710" y="-152"/>
                        <a:pt x="12481" y="457"/>
                      </a:cubicBezTo>
                      <a:lnTo>
                        <a:pt x="870" y="7220"/>
                      </a:lnTo>
                      <a:cubicBezTo>
                        <a:pt x="13" y="7982"/>
                        <a:pt x="-558" y="8934"/>
                        <a:pt x="870" y="9506"/>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86" name="Google Shape;486;p32"/>
              <p:cNvGrpSpPr/>
              <p:nvPr/>
            </p:nvGrpSpPr>
            <p:grpSpPr>
              <a:xfrm>
                <a:off x="4543079" y="4626313"/>
                <a:ext cx="286486" cy="386884"/>
                <a:chOff x="4543079" y="4626313"/>
                <a:chExt cx="286486" cy="386884"/>
              </a:xfrm>
            </p:grpSpPr>
            <p:grpSp>
              <p:nvGrpSpPr>
                <p:cNvPr id="487" name="Google Shape;487;p32"/>
                <p:cNvGrpSpPr/>
                <p:nvPr/>
              </p:nvGrpSpPr>
              <p:grpSpPr>
                <a:xfrm>
                  <a:off x="4543079" y="4626313"/>
                  <a:ext cx="286486" cy="386884"/>
                  <a:chOff x="4543079" y="4626313"/>
                  <a:chExt cx="286486" cy="386884"/>
                </a:xfrm>
              </p:grpSpPr>
              <p:sp>
                <p:nvSpPr>
                  <p:cNvPr id="488" name="Google Shape;488;p32"/>
                  <p:cNvSpPr/>
                  <p:nvPr/>
                </p:nvSpPr>
                <p:spPr>
                  <a:xfrm>
                    <a:off x="4543081" y="4626313"/>
                    <a:ext cx="286484" cy="386884"/>
                  </a:xfrm>
                  <a:custGeom>
                    <a:rect b="b" l="l" r="r" t="t"/>
                    <a:pathLst>
                      <a:path extrusionOk="0" h="386884" w="286484">
                        <a:moveTo>
                          <a:pt x="277062" y="386884"/>
                        </a:moveTo>
                        <a:lnTo>
                          <a:pt x="277062" y="386884"/>
                        </a:lnTo>
                        <a:lnTo>
                          <a:pt x="0" y="226674"/>
                        </a:lnTo>
                        <a:lnTo>
                          <a:pt x="0" y="8646"/>
                        </a:lnTo>
                        <a:lnTo>
                          <a:pt x="2094" y="3693"/>
                        </a:lnTo>
                        <a:lnTo>
                          <a:pt x="4378" y="2550"/>
                        </a:lnTo>
                        <a:lnTo>
                          <a:pt x="4378" y="2550"/>
                        </a:lnTo>
                        <a:cubicBezTo>
                          <a:pt x="10268" y="-850"/>
                          <a:pt x="17524" y="-850"/>
                          <a:pt x="23414" y="2550"/>
                        </a:cubicBezTo>
                        <a:lnTo>
                          <a:pt x="276967" y="149140"/>
                        </a:lnTo>
                        <a:cubicBezTo>
                          <a:pt x="282880" y="152559"/>
                          <a:pt x="286511" y="158884"/>
                          <a:pt x="286485" y="165714"/>
                        </a:cubicBezTo>
                        <a:lnTo>
                          <a:pt x="286485" y="370310"/>
                        </a:lnTo>
                        <a:cubicBezTo>
                          <a:pt x="284867" y="380883"/>
                          <a:pt x="282963" y="383836"/>
                          <a:pt x="277062" y="386884"/>
                        </a:cubicBez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 name="Google Shape;489;p32"/>
                  <p:cNvSpPr/>
                  <p:nvPr/>
                </p:nvSpPr>
                <p:spPr>
                  <a:xfrm>
                    <a:off x="4543081" y="4626313"/>
                    <a:ext cx="284295" cy="175524"/>
                  </a:xfrm>
                  <a:custGeom>
                    <a:rect b="b" l="l" r="r" t="t"/>
                    <a:pathLst>
                      <a:path extrusionOk="0" h="175524" w="284295">
                        <a:moveTo>
                          <a:pt x="251650" y="175524"/>
                        </a:moveTo>
                        <a:lnTo>
                          <a:pt x="0" y="15885"/>
                        </a:lnTo>
                        <a:lnTo>
                          <a:pt x="0" y="8646"/>
                        </a:lnTo>
                        <a:lnTo>
                          <a:pt x="2094" y="3693"/>
                        </a:lnTo>
                        <a:lnTo>
                          <a:pt x="4378" y="2550"/>
                        </a:lnTo>
                        <a:cubicBezTo>
                          <a:pt x="10268" y="-850"/>
                          <a:pt x="17524" y="-850"/>
                          <a:pt x="23414" y="2550"/>
                        </a:cubicBezTo>
                        <a:lnTo>
                          <a:pt x="276967" y="149140"/>
                        </a:lnTo>
                        <a:cubicBezTo>
                          <a:pt x="280042" y="150940"/>
                          <a:pt x="282574" y="153540"/>
                          <a:pt x="284296" y="156665"/>
                        </a:cubicBez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 name="Google Shape;490;p32"/>
                  <p:cNvSpPr/>
                  <p:nvPr/>
                </p:nvSpPr>
                <p:spPr>
                  <a:xfrm>
                    <a:off x="4543079" y="4629510"/>
                    <a:ext cx="277444" cy="383687"/>
                  </a:xfrm>
                  <a:custGeom>
                    <a:rect b="b" l="l" r="r" t="t"/>
                    <a:pathLst>
                      <a:path extrusionOk="0" h="383687" w="277444">
                        <a:moveTo>
                          <a:pt x="6283" y="497"/>
                        </a:moveTo>
                        <a:lnTo>
                          <a:pt x="272781" y="154230"/>
                        </a:lnTo>
                        <a:cubicBezTo>
                          <a:pt x="275643" y="155926"/>
                          <a:pt x="277410" y="159002"/>
                          <a:pt x="277445" y="162326"/>
                        </a:cubicBezTo>
                        <a:lnTo>
                          <a:pt x="277445" y="383688"/>
                        </a:lnTo>
                        <a:lnTo>
                          <a:pt x="2" y="223477"/>
                        </a:lnTo>
                        <a:lnTo>
                          <a:pt x="2" y="4402"/>
                        </a:lnTo>
                        <a:cubicBezTo>
                          <a:pt x="-62" y="2040"/>
                          <a:pt x="1803" y="68"/>
                          <a:pt x="4167" y="1"/>
                        </a:cubicBezTo>
                        <a:cubicBezTo>
                          <a:pt x="4904" y="-17"/>
                          <a:pt x="5632" y="154"/>
                          <a:pt x="6283" y="497"/>
                        </a:cubicBezTo>
                        <a:close/>
                      </a:path>
                    </a:pathLst>
                  </a:custGeom>
                  <a:solidFill>
                    <a:srgbClr val="DCEE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 name="Google Shape;491;p32"/>
                  <p:cNvSpPr/>
                  <p:nvPr/>
                </p:nvSpPr>
                <p:spPr>
                  <a:xfrm>
                    <a:off x="4543079" y="4629510"/>
                    <a:ext cx="277444" cy="383687"/>
                  </a:xfrm>
                  <a:custGeom>
                    <a:rect b="b" l="l" r="r" t="t"/>
                    <a:pathLst>
                      <a:path extrusionOk="0" h="383687" w="277444">
                        <a:moveTo>
                          <a:pt x="6283" y="497"/>
                        </a:moveTo>
                        <a:lnTo>
                          <a:pt x="272781" y="154230"/>
                        </a:lnTo>
                        <a:cubicBezTo>
                          <a:pt x="275643" y="155926"/>
                          <a:pt x="277410" y="159002"/>
                          <a:pt x="277445" y="162326"/>
                        </a:cubicBezTo>
                        <a:lnTo>
                          <a:pt x="277445" y="383688"/>
                        </a:lnTo>
                        <a:lnTo>
                          <a:pt x="2" y="223477"/>
                        </a:lnTo>
                        <a:lnTo>
                          <a:pt x="2" y="4402"/>
                        </a:lnTo>
                        <a:cubicBezTo>
                          <a:pt x="-62" y="2040"/>
                          <a:pt x="1803" y="68"/>
                          <a:pt x="4167" y="1"/>
                        </a:cubicBezTo>
                        <a:cubicBezTo>
                          <a:pt x="4904" y="-17"/>
                          <a:pt x="5632" y="154"/>
                          <a:pt x="6283" y="497"/>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 name="Google Shape;492;p32"/>
                  <p:cNvSpPr/>
                  <p:nvPr/>
                </p:nvSpPr>
                <p:spPr>
                  <a:xfrm>
                    <a:off x="4543081" y="4845081"/>
                    <a:ext cx="277062" cy="168020"/>
                  </a:xfrm>
                  <a:custGeom>
                    <a:rect b="b" l="l" r="r" t="t"/>
                    <a:pathLst>
                      <a:path extrusionOk="0" h="168020" w="277062">
                        <a:moveTo>
                          <a:pt x="277062" y="168021"/>
                        </a:moveTo>
                        <a:lnTo>
                          <a:pt x="277062" y="160210"/>
                        </a:lnTo>
                        <a:lnTo>
                          <a:pt x="0" y="0"/>
                        </a:lnTo>
                        <a:lnTo>
                          <a:pt x="0" y="7906"/>
                        </a:lnTo>
                        <a:lnTo>
                          <a:pt x="277062" y="168021"/>
                        </a:lnTo>
                        <a:close/>
                      </a:path>
                    </a:pathLst>
                  </a:custGeom>
                  <a:solidFill>
                    <a:srgbClr val="DBDBD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93" name="Google Shape;493;p32"/>
                <p:cNvSpPr/>
                <p:nvPr/>
              </p:nvSpPr>
              <p:spPr>
                <a:xfrm>
                  <a:off x="4550219" y="4641437"/>
                  <a:ext cx="3426" cy="199929"/>
                </a:xfrm>
                <a:custGeom>
                  <a:rect b="b" l="l" r="r" t="t"/>
                  <a:pathLst>
                    <a:path extrusionOk="0" h="199929" w="3426">
                      <a:moveTo>
                        <a:pt x="0" y="199930"/>
                      </a:moveTo>
                      <a:lnTo>
                        <a:pt x="0" y="0"/>
                      </a:lnTo>
                      <a:lnTo>
                        <a:pt x="3426" y="2000"/>
                      </a:lnTo>
                      <a:lnTo>
                        <a:pt x="3426" y="198310"/>
                      </a:lnTo>
                      <a:lnTo>
                        <a:pt x="0" y="199930"/>
                      </a:lnTo>
                      <a:close/>
                    </a:path>
                  </a:pathLst>
                </a:custGeom>
                <a:solidFill>
                  <a:srgbClr val="1E377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 name="Google Shape;494;p32"/>
                <p:cNvSpPr/>
                <p:nvPr/>
              </p:nvSpPr>
              <p:spPr>
                <a:xfrm>
                  <a:off x="4553645" y="4643437"/>
                  <a:ext cx="257645" cy="344805"/>
                </a:xfrm>
                <a:custGeom>
                  <a:rect b="b" l="l" r="r" t="t"/>
                  <a:pathLst>
                    <a:path extrusionOk="0" h="344805" w="257645">
                      <a:moveTo>
                        <a:pt x="0" y="0"/>
                      </a:moveTo>
                      <a:lnTo>
                        <a:pt x="0" y="196310"/>
                      </a:lnTo>
                      <a:lnTo>
                        <a:pt x="257646" y="344805"/>
                      </a:lnTo>
                      <a:lnTo>
                        <a:pt x="257646" y="148876"/>
                      </a:lnTo>
                      <a:lnTo>
                        <a:pt x="0" y="0"/>
                      </a:ln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 name="Google Shape;495;p32"/>
                <p:cNvSpPr/>
                <p:nvPr/>
              </p:nvSpPr>
              <p:spPr>
                <a:xfrm>
                  <a:off x="4550219" y="4839747"/>
                  <a:ext cx="261072" cy="152400"/>
                </a:xfrm>
                <a:custGeom>
                  <a:rect b="b" l="l" r="r" t="t"/>
                  <a:pathLst>
                    <a:path extrusionOk="0" h="152400" w="261072">
                      <a:moveTo>
                        <a:pt x="0" y="1619"/>
                      </a:moveTo>
                      <a:lnTo>
                        <a:pt x="261072" y="152400"/>
                      </a:lnTo>
                      <a:lnTo>
                        <a:pt x="261072" y="148495"/>
                      </a:lnTo>
                      <a:lnTo>
                        <a:pt x="3426" y="0"/>
                      </a:lnTo>
                      <a:lnTo>
                        <a:pt x="0" y="1619"/>
                      </a:lnTo>
                      <a:close/>
                    </a:path>
                  </a:pathLst>
                </a:custGeom>
                <a:solidFill>
                  <a:srgbClr val="031F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496" name="Google Shape;496;p32"/>
            <p:cNvSpPr/>
            <p:nvPr/>
          </p:nvSpPr>
          <p:spPr>
            <a:xfrm>
              <a:off x="2723181" y="3858886"/>
              <a:ext cx="360479" cy="597446"/>
            </a:xfrm>
            <a:custGeom>
              <a:rect b="b" l="l" r="r" t="t"/>
              <a:pathLst>
                <a:path extrusionOk="0" h="597446" w="360479">
                  <a:moveTo>
                    <a:pt x="124331" y="5750"/>
                  </a:moveTo>
                  <a:cubicBezTo>
                    <a:pt x="117764" y="22133"/>
                    <a:pt x="134515" y="42326"/>
                    <a:pt x="179153" y="56327"/>
                  </a:cubicBezTo>
                  <a:cubicBezTo>
                    <a:pt x="223792" y="70329"/>
                    <a:pt x="227884" y="52327"/>
                    <a:pt x="227884" y="52327"/>
                  </a:cubicBezTo>
                  <a:cubicBezTo>
                    <a:pt x="257639" y="65662"/>
                    <a:pt x="286647" y="80607"/>
                    <a:pt x="314781" y="97094"/>
                  </a:cubicBezTo>
                  <a:cubicBezTo>
                    <a:pt x="341526" y="116144"/>
                    <a:pt x="353424" y="170151"/>
                    <a:pt x="357040" y="261782"/>
                  </a:cubicBezTo>
                  <a:cubicBezTo>
                    <a:pt x="361228" y="367890"/>
                    <a:pt x="361609" y="525243"/>
                    <a:pt x="358087" y="552389"/>
                  </a:cubicBezTo>
                  <a:cubicBezTo>
                    <a:pt x="358087" y="552389"/>
                    <a:pt x="307929" y="602300"/>
                    <a:pt x="243874" y="597062"/>
                  </a:cubicBezTo>
                  <a:cubicBezTo>
                    <a:pt x="179820" y="591823"/>
                    <a:pt x="71793" y="534863"/>
                    <a:pt x="45619" y="491144"/>
                  </a:cubicBezTo>
                  <a:cubicBezTo>
                    <a:pt x="46285" y="398180"/>
                    <a:pt x="57231" y="383035"/>
                    <a:pt x="42193" y="329219"/>
                  </a:cubicBezTo>
                  <a:cubicBezTo>
                    <a:pt x="7738" y="206632"/>
                    <a:pt x="-10441" y="156340"/>
                    <a:pt x="6311" y="74901"/>
                  </a:cubicBezTo>
                  <a:cubicBezTo>
                    <a:pt x="20111" y="7750"/>
                    <a:pt x="39432" y="-632"/>
                    <a:pt x="65987" y="35"/>
                  </a:cubicBezTo>
                  <a:cubicBezTo>
                    <a:pt x="85522" y="901"/>
                    <a:pt x="104997" y="2816"/>
                    <a:pt x="124331" y="5750"/>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 name="Google Shape;497;p32"/>
            <p:cNvSpPr/>
            <p:nvPr/>
          </p:nvSpPr>
          <p:spPr>
            <a:xfrm>
              <a:off x="2983060" y="3959444"/>
              <a:ext cx="457273" cy="356362"/>
            </a:xfrm>
            <a:custGeom>
              <a:rect b="b" l="l" r="r" t="t"/>
              <a:pathLst>
                <a:path extrusionOk="0" h="356362" w="457273">
                  <a:moveTo>
                    <a:pt x="202618" y="274952"/>
                  </a:moveTo>
                  <a:cubicBezTo>
                    <a:pt x="150080" y="288192"/>
                    <a:pt x="137707" y="255045"/>
                    <a:pt x="130759" y="227327"/>
                  </a:cubicBezTo>
                  <a:cubicBezTo>
                    <a:pt x="114388" y="160938"/>
                    <a:pt x="104870" y="100931"/>
                    <a:pt x="92497" y="62831"/>
                  </a:cubicBezTo>
                  <a:cubicBezTo>
                    <a:pt x="77840" y="18254"/>
                    <a:pt x="62421" y="11110"/>
                    <a:pt x="40721" y="2442"/>
                  </a:cubicBezTo>
                  <a:cubicBezTo>
                    <a:pt x="15308" y="-7750"/>
                    <a:pt x="-6868" y="13777"/>
                    <a:pt x="1983" y="70450"/>
                  </a:cubicBezTo>
                  <a:cubicBezTo>
                    <a:pt x="11977" y="137602"/>
                    <a:pt x="25112" y="184750"/>
                    <a:pt x="50143" y="264094"/>
                  </a:cubicBezTo>
                  <a:cubicBezTo>
                    <a:pt x="56711" y="284858"/>
                    <a:pt x="71368" y="321720"/>
                    <a:pt x="93354" y="339532"/>
                  </a:cubicBezTo>
                  <a:cubicBezTo>
                    <a:pt x="120575" y="361439"/>
                    <a:pt x="161406" y="360487"/>
                    <a:pt x="223367" y="345152"/>
                  </a:cubicBezTo>
                  <a:cubicBezTo>
                    <a:pt x="249731" y="338579"/>
                    <a:pt x="278665" y="322768"/>
                    <a:pt x="328062" y="299432"/>
                  </a:cubicBezTo>
                  <a:cubicBezTo>
                    <a:pt x="341482" y="293240"/>
                    <a:pt x="351952" y="289049"/>
                    <a:pt x="377650" y="277048"/>
                  </a:cubicBezTo>
                  <a:cubicBezTo>
                    <a:pt x="403454" y="265427"/>
                    <a:pt x="426079" y="247749"/>
                    <a:pt x="443608" y="225517"/>
                  </a:cubicBezTo>
                  <a:cubicBezTo>
                    <a:pt x="457123" y="205991"/>
                    <a:pt x="458931" y="196942"/>
                    <a:pt x="456171" y="192371"/>
                  </a:cubicBezTo>
                  <a:cubicBezTo>
                    <a:pt x="453411" y="187799"/>
                    <a:pt x="446654" y="187989"/>
                    <a:pt x="439420" y="196181"/>
                  </a:cubicBezTo>
                  <a:cubicBezTo>
                    <a:pt x="428946" y="210097"/>
                    <a:pt x="416049" y="222003"/>
                    <a:pt x="401349" y="231328"/>
                  </a:cubicBezTo>
                  <a:cubicBezTo>
                    <a:pt x="401349" y="231328"/>
                    <a:pt x="417910" y="214088"/>
                    <a:pt x="426952" y="202753"/>
                  </a:cubicBezTo>
                  <a:cubicBezTo>
                    <a:pt x="435249" y="193018"/>
                    <a:pt x="442167" y="182179"/>
                    <a:pt x="447510" y="170558"/>
                  </a:cubicBezTo>
                  <a:cubicBezTo>
                    <a:pt x="452269" y="159224"/>
                    <a:pt x="442466" y="143698"/>
                    <a:pt x="435042" y="151508"/>
                  </a:cubicBezTo>
                  <a:cubicBezTo>
                    <a:pt x="427618" y="159319"/>
                    <a:pt x="424001" y="167987"/>
                    <a:pt x="410391" y="184274"/>
                  </a:cubicBezTo>
                  <a:cubicBezTo>
                    <a:pt x="403232" y="192971"/>
                    <a:pt x="395051" y="200781"/>
                    <a:pt x="386025" y="207515"/>
                  </a:cubicBezTo>
                  <a:cubicBezTo>
                    <a:pt x="394480" y="196114"/>
                    <a:pt x="401992" y="184036"/>
                    <a:pt x="408487" y="171416"/>
                  </a:cubicBezTo>
                  <a:cubicBezTo>
                    <a:pt x="414319" y="161509"/>
                    <a:pt x="417162" y="150137"/>
                    <a:pt x="416673" y="138649"/>
                  </a:cubicBezTo>
                  <a:cubicBezTo>
                    <a:pt x="416673" y="132744"/>
                    <a:pt x="407916" y="125696"/>
                    <a:pt x="400016" y="136935"/>
                  </a:cubicBezTo>
                  <a:cubicBezTo>
                    <a:pt x="392117" y="148174"/>
                    <a:pt x="388310" y="162938"/>
                    <a:pt x="371463" y="180179"/>
                  </a:cubicBezTo>
                  <a:cubicBezTo>
                    <a:pt x="359471" y="192656"/>
                    <a:pt x="349287" y="199800"/>
                    <a:pt x="348906" y="196371"/>
                  </a:cubicBezTo>
                  <a:cubicBezTo>
                    <a:pt x="348525" y="192942"/>
                    <a:pt x="356235" y="185989"/>
                    <a:pt x="360518" y="171511"/>
                  </a:cubicBezTo>
                  <a:cubicBezTo>
                    <a:pt x="364801" y="157033"/>
                    <a:pt x="360518" y="141602"/>
                    <a:pt x="352428" y="139888"/>
                  </a:cubicBezTo>
                  <a:cubicBezTo>
                    <a:pt x="344338" y="138173"/>
                    <a:pt x="345956" y="138649"/>
                    <a:pt x="339579" y="152270"/>
                  </a:cubicBezTo>
                  <a:cubicBezTo>
                    <a:pt x="333202" y="165891"/>
                    <a:pt x="323779" y="176178"/>
                    <a:pt x="315879" y="196181"/>
                  </a:cubicBezTo>
                  <a:cubicBezTo>
                    <a:pt x="311874" y="210192"/>
                    <a:pt x="304450" y="222993"/>
                    <a:pt x="294274" y="233423"/>
                  </a:cubicBezTo>
                  <a:cubicBezTo>
                    <a:pt x="281330" y="247139"/>
                    <a:pt x="252681" y="262856"/>
                    <a:pt x="202618" y="274952"/>
                  </a:cubicBezTo>
                  <a:close/>
                </a:path>
              </a:pathLst>
            </a:custGeom>
            <a:solidFill>
              <a:srgbClr val="DFAE8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 name="Google Shape;498;p32"/>
            <p:cNvSpPr/>
            <p:nvPr/>
          </p:nvSpPr>
          <p:spPr>
            <a:xfrm>
              <a:off x="2966834" y="3952080"/>
              <a:ext cx="139371" cy="203905"/>
            </a:xfrm>
            <a:custGeom>
              <a:rect b="b" l="l" r="r" t="t"/>
              <a:pathLst>
                <a:path extrusionOk="0" h="203905" w="139371">
                  <a:moveTo>
                    <a:pt x="37531" y="948"/>
                  </a:moveTo>
                  <a:cubicBezTo>
                    <a:pt x="72652" y="-4291"/>
                    <a:pt x="97493" y="11521"/>
                    <a:pt x="113007" y="64861"/>
                  </a:cubicBezTo>
                  <a:cubicBezTo>
                    <a:pt x="128521" y="118201"/>
                    <a:pt x="139371" y="161921"/>
                    <a:pt x="139371" y="161921"/>
                  </a:cubicBezTo>
                  <a:cubicBezTo>
                    <a:pt x="125444" y="182018"/>
                    <a:pt x="104367" y="196020"/>
                    <a:pt x="80456" y="201068"/>
                  </a:cubicBezTo>
                  <a:cubicBezTo>
                    <a:pt x="38483" y="211165"/>
                    <a:pt x="23350" y="191067"/>
                    <a:pt x="23350" y="191067"/>
                  </a:cubicBezTo>
                  <a:cubicBezTo>
                    <a:pt x="23350" y="191067"/>
                    <a:pt x="11643" y="135251"/>
                    <a:pt x="4314" y="97246"/>
                  </a:cubicBezTo>
                  <a:cubicBezTo>
                    <a:pt x="-3015" y="59241"/>
                    <a:pt x="-5965" y="7330"/>
                    <a:pt x="37531" y="948"/>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 name="Google Shape;499;p32"/>
            <p:cNvSpPr/>
            <p:nvPr/>
          </p:nvSpPr>
          <p:spPr>
            <a:xfrm>
              <a:off x="2806828" y="3576743"/>
              <a:ext cx="227254" cy="250802"/>
            </a:xfrm>
            <a:custGeom>
              <a:rect b="b" l="l" r="r" t="t"/>
              <a:pathLst>
                <a:path extrusionOk="0" h="250802" w="227254">
                  <a:moveTo>
                    <a:pt x="214479" y="103393"/>
                  </a:moveTo>
                  <a:cubicBezTo>
                    <a:pt x="214479" y="103393"/>
                    <a:pt x="269967" y="18907"/>
                    <a:pt x="149663" y="1762"/>
                  </a:cubicBezTo>
                  <a:cubicBezTo>
                    <a:pt x="62861" y="-10716"/>
                    <a:pt x="6896" y="45100"/>
                    <a:pt x="710" y="105679"/>
                  </a:cubicBezTo>
                  <a:cubicBezTo>
                    <a:pt x="-5477" y="163496"/>
                    <a:pt x="30119" y="223599"/>
                    <a:pt x="55817" y="247411"/>
                  </a:cubicBezTo>
                  <a:cubicBezTo>
                    <a:pt x="68381" y="251888"/>
                    <a:pt x="95316" y="254460"/>
                    <a:pt x="130817" y="238363"/>
                  </a:cubicBezTo>
                  <a:cubicBezTo>
                    <a:pt x="132258" y="222532"/>
                    <a:pt x="132799" y="206635"/>
                    <a:pt x="132435" y="190738"/>
                  </a:cubicBezTo>
                  <a:cubicBezTo>
                    <a:pt x="132435" y="190738"/>
                    <a:pt x="90748" y="101869"/>
                    <a:pt x="214479" y="103393"/>
                  </a:cubicBezTo>
                  <a:close/>
                </a:path>
              </a:pathLst>
            </a:custGeom>
            <a:solidFill>
              <a:srgbClr val="3A2C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 name="Google Shape;500;p32"/>
            <p:cNvSpPr/>
            <p:nvPr/>
          </p:nvSpPr>
          <p:spPr>
            <a:xfrm>
              <a:off x="3061186" y="4495381"/>
              <a:ext cx="201300" cy="278129"/>
            </a:xfrm>
            <a:custGeom>
              <a:rect b="b" l="l" r="r" t="t"/>
              <a:pathLst>
                <a:path extrusionOk="0" h="278129" w="201300">
                  <a:moveTo>
                    <a:pt x="201301" y="253746"/>
                  </a:moveTo>
                  <a:lnTo>
                    <a:pt x="201301" y="0"/>
                  </a:lnTo>
                  <a:lnTo>
                    <a:pt x="0" y="117634"/>
                  </a:lnTo>
                  <a:lnTo>
                    <a:pt x="77570" y="278130"/>
                  </a:lnTo>
                  <a:lnTo>
                    <a:pt x="201301" y="253746"/>
                  </a:lnTo>
                  <a:close/>
                </a:path>
              </a:pathLst>
            </a:custGeom>
            <a:solidFill>
              <a:srgbClr val="C4C7D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32"/>
            <p:cNvSpPr/>
            <p:nvPr/>
          </p:nvSpPr>
          <p:spPr>
            <a:xfrm>
              <a:off x="3130570" y="4465187"/>
              <a:ext cx="131916" cy="77057"/>
            </a:xfrm>
            <a:custGeom>
              <a:rect b="b" l="l" r="r" t="t"/>
              <a:pathLst>
                <a:path extrusionOk="0" h="77057" w="131916">
                  <a:moveTo>
                    <a:pt x="0" y="44863"/>
                  </a:moveTo>
                  <a:lnTo>
                    <a:pt x="77284" y="0"/>
                  </a:lnTo>
                  <a:lnTo>
                    <a:pt x="131916" y="31528"/>
                  </a:lnTo>
                  <a:lnTo>
                    <a:pt x="51777" y="77057"/>
                  </a:lnTo>
                  <a:lnTo>
                    <a:pt x="0" y="44863"/>
                  </a:lnTo>
                  <a:close/>
                </a:path>
              </a:pathLst>
            </a:custGeom>
            <a:solidFill>
              <a:srgbClr val="D6D8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02" name="Google Shape;502;p32"/>
          <p:cNvSpPr txBox="1"/>
          <p:nvPr>
            <p:ph idx="4294967295" type="ctrTitle"/>
          </p:nvPr>
        </p:nvSpPr>
        <p:spPr>
          <a:xfrm>
            <a:off x="685800" y="1202438"/>
            <a:ext cx="4343700" cy="832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7200"/>
              <a:t>THANKS!</a:t>
            </a:r>
            <a:endParaRPr sz="7200"/>
          </a:p>
        </p:txBody>
      </p:sp>
      <p:sp>
        <p:nvSpPr>
          <p:cNvPr id="503" name="Google Shape;503;p32"/>
          <p:cNvSpPr txBox="1"/>
          <p:nvPr>
            <p:ph idx="4294967295" type="subTitle"/>
          </p:nvPr>
        </p:nvSpPr>
        <p:spPr>
          <a:xfrm>
            <a:off x="685800" y="2021059"/>
            <a:ext cx="4343700" cy="19200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b="1" lang="en" sz="3600">
                <a:solidFill>
                  <a:schemeClr val="accent1"/>
                </a:solidFill>
                <a:latin typeface="Barlow"/>
                <a:ea typeface="Barlow"/>
                <a:cs typeface="Barlow"/>
                <a:sym typeface="Barlow"/>
              </a:rPr>
              <a:t>Any questions?</a:t>
            </a:r>
            <a:endParaRPr b="1" sz="3600">
              <a:solidFill>
                <a:schemeClr val="accent1"/>
              </a:solidFill>
              <a:latin typeface="Barlow"/>
              <a:ea typeface="Barlow"/>
              <a:cs typeface="Barlow"/>
              <a:sym typeface="Barlow"/>
            </a:endParaRPr>
          </a:p>
          <a:p>
            <a:pPr indent="0" lvl="0" marL="0" rtl="0" algn="l">
              <a:spcBef>
                <a:spcPts val="600"/>
              </a:spcBef>
              <a:spcAft>
                <a:spcPts val="0"/>
              </a:spcAft>
              <a:buClr>
                <a:schemeClr val="dk1"/>
              </a:buClr>
              <a:buSzPts val="1100"/>
              <a:buFont typeface="Arial"/>
              <a:buNone/>
            </a:pPr>
            <a:r>
              <a:t/>
            </a:r>
            <a:endParaRPr/>
          </a:p>
          <a:p>
            <a:pPr indent="0" lvl="0" marL="0" rtl="0" algn="l">
              <a:spcBef>
                <a:spcPts val="600"/>
              </a:spcBef>
              <a:spcAft>
                <a:spcPts val="0"/>
              </a:spcAft>
              <a:buNone/>
            </a:pPr>
            <a:r>
              <a:rPr lang="en" sz="1600"/>
              <a:t>Obrad Vučkovac</a:t>
            </a:r>
            <a:endParaRPr sz="1600"/>
          </a:p>
          <a:p>
            <a:pPr indent="0" lvl="0" marL="0" rtl="0" algn="l">
              <a:spcBef>
                <a:spcPts val="600"/>
              </a:spcBef>
              <a:spcAft>
                <a:spcPts val="0"/>
              </a:spcAft>
              <a:buNone/>
            </a:pPr>
            <a:r>
              <a:rPr lang="en" sz="1600"/>
              <a:t>University of Belgrade</a:t>
            </a:r>
            <a:endParaRPr sz="1600"/>
          </a:p>
          <a:p>
            <a:pPr indent="0" lvl="0" marL="0" rtl="0" algn="l">
              <a:spcBef>
                <a:spcPts val="600"/>
              </a:spcBef>
              <a:spcAft>
                <a:spcPts val="0"/>
              </a:spcAft>
              <a:buNone/>
            </a:pPr>
            <a:r>
              <a:rPr lang="en" sz="1600"/>
              <a:t>Vinča Institute of Nuclear Sciences - Library</a:t>
            </a:r>
            <a:endParaRPr sz="1600"/>
          </a:p>
          <a:p>
            <a:pPr indent="0" lvl="0" marL="0" rtl="0" algn="l">
              <a:spcBef>
                <a:spcPts val="600"/>
              </a:spcBef>
              <a:spcAft>
                <a:spcPts val="0"/>
              </a:spcAft>
              <a:buNone/>
            </a:pPr>
            <a:r>
              <a:rPr lang="en" sz="1600"/>
              <a:t>ORCID: 0000-0001-5616-2680</a:t>
            </a:r>
            <a:endParaRPr sz="1600"/>
          </a:p>
        </p:txBody>
      </p:sp>
      <p:pic>
        <p:nvPicPr>
          <p:cNvPr id="504" name="Google Shape;504;p32">
            <a:hlinkClick r:id="rId3"/>
          </p:cNvPr>
          <p:cNvPicPr preferRelativeResize="0"/>
          <p:nvPr/>
        </p:nvPicPr>
        <p:blipFill rotWithShape="1">
          <a:blip r:embed="rId4">
            <a:alphaModFix/>
          </a:blip>
          <a:srcRect b="0" l="0" r="0" t="0"/>
          <a:stretch/>
        </p:blipFill>
        <p:spPr>
          <a:xfrm>
            <a:off x="391083" y="4782177"/>
            <a:ext cx="679434" cy="239346"/>
          </a:xfrm>
          <a:prstGeom prst="rect">
            <a:avLst/>
          </a:prstGeom>
          <a:noFill/>
          <a:ln>
            <a:noFill/>
          </a:ln>
        </p:spPr>
      </p:pic>
      <p:sp>
        <p:nvSpPr>
          <p:cNvPr id="505" name="Google Shape;505;p32"/>
          <p:cNvSpPr txBox="1"/>
          <p:nvPr/>
        </p:nvSpPr>
        <p:spPr>
          <a:xfrm>
            <a:off x="1354667" y="4686406"/>
            <a:ext cx="69087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Open Sans"/>
                <a:ea typeface="Open Sans"/>
                <a:cs typeface="Open Sans"/>
                <a:sym typeface="Open Sans"/>
              </a:rPr>
              <a:t>Except as otherwise noted, this presentation is licensed under the Creative Commons Attribution 4.0 International Licence.  </a:t>
            </a:r>
            <a:endParaRPr/>
          </a:p>
          <a:p>
            <a:pPr indent="0" lvl="0" marL="0" marR="0" rtl="0" algn="l">
              <a:lnSpc>
                <a:spcPct val="100000"/>
              </a:lnSpc>
              <a:spcBef>
                <a:spcPts val="0"/>
              </a:spcBef>
              <a:spcAft>
                <a:spcPts val="0"/>
              </a:spcAft>
              <a:buNone/>
            </a:pPr>
            <a:r>
              <a:rPr b="0" i="0" lang="en" sz="900" u="none" cap="none" strike="noStrike">
                <a:solidFill>
                  <a:srgbClr val="000000"/>
                </a:solidFill>
                <a:latin typeface="Open Sans"/>
                <a:ea typeface="Open Sans"/>
                <a:cs typeface="Open Sans"/>
                <a:sym typeface="Open Sans"/>
              </a:rPr>
              <a:t>To view a copy of this licence, visit </a:t>
            </a:r>
            <a:r>
              <a:rPr b="0" i="0" lang="en" sz="900" u="sng" cap="none" strike="noStrike">
                <a:solidFill>
                  <a:srgbClr val="000000"/>
                </a:solidFill>
                <a:latin typeface="Open Sans"/>
                <a:ea typeface="Open Sans"/>
                <a:cs typeface="Open Sans"/>
                <a:sym typeface="Open Sans"/>
                <a:hlinkClick r:id="rId5">
                  <a:extLst>
                    <a:ext uri="{A12FA001-AC4F-418D-AE19-62706E023703}">
                      <ahyp:hlinkClr val="tx"/>
                    </a:ext>
                  </a:extLst>
                </a:hlinkClick>
              </a:rPr>
              <a:t>http://creativecommons.org/licenses/by/4.0/</a:t>
            </a:r>
            <a:r>
              <a:rPr b="0" i="0" lang="en" sz="900" u="none" cap="none" strike="noStrike">
                <a:solidFill>
                  <a:srgbClr val="000000"/>
                </a:solidFill>
                <a:latin typeface="Open Sans"/>
                <a:ea typeface="Open Sans"/>
                <a:cs typeface="Open Sans"/>
                <a:sym typeface="Open Sans"/>
              </a:rPr>
              <a: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33"/>
          <p:cNvSpPr txBox="1"/>
          <p:nvPr>
            <p:ph type="title"/>
          </p:nvPr>
        </p:nvSpPr>
        <p:spPr>
          <a:xfrm>
            <a:off x="457200" y="605600"/>
            <a:ext cx="5640900" cy="1082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Credits</a:t>
            </a:r>
            <a:endParaRPr/>
          </a:p>
        </p:txBody>
      </p:sp>
      <p:sp>
        <p:nvSpPr>
          <p:cNvPr id="511" name="Google Shape;511;p33"/>
          <p:cNvSpPr txBox="1"/>
          <p:nvPr>
            <p:ph idx="1" type="body"/>
          </p:nvPr>
        </p:nvSpPr>
        <p:spPr>
          <a:xfrm>
            <a:off x="457200" y="1462350"/>
            <a:ext cx="8191800" cy="26409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2400"/>
              <a:t>Special thanks to all the people who made and released these awesome resources for free:</a:t>
            </a:r>
            <a:endParaRPr sz="2400"/>
          </a:p>
          <a:p>
            <a:pPr indent="-381000" lvl="0" marL="457200" rtl="0" algn="l">
              <a:lnSpc>
                <a:spcPct val="115000"/>
              </a:lnSpc>
              <a:spcBef>
                <a:spcPts val="600"/>
              </a:spcBef>
              <a:spcAft>
                <a:spcPts val="0"/>
              </a:spcAft>
              <a:buSzPts val="2400"/>
              <a:buChar char="▸"/>
            </a:pPr>
            <a:r>
              <a:rPr lang="en" sz="2400"/>
              <a:t>Presentation template by </a:t>
            </a:r>
            <a:r>
              <a:rPr lang="en" sz="2400" u="sng">
                <a:solidFill>
                  <a:schemeClr val="hlink"/>
                </a:solidFill>
                <a:hlinkClick r:id="rId3"/>
              </a:rPr>
              <a:t>SlidesCarnival</a:t>
            </a:r>
            <a:endParaRPr sz="2400"/>
          </a:p>
          <a:p>
            <a:pPr indent="-381000" lvl="0" marL="457200" rtl="0" algn="l">
              <a:lnSpc>
                <a:spcPct val="115000"/>
              </a:lnSpc>
              <a:spcBef>
                <a:spcPts val="0"/>
              </a:spcBef>
              <a:spcAft>
                <a:spcPts val="0"/>
              </a:spcAft>
              <a:buSzPts val="2400"/>
              <a:buChar char="▸"/>
            </a:pPr>
            <a:r>
              <a:rPr lang="en" sz="2400"/>
              <a:t>Illustrations by </a:t>
            </a:r>
            <a:r>
              <a:rPr lang="en" sz="2400" u="sng">
                <a:solidFill>
                  <a:schemeClr val="hlink"/>
                </a:solidFill>
                <a:hlinkClick r:id="rId4"/>
              </a:rPr>
              <a:t>Sergei Tikhonov</a:t>
            </a:r>
            <a:endParaRPr sz="2400"/>
          </a:p>
          <a:p>
            <a:pPr indent="-381000" lvl="0" marL="457200" rtl="0" algn="l">
              <a:lnSpc>
                <a:spcPct val="115000"/>
              </a:lnSpc>
              <a:spcBef>
                <a:spcPts val="0"/>
              </a:spcBef>
              <a:spcAft>
                <a:spcPts val="0"/>
              </a:spcAft>
              <a:buSzPts val="2400"/>
              <a:buChar char="▸"/>
            </a:pPr>
            <a:r>
              <a:rPr lang="en" sz="2400"/>
              <a:t>Photographs by </a:t>
            </a:r>
            <a:r>
              <a:rPr lang="en" sz="2400" u="sng">
                <a:solidFill>
                  <a:schemeClr val="hlink"/>
                </a:solidFill>
                <a:hlinkClick r:id="rId5"/>
              </a:rPr>
              <a:t>Unsplash</a:t>
            </a:r>
            <a:endParaRPr sz="2400"/>
          </a:p>
        </p:txBody>
      </p:sp>
      <p:sp>
        <p:nvSpPr>
          <p:cNvPr id="512" name="Google Shape;512;p33"/>
          <p:cNvSpPr txBox="1"/>
          <p:nvPr>
            <p:ph idx="12" type="sldNum"/>
          </p:nvPr>
        </p:nvSpPr>
        <p:spPr>
          <a:xfrm>
            <a:off x="8649025" y="4636750"/>
            <a:ext cx="456900" cy="468600"/>
          </a:xfrm>
          <a:prstGeom prst="rect">
            <a:avLst/>
          </a:prstGeom>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5"/>
          <p:cNvSpPr txBox="1"/>
          <p:nvPr>
            <p:ph type="title"/>
          </p:nvPr>
        </p:nvSpPr>
        <p:spPr>
          <a:xfrm>
            <a:off x="457200" y="605600"/>
            <a:ext cx="5640900" cy="1082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3500"/>
              <a:t>FAIR principles</a:t>
            </a:r>
            <a:endParaRPr sz="3500"/>
          </a:p>
        </p:txBody>
      </p:sp>
      <p:sp>
        <p:nvSpPr>
          <p:cNvPr id="220" name="Google Shape;220;p15"/>
          <p:cNvSpPr txBox="1"/>
          <p:nvPr>
            <p:ph idx="1" type="body"/>
          </p:nvPr>
        </p:nvSpPr>
        <p:spPr>
          <a:xfrm>
            <a:off x="457200" y="1995750"/>
            <a:ext cx="5640900" cy="26409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None/>
            </a:pPr>
            <a:r>
              <a:rPr lang="en" sz="1600">
                <a:solidFill>
                  <a:srgbClr val="595959"/>
                </a:solidFill>
                <a:latin typeface="Barlow"/>
                <a:ea typeface="Barlow"/>
                <a:cs typeface="Barlow"/>
                <a:sym typeface="Barlow"/>
              </a:rPr>
              <a:t>The FAIR principles describe how research outputs should be organised so they can be more easily accessed, understood, exchanged and reused, by both humans and machines.</a:t>
            </a:r>
            <a:endParaRPr sz="1600">
              <a:solidFill>
                <a:srgbClr val="595959"/>
              </a:solidFill>
              <a:latin typeface="Barlow"/>
              <a:ea typeface="Barlow"/>
              <a:cs typeface="Barlow"/>
              <a:sym typeface="Barlow"/>
            </a:endParaRPr>
          </a:p>
        </p:txBody>
      </p:sp>
      <p:pic>
        <p:nvPicPr>
          <p:cNvPr id="221" name="Google Shape;221;p15"/>
          <p:cNvPicPr preferRelativeResize="0"/>
          <p:nvPr/>
        </p:nvPicPr>
        <p:blipFill rotWithShape="1">
          <a:blip r:embed="rId3">
            <a:alphaModFix/>
          </a:blip>
          <a:srcRect b="0" l="0" r="0" t="0"/>
          <a:stretch/>
        </p:blipFill>
        <p:spPr>
          <a:xfrm>
            <a:off x="2322975" y="2233638"/>
            <a:ext cx="4498051" cy="1528600"/>
          </a:xfrm>
          <a:prstGeom prst="rect">
            <a:avLst/>
          </a:prstGeom>
          <a:noFill/>
          <a:ln>
            <a:noFill/>
          </a:ln>
        </p:spPr>
      </p:pic>
      <p:pic>
        <p:nvPicPr>
          <p:cNvPr id="222" name="Google Shape;222;p15"/>
          <p:cNvPicPr preferRelativeResize="0"/>
          <p:nvPr/>
        </p:nvPicPr>
        <p:blipFill>
          <a:blip r:embed="rId4">
            <a:alphaModFix/>
          </a:blip>
          <a:stretch>
            <a:fillRect/>
          </a:stretch>
        </p:blipFill>
        <p:spPr>
          <a:xfrm>
            <a:off x="3900924" y="3762231"/>
            <a:ext cx="2705850" cy="172432"/>
          </a:xfrm>
          <a:prstGeom prst="rect">
            <a:avLst/>
          </a:prstGeom>
          <a:noFill/>
          <a:ln>
            <a:noFill/>
          </a:ln>
        </p:spPr>
      </p:pic>
      <p:sp>
        <p:nvSpPr>
          <p:cNvPr id="223" name="Google Shape;223;p15"/>
          <p:cNvSpPr txBox="1"/>
          <p:nvPr/>
        </p:nvSpPr>
        <p:spPr>
          <a:xfrm>
            <a:off x="457200" y="4117700"/>
            <a:ext cx="7836000" cy="534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rgbClr val="000000"/>
              </a:buClr>
              <a:buSzPts val="1800"/>
              <a:buFont typeface="Arial"/>
              <a:buNone/>
            </a:pPr>
            <a:r>
              <a:rPr lang="en">
                <a:solidFill>
                  <a:srgbClr val="595959"/>
                </a:solidFill>
                <a:latin typeface="Barlow"/>
                <a:ea typeface="Barlow"/>
                <a:cs typeface="Barlow"/>
                <a:sym typeface="Barlow"/>
              </a:rPr>
              <a:t>Wilkinson, M., Dumontier, M., Aalbersberg, I. </a:t>
            </a:r>
            <a:r>
              <a:rPr i="1" lang="en">
                <a:solidFill>
                  <a:srgbClr val="595959"/>
                </a:solidFill>
                <a:latin typeface="Barlow"/>
                <a:ea typeface="Barlow"/>
                <a:cs typeface="Barlow"/>
                <a:sym typeface="Barlow"/>
              </a:rPr>
              <a:t>et al.</a:t>
            </a:r>
            <a:r>
              <a:rPr lang="en">
                <a:solidFill>
                  <a:srgbClr val="595959"/>
                </a:solidFill>
                <a:latin typeface="Barlow"/>
                <a:ea typeface="Barlow"/>
                <a:cs typeface="Barlow"/>
                <a:sym typeface="Barlow"/>
              </a:rPr>
              <a:t> The FAIR Guiding Principles for scientific data management and stewardship. </a:t>
            </a:r>
            <a:r>
              <a:rPr i="1" lang="en">
                <a:solidFill>
                  <a:srgbClr val="595959"/>
                </a:solidFill>
                <a:latin typeface="Barlow"/>
                <a:ea typeface="Barlow"/>
                <a:cs typeface="Barlow"/>
                <a:sym typeface="Barlow"/>
              </a:rPr>
              <a:t>Sci Data</a:t>
            </a:r>
            <a:r>
              <a:rPr lang="en">
                <a:solidFill>
                  <a:srgbClr val="595959"/>
                </a:solidFill>
                <a:latin typeface="Barlow"/>
                <a:ea typeface="Barlow"/>
                <a:cs typeface="Barlow"/>
                <a:sym typeface="Barlow"/>
              </a:rPr>
              <a:t> </a:t>
            </a:r>
            <a:r>
              <a:rPr b="1" lang="en">
                <a:solidFill>
                  <a:srgbClr val="595959"/>
                </a:solidFill>
                <a:latin typeface="Barlow"/>
                <a:ea typeface="Barlow"/>
                <a:cs typeface="Barlow"/>
                <a:sym typeface="Barlow"/>
              </a:rPr>
              <a:t>3</a:t>
            </a:r>
            <a:r>
              <a:rPr lang="en">
                <a:solidFill>
                  <a:srgbClr val="595959"/>
                </a:solidFill>
                <a:latin typeface="Barlow"/>
                <a:ea typeface="Barlow"/>
                <a:cs typeface="Barlow"/>
                <a:sym typeface="Barlow"/>
              </a:rPr>
              <a:t>, 160018 (2016). https://doi.org/10.1038/sdata.2016.18</a:t>
            </a:r>
            <a:endParaRPr sz="2000">
              <a:solidFill>
                <a:schemeClr val="dk1"/>
              </a:solidFill>
              <a:latin typeface="Barlow Light"/>
              <a:ea typeface="Barlow Light"/>
              <a:cs typeface="Barlow Light"/>
              <a:sym typeface="Barlow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16"/>
          <p:cNvSpPr txBox="1"/>
          <p:nvPr>
            <p:ph type="title"/>
          </p:nvPr>
        </p:nvSpPr>
        <p:spPr>
          <a:xfrm>
            <a:off x="457200" y="605600"/>
            <a:ext cx="5640900" cy="1082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3500"/>
              <a:t>Funder requirements</a:t>
            </a:r>
            <a:endParaRPr sz="3500"/>
          </a:p>
        </p:txBody>
      </p:sp>
      <p:sp>
        <p:nvSpPr>
          <p:cNvPr id="229" name="Google Shape;229;p16"/>
          <p:cNvSpPr txBox="1"/>
          <p:nvPr>
            <p:ph idx="1" type="body"/>
          </p:nvPr>
        </p:nvSpPr>
        <p:spPr>
          <a:xfrm>
            <a:off x="457200" y="1688300"/>
            <a:ext cx="8081700" cy="29484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u="sng">
                <a:solidFill>
                  <a:schemeClr val="hlink"/>
                </a:solidFill>
                <a:hlinkClick r:id="rId3"/>
              </a:rPr>
              <a:t>Horizon Europe</a:t>
            </a:r>
            <a:endParaRPr/>
          </a:p>
          <a:p>
            <a:pPr indent="0" lvl="0" marL="0" rtl="0" algn="l">
              <a:spcBef>
                <a:spcPts val="600"/>
              </a:spcBef>
              <a:spcAft>
                <a:spcPts val="0"/>
              </a:spcAft>
              <a:buNone/>
            </a:pPr>
            <a:r>
              <a:rPr lang="en"/>
              <a:t>“responsible management of research data in line with the FAIR principles of ‘Findability’, ‘Accessibility’, ‘Interoperability’ and ‘Reusability’, notably through the generalised use of data management plans, and open access to research data under the principle ‘as open as possible, as closed as necessary’, under the conditions required by the grant agreement”;</a:t>
            </a:r>
            <a:endParaRPr/>
          </a:p>
          <a:p>
            <a:pPr indent="0" lvl="0" marL="0" rtl="0" algn="l">
              <a:spcBef>
                <a:spcPts val="600"/>
              </a:spcBef>
              <a:spcAft>
                <a:spcPts val="0"/>
              </a:spcAft>
              <a:buNone/>
            </a:pPr>
            <a:r>
              <a:t/>
            </a:r>
            <a:endParaRPr/>
          </a:p>
          <a:p>
            <a:pPr indent="0" lvl="0" marL="0" rtl="0" algn="l">
              <a:spcBef>
                <a:spcPts val="600"/>
              </a:spcBef>
              <a:spcAft>
                <a:spcPts val="0"/>
              </a:spcAft>
              <a:buNone/>
            </a:pPr>
            <a:r>
              <a:rPr lang="en" u="sng">
                <a:solidFill>
                  <a:schemeClr val="hlink"/>
                </a:solidFill>
                <a:hlinkClick r:id="rId4"/>
              </a:rPr>
              <a:t>Bill &amp; Melinda Gates Foundation</a:t>
            </a:r>
            <a:endParaRPr/>
          </a:p>
          <a:p>
            <a:pPr indent="0" lvl="0" marL="0" rtl="0" algn="l">
              <a:spcBef>
                <a:spcPts val="600"/>
              </a:spcBef>
              <a:spcAft>
                <a:spcPts val="0"/>
              </a:spcAft>
              <a:buNone/>
            </a:pPr>
            <a:r>
              <a:rPr lang="en"/>
              <a:t>“Grantees are encouraged to adhere to the FAIR principles to improve the findability, accessibility, interoperability, and reuse of digital assets”.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7"/>
          <p:cNvSpPr txBox="1"/>
          <p:nvPr>
            <p:ph type="title"/>
          </p:nvPr>
        </p:nvSpPr>
        <p:spPr>
          <a:xfrm>
            <a:off x="457200" y="605600"/>
            <a:ext cx="7691400" cy="738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Why are FAIR principles needed?</a:t>
            </a:r>
            <a:endParaRPr/>
          </a:p>
        </p:txBody>
      </p:sp>
      <p:sp>
        <p:nvSpPr>
          <p:cNvPr id="235" name="Google Shape;235;p17"/>
          <p:cNvSpPr txBox="1"/>
          <p:nvPr>
            <p:ph idx="1" type="body"/>
          </p:nvPr>
        </p:nvSpPr>
        <p:spPr>
          <a:xfrm>
            <a:off x="457200" y="1545950"/>
            <a:ext cx="8081700" cy="30906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1800"/>
              <a:t>“The increasing availability of online resources means that data need to be created with longevity in mind. Providing other researchers with access to your data facilitates knowledge discovery and improves research transparency.”</a:t>
            </a:r>
            <a:endParaRPr sz="1800"/>
          </a:p>
          <a:p>
            <a:pPr indent="0" lvl="0" marL="0" rtl="0" algn="r">
              <a:spcBef>
                <a:spcPts val="600"/>
              </a:spcBef>
              <a:spcAft>
                <a:spcPts val="0"/>
              </a:spcAft>
              <a:buNone/>
            </a:pPr>
            <a:r>
              <a:rPr i="1" lang="en" sz="1800">
                <a:solidFill>
                  <a:schemeClr val="hlink"/>
                </a:solidFill>
                <a:uFill>
                  <a:noFill/>
                </a:uFill>
                <a:hlinkClick r:id="rId3"/>
              </a:rPr>
              <a:t>How to make your data FAIR, OpenAIRE</a:t>
            </a:r>
            <a:endParaRPr i="1" sz="1800"/>
          </a:p>
          <a:p>
            <a:pPr indent="0" lvl="0" marL="0" rtl="0" algn="l">
              <a:spcBef>
                <a:spcPts val="600"/>
              </a:spcBef>
              <a:spcAft>
                <a:spcPts val="0"/>
              </a:spcAft>
              <a:buNone/>
            </a:pPr>
            <a:r>
              <a:t/>
            </a:r>
            <a:endParaRPr sz="1800"/>
          </a:p>
          <a:p>
            <a:pPr indent="0" lvl="0" marL="0" rtl="0" algn="l">
              <a:spcBef>
                <a:spcPts val="600"/>
              </a:spcBef>
              <a:spcAft>
                <a:spcPts val="0"/>
              </a:spcAft>
              <a:buNone/>
            </a:pPr>
            <a:r>
              <a:rPr lang="en" sz="1800"/>
              <a:t>Humans increasingly rely on computational support from machines. </a:t>
            </a:r>
            <a:endParaRPr sz="1800"/>
          </a:p>
          <a:p>
            <a:pPr indent="0" lvl="0" marL="0" rtl="0" algn="l">
              <a:spcBef>
                <a:spcPts val="600"/>
              </a:spcBef>
              <a:spcAft>
                <a:spcPts val="0"/>
              </a:spcAft>
              <a:buNone/>
            </a:pPr>
            <a:r>
              <a:rPr b="1" lang="en" sz="1800">
                <a:latin typeface="Barlow"/>
                <a:ea typeface="Barlow"/>
                <a:cs typeface="Barlow"/>
                <a:sym typeface="Barlow"/>
              </a:rPr>
              <a:t>FAIR data enable to find, access, interoperate, and reuse of data with no or minimal human intervention.</a:t>
            </a:r>
            <a:endParaRPr b="1" sz="1800">
              <a:latin typeface="Barlow"/>
              <a:ea typeface="Barlow"/>
              <a:cs typeface="Barlow"/>
              <a:sym typeface="Barlow"/>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8"/>
          <p:cNvSpPr txBox="1"/>
          <p:nvPr>
            <p:ph type="ctrTitle"/>
          </p:nvPr>
        </p:nvSpPr>
        <p:spPr>
          <a:xfrm>
            <a:off x="1085850" y="2031025"/>
            <a:ext cx="7178400" cy="11598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RDM, FAIR &amp; Open Data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9"/>
          <p:cNvSpPr txBox="1"/>
          <p:nvPr>
            <p:ph type="title"/>
          </p:nvPr>
        </p:nvSpPr>
        <p:spPr>
          <a:xfrm>
            <a:off x="457200" y="605600"/>
            <a:ext cx="6969000" cy="651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RDM, FAIR &amp; Open data</a:t>
            </a:r>
            <a:endParaRPr/>
          </a:p>
        </p:txBody>
      </p:sp>
      <p:sp>
        <p:nvSpPr>
          <p:cNvPr id="246" name="Google Shape;246;p19"/>
          <p:cNvSpPr/>
          <p:nvPr/>
        </p:nvSpPr>
        <p:spPr>
          <a:xfrm>
            <a:off x="3872088" y="1320800"/>
            <a:ext cx="3002700" cy="3002700"/>
          </a:xfrm>
          <a:prstGeom prst="ellipse">
            <a:avLst/>
          </a:prstGeom>
          <a:solidFill>
            <a:srgbClr val="F7FFB3"/>
          </a:solidFill>
          <a:ln cap="flat" cmpd="sng" w="25400">
            <a:solidFill>
              <a:srgbClr val="0071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7" name="Google Shape;247;p19"/>
          <p:cNvSpPr/>
          <p:nvPr/>
        </p:nvSpPr>
        <p:spPr>
          <a:xfrm>
            <a:off x="4718755" y="2571750"/>
            <a:ext cx="1693200" cy="1693200"/>
          </a:xfrm>
          <a:prstGeom prst="ellipse">
            <a:avLst/>
          </a:prstGeom>
          <a:solidFill>
            <a:srgbClr val="00717D"/>
          </a:solidFill>
          <a:ln cap="flat" cmpd="sng" w="25400">
            <a:solidFill>
              <a:srgbClr val="0071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8" name="Google Shape;248;p19"/>
          <p:cNvSpPr/>
          <p:nvPr/>
        </p:nvSpPr>
        <p:spPr>
          <a:xfrm>
            <a:off x="3318933" y="3104445"/>
            <a:ext cx="1862700" cy="1330500"/>
          </a:xfrm>
          <a:prstGeom prst="ellipse">
            <a:avLst/>
          </a:prstGeom>
          <a:solidFill>
            <a:srgbClr val="EF8600">
              <a:alpha val="65880"/>
            </a:srgbClr>
          </a:solidFill>
          <a:ln cap="flat" cmpd="sng" w="25400">
            <a:solidFill>
              <a:srgbClr val="92D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9" name="Google Shape;249;p19"/>
          <p:cNvSpPr/>
          <p:nvPr/>
        </p:nvSpPr>
        <p:spPr>
          <a:xfrm>
            <a:off x="1298222" y="1017725"/>
            <a:ext cx="6276600" cy="3960600"/>
          </a:xfrm>
          <a:prstGeom prst="ellipse">
            <a:avLst/>
          </a:prstGeom>
          <a:noFill/>
          <a:ln cap="flat" cmpd="sng" w="25400">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50" name="Google Shape;250;p19"/>
          <p:cNvSpPr txBox="1"/>
          <p:nvPr/>
        </p:nvSpPr>
        <p:spPr>
          <a:xfrm>
            <a:off x="4617154" y="1550420"/>
            <a:ext cx="15126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1400" u="none" cap="none" strike="noStrike">
                <a:solidFill>
                  <a:srgbClr val="004B53"/>
                </a:solidFill>
                <a:latin typeface="Arial"/>
                <a:ea typeface="Arial"/>
                <a:cs typeface="Arial"/>
                <a:sym typeface="Arial"/>
              </a:rPr>
              <a:t>Managed data (RDM)</a:t>
            </a:r>
            <a:endParaRPr/>
          </a:p>
        </p:txBody>
      </p:sp>
      <p:sp>
        <p:nvSpPr>
          <p:cNvPr id="251" name="Google Shape;251;p19"/>
          <p:cNvSpPr txBox="1"/>
          <p:nvPr/>
        </p:nvSpPr>
        <p:spPr>
          <a:xfrm>
            <a:off x="5080003" y="2739815"/>
            <a:ext cx="9483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1600" u="none" cap="none" strike="noStrike">
                <a:solidFill>
                  <a:srgbClr val="FFFFFF"/>
                </a:solidFill>
                <a:latin typeface="Arial"/>
                <a:ea typeface="Arial"/>
                <a:cs typeface="Arial"/>
                <a:sym typeface="Arial"/>
              </a:rPr>
              <a:t>FAIR data</a:t>
            </a:r>
            <a:endParaRPr/>
          </a:p>
        </p:txBody>
      </p:sp>
      <p:sp>
        <p:nvSpPr>
          <p:cNvPr id="252" name="Google Shape;252;p19"/>
          <p:cNvSpPr txBox="1"/>
          <p:nvPr/>
        </p:nvSpPr>
        <p:spPr>
          <a:xfrm>
            <a:off x="3668892" y="3393195"/>
            <a:ext cx="948300" cy="708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 sz="2000" u="none" cap="none" strike="noStrike">
                <a:solidFill>
                  <a:srgbClr val="004B53"/>
                </a:solidFill>
                <a:latin typeface="Arial"/>
                <a:ea typeface="Arial"/>
                <a:cs typeface="Arial"/>
                <a:sym typeface="Arial"/>
              </a:rPr>
              <a:t>Open data</a:t>
            </a:r>
            <a:endParaRPr/>
          </a:p>
        </p:txBody>
      </p:sp>
      <p:sp>
        <p:nvSpPr>
          <p:cNvPr id="253" name="Google Shape;253;p19"/>
          <p:cNvSpPr txBox="1"/>
          <p:nvPr/>
        </p:nvSpPr>
        <p:spPr>
          <a:xfrm>
            <a:off x="1930400" y="2073640"/>
            <a:ext cx="11967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the wild</a:t>
            </a:r>
            <a:endParaRPr/>
          </a:p>
        </p:txBody>
      </p:sp>
      <p:sp>
        <p:nvSpPr>
          <p:cNvPr id="254" name="Google Shape;254;p19"/>
          <p:cNvSpPr txBox="1"/>
          <p:nvPr/>
        </p:nvSpPr>
        <p:spPr>
          <a:xfrm>
            <a:off x="6412089" y="4516765"/>
            <a:ext cx="2534100" cy="4617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600"/>
              <a:buFont typeface="Arial"/>
              <a:buNone/>
            </a:pPr>
            <a:r>
              <a:rPr b="0" i="0" lang="en" sz="600" u="none" cap="none" strike="noStrike">
                <a:solidFill>
                  <a:srgbClr val="000000"/>
                </a:solidFill>
                <a:latin typeface="Open Sans"/>
                <a:ea typeface="Open Sans"/>
                <a:cs typeface="Open Sans"/>
                <a:sym typeface="Open Sans"/>
              </a:rPr>
              <a:t>Jones, S. Open, FAIR data and RDM. 2018. </a:t>
            </a:r>
            <a:r>
              <a:rPr b="0" i="0" lang="en" sz="600" u="sng" cap="none" strike="noStrike">
                <a:solidFill>
                  <a:srgbClr val="0097A7"/>
                </a:solidFill>
                <a:latin typeface="Open Sans"/>
                <a:ea typeface="Open Sans"/>
                <a:cs typeface="Open Sans"/>
                <a:sym typeface="Open Sans"/>
                <a:hlinkClick r:id="rId3">
                  <a:extLst>
                    <a:ext uri="{A12FA001-AC4F-418D-AE19-62706E023703}">
                      <ahyp:hlinkClr val="tx"/>
                    </a:ext>
                  </a:extLst>
                </a:hlinkClick>
              </a:rPr>
              <a:t>https://www.slideshare.net/sjDCC/open-fair-data-and-rdm</a:t>
            </a:r>
            <a:r>
              <a:rPr b="0" i="0" lang="en" sz="600" u="none" cap="none" strike="noStrike">
                <a:solidFill>
                  <a:srgbClr val="000000"/>
                </a:solidFill>
                <a:latin typeface="Open Sans"/>
                <a:ea typeface="Open Sans"/>
                <a:cs typeface="Open Sans"/>
                <a:sym typeface="Open Sans"/>
              </a:rPr>
              <a:t>. </a:t>
            </a:r>
            <a:endParaRPr b="0" i="0" sz="600" u="none" cap="none" strike="noStrike">
              <a:solidFill>
                <a:srgbClr val="000000"/>
              </a:solidFill>
              <a:latin typeface="Open Sans"/>
              <a:ea typeface="Open Sans"/>
              <a:cs typeface="Open Sans"/>
              <a:sym typeface="Open Sans"/>
            </a:endParaRPr>
          </a:p>
          <a:p>
            <a:pPr indent="0" lvl="0" marL="0" marR="0" rtl="0" algn="r">
              <a:lnSpc>
                <a:spcPct val="100000"/>
              </a:lnSpc>
              <a:spcBef>
                <a:spcPts val="0"/>
              </a:spcBef>
              <a:spcAft>
                <a:spcPts val="0"/>
              </a:spcAft>
              <a:buClr>
                <a:srgbClr val="000000"/>
              </a:buClr>
              <a:buSzPts val="600"/>
              <a:buFont typeface="Arial"/>
              <a:buNone/>
            </a:pPr>
            <a:r>
              <a:rPr b="0" i="0" lang="en" sz="600" u="none" cap="none" strike="noStrike">
                <a:solidFill>
                  <a:srgbClr val="000000"/>
                </a:solidFill>
                <a:latin typeface="Open Sans"/>
                <a:ea typeface="Open Sans"/>
                <a:cs typeface="Open Sans"/>
                <a:sym typeface="Open Sans"/>
              </a:rPr>
              <a:t>Available under </a:t>
            </a:r>
            <a:r>
              <a:rPr b="0" i="0" lang="en" sz="600" u="sng" cap="none" strike="noStrike">
                <a:solidFill>
                  <a:srgbClr val="0097A7"/>
                </a:solidFill>
                <a:latin typeface="Open Sans"/>
                <a:ea typeface="Open Sans"/>
                <a:cs typeface="Open Sans"/>
                <a:sym typeface="Open Sans"/>
                <a:hlinkClick r:id="rId4">
                  <a:extLst>
                    <a:ext uri="{A12FA001-AC4F-418D-AE19-62706E023703}">
                      <ahyp:hlinkClr val="tx"/>
                    </a:ext>
                  </a:extLst>
                </a:hlinkClick>
              </a:rPr>
              <a:t>Creative Commons Attribution</a:t>
            </a:r>
            <a:r>
              <a:rPr b="0" i="0" lang="en" sz="600" u="none" cap="none" strike="noStrike">
                <a:solidFill>
                  <a:srgbClr val="000000"/>
                </a:solidFill>
                <a:latin typeface="Open Sans"/>
                <a:ea typeface="Open Sans"/>
                <a:cs typeface="Open Sans"/>
                <a:sym typeface="Open Sans"/>
              </a:rPr>
              <a:t> License.</a:t>
            </a:r>
            <a:endParaRPr b="0" i="0" sz="600" u="none" cap="none" strike="noStrike">
              <a:solidFill>
                <a:srgbClr val="000000"/>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20"/>
          <p:cNvSpPr txBox="1"/>
          <p:nvPr>
            <p:ph type="title"/>
          </p:nvPr>
        </p:nvSpPr>
        <p:spPr>
          <a:xfrm>
            <a:off x="457200" y="605600"/>
            <a:ext cx="6969000" cy="651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RDM, FAIR &amp; Open data</a:t>
            </a:r>
            <a:endParaRPr/>
          </a:p>
        </p:txBody>
      </p:sp>
      <p:sp>
        <p:nvSpPr>
          <p:cNvPr id="260" name="Google Shape;260;p20"/>
          <p:cNvSpPr/>
          <p:nvPr/>
        </p:nvSpPr>
        <p:spPr>
          <a:xfrm>
            <a:off x="3872088" y="1320800"/>
            <a:ext cx="3002700" cy="3002700"/>
          </a:xfrm>
          <a:prstGeom prst="ellipse">
            <a:avLst/>
          </a:prstGeom>
          <a:solidFill>
            <a:srgbClr val="F7FFB3"/>
          </a:solidFill>
          <a:ln cap="flat" cmpd="sng" w="25400">
            <a:solidFill>
              <a:srgbClr val="0071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1" name="Google Shape;261;p20"/>
          <p:cNvSpPr/>
          <p:nvPr/>
        </p:nvSpPr>
        <p:spPr>
          <a:xfrm>
            <a:off x="4718755" y="2571750"/>
            <a:ext cx="1693200" cy="1693200"/>
          </a:xfrm>
          <a:prstGeom prst="ellipse">
            <a:avLst/>
          </a:prstGeom>
          <a:solidFill>
            <a:srgbClr val="00717D"/>
          </a:solidFill>
          <a:ln cap="flat" cmpd="sng" w="25400">
            <a:solidFill>
              <a:srgbClr val="0071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2" name="Google Shape;262;p20"/>
          <p:cNvSpPr/>
          <p:nvPr/>
        </p:nvSpPr>
        <p:spPr>
          <a:xfrm>
            <a:off x="3318933" y="3104445"/>
            <a:ext cx="1862700" cy="1330500"/>
          </a:xfrm>
          <a:prstGeom prst="ellipse">
            <a:avLst/>
          </a:prstGeom>
          <a:solidFill>
            <a:srgbClr val="EF8600">
              <a:alpha val="65880"/>
            </a:srgbClr>
          </a:solidFill>
          <a:ln cap="flat" cmpd="sng" w="25400">
            <a:solidFill>
              <a:srgbClr val="92D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3" name="Google Shape;263;p20"/>
          <p:cNvSpPr/>
          <p:nvPr/>
        </p:nvSpPr>
        <p:spPr>
          <a:xfrm>
            <a:off x="1298222" y="1017725"/>
            <a:ext cx="6276600" cy="3960600"/>
          </a:xfrm>
          <a:prstGeom prst="ellipse">
            <a:avLst/>
          </a:prstGeom>
          <a:noFill/>
          <a:ln cap="flat" cmpd="sng" w="25400">
            <a:solidFill>
              <a:srgbClr val="3061B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4" name="Google Shape;264;p20"/>
          <p:cNvSpPr txBox="1"/>
          <p:nvPr/>
        </p:nvSpPr>
        <p:spPr>
          <a:xfrm>
            <a:off x="4617154" y="1550420"/>
            <a:ext cx="15126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1400" u="none" cap="none" strike="noStrike">
                <a:solidFill>
                  <a:srgbClr val="004B53"/>
                </a:solidFill>
                <a:latin typeface="Arial"/>
                <a:ea typeface="Arial"/>
                <a:cs typeface="Arial"/>
                <a:sym typeface="Arial"/>
              </a:rPr>
              <a:t>Managed data (RDM)</a:t>
            </a:r>
            <a:endParaRPr/>
          </a:p>
        </p:txBody>
      </p:sp>
      <p:sp>
        <p:nvSpPr>
          <p:cNvPr id="265" name="Google Shape;265;p20"/>
          <p:cNvSpPr txBox="1"/>
          <p:nvPr/>
        </p:nvSpPr>
        <p:spPr>
          <a:xfrm>
            <a:off x="5080003" y="2739815"/>
            <a:ext cx="9483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1600" u="none" cap="none" strike="noStrike">
                <a:solidFill>
                  <a:srgbClr val="FFFFFF"/>
                </a:solidFill>
                <a:latin typeface="Arial"/>
                <a:ea typeface="Arial"/>
                <a:cs typeface="Arial"/>
                <a:sym typeface="Arial"/>
              </a:rPr>
              <a:t>FAIR data</a:t>
            </a:r>
            <a:endParaRPr/>
          </a:p>
        </p:txBody>
      </p:sp>
      <p:sp>
        <p:nvSpPr>
          <p:cNvPr id="266" name="Google Shape;266;p20"/>
          <p:cNvSpPr txBox="1"/>
          <p:nvPr/>
        </p:nvSpPr>
        <p:spPr>
          <a:xfrm>
            <a:off x="3668892" y="3393195"/>
            <a:ext cx="948300" cy="708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 sz="2000" u="none" cap="none" strike="noStrike">
                <a:solidFill>
                  <a:srgbClr val="004B53"/>
                </a:solidFill>
                <a:latin typeface="Arial"/>
                <a:ea typeface="Arial"/>
                <a:cs typeface="Arial"/>
                <a:sym typeface="Arial"/>
              </a:rPr>
              <a:t>Open data</a:t>
            </a:r>
            <a:endParaRPr/>
          </a:p>
        </p:txBody>
      </p:sp>
      <p:sp>
        <p:nvSpPr>
          <p:cNvPr id="267" name="Google Shape;267;p20"/>
          <p:cNvSpPr txBox="1"/>
          <p:nvPr/>
        </p:nvSpPr>
        <p:spPr>
          <a:xfrm>
            <a:off x="1930400" y="2073640"/>
            <a:ext cx="11967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the wild</a:t>
            </a:r>
            <a:endParaRPr/>
          </a:p>
        </p:txBody>
      </p:sp>
      <p:sp>
        <p:nvSpPr>
          <p:cNvPr id="268" name="Google Shape;268;p20"/>
          <p:cNvSpPr txBox="1"/>
          <p:nvPr/>
        </p:nvSpPr>
        <p:spPr>
          <a:xfrm>
            <a:off x="6412089" y="4516765"/>
            <a:ext cx="2534100" cy="4617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600"/>
              <a:buFont typeface="Arial"/>
              <a:buNone/>
            </a:pPr>
            <a:r>
              <a:rPr b="0" i="0" lang="en" sz="600" u="none" cap="none" strike="noStrike">
                <a:solidFill>
                  <a:srgbClr val="000000"/>
                </a:solidFill>
                <a:latin typeface="Open Sans"/>
                <a:ea typeface="Open Sans"/>
                <a:cs typeface="Open Sans"/>
                <a:sym typeface="Open Sans"/>
              </a:rPr>
              <a:t>Jones, S. Open, FAIR data and RDM. 2018. </a:t>
            </a:r>
            <a:r>
              <a:rPr b="0" i="0" lang="en" sz="600" u="sng" cap="none" strike="noStrike">
                <a:solidFill>
                  <a:srgbClr val="0097A7"/>
                </a:solidFill>
                <a:latin typeface="Open Sans"/>
                <a:ea typeface="Open Sans"/>
                <a:cs typeface="Open Sans"/>
                <a:sym typeface="Open Sans"/>
                <a:hlinkClick r:id="rId3">
                  <a:extLst>
                    <a:ext uri="{A12FA001-AC4F-418D-AE19-62706E023703}">
                      <ahyp:hlinkClr val="tx"/>
                    </a:ext>
                  </a:extLst>
                </a:hlinkClick>
              </a:rPr>
              <a:t>https://www.slideshare.net/sjDCC/open-fair-data-and-rdm</a:t>
            </a:r>
            <a:r>
              <a:rPr b="0" i="0" lang="en" sz="600" u="none" cap="none" strike="noStrike">
                <a:solidFill>
                  <a:srgbClr val="000000"/>
                </a:solidFill>
                <a:latin typeface="Open Sans"/>
                <a:ea typeface="Open Sans"/>
                <a:cs typeface="Open Sans"/>
                <a:sym typeface="Open Sans"/>
              </a:rPr>
              <a:t>. </a:t>
            </a:r>
            <a:endParaRPr b="0" i="0" sz="600" u="none" cap="none" strike="noStrike">
              <a:solidFill>
                <a:srgbClr val="000000"/>
              </a:solidFill>
              <a:latin typeface="Open Sans"/>
              <a:ea typeface="Open Sans"/>
              <a:cs typeface="Open Sans"/>
              <a:sym typeface="Open Sans"/>
            </a:endParaRPr>
          </a:p>
          <a:p>
            <a:pPr indent="0" lvl="0" marL="0" marR="0" rtl="0" algn="r">
              <a:lnSpc>
                <a:spcPct val="100000"/>
              </a:lnSpc>
              <a:spcBef>
                <a:spcPts val="0"/>
              </a:spcBef>
              <a:spcAft>
                <a:spcPts val="0"/>
              </a:spcAft>
              <a:buClr>
                <a:srgbClr val="000000"/>
              </a:buClr>
              <a:buSzPts val="600"/>
              <a:buFont typeface="Arial"/>
              <a:buNone/>
            </a:pPr>
            <a:r>
              <a:rPr b="0" i="0" lang="en" sz="600" u="none" cap="none" strike="noStrike">
                <a:solidFill>
                  <a:srgbClr val="000000"/>
                </a:solidFill>
                <a:latin typeface="Open Sans"/>
                <a:ea typeface="Open Sans"/>
                <a:cs typeface="Open Sans"/>
                <a:sym typeface="Open Sans"/>
              </a:rPr>
              <a:t>Available under </a:t>
            </a:r>
            <a:r>
              <a:rPr b="0" i="0" lang="en" sz="600" u="sng" cap="none" strike="noStrike">
                <a:solidFill>
                  <a:srgbClr val="0097A7"/>
                </a:solidFill>
                <a:latin typeface="Open Sans"/>
                <a:ea typeface="Open Sans"/>
                <a:cs typeface="Open Sans"/>
                <a:sym typeface="Open Sans"/>
                <a:hlinkClick r:id="rId4">
                  <a:extLst>
                    <a:ext uri="{A12FA001-AC4F-418D-AE19-62706E023703}">
                      <ahyp:hlinkClr val="tx"/>
                    </a:ext>
                  </a:extLst>
                </a:hlinkClick>
              </a:rPr>
              <a:t>Creative Commons Attribution</a:t>
            </a:r>
            <a:r>
              <a:rPr b="0" i="0" lang="en" sz="600" u="none" cap="none" strike="noStrike">
                <a:solidFill>
                  <a:srgbClr val="000000"/>
                </a:solidFill>
                <a:latin typeface="Open Sans"/>
                <a:ea typeface="Open Sans"/>
                <a:cs typeface="Open Sans"/>
                <a:sym typeface="Open Sans"/>
              </a:rPr>
              <a:t> License.</a:t>
            </a:r>
            <a:endParaRPr b="0" i="0" sz="600" u="none" cap="none" strike="noStrike">
              <a:solidFill>
                <a:srgbClr val="000000"/>
              </a:solidFill>
              <a:latin typeface="Open Sans"/>
              <a:ea typeface="Open Sans"/>
              <a:cs typeface="Open Sans"/>
              <a:sym typeface="Open Sans"/>
            </a:endParaRPr>
          </a:p>
        </p:txBody>
      </p:sp>
      <p:cxnSp>
        <p:nvCxnSpPr>
          <p:cNvPr id="269" name="Google Shape;269;p20"/>
          <p:cNvCxnSpPr/>
          <p:nvPr/>
        </p:nvCxnSpPr>
        <p:spPr>
          <a:xfrm>
            <a:off x="3727600" y="2427275"/>
            <a:ext cx="982500" cy="823500"/>
          </a:xfrm>
          <a:prstGeom prst="straightConnector1">
            <a:avLst/>
          </a:prstGeom>
          <a:noFill/>
          <a:ln cap="flat" cmpd="sng" w="38100">
            <a:solidFill>
              <a:schemeClr val="accent4"/>
            </a:solidFill>
            <a:prstDash val="solid"/>
            <a:round/>
            <a:headEnd len="med" w="med" type="none"/>
            <a:tailEnd len="med" w="med" type="triangle"/>
          </a:ln>
        </p:spPr>
      </p:cxnSp>
      <p:cxnSp>
        <p:nvCxnSpPr>
          <p:cNvPr id="270" name="Google Shape;270;p20"/>
          <p:cNvCxnSpPr/>
          <p:nvPr/>
        </p:nvCxnSpPr>
        <p:spPr>
          <a:xfrm flipH="1" rot="5400000">
            <a:off x="5102125" y="3991025"/>
            <a:ext cx="982500" cy="823500"/>
          </a:xfrm>
          <a:prstGeom prst="straightConnector1">
            <a:avLst/>
          </a:prstGeom>
          <a:noFill/>
          <a:ln cap="flat" cmpd="sng" w="38100">
            <a:solidFill>
              <a:schemeClr val="accent4"/>
            </a:solidFill>
            <a:prstDash val="solid"/>
            <a:round/>
            <a:headEnd len="med" w="med" type="none"/>
            <a:tailEnd len="med" w="med" type="triangl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21"/>
          <p:cNvSpPr txBox="1"/>
          <p:nvPr>
            <p:ph type="title"/>
          </p:nvPr>
        </p:nvSpPr>
        <p:spPr>
          <a:xfrm>
            <a:off x="457200" y="605600"/>
            <a:ext cx="6969000" cy="651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RDM, FAIR &amp; Open data</a:t>
            </a:r>
            <a:endParaRPr/>
          </a:p>
        </p:txBody>
      </p:sp>
      <p:sp>
        <p:nvSpPr>
          <p:cNvPr id="276" name="Google Shape;276;p21"/>
          <p:cNvSpPr txBox="1"/>
          <p:nvPr/>
        </p:nvSpPr>
        <p:spPr>
          <a:xfrm>
            <a:off x="4125600" y="4443150"/>
            <a:ext cx="4706700" cy="5541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Open Sans"/>
                <a:ea typeface="Open Sans"/>
                <a:cs typeface="Open Sans"/>
                <a:sym typeface="Open Sans"/>
              </a:rPr>
              <a:t>Jones, S. Open, FAIR data and RDM. 2018. </a:t>
            </a:r>
            <a:r>
              <a:rPr b="0" i="0" lang="en" sz="800" u="sng" cap="none" strike="noStrike">
                <a:solidFill>
                  <a:srgbClr val="0097A7"/>
                </a:solidFill>
                <a:latin typeface="Open Sans"/>
                <a:ea typeface="Open Sans"/>
                <a:cs typeface="Open Sans"/>
                <a:sym typeface="Open Sans"/>
                <a:hlinkClick r:id="rId3">
                  <a:extLst>
                    <a:ext uri="{A12FA001-AC4F-418D-AE19-62706E023703}">
                      <ahyp:hlinkClr val="tx"/>
                    </a:ext>
                  </a:extLst>
                </a:hlinkClick>
              </a:rPr>
              <a:t>https://www.slideshare.net/sjDCC/open-fair-data-and-rdm</a:t>
            </a:r>
            <a:r>
              <a:rPr b="0" i="0" lang="en" sz="800" u="none" cap="none" strike="noStrike">
                <a:solidFill>
                  <a:srgbClr val="000000"/>
                </a:solidFill>
                <a:latin typeface="Open Sans"/>
                <a:ea typeface="Open Sans"/>
                <a:cs typeface="Open Sans"/>
                <a:sym typeface="Open Sans"/>
              </a:rPr>
              <a:t>. </a:t>
            </a:r>
            <a:endParaRPr b="0" i="0" sz="800" u="none" cap="none" strike="noStrike">
              <a:solidFill>
                <a:srgbClr val="000000"/>
              </a:solidFill>
              <a:latin typeface="Open Sans"/>
              <a:ea typeface="Open Sans"/>
              <a:cs typeface="Open Sans"/>
              <a:sym typeface="Open Sans"/>
            </a:endParaRPr>
          </a:p>
          <a:p>
            <a:pPr indent="0" lvl="0" marL="0" marR="0" rtl="0" algn="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Open Sans"/>
                <a:ea typeface="Open Sans"/>
                <a:cs typeface="Open Sans"/>
                <a:sym typeface="Open Sans"/>
              </a:rPr>
              <a:t>Available under </a:t>
            </a:r>
            <a:r>
              <a:rPr b="0" i="0" lang="en" sz="800" u="sng" cap="none" strike="noStrike">
                <a:solidFill>
                  <a:srgbClr val="0097A7"/>
                </a:solidFill>
                <a:latin typeface="Open Sans"/>
                <a:ea typeface="Open Sans"/>
                <a:cs typeface="Open Sans"/>
                <a:sym typeface="Open Sans"/>
                <a:hlinkClick r:id="rId4">
                  <a:extLst>
                    <a:ext uri="{A12FA001-AC4F-418D-AE19-62706E023703}">
                      <ahyp:hlinkClr val="tx"/>
                    </a:ext>
                  </a:extLst>
                </a:hlinkClick>
              </a:rPr>
              <a:t>Creative Commons Attribution</a:t>
            </a:r>
            <a:r>
              <a:rPr b="0" i="0" lang="en" sz="800" u="none" cap="none" strike="noStrike">
                <a:solidFill>
                  <a:srgbClr val="000000"/>
                </a:solidFill>
                <a:latin typeface="Open Sans"/>
                <a:ea typeface="Open Sans"/>
                <a:cs typeface="Open Sans"/>
                <a:sym typeface="Open Sans"/>
              </a:rPr>
              <a:t> License.</a:t>
            </a:r>
            <a:endParaRPr b="0" i="0" sz="800" u="none" cap="none" strike="noStrike">
              <a:solidFill>
                <a:srgbClr val="000000"/>
              </a:solidFill>
              <a:latin typeface="Open Sans"/>
              <a:ea typeface="Open Sans"/>
              <a:cs typeface="Open Sans"/>
              <a:sym typeface="Open Sans"/>
            </a:endParaRPr>
          </a:p>
        </p:txBody>
      </p:sp>
      <p:pic>
        <p:nvPicPr>
          <p:cNvPr id="277" name="Google Shape;277;p21"/>
          <p:cNvPicPr preferRelativeResize="0"/>
          <p:nvPr/>
        </p:nvPicPr>
        <p:blipFill rotWithShape="1">
          <a:blip r:embed="rId5">
            <a:alphaModFix/>
          </a:blip>
          <a:srcRect b="0" l="0" r="0" t="0"/>
          <a:stretch/>
        </p:blipFill>
        <p:spPr>
          <a:xfrm>
            <a:off x="1798638" y="1219200"/>
            <a:ext cx="4714875" cy="2705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aoler template">
  <a:themeElements>
    <a:clrScheme name="Custom 347">
      <a:dk1>
        <a:srgbClr val="3A3F50"/>
      </a:dk1>
      <a:lt1>
        <a:srgbClr val="FFFFFF"/>
      </a:lt1>
      <a:dk2>
        <a:srgbClr val="757B89"/>
      </a:dk2>
      <a:lt2>
        <a:srgbClr val="E9EAF2"/>
      </a:lt2>
      <a:accent1>
        <a:srgbClr val="00B5DD"/>
      </a:accent1>
      <a:accent2>
        <a:srgbClr val="007BB9"/>
      </a:accent2>
      <a:accent3>
        <a:srgbClr val="8C50FF"/>
      </a:accent3>
      <a:accent4>
        <a:srgbClr val="FF4D4D"/>
      </a:accent4>
      <a:accent5>
        <a:srgbClr val="F9CB07"/>
      </a:accent5>
      <a:accent6>
        <a:srgbClr val="A6CE28"/>
      </a:accent6>
      <a:hlink>
        <a:srgbClr val="007BB9"/>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