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932" r:id="rId1"/>
    <p:sldMasterId id="2147483994" r:id="rId2"/>
    <p:sldMasterId id="2147484004" r:id="rId3"/>
  </p:sldMasterIdLst>
  <p:notesMasterIdLst>
    <p:notesMasterId r:id="rId17"/>
  </p:notesMasterIdLst>
  <p:handoutMasterIdLst>
    <p:handoutMasterId r:id="rId18"/>
  </p:handoutMasterIdLst>
  <p:sldIdLst>
    <p:sldId id="848" r:id="rId4"/>
    <p:sldId id="840" r:id="rId5"/>
    <p:sldId id="841" r:id="rId6"/>
    <p:sldId id="842" r:id="rId7"/>
    <p:sldId id="843" r:id="rId8"/>
    <p:sldId id="849" r:id="rId9"/>
    <p:sldId id="844" r:id="rId10"/>
    <p:sldId id="845" r:id="rId11"/>
    <p:sldId id="846" r:id="rId12"/>
    <p:sldId id="851" r:id="rId13"/>
    <p:sldId id="853" r:id="rId14"/>
    <p:sldId id="854" r:id="rId15"/>
    <p:sldId id="855" r:id="rId16"/>
  </p:sldIdLst>
  <p:sldSz cx="12192000" cy="6858000"/>
  <p:notesSz cx="6858000" cy="9144000"/>
  <p:embeddedFontLst>
    <p:embeddedFont>
      <p:font typeface="Helvetica" panose="020B0604020202020204" pitchFamily="3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Open Sans" panose="020B060402020202020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Malgun Gothic" panose="020B0503020000020004" pitchFamily="34" charset="-127"/>
      <p:regular r:id="rId33"/>
      <p:bold r:id="rId3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E05"/>
    <a:srgbClr val="222080"/>
    <a:srgbClr val="E65646"/>
    <a:srgbClr val="F2CA80"/>
    <a:srgbClr val="AEC0B9"/>
    <a:srgbClr val="73603D"/>
    <a:srgbClr val="BF8A49"/>
    <a:srgbClr val="5A6770"/>
    <a:srgbClr val="058A4B"/>
    <a:srgbClr val="7391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67" autoAdjust="0"/>
    <p:restoredTop sz="82614" autoAdjust="0"/>
  </p:normalViewPr>
  <p:slideViewPr>
    <p:cSldViewPr snapToGrid="0">
      <p:cViewPr varScale="1">
        <p:scale>
          <a:sx n="57" d="100"/>
          <a:sy n="57" d="100"/>
        </p:scale>
        <p:origin x="936" y="28"/>
      </p:cViewPr>
      <p:guideLst/>
    </p:cSldViewPr>
  </p:slideViewPr>
  <p:outlineViewPr>
    <p:cViewPr>
      <p:scale>
        <a:sx n="33" d="100"/>
        <a:sy n="33" d="100"/>
      </p:scale>
      <p:origin x="0" y="-382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257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5B77B-0A5D-4019-A902-4F3BC0F0E793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47174-8CFB-4286-8C92-9C288CD328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0094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5A1D17-FFDC-4FDE-B165-48245DB79D0B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84621-04B6-41F7-9097-3656C061A8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9354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4621-04B6-41F7-9097-3656C061A86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636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emf"/><Relationship Id="rId7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9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="" xmlns:a16="http://schemas.microsoft.com/office/drawing/2014/main" id="{8B61104C-677B-6F43-85D7-55027E972F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7" t="23561"/>
          <a:stretch/>
        </p:blipFill>
        <p:spPr bwMode="auto">
          <a:xfrm>
            <a:off x="0" y="-2"/>
            <a:ext cx="5347635" cy="524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8">
            <a:extLst>
              <a:ext uri="{FF2B5EF4-FFF2-40B4-BE49-F238E27FC236}">
                <a16:creationId xmlns="" xmlns:a16="http://schemas.microsoft.com/office/drawing/2014/main" id="{3D135A81-65C3-1044-ADDD-43EF917C31C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4136" y="2420009"/>
            <a:ext cx="7665929" cy="2006600"/>
          </a:xfrm>
        </p:spPr>
        <p:txBody>
          <a:bodyPr>
            <a:noAutofit/>
          </a:bodyPr>
          <a:lstStyle>
            <a:lvl1pPr marL="0" indent="0">
              <a:buNone/>
              <a:defRPr sz="8000" b="1" cap="none" baseline="0">
                <a:solidFill>
                  <a:schemeClr val="bg2">
                    <a:lumMod val="75000"/>
                  </a:schemeClr>
                </a:solidFill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="" xmlns:a16="http://schemas.microsoft.com/office/drawing/2014/main" id="{DD5BEB8A-43C3-3E48-81C9-CBB779AEE9F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94136" y="4683769"/>
            <a:ext cx="7766137" cy="988647"/>
          </a:xfrm>
        </p:spPr>
        <p:txBody>
          <a:bodyPr/>
          <a:lstStyle>
            <a:lvl1pPr marL="0" indent="0">
              <a:buNone/>
              <a:defRPr b="1" i="0">
                <a:solidFill>
                  <a:srgbClr val="5A6770"/>
                </a:solidFill>
                <a:latin typeface="+mn-lt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="" xmlns:a16="http://schemas.microsoft.com/office/drawing/2014/main" id="{12D0491A-DF8C-EF4F-B9C3-9FCD6BB7E6A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26824" y="163864"/>
            <a:ext cx="3546206" cy="825691"/>
          </a:xfrm>
        </p:spPr>
        <p:txBody>
          <a:bodyPr>
            <a:normAutofit/>
          </a:bodyPr>
          <a:lstStyle>
            <a:lvl1pPr marL="0" indent="0" algn="r">
              <a:buNone/>
              <a:defRPr sz="1600" b="1" i="0">
                <a:solidFill>
                  <a:schemeClr val="bg2">
                    <a:lumMod val="75000"/>
                  </a:schemeClr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658EDEE1-8AC4-F347-B6FF-158E4DE04315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9610364" y="6411653"/>
            <a:ext cx="1476586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r"/>
            <a:r>
              <a:rPr lang="en-US" sz="1600" b="1" i="0" spc="0" baseline="0">
                <a:solidFill>
                  <a:schemeClr val="tx1"/>
                </a:solidFill>
                <a:latin typeface="+mj-lt"/>
                <a:ea typeface="Open Sans" charset="0"/>
                <a:cs typeface="Open Sans" charset="0"/>
              </a:rPr>
              <a:t>@</a:t>
            </a:r>
            <a:r>
              <a:rPr lang="en-US" sz="1600" b="1" i="0" spc="0" baseline="0" err="1">
                <a:solidFill>
                  <a:schemeClr val="tx1"/>
                </a:solidFill>
                <a:latin typeface="+mj-lt"/>
                <a:ea typeface="Open Sans" charset="0"/>
                <a:cs typeface="Open Sans" charset="0"/>
              </a:rPr>
              <a:t>openaire_eu</a:t>
            </a:r>
            <a:endParaRPr lang="en-US" sz="1600" b="1" i="0" spc="0" baseline="0">
              <a:solidFill>
                <a:schemeClr val="tx1"/>
              </a:solidFill>
              <a:latin typeface="+mj-lt"/>
              <a:ea typeface="Open Sans" charset="0"/>
              <a:cs typeface="Open Sans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="" xmlns:a16="http://schemas.microsoft.com/office/drawing/2014/main" id="{73C9E1DF-CE37-7A49-A3B7-C4A4EF7A04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74300" y="6372763"/>
            <a:ext cx="324000" cy="324000"/>
          </a:xfrm>
          <a:prstGeom prst="rect">
            <a:avLst/>
          </a:prstGeom>
        </p:spPr>
      </p:pic>
      <p:sp>
        <p:nvSpPr>
          <p:cNvPr id="13" name="바닥글 개체 틀 3">
            <a:extLst>
              <a:ext uri="{FF2B5EF4-FFF2-40B4-BE49-F238E27FC236}">
                <a16:creationId xmlns="" xmlns:a16="http://schemas.microsoft.com/office/drawing/2014/main" id="{B2B41314-E0AF-BF4C-93F3-F23FEA860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94135" y="6353705"/>
            <a:ext cx="6125229" cy="49291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pic>
        <p:nvPicPr>
          <p:cNvPr id="14" name="Picture 2">
            <a:extLst>
              <a:ext uri="{FF2B5EF4-FFF2-40B4-BE49-F238E27FC236}">
                <a16:creationId xmlns="" xmlns:a16="http://schemas.microsoft.com/office/drawing/2014/main" id="{64AE2ADF-8610-C24E-A43C-7742771DA7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88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097CC0C-8552-B046-B7F6-F930B5523D8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8364" y="6424137"/>
            <a:ext cx="324000" cy="2699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31B7AED5-BAC3-4D4A-BD2F-8D627ED1725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619" y="6353705"/>
            <a:ext cx="1210258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03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43952" y="6356350"/>
            <a:ext cx="9313599" cy="358413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8B6A899-A694-484F-BA08-D0165E08CC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76" r="27083"/>
          <a:stretch/>
        </p:blipFill>
        <p:spPr>
          <a:xfrm>
            <a:off x="9525000" y="-1"/>
            <a:ext cx="2667000" cy="21685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C901868-4CF2-2A4E-A70A-E59DE8EC76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109403" cy="396000"/>
          </a:xfrm>
          <a:prstGeom prst="rect">
            <a:avLst/>
          </a:prstGeom>
        </p:spPr>
      </p:pic>
      <p:sp>
        <p:nvSpPr>
          <p:cNvPr id="11" name="슬라이드 번호 개체 틀 12">
            <a:extLst>
              <a:ext uri="{FF2B5EF4-FFF2-40B4-BE49-F238E27FC236}">
                <a16:creationId xmlns="" xmlns:a16="http://schemas.microsoft.com/office/drawing/2014/main" id="{80936C99-3244-684C-87F3-E80EC18A53C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699218" y="-8563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9B18BF77-D3B5-9844-90F6-209F423B72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0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7109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31D3C46D-D65E-0042-AC32-209BBDF470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59105" y="6356351"/>
            <a:ext cx="9080519" cy="349250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9C50DA4-C002-C740-8F93-83A8B00A1B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109403" cy="3960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33B99954-1A2F-1E41-BDB3-C15E7B8AEEB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0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슬라이드 번호 개체 틀 12">
            <a:extLst>
              <a:ext uri="{FF2B5EF4-FFF2-40B4-BE49-F238E27FC236}">
                <a16:creationId xmlns="" xmlns:a16="http://schemas.microsoft.com/office/drawing/2014/main" id="{B1B0FE79-03D3-8A47-9187-A56004845CC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66774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838038" cy="36512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696C-7C4B-4748-AD7A-B30C297BC2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0391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ctr">
              <a:defRPr sz="8000" b="1" i="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9" name="Picture 8" descr="Shape, icon, circle&#10;&#10;Description automatically generated">
            <a:extLst>
              <a:ext uri="{FF2B5EF4-FFF2-40B4-BE49-F238E27FC236}">
                <a16:creationId xmlns="" xmlns:a16="http://schemas.microsoft.com/office/drawing/2014/main" id="{7012A354-264B-014D-8188-C1881643E3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06" b="26861"/>
          <a:stretch/>
        </p:blipFill>
        <p:spPr>
          <a:xfrm flipH="1" flipV="1">
            <a:off x="0" y="-1"/>
            <a:ext cx="2597150" cy="2563661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4FC67FCF-83E1-764D-A65C-605108FE6B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88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1142D020-A5FC-DC46-814F-77FD46E166D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0" y="6316329"/>
            <a:ext cx="1181615" cy="42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74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ctr">
              <a:defRPr sz="8000" b="1" i="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D0671062-E2CA-4746-A884-9D88C6355E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88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40746618-4A55-5B48-9441-FA1AAB2A036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0" y="6316329"/>
            <a:ext cx="1181615" cy="4204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475555C-D4ED-EE45-8E79-DFFD49E7E63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0" y="17929"/>
            <a:ext cx="4714050" cy="24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5877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EF55BC14-637D-A944-ACA0-747EFB16CA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E28761B8-0D09-B84F-B7C8-254DF8B3AD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5D696C-7C4B-4748-AD7A-B30C297BC2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4792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="" xmlns:a16="http://schemas.microsoft.com/office/drawing/2014/main" id="{EF9E8124-9BD7-4745-8A51-F4F3A0E88B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="" xmlns:a16="http://schemas.microsoft.com/office/drawing/2014/main" id="{76B8BE55-9CB9-194D-8FA8-0B11844304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5D696C-7C4B-4748-AD7A-B30C297BC2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3470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02703"/>
            <a:ext cx="10515600" cy="1325563"/>
          </a:xfrm>
        </p:spPr>
        <p:txBody>
          <a:bodyPr/>
          <a:lstStyle>
            <a:lvl1pPr algn="ctr">
              <a:defRPr cap="all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48E67E0-9926-4B46-BF2F-522C8ECE84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142498" y="6356351"/>
            <a:ext cx="9385508" cy="348330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9" name="슬라이드 번호 개체 틀 12">
            <a:extLst>
              <a:ext uri="{FF2B5EF4-FFF2-40B4-BE49-F238E27FC236}">
                <a16:creationId xmlns="" xmlns:a16="http://schemas.microsoft.com/office/drawing/2014/main" id="{F6A5107B-5A49-904B-8FCA-1FC2462E498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D2986CD-F0DA-FF43-8B04-1ECC2FDF40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109403" cy="3960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FDA9CC7A-5D7D-8C43-BD21-7B712B545C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0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5692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86B0385-FB06-D247-BF1E-BDD07C82DE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38199" y="6356350"/>
            <a:ext cx="10510381" cy="36512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59949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1_no_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/>
          <p:cNvSpPr>
            <a:spLocks noGrp="1"/>
          </p:cNvSpPr>
          <p:nvPr>
            <p:ph type="pic" sz="quarter" idx="13"/>
          </p:nvPr>
        </p:nvSpPr>
        <p:spPr>
          <a:xfrm>
            <a:off x="6350" y="-10160"/>
            <a:ext cx="12192000" cy="68580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0" name="그림 개체 틀 9"/>
          <p:cNvSpPr>
            <a:spLocks noGrp="1"/>
          </p:cNvSpPr>
          <p:nvPr>
            <p:ph type="pic" sz="quarter" idx="16"/>
          </p:nvPr>
        </p:nvSpPr>
        <p:spPr>
          <a:xfrm>
            <a:off x="289029" y="0"/>
            <a:ext cx="7483372" cy="6858000"/>
          </a:xfrm>
          <a:custGeom>
            <a:avLst/>
            <a:gdLst>
              <a:gd name="connsiteX0" fmla="*/ 3741687 w 7483372"/>
              <a:gd name="connsiteY0" fmla="*/ 1173163 h 6858000"/>
              <a:gd name="connsiteX1" fmla="*/ 1485849 w 7483372"/>
              <a:gd name="connsiteY1" fmla="*/ 3429001 h 6858000"/>
              <a:gd name="connsiteX2" fmla="*/ 3741687 w 7483372"/>
              <a:gd name="connsiteY2" fmla="*/ 5684839 h 6858000"/>
              <a:gd name="connsiteX3" fmla="*/ 5997525 w 7483372"/>
              <a:gd name="connsiteY3" fmla="*/ 3429001 h 6858000"/>
              <a:gd name="connsiteX4" fmla="*/ 3741687 w 7483372"/>
              <a:gd name="connsiteY4" fmla="*/ 1173163 h 6858000"/>
              <a:gd name="connsiteX5" fmla="*/ 2199390 w 7483372"/>
              <a:gd name="connsiteY5" fmla="*/ 0 h 6858000"/>
              <a:gd name="connsiteX6" fmla="*/ 5283982 w 7483372"/>
              <a:gd name="connsiteY6" fmla="*/ 0 h 6858000"/>
              <a:gd name="connsiteX7" fmla="*/ 5363862 w 7483372"/>
              <a:gd name="connsiteY7" fmla="*/ 36113 h 6858000"/>
              <a:gd name="connsiteX8" fmla="*/ 7483372 w 7483372"/>
              <a:gd name="connsiteY8" fmla="*/ 3408828 h 6858000"/>
              <a:gd name="connsiteX9" fmla="*/ 5198119 w 7483372"/>
              <a:gd name="connsiteY9" fmla="*/ 6856474 h 6858000"/>
              <a:gd name="connsiteX10" fmla="*/ 5194249 w 7483372"/>
              <a:gd name="connsiteY10" fmla="*/ 6858000 h 6858000"/>
              <a:gd name="connsiteX11" fmla="*/ 2289124 w 7483372"/>
              <a:gd name="connsiteY11" fmla="*/ 6858000 h 6858000"/>
              <a:gd name="connsiteX12" fmla="*/ 2285253 w 7483372"/>
              <a:gd name="connsiteY12" fmla="*/ 6856474 h 6858000"/>
              <a:gd name="connsiteX13" fmla="*/ 0 w 7483372"/>
              <a:gd name="connsiteY13" fmla="*/ 3408828 h 6858000"/>
              <a:gd name="connsiteX14" fmla="*/ 2119511 w 7483372"/>
              <a:gd name="connsiteY14" fmla="*/ 36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483372" h="6858000">
                <a:moveTo>
                  <a:pt x="3741687" y="1173163"/>
                </a:moveTo>
                <a:cubicBezTo>
                  <a:pt x="2495822" y="1173163"/>
                  <a:pt x="1485849" y="2183136"/>
                  <a:pt x="1485849" y="3429001"/>
                </a:cubicBezTo>
                <a:cubicBezTo>
                  <a:pt x="1485849" y="4674866"/>
                  <a:pt x="2495822" y="5684839"/>
                  <a:pt x="3741687" y="5684839"/>
                </a:cubicBezTo>
                <a:cubicBezTo>
                  <a:pt x="4987552" y="5684839"/>
                  <a:pt x="5997525" y="4674866"/>
                  <a:pt x="5997525" y="3429001"/>
                </a:cubicBezTo>
                <a:cubicBezTo>
                  <a:pt x="5997525" y="2183136"/>
                  <a:pt x="4987552" y="1173163"/>
                  <a:pt x="3741687" y="1173163"/>
                </a:cubicBezTo>
                <a:close/>
                <a:moveTo>
                  <a:pt x="2199390" y="0"/>
                </a:moveTo>
                <a:lnTo>
                  <a:pt x="5283982" y="0"/>
                </a:lnTo>
                <a:lnTo>
                  <a:pt x="5363862" y="36113"/>
                </a:lnTo>
                <a:cubicBezTo>
                  <a:pt x="6617956" y="640397"/>
                  <a:pt x="7483372" y="1923549"/>
                  <a:pt x="7483372" y="3408828"/>
                </a:cubicBezTo>
                <a:cubicBezTo>
                  <a:pt x="7483372" y="4958685"/>
                  <a:pt x="6541067" y="6288455"/>
                  <a:pt x="5198119" y="6856474"/>
                </a:cubicBezTo>
                <a:lnTo>
                  <a:pt x="5194249" y="6858000"/>
                </a:lnTo>
                <a:lnTo>
                  <a:pt x="2289124" y="6858000"/>
                </a:lnTo>
                <a:lnTo>
                  <a:pt x="2285253" y="6856474"/>
                </a:lnTo>
                <a:cubicBezTo>
                  <a:pt x="942306" y="6288455"/>
                  <a:pt x="0" y="4958685"/>
                  <a:pt x="0" y="3408828"/>
                </a:cubicBezTo>
                <a:cubicBezTo>
                  <a:pt x="0" y="1923549"/>
                  <a:pt x="865416" y="640397"/>
                  <a:pt x="2119511" y="3611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0" name="그림 개체 틀 19"/>
          <p:cNvSpPr>
            <a:spLocks noGrp="1"/>
          </p:cNvSpPr>
          <p:nvPr>
            <p:ph type="pic" sz="quarter" idx="17"/>
          </p:nvPr>
        </p:nvSpPr>
        <p:spPr>
          <a:xfrm>
            <a:off x="4790661" y="1"/>
            <a:ext cx="4024728" cy="3368607"/>
          </a:xfrm>
          <a:custGeom>
            <a:avLst/>
            <a:gdLst>
              <a:gd name="connsiteX0" fmla="*/ 528775 w 4024728"/>
              <a:gd name="connsiteY0" fmla="*/ 0 h 3368607"/>
              <a:gd name="connsiteX1" fmla="*/ 3495954 w 4024728"/>
              <a:gd name="connsiteY1" fmla="*/ 0 h 3368607"/>
              <a:gd name="connsiteX2" fmla="*/ 3565202 w 4024728"/>
              <a:gd name="connsiteY2" fmla="*/ 76193 h 3368607"/>
              <a:gd name="connsiteX3" fmla="*/ 4024728 w 4024728"/>
              <a:gd name="connsiteY3" fmla="*/ 1356243 h 3368607"/>
              <a:gd name="connsiteX4" fmla="*/ 2012364 w 4024728"/>
              <a:gd name="connsiteY4" fmla="*/ 3368607 h 3368607"/>
              <a:gd name="connsiteX5" fmla="*/ 0 w 4024728"/>
              <a:gd name="connsiteY5" fmla="*/ 1356243 h 3368607"/>
              <a:gd name="connsiteX6" fmla="*/ 459526 w 4024728"/>
              <a:gd name="connsiteY6" fmla="*/ 76193 h 3368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4728" h="3368607">
                <a:moveTo>
                  <a:pt x="528775" y="0"/>
                </a:moveTo>
                <a:lnTo>
                  <a:pt x="3495954" y="0"/>
                </a:lnTo>
                <a:lnTo>
                  <a:pt x="3565202" y="76193"/>
                </a:lnTo>
                <a:cubicBezTo>
                  <a:pt x="3852277" y="424048"/>
                  <a:pt x="4024728" y="870006"/>
                  <a:pt x="4024728" y="1356243"/>
                </a:cubicBezTo>
                <a:cubicBezTo>
                  <a:pt x="4024728" y="2467641"/>
                  <a:pt x="3123762" y="3368607"/>
                  <a:pt x="2012364" y="3368607"/>
                </a:cubicBezTo>
                <a:cubicBezTo>
                  <a:pt x="900966" y="3368607"/>
                  <a:pt x="0" y="2467641"/>
                  <a:pt x="0" y="1356243"/>
                </a:cubicBezTo>
                <a:cubicBezTo>
                  <a:pt x="0" y="870006"/>
                  <a:pt x="172451" y="424048"/>
                  <a:pt x="459526" y="7619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1" name="Text Placeholder 8">
            <a:extLst>
              <a:ext uri="{FF2B5EF4-FFF2-40B4-BE49-F238E27FC236}">
                <a16:creationId xmlns="" xmlns:a16="http://schemas.microsoft.com/office/drawing/2014/main" id="{C167E905-9829-3A48-B64E-3F05C83C52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78100" y="3749742"/>
            <a:ext cx="9220200" cy="2006600"/>
          </a:xfrm>
        </p:spPr>
        <p:txBody>
          <a:bodyPr>
            <a:noAutofit/>
          </a:bodyPr>
          <a:lstStyle>
            <a:lvl1pPr marL="0" indent="0">
              <a:buNone/>
              <a:defRPr sz="8000" b="1">
                <a:solidFill>
                  <a:schemeClr val="accent1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="" xmlns:a16="http://schemas.microsoft.com/office/drawing/2014/main" id="{72020A61-98B8-4D42-B44D-28436F5782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1100" y="3038475"/>
            <a:ext cx="5537200" cy="520700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="" xmlns:a16="http://schemas.microsoft.com/office/drawing/2014/main" id="{EEB0AF54-F642-CC4C-A853-9CACB1646C6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61100" y="2063115"/>
            <a:ext cx="5537200" cy="52070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59D6FC93-08E4-3643-8D34-1D4297EB1D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6963" y="264418"/>
            <a:ext cx="388801" cy="324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="" xmlns:a16="http://schemas.microsoft.com/office/drawing/2014/main" id="{F1C04362-43E0-8443-9DD7-E8C7838A0A0B}"/>
              </a:ext>
            </a:extLst>
          </p:cNvPr>
          <p:cNvSpPr txBox="1">
            <a:spLocks/>
          </p:cNvSpPr>
          <p:nvPr userDrawn="1"/>
        </p:nvSpPr>
        <p:spPr>
          <a:xfrm>
            <a:off x="10321714" y="264418"/>
            <a:ext cx="1476586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r"/>
            <a:r>
              <a:rPr lang="en-US" sz="1600" b="1" i="0" spc="0" baseline="0">
                <a:solidFill>
                  <a:schemeClr val="bg1"/>
                </a:solidFill>
                <a:latin typeface="+mj-lt"/>
                <a:ea typeface="Open Sans" charset="0"/>
                <a:cs typeface="Open Sans" charset="0"/>
              </a:rPr>
              <a:t>@</a:t>
            </a:r>
            <a:r>
              <a:rPr lang="en-US" sz="1600" b="1" i="0" spc="0" baseline="0" err="1">
                <a:solidFill>
                  <a:schemeClr val="bg1"/>
                </a:solidFill>
                <a:latin typeface="+mj-lt"/>
                <a:ea typeface="Open Sans" charset="0"/>
                <a:cs typeface="Open Sans" charset="0"/>
              </a:rPr>
              <a:t>openaire_eu</a:t>
            </a:r>
            <a:endParaRPr lang="en-US" sz="1600" b="1" i="0" spc="0" baseline="0">
              <a:solidFill>
                <a:schemeClr val="bg1"/>
              </a:solidFill>
              <a:latin typeface="+mj-lt"/>
              <a:ea typeface="Open Sans" charset="0"/>
              <a:cs typeface="Open Sans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="" xmlns:a16="http://schemas.microsoft.com/office/drawing/2014/main" id="{5DA24E07-433B-D04F-80AA-B81E631A66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48592" y="6387072"/>
            <a:ext cx="324000" cy="324000"/>
          </a:xfrm>
          <a:prstGeom prst="rect">
            <a:avLst/>
          </a:prstGeom>
        </p:spPr>
      </p:pic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93700" y="6356350"/>
            <a:ext cx="775970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2543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1_light_backgroun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/>
          <p:cNvSpPr>
            <a:spLocks noGrp="1"/>
          </p:cNvSpPr>
          <p:nvPr>
            <p:ph type="pic" sz="quarter" idx="16"/>
          </p:nvPr>
        </p:nvSpPr>
        <p:spPr>
          <a:xfrm>
            <a:off x="289029" y="0"/>
            <a:ext cx="7483372" cy="6858000"/>
          </a:xfrm>
          <a:custGeom>
            <a:avLst/>
            <a:gdLst>
              <a:gd name="connsiteX0" fmla="*/ 3741687 w 7483372"/>
              <a:gd name="connsiteY0" fmla="*/ 1173163 h 6858000"/>
              <a:gd name="connsiteX1" fmla="*/ 1485849 w 7483372"/>
              <a:gd name="connsiteY1" fmla="*/ 3429001 h 6858000"/>
              <a:gd name="connsiteX2" fmla="*/ 3741687 w 7483372"/>
              <a:gd name="connsiteY2" fmla="*/ 5684839 h 6858000"/>
              <a:gd name="connsiteX3" fmla="*/ 5997525 w 7483372"/>
              <a:gd name="connsiteY3" fmla="*/ 3429001 h 6858000"/>
              <a:gd name="connsiteX4" fmla="*/ 3741687 w 7483372"/>
              <a:gd name="connsiteY4" fmla="*/ 1173163 h 6858000"/>
              <a:gd name="connsiteX5" fmla="*/ 2199390 w 7483372"/>
              <a:gd name="connsiteY5" fmla="*/ 0 h 6858000"/>
              <a:gd name="connsiteX6" fmla="*/ 5283982 w 7483372"/>
              <a:gd name="connsiteY6" fmla="*/ 0 h 6858000"/>
              <a:gd name="connsiteX7" fmla="*/ 5363862 w 7483372"/>
              <a:gd name="connsiteY7" fmla="*/ 36113 h 6858000"/>
              <a:gd name="connsiteX8" fmla="*/ 7483372 w 7483372"/>
              <a:gd name="connsiteY8" fmla="*/ 3408828 h 6858000"/>
              <a:gd name="connsiteX9" fmla="*/ 5198119 w 7483372"/>
              <a:gd name="connsiteY9" fmla="*/ 6856474 h 6858000"/>
              <a:gd name="connsiteX10" fmla="*/ 5194249 w 7483372"/>
              <a:gd name="connsiteY10" fmla="*/ 6858000 h 6858000"/>
              <a:gd name="connsiteX11" fmla="*/ 2289124 w 7483372"/>
              <a:gd name="connsiteY11" fmla="*/ 6858000 h 6858000"/>
              <a:gd name="connsiteX12" fmla="*/ 2285253 w 7483372"/>
              <a:gd name="connsiteY12" fmla="*/ 6856474 h 6858000"/>
              <a:gd name="connsiteX13" fmla="*/ 0 w 7483372"/>
              <a:gd name="connsiteY13" fmla="*/ 3408828 h 6858000"/>
              <a:gd name="connsiteX14" fmla="*/ 2119511 w 7483372"/>
              <a:gd name="connsiteY14" fmla="*/ 36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483372" h="6858000">
                <a:moveTo>
                  <a:pt x="3741687" y="1173163"/>
                </a:moveTo>
                <a:cubicBezTo>
                  <a:pt x="2495822" y="1173163"/>
                  <a:pt x="1485849" y="2183136"/>
                  <a:pt x="1485849" y="3429001"/>
                </a:cubicBezTo>
                <a:cubicBezTo>
                  <a:pt x="1485849" y="4674866"/>
                  <a:pt x="2495822" y="5684839"/>
                  <a:pt x="3741687" y="5684839"/>
                </a:cubicBezTo>
                <a:cubicBezTo>
                  <a:pt x="4987552" y="5684839"/>
                  <a:pt x="5997525" y="4674866"/>
                  <a:pt x="5997525" y="3429001"/>
                </a:cubicBezTo>
                <a:cubicBezTo>
                  <a:pt x="5997525" y="2183136"/>
                  <a:pt x="4987552" y="1173163"/>
                  <a:pt x="3741687" y="1173163"/>
                </a:cubicBezTo>
                <a:close/>
                <a:moveTo>
                  <a:pt x="2199390" y="0"/>
                </a:moveTo>
                <a:lnTo>
                  <a:pt x="5283982" y="0"/>
                </a:lnTo>
                <a:lnTo>
                  <a:pt x="5363862" y="36113"/>
                </a:lnTo>
                <a:cubicBezTo>
                  <a:pt x="6617956" y="640397"/>
                  <a:pt x="7483372" y="1923549"/>
                  <a:pt x="7483372" y="3408828"/>
                </a:cubicBezTo>
                <a:cubicBezTo>
                  <a:pt x="7483372" y="4958685"/>
                  <a:pt x="6541067" y="6288455"/>
                  <a:pt x="5198119" y="6856474"/>
                </a:cubicBezTo>
                <a:lnTo>
                  <a:pt x="5194249" y="6858000"/>
                </a:lnTo>
                <a:lnTo>
                  <a:pt x="2289124" y="6858000"/>
                </a:lnTo>
                <a:lnTo>
                  <a:pt x="2285253" y="6856474"/>
                </a:lnTo>
                <a:cubicBezTo>
                  <a:pt x="942306" y="6288455"/>
                  <a:pt x="0" y="4958685"/>
                  <a:pt x="0" y="3408828"/>
                </a:cubicBezTo>
                <a:cubicBezTo>
                  <a:pt x="0" y="1923549"/>
                  <a:pt x="865416" y="640397"/>
                  <a:pt x="2119511" y="3611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0" name="그림 개체 틀 19"/>
          <p:cNvSpPr>
            <a:spLocks noGrp="1"/>
          </p:cNvSpPr>
          <p:nvPr>
            <p:ph type="pic" sz="quarter" idx="17"/>
          </p:nvPr>
        </p:nvSpPr>
        <p:spPr>
          <a:xfrm>
            <a:off x="4790661" y="1"/>
            <a:ext cx="4024728" cy="3368607"/>
          </a:xfrm>
          <a:custGeom>
            <a:avLst/>
            <a:gdLst>
              <a:gd name="connsiteX0" fmla="*/ 528775 w 4024728"/>
              <a:gd name="connsiteY0" fmla="*/ 0 h 3368607"/>
              <a:gd name="connsiteX1" fmla="*/ 3495954 w 4024728"/>
              <a:gd name="connsiteY1" fmla="*/ 0 h 3368607"/>
              <a:gd name="connsiteX2" fmla="*/ 3565202 w 4024728"/>
              <a:gd name="connsiteY2" fmla="*/ 76193 h 3368607"/>
              <a:gd name="connsiteX3" fmla="*/ 4024728 w 4024728"/>
              <a:gd name="connsiteY3" fmla="*/ 1356243 h 3368607"/>
              <a:gd name="connsiteX4" fmla="*/ 2012364 w 4024728"/>
              <a:gd name="connsiteY4" fmla="*/ 3368607 h 3368607"/>
              <a:gd name="connsiteX5" fmla="*/ 0 w 4024728"/>
              <a:gd name="connsiteY5" fmla="*/ 1356243 h 3368607"/>
              <a:gd name="connsiteX6" fmla="*/ 459526 w 4024728"/>
              <a:gd name="connsiteY6" fmla="*/ 76193 h 3368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4728" h="3368607">
                <a:moveTo>
                  <a:pt x="528775" y="0"/>
                </a:moveTo>
                <a:lnTo>
                  <a:pt x="3495954" y="0"/>
                </a:lnTo>
                <a:lnTo>
                  <a:pt x="3565202" y="76193"/>
                </a:lnTo>
                <a:cubicBezTo>
                  <a:pt x="3852277" y="424048"/>
                  <a:pt x="4024728" y="870006"/>
                  <a:pt x="4024728" y="1356243"/>
                </a:cubicBezTo>
                <a:cubicBezTo>
                  <a:pt x="4024728" y="2467641"/>
                  <a:pt x="3123762" y="3368607"/>
                  <a:pt x="2012364" y="3368607"/>
                </a:cubicBezTo>
                <a:cubicBezTo>
                  <a:pt x="900966" y="3368607"/>
                  <a:pt x="0" y="2467641"/>
                  <a:pt x="0" y="1356243"/>
                </a:cubicBezTo>
                <a:cubicBezTo>
                  <a:pt x="0" y="870006"/>
                  <a:pt x="172451" y="424048"/>
                  <a:pt x="459526" y="7619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1" name="Text Placeholder 8">
            <a:extLst>
              <a:ext uri="{FF2B5EF4-FFF2-40B4-BE49-F238E27FC236}">
                <a16:creationId xmlns="" xmlns:a16="http://schemas.microsoft.com/office/drawing/2014/main" id="{C167E905-9829-3A48-B64E-3F05C83C52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78100" y="3749742"/>
            <a:ext cx="9220200" cy="2006600"/>
          </a:xfrm>
        </p:spPr>
        <p:txBody>
          <a:bodyPr>
            <a:noAutofit/>
          </a:bodyPr>
          <a:lstStyle>
            <a:lvl1pPr marL="0" indent="0" algn="r">
              <a:buNone/>
              <a:defRPr sz="8000" b="1">
                <a:solidFill>
                  <a:schemeClr val="bg2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="" xmlns:a16="http://schemas.microsoft.com/office/drawing/2014/main" id="{72020A61-98B8-4D42-B44D-28436F5782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1100" y="3038475"/>
            <a:ext cx="5537200" cy="520700"/>
          </a:xfrm>
        </p:spPr>
        <p:txBody>
          <a:bodyPr/>
          <a:lstStyle>
            <a:lvl1pPr marL="0" indent="0" algn="r">
              <a:buNone/>
              <a:defRPr b="0" i="0">
                <a:solidFill>
                  <a:schemeClr val="accent3">
                    <a:lumMod val="75000"/>
                  </a:schemeClr>
                </a:solidFill>
                <a:latin typeface="+mn-lt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="" xmlns:a16="http://schemas.microsoft.com/office/drawing/2014/main" id="{EEB0AF54-F642-CC4C-A853-9CACB1646C6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61100" y="2063115"/>
            <a:ext cx="5537200" cy="52070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>
                <a:solidFill>
                  <a:schemeClr val="accent6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59D6FC93-08E4-3643-8D34-1D4297EB1D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4811" y="208742"/>
            <a:ext cx="324000" cy="26999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="" xmlns:a16="http://schemas.microsoft.com/office/drawing/2014/main" id="{F1C04362-43E0-8443-9DD7-E8C7838A0A0B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10426385" y="181869"/>
            <a:ext cx="1476586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r"/>
            <a:r>
              <a:rPr lang="en-US" sz="1600" b="1" i="0" spc="0" baseline="0">
                <a:solidFill>
                  <a:schemeClr val="tx1"/>
                </a:solidFill>
                <a:latin typeface="+mj-lt"/>
                <a:ea typeface="Open Sans" charset="0"/>
                <a:cs typeface="Open Sans" charset="0"/>
              </a:rPr>
              <a:t>@</a:t>
            </a:r>
            <a:r>
              <a:rPr lang="en-US" sz="1600" b="1" i="0" spc="0" baseline="0" err="1">
                <a:solidFill>
                  <a:schemeClr val="tx1"/>
                </a:solidFill>
                <a:latin typeface="+mj-lt"/>
                <a:ea typeface="Open Sans" charset="0"/>
                <a:cs typeface="Open Sans" charset="0"/>
              </a:rPr>
              <a:t>openaire_eu</a:t>
            </a:r>
            <a:endParaRPr lang="en-US" sz="1600" b="1" i="0" spc="0" baseline="0">
              <a:solidFill>
                <a:schemeClr val="tx1"/>
              </a:solidFill>
              <a:latin typeface="+mj-lt"/>
              <a:ea typeface="Open Sans" charset="0"/>
              <a:cs typeface="Open Sans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="" xmlns:a16="http://schemas.microsoft.com/office/drawing/2014/main" id="{5DA24E07-433B-D04F-80AA-B81E631A66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74300" y="6372763"/>
            <a:ext cx="324000" cy="324000"/>
          </a:xfrm>
          <a:prstGeom prst="rect">
            <a:avLst/>
          </a:prstGeom>
        </p:spPr>
      </p:pic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1840538" y="6356350"/>
            <a:ext cx="9357730" cy="36512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3F26B505-CC0E-A247-B5EB-95E9D392609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00854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847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_background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night sky&#10;&#10;Description automatically generated">
            <a:extLst>
              <a:ext uri="{FF2B5EF4-FFF2-40B4-BE49-F238E27FC236}">
                <a16:creationId xmlns="" xmlns:a16="http://schemas.microsoft.com/office/drawing/2014/main" id="{59F22E89-4B44-C946-981E-F7522714D6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" y="-12358"/>
            <a:ext cx="12275201" cy="6912000"/>
          </a:xfrm>
          <a:prstGeom prst="rect">
            <a:avLst/>
          </a:prstGeom>
        </p:spPr>
      </p:pic>
      <p:sp>
        <p:nvSpPr>
          <p:cNvPr id="12" name="바닥글 개체 틀 11"/>
          <p:cNvSpPr>
            <a:spLocks noGrp="1"/>
          </p:cNvSpPr>
          <p:nvPr>
            <p:ph type="ftr" sz="quarter" idx="16"/>
          </p:nvPr>
        </p:nvSpPr>
        <p:spPr>
          <a:xfrm>
            <a:off x="1357183" y="6343993"/>
            <a:ext cx="9477633" cy="36512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88F11581-11D1-C846-9475-A921FBF66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4846" y="962689"/>
            <a:ext cx="6522308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92917694-014E-9346-AFD1-0AB023032CD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3621" y="2645461"/>
            <a:ext cx="7784757" cy="3163888"/>
          </a:xfrm>
        </p:spPr>
        <p:txBody>
          <a:bodyPr numCol="2">
            <a:normAutofit/>
          </a:bodyPr>
          <a:lstStyle>
            <a:lvl1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  <a:p>
            <a:pPr lvl="0"/>
            <a:r>
              <a:rPr lang="en-GB" dirty="0" err="1"/>
              <a:t>Kjfkajfk</a:t>
            </a:r>
            <a:endParaRPr lang="en-GB" dirty="0"/>
          </a:p>
          <a:p>
            <a:pPr lvl="0"/>
            <a:r>
              <a:rPr lang="en-GB" dirty="0" err="1"/>
              <a:t>Fdkjfkdsljksl</a:t>
            </a:r>
            <a:endParaRPr lang="en-GB" dirty="0"/>
          </a:p>
          <a:p>
            <a:pPr lvl="0"/>
            <a:r>
              <a:rPr lang="en-GB" dirty="0" err="1"/>
              <a:t>Kjfkdjflkas</a:t>
            </a:r>
            <a:endParaRPr lang="en-GB" dirty="0"/>
          </a:p>
          <a:p>
            <a:pPr lvl="0"/>
            <a:r>
              <a:rPr lang="en-GB" dirty="0" err="1"/>
              <a:t>Jfkladfjlkasjf</a:t>
            </a:r>
            <a:endParaRPr lang="en-GB" dirty="0"/>
          </a:p>
          <a:p>
            <a:pPr lvl="0"/>
            <a:r>
              <a:rPr lang="en-GB" dirty="0" err="1"/>
              <a:t>Fjdkfjsldkj</a:t>
            </a:r>
            <a:endParaRPr lang="en-GB" dirty="0"/>
          </a:p>
          <a:p>
            <a:pPr lvl="0"/>
            <a:r>
              <a:rPr lang="en-GB" dirty="0" err="1"/>
              <a:t>Jkfjasdklfjalsk</a:t>
            </a:r>
            <a:endParaRPr lang="en-GB" dirty="0"/>
          </a:p>
          <a:p>
            <a:pPr lvl="0"/>
            <a:endParaRPr lang="en-GB" dirty="0"/>
          </a:p>
        </p:txBody>
      </p:sp>
      <p:sp>
        <p:nvSpPr>
          <p:cNvPr id="10" name="슬라이드 번호 개체 틀 12">
            <a:extLst>
              <a:ext uri="{FF2B5EF4-FFF2-40B4-BE49-F238E27FC236}">
                <a16:creationId xmlns="" xmlns:a16="http://schemas.microsoft.com/office/drawing/2014/main" id="{1AEA3658-62EB-A24B-8B5C-38127754A5B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18B13439-71EF-5F4B-B473-842C9AAF25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0" y="6316329"/>
            <a:ext cx="1181615" cy="42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6953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and_content_image_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/>
          <p:cNvSpPr>
            <a:spLocks noGrp="1"/>
          </p:cNvSpPr>
          <p:nvPr>
            <p:ph type="pic" sz="quarter" idx="15"/>
          </p:nvPr>
        </p:nvSpPr>
        <p:spPr>
          <a:xfrm>
            <a:off x="0" y="717886"/>
            <a:ext cx="2452914" cy="4905828"/>
          </a:xfrm>
          <a:custGeom>
            <a:avLst/>
            <a:gdLst>
              <a:gd name="connsiteX0" fmla="*/ 0 w 2452914"/>
              <a:gd name="connsiteY0" fmla="*/ 0 h 4905828"/>
              <a:gd name="connsiteX1" fmla="*/ 2452914 w 2452914"/>
              <a:gd name="connsiteY1" fmla="*/ 2452914 h 4905828"/>
              <a:gd name="connsiteX2" fmla="*/ 0 w 2452914"/>
              <a:gd name="connsiteY2" fmla="*/ 4905828 h 4905828"/>
              <a:gd name="connsiteX3" fmla="*/ 0 w 2452914"/>
              <a:gd name="connsiteY3" fmla="*/ 3679371 h 4905828"/>
              <a:gd name="connsiteX4" fmla="*/ 1226457 w 2452914"/>
              <a:gd name="connsiteY4" fmla="*/ 2452914 h 4905828"/>
              <a:gd name="connsiteX5" fmla="*/ 0 w 2452914"/>
              <a:gd name="connsiteY5" fmla="*/ 1226457 h 490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52914" h="4905828">
                <a:moveTo>
                  <a:pt x="0" y="0"/>
                </a:moveTo>
                <a:cubicBezTo>
                  <a:pt x="1354707" y="0"/>
                  <a:pt x="2452914" y="1098207"/>
                  <a:pt x="2452914" y="2452914"/>
                </a:cubicBezTo>
                <a:cubicBezTo>
                  <a:pt x="2452914" y="3807621"/>
                  <a:pt x="1354707" y="4905828"/>
                  <a:pt x="0" y="4905828"/>
                </a:cubicBezTo>
                <a:lnTo>
                  <a:pt x="0" y="3679371"/>
                </a:lnTo>
                <a:cubicBezTo>
                  <a:pt x="677353" y="3679371"/>
                  <a:pt x="1226457" y="3130267"/>
                  <a:pt x="1226457" y="2452914"/>
                </a:cubicBezTo>
                <a:cubicBezTo>
                  <a:pt x="1226457" y="1775561"/>
                  <a:pt x="677353" y="1226457"/>
                  <a:pt x="0" y="122645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AA81B8A3-DEED-0C46-8830-E9531C503FF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060944" y="6356351"/>
            <a:ext cx="9155696" cy="348330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5371B642-A3A3-4245-9B05-EC4A9ED0C3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9504" y="662957"/>
            <a:ext cx="8327136" cy="1289651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1F7A88DF-AAAD-7B48-9B0D-503B5C067F9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89504" y="1952609"/>
            <a:ext cx="8327136" cy="4140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pic>
        <p:nvPicPr>
          <p:cNvPr id="28" name="Picture 27" descr="Shape, icon, circle&#10;&#10;Description automatically generated">
            <a:extLst>
              <a:ext uri="{FF2B5EF4-FFF2-40B4-BE49-F238E27FC236}">
                <a16:creationId xmlns="" xmlns:a16="http://schemas.microsoft.com/office/drawing/2014/main" id="{83D489A5-A88B-F84C-A113-CF1A6790AC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392" y="1952608"/>
            <a:ext cx="2448000" cy="2448000"/>
          </a:xfrm>
          <a:prstGeom prst="rect">
            <a:avLst/>
          </a:prstGeom>
        </p:spPr>
      </p:pic>
      <p:sp>
        <p:nvSpPr>
          <p:cNvPr id="31" name="슬라이드 번호 개체 틀 12">
            <a:extLst>
              <a:ext uri="{FF2B5EF4-FFF2-40B4-BE49-F238E27FC236}">
                <a16:creationId xmlns="" xmlns:a16="http://schemas.microsoft.com/office/drawing/2014/main" id="{9829469D-F4E9-E74D-8582-E14A1F5F5C3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51DE1C5-7126-1B4E-B550-7F12504C6D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109403" cy="39600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112B389F-F556-5545-9A82-F212B7FB2B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0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3362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and_content_image_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="" xmlns:a16="http://schemas.microsoft.com/office/drawing/2014/main" id="{5A4DD70E-AC35-4D40-B7A5-3C289AC68C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0381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AA81B8A3-DEED-0C46-8830-E9531C503FF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060944" y="6356351"/>
            <a:ext cx="9155696" cy="348330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5371B642-A3A3-4245-9B05-EC4A9ED0C3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4086" y="662957"/>
            <a:ext cx="9412554" cy="1289651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1F7A88DF-AAAD-7B48-9B0D-503B5C067F9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804086" y="1952609"/>
            <a:ext cx="9412554" cy="4140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31" name="슬라이드 번호 개체 틀 12">
            <a:extLst>
              <a:ext uri="{FF2B5EF4-FFF2-40B4-BE49-F238E27FC236}">
                <a16:creationId xmlns="" xmlns:a16="http://schemas.microsoft.com/office/drawing/2014/main" id="{9829469D-F4E9-E74D-8582-E14A1F5F5C3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5A147AB-CAEB-8D40-885D-B9ACA1EB46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109403" cy="3960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12A2BA01-2ECF-434C-81FE-56372A9CCD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0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4800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_and_content_image_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AA81B8A3-DEED-0C46-8830-E9531C503FF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060944" y="6356350"/>
            <a:ext cx="9155696" cy="355161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5371B642-A3A3-4245-9B05-EC4A9ED0C3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7447" y="662957"/>
            <a:ext cx="10039193" cy="1289651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1F7A88DF-AAAD-7B48-9B0D-503B5C067F9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77447" y="1952609"/>
            <a:ext cx="10039193" cy="4140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31" name="슬라이드 번호 개체 틀 12">
            <a:extLst>
              <a:ext uri="{FF2B5EF4-FFF2-40B4-BE49-F238E27FC236}">
                <a16:creationId xmlns="" xmlns:a16="http://schemas.microsoft.com/office/drawing/2014/main" id="{9829469D-F4E9-E74D-8582-E14A1F5F5C3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5" name="Picture 4" descr="Shape, arrow&#10;&#10;Description automatically generated">
            <a:extLst>
              <a:ext uri="{FF2B5EF4-FFF2-40B4-BE49-F238E27FC236}">
                <a16:creationId xmlns="" xmlns:a16="http://schemas.microsoft.com/office/drawing/2014/main" id="{F6BE1903-C184-2F4B-A4B7-1EA19E4AC4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436"/>
            <a:ext cx="3023866" cy="31121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83E02A2-B300-034F-AA05-A9C39893A0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109403" cy="3960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F527613A-6C5C-684E-9BC0-3D7752F611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0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3108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_and_content_image_s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AA81B8A3-DEED-0C46-8830-E9531C503FF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138182" y="6356351"/>
            <a:ext cx="9078457" cy="360000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5371B642-A3A3-4245-9B05-EC4A9ED0C3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7447" y="662957"/>
            <a:ext cx="10039193" cy="1289651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1F7A88DF-AAAD-7B48-9B0D-503B5C067F9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77447" y="1952609"/>
            <a:ext cx="10039193" cy="4140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31" name="슬라이드 번호 개체 틀 12">
            <a:extLst>
              <a:ext uri="{FF2B5EF4-FFF2-40B4-BE49-F238E27FC236}">
                <a16:creationId xmlns="" xmlns:a16="http://schemas.microsoft.com/office/drawing/2014/main" id="{9829469D-F4E9-E74D-8582-E14A1F5F5C3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DB4E3AC6-1CB2-1F47-BDC6-199C1355D8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22" y="6359888"/>
            <a:ext cx="1011724" cy="36000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5D04949A-08AD-AF4C-805A-949526AA4A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69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8306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title_background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 19">
            <a:extLst>
              <a:ext uri="{FF2B5EF4-FFF2-40B4-BE49-F238E27FC236}">
                <a16:creationId xmlns="" xmlns:a16="http://schemas.microsoft.com/office/drawing/2014/main" id="{AF1EC07F-F38D-834C-B3FE-A93EA6BC1A63}"/>
              </a:ext>
            </a:extLst>
          </p:cNvPr>
          <p:cNvSpPr/>
          <p:nvPr userDrawn="1"/>
        </p:nvSpPr>
        <p:spPr bwMode="auto">
          <a:xfrm>
            <a:off x="5955" y="5529768"/>
            <a:ext cx="2880428" cy="1328232"/>
          </a:xfrm>
          <a:custGeom>
            <a:avLst/>
            <a:gdLst>
              <a:gd name="connsiteX0" fmla="*/ 1440214 w 2880428"/>
              <a:gd name="connsiteY0" fmla="*/ 0 h 1328232"/>
              <a:gd name="connsiteX1" fmla="*/ 2878917 w 2880428"/>
              <a:gd name="connsiteY1" fmla="*/ 1298307 h 1328232"/>
              <a:gd name="connsiteX2" fmla="*/ 2880428 w 2880428"/>
              <a:gd name="connsiteY2" fmla="*/ 1328232 h 1328232"/>
              <a:gd name="connsiteX3" fmla="*/ 0 w 2880428"/>
              <a:gd name="connsiteY3" fmla="*/ 1328232 h 1328232"/>
              <a:gd name="connsiteX4" fmla="*/ 1511 w 2880428"/>
              <a:gd name="connsiteY4" fmla="*/ 1298307 h 1328232"/>
              <a:gd name="connsiteX5" fmla="*/ 1440214 w 2880428"/>
              <a:gd name="connsiteY5" fmla="*/ 0 h 132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80428" h="1328232">
                <a:moveTo>
                  <a:pt x="1440214" y="0"/>
                </a:moveTo>
                <a:cubicBezTo>
                  <a:pt x="2188993" y="0"/>
                  <a:pt x="2804858" y="569067"/>
                  <a:pt x="2878917" y="1298307"/>
                </a:cubicBezTo>
                <a:lnTo>
                  <a:pt x="2880428" y="1328232"/>
                </a:lnTo>
                <a:lnTo>
                  <a:pt x="0" y="1328232"/>
                </a:lnTo>
                <a:lnTo>
                  <a:pt x="1511" y="1298307"/>
                </a:lnTo>
                <a:cubicBezTo>
                  <a:pt x="75570" y="569067"/>
                  <a:pt x="691436" y="0"/>
                  <a:pt x="1440214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10" name="그림 개체 틀 8"/>
          <p:cNvSpPr>
            <a:spLocks noGrp="1"/>
          </p:cNvSpPr>
          <p:nvPr>
            <p:ph type="pic" sz="quarter" idx="13"/>
          </p:nvPr>
        </p:nvSpPr>
        <p:spPr>
          <a:xfrm>
            <a:off x="3624093" y="1620252"/>
            <a:ext cx="4542762" cy="4539916"/>
          </a:xfrm>
          <a:prstGeom prst="ellipse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11" name="그림 개체 틀 8"/>
          <p:cNvSpPr>
            <a:spLocks noGrp="1"/>
          </p:cNvSpPr>
          <p:nvPr>
            <p:ph type="pic" sz="quarter" idx="14"/>
          </p:nvPr>
        </p:nvSpPr>
        <p:spPr>
          <a:xfrm>
            <a:off x="6136106" y="468096"/>
            <a:ext cx="2862432" cy="2860639"/>
          </a:xfrm>
          <a:prstGeom prst="ellipse">
            <a:avLst/>
          </a:prstGeom>
        </p:spPr>
        <p:txBody>
          <a:bodyPr/>
          <a:lstStyle/>
          <a:p>
            <a:endParaRPr lang="ko-KR" altLang="en-US"/>
          </a:p>
        </p:txBody>
      </p: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D050C606-139F-F94B-A05B-BEE0478328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22" y="6359888"/>
            <a:ext cx="1011724" cy="360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B2F9E2EB-F8A1-2144-9643-C0EC4AC9555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111140" y="6389904"/>
            <a:ext cx="9838038" cy="36512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C58315CD-BB9F-7A47-BFCA-00E83F84D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2112" y="3120090"/>
            <a:ext cx="5547360" cy="2179942"/>
          </a:xfrm>
        </p:spPr>
        <p:txBody>
          <a:bodyPr/>
          <a:lstStyle>
            <a:lvl1pPr algn="ctr"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1BBF765-8629-CD4D-BA34-F529E28BA0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001" y="-1049888"/>
            <a:ext cx="2900930" cy="2860639"/>
          </a:xfrm>
          <a:prstGeom prst="rect">
            <a:avLst/>
          </a:prstGeom>
        </p:spPr>
      </p:pic>
      <p:sp>
        <p:nvSpPr>
          <p:cNvPr id="17" name="슬라이드 번호 개체 틀 12">
            <a:extLst>
              <a:ext uri="{FF2B5EF4-FFF2-40B4-BE49-F238E27FC236}">
                <a16:creationId xmlns="" xmlns:a16="http://schemas.microsoft.com/office/drawing/2014/main" id="{2E70F0FD-E5E5-C04C-BA32-74A928D349A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699218" y="5967"/>
            <a:ext cx="396000" cy="784800"/>
          </a:xfr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B6E327FF-52A3-AC4D-9B97-394E22DA07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69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322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_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="" xmlns:a16="http://schemas.microsoft.com/office/drawing/2014/main" id="{50492E25-124A-9A4F-B669-F2AF125F3C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28" y="-24384"/>
            <a:ext cx="12403066" cy="6984000"/>
          </a:xfrm>
          <a:prstGeom prst="rect">
            <a:avLst/>
          </a:prstGeom>
        </p:spPr>
      </p:pic>
      <p:sp>
        <p:nvSpPr>
          <p:cNvPr id="25" name="자유형 32">
            <a:extLst>
              <a:ext uri="{FF2B5EF4-FFF2-40B4-BE49-F238E27FC236}">
                <a16:creationId xmlns="" xmlns:a16="http://schemas.microsoft.com/office/drawing/2014/main" id="{4E43130D-F603-6A4E-B430-8A72FABCADFB}"/>
              </a:ext>
            </a:extLst>
          </p:cNvPr>
          <p:cNvSpPr/>
          <p:nvPr userDrawn="1"/>
        </p:nvSpPr>
        <p:spPr bwMode="auto">
          <a:xfrm>
            <a:off x="3088443" y="1084306"/>
            <a:ext cx="9103557" cy="5172119"/>
          </a:xfrm>
          <a:custGeom>
            <a:avLst/>
            <a:gdLst>
              <a:gd name="connsiteX0" fmla="*/ 862037 w 9103557"/>
              <a:gd name="connsiteY0" fmla="*/ 0 h 5172119"/>
              <a:gd name="connsiteX1" fmla="*/ 9103557 w 9103557"/>
              <a:gd name="connsiteY1" fmla="*/ 0 h 5172119"/>
              <a:gd name="connsiteX2" fmla="*/ 9103557 w 9103557"/>
              <a:gd name="connsiteY2" fmla="*/ 5172119 h 5172119"/>
              <a:gd name="connsiteX3" fmla="*/ 862037 w 9103557"/>
              <a:gd name="connsiteY3" fmla="*/ 5172119 h 5172119"/>
              <a:gd name="connsiteX4" fmla="*/ 0 w 9103557"/>
              <a:gd name="connsiteY4" fmla="*/ 4310082 h 5172119"/>
              <a:gd name="connsiteX5" fmla="*/ 0 w 9103557"/>
              <a:gd name="connsiteY5" fmla="*/ 862037 h 5172119"/>
              <a:gd name="connsiteX6" fmla="*/ 862037 w 9103557"/>
              <a:gd name="connsiteY6" fmla="*/ 0 h 5172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03557" h="5172119">
                <a:moveTo>
                  <a:pt x="862037" y="0"/>
                </a:moveTo>
                <a:lnTo>
                  <a:pt x="9103557" y="0"/>
                </a:lnTo>
                <a:lnTo>
                  <a:pt x="9103557" y="5172119"/>
                </a:lnTo>
                <a:lnTo>
                  <a:pt x="862037" y="5172119"/>
                </a:lnTo>
                <a:cubicBezTo>
                  <a:pt x="385947" y="5172119"/>
                  <a:pt x="0" y="4786172"/>
                  <a:pt x="0" y="4310082"/>
                </a:cubicBezTo>
                <a:lnTo>
                  <a:pt x="0" y="862037"/>
                </a:lnTo>
                <a:cubicBezTo>
                  <a:pt x="0" y="385947"/>
                  <a:pt x="385947" y="0"/>
                  <a:pt x="86203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ko-KR" altLang="en-US"/>
          </a:p>
        </p:txBody>
      </p:sp>
      <p:cxnSp>
        <p:nvCxnSpPr>
          <p:cNvPr id="28" name="직선 연결선 8">
            <a:extLst>
              <a:ext uri="{FF2B5EF4-FFF2-40B4-BE49-F238E27FC236}">
                <a16:creationId xmlns="" xmlns:a16="http://schemas.microsoft.com/office/drawing/2014/main" id="{B57863DC-C940-F946-A621-061005A661FE}"/>
              </a:ext>
            </a:extLst>
          </p:cNvPr>
          <p:cNvCxnSpPr/>
          <p:nvPr userDrawn="1"/>
        </p:nvCxnSpPr>
        <p:spPr>
          <a:xfrm>
            <a:off x="6272029" y="1675027"/>
            <a:ext cx="0" cy="39906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그림 개체 틀 8"/>
          <p:cNvSpPr>
            <a:spLocks noGrp="1"/>
          </p:cNvSpPr>
          <p:nvPr>
            <p:ph type="pic" sz="quarter" idx="15"/>
          </p:nvPr>
        </p:nvSpPr>
        <p:spPr>
          <a:xfrm>
            <a:off x="3634951" y="1725963"/>
            <a:ext cx="2101769" cy="2100454"/>
          </a:xfrm>
          <a:prstGeom prst="ellipse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14" name="그림 개체 틀 8"/>
          <p:cNvSpPr>
            <a:spLocks noGrp="1"/>
          </p:cNvSpPr>
          <p:nvPr>
            <p:ph type="pic" sz="quarter" idx="16"/>
          </p:nvPr>
        </p:nvSpPr>
        <p:spPr>
          <a:xfrm>
            <a:off x="6715580" y="1725963"/>
            <a:ext cx="2101769" cy="2100454"/>
          </a:xfrm>
          <a:prstGeom prst="ellipse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15" name="그림 개체 틀 8"/>
          <p:cNvSpPr>
            <a:spLocks noGrp="1"/>
          </p:cNvSpPr>
          <p:nvPr>
            <p:ph type="pic" sz="quarter" idx="17"/>
          </p:nvPr>
        </p:nvSpPr>
        <p:spPr>
          <a:xfrm>
            <a:off x="9790354" y="1725963"/>
            <a:ext cx="2101769" cy="2100454"/>
          </a:xfrm>
          <a:prstGeom prst="ellipse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A3BBE797-7784-D741-9261-70803E6E0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09" y="1103389"/>
            <a:ext cx="2490212" cy="2151875"/>
          </a:xfrm>
        </p:spPr>
        <p:txBody>
          <a:bodyPr anchor="b">
            <a:normAutofit/>
          </a:bodyPr>
          <a:lstStyle>
            <a:lvl1pPr>
              <a:defRPr sz="3600" cap="all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3" name="Text Placeholder 32">
            <a:extLst>
              <a:ext uri="{FF2B5EF4-FFF2-40B4-BE49-F238E27FC236}">
                <a16:creationId xmlns="" xmlns:a16="http://schemas.microsoft.com/office/drawing/2014/main" id="{02615421-31E3-D445-854E-302773A7CF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8408" y="3429000"/>
            <a:ext cx="2507029" cy="25209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6" name="슬라이드 번호 개체 틀 12">
            <a:extLst>
              <a:ext uri="{FF2B5EF4-FFF2-40B4-BE49-F238E27FC236}">
                <a16:creationId xmlns="" xmlns:a16="http://schemas.microsoft.com/office/drawing/2014/main" id="{449DCE1B-8EE1-2F48-AECA-53FE116EF53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7" name="Footer Placeholder 1">
            <a:extLst>
              <a:ext uri="{FF2B5EF4-FFF2-40B4-BE49-F238E27FC236}">
                <a16:creationId xmlns="" xmlns:a16="http://schemas.microsoft.com/office/drawing/2014/main" id="{E0115A98-F4A8-4B4E-A5B6-7C07494BB82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2111140" y="6389904"/>
            <a:ext cx="9838038" cy="36512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39" name="Text Placeholder 38">
            <a:extLst>
              <a:ext uri="{FF2B5EF4-FFF2-40B4-BE49-F238E27FC236}">
                <a16:creationId xmlns="" xmlns:a16="http://schemas.microsoft.com/office/drawing/2014/main" id="{E2668AA3-3302-AB4D-B6B7-3B1ADCCA071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62400" y="4008438"/>
            <a:ext cx="1341438" cy="403225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Text01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="" xmlns:a16="http://schemas.microsoft.com/office/drawing/2014/main" id="{906A256F-9582-6A4C-9F3F-A281097D35B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81984" y="4593684"/>
            <a:ext cx="1985130" cy="118000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Click to edit</a:t>
            </a:r>
            <a:endParaRPr lang="x-none" dirty="0"/>
          </a:p>
        </p:txBody>
      </p:sp>
      <p:sp>
        <p:nvSpPr>
          <p:cNvPr id="42" name="Text Placeholder 38">
            <a:extLst>
              <a:ext uri="{FF2B5EF4-FFF2-40B4-BE49-F238E27FC236}">
                <a16:creationId xmlns="" xmlns:a16="http://schemas.microsoft.com/office/drawing/2014/main" id="{AACB43EE-3078-8545-ABB4-B8E957648E8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38627" y="4008438"/>
            <a:ext cx="1341438" cy="403225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Text01</a:t>
            </a:r>
          </a:p>
        </p:txBody>
      </p:sp>
      <p:sp>
        <p:nvSpPr>
          <p:cNvPr id="43" name="Text Placeholder 40">
            <a:extLst>
              <a:ext uri="{FF2B5EF4-FFF2-40B4-BE49-F238E27FC236}">
                <a16:creationId xmlns="" xmlns:a16="http://schemas.microsoft.com/office/drawing/2014/main" id="{9B85BC0F-9A67-B544-A8D8-CC36B699740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758211" y="4593684"/>
            <a:ext cx="1985130" cy="118000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Click to edit</a:t>
            </a:r>
            <a:endParaRPr lang="x-none" dirty="0"/>
          </a:p>
        </p:txBody>
      </p:sp>
      <p:sp>
        <p:nvSpPr>
          <p:cNvPr id="44" name="Text Placeholder 38">
            <a:extLst>
              <a:ext uri="{FF2B5EF4-FFF2-40B4-BE49-F238E27FC236}">
                <a16:creationId xmlns="" xmlns:a16="http://schemas.microsoft.com/office/drawing/2014/main" id="{F837E1AA-8CC0-224E-AFB5-32B87822858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164947" y="4008438"/>
            <a:ext cx="1341438" cy="403225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Text01</a:t>
            </a:r>
          </a:p>
        </p:txBody>
      </p:sp>
      <p:sp>
        <p:nvSpPr>
          <p:cNvPr id="45" name="Text Placeholder 40">
            <a:extLst>
              <a:ext uri="{FF2B5EF4-FFF2-40B4-BE49-F238E27FC236}">
                <a16:creationId xmlns="" xmlns:a16="http://schemas.microsoft.com/office/drawing/2014/main" id="{5C55AB3B-54F0-6545-9850-B087EF03081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884531" y="4593684"/>
            <a:ext cx="1985130" cy="118000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Click to edit</a:t>
            </a:r>
            <a:endParaRPr lang="x-none" dirty="0"/>
          </a:p>
        </p:txBody>
      </p:sp>
      <p:cxnSp>
        <p:nvCxnSpPr>
          <p:cNvPr id="46" name="직선 연결선 8">
            <a:extLst>
              <a:ext uri="{FF2B5EF4-FFF2-40B4-BE49-F238E27FC236}">
                <a16:creationId xmlns="" xmlns:a16="http://schemas.microsoft.com/office/drawing/2014/main" id="{AA3DF89C-F4DA-0542-B70B-9B3854A06476}"/>
              </a:ext>
            </a:extLst>
          </p:cNvPr>
          <p:cNvCxnSpPr/>
          <p:nvPr userDrawn="1"/>
        </p:nvCxnSpPr>
        <p:spPr>
          <a:xfrm>
            <a:off x="9338317" y="1656739"/>
            <a:ext cx="0" cy="39906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3F388A5B-52E6-C042-AC92-B3C586FF61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008548" cy="360000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="" xmlns:a16="http://schemas.microsoft.com/office/drawing/2014/main" id="{69EAEF30-F2BA-3249-A538-3F9FDE7FAF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69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398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_p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25D92268-3EE3-164E-98A0-006F6F9416B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197656" y="6356351"/>
            <a:ext cx="9088181" cy="346412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54" name="Freeform 53">
            <a:extLst>
              <a:ext uri="{FF2B5EF4-FFF2-40B4-BE49-F238E27FC236}">
                <a16:creationId xmlns="" xmlns:a16="http://schemas.microsoft.com/office/drawing/2014/main" id="{7A9A3D65-F279-8E44-9C94-E2755D04E7DF}"/>
              </a:ext>
            </a:extLst>
          </p:cNvPr>
          <p:cNvSpPr/>
          <p:nvPr userDrawn="1"/>
        </p:nvSpPr>
        <p:spPr bwMode="auto">
          <a:xfrm>
            <a:off x="7196688" y="1322641"/>
            <a:ext cx="4089150" cy="4089150"/>
          </a:xfrm>
          <a:custGeom>
            <a:avLst/>
            <a:gdLst>
              <a:gd name="connsiteX0" fmla="*/ 407621 w 4089150"/>
              <a:gd name="connsiteY0" fmla="*/ 823284 h 4089150"/>
              <a:gd name="connsiteX1" fmla="*/ 583453 w 4089150"/>
              <a:gd name="connsiteY1" fmla="*/ 948293 h 4089150"/>
              <a:gd name="connsiteX2" fmla="*/ 1153894 w 4089150"/>
              <a:gd name="connsiteY2" fmla="*/ 2157888 h 4089150"/>
              <a:gd name="connsiteX3" fmla="*/ 667861 w 4089150"/>
              <a:gd name="connsiteY3" fmla="*/ 3292586 h 4089150"/>
              <a:gd name="connsiteX4" fmla="*/ 526474 w 4089150"/>
              <a:gd name="connsiteY4" fmla="*/ 3410683 h 4089150"/>
              <a:gd name="connsiteX5" fmla="*/ 466882 w 4089150"/>
              <a:gd name="connsiteY5" fmla="*/ 3345115 h 4089150"/>
              <a:gd name="connsiteX6" fmla="*/ 0 w 4089150"/>
              <a:gd name="connsiteY6" fmla="*/ 2044575 h 4089150"/>
              <a:gd name="connsiteX7" fmla="*/ 349181 w 4089150"/>
              <a:gd name="connsiteY7" fmla="*/ 901434 h 4089150"/>
              <a:gd name="connsiteX8" fmla="*/ 2044575 w 4089150"/>
              <a:gd name="connsiteY8" fmla="*/ 0 h 4089150"/>
              <a:gd name="connsiteX9" fmla="*/ 4089150 w 4089150"/>
              <a:gd name="connsiteY9" fmla="*/ 2044575 h 4089150"/>
              <a:gd name="connsiteX10" fmla="*/ 2044575 w 4089150"/>
              <a:gd name="connsiteY10" fmla="*/ 4089150 h 4089150"/>
              <a:gd name="connsiteX11" fmla="*/ 1956836 w 4089150"/>
              <a:gd name="connsiteY11" fmla="*/ 4084720 h 4089150"/>
              <a:gd name="connsiteX12" fmla="*/ 1956836 w 4089150"/>
              <a:gd name="connsiteY12" fmla="*/ 3698599 h 4089150"/>
              <a:gd name="connsiteX13" fmla="*/ 1988728 w 4089150"/>
              <a:gd name="connsiteY13" fmla="*/ 3700209 h 4089150"/>
              <a:gd name="connsiteX14" fmla="*/ 3646078 w 4089150"/>
              <a:gd name="connsiteY14" fmla="*/ 2042859 h 4089150"/>
              <a:gd name="connsiteX15" fmla="*/ 1988728 w 4089150"/>
              <a:gd name="connsiteY15" fmla="*/ 385509 h 4089150"/>
              <a:gd name="connsiteX16" fmla="*/ 1956836 w 4089150"/>
              <a:gd name="connsiteY16" fmla="*/ 387120 h 4089150"/>
              <a:gd name="connsiteX17" fmla="*/ 1956836 w 4089150"/>
              <a:gd name="connsiteY17" fmla="*/ 4431 h 408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9150" h="4089150">
                <a:moveTo>
                  <a:pt x="407621" y="823284"/>
                </a:moveTo>
                <a:lnTo>
                  <a:pt x="583453" y="948293"/>
                </a:lnTo>
                <a:cubicBezTo>
                  <a:pt x="931836" y="1235804"/>
                  <a:pt x="1153894" y="1670914"/>
                  <a:pt x="1153894" y="2157888"/>
                </a:cubicBezTo>
                <a:cubicBezTo>
                  <a:pt x="1153894" y="2604281"/>
                  <a:pt x="967304" y="3007094"/>
                  <a:pt x="667861" y="3292586"/>
                </a:cubicBezTo>
                <a:lnTo>
                  <a:pt x="526474" y="3410683"/>
                </a:lnTo>
                <a:lnTo>
                  <a:pt x="466882" y="3345115"/>
                </a:lnTo>
                <a:cubicBezTo>
                  <a:pt x="175211" y="2991692"/>
                  <a:pt x="0" y="2538595"/>
                  <a:pt x="0" y="2044575"/>
                </a:cubicBezTo>
                <a:cubicBezTo>
                  <a:pt x="0" y="1621130"/>
                  <a:pt x="128727" y="1227750"/>
                  <a:pt x="349181" y="901434"/>
                </a:cubicBezTo>
                <a:close/>
                <a:moveTo>
                  <a:pt x="2044575" y="0"/>
                </a:moveTo>
                <a:cubicBezTo>
                  <a:pt x="3173763" y="0"/>
                  <a:pt x="4089150" y="915387"/>
                  <a:pt x="4089150" y="2044575"/>
                </a:cubicBezTo>
                <a:cubicBezTo>
                  <a:pt x="4089150" y="3173763"/>
                  <a:pt x="3173763" y="4089150"/>
                  <a:pt x="2044575" y="4089150"/>
                </a:cubicBezTo>
                <a:lnTo>
                  <a:pt x="1956836" y="4084720"/>
                </a:lnTo>
                <a:lnTo>
                  <a:pt x="1956836" y="3698599"/>
                </a:lnTo>
                <a:lnTo>
                  <a:pt x="1988728" y="3700209"/>
                </a:lnTo>
                <a:cubicBezTo>
                  <a:pt x="2904057" y="3700209"/>
                  <a:pt x="3646078" y="2958188"/>
                  <a:pt x="3646078" y="2042859"/>
                </a:cubicBezTo>
                <a:cubicBezTo>
                  <a:pt x="3646078" y="1127530"/>
                  <a:pt x="2904057" y="385509"/>
                  <a:pt x="1988728" y="385509"/>
                </a:cubicBezTo>
                <a:lnTo>
                  <a:pt x="1956836" y="387120"/>
                </a:lnTo>
                <a:lnTo>
                  <a:pt x="1956836" y="443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자유형 17">
            <a:extLst>
              <a:ext uri="{FF2B5EF4-FFF2-40B4-BE49-F238E27FC236}">
                <a16:creationId xmlns="" xmlns:a16="http://schemas.microsoft.com/office/drawing/2014/main" id="{93E54A54-93AE-D741-84E7-C429DC13E169}"/>
              </a:ext>
            </a:extLst>
          </p:cNvPr>
          <p:cNvSpPr/>
          <p:nvPr userDrawn="1"/>
        </p:nvSpPr>
        <p:spPr bwMode="auto">
          <a:xfrm>
            <a:off x="981960" y="0"/>
            <a:ext cx="2557992" cy="1912983"/>
          </a:xfrm>
          <a:custGeom>
            <a:avLst/>
            <a:gdLst>
              <a:gd name="connsiteX0" fmla="*/ 174406 w 2557992"/>
              <a:gd name="connsiteY0" fmla="*/ 0 h 1912983"/>
              <a:gd name="connsiteX1" fmla="*/ 2383586 w 2557992"/>
              <a:gd name="connsiteY1" fmla="*/ 0 h 1912983"/>
              <a:gd name="connsiteX2" fmla="*/ 2457482 w 2557992"/>
              <a:gd name="connsiteY2" fmla="*/ 136144 h 1912983"/>
              <a:gd name="connsiteX3" fmla="*/ 2557992 w 2557992"/>
              <a:gd name="connsiteY3" fmla="*/ 633987 h 1912983"/>
              <a:gd name="connsiteX4" fmla="*/ 1278996 w 2557992"/>
              <a:gd name="connsiteY4" fmla="*/ 1912983 h 1912983"/>
              <a:gd name="connsiteX5" fmla="*/ 0 w 2557992"/>
              <a:gd name="connsiteY5" fmla="*/ 633987 h 1912983"/>
              <a:gd name="connsiteX6" fmla="*/ 100510 w 2557992"/>
              <a:gd name="connsiteY6" fmla="*/ 136144 h 191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57992" h="1912983">
                <a:moveTo>
                  <a:pt x="174406" y="0"/>
                </a:moveTo>
                <a:lnTo>
                  <a:pt x="2383586" y="0"/>
                </a:lnTo>
                <a:lnTo>
                  <a:pt x="2457482" y="136144"/>
                </a:lnTo>
                <a:cubicBezTo>
                  <a:pt x="2522203" y="289161"/>
                  <a:pt x="2557992" y="457395"/>
                  <a:pt x="2557992" y="633987"/>
                </a:cubicBezTo>
                <a:cubicBezTo>
                  <a:pt x="2557992" y="1340357"/>
                  <a:pt x="1985366" y="1912983"/>
                  <a:pt x="1278996" y="1912983"/>
                </a:cubicBezTo>
                <a:cubicBezTo>
                  <a:pt x="572626" y="1912983"/>
                  <a:pt x="0" y="1340357"/>
                  <a:pt x="0" y="633987"/>
                </a:cubicBezTo>
                <a:cubicBezTo>
                  <a:pt x="0" y="457395"/>
                  <a:pt x="35789" y="289161"/>
                  <a:pt x="100510" y="13614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ko-KR" altLang="en-US"/>
          </a:p>
        </p:txBody>
      </p:sp>
      <p:sp>
        <p:nvSpPr>
          <p:cNvPr id="12" name="슬라이드 번호 개체 틀 12">
            <a:extLst>
              <a:ext uri="{FF2B5EF4-FFF2-40B4-BE49-F238E27FC236}">
                <a16:creationId xmlns="" xmlns:a16="http://schemas.microsoft.com/office/drawing/2014/main" id="{6B112C95-A11D-AD4D-A7B2-9E6804B858B0}"/>
              </a:ext>
            </a:extLst>
          </p:cNvPr>
          <p:cNvSpPr txBox="1">
            <a:spLocks/>
          </p:cNvSpPr>
          <p:nvPr userDrawn="1"/>
        </p:nvSpPr>
        <p:spPr>
          <a:xfrm>
            <a:off x="5898000" y="-7215"/>
            <a:ext cx="396000" cy="7848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45" name="타원 14">
            <a:extLst>
              <a:ext uri="{FF2B5EF4-FFF2-40B4-BE49-F238E27FC236}">
                <a16:creationId xmlns="" xmlns:a16="http://schemas.microsoft.com/office/drawing/2014/main" id="{E9DBAEA5-86D3-1C48-A23F-DFEC2033F2D5}"/>
              </a:ext>
            </a:extLst>
          </p:cNvPr>
          <p:cNvSpPr/>
          <p:nvPr userDrawn="1"/>
        </p:nvSpPr>
        <p:spPr bwMode="auto">
          <a:xfrm>
            <a:off x="5215489" y="1912983"/>
            <a:ext cx="3135094" cy="3135094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ko-KR" altLang="en-US"/>
          </a:p>
        </p:txBody>
      </p:sp>
      <p:sp>
        <p:nvSpPr>
          <p:cNvPr id="55" name="Picture Placeholder 54">
            <a:extLst>
              <a:ext uri="{FF2B5EF4-FFF2-40B4-BE49-F238E27FC236}">
                <a16:creationId xmlns="" xmlns:a16="http://schemas.microsoft.com/office/drawing/2014/main" id="{1DF56E54-7992-824D-82AE-B2C8728E3F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58621" y="1163638"/>
            <a:ext cx="3584146" cy="4403726"/>
          </a:xfrm>
          <a:custGeom>
            <a:avLst/>
            <a:gdLst>
              <a:gd name="connsiteX0" fmla="*/ 1715517 w 3584146"/>
              <a:gd name="connsiteY0" fmla="*/ 0 h 4403726"/>
              <a:gd name="connsiteX1" fmla="*/ 1894904 w 3584146"/>
              <a:gd name="connsiteY1" fmla="*/ 9058 h 4403726"/>
              <a:gd name="connsiteX2" fmla="*/ 1894904 w 3584146"/>
              <a:gd name="connsiteY2" fmla="*/ 546124 h 4403726"/>
              <a:gd name="connsiteX3" fmla="*/ 1926796 w 3584146"/>
              <a:gd name="connsiteY3" fmla="*/ 544513 h 4403726"/>
              <a:gd name="connsiteX4" fmla="*/ 3584146 w 3584146"/>
              <a:gd name="connsiteY4" fmla="*/ 2201863 h 4403726"/>
              <a:gd name="connsiteX5" fmla="*/ 1926796 w 3584146"/>
              <a:gd name="connsiteY5" fmla="*/ 3859213 h 4403726"/>
              <a:gd name="connsiteX6" fmla="*/ 1894904 w 3584146"/>
              <a:gd name="connsiteY6" fmla="*/ 3857603 h 4403726"/>
              <a:gd name="connsiteX7" fmla="*/ 1894904 w 3584146"/>
              <a:gd name="connsiteY7" fmla="*/ 4394668 h 4403726"/>
              <a:gd name="connsiteX8" fmla="*/ 1715517 w 3584146"/>
              <a:gd name="connsiteY8" fmla="*/ 4403726 h 4403726"/>
              <a:gd name="connsiteX9" fmla="*/ 158565 w 3584146"/>
              <a:gd name="connsiteY9" fmla="*/ 3758815 h 4403726"/>
              <a:gd name="connsiteX10" fmla="*/ 152801 w 3584146"/>
              <a:gd name="connsiteY10" fmla="*/ 3752474 h 4403726"/>
              <a:gd name="connsiteX11" fmla="*/ 271601 w 3584146"/>
              <a:gd name="connsiteY11" fmla="*/ 3695245 h 4403726"/>
              <a:gd name="connsiteX12" fmla="*/ 1091962 w 3584146"/>
              <a:gd name="connsiteY12" fmla="*/ 2316892 h 4403726"/>
              <a:gd name="connsiteX13" fmla="*/ 134575 w 3584146"/>
              <a:gd name="connsiteY13" fmla="*/ 872531 h 4403726"/>
              <a:gd name="connsiteX14" fmla="*/ 0 w 3584146"/>
              <a:gd name="connsiteY14" fmla="*/ 823276 h 4403726"/>
              <a:gd name="connsiteX15" fmla="*/ 16453 w 3584146"/>
              <a:gd name="connsiteY15" fmla="*/ 801274 h 4403726"/>
              <a:gd name="connsiteX16" fmla="*/ 1715517 w 3584146"/>
              <a:gd name="connsiteY16" fmla="*/ 0 h 4403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84146" h="4403726">
                <a:moveTo>
                  <a:pt x="1715517" y="0"/>
                </a:moveTo>
                <a:lnTo>
                  <a:pt x="1894904" y="9058"/>
                </a:lnTo>
                <a:lnTo>
                  <a:pt x="1894904" y="546124"/>
                </a:lnTo>
                <a:lnTo>
                  <a:pt x="1926796" y="544513"/>
                </a:lnTo>
                <a:cubicBezTo>
                  <a:pt x="2842125" y="544513"/>
                  <a:pt x="3584146" y="1286534"/>
                  <a:pt x="3584146" y="2201863"/>
                </a:cubicBezTo>
                <a:cubicBezTo>
                  <a:pt x="3584146" y="3117192"/>
                  <a:pt x="2842125" y="3859213"/>
                  <a:pt x="1926796" y="3859213"/>
                </a:cubicBezTo>
                <a:lnTo>
                  <a:pt x="1894904" y="3857603"/>
                </a:lnTo>
                <a:lnTo>
                  <a:pt x="1894904" y="4394668"/>
                </a:lnTo>
                <a:lnTo>
                  <a:pt x="1715517" y="4403726"/>
                </a:lnTo>
                <a:cubicBezTo>
                  <a:pt x="1107490" y="4403726"/>
                  <a:pt x="557024" y="4157274"/>
                  <a:pt x="158565" y="3758815"/>
                </a:cubicBezTo>
                <a:lnTo>
                  <a:pt x="152801" y="3752474"/>
                </a:lnTo>
                <a:lnTo>
                  <a:pt x="271601" y="3695245"/>
                </a:lnTo>
                <a:cubicBezTo>
                  <a:pt x="760245" y="3429797"/>
                  <a:pt x="1091962" y="2912083"/>
                  <a:pt x="1091962" y="2316892"/>
                </a:cubicBezTo>
                <a:cubicBezTo>
                  <a:pt x="1091962" y="1667593"/>
                  <a:pt x="697191" y="1110498"/>
                  <a:pt x="134575" y="872531"/>
                </a:cubicBezTo>
                <a:lnTo>
                  <a:pt x="0" y="823276"/>
                </a:lnTo>
                <a:lnTo>
                  <a:pt x="16453" y="801274"/>
                </a:lnTo>
                <a:cubicBezTo>
                  <a:pt x="420307" y="311916"/>
                  <a:pt x="1031486" y="0"/>
                  <a:pt x="17155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pic>
        <p:nvPicPr>
          <p:cNvPr id="59" name="Picture 58">
            <a:extLst>
              <a:ext uri="{FF2B5EF4-FFF2-40B4-BE49-F238E27FC236}">
                <a16:creationId xmlns="" xmlns:a16="http://schemas.microsoft.com/office/drawing/2014/main" id="{FEAD2713-7763-5644-AEE3-845EC76792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581" y="2654706"/>
            <a:ext cx="1674911" cy="1651648"/>
          </a:xfrm>
          <a:prstGeom prst="rect">
            <a:avLst/>
          </a:prstGeom>
        </p:spPr>
      </p:pic>
      <p:sp>
        <p:nvSpPr>
          <p:cNvPr id="60" name="Title 59">
            <a:extLst>
              <a:ext uri="{FF2B5EF4-FFF2-40B4-BE49-F238E27FC236}">
                <a16:creationId xmlns="" xmlns:a16="http://schemas.microsoft.com/office/drawing/2014/main" id="{27BD7337-7BE8-074C-B6EC-BB8824CA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150" y="2194760"/>
            <a:ext cx="4002024" cy="1325563"/>
          </a:xfrm>
        </p:spPr>
        <p:txBody>
          <a:bodyPr>
            <a:noAutofit/>
          </a:bodyPr>
          <a:lstStyle>
            <a:lvl1pPr>
              <a:defRPr sz="3600" b="1" cap="all" spc="150" baseline="0"/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62" name="Text Placeholder 61">
            <a:extLst>
              <a:ext uri="{FF2B5EF4-FFF2-40B4-BE49-F238E27FC236}">
                <a16:creationId xmlns="" xmlns:a16="http://schemas.microsoft.com/office/drawing/2014/main" id="{C5C34163-695A-0B41-96A3-10D3EE42A0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0529" y="3602670"/>
            <a:ext cx="4038646" cy="2517714"/>
          </a:xfr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09E143EE-2B07-A54A-AB71-B37212919B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008548" cy="360000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="" xmlns:a16="http://schemas.microsoft.com/office/drawing/2014/main" id="{37147E0C-FC5C-9E4E-B4D4-693C5175F5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69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8470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age_p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25D92268-3EE3-164E-98A0-006F6F9416B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197656" y="6356350"/>
            <a:ext cx="9088181" cy="358413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54" name="Freeform 53">
            <a:extLst>
              <a:ext uri="{FF2B5EF4-FFF2-40B4-BE49-F238E27FC236}">
                <a16:creationId xmlns="" xmlns:a16="http://schemas.microsoft.com/office/drawing/2014/main" id="{7A9A3D65-F279-8E44-9C94-E2755D04E7DF}"/>
              </a:ext>
            </a:extLst>
          </p:cNvPr>
          <p:cNvSpPr/>
          <p:nvPr userDrawn="1"/>
        </p:nvSpPr>
        <p:spPr bwMode="auto">
          <a:xfrm>
            <a:off x="7196688" y="1322641"/>
            <a:ext cx="4089150" cy="4089150"/>
          </a:xfrm>
          <a:custGeom>
            <a:avLst/>
            <a:gdLst>
              <a:gd name="connsiteX0" fmla="*/ 407621 w 4089150"/>
              <a:gd name="connsiteY0" fmla="*/ 823284 h 4089150"/>
              <a:gd name="connsiteX1" fmla="*/ 583453 w 4089150"/>
              <a:gd name="connsiteY1" fmla="*/ 948293 h 4089150"/>
              <a:gd name="connsiteX2" fmla="*/ 1153894 w 4089150"/>
              <a:gd name="connsiteY2" fmla="*/ 2157888 h 4089150"/>
              <a:gd name="connsiteX3" fmla="*/ 667861 w 4089150"/>
              <a:gd name="connsiteY3" fmla="*/ 3292586 h 4089150"/>
              <a:gd name="connsiteX4" fmla="*/ 526474 w 4089150"/>
              <a:gd name="connsiteY4" fmla="*/ 3410683 h 4089150"/>
              <a:gd name="connsiteX5" fmla="*/ 466882 w 4089150"/>
              <a:gd name="connsiteY5" fmla="*/ 3345115 h 4089150"/>
              <a:gd name="connsiteX6" fmla="*/ 0 w 4089150"/>
              <a:gd name="connsiteY6" fmla="*/ 2044575 h 4089150"/>
              <a:gd name="connsiteX7" fmla="*/ 349181 w 4089150"/>
              <a:gd name="connsiteY7" fmla="*/ 901434 h 4089150"/>
              <a:gd name="connsiteX8" fmla="*/ 2044575 w 4089150"/>
              <a:gd name="connsiteY8" fmla="*/ 0 h 4089150"/>
              <a:gd name="connsiteX9" fmla="*/ 4089150 w 4089150"/>
              <a:gd name="connsiteY9" fmla="*/ 2044575 h 4089150"/>
              <a:gd name="connsiteX10" fmla="*/ 2044575 w 4089150"/>
              <a:gd name="connsiteY10" fmla="*/ 4089150 h 4089150"/>
              <a:gd name="connsiteX11" fmla="*/ 1956836 w 4089150"/>
              <a:gd name="connsiteY11" fmla="*/ 4084720 h 4089150"/>
              <a:gd name="connsiteX12" fmla="*/ 1956836 w 4089150"/>
              <a:gd name="connsiteY12" fmla="*/ 3698599 h 4089150"/>
              <a:gd name="connsiteX13" fmla="*/ 1988728 w 4089150"/>
              <a:gd name="connsiteY13" fmla="*/ 3700209 h 4089150"/>
              <a:gd name="connsiteX14" fmla="*/ 3646078 w 4089150"/>
              <a:gd name="connsiteY14" fmla="*/ 2042859 h 4089150"/>
              <a:gd name="connsiteX15" fmla="*/ 1988728 w 4089150"/>
              <a:gd name="connsiteY15" fmla="*/ 385509 h 4089150"/>
              <a:gd name="connsiteX16" fmla="*/ 1956836 w 4089150"/>
              <a:gd name="connsiteY16" fmla="*/ 387120 h 4089150"/>
              <a:gd name="connsiteX17" fmla="*/ 1956836 w 4089150"/>
              <a:gd name="connsiteY17" fmla="*/ 4431 h 408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9150" h="4089150">
                <a:moveTo>
                  <a:pt x="407621" y="823284"/>
                </a:moveTo>
                <a:lnTo>
                  <a:pt x="583453" y="948293"/>
                </a:lnTo>
                <a:cubicBezTo>
                  <a:pt x="931836" y="1235804"/>
                  <a:pt x="1153894" y="1670914"/>
                  <a:pt x="1153894" y="2157888"/>
                </a:cubicBezTo>
                <a:cubicBezTo>
                  <a:pt x="1153894" y="2604281"/>
                  <a:pt x="967304" y="3007094"/>
                  <a:pt x="667861" y="3292586"/>
                </a:cubicBezTo>
                <a:lnTo>
                  <a:pt x="526474" y="3410683"/>
                </a:lnTo>
                <a:lnTo>
                  <a:pt x="466882" y="3345115"/>
                </a:lnTo>
                <a:cubicBezTo>
                  <a:pt x="175211" y="2991692"/>
                  <a:pt x="0" y="2538595"/>
                  <a:pt x="0" y="2044575"/>
                </a:cubicBezTo>
                <a:cubicBezTo>
                  <a:pt x="0" y="1621130"/>
                  <a:pt x="128727" y="1227750"/>
                  <a:pt x="349181" y="901434"/>
                </a:cubicBezTo>
                <a:close/>
                <a:moveTo>
                  <a:pt x="2044575" y="0"/>
                </a:moveTo>
                <a:cubicBezTo>
                  <a:pt x="3173763" y="0"/>
                  <a:pt x="4089150" y="915387"/>
                  <a:pt x="4089150" y="2044575"/>
                </a:cubicBezTo>
                <a:cubicBezTo>
                  <a:pt x="4089150" y="3173763"/>
                  <a:pt x="3173763" y="4089150"/>
                  <a:pt x="2044575" y="4089150"/>
                </a:cubicBezTo>
                <a:lnTo>
                  <a:pt x="1956836" y="4084720"/>
                </a:lnTo>
                <a:lnTo>
                  <a:pt x="1956836" y="3698599"/>
                </a:lnTo>
                <a:lnTo>
                  <a:pt x="1988728" y="3700209"/>
                </a:lnTo>
                <a:cubicBezTo>
                  <a:pt x="2904057" y="3700209"/>
                  <a:pt x="3646078" y="2958188"/>
                  <a:pt x="3646078" y="2042859"/>
                </a:cubicBezTo>
                <a:cubicBezTo>
                  <a:pt x="3646078" y="1127530"/>
                  <a:pt x="2904057" y="385509"/>
                  <a:pt x="1988728" y="385509"/>
                </a:cubicBezTo>
                <a:lnTo>
                  <a:pt x="1956836" y="387120"/>
                </a:lnTo>
                <a:lnTo>
                  <a:pt x="1956836" y="443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슬라이드 번호 개체 틀 12">
            <a:extLst>
              <a:ext uri="{FF2B5EF4-FFF2-40B4-BE49-F238E27FC236}">
                <a16:creationId xmlns="" xmlns:a16="http://schemas.microsoft.com/office/drawing/2014/main" id="{6B112C95-A11D-AD4D-A7B2-9E6804B858B0}"/>
              </a:ext>
            </a:extLst>
          </p:cNvPr>
          <p:cNvSpPr txBox="1">
            <a:spLocks/>
          </p:cNvSpPr>
          <p:nvPr userDrawn="1"/>
        </p:nvSpPr>
        <p:spPr>
          <a:xfrm>
            <a:off x="5898000" y="-7215"/>
            <a:ext cx="396000" cy="7848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45" name="타원 14">
            <a:extLst>
              <a:ext uri="{FF2B5EF4-FFF2-40B4-BE49-F238E27FC236}">
                <a16:creationId xmlns="" xmlns:a16="http://schemas.microsoft.com/office/drawing/2014/main" id="{E9DBAEA5-86D3-1C48-A23F-DFEC2033F2D5}"/>
              </a:ext>
            </a:extLst>
          </p:cNvPr>
          <p:cNvSpPr/>
          <p:nvPr userDrawn="1"/>
        </p:nvSpPr>
        <p:spPr bwMode="auto">
          <a:xfrm>
            <a:off x="5215489" y="1912983"/>
            <a:ext cx="3135094" cy="31350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ko-KR" altLang="en-US"/>
          </a:p>
        </p:txBody>
      </p:sp>
      <p:sp>
        <p:nvSpPr>
          <p:cNvPr id="55" name="Picture Placeholder 54">
            <a:extLst>
              <a:ext uri="{FF2B5EF4-FFF2-40B4-BE49-F238E27FC236}">
                <a16:creationId xmlns="" xmlns:a16="http://schemas.microsoft.com/office/drawing/2014/main" id="{1DF56E54-7992-824D-82AE-B2C8728E3F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58621" y="1163638"/>
            <a:ext cx="3584146" cy="4403726"/>
          </a:xfrm>
          <a:custGeom>
            <a:avLst/>
            <a:gdLst>
              <a:gd name="connsiteX0" fmla="*/ 1715517 w 3584146"/>
              <a:gd name="connsiteY0" fmla="*/ 0 h 4403726"/>
              <a:gd name="connsiteX1" fmla="*/ 1894904 w 3584146"/>
              <a:gd name="connsiteY1" fmla="*/ 9058 h 4403726"/>
              <a:gd name="connsiteX2" fmla="*/ 1894904 w 3584146"/>
              <a:gd name="connsiteY2" fmla="*/ 546124 h 4403726"/>
              <a:gd name="connsiteX3" fmla="*/ 1926796 w 3584146"/>
              <a:gd name="connsiteY3" fmla="*/ 544513 h 4403726"/>
              <a:gd name="connsiteX4" fmla="*/ 3584146 w 3584146"/>
              <a:gd name="connsiteY4" fmla="*/ 2201863 h 4403726"/>
              <a:gd name="connsiteX5" fmla="*/ 1926796 w 3584146"/>
              <a:gd name="connsiteY5" fmla="*/ 3859213 h 4403726"/>
              <a:gd name="connsiteX6" fmla="*/ 1894904 w 3584146"/>
              <a:gd name="connsiteY6" fmla="*/ 3857603 h 4403726"/>
              <a:gd name="connsiteX7" fmla="*/ 1894904 w 3584146"/>
              <a:gd name="connsiteY7" fmla="*/ 4394668 h 4403726"/>
              <a:gd name="connsiteX8" fmla="*/ 1715517 w 3584146"/>
              <a:gd name="connsiteY8" fmla="*/ 4403726 h 4403726"/>
              <a:gd name="connsiteX9" fmla="*/ 158565 w 3584146"/>
              <a:gd name="connsiteY9" fmla="*/ 3758815 h 4403726"/>
              <a:gd name="connsiteX10" fmla="*/ 152801 w 3584146"/>
              <a:gd name="connsiteY10" fmla="*/ 3752474 h 4403726"/>
              <a:gd name="connsiteX11" fmla="*/ 271601 w 3584146"/>
              <a:gd name="connsiteY11" fmla="*/ 3695245 h 4403726"/>
              <a:gd name="connsiteX12" fmla="*/ 1091962 w 3584146"/>
              <a:gd name="connsiteY12" fmla="*/ 2316892 h 4403726"/>
              <a:gd name="connsiteX13" fmla="*/ 134575 w 3584146"/>
              <a:gd name="connsiteY13" fmla="*/ 872531 h 4403726"/>
              <a:gd name="connsiteX14" fmla="*/ 0 w 3584146"/>
              <a:gd name="connsiteY14" fmla="*/ 823276 h 4403726"/>
              <a:gd name="connsiteX15" fmla="*/ 16453 w 3584146"/>
              <a:gd name="connsiteY15" fmla="*/ 801274 h 4403726"/>
              <a:gd name="connsiteX16" fmla="*/ 1715517 w 3584146"/>
              <a:gd name="connsiteY16" fmla="*/ 0 h 4403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84146" h="4403726">
                <a:moveTo>
                  <a:pt x="1715517" y="0"/>
                </a:moveTo>
                <a:lnTo>
                  <a:pt x="1894904" y="9058"/>
                </a:lnTo>
                <a:lnTo>
                  <a:pt x="1894904" y="546124"/>
                </a:lnTo>
                <a:lnTo>
                  <a:pt x="1926796" y="544513"/>
                </a:lnTo>
                <a:cubicBezTo>
                  <a:pt x="2842125" y="544513"/>
                  <a:pt x="3584146" y="1286534"/>
                  <a:pt x="3584146" y="2201863"/>
                </a:cubicBezTo>
                <a:cubicBezTo>
                  <a:pt x="3584146" y="3117192"/>
                  <a:pt x="2842125" y="3859213"/>
                  <a:pt x="1926796" y="3859213"/>
                </a:cubicBezTo>
                <a:lnTo>
                  <a:pt x="1894904" y="3857603"/>
                </a:lnTo>
                <a:lnTo>
                  <a:pt x="1894904" y="4394668"/>
                </a:lnTo>
                <a:lnTo>
                  <a:pt x="1715517" y="4403726"/>
                </a:lnTo>
                <a:cubicBezTo>
                  <a:pt x="1107490" y="4403726"/>
                  <a:pt x="557024" y="4157274"/>
                  <a:pt x="158565" y="3758815"/>
                </a:cubicBezTo>
                <a:lnTo>
                  <a:pt x="152801" y="3752474"/>
                </a:lnTo>
                <a:lnTo>
                  <a:pt x="271601" y="3695245"/>
                </a:lnTo>
                <a:cubicBezTo>
                  <a:pt x="760245" y="3429797"/>
                  <a:pt x="1091962" y="2912083"/>
                  <a:pt x="1091962" y="2316892"/>
                </a:cubicBezTo>
                <a:cubicBezTo>
                  <a:pt x="1091962" y="1667593"/>
                  <a:pt x="697191" y="1110498"/>
                  <a:pt x="134575" y="872531"/>
                </a:cubicBezTo>
                <a:lnTo>
                  <a:pt x="0" y="823276"/>
                </a:lnTo>
                <a:lnTo>
                  <a:pt x="16453" y="801274"/>
                </a:lnTo>
                <a:cubicBezTo>
                  <a:pt x="420307" y="311916"/>
                  <a:pt x="1031486" y="0"/>
                  <a:pt x="17155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pic>
        <p:nvPicPr>
          <p:cNvPr id="59" name="Picture 58">
            <a:extLst>
              <a:ext uri="{FF2B5EF4-FFF2-40B4-BE49-F238E27FC236}">
                <a16:creationId xmlns="" xmlns:a16="http://schemas.microsoft.com/office/drawing/2014/main" id="{FEAD2713-7763-5644-AEE3-845EC76792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061" y="2728078"/>
            <a:ext cx="1674911" cy="1651648"/>
          </a:xfrm>
          <a:prstGeom prst="rect">
            <a:avLst/>
          </a:prstGeom>
        </p:spPr>
      </p:pic>
      <p:sp>
        <p:nvSpPr>
          <p:cNvPr id="60" name="Title 59">
            <a:extLst>
              <a:ext uri="{FF2B5EF4-FFF2-40B4-BE49-F238E27FC236}">
                <a16:creationId xmlns="" xmlns:a16="http://schemas.microsoft.com/office/drawing/2014/main" id="{27BD7337-7BE8-074C-B6EC-BB8824CA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529" y="1163638"/>
            <a:ext cx="4002024" cy="1325563"/>
          </a:xfrm>
        </p:spPr>
        <p:txBody>
          <a:bodyPr>
            <a:noAutofit/>
          </a:bodyPr>
          <a:lstStyle>
            <a:lvl1pPr>
              <a:defRPr sz="3600" b="1" cap="all" spc="150" baseline="0"/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62" name="Text Placeholder 61">
            <a:extLst>
              <a:ext uri="{FF2B5EF4-FFF2-40B4-BE49-F238E27FC236}">
                <a16:creationId xmlns="" xmlns:a16="http://schemas.microsoft.com/office/drawing/2014/main" id="{C5C34163-695A-0B41-96A3-10D3EE42A0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0529" y="2728078"/>
            <a:ext cx="4038646" cy="3392306"/>
          </a:xfr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789717D-A960-6944-8C34-130377D4BB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008548" cy="360000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="" xmlns:a16="http://schemas.microsoft.com/office/drawing/2014/main" id="{D545E5B2-F713-3D48-9167-594DC052AA2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69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8948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사용자 지정 레이아웃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/>
          <p:cNvSpPr>
            <a:spLocks noGrp="1"/>
          </p:cNvSpPr>
          <p:nvPr>
            <p:ph type="pic" sz="quarter" idx="13"/>
          </p:nvPr>
        </p:nvSpPr>
        <p:spPr>
          <a:xfrm>
            <a:off x="4061870" y="1635284"/>
            <a:ext cx="4133850" cy="4133850"/>
          </a:xfrm>
          <a:prstGeom prst="donu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ko-KR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3E3AEA3A-F3DB-FF43-84C6-D897D7A5F76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348554" y="6391076"/>
            <a:ext cx="9838038" cy="36512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9" name="슬라이드 번호 개체 틀 12">
            <a:extLst>
              <a:ext uri="{FF2B5EF4-FFF2-40B4-BE49-F238E27FC236}">
                <a16:creationId xmlns="" xmlns:a16="http://schemas.microsoft.com/office/drawing/2014/main" id="{36307A0B-66EC-F54F-942E-0CFFAA931457}"/>
              </a:ext>
            </a:extLst>
          </p:cNvPr>
          <p:cNvSpPr txBox="1">
            <a:spLocks/>
          </p:cNvSpPr>
          <p:nvPr userDrawn="1"/>
        </p:nvSpPr>
        <p:spPr>
          <a:xfrm>
            <a:off x="5898000" y="-7215"/>
            <a:ext cx="396000" cy="7848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D696C-7C4B-4748-AD7A-B30C297BC295}" type="slidenum">
              <a:rPr lang="ko-KR" altLang="en-US" smtClean="0">
                <a:latin typeface="+mj-lt"/>
              </a:rPr>
              <a:pPr/>
              <a:t>‹#›</a:t>
            </a:fld>
            <a:endParaRPr lang="ko-KR" altLang="en-US">
              <a:latin typeface="+mj-lt"/>
            </a:endParaRPr>
          </a:p>
        </p:txBody>
      </p:sp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8D90C908-5F14-8144-90C4-7F7FE8E178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22" y="6359888"/>
            <a:ext cx="1011724" cy="360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="" xmlns:a16="http://schemas.microsoft.com/office/drawing/2014/main" id="{51684EB7-EB81-E647-83BB-9C8CC5E740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6349" y="2946278"/>
            <a:ext cx="6724892" cy="1325563"/>
          </a:xfrm>
        </p:spPr>
        <p:txBody>
          <a:bodyPr>
            <a:normAutofit/>
          </a:bodyPr>
          <a:lstStyle>
            <a:lvl1pPr algn="dist">
              <a:defRPr sz="6000" b="0" cap="all" spc="14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Title</a:t>
            </a:r>
            <a:endParaRPr lang="x-none" dirty="0"/>
          </a:p>
        </p:txBody>
      </p:sp>
      <p:sp>
        <p:nvSpPr>
          <p:cNvPr id="12" name="Text Placeholder 18">
            <a:extLst>
              <a:ext uri="{FF2B5EF4-FFF2-40B4-BE49-F238E27FC236}">
                <a16:creationId xmlns="" xmlns:a16="http://schemas.microsoft.com/office/drawing/2014/main" id="{677BF99B-DA91-8E4A-8FF3-F98F16E251D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46342" y="1594471"/>
            <a:ext cx="2581275" cy="151694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Text Placeholder 33">
            <a:extLst>
              <a:ext uri="{FF2B5EF4-FFF2-40B4-BE49-F238E27FC236}">
                <a16:creationId xmlns="" xmlns:a16="http://schemas.microsoft.com/office/drawing/2014/main" id="{D28B912E-6151-574A-A77C-55D8C441D50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70155" y="1012743"/>
            <a:ext cx="2592387" cy="431800"/>
          </a:xfrm>
        </p:spPr>
        <p:txBody>
          <a:bodyPr/>
          <a:lstStyle>
            <a:lvl1pPr marL="0" indent="0">
              <a:buNone/>
              <a:defRPr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Title</a:t>
            </a:r>
            <a:endParaRPr lang="x-none" dirty="0"/>
          </a:p>
        </p:txBody>
      </p:sp>
      <p:sp>
        <p:nvSpPr>
          <p:cNvPr id="14" name="Text Placeholder 18">
            <a:extLst>
              <a:ext uri="{FF2B5EF4-FFF2-40B4-BE49-F238E27FC236}">
                <a16:creationId xmlns="" xmlns:a16="http://schemas.microsoft.com/office/drawing/2014/main" id="{BC912BF6-4784-AC49-ABBB-7DE80C0CD7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570392" y="1577563"/>
            <a:ext cx="2581275" cy="151694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33">
            <a:extLst>
              <a:ext uri="{FF2B5EF4-FFF2-40B4-BE49-F238E27FC236}">
                <a16:creationId xmlns="" xmlns:a16="http://schemas.microsoft.com/office/drawing/2014/main" id="{67859749-DC45-BC4B-A531-CBEAC069C69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94205" y="995835"/>
            <a:ext cx="2592387" cy="431800"/>
          </a:xfrm>
        </p:spPr>
        <p:txBody>
          <a:bodyPr/>
          <a:lstStyle>
            <a:lvl1pPr marL="0" indent="0">
              <a:buNone/>
              <a:defRPr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Title</a:t>
            </a:r>
            <a:endParaRPr lang="x-none" dirty="0"/>
          </a:p>
        </p:txBody>
      </p:sp>
      <p:sp>
        <p:nvSpPr>
          <p:cNvPr id="16" name="Text Placeholder 18">
            <a:extLst>
              <a:ext uri="{FF2B5EF4-FFF2-40B4-BE49-F238E27FC236}">
                <a16:creationId xmlns="" xmlns:a16="http://schemas.microsoft.com/office/drawing/2014/main" id="{73925DEB-ABA5-0843-A553-7AFDFE8981F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48554" y="4579061"/>
            <a:ext cx="2581275" cy="151694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33">
            <a:extLst>
              <a:ext uri="{FF2B5EF4-FFF2-40B4-BE49-F238E27FC236}">
                <a16:creationId xmlns="" xmlns:a16="http://schemas.microsoft.com/office/drawing/2014/main" id="{9696FBB3-67FD-0043-B01A-09CDB8CD01C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72367" y="3997333"/>
            <a:ext cx="2592387" cy="431800"/>
          </a:xfrm>
        </p:spPr>
        <p:txBody>
          <a:bodyPr/>
          <a:lstStyle>
            <a:lvl1pPr marL="0" indent="0">
              <a:buNone/>
              <a:defRPr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Title</a:t>
            </a:r>
            <a:endParaRPr lang="x-none" dirty="0"/>
          </a:p>
        </p:txBody>
      </p:sp>
      <p:sp>
        <p:nvSpPr>
          <p:cNvPr id="18" name="Text Placeholder 18">
            <a:extLst>
              <a:ext uri="{FF2B5EF4-FFF2-40B4-BE49-F238E27FC236}">
                <a16:creationId xmlns="" xmlns:a16="http://schemas.microsoft.com/office/drawing/2014/main" id="{33618924-F76D-A940-B757-1BECE5861DE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571055" y="4548153"/>
            <a:ext cx="2581275" cy="151694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Text Placeholder 33">
            <a:extLst>
              <a:ext uri="{FF2B5EF4-FFF2-40B4-BE49-F238E27FC236}">
                <a16:creationId xmlns="" xmlns:a16="http://schemas.microsoft.com/office/drawing/2014/main" id="{C34A8BBC-2ACF-F748-9ED7-B7B1E68563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594868" y="3966425"/>
            <a:ext cx="2592387" cy="431800"/>
          </a:xfrm>
        </p:spPr>
        <p:txBody>
          <a:bodyPr/>
          <a:lstStyle>
            <a:lvl1pPr marL="0" indent="0">
              <a:buNone/>
              <a:defRPr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Title</a:t>
            </a:r>
            <a:endParaRPr lang="x-none" dirty="0"/>
          </a:p>
        </p:txBody>
      </p:sp>
      <p:sp>
        <p:nvSpPr>
          <p:cNvPr id="20" name="Text Placeholder 33">
            <a:extLst>
              <a:ext uri="{FF2B5EF4-FFF2-40B4-BE49-F238E27FC236}">
                <a16:creationId xmlns="" xmlns:a16="http://schemas.microsoft.com/office/drawing/2014/main" id="{86A8B4AA-4E68-2E49-9537-959D3441E9F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213185" y="968326"/>
            <a:ext cx="3916275" cy="641331"/>
          </a:xfrm>
        </p:spPr>
        <p:txBody>
          <a:bodyPr>
            <a:noAutofit/>
          </a:bodyPr>
          <a:lstStyle>
            <a:lvl1pPr marL="0" indent="0" algn="dist">
              <a:buNone/>
              <a:defRPr sz="50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Title</a:t>
            </a:r>
            <a:endParaRPr lang="x-none" dirty="0"/>
          </a:p>
        </p:txBody>
      </p:sp>
      <p:grpSp>
        <p:nvGrpSpPr>
          <p:cNvPr id="21" name="그룹 33">
            <a:extLst>
              <a:ext uri="{FF2B5EF4-FFF2-40B4-BE49-F238E27FC236}">
                <a16:creationId xmlns="" xmlns:a16="http://schemas.microsoft.com/office/drawing/2014/main" id="{DE1A5746-06EA-2043-A052-E0DB8072794A}"/>
              </a:ext>
            </a:extLst>
          </p:cNvPr>
          <p:cNvGrpSpPr/>
          <p:nvPr userDrawn="1"/>
        </p:nvGrpSpPr>
        <p:grpSpPr>
          <a:xfrm>
            <a:off x="3600451" y="2075771"/>
            <a:ext cx="1104899" cy="644403"/>
            <a:chOff x="3600451" y="2075771"/>
            <a:chExt cx="1104899" cy="644403"/>
          </a:xfrm>
          <a:solidFill>
            <a:schemeClr val="accent5"/>
          </a:solidFill>
        </p:grpSpPr>
        <p:sp>
          <p:nvSpPr>
            <p:cNvPr id="22" name="타원 24">
              <a:extLst>
                <a:ext uri="{FF2B5EF4-FFF2-40B4-BE49-F238E27FC236}">
                  <a16:creationId xmlns="" xmlns:a16="http://schemas.microsoft.com/office/drawing/2014/main" id="{49CA3906-C47C-8E42-991D-36A4F553B710}"/>
                </a:ext>
              </a:extLst>
            </p:cNvPr>
            <p:cNvSpPr/>
            <p:nvPr/>
          </p:nvSpPr>
          <p:spPr bwMode="auto">
            <a:xfrm>
              <a:off x="4572000" y="2586824"/>
              <a:ext cx="133350" cy="133350"/>
            </a:xfrm>
            <a:prstGeom prst="ellipse">
              <a:avLst/>
            </a:prstGeom>
            <a:grpFill/>
            <a:ln w="38100">
              <a:solidFill>
                <a:schemeClr val="accent5"/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3" name="꺾인 연결선 26">
              <a:extLst>
                <a:ext uri="{FF2B5EF4-FFF2-40B4-BE49-F238E27FC236}">
                  <a16:creationId xmlns="" xmlns:a16="http://schemas.microsoft.com/office/drawing/2014/main" id="{36F9E062-B41B-3B48-B539-F36D047C4395}"/>
                </a:ext>
              </a:extLst>
            </p:cNvPr>
            <p:cNvCxnSpPr/>
            <p:nvPr/>
          </p:nvCxnSpPr>
          <p:spPr>
            <a:xfrm rot="16200000" flipV="1">
              <a:off x="3873901" y="1802321"/>
              <a:ext cx="491324" cy="1038224"/>
            </a:xfrm>
            <a:prstGeom prst="bentConnector2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그룹 34">
            <a:extLst>
              <a:ext uri="{FF2B5EF4-FFF2-40B4-BE49-F238E27FC236}">
                <a16:creationId xmlns="" xmlns:a16="http://schemas.microsoft.com/office/drawing/2014/main" id="{46F19EC3-B947-8048-8092-CA7B36605C2C}"/>
              </a:ext>
            </a:extLst>
          </p:cNvPr>
          <p:cNvGrpSpPr/>
          <p:nvPr userDrawn="1"/>
        </p:nvGrpSpPr>
        <p:grpSpPr>
          <a:xfrm flipV="1">
            <a:off x="3567113" y="5431661"/>
            <a:ext cx="1104899" cy="623973"/>
            <a:chOff x="3600451" y="2075771"/>
            <a:chExt cx="1104899" cy="644403"/>
          </a:xfrm>
          <a:solidFill>
            <a:schemeClr val="accent5"/>
          </a:solidFill>
        </p:grpSpPr>
        <p:sp>
          <p:nvSpPr>
            <p:cNvPr id="25" name="타원 35">
              <a:extLst>
                <a:ext uri="{FF2B5EF4-FFF2-40B4-BE49-F238E27FC236}">
                  <a16:creationId xmlns="" xmlns:a16="http://schemas.microsoft.com/office/drawing/2014/main" id="{4A84268E-44A1-8743-900B-6E3A4E62BD53}"/>
                </a:ext>
              </a:extLst>
            </p:cNvPr>
            <p:cNvSpPr/>
            <p:nvPr/>
          </p:nvSpPr>
          <p:spPr bwMode="auto">
            <a:xfrm>
              <a:off x="4572000" y="2586824"/>
              <a:ext cx="133350" cy="133350"/>
            </a:xfrm>
            <a:prstGeom prst="ellipse">
              <a:avLst/>
            </a:prstGeom>
            <a:grpFill/>
            <a:ln w="38100">
              <a:solidFill>
                <a:schemeClr val="accent5"/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6" name="꺾인 연결선 36">
              <a:extLst>
                <a:ext uri="{FF2B5EF4-FFF2-40B4-BE49-F238E27FC236}">
                  <a16:creationId xmlns="" xmlns:a16="http://schemas.microsoft.com/office/drawing/2014/main" id="{0DCF5A1B-1F55-7E4F-90FD-350316806A75}"/>
                </a:ext>
              </a:extLst>
            </p:cNvPr>
            <p:cNvCxnSpPr/>
            <p:nvPr/>
          </p:nvCxnSpPr>
          <p:spPr>
            <a:xfrm rot="16200000" flipV="1">
              <a:off x="3873901" y="1802321"/>
              <a:ext cx="491324" cy="1038224"/>
            </a:xfrm>
            <a:prstGeom prst="bentConnector2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그룹 48">
            <a:extLst>
              <a:ext uri="{FF2B5EF4-FFF2-40B4-BE49-F238E27FC236}">
                <a16:creationId xmlns="" xmlns:a16="http://schemas.microsoft.com/office/drawing/2014/main" id="{1784FFA7-A026-C64C-897B-1A08B44886FA}"/>
              </a:ext>
            </a:extLst>
          </p:cNvPr>
          <p:cNvGrpSpPr/>
          <p:nvPr userDrawn="1"/>
        </p:nvGrpSpPr>
        <p:grpSpPr>
          <a:xfrm flipH="1">
            <a:off x="7539168" y="2075770"/>
            <a:ext cx="1120238" cy="644403"/>
            <a:chOff x="3600451" y="2075771"/>
            <a:chExt cx="1104899" cy="644403"/>
          </a:xfrm>
          <a:solidFill>
            <a:schemeClr val="accent5"/>
          </a:solidFill>
        </p:grpSpPr>
        <p:sp>
          <p:nvSpPr>
            <p:cNvPr id="28" name="타원 49">
              <a:extLst>
                <a:ext uri="{FF2B5EF4-FFF2-40B4-BE49-F238E27FC236}">
                  <a16:creationId xmlns="" xmlns:a16="http://schemas.microsoft.com/office/drawing/2014/main" id="{31BC3776-E9BA-9446-A61F-89C0C79CFD27}"/>
                </a:ext>
              </a:extLst>
            </p:cNvPr>
            <p:cNvSpPr/>
            <p:nvPr/>
          </p:nvSpPr>
          <p:spPr bwMode="auto">
            <a:xfrm>
              <a:off x="4572000" y="2586824"/>
              <a:ext cx="133350" cy="133350"/>
            </a:xfrm>
            <a:prstGeom prst="ellipse">
              <a:avLst/>
            </a:prstGeom>
            <a:grpFill/>
            <a:ln w="38100">
              <a:solidFill>
                <a:schemeClr val="accent5"/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9" name="꺾인 연결선 50">
              <a:extLst>
                <a:ext uri="{FF2B5EF4-FFF2-40B4-BE49-F238E27FC236}">
                  <a16:creationId xmlns="" xmlns:a16="http://schemas.microsoft.com/office/drawing/2014/main" id="{B9DBAC5C-51CA-BC43-A676-52135782ED53}"/>
                </a:ext>
              </a:extLst>
            </p:cNvPr>
            <p:cNvCxnSpPr/>
            <p:nvPr/>
          </p:nvCxnSpPr>
          <p:spPr>
            <a:xfrm rot="16200000" flipV="1">
              <a:off x="3873901" y="1802321"/>
              <a:ext cx="491324" cy="1038224"/>
            </a:xfrm>
            <a:prstGeom prst="bentConnector2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그룹 51">
            <a:extLst>
              <a:ext uri="{FF2B5EF4-FFF2-40B4-BE49-F238E27FC236}">
                <a16:creationId xmlns="" xmlns:a16="http://schemas.microsoft.com/office/drawing/2014/main" id="{CF837B76-81AE-E04D-9248-9FFCE6DA7AA8}"/>
              </a:ext>
            </a:extLst>
          </p:cNvPr>
          <p:cNvGrpSpPr/>
          <p:nvPr userDrawn="1"/>
        </p:nvGrpSpPr>
        <p:grpSpPr>
          <a:xfrm flipH="1" flipV="1">
            <a:off x="7505830" y="5431659"/>
            <a:ext cx="1120238" cy="623973"/>
            <a:chOff x="3600451" y="2075771"/>
            <a:chExt cx="1104899" cy="644403"/>
          </a:xfrm>
          <a:solidFill>
            <a:schemeClr val="accent5"/>
          </a:solidFill>
        </p:grpSpPr>
        <p:sp>
          <p:nvSpPr>
            <p:cNvPr id="31" name="타원 52">
              <a:extLst>
                <a:ext uri="{FF2B5EF4-FFF2-40B4-BE49-F238E27FC236}">
                  <a16:creationId xmlns="" xmlns:a16="http://schemas.microsoft.com/office/drawing/2014/main" id="{AB531374-0572-1E49-87CA-9E9DC81535B3}"/>
                </a:ext>
              </a:extLst>
            </p:cNvPr>
            <p:cNvSpPr/>
            <p:nvPr/>
          </p:nvSpPr>
          <p:spPr bwMode="auto">
            <a:xfrm>
              <a:off x="4572000" y="2586824"/>
              <a:ext cx="133350" cy="133350"/>
            </a:xfrm>
            <a:prstGeom prst="ellipse">
              <a:avLst/>
            </a:prstGeom>
            <a:grpFill/>
            <a:ln w="38100">
              <a:solidFill>
                <a:schemeClr val="accent5"/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32" name="꺾인 연결선 53">
              <a:extLst>
                <a:ext uri="{FF2B5EF4-FFF2-40B4-BE49-F238E27FC236}">
                  <a16:creationId xmlns="" xmlns:a16="http://schemas.microsoft.com/office/drawing/2014/main" id="{6D0B6CFC-B97D-D44B-ACDF-A62366E35D5D}"/>
                </a:ext>
              </a:extLst>
            </p:cNvPr>
            <p:cNvCxnSpPr/>
            <p:nvPr/>
          </p:nvCxnSpPr>
          <p:spPr>
            <a:xfrm rot="16200000" flipV="1">
              <a:off x="3873901" y="1802321"/>
              <a:ext cx="491324" cy="1038224"/>
            </a:xfrm>
            <a:prstGeom prst="bentConnector2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0319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1_with_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2294964" y="6356351"/>
            <a:ext cx="7962963" cy="332268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11255271" y="6356350"/>
            <a:ext cx="647700" cy="365125"/>
          </a:xfrm>
        </p:spPr>
        <p:txBody>
          <a:bodyPr/>
          <a:lstStyle/>
          <a:p>
            <a:fld id="{BB5D696C-7C4B-4748-AD7A-B30C297BC29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그림 개체 틀 9"/>
          <p:cNvSpPr>
            <a:spLocks noGrp="1"/>
          </p:cNvSpPr>
          <p:nvPr>
            <p:ph type="pic" sz="quarter" idx="16"/>
          </p:nvPr>
        </p:nvSpPr>
        <p:spPr>
          <a:xfrm>
            <a:off x="289029" y="0"/>
            <a:ext cx="7483372" cy="6858000"/>
          </a:xfrm>
          <a:custGeom>
            <a:avLst/>
            <a:gdLst>
              <a:gd name="connsiteX0" fmla="*/ 3741687 w 7483372"/>
              <a:gd name="connsiteY0" fmla="*/ 1173163 h 6858000"/>
              <a:gd name="connsiteX1" fmla="*/ 1485849 w 7483372"/>
              <a:gd name="connsiteY1" fmla="*/ 3429001 h 6858000"/>
              <a:gd name="connsiteX2" fmla="*/ 3741687 w 7483372"/>
              <a:gd name="connsiteY2" fmla="*/ 5684839 h 6858000"/>
              <a:gd name="connsiteX3" fmla="*/ 5997525 w 7483372"/>
              <a:gd name="connsiteY3" fmla="*/ 3429001 h 6858000"/>
              <a:gd name="connsiteX4" fmla="*/ 3741687 w 7483372"/>
              <a:gd name="connsiteY4" fmla="*/ 1173163 h 6858000"/>
              <a:gd name="connsiteX5" fmla="*/ 2199390 w 7483372"/>
              <a:gd name="connsiteY5" fmla="*/ 0 h 6858000"/>
              <a:gd name="connsiteX6" fmla="*/ 5283982 w 7483372"/>
              <a:gd name="connsiteY6" fmla="*/ 0 h 6858000"/>
              <a:gd name="connsiteX7" fmla="*/ 5363862 w 7483372"/>
              <a:gd name="connsiteY7" fmla="*/ 36113 h 6858000"/>
              <a:gd name="connsiteX8" fmla="*/ 7483372 w 7483372"/>
              <a:gd name="connsiteY8" fmla="*/ 3408828 h 6858000"/>
              <a:gd name="connsiteX9" fmla="*/ 5198119 w 7483372"/>
              <a:gd name="connsiteY9" fmla="*/ 6856474 h 6858000"/>
              <a:gd name="connsiteX10" fmla="*/ 5194249 w 7483372"/>
              <a:gd name="connsiteY10" fmla="*/ 6858000 h 6858000"/>
              <a:gd name="connsiteX11" fmla="*/ 2289124 w 7483372"/>
              <a:gd name="connsiteY11" fmla="*/ 6858000 h 6858000"/>
              <a:gd name="connsiteX12" fmla="*/ 2285253 w 7483372"/>
              <a:gd name="connsiteY12" fmla="*/ 6856474 h 6858000"/>
              <a:gd name="connsiteX13" fmla="*/ 0 w 7483372"/>
              <a:gd name="connsiteY13" fmla="*/ 3408828 h 6858000"/>
              <a:gd name="connsiteX14" fmla="*/ 2119511 w 7483372"/>
              <a:gd name="connsiteY14" fmla="*/ 36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483372" h="6858000">
                <a:moveTo>
                  <a:pt x="3741687" y="1173163"/>
                </a:moveTo>
                <a:cubicBezTo>
                  <a:pt x="2495822" y="1173163"/>
                  <a:pt x="1485849" y="2183136"/>
                  <a:pt x="1485849" y="3429001"/>
                </a:cubicBezTo>
                <a:cubicBezTo>
                  <a:pt x="1485849" y="4674866"/>
                  <a:pt x="2495822" y="5684839"/>
                  <a:pt x="3741687" y="5684839"/>
                </a:cubicBezTo>
                <a:cubicBezTo>
                  <a:pt x="4987552" y="5684839"/>
                  <a:pt x="5997525" y="4674866"/>
                  <a:pt x="5997525" y="3429001"/>
                </a:cubicBezTo>
                <a:cubicBezTo>
                  <a:pt x="5997525" y="2183136"/>
                  <a:pt x="4987552" y="1173163"/>
                  <a:pt x="3741687" y="1173163"/>
                </a:cubicBezTo>
                <a:close/>
                <a:moveTo>
                  <a:pt x="2199390" y="0"/>
                </a:moveTo>
                <a:lnTo>
                  <a:pt x="5283982" y="0"/>
                </a:lnTo>
                <a:lnTo>
                  <a:pt x="5363862" y="36113"/>
                </a:lnTo>
                <a:cubicBezTo>
                  <a:pt x="6617956" y="640397"/>
                  <a:pt x="7483372" y="1923549"/>
                  <a:pt x="7483372" y="3408828"/>
                </a:cubicBezTo>
                <a:cubicBezTo>
                  <a:pt x="7483372" y="4958685"/>
                  <a:pt x="6541067" y="6288455"/>
                  <a:pt x="5198119" y="6856474"/>
                </a:cubicBezTo>
                <a:lnTo>
                  <a:pt x="5194249" y="6858000"/>
                </a:lnTo>
                <a:lnTo>
                  <a:pt x="2289124" y="6858000"/>
                </a:lnTo>
                <a:lnTo>
                  <a:pt x="2285253" y="6856474"/>
                </a:lnTo>
                <a:cubicBezTo>
                  <a:pt x="942306" y="6288455"/>
                  <a:pt x="0" y="4958685"/>
                  <a:pt x="0" y="3408828"/>
                </a:cubicBezTo>
                <a:cubicBezTo>
                  <a:pt x="0" y="1923549"/>
                  <a:pt x="865416" y="640397"/>
                  <a:pt x="2119511" y="3611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0" name="그림 개체 틀 19"/>
          <p:cNvSpPr>
            <a:spLocks noGrp="1"/>
          </p:cNvSpPr>
          <p:nvPr>
            <p:ph type="pic" sz="quarter" idx="17"/>
          </p:nvPr>
        </p:nvSpPr>
        <p:spPr>
          <a:xfrm>
            <a:off x="4790661" y="1"/>
            <a:ext cx="4024728" cy="3368607"/>
          </a:xfrm>
          <a:custGeom>
            <a:avLst/>
            <a:gdLst>
              <a:gd name="connsiteX0" fmla="*/ 528775 w 4024728"/>
              <a:gd name="connsiteY0" fmla="*/ 0 h 3368607"/>
              <a:gd name="connsiteX1" fmla="*/ 3495954 w 4024728"/>
              <a:gd name="connsiteY1" fmla="*/ 0 h 3368607"/>
              <a:gd name="connsiteX2" fmla="*/ 3565202 w 4024728"/>
              <a:gd name="connsiteY2" fmla="*/ 76193 h 3368607"/>
              <a:gd name="connsiteX3" fmla="*/ 4024728 w 4024728"/>
              <a:gd name="connsiteY3" fmla="*/ 1356243 h 3368607"/>
              <a:gd name="connsiteX4" fmla="*/ 2012364 w 4024728"/>
              <a:gd name="connsiteY4" fmla="*/ 3368607 h 3368607"/>
              <a:gd name="connsiteX5" fmla="*/ 0 w 4024728"/>
              <a:gd name="connsiteY5" fmla="*/ 1356243 h 3368607"/>
              <a:gd name="connsiteX6" fmla="*/ 459526 w 4024728"/>
              <a:gd name="connsiteY6" fmla="*/ 76193 h 3368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4728" h="3368607">
                <a:moveTo>
                  <a:pt x="528775" y="0"/>
                </a:moveTo>
                <a:lnTo>
                  <a:pt x="3495954" y="0"/>
                </a:lnTo>
                <a:lnTo>
                  <a:pt x="3565202" y="76193"/>
                </a:lnTo>
                <a:cubicBezTo>
                  <a:pt x="3852277" y="424048"/>
                  <a:pt x="4024728" y="870006"/>
                  <a:pt x="4024728" y="1356243"/>
                </a:cubicBezTo>
                <a:cubicBezTo>
                  <a:pt x="4024728" y="2467641"/>
                  <a:pt x="3123762" y="3368607"/>
                  <a:pt x="2012364" y="3368607"/>
                </a:cubicBezTo>
                <a:cubicBezTo>
                  <a:pt x="900966" y="3368607"/>
                  <a:pt x="0" y="2467641"/>
                  <a:pt x="0" y="1356243"/>
                </a:cubicBezTo>
                <a:cubicBezTo>
                  <a:pt x="0" y="870006"/>
                  <a:pt x="172451" y="424048"/>
                  <a:pt x="459526" y="7619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80992362-4125-4340-9966-541A34DE205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78100" y="3749742"/>
            <a:ext cx="9220200" cy="2006600"/>
          </a:xfrm>
        </p:spPr>
        <p:txBody>
          <a:bodyPr anchor="ctr">
            <a:normAutofit/>
          </a:bodyPr>
          <a:lstStyle>
            <a:lvl1pPr marL="0" indent="0" algn="r">
              <a:buNone/>
              <a:defRPr sz="8000" b="1" cap="all" spc="200" baseline="0">
                <a:solidFill>
                  <a:schemeClr val="bg1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="" xmlns:a16="http://schemas.microsoft.com/office/drawing/2014/main" id="{33FF3C51-D339-F949-A857-ABE56171852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1100" y="3038475"/>
            <a:ext cx="5537200" cy="520700"/>
          </a:xfrm>
        </p:spPr>
        <p:txBody>
          <a:bodyPr/>
          <a:lstStyle>
            <a:lvl1pPr marL="0" indent="0" algn="r">
              <a:buNone/>
              <a:defRPr b="0" i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="" xmlns:a16="http://schemas.microsoft.com/office/drawing/2014/main" id="{89132107-9BEC-2C42-9E15-081F25E2740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61100" y="2063115"/>
            <a:ext cx="5537200" cy="52070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>
                <a:solidFill>
                  <a:schemeClr val="accent5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C2829133-341C-E047-91B5-EACB37D02F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6963" y="264418"/>
            <a:ext cx="388801" cy="324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="" xmlns:a16="http://schemas.microsoft.com/office/drawing/2014/main" id="{EEAE770A-E79A-AE44-A90F-463389D7F8AD}"/>
              </a:ext>
            </a:extLst>
          </p:cNvPr>
          <p:cNvSpPr txBox="1">
            <a:spLocks/>
          </p:cNvSpPr>
          <p:nvPr userDrawn="1"/>
        </p:nvSpPr>
        <p:spPr>
          <a:xfrm>
            <a:off x="10321714" y="264418"/>
            <a:ext cx="1476586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r"/>
            <a:r>
              <a:rPr lang="en-US" sz="1600" b="1" i="0" spc="0" baseline="0">
                <a:solidFill>
                  <a:schemeClr val="bg1"/>
                </a:solidFill>
                <a:latin typeface="+mj-lt"/>
                <a:ea typeface="Open Sans" charset="0"/>
                <a:cs typeface="Open Sans" charset="0"/>
              </a:rPr>
              <a:t>@</a:t>
            </a:r>
            <a:r>
              <a:rPr lang="en-US" sz="1600" b="1" i="0" spc="0" baseline="0" err="1">
                <a:solidFill>
                  <a:schemeClr val="bg1"/>
                </a:solidFill>
                <a:latin typeface="+mj-lt"/>
                <a:ea typeface="Open Sans" charset="0"/>
                <a:cs typeface="Open Sans" charset="0"/>
              </a:rPr>
              <a:t>openaire_eu</a:t>
            </a:r>
            <a:endParaRPr lang="en-US" sz="1600" b="1" i="0" spc="0" baseline="0">
              <a:solidFill>
                <a:schemeClr val="bg1"/>
              </a:solidFill>
              <a:latin typeface="+mj-lt"/>
              <a:ea typeface="Open Sans" charset="0"/>
              <a:cs typeface="Open Sans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23252491-6812-394B-8CAD-8676F9FF76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48592" y="6387072"/>
            <a:ext cx="324000" cy="324000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2EC3170E-1971-D64F-8793-917EDC7D1CC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0" y="6316329"/>
            <a:ext cx="1181615" cy="420452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="" xmlns:a16="http://schemas.microsoft.com/office/drawing/2014/main" id="{6B03104E-C377-E744-B319-CB9D49C2EA3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69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7915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_sub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F916CF0D-67F9-445E-8029-EA12D63789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69998"/>
            <a:ext cx="10515600" cy="880354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5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altLang="ko-KR" dirty="0"/>
              <a:t>INSERT TITLE HERE</a:t>
            </a:r>
            <a:endParaRPr lang="ko-KR" alt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A683F2E-EAEB-804D-8D32-885FB47EEA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197656" y="6344775"/>
            <a:ext cx="8929993" cy="369988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36" name="슬라이드 번호 개체 틀 12">
            <a:extLst>
              <a:ext uri="{FF2B5EF4-FFF2-40B4-BE49-F238E27FC236}">
                <a16:creationId xmlns="" xmlns:a16="http://schemas.microsoft.com/office/drawing/2014/main" id="{E137174F-6BE3-944D-992B-9DD15242C044}"/>
              </a:ext>
            </a:extLst>
          </p:cNvPr>
          <p:cNvSpPr txBox="1">
            <a:spLocks/>
          </p:cNvSpPr>
          <p:nvPr userDrawn="1"/>
        </p:nvSpPr>
        <p:spPr>
          <a:xfrm>
            <a:off x="5898000" y="-7215"/>
            <a:ext cx="396000" cy="7848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8" name="Text Placeholder 37">
            <a:extLst>
              <a:ext uri="{FF2B5EF4-FFF2-40B4-BE49-F238E27FC236}">
                <a16:creationId xmlns="" xmlns:a16="http://schemas.microsoft.com/office/drawing/2014/main" id="{A3AE8DB3-D959-DF49-AE2F-2597C8D6C0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8594" y="1693051"/>
            <a:ext cx="9294812" cy="3705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F65C790-B095-2544-B383-AB219D04EC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008548" cy="3600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1A636961-1713-CF47-9DCB-8E8EF8467C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69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0748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제목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="" xmlns:a16="http://schemas.microsoft.com/office/drawing/2014/main" id="{2230EDC4-B976-4448-9342-42D2413F8DD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6F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5999" y="115200"/>
            <a:ext cx="11041200" cy="77809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lang="ko-KR" altLang="en-US" sz="3600" b="1" kern="1200" baseline="0">
                <a:solidFill>
                  <a:srgbClr val="262E5F"/>
                </a:solidFill>
                <a:latin typeface="+mj-lt"/>
                <a:ea typeface="맑은 고딕" panose="020B0503020000020004" pitchFamily="50" charset="-127"/>
                <a:cs typeface="+mj-cs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60C5-B0B3-4566-AE49-E4A6D2C8B6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1271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824333"/>
            <a:ext cx="9085179" cy="16394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750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75258"/>
            <a:ext cx="8534400" cy="111359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accent3"/>
                </a:solidFill>
                <a:latin typeface="Open Sans"/>
                <a:cs typeface="Open San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710364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50033"/>
            <a:ext cx="10354733" cy="11503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50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8" y="2400388"/>
            <a:ext cx="10320867" cy="2064669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cs typeface="Open Sans"/>
              </a:defRPr>
            </a:lvl1pPr>
            <a:lvl2pPr>
              <a:defRPr>
                <a:latin typeface="Open Sans"/>
                <a:cs typeface="Open Sans"/>
              </a:defRPr>
            </a:lvl2pPr>
            <a:lvl3pPr>
              <a:defRPr>
                <a:latin typeface="Open Sans"/>
                <a:cs typeface="Open Sans"/>
              </a:defRPr>
            </a:lvl3pPr>
            <a:lvl4pPr>
              <a:defRPr>
                <a:latin typeface="Open Sans"/>
                <a:cs typeface="Open Sans"/>
              </a:defRPr>
            </a:lvl4pPr>
            <a:lvl5pPr>
              <a:defRPr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31942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466167" y="331942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0342637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7767" y="2017298"/>
            <a:ext cx="10363200" cy="1996573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15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7767" y="1019344"/>
            <a:ext cx="10363200" cy="89568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650">
                <a:solidFill>
                  <a:schemeClr val="accent3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97043" y="332660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1244142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972051"/>
            <a:ext cx="9952567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50"/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2097755"/>
            <a:ext cx="4957233" cy="2823496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0"/>
          </p:nvPr>
        </p:nvSpPr>
        <p:spPr>
          <a:xfrm>
            <a:off x="5566835" y="2097757"/>
            <a:ext cx="4995333" cy="2823497"/>
          </a:xfrm>
          <a:prstGeom prst="rect">
            <a:avLst/>
          </a:prstGeom>
        </p:spPr>
        <p:txBody>
          <a:bodyPr/>
          <a:lstStyle>
            <a:lvl1pPr>
              <a:defRPr sz="1650">
                <a:solidFill>
                  <a:srgbClr val="595959"/>
                </a:solidFill>
              </a:defRPr>
            </a:lvl1pPr>
            <a:lvl2pPr>
              <a:defRPr sz="1500">
                <a:solidFill>
                  <a:srgbClr val="595959"/>
                </a:solidFill>
              </a:defRPr>
            </a:lvl2pPr>
            <a:lvl3pPr>
              <a:defRPr sz="1350">
                <a:solidFill>
                  <a:srgbClr val="595959"/>
                </a:solidFill>
              </a:defRPr>
            </a:lvl3pPr>
            <a:lvl4pPr>
              <a:defRPr sz="1200">
                <a:solidFill>
                  <a:srgbClr val="595959"/>
                </a:solidFill>
              </a:defRPr>
            </a:lvl4pPr>
            <a:lvl5pPr>
              <a:defRPr sz="1050">
                <a:solidFill>
                  <a:srgbClr val="595959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618210" y="316785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9911802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729789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8000" y="358775"/>
            <a:ext cx="7315200" cy="33710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4296527"/>
            <a:ext cx="7315200" cy="4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12874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1041995"/>
            <a:ext cx="4011084" cy="40498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66736" y="1041998"/>
            <a:ext cx="6049433" cy="3657005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2" y="1531654"/>
            <a:ext cx="4011084" cy="316734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54710" y="344187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7351205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1041995"/>
            <a:ext cx="4011084" cy="40498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66736" y="1041998"/>
            <a:ext cx="6049433" cy="3657005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2" y="1531654"/>
            <a:ext cx="4011084" cy="3167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54710" y="344187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5814787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1041995"/>
            <a:ext cx="4011084" cy="40498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66736" y="1041998"/>
            <a:ext cx="6049433" cy="3657005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2" y="1531654"/>
            <a:ext cx="4011084" cy="3167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54710" y="344187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610627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1_light_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>
            <a:extLst>
              <a:ext uri="{FF2B5EF4-FFF2-40B4-BE49-F238E27FC236}">
                <a16:creationId xmlns="" xmlns:a16="http://schemas.microsoft.com/office/drawing/2014/main" id="{A9E8FCBD-39E9-554A-A815-3378176BBE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8">
            <a:extLst>
              <a:ext uri="{FF2B5EF4-FFF2-40B4-BE49-F238E27FC236}">
                <a16:creationId xmlns="" xmlns:a16="http://schemas.microsoft.com/office/drawing/2014/main" id="{C167E905-9829-3A48-B64E-3F05C83C52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9612" y="1756131"/>
            <a:ext cx="10060662" cy="2006600"/>
          </a:xfrm>
        </p:spPr>
        <p:txBody>
          <a:bodyPr>
            <a:noAutofit/>
          </a:bodyPr>
          <a:lstStyle>
            <a:lvl1pPr marL="0" indent="0">
              <a:buNone/>
              <a:defRPr sz="8000" b="1" cap="none" baseline="0">
                <a:solidFill>
                  <a:schemeClr val="tx1">
                    <a:lumMod val="50000"/>
                  </a:schemeClr>
                </a:solidFill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="" xmlns:a16="http://schemas.microsoft.com/office/drawing/2014/main" id="{72020A61-98B8-4D42-B44D-28436F5782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99612" y="3896503"/>
            <a:ext cx="10060662" cy="988647"/>
          </a:xfrm>
        </p:spPr>
        <p:txBody>
          <a:bodyPr/>
          <a:lstStyle>
            <a:lvl1pPr marL="0" indent="0">
              <a:buNone/>
              <a:defRPr b="1" i="0">
                <a:solidFill>
                  <a:srgbClr val="5A6770"/>
                </a:solidFill>
                <a:latin typeface="+mn-lt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="" xmlns:a16="http://schemas.microsoft.com/office/drawing/2014/main" id="{EEB0AF54-F642-CC4C-A853-9CACB1646C6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31058" y="163864"/>
            <a:ext cx="3041972" cy="825691"/>
          </a:xfrm>
        </p:spPr>
        <p:txBody>
          <a:bodyPr>
            <a:normAutofit/>
          </a:bodyPr>
          <a:lstStyle>
            <a:lvl1pPr marL="0" indent="0" algn="r">
              <a:buNone/>
              <a:defRPr sz="1600" b="1" i="0">
                <a:solidFill>
                  <a:schemeClr val="bg2">
                    <a:lumMod val="75000"/>
                  </a:schemeClr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59D6FC93-08E4-3643-8D34-1D4297EB1D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8790" y="6407007"/>
            <a:ext cx="324000" cy="26999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="" xmlns:a16="http://schemas.microsoft.com/office/drawing/2014/main" id="{F1C04362-43E0-8443-9DD7-E8C7838A0A0B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9610364" y="6411653"/>
            <a:ext cx="1476586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r"/>
            <a:r>
              <a:rPr lang="en-US" sz="1600" b="1" i="0" spc="0" baseline="0">
                <a:solidFill>
                  <a:schemeClr val="tx1"/>
                </a:solidFill>
                <a:latin typeface="+mj-lt"/>
                <a:ea typeface="Open Sans" charset="0"/>
                <a:cs typeface="Open Sans" charset="0"/>
              </a:rPr>
              <a:t>@</a:t>
            </a:r>
            <a:r>
              <a:rPr lang="en-US" sz="1600" b="1" i="0" spc="0" baseline="0" err="1">
                <a:solidFill>
                  <a:schemeClr val="tx1"/>
                </a:solidFill>
                <a:latin typeface="+mj-lt"/>
                <a:ea typeface="Open Sans" charset="0"/>
                <a:cs typeface="Open Sans" charset="0"/>
              </a:rPr>
              <a:t>openaire_eu</a:t>
            </a:r>
            <a:endParaRPr lang="en-US" sz="1600" b="1" i="0" spc="0" baseline="0">
              <a:solidFill>
                <a:schemeClr val="tx1"/>
              </a:solidFill>
              <a:latin typeface="+mj-lt"/>
              <a:ea typeface="Open Sans" charset="0"/>
              <a:cs typeface="Open Sans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="" xmlns:a16="http://schemas.microsoft.com/office/drawing/2014/main" id="{5DA24E07-433B-D04F-80AA-B81E631A66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74300" y="6372763"/>
            <a:ext cx="324000" cy="324000"/>
          </a:xfrm>
          <a:prstGeom prst="rect">
            <a:avLst/>
          </a:prstGeom>
        </p:spPr>
      </p:pic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1081541" y="6353705"/>
            <a:ext cx="8237823" cy="36512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D8538368-FC53-5E4A-85B3-DF6EF98FE6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84" y="6398284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="" xmlns:a16="http://schemas.microsoft.com/office/drawing/2014/main" id="{6EB81584-D253-8D4F-A6CD-AECC8861A2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70" y="157747"/>
            <a:ext cx="2628438" cy="94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9534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50033"/>
            <a:ext cx="10354733" cy="11503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50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8" y="2400388"/>
            <a:ext cx="10320867" cy="2064669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cs typeface="Open Sans"/>
              </a:defRPr>
            </a:lvl1pPr>
            <a:lvl2pPr>
              <a:defRPr>
                <a:latin typeface="Open Sans"/>
                <a:cs typeface="Open Sans"/>
              </a:defRPr>
            </a:lvl2pPr>
            <a:lvl3pPr>
              <a:defRPr>
                <a:latin typeface="Open Sans"/>
                <a:cs typeface="Open Sans"/>
              </a:defRPr>
            </a:lvl3pPr>
            <a:lvl4pPr>
              <a:defRPr>
                <a:latin typeface="Open Sans"/>
                <a:cs typeface="Open Sans"/>
              </a:defRPr>
            </a:lvl4pPr>
            <a:lvl5pPr>
              <a:defRPr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31942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466167" y="331942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518446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1185333" y="1143001"/>
            <a:ext cx="96520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en-US" sz="4050" dirty="0">
                <a:solidFill>
                  <a:srgbClr val="FFFFFF"/>
                </a:solidFill>
                <a:latin typeface="Open Sans"/>
                <a:cs typeface="Open Sans"/>
              </a:rPr>
              <a:t>“Quote here. Quote here. Quote here. Quote here. Quote here. Quote here.” </a:t>
            </a:r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5080002" y="4801542"/>
            <a:ext cx="6201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800" b="1" dirty="0">
                <a:solidFill>
                  <a:srgbClr val="FFFFFF"/>
                </a:solidFill>
                <a:latin typeface="Open Sans"/>
                <a:cs typeface="Open Sans"/>
              </a:rPr>
              <a:t>- AUTHOR NAME HERE</a:t>
            </a:r>
          </a:p>
        </p:txBody>
      </p:sp>
    </p:spTree>
    <p:extLst>
      <p:ext uri="{BB962C8B-B14F-4D97-AF65-F5344CB8AC3E}">
        <p14:creationId xmlns:p14="http://schemas.microsoft.com/office/powerpoint/2010/main" val="20808620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IFL_LOGO_BG_WHITE.ps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69" y="5422268"/>
            <a:ext cx="6777867" cy="143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611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2738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6134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3034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4334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6764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4659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97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_backgroun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noFill/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noFill/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0386" y="6385637"/>
            <a:ext cx="8277614" cy="319043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70599DE-688E-C340-80EA-2C72C20FDD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7" y="6354763"/>
            <a:ext cx="1210258" cy="432000"/>
          </a:xfrm>
          <a:prstGeom prst="rect">
            <a:avLst/>
          </a:prstGeom>
        </p:spPr>
      </p:pic>
      <p:sp>
        <p:nvSpPr>
          <p:cNvPr id="8" name="슬라이드 번호 개체 틀 12">
            <a:extLst>
              <a:ext uri="{FF2B5EF4-FFF2-40B4-BE49-F238E27FC236}">
                <a16:creationId xmlns="" xmlns:a16="http://schemas.microsoft.com/office/drawing/2014/main" id="{C0B06DF9-166D-7643-905F-6076BAE9B350}"/>
              </a:ext>
            </a:extLst>
          </p:cNvPr>
          <p:cNvSpPr txBox="1">
            <a:spLocks/>
          </p:cNvSpPr>
          <p:nvPr userDrawn="1"/>
        </p:nvSpPr>
        <p:spPr>
          <a:xfrm>
            <a:off x="5699218" y="-8563"/>
            <a:ext cx="396000" cy="7848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813864CD-731D-F943-9E95-90FED3CD73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88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3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1572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5559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50033"/>
            <a:ext cx="10354733" cy="11503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50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8" y="2400388"/>
            <a:ext cx="10320867" cy="2064669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cs typeface="Open Sans"/>
              </a:defRPr>
            </a:lvl1pPr>
            <a:lvl2pPr>
              <a:defRPr>
                <a:latin typeface="Open Sans"/>
                <a:cs typeface="Open Sans"/>
              </a:defRPr>
            </a:lvl2pPr>
            <a:lvl3pPr>
              <a:defRPr>
                <a:latin typeface="Open Sans"/>
                <a:cs typeface="Open Sans"/>
              </a:defRPr>
            </a:lvl3pPr>
            <a:lvl4pPr>
              <a:defRPr>
                <a:latin typeface="Open Sans"/>
                <a:cs typeface="Open Sans"/>
              </a:defRPr>
            </a:lvl4pPr>
            <a:lvl5pPr>
              <a:defRPr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31942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466167" y="331942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3066356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1041995"/>
            <a:ext cx="4011084" cy="40498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66736" y="1041998"/>
            <a:ext cx="6049433" cy="3657005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2" y="1531654"/>
            <a:ext cx="4011084" cy="3167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54710" y="344187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0495758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1041995"/>
            <a:ext cx="4011084" cy="40498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66736" y="1041998"/>
            <a:ext cx="6049433" cy="3657005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2" y="1531654"/>
            <a:ext cx="4011084" cy="3167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54710" y="344187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8471196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1041995"/>
            <a:ext cx="4011084" cy="40498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66736" y="1041998"/>
            <a:ext cx="6049433" cy="3657005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2" y="1531654"/>
            <a:ext cx="4011084" cy="3167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54710" y="344187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7547844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1041995"/>
            <a:ext cx="4011084" cy="40498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66736" y="1041998"/>
            <a:ext cx="6049433" cy="3657005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2" y="1531654"/>
            <a:ext cx="4011084" cy="3167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54710" y="344187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50596969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50033"/>
            <a:ext cx="10354733" cy="11503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50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8" y="2400388"/>
            <a:ext cx="10320867" cy="2064669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cs typeface="Open Sans"/>
              </a:defRPr>
            </a:lvl1pPr>
            <a:lvl2pPr>
              <a:defRPr>
                <a:latin typeface="Open Sans"/>
                <a:cs typeface="Open Sans"/>
              </a:defRPr>
            </a:lvl2pPr>
            <a:lvl3pPr>
              <a:defRPr>
                <a:latin typeface="Open Sans"/>
                <a:cs typeface="Open Sans"/>
              </a:defRPr>
            </a:lvl3pPr>
            <a:lvl4pPr>
              <a:defRPr>
                <a:latin typeface="Open Sans"/>
                <a:cs typeface="Open Sans"/>
              </a:defRPr>
            </a:lvl4pPr>
            <a:lvl5pPr>
              <a:defRPr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31942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466167" y="331942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9476188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50033"/>
            <a:ext cx="10354733" cy="11503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50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8" y="2400388"/>
            <a:ext cx="10320867" cy="2064669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cs typeface="Open Sans"/>
              </a:defRPr>
            </a:lvl1pPr>
            <a:lvl2pPr>
              <a:defRPr>
                <a:latin typeface="Open Sans"/>
                <a:cs typeface="Open Sans"/>
              </a:defRPr>
            </a:lvl2pPr>
            <a:lvl3pPr>
              <a:defRPr>
                <a:latin typeface="Open Sans"/>
                <a:cs typeface="Open Sans"/>
              </a:defRPr>
            </a:lvl3pPr>
            <a:lvl4pPr>
              <a:defRPr>
                <a:latin typeface="Open Sans"/>
                <a:cs typeface="Open Sans"/>
              </a:defRPr>
            </a:lvl4pPr>
            <a:lvl5pPr>
              <a:defRPr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31942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466167" y="331942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503945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_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noFill/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noFill/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0386" y="6385637"/>
            <a:ext cx="8277614" cy="319043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8" name="슬라이드 번호 개체 틀 12">
            <a:extLst>
              <a:ext uri="{FF2B5EF4-FFF2-40B4-BE49-F238E27FC236}">
                <a16:creationId xmlns="" xmlns:a16="http://schemas.microsoft.com/office/drawing/2014/main" id="{C0B06DF9-166D-7643-905F-6076BAE9B350}"/>
              </a:ext>
            </a:extLst>
          </p:cNvPr>
          <p:cNvSpPr txBox="1">
            <a:spLocks/>
          </p:cNvSpPr>
          <p:nvPr userDrawn="1"/>
        </p:nvSpPr>
        <p:spPr>
          <a:xfrm>
            <a:off x="5699218" y="-8563"/>
            <a:ext cx="396000" cy="7848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813864CD-731D-F943-9E95-90FED3CD73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88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989E3DB1-62E7-7C40-A3F4-6D3CDDF6D29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0" y="6316329"/>
            <a:ext cx="1181615" cy="42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6317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D2BC5C-E000-7546-8990-B800148C8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755"/>
            <a:ext cx="10515600" cy="1325563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9EF263F-6A16-1448-8708-950C0FBEEE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90386" y="6356351"/>
            <a:ext cx="9037412" cy="348330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6" name="슬라이드 번호 개체 틀 12">
            <a:extLst>
              <a:ext uri="{FF2B5EF4-FFF2-40B4-BE49-F238E27FC236}">
                <a16:creationId xmlns="" xmlns:a16="http://schemas.microsoft.com/office/drawing/2014/main" id="{EADD11F6-2370-274D-85C5-B9665DF43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699218" y="-8563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D058E6E-99B9-B040-BCE1-143B8DF531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7" y="6354763"/>
            <a:ext cx="1210258" cy="4320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A0FB10B7-04A4-DA42-BA45-CA0CEC132D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88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0E51385-FD57-D64F-AE9A-96400192FC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01" b="41138"/>
          <a:stretch/>
        </p:blipFill>
        <p:spPr>
          <a:xfrm>
            <a:off x="7387962" y="2821238"/>
            <a:ext cx="4804038" cy="403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71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D2BC5C-E000-7546-8990-B800148C8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755"/>
            <a:ext cx="10515600" cy="1325563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9EF263F-6A16-1448-8708-950C0FBEEE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90386" y="6356351"/>
            <a:ext cx="9037412" cy="348330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6" name="슬라이드 번호 개체 틀 12">
            <a:extLst>
              <a:ext uri="{FF2B5EF4-FFF2-40B4-BE49-F238E27FC236}">
                <a16:creationId xmlns="" xmlns:a16="http://schemas.microsoft.com/office/drawing/2014/main" id="{EADD11F6-2370-274D-85C5-B9665DF43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699218" y="-8563"/>
            <a:ext cx="396000" cy="784800"/>
          </a:xfr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A0FB10B7-04A4-DA42-BA45-CA0CEC132D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988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0E51385-FD57-D64F-AE9A-96400192FC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01" b="41138"/>
          <a:stretch/>
        </p:blipFill>
        <p:spPr>
          <a:xfrm>
            <a:off x="7387962" y="2821238"/>
            <a:ext cx="4804038" cy="4036762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8CFFFCC3-BAD7-A640-B895-36A0AE9168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0" y="6316329"/>
            <a:ext cx="1181615" cy="42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64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Logo&#10;&#10;Description automatically generated">
            <a:extLst>
              <a:ext uri="{FF2B5EF4-FFF2-40B4-BE49-F238E27FC236}">
                <a16:creationId xmlns="" xmlns:a16="http://schemas.microsoft.com/office/drawing/2014/main" id="{D1C1476C-5420-C544-8BB2-46359A959A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03982">
            <a:off x="7539071" y="1603104"/>
            <a:ext cx="7611336" cy="67545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0385" y="6356351"/>
            <a:ext cx="9020961" cy="348330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A264B6E-1EEB-1F4B-91B0-9AFD7E47BF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7" y="6354763"/>
            <a:ext cx="1210258" cy="4320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6ABA32B5-6817-644A-9BD6-78C9A22371C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88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슬라이드 번호 개체 틀 12">
            <a:extLst>
              <a:ext uri="{FF2B5EF4-FFF2-40B4-BE49-F238E27FC236}">
                <a16:creationId xmlns="" xmlns:a16="http://schemas.microsoft.com/office/drawing/2014/main" id="{6166A445-84FF-CC41-BF3B-B08E7F94BB3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7348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28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image" Target="../media/image26.emf"/><Relationship Id="rId5" Type="http://schemas.openxmlformats.org/officeDocument/2006/relationships/slideLayout" Target="../slideLayouts/slideLayout3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29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9838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9232" y="6356350"/>
            <a:ext cx="504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D696C-7C4B-4748-AD7A-B30C297BC2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2645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72" r:id="rId2"/>
    <p:sldLayoutId id="2147483989" r:id="rId3"/>
    <p:sldLayoutId id="2147483985" r:id="rId4"/>
    <p:sldLayoutId id="2147483982" r:id="rId5"/>
    <p:sldLayoutId id="2147483990" r:id="rId6"/>
    <p:sldLayoutId id="2147483986" r:id="rId7"/>
    <p:sldLayoutId id="2147483992" r:id="rId8"/>
    <p:sldLayoutId id="2147483934" r:id="rId9"/>
    <p:sldLayoutId id="2147483987" r:id="rId10"/>
    <p:sldLayoutId id="2147483988" r:id="rId11"/>
    <p:sldLayoutId id="2147483935" r:id="rId12"/>
    <p:sldLayoutId id="2147483983" r:id="rId13"/>
    <p:sldLayoutId id="2147483991" r:id="rId14"/>
    <p:sldLayoutId id="2147483936" r:id="rId15"/>
    <p:sldLayoutId id="2147483937" r:id="rId16"/>
    <p:sldLayoutId id="2147483938" r:id="rId17"/>
    <p:sldLayoutId id="2147483939" r:id="rId18"/>
    <p:sldLayoutId id="2147483944" r:id="rId19"/>
    <p:sldLayoutId id="2147483973" r:id="rId20"/>
    <p:sldLayoutId id="2147483974" r:id="rId21"/>
    <p:sldLayoutId id="2147483979" r:id="rId22"/>
    <p:sldLayoutId id="2147483980" r:id="rId23"/>
    <p:sldLayoutId id="2147483981" r:id="rId24"/>
    <p:sldLayoutId id="2147483975" r:id="rId25"/>
    <p:sldLayoutId id="2147483976" r:id="rId26"/>
    <p:sldLayoutId id="2147483958" r:id="rId27"/>
    <p:sldLayoutId id="2147483977" r:id="rId28"/>
    <p:sldLayoutId id="2147483978" r:id="rId29"/>
    <p:sldLayoutId id="2147483984" r:id="rId30"/>
    <p:sldLayoutId id="2147483993" r:id="rId3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56493" y="5307263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endParaRPr lang="en-US" sz="1350" dirty="0">
              <a:solidFill>
                <a:srgbClr val="000000"/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609600" y="525956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Project Title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08079"/>
            <a:ext cx="10972800" cy="2526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8366012" y="3"/>
            <a:ext cx="3825989" cy="2379579"/>
          </a:xfrm>
          <a:prstGeom prst="rect">
            <a:avLst/>
          </a:prstGeom>
        </p:spPr>
      </p:pic>
      <p:pic>
        <p:nvPicPr>
          <p:cNvPr id="2" name="Picture 1" descr="EIFL_LOGO_BG_WHITE.psd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92" y="6000753"/>
            <a:ext cx="3372445" cy="714375"/>
          </a:xfrm>
          <a:prstGeom prst="rect">
            <a:avLst/>
          </a:prstGeom>
        </p:spPr>
      </p:pic>
      <p:pic>
        <p:nvPicPr>
          <p:cNvPr id="5" name="Picture 4" descr="Untitled6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429762"/>
            <a:ext cx="12213167" cy="2471398"/>
          </a:xfrm>
          <a:prstGeom prst="rect">
            <a:avLst/>
          </a:prstGeom>
        </p:spPr>
      </p:pic>
      <p:pic>
        <p:nvPicPr>
          <p:cNvPr id="6" name="Picture 5" descr="EIFL_LOGO_BG_WHITE.ps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36" y="5676595"/>
            <a:ext cx="4487405" cy="95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01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</p:sldLayoutIdLst>
  <p:hf sldNum="0" hdr="0" dt="0"/>
  <p:txStyles>
    <p:titleStyle>
      <a:lvl1pPr algn="l" defTabSz="342900" rtl="0" eaLnBrk="1" latinLnBrk="0" hangingPunct="1">
        <a:spcBef>
          <a:spcPct val="0"/>
        </a:spcBef>
        <a:buNone/>
        <a:defRPr sz="3750" kern="1200">
          <a:solidFill>
            <a:schemeClr val="accent3"/>
          </a:solidFill>
          <a:latin typeface="Open Sans"/>
          <a:ea typeface="+mj-ea"/>
          <a:cs typeface="Open San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accent3"/>
          </a:solidFill>
          <a:latin typeface="Open Sans"/>
          <a:ea typeface="+mn-ea"/>
          <a:cs typeface="Open San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accent3"/>
          </a:solidFill>
          <a:latin typeface="Open Sans"/>
          <a:ea typeface="+mn-ea"/>
          <a:cs typeface="Open San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350" kern="1200">
          <a:solidFill>
            <a:schemeClr val="accent3"/>
          </a:solidFill>
          <a:latin typeface="Open Sans"/>
          <a:ea typeface="+mn-ea"/>
          <a:cs typeface="Open San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accent3"/>
          </a:solidFill>
          <a:latin typeface="Open Sans"/>
          <a:ea typeface="+mn-ea"/>
          <a:cs typeface="Open San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50" kern="1200">
          <a:solidFill>
            <a:schemeClr val="accent3"/>
          </a:solidFill>
          <a:latin typeface="Open Sans"/>
          <a:ea typeface="+mn-ea"/>
          <a:cs typeface="Open San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lue.png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4333" cy="709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6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  <p:sldLayoutId id="2147484016" r:id="rId12"/>
    <p:sldLayoutId id="2147484017" r:id="rId13"/>
    <p:sldLayoutId id="2147484018" r:id="rId14"/>
    <p:sldLayoutId id="2147484019" r:id="rId15"/>
    <p:sldLayoutId id="2147484020" r:id="rId16"/>
    <p:sldLayoutId id="2147484021" r:id="rId17"/>
    <p:sldLayoutId id="2147484022" r:id="rId18"/>
  </p:sldLayoutIdLst>
  <p:hf sldNum="0" hd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doi.org/10.5281/zenodo.7520222" TargetMode="Externa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doi.org/10.5281/zenodo.7520222" TargetMode="Externa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7520222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371/journal.pcbi.1007854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doi.org/10.1371/journal.pcbi.100785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371/journal.pcbi.1007854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371/journal.pcbi.1007854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lixir-europe-training.github.io/ELIXIR-TrP-FAIR-training-handbook/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Bv2Tg2GlN7OW4LB_maimxoTtmNujwuX-/edit" TargetMode="External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-alliance.org/group/education-and-training-handling-research-data-ig/outcomes/recommendations-minimal-metadata-set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-alliance.org/group/education-and-training-handling-research-data-ig/outcomes/recommendations-minimal-metadata-set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2751" y="1909933"/>
            <a:ext cx="9028074" cy="1086098"/>
          </a:xfrm>
        </p:spPr>
        <p:txBody>
          <a:bodyPr/>
          <a:lstStyle/>
          <a:p>
            <a:r>
              <a:rPr lang="en-US" sz="9600" b="1" dirty="0" smtClean="0">
                <a:solidFill>
                  <a:schemeClr val="tx1"/>
                </a:solidFill>
              </a:rPr>
              <a:t>How to make </a:t>
            </a:r>
            <a:r>
              <a:rPr lang="en-US" sz="9600" b="1" dirty="0" smtClean="0">
                <a:solidFill>
                  <a:schemeClr val="tx1"/>
                </a:solidFill>
              </a:rPr>
              <a:t>your training </a:t>
            </a:r>
            <a:r>
              <a:rPr lang="en-US" sz="9600" b="1" dirty="0" smtClean="0">
                <a:solidFill>
                  <a:schemeClr val="tx1"/>
                </a:solidFill>
              </a:rPr>
              <a:t>materials FAIR</a:t>
            </a:r>
            <a:endParaRPr lang="en-US" sz="9600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320134" y="5664943"/>
            <a:ext cx="25285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1600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Attribution 4.0 International</a:t>
            </a:r>
          </a:p>
        </p:txBody>
      </p:sp>
      <p:pic>
        <p:nvPicPr>
          <p:cNvPr id="1026" name="Picture 2" descr="http://i.creativecommons.org/l/by/3.0/88x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2009" y="5301791"/>
            <a:ext cx="990600" cy="34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945555" y="3787438"/>
            <a:ext cx="8382000" cy="1086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750" kern="1200">
                <a:solidFill>
                  <a:srgbClr val="595959"/>
                </a:solidFill>
                <a:latin typeface="Open Sans"/>
                <a:ea typeface="+mj-ea"/>
                <a:cs typeface="Open Sans"/>
              </a:defRPr>
            </a:lvl1pPr>
          </a:lstStyle>
          <a:p>
            <a:endParaRPr lang="en-US" sz="36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02422" y="4564655"/>
            <a:ext cx="8382000" cy="1086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750" kern="1200">
                <a:solidFill>
                  <a:srgbClr val="595959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en-US" sz="2800" dirty="0">
                <a:solidFill>
                  <a:srgbClr val="000000"/>
                </a:solidFill>
                <a:latin typeface="Calibri"/>
              </a:rPr>
              <a:t>Iryna Kuchma, Open Access </a:t>
            </a:r>
            <a:r>
              <a:rPr lang="en-US" sz="2800" dirty="0" err="1">
                <a:solidFill>
                  <a:srgbClr val="000000"/>
                </a:solidFill>
                <a:latin typeface="Calibri"/>
              </a:rPr>
              <a:t>Programme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 Manager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83" y="5512069"/>
            <a:ext cx="4230551" cy="134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94130" y="193675"/>
            <a:ext cx="4326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Roboto"/>
                <a:hlinkClick r:id="rId2"/>
              </a:rPr>
              <a:t>https://</a:t>
            </a:r>
            <a:r>
              <a:rPr lang="en-US" dirty="0" smtClean="0">
                <a:solidFill>
                  <a:srgbClr val="333333"/>
                </a:solidFill>
                <a:latin typeface="Roboto"/>
                <a:hlinkClick r:id="rId2"/>
              </a:rPr>
              <a:t>doi.org/10.5281/zenodo.7520222</a:t>
            </a:r>
            <a:r>
              <a:rPr lang="en-US" dirty="0" smtClean="0">
                <a:solidFill>
                  <a:srgbClr val="333333"/>
                </a:solidFill>
                <a:latin typeface="Roboto"/>
              </a:rPr>
              <a:t>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3544"/>
            <a:ext cx="12192000" cy="559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72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31519" y="6132500"/>
            <a:ext cx="4135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doi.org/10.5281/zenodo.7520222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59" y="0"/>
            <a:ext cx="1118848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28093" y="6482086"/>
            <a:ext cx="4135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doi.org/10.5281/zenodo.7520222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59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58" y="0"/>
            <a:ext cx="10034684" cy="68579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741449" y="6370573"/>
            <a:ext cx="4135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doi.org/10.5281/zenodo.7520222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888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259080" y="563383"/>
            <a:ext cx="7897091" cy="85725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6600" b="1" dirty="0">
                <a:solidFill>
                  <a:schemeClr val="bg1"/>
                </a:solidFill>
                <a:latin typeface="Open Sans"/>
                <a:cs typeface="Open Sans"/>
              </a:rPr>
              <a:t>Thank you! Questions?</a:t>
            </a:r>
            <a:br>
              <a:rPr lang="en-US" sz="6600" b="1" dirty="0">
                <a:solidFill>
                  <a:schemeClr val="bg1"/>
                </a:solidFill>
                <a:latin typeface="Open Sans"/>
                <a:cs typeface="Open Sans"/>
              </a:rPr>
            </a:br>
            <a:r>
              <a:rPr lang="en-US" sz="6600" b="1" dirty="0">
                <a:solidFill>
                  <a:schemeClr val="bg1"/>
                </a:solidFill>
                <a:latin typeface="Open Sans"/>
                <a:cs typeface="Open Sans"/>
              </a:rPr>
              <a:t>Your thoughts?</a:t>
            </a:r>
            <a:r>
              <a:rPr lang="en-US" sz="6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6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374731" y="5572125"/>
            <a:ext cx="6172200" cy="85725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250" dirty="0" err="1">
                <a:solidFill>
                  <a:prstClr val="white"/>
                </a:solidFill>
                <a:latin typeface="Open Sans"/>
                <a:cs typeface="Open Sans"/>
              </a:rPr>
              <a:t>www.eifl.net</a:t>
            </a:r>
            <a:endParaRPr lang="en-US" sz="2250" dirty="0">
              <a:solidFill>
                <a:prstClr val="white"/>
              </a:solidFill>
              <a:latin typeface="Open Sans"/>
              <a:cs typeface="Open San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21525" y="3625613"/>
            <a:ext cx="6172200" cy="1768092"/>
          </a:xfrm>
          <a:prstGeom prst="rect">
            <a:avLst/>
          </a:prstGeom>
        </p:spPr>
        <p:txBody>
          <a:bodyPr/>
          <a:lstStyle>
            <a:lvl1pPr algn="ctr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b="1" dirty="0">
                <a:solidFill>
                  <a:prstClr val="white"/>
                </a:solidFill>
                <a:cs typeface="Calibri" panose="020F0502020204030204" pitchFamily="34" charset="0"/>
              </a:rPr>
              <a:t>Contact: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>
                <a:solidFill>
                  <a:prstClr val="white"/>
                </a:solidFill>
              </a:rPr>
              <a:t>iryna.kuchma@eifl.net</a:t>
            </a:r>
          </a:p>
          <a:p>
            <a:pPr>
              <a:spcBef>
                <a:spcPts val="0"/>
              </a:spcBef>
            </a:pPr>
            <a:r>
              <a:rPr lang="en-US" sz="3600" dirty="0">
                <a:solidFill>
                  <a:prstClr val="white"/>
                </a:solidFill>
              </a:rPr>
              <a:t>@</a:t>
            </a:r>
            <a:r>
              <a:rPr lang="en-US" sz="3600" dirty="0" err="1">
                <a:solidFill>
                  <a:prstClr val="white"/>
                </a:solidFill>
              </a:rPr>
              <a:t>irynakuchma</a:t>
            </a:r>
            <a:endParaRPr lang="en-US" sz="2800" dirty="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2084" y="4747374"/>
            <a:ext cx="57699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@</a:t>
            </a:r>
            <a:r>
              <a:rPr lang="en-US" sz="3600" dirty="0" err="1">
                <a:solidFill>
                  <a:schemeClr val="bg1"/>
                </a:solidFill>
              </a:rPr>
              <a:t>irynakuchma@mstdn.social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0536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0"/>
            <a:ext cx="12192000" cy="6477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37564" y="1062995"/>
            <a:ext cx="4830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606060"/>
                </a:solidFill>
                <a:latin typeface="Helvetica" panose="020B0604020202020204" pitchFamily="34" charset="0"/>
                <a:hlinkClick r:id="rId3"/>
              </a:rPr>
              <a:t>https://</a:t>
            </a:r>
            <a:r>
              <a:rPr lang="en-US" dirty="0" smtClean="0">
                <a:solidFill>
                  <a:srgbClr val="606060"/>
                </a:solidFill>
                <a:latin typeface="Helvetica" panose="020B0604020202020204" pitchFamily="34" charset="0"/>
                <a:hlinkClick r:id="rId3"/>
              </a:rPr>
              <a:t>doi.org/10.1371/journal.pcbi.1007854</a:t>
            </a:r>
            <a:r>
              <a:rPr lang="en-US" dirty="0" smtClean="0">
                <a:solidFill>
                  <a:srgbClr val="606060"/>
                </a:solidFill>
                <a:latin typeface="Helvetica" panose="020B0604020202020204" pitchFamily="34" charset="0"/>
              </a:rPr>
              <a:t> </a:t>
            </a:r>
            <a:endParaRPr lang="en-US" b="0" i="0" dirty="0">
              <a:solidFill>
                <a:srgbClr val="606060"/>
              </a:solidFill>
              <a:effectLst/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435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29" y="305057"/>
            <a:ext cx="10872326" cy="575447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85417" y="6211669"/>
            <a:ext cx="114065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rgbClr val="202020"/>
                </a:solidFill>
                <a:latin typeface="Arial" panose="020B0604020202020204" pitchFamily="34" charset="0"/>
              </a:rPr>
              <a:t>Figure 1: Ten rules for making training materials FAIR. Taken from Garcia et al 2020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doi.org/10.1371/journal.pcbi.1007854</a:t>
            </a:r>
            <a:r>
              <a:rPr lang="en-US" dirty="0" smtClean="0"/>
              <a:t> </a:t>
            </a: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504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70" y="166659"/>
            <a:ext cx="10929192" cy="66913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71570" y="6057433"/>
            <a:ext cx="114065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i="1" dirty="0" smtClean="0">
                <a:solidFill>
                  <a:srgbClr val="202020"/>
                </a:solidFill>
                <a:latin typeface="Arial" panose="020B0604020202020204" pitchFamily="34" charset="0"/>
              </a:rPr>
              <a:t>Table 1</a:t>
            </a:r>
            <a:r>
              <a:rPr lang="en-US" i="1" dirty="0">
                <a:solidFill>
                  <a:srgbClr val="202020"/>
                </a:solidFill>
                <a:latin typeface="Arial" panose="020B0604020202020204" pitchFamily="34" charset="0"/>
              </a:rPr>
              <a:t>: Ten rules for making training materials FAIR. Taken from Garcia et al 2020 </a:t>
            </a:r>
            <a:r>
              <a:rPr lang="en-US" dirty="0">
                <a:hlinkClick r:id="rId3"/>
              </a:rPr>
              <a:t>https://doi.org/10.1371/journal.pcbi.1007854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510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234" y="0"/>
            <a:ext cx="9412060" cy="66328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491470" y="5657671"/>
            <a:ext cx="46087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i="1" dirty="0" smtClean="0">
                <a:solidFill>
                  <a:srgbClr val="202020"/>
                </a:solidFill>
                <a:latin typeface="Arial" panose="020B0604020202020204" pitchFamily="34" charset="0"/>
              </a:rPr>
              <a:t>Table 2: </a:t>
            </a:r>
            <a:r>
              <a:rPr lang="en-US" i="1" dirty="0">
                <a:solidFill>
                  <a:srgbClr val="202020"/>
                </a:solidFill>
                <a:latin typeface="Arial" panose="020B0604020202020204" pitchFamily="34" charset="0"/>
              </a:rPr>
              <a:t>Ten rules for making training materials FAIR. Taken from Garcia et al 2020 </a:t>
            </a:r>
            <a:r>
              <a:rPr lang="en-US" dirty="0">
                <a:hlinkClick r:id="rId3"/>
              </a:rPr>
              <a:t>https://doi.org/10.1371/journal.pcbi.1007854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341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00"/>
            <a:ext cx="12192000" cy="558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20537" y="6116665"/>
            <a:ext cx="84749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https://elixir-europe-training.github.io/ELIXIR-TrP-FAIR-training-handbook</a:t>
            </a:r>
            <a:r>
              <a:rPr lang="en-US" dirty="0" smtClean="0">
                <a:hlinkClick r:id="rId3"/>
              </a:rPr>
              <a:t>/#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339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485"/>
            <a:ext cx="12192000" cy="539353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69484" y="6245642"/>
            <a:ext cx="83507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https://docs.google.com/document/d/1Bv2Tg2GlN7OW4LB_maimxoTtmNujwuX-/</a:t>
            </a:r>
            <a:r>
              <a:rPr lang="en-US" dirty="0" smtClean="0">
                <a:hlinkClick r:id="rId3"/>
              </a:rPr>
              <a:t>edit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632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0"/>
            <a:ext cx="12192000" cy="6477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9489" y="6420989"/>
            <a:ext cx="120634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</a:t>
            </a:r>
            <a:r>
              <a:rPr lang="en-US" sz="1600" dirty="0" smtClean="0">
                <a:hlinkClick r:id="rId3"/>
              </a:rPr>
              <a:t>www.rd-alliance.org/group/education-and-training-handling-research-data-ig/outcomes/recommendations-minimal-metadata-set</a:t>
            </a:r>
            <a:r>
              <a:rPr lang="pl-PL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87179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3.googleusercontent.com/IhVRhBQ5EMsCbzvtDsz3A_f4owqEEa7LuhBTB9R1YHVqzmPuNzRDxGhjhFBbG2mEmlf8Z9_T5SjJmDu9CEqWntTX8Mwt8iax8e2LPJOYgttIo1xCmJXeQdckO8mixtOeOZSW5ec9sVohCMsc1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818" y="0"/>
            <a:ext cx="970383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63963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Figure 1: Minimum set of metadata for learning resources</a:t>
            </a:r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r>
              <a:rPr lang="pl-PL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303557" y="6396335"/>
            <a:ext cx="23391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Open Sans" panose="020B0604020202020204" charset="0"/>
                <a:hlinkClick r:id="rId3"/>
              </a:rPr>
              <a:t>10.15497/RDA00073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29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penAIRE2021">
      <a:dk1>
        <a:srgbClr val="222080"/>
      </a:dk1>
      <a:lt1>
        <a:srgbClr val="FFFFFF"/>
      </a:lt1>
      <a:dk2>
        <a:srgbClr val="222080"/>
      </a:dk2>
      <a:lt2>
        <a:srgbClr val="4687E6"/>
      </a:lt2>
      <a:accent1>
        <a:srgbClr val="E65646"/>
      </a:accent1>
      <a:accent2>
        <a:srgbClr val="163081"/>
      </a:accent2>
      <a:accent3>
        <a:srgbClr val="4687E6"/>
      </a:accent3>
      <a:accent4>
        <a:srgbClr val="A646E6"/>
      </a:accent4>
      <a:accent5>
        <a:srgbClr val="46D6E6"/>
      </a:accent5>
      <a:accent6>
        <a:srgbClr val="E64686"/>
      </a:accent6>
      <a:hlink>
        <a:srgbClr val="86E646"/>
      </a:hlink>
      <a:folHlink>
        <a:srgbClr val="EC9857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Custom Design">
  <a:themeElements>
    <a:clrScheme name="Custom 4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A6A6A6"/>
      </a:accent1>
      <a:accent2>
        <a:srgbClr val="7E7E7E"/>
      </a:accent2>
      <a:accent3>
        <a:srgbClr val="595959"/>
      </a:accent3>
      <a:accent4>
        <a:srgbClr val="404040"/>
      </a:accent4>
      <a:accent5>
        <a:srgbClr val="262626"/>
      </a:accent5>
      <a:accent6>
        <a:srgbClr val="12BCE7"/>
      </a:accent6>
      <a:hlink>
        <a:srgbClr val="0DB9E6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56462</TotalTime>
  <Words>129</Words>
  <Application>Microsoft Office PowerPoint</Application>
  <PresentationFormat>Widescreen</PresentationFormat>
  <Paragraphs>23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Helvetica</vt:lpstr>
      <vt:lpstr>Calibri</vt:lpstr>
      <vt:lpstr>Open Sans</vt:lpstr>
      <vt:lpstr>Helvetica Neue</vt:lpstr>
      <vt:lpstr>Calibri Light</vt:lpstr>
      <vt:lpstr>Arial</vt:lpstr>
      <vt:lpstr>Roboto</vt:lpstr>
      <vt:lpstr>Malgun Gothic</vt:lpstr>
      <vt:lpstr>Office Theme</vt:lpstr>
      <vt:lpstr>3_Custom Design</vt:lpstr>
      <vt:lpstr>4_Custom Design</vt:lpstr>
      <vt:lpstr>How to make your training materials FAIR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 Questions? Your thoughts? </vt:lpstr>
    </vt:vector>
  </TitlesOfParts>
  <Manager>Slide Members</Manager>
  <Company>YESFORM Co.,Ltd.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OpenAIRE (slidemembers)</dc:title>
  <dc:subject>Powerpoint Templates, Diagram, Chart, Google slides, Keynote</dc:subject>
  <dc:creator>Slide Members by EJ.LEE</dc:creator>
  <cp:keywords>SlideMembers, ppt, PPT Templates, Presentation, Diagram, Chart, Yesform, Google slides, Keynote, Free Slides</cp:keywords>
  <dc:description>The copyright of this document is at Slide Members. Unauthorized copying may result in legal sanctions.</dc:description>
  <cp:lastModifiedBy>Microsoft account</cp:lastModifiedBy>
  <cp:revision>278</cp:revision>
  <dcterms:created xsi:type="dcterms:W3CDTF">2019-01-07T08:59:06Z</dcterms:created>
  <dcterms:modified xsi:type="dcterms:W3CDTF">2023-11-15T21:54:45Z</dcterms:modified>
  <cp:category>www.slidemembers.com</cp:category>
</cp:coreProperties>
</file>