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07" r:id="rId1"/>
    <p:sldMasterId id="2147483725" r:id="rId2"/>
  </p:sldMasterIdLst>
  <p:notesMasterIdLst>
    <p:notesMasterId r:id="rId13"/>
  </p:notesMasterIdLst>
  <p:sldIdLst>
    <p:sldId id="357" r:id="rId3"/>
    <p:sldId id="358" r:id="rId4"/>
    <p:sldId id="359" r:id="rId5"/>
    <p:sldId id="360" r:id="rId6"/>
    <p:sldId id="361" r:id="rId7"/>
    <p:sldId id="362" r:id="rId8"/>
    <p:sldId id="363" r:id="rId9"/>
    <p:sldId id="364" r:id="rId10"/>
    <p:sldId id="365" r:id="rId11"/>
    <p:sldId id="366" r:id="rId12"/>
  </p:sldIdLst>
  <p:sldSz cx="9144000" cy="5143500" type="screen16x9"/>
  <p:notesSz cx="6858000" cy="9144000"/>
  <p:embeddedFontLst>
    <p:embeddedFont>
      <p:font typeface="Trebuchet MS" panose="020B0603020202020204" pitchFamily="34" charset="0"/>
      <p:regular r:id="rId14"/>
      <p:bold r:id="rId15"/>
      <p:italic r:id="rId16"/>
      <p:boldItalic r:id="rId17"/>
    </p:embeddedFont>
    <p:embeddedFont>
      <p:font typeface="Open Sans" panose="020B0604020202020204" charset="0"/>
      <p:regular r:id="rId18"/>
      <p:bold r:id="rId19"/>
      <p:italic r:id="rId20"/>
      <p:boldItalic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Montserrat" panose="020B0604020202020204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7755AE7-F3A8-445C-AFC5-D84EFD775067}">
  <a:tblStyle styleId="{57755AE7-F3A8-445C-AFC5-D84EFD775067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0E6E9"/>
          </a:solidFill>
        </a:fill>
      </a:tcStyle>
    </a:wholeTbl>
    <a:band1H>
      <a:tcTxStyle/>
      <a:tcStyle>
        <a:tcBdr/>
        <a:fill>
          <a:solidFill>
            <a:srgbClr val="DFCAD0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FCAD0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20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1.xml"/><Relationship Id="rId21" Type="http://schemas.openxmlformats.org/officeDocument/2006/relationships/font" Target="fonts/font8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1.fntdata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10" Type="http://schemas.openxmlformats.org/officeDocument/2006/relationships/slide" Target="slides/slide8.xml"/><Relationship Id="rId19" Type="http://schemas.openxmlformats.org/officeDocument/2006/relationships/font" Target="fonts/font6.fntdata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4123330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g4434b4a2ae_1_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2" name="Google Shape;862;g4434b4a2ae_1_1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586119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g4434b4a2ae_1_2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6" name="Google Shape;876;g4434b4a2ae_1_2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83183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g4434b4a2ae_1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3" name="Google Shape;883;g4434b4a2ae_1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81108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g4434b4a2ae_1_2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1" name="Google Shape;891;g4434b4a2ae_1_2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44782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g4434b4a2ae_1_2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7" name="Google Shape;897;g4434b4a2ae_1_2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24691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g4434b4a2ae_1_2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3" name="Google Shape;903;g4434b4a2ae_1_2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10409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g4434b4a2ae_1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9" name="Google Shape;909;g4434b4a2ae_1_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953575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g4434b4a2ae_1_2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5" name="Google Shape;915;g4434b4a2ae_1_2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01390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g4434b4a2ae_1_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1" name="Google Shape;921;g4434b4a2ae_1_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6728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angepaste indeling">
  <p:cSld name="Aangepaste indeling">
    <p:bg>
      <p:bgPr>
        <a:solidFill>
          <a:srgbClr val="3C3C3C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title"/>
          </p:nvPr>
        </p:nvSpPr>
        <p:spPr>
          <a:xfrm>
            <a:off x="2007755" y="1446429"/>
            <a:ext cx="5472545" cy="2154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65" name="Google Shape;65;p16"/>
          <p:cNvCxnSpPr/>
          <p:nvPr/>
        </p:nvCxnSpPr>
        <p:spPr>
          <a:xfrm>
            <a:off x="1790700" y="1873250"/>
            <a:ext cx="0" cy="1282700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6" name="Google Shape;66;p16"/>
          <p:cNvSpPr txBox="1">
            <a:spLocks noGrp="1"/>
          </p:cNvSpPr>
          <p:nvPr>
            <p:ph type="body" idx="1"/>
          </p:nvPr>
        </p:nvSpPr>
        <p:spPr>
          <a:xfrm>
            <a:off x="292100" y="1446213"/>
            <a:ext cx="1358900" cy="2154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200" lvl="0" indent="-228600" algn="l">
              <a:spcBef>
                <a:spcPts val="800"/>
              </a:spcBef>
              <a:spcAft>
                <a:spcPts val="0"/>
              </a:spcAft>
              <a:buSzPts val="1400"/>
              <a:buNone/>
              <a:defRPr sz="4000">
                <a:solidFill>
                  <a:srgbClr val="FFFFFF"/>
                </a:solidFill>
              </a:defRPr>
            </a:lvl1pPr>
            <a:lvl2pPr marL="914400" lvl="1" indent="-482600" algn="l"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4000"/>
              <a:buChar char="–"/>
              <a:defRPr sz="4000">
                <a:solidFill>
                  <a:srgbClr val="FFFFFF"/>
                </a:solidFill>
              </a:defRPr>
            </a:lvl2pPr>
            <a:lvl3pPr marL="1371600" lvl="2" indent="-533400" algn="l">
              <a:spcBef>
                <a:spcPts val="960"/>
              </a:spcBef>
              <a:spcAft>
                <a:spcPts val="0"/>
              </a:spcAft>
              <a:buClr>
                <a:srgbClr val="FFFFFF"/>
              </a:buClr>
              <a:buSzPts val="4800"/>
              <a:buChar char="•"/>
              <a:defRPr sz="4800">
                <a:solidFill>
                  <a:srgbClr val="FFFFFF"/>
                </a:solidFill>
              </a:defRPr>
            </a:lvl3pPr>
            <a:lvl4pPr marL="1828800" lvl="3" indent="-482600" algn="l"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4000"/>
              <a:buChar char="–"/>
              <a:defRPr sz="4000">
                <a:solidFill>
                  <a:srgbClr val="FFFFFF"/>
                </a:solidFill>
              </a:defRPr>
            </a:lvl4pPr>
            <a:lvl5pPr marL="2286000" lvl="4" indent="-482600" algn="l"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4000"/>
              <a:buChar char="»"/>
              <a:defRPr sz="4000">
                <a:solidFill>
                  <a:srgbClr val="FFFFFF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257175">
              <a:buClrTx/>
            </a:pPr>
            <a:endParaRPr lang="en-US" sz="135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257175">
              <a:buClrTx/>
            </a:pPr>
            <a:r>
              <a:rPr lang="en-US" sz="1350" kern="12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www.eifl.net</a:t>
            </a:r>
            <a:endParaRPr lang="en-US" sz="135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257175">
              <a:buClrTx/>
            </a:pPr>
            <a:fld id="{4B81FC85-EDEF-5E4A-BACB-E2E10F38733B}" type="slidenum">
              <a:rPr lang="en-US" sz="1350" kern="12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defTabSz="257175">
                <a:buClrTx/>
              </a:pPr>
              <a:t>‹#›</a:t>
            </a:fld>
            <a:endParaRPr lang="en-US" sz="135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4897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257175">
              <a:buClrTx/>
            </a:pPr>
            <a:endParaRPr lang="en-US" sz="135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257175">
              <a:buClrTx/>
            </a:pPr>
            <a:r>
              <a:rPr lang="en-US" sz="1350" kern="12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www.eifl.net</a:t>
            </a:r>
            <a:endParaRPr lang="en-US" sz="135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257175">
              <a:buClrTx/>
            </a:pPr>
            <a:fld id="{4B81FC85-EDEF-5E4A-BACB-E2E10F38733B}" type="slidenum">
              <a:rPr lang="en-US" sz="1350" kern="12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defTabSz="257175">
                <a:buClrTx/>
              </a:pPr>
              <a:t>‹#›</a:t>
            </a:fld>
            <a:endParaRPr lang="en-US" sz="135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17610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257175">
              <a:buClrTx/>
            </a:pPr>
            <a:endParaRPr lang="en-US" sz="135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257175">
              <a:buClrTx/>
            </a:pPr>
            <a:r>
              <a:rPr lang="en-US" sz="1350" kern="12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www.eifl.net</a:t>
            </a:r>
            <a:endParaRPr lang="en-US" sz="135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257175">
              <a:buClrTx/>
            </a:pPr>
            <a:fld id="{4B81FC85-EDEF-5E4A-BACB-E2E10F38733B}" type="slidenum">
              <a:rPr lang="en-US" sz="1350" kern="12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defTabSz="257175">
                <a:buClrTx/>
              </a:pPr>
              <a:t>‹#›</a:t>
            </a:fld>
            <a:endParaRPr lang="en-US" sz="135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65029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257175">
              <a:buClrTx/>
            </a:pPr>
            <a:endParaRPr lang="en-US" sz="135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257175">
              <a:buClrTx/>
            </a:pPr>
            <a:r>
              <a:rPr lang="en-US" sz="1350" kern="12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www.eifl.net</a:t>
            </a:r>
            <a:endParaRPr lang="en-US" sz="135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257175">
              <a:buClrTx/>
            </a:pPr>
            <a:fld id="{4B81FC85-EDEF-5E4A-BACB-E2E10F38733B}" type="slidenum">
              <a:rPr lang="en-US" sz="1350" kern="12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defTabSz="257175">
                <a:buClrTx/>
              </a:pPr>
              <a:t>‹#›</a:t>
            </a:fld>
            <a:endParaRPr lang="en-US" sz="135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0684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257175">
              <a:buClrTx/>
            </a:pPr>
            <a:endParaRPr lang="en-US" sz="135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257175">
              <a:buClrTx/>
            </a:pPr>
            <a:r>
              <a:rPr lang="en-US" sz="1350" kern="12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www.eifl.net</a:t>
            </a:r>
            <a:endParaRPr lang="en-US" sz="135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257175">
              <a:buClrTx/>
            </a:pPr>
            <a:fld id="{4B81FC85-EDEF-5E4A-BACB-E2E10F38733B}" type="slidenum">
              <a:rPr lang="en-US" sz="1350" kern="12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defTabSz="257175">
                <a:buClrTx/>
              </a:pPr>
              <a:t>‹#›</a:t>
            </a:fld>
            <a:endParaRPr lang="en-US" sz="135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6082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2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257175">
              <a:buClrTx/>
            </a:pPr>
            <a:endParaRPr lang="en-US" sz="135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257175">
              <a:buClrTx/>
            </a:pPr>
            <a:r>
              <a:rPr lang="en-US" sz="1350" kern="12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www.eifl.net</a:t>
            </a:r>
            <a:endParaRPr lang="en-US" sz="135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257175">
              <a:buClrTx/>
            </a:pPr>
            <a:fld id="{4B81FC85-EDEF-5E4A-BACB-E2E10F38733B}" type="slidenum">
              <a:rPr lang="en-US" sz="1350" kern="12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defTabSz="257175">
                <a:buClrTx/>
              </a:pPr>
              <a:t>‹#›</a:t>
            </a:fld>
            <a:endParaRPr lang="en-US" sz="135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85707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257175">
              <a:buClrTx/>
            </a:pPr>
            <a:endParaRPr lang="en-US" sz="135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257175">
              <a:buClrTx/>
            </a:pPr>
            <a:r>
              <a:rPr lang="en-US" sz="1350" kern="12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www.eifl.net</a:t>
            </a:r>
            <a:endParaRPr lang="en-US" sz="135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257175">
              <a:buClrTx/>
            </a:pPr>
            <a:fld id="{4B81FC85-EDEF-5E4A-BACB-E2E10F38733B}" type="slidenum">
              <a:rPr lang="en-US" sz="1350" kern="12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defTabSz="257175">
                <a:buClrTx/>
              </a:pPr>
              <a:t>‹#›</a:t>
            </a:fld>
            <a:endParaRPr lang="en-US" sz="135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18445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37525"/>
            <a:ext cx="7766050" cy="8627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363">
                <a:latin typeface="Open Sans"/>
                <a:cs typeface="Open San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601" y="1800291"/>
            <a:ext cx="7740650" cy="1548502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/>
                <a:cs typeface="Open Sans"/>
              </a:defRPr>
            </a:lvl1pPr>
            <a:lvl2pPr>
              <a:defRPr>
                <a:latin typeface="Open Sans"/>
                <a:cs typeface="Open Sans"/>
              </a:defRPr>
            </a:lvl2pPr>
            <a:lvl3pPr>
              <a:defRPr>
                <a:latin typeface="Open Sans"/>
                <a:cs typeface="Open Sans"/>
              </a:defRPr>
            </a:lvl3pPr>
            <a:lvl4pPr>
              <a:defRPr>
                <a:latin typeface="Open Sans"/>
                <a:cs typeface="Open Sans"/>
              </a:defRPr>
            </a:lvl4pPr>
            <a:lvl5pPr>
              <a:defRPr>
                <a:latin typeface="Open Sans"/>
                <a:cs typeface="Open Sans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2" y="248956"/>
            <a:ext cx="3495675" cy="3660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13" b="1">
                <a:solidFill>
                  <a:srgbClr val="595959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 smtClean="0"/>
              <a:t>CLICK TO EDIT MASTER |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3349626" y="248956"/>
            <a:ext cx="2238375" cy="36927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13" b="1">
                <a:solidFill>
                  <a:schemeClr val="accent6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 smtClean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8741309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2" y="781496"/>
            <a:ext cx="3008313" cy="303741"/>
          </a:xfrm>
          <a:prstGeom prst="rect">
            <a:avLst/>
          </a:prstGeo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575051" y="781498"/>
            <a:ext cx="4537075" cy="2742754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013"/>
            </a:lvl2pPr>
            <a:lvl3pPr>
              <a:defRPr sz="1013"/>
            </a:lvl3pPr>
            <a:lvl4pPr>
              <a:defRPr sz="900"/>
            </a:lvl4pPr>
            <a:lvl5pPr>
              <a:defRPr sz="788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2" y="1148740"/>
            <a:ext cx="3008313" cy="2375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6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2" y="237588"/>
            <a:ext cx="3495675" cy="3660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13" b="1">
                <a:solidFill>
                  <a:schemeClr val="accent3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 smtClean="0"/>
              <a:t>CLICK TO EDIT MASTER  |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3416033" y="258140"/>
            <a:ext cx="2238375" cy="36927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13" b="1">
                <a:solidFill>
                  <a:schemeClr val="accent6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 smtClean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9861243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2" y="781496"/>
            <a:ext cx="3008313" cy="303741"/>
          </a:xfrm>
          <a:prstGeom prst="rect">
            <a:avLst/>
          </a:prstGeo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575051" y="781498"/>
            <a:ext cx="4537075" cy="2742754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013"/>
            </a:lvl2pPr>
            <a:lvl3pPr>
              <a:defRPr sz="1013"/>
            </a:lvl3pPr>
            <a:lvl4pPr>
              <a:defRPr sz="900"/>
            </a:lvl4pPr>
            <a:lvl5pPr>
              <a:defRPr sz="788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2" y="1148740"/>
            <a:ext cx="3008313" cy="2375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6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2" y="237588"/>
            <a:ext cx="3495675" cy="3660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13" b="1">
                <a:solidFill>
                  <a:schemeClr val="accent3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 smtClean="0"/>
              <a:t>CLICK TO EDIT MASTER  |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3416033" y="258140"/>
            <a:ext cx="2238375" cy="36927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13" b="1">
                <a:solidFill>
                  <a:schemeClr val="accent6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 smtClean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160017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el en object">
  <p:cSld name="2_Titel en objec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3" name="Google Shape;73;p18"/>
          <p:cNvCxnSpPr/>
          <p:nvPr/>
        </p:nvCxnSpPr>
        <p:spPr>
          <a:xfrm>
            <a:off x="161925" y="1169988"/>
            <a:ext cx="8372475" cy="0"/>
          </a:xfrm>
          <a:prstGeom prst="straightConnector1">
            <a:avLst/>
          </a:prstGeom>
          <a:noFill/>
          <a:ln w="19050" cap="flat" cmpd="sng">
            <a:solidFill>
              <a:srgbClr val="ED7C0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74" name="Google Shape;74;p18" descr="FOSTER-hires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61925" y="180975"/>
            <a:ext cx="1778000" cy="947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8" descr="downloa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91488" y="4776788"/>
            <a:ext cx="1052512" cy="366712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8"/>
          <p:cNvSpPr txBox="1">
            <a:spLocks noGrp="1"/>
          </p:cNvSpPr>
          <p:nvPr>
            <p:ph type="subTitle" idx="1"/>
          </p:nvPr>
        </p:nvSpPr>
        <p:spPr>
          <a:xfrm>
            <a:off x="2133599" y="323850"/>
            <a:ext cx="6400801" cy="804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ctr">
              <a:spcBef>
                <a:spcPts val="480"/>
              </a:spcBef>
              <a:spcAft>
                <a:spcPts val="0"/>
              </a:spcAft>
              <a:buClr>
                <a:srgbClr val="544E4C"/>
              </a:buClr>
              <a:buSzPts val="2400"/>
              <a:buNone/>
              <a:defRPr>
                <a:solidFill>
                  <a:srgbClr val="544E4C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algn="ctr">
              <a:spcBef>
                <a:spcPts val="480"/>
              </a:spcBef>
              <a:spcAft>
                <a:spcPts val="0"/>
              </a:spcAft>
              <a:buClr>
                <a:srgbClr val="979797"/>
              </a:buClr>
              <a:buSzPts val="2400"/>
              <a:buNone/>
              <a:defRPr>
                <a:solidFill>
                  <a:srgbClr val="979797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979797"/>
              </a:buClr>
              <a:buSzPts val="2400"/>
              <a:buNone/>
              <a:defRPr>
                <a:solidFill>
                  <a:srgbClr val="979797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979797"/>
              </a:buClr>
              <a:buSzPts val="2000"/>
              <a:buNone/>
              <a:defRPr>
                <a:solidFill>
                  <a:srgbClr val="979797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979797"/>
              </a:buClr>
              <a:buSzPts val="2000"/>
              <a:buNone/>
              <a:defRPr>
                <a:solidFill>
                  <a:srgbClr val="979797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979797"/>
              </a:buClr>
              <a:buSzPts val="2000"/>
              <a:buNone/>
              <a:defRPr>
                <a:solidFill>
                  <a:srgbClr val="979797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979797"/>
              </a:buClr>
              <a:buSzPts val="2000"/>
              <a:buNone/>
              <a:defRPr>
                <a:solidFill>
                  <a:srgbClr val="979797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979797"/>
              </a:buClr>
              <a:buSzPts val="2000"/>
              <a:buNone/>
              <a:defRPr>
                <a:solidFill>
                  <a:srgbClr val="979797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979797"/>
              </a:buClr>
              <a:buSzPts val="2000"/>
              <a:buNone/>
              <a:defRPr>
                <a:solidFill>
                  <a:srgbClr val="979797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body" idx="2"/>
          </p:nvPr>
        </p:nvSpPr>
        <p:spPr>
          <a:xfrm>
            <a:off x="457200" y="1454150"/>
            <a:ext cx="8229600" cy="331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1400"/>
              <a:buNone/>
              <a:defRPr>
                <a:solidFill>
                  <a:srgbClr val="808080"/>
                </a:solidFill>
              </a:defRPr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rgbClr val="808080"/>
              </a:buClr>
              <a:buSzPts val="2400"/>
              <a:buChar char="–"/>
              <a:defRPr>
                <a:solidFill>
                  <a:srgbClr val="808080"/>
                </a:solidFill>
              </a:defRPr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rgbClr val="808080"/>
              </a:buClr>
              <a:buSzPts val="2400"/>
              <a:buChar char="•"/>
              <a:defRPr>
                <a:solidFill>
                  <a:srgbClr val="808080"/>
                </a:solidFill>
              </a:defRPr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rgbClr val="808080"/>
              </a:buClr>
              <a:buSzPts val="2000"/>
              <a:buChar char="–"/>
              <a:defRPr>
                <a:solidFill>
                  <a:srgbClr val="808080"/>
                </a:solidFill>
              </a:defRPr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rgbClr val="808080"/>
              </a:buClr>
              <a:buSzPts val="2000"/>
              <a:buChar char="»"/>
              <a:defRPr>
                <a:solidFill>
                  <a:srgbClr val="808080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2" y="781496"/>
            <a:ext cx="3008313" cy="303741"/>
          </a:xfrm>
          <a:prstGeom prst="rect">
            <a:avLst/>
          </a:prstGeo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575051" y="781498"/>
            <a:ext cx="4537075" cy="2742754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013"/>
            </a:lvl2pPr>
            <a:lvl3pPr>
              <a:defRPr sz="1013"/>
            </a:lvl3pPr>
            <a:lvl4pPr>
              <a:defRPr sz="900"/>
            </a:lvl4pPr>
            <a:lvl5pPr>
              <a:defRPr sz="788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2" y="1148740"/>
            <a:ext cx="3008313" cy="2375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6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2" y="237588"/>
            <a:ext cx="3495675" cy="3660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13" b="1">
                <a:solidFill>
                  <a:schemeClr val="accent3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 smtClean="0"/>
              <a:t>CLICK TO EDIT MASTER  |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3416033" y="258140"/>
            <a:ext cx="2238375" cy="36927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13" b="1">
                <a:solidFill>
                  <a:schemeClr val="accent6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 smtClean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4675077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2" y="781496"/>
            <a:ext cx="3008313" cy="303741"/>
          </a:xfrm>
          <a:prstGeom prst="rect">
            <a:avLst/>
          </a:prstGeo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575051" y="781498"/>
            <a:ext cx="4537075" cy="2742754"/>
          </a:xfrm>
          <a:prstGeom prst="rect">
            <a:avLst/>
          </a:prstGeom>
        </p:spPr>
        <p:txBody>
          <a:bodyPr/>
          <a:lstStyle>
            <a:lvl1pPr>
              <a:defRPr sz="1125"/>
            </a:lvl1pPr>
            <a:lvl2pPr>
              <a:defRPr sz="1013"/>
            </a:lvl2pPr>
            <a:lvl3pPr>
              <a:defRPr sz="1013"/>
            </a:lvl3pPr>
            <a:lvl4pPr>
              <a:defRPr sz="900"/>
            </a:lvl4pPr>
            <a:lvl5pPr>
              <a:defRPr sz="788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2" y="1148740"/>
            <a:ext cx="3008313" cy="2375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endParaRPr lang="en-US" dirty="0" smtClean="0"/>
          </a:p>
        </p:txBody>
      </p:sp>
      <p:sp>
        <p:nvSpPr>
          <p:cNvPr id="6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2" y="237588"/>
            <a:ext cx="3495675" cy="3660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13" b="1">
                <a:solidFill>
                  <a:schemeClr val="accent3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 smtClean="0"/>
              <a:t>CLICK TO EDIT MASTER  |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3416033" y="258140"/>
            <a:ext cx="2238375" cy="36927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13" b="1">
                <a:solidFill>
                  <a:schemeClr val="accent6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 smtClean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9779710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37525"/>
            <a:ext cx="7766050" cy="8627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363">
                <a:latin typeface="Open Sans"/>
                <a:cs typeface="Open San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601" y="1800291"/>
            <a:ext cx="7740650" cy="1548502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/>
                <a:cs typeface="Open Sans"/>
              </a:defRPr>
            </a:lvl1pPr>
            <a:lvl2pPr>
              <a:defRPr>
                <a:latin typeface="Open Sans"/>
                <a:cs typeface="Open Sans"/>
              </a:defRPr>
            </a:lvl2pPr>
            <a:lvl3pPr>
              <a:defRPr>
                <a:latin typeface="Open Sans"/>
                <a:cs typeface="Open Sans"/>
              </a:defRPr>
            </a:lvl3pPr>
            <a:lvl4pPr>
              <a:defRPr>
                <a:latin typeface="Open Sans"/>
                <a:cs typeface="Open Sans"/>
              </a:defRPr>
            </a:lvl4pPr>
            <a:lvl5pPr>
              <a:defRPr>
                <a:latin typeface="Open Sans"/>
                <a:cs typeface="Open Sans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2" y="248956"/>
            <a:ext cx="3495675" cy="3660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13" b="1">
                <a:solidFill>
                  <a:srgbClr val="595959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 smtClean="0"/>
              <a:t>CLICK TO EDIT MASTER |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3349626" y="248956"/>
            <a:ext cx="2238375" cy="36927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13" b="1">
                <a:solidFill>
                  <a:schemeClr val="accent6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 smtClean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1129731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37525"/>
            <a:ext cx="7766050" cy="8627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363">
                <a:latin typeface="Open Sans"/>
                <a:cs typeface="Open San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601" y="1800291"/>
            <a:ext cx="7740650" cy="1548502"/>
          </a:xfrm>
          <a:prstGeom prst="rect">
            <a:avLst/>
          </a:prstGeom>
        </p:spPr>
        <p:txBody>
          <a:bodyPr/>
          <a:lstStyle>
            <a:lvl1pPr>
              <a:defRPr>
                <a:latin typeface="Open Sans"/>
                <a:cs typeface="Open Sans"/>
              </a:defRPr>
            </a:lvl1pPr>
            <a:lvl2pPr>
              <a:defRPr>
                <a:latin typeface="Open Sans"/>
                <a:cs typeface="Open Sans"/>
              </a:defRPr>
            </a:lvl2pPr>
            <a:lvl3pPr>
              <a:defRPr>
                <a:latin typeface="Open Sans"/>
                <a:cs typeface="Open Sans"/>
              </a:defRPr>
            </a:lvl3pPr>
            <a:lvl4pPr>
              <a:defRPr>
                <a:latin typeface="Open Sans"/>
                <a:cs typeface="Open Sans"/>
              </a:defRPr>
            </a:lvl4pPr>
            <a:lvl5pPr>
              <a:defRPr>
                <a:latin typeface="Open Sans"/>
                <a:cs typeface="Open Sans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457202" y="248956"/>
            <a:ext cx="3495675" cy="3660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13" b="1">
                <a:solidFill>
                  <a:srgbClr val="595959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 smtClean="0"/>
              <a:t>CLICK TO EDIT MASTER |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4" hasCustomPrompt="1"/>
          </p:nvPr>
        </p:nvSpPr>
        <p:spPr>
          <a:xfrm>
            <a:off x="3349626" y="248956"/>
            <a:ext cx="2238375" cy="36927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13" b="1">
                <a:solidFill>
                  <a:schemeClr val="accent6"/>
                </a:solidFill>
                <a:latin typeface="Open Sans"/>
                <a:cs typeface="Open Sans"/>
              </a:defRPr>
            </a:lvl1pPr>
          </a:lstStyle>
          <a:p>
            <a:pPr lvl="0"/>
            <a:r>
              <a:rPr lang="en-US" dirty="0" smtClean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744205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gleich" type="twoTxTwoObj">
  <p:cSld name="TWO_OBJECTS_WITH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>
            <a:spLocks noGrp="1"/>
          </p:cNvSpPr>
          <p:nvPr>
            <p:ph type="title"/>
          </p:nvPr>
        </p:nvSpPr>
        <p:spPr>
          <a:xfrm>
            <a:off x="457200" y="340158"/>
            <a:ext cx="82296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Clr>
                <a:srgbClr val="808080"/>
              </a:buClr>
              <a:buSzPts val="1800"/>
              <a:buNone/>
              <a:defRPr sz="1800" b="1"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Clr>
                <a:srgbClr val="808080"/>
              </a:buClr>
              <a:buSzPts val="1500"/>
              <a:buNone/>
              <a:defRPr sz="1500" b="1"/>
            </a:lvl2pPr>
            <a:lvl3pPr marL="1371600" lvl="2" indent="-228600" algn="l">
              <a:spcBef>
                <a:spcPts val="270"/>
              </a:spcBef>
              <a:spcAft>
                <a:spcPts val="0"/>
              </a:spcAft>
              <a:buClr>
                <a:srgbClr val="808080"/>
              </a:buClr>
              <a:buSzPts val="1350"/>
              <a:buNone/>
              <a:defRPr sz="1350" b="1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rgbClr val="808080"/>
              </a:buClr>
              <a:buSzPts val="1200"/>
              <a:buNone/>
              <a:defRPr sz="1200" b="1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rgbClr val="808080"/>
              </a:buClr>
              <a:buSzPts val="1200"/>
              <a:buNone/>
              <a:defRPr sz="1200" b="1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1" name="Google Shape;81;p19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1pPr>
            <a:lvl2pPr marL="914400" lvl="1" indent="-323850" algn="l">
              <a:spcBef>
                <a:spcPts val="300"/>
              </a:spcBef>
              <a:spcAft>
                <a:spcPts val="0"/>
              </a:spcAft>
              <a:buClr>
                <a:srgbClr val="808080"/>
              </a:buClr>
              <a:buSzPts val="1500"/>
              <a:buChar char="–"/>
              <a:defRPr sz="1500"/>
            </a:lvl2pPr>
            <a:lvl3pPr marL="1371600" lvl="2" indent="-314325" algn="l">
              <a:spcBef>
                <a:spcPts val="270"/>
              </a:spcBef>
              <a:spcAft>
                <a:spcPts val="0"/>
              </a:spcAft>
              <a:buClr>
                <a:srgbClr val="808080"/>
              </a:buClr>
              <a:buSzPts val="1350"/>
              <a:buChar char="•"/>
              <a:defRPr sz="1350"/>
            </a:lvl3pPr>
            <a:lvl4pPr marL="1828800" lvl="3" indent="-304800" algn="l">
              <a:spcBef>
                <a:spcPts val="240"/>
              </a:spcBef>
              <a:spcAft>
                <a:spcPts val="0"/>
              </a:spcAft>
              <a:buClr>
                <a:srgbClr val="808080"/>
              </a:buClr>
              <a:buSzPts val="1200"/>
              <a:buChar char="–"/>
              <a:defRPr sz="12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Clr>
                <a:srgbClr val="808080"/>
              </a:buClr>
              <a:buSzPts val="1200"/>
              <a:buChar char="»"/>
              <a:defRPr sz="1200"/>
            </a:lvl5pPr>
            <a:lvl6pPr marL="2743200" lvl="5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marL="3200400" lvl="6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marL="3657600" lvl="7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marL="4114800" lvl="8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82" name="Google Shape;82;p19"/>
          <p:cNvSpPr txBox="1">
            <a:spLocks noGrp="1"/>
          </p:cNvSpPr>
          <p:nvPr>
            <p:ph type="body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Clr>
                <a:srgbClr val="808080"/>
              </a:buClr>
              <a:buSzPts val="1800"/>
              <a:buNone/>
              <a:defRPr sz="1800" b="1"/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Clr>
                <a:srgbClr val="808080"/>
              </a:buClr>
              <a:buSzPts val="1500"/>
              <a:buNone/>
              <a:defRPr sz="1500" b="1"/>
            </a:lvl2pPr>
            <a:lvl3pPr marL="1371600" lvl="2" indent="-228600" algn="l">
              <a:spcBef>
                <a:spcPts val="270"/>
              </a:spcBef>
              <a:spcAft>
                <a:spcPts val="0"/>
              </a:spcAft>
              <a:buClr>
                <a:srgbClr val="808080"/>
              </a:buClr>
              <a:buSzPts val="1350"/>
              <a:buNone/>
              <a:defRPr sz="1350" b="1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rgbClr val="808080"/>
              </a:buClr>
              <a:buSzPts val="1200"/>
              <a:buNone/>
              <a:defRPr sz="1200" b="1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rgbClr val="808080"/>
              </a:buClr>
              <a:buSzPts val="1200"/>
              <a:buNone/>
              <a:defRPr sz="1200" b="1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body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1pPr>
            <a:lvl2pPr marL="914400" lvl="1" indent="-323850" algn="l">
              <a:spcBef>
                <a:spcPts val="300"/>
              </a:spcBef>
              <a:spcAft>
                <a:spcPts val="0"/>
              </a:spcAft>
              <a:buClr>
                <a:srgbClr val="808080"/>
              </a:buClr>
              <a:buSzPts val="1500"/>
              <a:buChar char="–"/>
              <a:defRPr sz="1500"/>
            </a:lvl2pPr>
            <a:lvl3pPr marL="1371600" lvl="2" indent="-314325" algn="l">
              <a:spcBef>
                <a:spcPts val="270"/>
              </a:spcBef>
              <a:spcAft>
                <a:spcPts val="0"/>
              </a:spcAft>
              <a:buClr>
                <a:srgbClr val="808080"/>
              </a:buClr>
              <a:buSzPts val="1350"/>
              <a:buChar char="•"/>
              <a:defRPr sz="1350"/>
            </a:lvl3pPr>
            <a:lvl4pPr marL="1828800" lvl="3" indent="-304800" algn="l">
              <a:spcBef>
                <a:spcPts val="240"/>
              </a:spcBef>
              <a:spcAft>
                <a:spcPts val="0"/>
              </a:spcAft>
              <a:buClr>
                <a:srgbClr val="808080"/>
              </a:buClr>
              <a:buSzPts val="1200"/>
              <a:buChar char="–"/>
              <a:defRPr sz="12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Clr>
                <a:srgbClr val="808080"/>
              </a:buClr>
              <a:buSzPts val="1200"/>
              <a:buChar char="»"/>
              <a:defRPr sz="1200"/>
            </a:lvl5pPr>
            <a:lvl6pPr marL="2743200" lvl="5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marL="3200400" lvl="6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marL="3657600" lvl="7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marL="4114800" lvl="8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85" name="Google Shape;85;p19" descr="FOSTER-hires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506" y="149198"/>
            <a:ext cx="988430" cy="489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wei Inhalte" type="twoObj">
  <p:cSld name="TWO_OBJECTS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0"/>
          <p:cNvSpPr txBox="1">
            <a:spLocks noGrp="1"/>
          </p:cNvSpPr>
          <p:nvPr>
            <p:ph type="title"/>
          </p:nvPr>
        </p:nvSpPr>
        <p:spPr>
          <a:xfrm>
            <a:off x="457200" y="340158"/>
            <a:ext cx="82296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0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spcBef>
                <a:spcPts val="420"/>
              </a:spcBef>
              <a:spcAft>
                <a:spcPts val="0"/>
              </a:spcAft>
              <a:buSzPts val="1400"/>
              <a:buNone/>
              <a:defRPr sz="2100"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808080"/>
              </a:buClr>
              <a:buSzPts val="1800"/>
              <a:buChar char="–"/>
              <a:defRPr sz="1800"/>
            </a:lvl2pPr>
            <a:lvl3pPr marL="1371600" lvl="2" indent="-323850" algn="l">
              <a:spcBef>
                <a:spcPts val="300"/>
              </a:spcBef>
              <a:spcAft>
                <a:spcPts val="0"/>
              </a:spcAft>
              <a:buClr>
                <a:srgbClr val="808080"/>
              </a:buClr>
              <a:buSzPts val="1500"/>
              <a:buChar char="•"/>
              <a:defRPr sz="1500"/>
            </a:lvl3pPr>
            <a:lvl4pPr marL="1828800" lvl="3" indent="-314325" algn="l">
              <a:spcBef>
                <a:spcPts val="270"/>
              </a:spcBef>
              <a:spcAft>
                <a:spcPts val="0"/>
              </a:spcAft>
              <a:buClr>
                <a:srgbClr val="808080"/>
              </a:buClr>
              <a:buSzPts val="1350"/>
              <a:buChar char="–"/>
              <a:defRPr sz="1350"/>
            </a:lvl4pPr>
            <a:lvl5pPr marL="2286000" lvl="4" indent="-314325" algn="l">
              <a:spcBef>
                <a:spcPts val="270"/>
              </a:spcBef>
              <a:spcAft>
                <a:spcPts val="0"/>
              </a:spcAft>
              <a:buClr>
                <a:srgbClr val="808080"/>
              </a:buClr>
              <a:buSzPts val="1350"/>
              <a:buChar char="»"/>
              <a:defRPr sz="1350"/>
            </a:lvl5pPr>
            <a:lvl6pPr marL="2743200" lvl="5" indent="-3143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6pPr>
            <a:lvl7pPr marL="3200400" lvl="6" indent="-3143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7pPr>
            <a:lvl8pPr marL="3657600" lvl="7" indent="-3143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8pPr>
            <a:lvl9pPr marL="4114800" lvl="8" indent="-3143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9pPr>
          </a:lstStyle>
          <a:p>
            <a:endParaRPr/>
          </a:p>
        </p:txBody>
      </p:sp>
      <p:sp>
        <p:nvSpPr>
          <p:cNvPr id="89" name="Google Shape;89;p20"/>
          <p:cNvSpPr txBox="1">
            <a:spLocks noGrp="1"/>
          </p:cNvSpPr>
          <p:nvPr>
            <p:ph type="body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spcBef>
                <a:spcPts val="420"/>
              </a:spcBef>
              <a:spcAft>
                <a:spcPts val="0"/>
              </a:spcAft>
              <a:buSzPts val="1400"/>
              <a:buNone/>
              <a:defRPr sz="2100"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808080"/>
              </a:buClr>
              <a:buSzPts val="1800"/>
              <a:buChar char="–"/>
              <a:defRPr sz="1800"/>
            </a:lvl2pPr>
            <a:lvl3pPr marL="1371600" lvl="2" indent="-323850" algn="l">
              <a:spcBef>
                <a:spcPts val="300"/>
              </a:spcBef>
              <a:spcAft>
                <a:spcPts val="0"/>
              </a:spcAft>
              <a:buClr>
                <a:srgbClr val="808080"/>
              </a:buClr>
              <a:buSzPts val="1500"/>
              <a:buChar char="•"/>
              <a:defRPr sz="1500"/>
            </a:lvl3pPr>
            <a:lvl4pPr marL="1828800" lvl="3" indent="-314325" algn="l">
              <a:spcBef>
                <a:spcPts val="270"/>
              </a:spcBef>
              <a:spcAft>
                <a:spcPts val="0"/>
              </a:spcAft>
              <a:buClr>
                <a:srgbClr val="808080"/>
              </a:buClr>
              <a:buSzPts val="1350"/>
              <a:buChar char="–"/>
              <a:defRPr sz="1350"/>
            </a:lvl4pPr>
            <a:lvl5pPr marL="2286000" lvl="4" indent="-314325" algn="l">
              <a:spcBef>
                <a:spcPts val="270"/>
              </a:spcBef>
              <a:spcAft>
                <a:spcPts val="0"/>
              </a:spcAft>
              <a:buClr>
                <a:srgbClr val="808080"/>
              </a:buClr>
              <a:buSzPts val="1350"/>
              <a:buChar char="»"/>
              <a:defRPr sz="1350"/>
            </a:lvl5pPr>
            <a:lvl6pPr marL="2743200" lvl="5" indent="-3143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6pPr>
            <a:lvl7pPr marL="3200400" lvl="6" indent="-3143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7pPr>
            <a:lvl8pPr marL="3657600" lvl="7" indent="-3143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8pPr>
            <a:lvl9pPr marL="4114800" lvl="8" indent="-3143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9pPr>
          </a:lstStyle>
          <a:p>
            <a:endParaRPr/>
          </a:p>
        </p:txBody>
      </p:sp>
      <p:sp>
        <p:nvSpPr>
          <p:cNvPr id="90" name="Google Shape;90;p20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1" name="Google Shape;91;p20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2" name="Google Shape;92;p20" descr="FOSTER-hires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505" y="88682"/>
            <a:ext cx="981707" cy="489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5" name="Google Shape;95;p2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6" name="Google Shape;96;p2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 userDrawn="1"/>
        </p:nvSpPr>
        <p:spPr>
          <a:xfrm>
            <a:off x="889000" y="857252"/>
            <a:ext cx="7239000" cy="1027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57175">
              <a:buClrTx/>
              <a:buFontTx/>
              <a:buNone/>
              <a:defRPr/>
            </a:pPr>
            <a:r>
              <a:rPr lang="en-US" sz="3038" kern="1200" dirty="0" smtClean="0">
                <a:solidFill>
                  <a:srgbClr val="FFFFFF"/>
                </a:solidFill>
                <a:latin typeface="Open Sans"/>
                <a:ea typeface="+mn-ea"/>
                <a:cs typeface="Open Sans"/>
              </a:rPr>
              <a:t>“Quote here. Quote here. Quote here. Quote here. Quote here. Quote here.” </a:t>
            </a:r>
            <a:endParaRPr lang="en-US" sz="1013" kern="1200" dirty="0">
              <a:solidFill>
                <a:srgbClr val="FFFFFF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810002" y="3601157"/>
            <a:ext cx="465137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257175">
              <a:buClrTx/>
              <a:buFontTx/>
              <a:buNone/>
            </a:pPr>
            <a:r>
              <a:rPr lang="en-US" sz="1350" b="1" kern="1200" dirty="0" smtClean="0">
                <a:solidFill>
                  <a:srgbClr val="FFFFFF"/>
                </a:solidFill>
                <a:latin typeface="Open Sans"/>
                <a:ea typeface="+mn-ea"/>
                <a:cs typeface="Open Sans"/>
              </a:rPr>
              <a:t>- AUTHOR NAME HERE</a:t>
            </a:r>
            <a:endParaRPr lang="en-US" sz="1350" b="1" kern="1200" dirty="0">
              <a:solidFill>
                <a:srgbClr val="FFFFFF"/>
              </a:solidFill>
              <a:latin typeface="Open Sans"/>
              <a:ea typeface="+mn-ea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84512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EIFL_LOGO_BG_WHITE.psd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7" y="4066701"/>
            <a:ext cx="5083400" cy="107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008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2250" b="1" cap="all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257175">
              <a:buClrTx/>
            </a:pPr>
            <a:endParaRPr lang="en-US" sz="135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257175">
              <a:buClrTx/>
            </a:pPr>
            <a:r>
              <a:rPr lang="en-US" sz="1350" kern="12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www.eifl.net</a:t>
            </a:r>
            <a:endParaRPr lang="en-US" sz="135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257175">
              <a:buClrTx/>
            </a:pPr>
            <a:fld id="{4B81FC85-EDEF-5E4A-BACB-E2E10F38733B}" type="slidenum">
              <a:rPr lang="en-US" sz="1350" kern="12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defTabSz="257175">
                <a:buClrTx/>
              </a:pPr>
              <a:t>‹#›</a:t>
            </a:fld>
            <a:endParaRPr lang="en-US" sz="135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0989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257175">
              <a:buClrTx/>
            </a:pPr>
            <a:endParaRPr lang="en-US" sz="135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257175">
              <a:buClrTx/>
            </a:pPr>
            <a:r>
              <a:rPr lang="en-US" sz="1350" kern="12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www.eifl.net</a:t>
            </a:r>
            <a:endParaRPr lang="en-US" sz="135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257175">
              <a:buClrTx/>
            </a:pPr>
            <a:fld id="{4B81FC85-EDEF-5E4A-BACB-E2E10F38733B}" type="slidenum">
              <a:rPr lang="en-US" sz="1350" kern="1200" smtClean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pPr defTabSz="257175">
                <a:buClrTx/>
              </a:pPr>
              <a:t>‹#›</a:t>
            </a:fld>
            <a:endParaRPr lang="en-US" sz="1350" kern="120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3116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0" y="0"/>
            <a:ext cx="9144000" cy="138034"/>
          </a:xfrm>
          <a:prstGeom prst="rect">
            <a:avLst/>
          </a:prstGeom>
          <a:solidFill>
            <a:srgbClr val="544E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13"/>
          <p:cNvSpPr/>
          <p:nvPr/>
        </p:nvSpPr>
        <p:spPr>
          <a:xfrm>
            <a:off x="1" y="0"/>
            <a:ext cx="1932560" cy="138034"/>
          </a:xfrm>
          <a:prstGeom prst="rect">
            <a:avLst/>
          </a:prstGeom>
          <a:solidFill>
            <a:srgbClr val="ED7C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13"/>
          <p:cNvSpPr/>
          <p:nvPr/>
        </p:nvSpPr>
        <p:spPr>
          <a:xfrm>
            <a:off x="3658617" y="-1"/>
            <a:ext cx="5485383" cy="138035"/>
          </a:xfrm>
          <a:prstGeom prst="rect">
            <a:avLst/>
          </a:prstGeom>
          <a:solidFill>
            <a:srgbClr val="ABD5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457200" y="340158"/>
            <a:ext cx="82296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400" b="0" i="0" u="none" strike="noStrike" cap="none">
                <a:solidFill>
                  <a:srgbClr val="ED7C0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A6D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A6D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A6D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A6D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A6D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A6D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A6D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1" i="0" u="none" strike="noStrike" cap="none">
                <a:solidFill>
                  <a:srgbClr val="00A6D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1"/>
          </p:nvPr>
        </p:nvSpPr>
        <p:spPr>
          <a:xfrm>
            <a:off x="457200" y="1454150"/>
            <a:ext cx="8229600" cy="331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808080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808080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rgbClr val="808080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rgbClr val="80808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808080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rgbClr val="808080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808080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rgbClr val="808080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rgbClr val="808080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lue.png"/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75750" cy="5317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00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  <p:sldLayoutId id="2147483743" r:id="rId18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257175" rtl="0" eaLnBrk="1" latinLnBrk="0" hangingPunct="1"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2881" indent="-192881" algn="l" defTabSz="257175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17910" indent="-160735" algn="l" defTabSz="257175" rtl="0" eaLnBrk="1" latinLnBrk="0" hangingPunct="1">
        <a:spcBef>
          <a:spcPct val="20000"/>
        </a:spcBef>
        <a:buFont typeface="Arial"/>
        <a:buChar char="–"/>
        <a:defRPr sz="1575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257175" rtl="0" eaLnBrk="1" latinLnBrk="0" hangingPunct="1">
        <a:spcBef>
          <a:spcPct val="20000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257175" rtl="0" eaLnBrk="1" latinLnBrk="0" hangingPunct="1">
        <a:spcBef>
          <a:spcPct val="20000"/>
        </a:spcBef>
        <a:buFont typeface="Arial"/>
        <a:buChar char="–"/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257175" rtl="0" eaLnBrk="1" latinLnBrk="0" hangingPunct="1">
        <a:spcBef>
          <a:spcPct val="20000"/>
        </a:spcBef>
        <a:buFont typeface="Arial"/>
        <a:buChar char="»"/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257175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25717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gwenfranck.com/2019/05/06/train-the-trainer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p124"/>
          <p:cNvSpPr txBox="1"/>
          <p:nvPr/>
        </p:nvSpPr>
        <p:spPr>
          <a:xfrm>
            <a:off x="1179690" y="2655150"/>
            <a:ext cx="1994100" cy="13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" dirty="0" smtClean="0"/>
              <a:t>Have a look at your Card</a:t>
            </a:r>
            <a:r>
              <a:rPr lang="en" dirty="0"/>
              <a:t>:</a:t>
            </a:r>
            <a:endParaRPr dirty="0"/>
          </a:p>
          <a:p>
            <a:endParaRPr dirty="0"/>
          </a:p>
          <a:p>
            <a:endParaRPr dirty="0"/>
          </a:p>
          <a:p>
            <a:endParaRPr dirty="0"/>
          </a:p>
          <a:p>
            <a:endParaRPr dirty="0"/>
          </a:p>
          <a:p>
            <a:endParaRPr dirty="0"/>
          </a:p>
          <a:p>
            <a:pPr algn="ctr"/>
            <a:r>
              <a:rPr lang="en" dirty="0"/>
              <a:t>AUDIENCE SIZE</a:t>
            </a:r>
            <a:endParaRPr dirty="0"/>
          </a:p>
          <a:p>
            <a:pPr algn="ctr"/>
            <a:r>
              <a:rPr lang="en" dirty="0"/>
              <a:t>AUDIENCE TYPE</a:t>
            </a:r>
            <a:endParaRPr dirty="0"/>
          </a:p>
          <a:p>
            <a:pPr algn="ctr"/>
            <a:r>
              <a:rPr lang="en" dirty="0"/>
              <a:t>KNOWLEDGE LEVEL</a:t>
            </a:r>
            <a:endParaRPr dirty="0"/>
          </a:p>
        </p:txBody>
      </p:sp>
      <p:sp>
        <p:nvSpPr>
          <p:cNvPr id="865" name="Google Shape;865;p124"/>
          <p:cNvSpPr txBox="1"/>
          <p:nvPr/>
        </p:nvSpPr>
        <p:spPr>
          <a:xfrm>
            <a:off x="0" y="441100"/>
            <a:ext cx="8888700" cy="7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30000"/>
              </a:lnSpc>
            </a:pPr>
            <a:r>
              <a:rPr lang="en" sz="3600" dirty="0">
                <a:latin typeface="Montserrat"/>
                <a:ea typeface="Montserrat"/>
                <a:cs typeface="Montserrat"/>
                <a:sym typeface="Montserrat"/>
              </a:rPr>
              <a:t>Design your </a:t>
            </a:r>
            <a:r>
              <a:rPr lang="en" sz="3600" dirty="0" smtClean="0">
                <a:latin typeface="Montserrat"/>
                <a:ea typeface="Montserrat"/>
                <a:cs typeface="Montserrat"/>
                <a:sym typeface="Montserrat"/>
              </a:rPr>
              <a:t>training</a:t>
            </a:r>
            <a:endParaRPr sz="36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66" name="Google Shape;866;p1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52023" y="3151875"/>
            <a:ext cx="1213824" cy="1213851"/>
          </a:xfrm>
          <a:prstGeom prst="rect">
            <a:avLst/>
          </a:prstGeom>
          <a:noFill/>
          <a:ln>
            <a:noFill/>
          </a:ln>
        </p:spPr>
      </p:pic>
      <p:sp>
        <p:nvSpPr>
          <p:cNvPr id="867" name="Google Shape;867;p124"/>
          <p:cNvSpPr txBox="1"/>
          <p:nvPr/>
        </p:nvSpPr>
        <p:spPr>
          <a:xfrm>
            <a:off x="41600" y="1290488"/>
            <a:ext cx="1714500" cy="15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dirty="0" smtClean="0"/>
              <a:t>TOPIC</a:t>
            </a:r>
            <a:r>
              <a:rPr lang="en" dirty="0"/>
              <a:t>:</a:t>
            </a:r>
            <a:endParaRPr dirty="0"/>
          </a:p>
          <a:p>
            <a:r>
              <a:rPr lang="en" dirty="0" smtClean="0"/>
              <a:t>Choose</a:t>
            </a:r>
            <a:endParaRPr dirty="0"/>
          </a:p>
        </p:txBody>
      </p:sp>
      <p:sp>
        <p:nvSpPr>
          <p:cNvPr id="868" name="Google Shape;868;p124"/>
          <p:cNvSpPr txBox="1"/>
          <p:nvPr/>
        </p:nvSpPr>
        <p:spPr>
          <a:xfrm>
            <a:off x="3766950" y="1332200"/>
            <a:ext cx="1839300" cy="15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/>
              <a:t>Create a PERSONA</a:t>
            </a:r>
            <a:endParaRPr/>
          </a:p>
        </p:txBody>
      </p:sp>
      <p:pic>
        <p:nvPicPr>
          <p:cNvPr id="869" name="Google Shape;869;p1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66950" y="1741975"/>
            <a:ext cx="1994100" cy="1409896"/>
          </a:xfrm>
          <a:prstGeom prst="rect">
            <a:avLst/>
          </a:prstGeom>
          <a:noFill/>
          <a:ln>
            <a:noFill/>
          </a:ln>
        </p:spPr>
      </p:pic>
      <p:sp>
        <p:nvSpPr>
          <p:cNvPr id="870" name="Google Shape;870;p124"/>
          <p:cNvSpPr/>
          <p:nvPr/>
        </p:nvSpPr>
        <p:spPr>
          <a:xfrm rot="2699004">
            <a:off x="859382" y="2761032"/>
            <a:ext cx="732068" cy="474327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71" name="Google Shape;871;p124"/>
          <p:cNvSpPr/>
          <p:nvPr/>
        </p:nvSpPr>
        <p:spPr>
          <a:xfrm rot="1231714">
            <a:off x="5416898" y="3387224"/>
            <a:ext cx="732303" cy="469347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872" name="Google Shape;872;p124"/>
          <p:cNvSpPr txBox="1"/>
          <p:nvPr/>
        </p:nvSpPr>
        <p:spPr>
          <a:xfrm>
            <a:off x="6283200" y="3016150"/>
            <a:ext cx="2555700" cy="16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dirty="0"/>
              <a:t>Present your plans </a:t>
            </a:r>
            <a:r>
              <a:rPr lang="en" dirty="0" smtClean="0"/>
              <a:t>(5 </a:t>
            </a:r>
            <a:r>
              <a:rPr lang="en" dirty="0"/>
              <a:t>mins):</a:t>
            </a:r>
            <a:endParaRPr dirty="0"/>
          </a:p>
          <a:p>
            <a:pPr marL="457200" indent="-317500">
              <a:buSzPts val="1400"/>
              <a:buFont typeface="Arial"/>
              <a:buChar char="●"/>
            </a:pPr>
            <a:r>
              <a:rPr lang="en" dirty="0" smtClean="0"/>
              <a:t>Learning outcomes</a:t>
            </a:r>
          </a:p>
          <a:p>
            <a:pPr marL="457200" indent="-317500">
              <a:buSzPts val="1400"/>
              <a:buFont typeface="Arial"/>
              <a:buChar char="●"/>
            </a:pPr>
            <a:r>
              <a:rPr lang="en" dirty="0" smtClean="0"/>
              <a:t>Structure</a:t>
            </a:r>
            <a:endParaRPr dirty="0"/>
          </a:p>
          <a:p>
            <a:pPr marL="457200" indent="-317500">
              <a:buSzPts val="1400"/>
              <a:buFont typeface="Arial"/>
              <a:buChar char="●"/>
            </a:pPr>
            <a:r>
              <a:rPr lang="en" dirty="0"/>
              <a:t>Materials</a:t>
            </a:r>
            <a:endParaRPr dirty="0"/>
          </a:p>
          <a:p>
            <a:pPr marL="457200" indent="-317500">
              <a:buSzPts val="1400"/>
              <a:buFont typeface="Arial"/>
              <a:buChar char="●"/>
            </a:pPr>
            <a:r>
              <a:rPr lang="en" dirty="0"/>
              <a:t>Exercise</a:t>
            </a:r>
            <a:endParaRPr dirty="0"/>
          </a:p>
          <a:p>
            <a:pPr marL="457200" indent="-317500">
              <a:buSzPts val="1400"/>
              <a:buFont typeface="Arial"/>
              <a:buChar char="●"/>
            </a:pPr>
            <a:r>
              <a:rPr lang="en" dirty="0"/>
              <a:t>...</a:t>
            </a:r>
            <a:endParaRPr dirty="0"/>
          </a:p>
        </p:txBody>
      </p:sp>
      <p:sp>
        <p:nvSpPr>
          <p:cNvPr id="873" name="Google Shape;873;p124"/>
          <p:cNvSpPr/>
          <p:nvPr/>
        </p:nvSpPr>
        <p:spPr>
          <a:xfrm rot="-2118673">
            <a:off x="2827510" y="2378535"/>
            <a:ext cx="732331" cy="46913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811626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875"/>
            <a:ext cx="9144000" cy="48577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37287" y="2132569"/>
            <a:ext cx="433965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gwenfranck.com/2019/05/06/train-the-trainer</a:t>
            </a:r>
            <a:r>
              <a:rPr lang="pl-PL" dirty="0"/>
              <a:t> </a:t>
            </a:r>
            <a:r>
              <a:rPr lang="pl-PL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372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p125"/>
          <p:cNvSpPr txBox="1"/>
          <p:nvPr/>
        </p:nvSpPr>
        <p:spPr>
          <a:xfrm>
            <a:off x="0" y="0"/>
            <a:ext cx="8763900" cy="12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30000"/>
              </a:lnSpc>
            </a:pPr>
            <a:r>
              <a:rPr lang="en" sz="3600" dirty="0">
                <a:latin typeface="Montserrat"/>
                <a:ea typeface="Montserrat"/>
                <a:cs typeface="Montserrat"/>
                <a:sym typeface="Montserrat"/>
              </a:rPr>
              <a:t>Training </a:t>
            </a:r>
            <a:r>
              <a:rPr lang="en" sz="3600" dirty="0" smtClean="0">
                <a:latin typeface="Montserrat"/>
                <a:ea typeface="Montserrat"/>
                <a:cs typeface="Montserrat"/>
                <a:sym typeface="Montserrat"/>
              </a:rPr>
              <a:t>Format</a:t>
            </a:r>
            <a:endParaRPr dirty="0"/>
          </a:p>
        </p:txBody>
      </p:sp>
      <p:pic>
        <p:nvPicPr>
          <p:cNvPr id="879" name="Google Shape;879;p1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81000" y="1217675"/>
            <a:ext cx="3582000" cy="358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7293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126"/>
          <p:cNvSpPr txBox="1"/>
          <p:nvPr/>
        </p:nvSpPr>
        <p:spPr>
          <a:xfrm>
            <a:off x="0" y="0"/>
            <a:ext cx="8763900" cy="12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30000"/>
              </a:lnSpc>
            </a:pPr>
            <a:r>
              <a:rPr lang="en" sz="3600">
                <a:latin typeface="Montserrat"/>
                <a:ea typeface="Montserrat"/>
                <a:cs typeface="Montserrat"/>
                <a:sym typeface="Montserrat"/>
              </a:rPr>
              <a:t>Audience SIZE</a:t>
            </a:r>
            <a:endParaRPr/>
          </a:p>
        </p:txBody>
      </p:sp>
      <p:pic>
        <p:nvPicPr>
          <p:cNvPr id="886" name="Google Shape;886;p1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63250" y="1101150"/>
            <a:ext cx="3582000" cy="358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8354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Google Shape;893;p127"/>
          <p:cNvSpPr txBox="1"/>
          <p:nvPr/>
        </p:nvSpPr>
        <p:spPr>
          <a:xfrm>
            <a:off x="0" y="0"/>
            <a:ext cx="8763900" cy="12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30000"/>
              </a:lnSpc>
            </a:pPr>
            <a:r>
              <a:rPr lang="en" sz="3600">
                <a:latin typeface="Montserrat"/>
                <a:ea typeface="Montserrat"/>
                <a:cs typeface="Montserrat"/>
                <a:sym typeface="Montserrat"/>
              </a:rPr>
              <a:t>Audience TYPE</a:t>
            </a:r>
            <a:endParaRPr/>
          </a:p>
        </p:txBody>
      </p:sp>
      <p:pic>
        <p:nvPicPr>
          <p:cNvPr id="894" name="Google Shape;894;p1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89450" y="1201050"/>
            <a:ext cx="3582000" cy="358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85299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p128"/>
          <p:cNvSpPr txBox="1"/>
          <p:nvPr/>
        </p:nvSpPr>
        <p:spPr>
          <a:xfrm>
            <a:off x="0" y="0"/>
            <a:ext cx="8763900" cy="12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30000"/>
              </a:lnSpc>
            </a:pPr>
            <a:r>
              <a:rPr lang="en" sz="3600">
                <a:latin typeface="Montserrat"/>
                <a:ea typeface="Montserrat"/>
                <a:cs typeface="Montserrat"/>
                <a:sym typeface="Montserrat"/>
              </a:rPr>
              <a:t>Knowledge Level</a:t>
            </a:r>
            <a:endParaRPr/>
          </a:p>
        </p:txBody>
      </p:sp>
      <p:pic>
        <p:nvPicPr>
          <p:cNvPr id="900" name="Google Shape;900;p1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90950" y="1192700"/>
            <a:ext cx="3582000" cy="358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8640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p129"/>
          <p:cNvSpPr txBox="1"/>
          <p:nvPr/>
        </p:nvSpPr>
        <p:spPr>
          <a:xfrm>
            <a:off x="0" y="0"/>
            <a:ext cx="8763900" cy="12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30000"/>
              </a:lnSpc>
            </a:pPr>
            <a:r>
              <a:rPr lang="en" sz="3600">
                <a:latin typeface="Montserrat"/>
                <a:ea typeface="Montserrat"/>
                <a:cs typeface="Montserrat"/>
                <a:sym typeface="Montserrat"/>
              </a:rPr>
              <a:t>Your audience</a:t>
            </a:r>
            <a:endParaRPr/>
          </a:p>
        </p:txBody>
      </p:sp>
      <p:pic>
        <p:nvPicPr>
          <p:cNvPr id="906" name="Google Shape;906;p1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91875" y="1092825"/>
            <a:ext cx="5066229" cy="358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4209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p130"/>
          <p:cNvSpPr txBox="1"/>
          <p:nvPr/>
        </p:nvSpPr>
        <p:spPr>
          <a:xfrm>
            <a:off x="0" y="0"/>
            <a:ext cx="8763900" cy="12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30000"/>
              </a:lnSpc>
            </a:pPr>
            <a:r>
              <a:rPr lang="en" sz="3600">
                <a:latin typeface="Montserrat"/>
                <a:ea typeface="Montserrat"/>
                <a:cs typeface="Montserrat"/>
                <a:sym typeface="Montserrat"/>
              </a:rPr>
              <a:t>The Unpredictable: Audience Mood</a:t>
            </a:r>
            <a:endParaRPr/>
          </a:p>
        </p:txBody>
      </p:sp>
      <p:pic>
        <p:nvPicPr>
          <p:cNvPr id="912" name="Google Shape;912;p1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32475" y="1192700"/>
            <a:ext cx="3582000" cy="358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6301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131"/>
          <p:cNvSpPr txBox="1"/>
          <p:nvPr/>
        </p:nvSpPr>
        <p:spPr>
          <a:xfrm>
            <a:off x="0" y="0"/>
            <a:ext cx="8763900" cy="12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30000"/>
              </a:lnSpc>
            </a:pPr>
            <a:r>
              <a:rPr lang="en" sz="3600">
                <a:latin typeface="Montserrat"/>
                <a:ea typeface="Montserrat"/>
                <a:cs typeface="Montserrat"/>
                <a:sym typeface="Montserrat"/>
              </a:rPr>
              <a:t>The Unpredictable: External factors</a:t>
            </a:r>
            <a:endParaRPr/>
          </a:p>
        </p:txBody>
      </p:sp>
      <p:pic>
        <p:nvPicPr>
          <p:cNvPr id="918" name="Google Shape;918;p1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57550" y="1184375"/>
            <a:ext cx="3582000" cy="358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70702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132"/>
          <p:cNvSpPr txBox="1"/>
          <p:nvPr/>
        </p:nvSpPr>
        <p:spPr>
          <a:xfrm>
            <a:off x="1179690" y="2655150"/>
            <a:ext cx="1994100" cy="131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pPr algn="ctr"/>
            <a:endParaRPr/>
          </a:p>
        </p:txBody>
      </p:sp>
      <p:sp>
        <p:nvSpPr>
          <p:cNvPr id="924" name="Google Shape;924;p132"/>
          <p:cNvSpPr txBox="1"/>
          <p:nvPr/>
        </p:nvSpPr>
        <p:spPr>
          <a:xfrm>
            <a:off x="0" y="441100"/>
            <a:ext cx="8888700" cy="7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30000"/>
              </a:lnSpc>
            </a:pPr>
            <a:r>
              <a:rPr lang="en" sz="3600" dirty="0">
                <a:latin typeface="Montserrat"/>
                <a:ea typeface="Montserrat"/>
                <a:cs typeface="Montserrat"/>
                <a:sym typeface="Montserrat"/>
              </a:rPr>
              <a:t>Design </a:t>
            </a:r>
            <a:r>
              <a:rPr lang="en" sz="3600" dirty="0" smtClean="0">
                <a:latin typeface="Montserrat"/>
                <a:ea typeface="Montserrat"/>
                <a:cs typeface="Montserrat"/>
                <a:sym typeface="Montserrat"/>
              </a:rPr>
              <a:t>your training</a:t>
            </a:r>
            <a:endParaRPr sz="36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25" name="Google Shape;925;p1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92623" y="2868900"/>
            <a:ext cx="1213824" cy="1213851"/>
          </a:xfrm>
          <a:prstGeom prst="rect">
            <a:avLst/>
          </a:prstGeom>
          <a:noFill/>
          <a:ln>
            <a:noFill/>
          </a:ln>
        </p:spPr>
      </p:pic>
      <p:sp>
        <p:nvSpPr>
          <p:cNvPr id="926" name="Google Shape;926;p132"/>
          <p:cNvSpPr/>
          <p:nvPr/>
        </p:nvSpPr>
        <p:spPr>
          <a:xfrm rot="2040548">
            <a:off x="1418907" y="2518569"/>
            <a:ext cx="732132" cy="474278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927" name="Google Shape;927;p132"/>
          <p:cNvSpPr txBox="1"/>
          <p:nvPr/>
        </p:nvSpPr>
        <p:spPr>
          <a:xfrm>
            <a:off x="149250" y="1156900"/>
            <a:ext cx="2555700" cy="16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dirty="0"/>
              <a:t>Present your plans </a:t>
            </a:r>
            <a:r>
              <a:rPr lang="en" dirty="0" smtClean="0"/>
              <a:t>(5 </a:t>
            </a:r>
            <a:r>
              <a:rPr lang="en" dirty="0"/>
              <a:t>mins):</a:t>
            </a:r>
            <a:endParaRPr dirty="0"/>
          </a:p>
          <a:p>
            <a:pPr marL="457200" indent="-317500">
              <a:buSzPts val="1400"/>
              <a:buFont typeface="Arial"/>
              <a:buChar char="●"/>
            </a:pPr>
            <a:r>
              <a:rPr lang="en" dirty="0" smtClean="0"/>
              <a:t>Learning outcomes</a:t>
            </a:r>
          </a:p>
          <a:p>
            <a:pPr marL="457200" indent="-317500">
              <a:buSzPts val="1400"/>
              <a:buFont typeface="Arial"/>
              <a:buChar char="●"/>
            </a:pPr>
            <a:r>
              <a:rPr lang="en" dirty="0" smtClean="0"/>
              <a:t>Structure</a:t>
            </a:r>
            <a:endParaRPr dirty="0"/>
          </a:p>
          <a:p>
            <a:pPr marL="457200" indent="-317500">
              <a:buSzPts val="1400"/>
              <a:buFont typeface="Arial"/>
              <a:buChar char="●"/>
            </a:pPr>
            <a:r>
              <a:rPr lang="en" dirty="0"/>
              <a:t>Materials</a:t>
            </a:r>
            <a:endParaRPr dirty="0"/>
          </a:p>
          <a:p>
            <a:pPr marL="457200" indent="-317500">
              <a:buSzPts val="1400"/>
              <a:buFont typeface="Arial"/>
              <a:buChar char="●"/>
            </a:pPr>
            <a:r>
              <a:rPr lang="en" dirty="0"/>
              <a:t>Exercise</a:t>
            </a:r>
            <a:endParaRPr dirty="0"/>
          </a:p>
          <a:p>
            <a:pPr marL="457200" indent="-317500">
              <a:buSzPts val="1400"/>
              <a:buFont typeface="Arial"/>
              <a:buChar char="●"/>
            </a:pPr>
            <a:r>
              <a:rPr lang="en" dirty="0"/>
              <a:t>...</a:t>
            </a:r>
            <a:endParaRPr dirty="0"/>
          </a:p>
        </p:txBody>
      </p:sp>
      <p:sp>
        <p:nvSpPr>
          <p:cNvPr id="928" name="Google Shape;928;p132"/>
          <p:cNvSpPr/>
          <p:nvPr/>
        </p:nvSpPr>
        <p:spPr>
          <a:xfrm rot="-2118673">
            <a:off x="4600260" y="2017535"/>
            <a:ext cx="732331" cy="46913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929" name="Google Shape;929;p132"/>
          <p:cNvSpPr txBox="1"/>
          <p:nvPr/>
        </p:nvSpPr>
        <p:spPr>
          <a:xfrm>
            <a:off x="2221175" y="2463575"/>
            <a:ext cx="2305500" cy="229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"/>
              <a:t>Troubleshooting:</a:t>
            </a:r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pPr algn="ctr"/>
            <a:r>
              <a:rPr lang="en"/>
              <a:t>AUDIENCE MOOD</a:t>
            </a:r>
            <a:endParaRPr/>
          </a:p>
          <a:p>
            <a:pPr algn="ctr"/>
            <a:r>
              <a:rPr lang="en"/>
              <a:t>DISTURBING FACTORS</a:t>
            </a:r>
            <a:endParaRPr/>
          </a:p>
        </p:txBody>
      </p:sp>
      <p:sp>
        <p:nvSpPr>
          <p:cNvPr id="930" name="Google Shape;930;p132"/>
          <p:cNvSpPr txBox="1"/>
          <p:nvPr/>
        </p:nvSpPr>
        <p:spPr>
          <a:xfrm>
            <a:off x="6000750" y="1606300"/>
            <a:ext cx="2754900" cy="223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/>
              <a:t>EVALUATION</a:t>
            </a:r>
            <a:endParaRPr/>
          </a:p>
          <a:p>
            <a:pPr marL="457200" indent="-317500">
              <a:buSzPts val="1400"/>
              <a:buFont typeface="Arial"/>
              <a:buChar char="●"/>
            </a:pPr>
            <a:r>
              <a:rPr lang="en"/>
              <a:t>Is the proposed training appropriate for audience size, type and level of knowledge?</a:t>
            </a:r>
            <a:endParaRPr/>
          </a:p>
          <a:p>
            <a:pPr marL="457200" indent="-317500">
              <a:buSzPts val="1400"/>
              <a:buFont typeface="Arial"/>
              <a:buChar char="●"/>
            </a:pPr>
            <a:r>
              <a:rPr lang="en"/>
              <a:t>Are the training materials adequate, understandable and accessible?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681449514"/>
      </p:ext>
    </p:extLst>
  </p:cSld>
  <p:clrMapOvr>
    <a:masterClrMapping/>
  </p:clrMapOvr>
</p:sld>
</file>

<file path=ppt/theme/theme1.xml><?xml version="1.0" encoding="utf-8"?>
<a:theme xmlns:a="http://schemas.openxmlformats.org/drawingml/2006/main" name="TU_online_basis_19-03">
  <a:themeElements>
    <a:clrScheme name="Aangepast 7">
      <a:dk1>
        <a:srgbClr val="545454"/>
      </a:dk1>
      <a:lt1>
        <a:srgbClr val="FFFFFF"/>
      </a:lt1>
      <a:dk2>
        <a:srgbClr val="002B60"/>
      </a:dk2>
      <a:lt2>
        <a:srgbClr val="F0F0F0"/>
      </a:lt2>
      <a:accent1>
        <a:srgbClr val="A10058"/>
      </a:accent1>
      <a:accent2>
        <a:srgbClr val="66B010"/>
      </a:accent2>
      <a:accent3>
        <a:srgbClr val="ED9E0F"/>
      </a:accent3>
      <a:accent4>
        <a:srgbClr val="00A6D6"/>
      </a:accent4>
      <a:accent5>
        <a:srgbClr val="64C8E4"/>
      </a:accent5>
      <a:accent6>
        <a:srgbClr val="F2601C"/>
      </a:accent6>
      <a:hlink>
        <a:srgbClr val="4C1D7C"/>
      </a:hlink>
      <a:folHlink>
        <a:srgbClr val="00404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711</TotalTime>
  <Words>106</Words>
  <Application>Microsoft Office PowerPoint</Application>
  <PresentationFormat>On-screen Show (16:9)</PresentationFormat>
  <Paragraphs>50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Trebuchet MS</vt:lpstr>
      <vt:lpstr>Open Sans</vt:lpstr>
      <vt:lpstr>Calibri</vt:lpstr>
      <vt:lpstr>Montserrat</vt:lpstr>
      <vt:lpstr>TU_online_basis_19-03</vt:lpstr>
      <vt:lpstr>4_Custom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Iryna Kuchma</dc:creator>
  <cp:lastModifiedBy>Microsoft account</cp:lastModifiedBy>
  <cp:revision>122</cp:revision>
  <dcterms:modified xsi:type="dcterms:W3CDTF">2023-01-27T22:20:03Z</dcterms:modified>
</cp:coreProperties>
</file>