
<file path=[Content_Types].xml><?xml version="1.0" encoding="utf-8"?>
<Types xmlns="http://schemas.openxmlformats.org/package/2006/content-types">
  <Default Extension="png" ContentType="image/png"/>
  <Default Extension="tmp"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8.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9.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0.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2.xml" ContentType="application/vnd.openxmlformats-officedocument.theme+xml"/>
  <Override PartName="/ppt/media/image25.jpg" ContentType="image/jpeg"/>
  <Override PartName="/ppt/media/image35.jpg" ContentType="image/jpeg"/>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3.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4.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76.jpg" ContentType="image/jpeg"/>
  <Override PartName="/ppt/media/image77.jpg" ContentType="image/jpeg"/>
  <Override PartName="/ppt/media/image98.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05.jpg" ContentType="image/jpeg"/>
  <Override PartName="/ppt/notesSlides/notesSlide9.xml" ContentType="application/vnd.openxmlformats-officedocument.presentationml.notesSlide+xml"/>
  <Override PartName="/ppt/media/image109.jpg" ContentType="image/jpeg"/>
  <Override PartName="/ppt/media/image113.jpg" ContentType="image/jpeg"/>
  <Override PartName="/ppt/media/image117.jpg" ContentType="image/jpeg"/>
  <Override PartName="/ppt/media/image120.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2" r:id="rId2"/>
    <p:sldMasterId id="2147483761" r:id="rId3"/>
    <p:sldMasterId id="2147483780" r:id="rId4"/>
    <p:sldMasterId id="2147483790" r:id="rId5"/>
    <p:sldMasterId id="2147483809" r:id="rId6"/>
    <p:sldMasterId id="2147483821" r:id="rId7"/>
    <p:sldMasterId id="2147483827" r:id="rId8"/>
    <p:sldMasterId id="2147483829" r:id="rId9"/>
    <p:sldMasterId id="2147483835" r:id="rId10"/>
    <p:sldMasterId id="2147483841" r:id="rId11"/>
    <p:sldMasterId id="2147483846" r:id="rId12"/>
    <p:sldMasterId id="2147483858" r:id="rId13"/>
    <p:sldMasterId id="2147483863" r:id="rId14"/>
    <p:sldMasterId id="2147483869" r:id="rId15"/>
    <p:sldMasterId id="2147483875" r:id="rId16"/>
    <p:sldMasterId id="2147483880" r:id="rId17"/>
    <p:sldMasterId id="2147483886" r:id="rId18"/>
    <p:sldMasterId id="2147483928" r:id="rId19"/>
    <p:sldMasterId id="2147483934" r:id="rId20"/>
    <p:sldMasterId id="2147483946" r:id="rId21"/>
    <p:sldMasterId id="2147483959" r:id="rId22"/>
    <p:sldMasterId id="2147483993" r:id="rId23"/>
    <p:sldMasterId id="2147484004" r:id="rId24"/>
    <p:sldMasterId id="2147484038" r:id="rId25"/>
  </p:sldMasterIdLst>
  <p:notesMasterIdLst>
    <p:notesMasterId r:id="rId166"/>
  </p:notesMasterIdLst>
  <p:handoutMasterIdLst>
    <p:handoutMasterId r:id="rId167"/>
  </p:handoutMasterIdLst>
  <p:sldIdLst>
    <p:sldId id="537" r:id="rId26"/>
    <p:sldId id="1522" r:id="rId27"/>
    <p:sldId id="1658" r:id="rId28"/>
    <p:sldId id="1659" r:id="rId29"/>
    <p:sldId id="1660" r:id="rId30"/>
    <p:sldId id="1521" r:id="rId31"/>
    <p:sldId id="1524" r:id="rId32"/>
    <p:sldId id="1525" r:id="rId33"/>
    <p:sldId id="1661" r:id="rId34"/>
    <p:sldId id="1603" r:id="rId35"/>
    <p:sldId id="1526" r:id="rId36"/>
    <p:sldId id="1529" r:id="rId37"/>
    <p:sldId id="1530" r:id="rId38"/>
    <p:sldId id="1531" r:id="rId39"/>
    <p:sldId id="1527" r:id="rId40"/>
    <p:sldId id="1604" r:id="rId41"/>
    <p:sldId id="1528" r:id="rId42"/>
    <p:sldId id="1532" r:id="rId43"/>
    <p:sldId id="1533" r:id="rId44"/>
    <p:sldId id="1534" r:id="rId45"/>
    <p:sldId id="1605" r:id="rId46"/>
    <p:sldId id="1539" r:id="rId47"/>
    <p:sldId id="1540" r:id="rId48"/>
    <p:sldId id="1606" r:id="rId49"/>
    <p:sldId id="1541" r:id="rId50"/>
    <p:sldId id="1553" r:id="rId51"/>
    <p:sldId id="1554" r:id="rId52"/>
    <p:sldId id="1542" r:id="rId53"/>
    <p:sldId id="1614" r:id="rId54"/>
    <p:sldId id="1558" r:id="rId55"/>
    <p:sldId id="1656" r:id="rId56"/>
    <p:sldId id="1559" r:id="rId57"/>
    <p:sldId id="1657" r:id="rId58"/>
    <p:sldId id="1555" r:id="rId59"/>
    <p:sldId id="1557" r:id="rId60"/>
    <p:sldId id="1556" r:id="rId61"/>
    <p:sldId id="1544" r:id="rId62"/>
    <p:sldId id="1545" r:id="rId63"/>
    <p:sldId id="1546" r:id="rId64"/>
    <p:sldId id="1547" r:id="rId65"/>
    <p:sldId id="1548" r:id="rId66"/>
    <p:sldId id="1549" r:id="rId67"/>
    <p:sldId id="1543" r:id="rId68"/>
    <p:sldId id="1607" r:id="rId69"/>
    <p:sldId id="1560" r:id="rId70"/>
    <p:sldId id="1561" r:id="rId71"/>
    <p:sldId id="1601" r:id="rId72"/>
    <p:sldId id="1562" r:id="rId73"/>
    <p:sldId id="1563" r:id="rId74"/>
    <p:sldId id="1564" r:id="rId75"/>
    <p:sldId id="1571" r:id="rId76"/>
    <p:sldId id="1572" r:id="rId77"/>
    <p:sldId id="1573" r:id="rId78"/>
    <p:sldId id="1591" r:id="rId79"/>
    <p:sldId id="1592" r:id="rId80"/>
    <p:sldId id="1565" r:id="rId81"/>
    <p:sldId id="1593" r:id="rId82"/>
    <p:sldId id="1566" r:id="rId83"/>
    <p:sldId id="1596" r:id="rId84"/>
    <p:sldId id="1597" r:id="rId85"/>
    <p:sldId id="1598" r:id="rId86"/>
    <p:sldId id="1599" r:id="rId87"/>
    <p:sldId id="1600" r:id="rId88"/>
    <p:sldId id="1576" r:id="rId89"/>
    <p:sldId id="1577" r:id="rId90"/>
    <p:sldId id="1578" r:id="rId91"/>
    <p:sldId id="1583" r:id="rId92"/>
    <p:sldId id="1584" r:id="rId93"/>
    <p:sldId id="1580" r:id="rId94"/>
    <p:sldId id="1585" r:id="rId95"/>
    <p:sldId id="1582" r:id="rId96"/>
    <p:sldId id="1633" r:id="rId97"/>
    <p:sldId id="1639" r:id="rId98"/>
    <p:sldId id="1634" r:id="rId99"/>
    <p:sldId id="1635" r:id="rId100"/>
    <p:sldId id="1662" r:id="rId101"/>
    <p:sldId id="1602" r:id="rId102"/>
    <p:sldId id="1608" r:id="rId103"/>
    <p:sldId id="1609" r:id="rId104"/>
    <p:sldId id="1610" r:id="rId105"/>
    <p:sldId id="1611" r:id="rId106"/>
    <p:sldId id="1612" r:id="rId107"/>
    <p:sldId id="1613" r:id="rId108"/>
    <p:sldId id="1638" r:id="rId109"/>
    <p:sldId id="1631" r:id="rId110"/>
    <p:sldId id="1620" r:id="rId111"/>
    <p:sldId id="1621" r:id="rId112"/>
    <p:sldId id="1622" r:id="rId113"/>
    <p:sldId id="1623" r:id="rId114"/>
    <p:sldId id="1624" r:id="rId115"/>
    <p:sldId id="1625" r:id="rId116"/>
    <p:sldId id="1626" r:id="rId117"/>
    <p:sldId id="1627" r:id="rId118"/>
    <p:sldId id="1636" r:id="rId119"/>
    <p:sldId id="1637" r:id="rId120"/>
    <p:sldId id="1616" r:id="rId121"/>
    <p:sldId id="1677" r:id="rId122"/>
    <p:sldId id="1678" r:id="rId123"/>
    <p:sldId id="1679" r:id="rId124"/>
    <p:sldId id="1617" r:id="rId125"/>
    <p:sldId id="1618" r:id="rId126"/>
    <p:sldId id="1640" r:id="rId127"/>
    <p:sldId id="1641" r:id="rId128"/>
    <p:sldId id="1492" r:id="rId129"/>
    <p:sldId id="1673" r:id="rId130"/>
    <p:sldId id="1537" r:id="rId131"/>
    <p:sldId id="1650" r:id="rId132"/>
    <p:sldId id="1651" r:id="rId133"/>
    <p:sldId id="1538" r:id="rId134"/>
    <p:sldId id="1514" r:id="rId135"/>
    <p:sldId id="1652" r:id="rId136"/>
    <p:sldId id="1653" r:id="rId137"/>
    <p:sldId id="1654" r:id="rId138"/>
    <p:sldId id="1655" r:id="rId139"/>
    <p:sldId id="1515" r:id="rId140"/>
    <p:sldId id="1516" r:id="rId141"/>
    <p:sldId id="1517" r:id="rId142"/>
    <p:sldId id="1518" r:id="rId143"/>
    <p:sldId id="1632" r:id="rId144"/>
    <p:sldId id="1595" r:id="rId145"/>
    <p:sldId id="1642" r:id="rId146"/>
    <p:sldId id="1643" r:id="rId147"/>
    <p:sldId id="1648" r:id="rId148"/>
    <p:sldId id="1649" r:id="rId149"/>
    <p:sldId id="1644" r:id="rId150"/>
    <p:sldId id="1645" r:id="rId151"/>
    <p:sldId id="1646" r:id="rId152"/>
    <p:sldId id="1675" r:id="rId153"/>
    <p:sldId id="1676" r:id="rId154"/>
    <p:sldId id="1665" r:id="rId155"/>
    <p:sldId id="1666" r:id="rId156"/>
    <p:sldId id="1667" r:id="rId157"/>
    <p:sldId id="1668" r:id="rId158"/>
    <p:sldId id="1669" r:id="rId159"/>
    <p:sldId id="1670" r:id="rId160"/>
    <p:sldId id="1663" r:id="rId161"/>
    <p:sldId id="1664" r:id="rId162"/>
    <p:sldId id="1671" r:id="rId163"/>
    <p:sldId id="538" r:id="rId164"/>
    <p:sldId id="1674" r:id="rId1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03" autoAdjust="0"/>
    <p:restoredTop sz="94660"/>
  </p:normalViewPr>
  <p:slideViewPr>
    <p:cSldViewPr snapToGrid="0">
      <p:cViewPr varScale="1">
        <p:scale>
          <a:sx n="69" d="100"/>
          <a:sy n="69" d="100"/>
        </p:scale>
        <p:origin x="99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38" Type="http://schemas.openxmlformats.org/officeDocument/2006/relationships/slide" Target="slides/slide113.xml"/><Relationship Id="rId154" Type="http://schemas.openxmlformats.org/officeDocument/2006/relationships/slide" Target="slides/slide129.xml"/><Relationship Id="rId159" Type="http://schemas.openxmlformats.org/officeDocument/2006/relationships/slide" Target="slides/slide134.xml"/><Relationship Id="rId170"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144" Type="http://schemas.openxmlformats.org/officeDocument/2006/relationships/slide" Target="slides/slide119.xml"/><Relationship Id="rId149" Type="http://schemas.openxmlformats.org/officeDocument/2006/relationships/slide" Target="slides/slide124.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160" Type="http://schemas.openxmlformats.org/officeDocument/2006/relationships/slide" Target="slides/slide135.xml"/><Relationship Id="rId165" Type="http://schemas.openxmlformats.org/officeDocument/2006/relationships/slide" Target="slides/slide14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slide" Target="slides/slide125.xml"/><Relationship Id="rId155" Type="http://schemas.openxmlformats.org/officeDocument/2006/relationships/slide" Target="slides/slide130.xml"/><Relationship Id="rId171"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slide" Target="slides/slide120.xml"/><Relationship Id="rId161" Type="http://schemas.openxmlformats.org/officeDocument/2006/relationships/slide" Target="slides/slide136.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slide" Target="slides/slide89.xml"/><Relationship Id="rId119" Type="http://schemas.openxmlformats.org/officeDocument/2006/relationships/slide" Target="slides/slide94.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30" Type="http://schemas.openxmlformats.org/officeDocument/2006/relationships/slide" Target="slides/slide105.xml"/><Relationship Id="rId135" Type="http://schemas.openxmlformats.org/officeDocument/2006/relationships/slide" Target="slides/slide110.xml"/><Relationship Id="rId143" Type="http://schemas.openxmlformats.org/officeDocument/2006/relationships/slide" Target="slides/slide118.xml"/><Relationship Id="rId148" Type="http://schemas.openxmlformats.org/officeDocument/2006/relationships/slide" Target="slides/slide123.xml"/><Relationship Id="rId151" Type="http://schemas.openxmlformats.org/officeDocument/2006/relationships/slide" Target="slides/slide126.xml"/><Relationship Id="rId156" Type="http://schemas.openxmlformats.org/officeDocument/2006/relationships/slide" Target="slides/slide131.xml"/><Relationship Id="rId164" Type="http://schemas.openxmlformats.org/officeDocument/2006/relationships/slide" Target="slides/slide139.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16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slide" Target="slides/slide13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FCF62B-321A-4BC0-A895-17A02380D58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FC23D250-E237-45E5-A356-B890CF8B0154}">
      <dgm:prSet phldrT="[Text]"/>
      <dgm:spPr/>
      <dgm:t>
        <a:bodyPr/>
        <a:lstStyle/>
        <a:p>
          <a:r>
            <a:rPr lang="en-GB" dirty="0" smtClean="0"/>
            <a:t>CREATING DATA</a:t>
          </a:r>
          <a:endParaRPr lang="en-GB" dirty="0"/>
        </a:p>
      </dgm:t>
    </dgm:pt>
    <dgm:pt modelId="{3EAC05DF-34B0-4157-BC1F-93164B54CF2F}" type="parTrans" cxnId="{BF4540C9-4475-4EA1-A2DF-2133F77CA1D2}">
      <dgm:prSet/>
      <dgm:spPr/>
      <dgm:t>
        <a:bodyPr/>
        <a:lstStyle/>
        <a:p>
          <a:endParaRPr lang="en-GB"/>
        </a:p>
      </dgm:t>
    </dgm:pt>
    <dgm:pt modelId="{F2877FEF-0D6A-46CD-88A6-63C28B9A9768}" type="sibTrans" cxnId="{BF4540C9-4475-4EA1-A2DF-2133F77CA1D2}">
      <dgm:prSet/>
      <dgm:spPr/>
      <dgm:t>
        <a:bodyPr/>
        <a:lstStyle/>
        <a:p>
          <a:endParaRPr lang="en-GB"/>
        </a:p>
      </dgm:t>
    </dgm:pt>
    <dgm:pt modelId="{AB811FA7-581D-4AEA-92F1-DB69C7191C62}">
      <dgm:prSet phldrT="[Text]"/>
      <dgm:spPr/>
      <dgm:t>
        <a:bodyPr/>
        <a:lstStyle/>
        <a:p>
          <a:r>
            <a:rPr lang="en-GB" dirty="0" smtClean="0"/>
            <a:t>PROCESSING DATA</a:t>
          </a:r>
          <a:endParaRPr lang="en-GB" dirty="0"/>
        </a:p>
      </dgm:t>
    </dgm:pt>
    <dgm:pt modelId="{6F558079-E844-4A77-B8EE-081163500BC6}" type="parTrans" cxnId="{7F02E64D-BD41-42FF-8CCC-7B4089027A0E}">
      <dgm:prSet/>
      <dgm:spPr/>
      <dgm:t>
        <a:bodyPr/>
        <a:lstStyle/>
        <a:p>
          <a:endParaRPr lang="en-GB"/>
        </a:p>
      </dgm:t>
    </dgm:pt>
    <dgm:pt modelId="{E2D32038-DE36-43A5-859D-399F02E61B56}" type="sibTrans" cxnId="{7F02E64D-BD41-42FF-8CCC-7B4089027A0E}">
      <dgm:prSet/>
      <dgm:spPr/>
      <dgm:t>
        <a:bodyPr/>
        <a:lstStyle/>
        <a:p>
          <a:endParaRPr lang="en-GB"/>
        </a:p>
      </dgm:t>
    </dgm:pt>
    <dgm:pt modelId="{E6179190-DA40-4A2B-8ED1-368C53721692}">
      <dgm:prSet phldrT="[Text]"/>
      <dgm:spPr/>
      <dgm:t>
        <a:bodyPr/>
        <a:lstStyle/>
        <a:p>
          <a:r>
            <a:rPr lang="en-GB" dirty="0" smtClean="0"/>
            <a:t>ANALYSING DATA</a:t>
          </a:r>
          <a:endParaRPr lang="en-GB" dirty="0"/>
        </a:p>
      </dgm:t>
    </dgm:pt>
    <dgm:pt modelId="{D7C72B82-CE80-4570-BFED-7694DDC1D65B}" type="parTrans" cxnId="{441497EA-A138-4ADA-8162-2A727AB6D956}">
      <dgm:prSet/>
      <dgm:spPr/>
      <dgm:t>
        <a:bodyPr/>
        <a:lstStyle/>
        <a:p>
          <a:endParaRPr lang="en-GB"/>
        </a:p>
      </dgm:t>
    </dgm:pt>
    <dgm:pt modelId="{DABC674E-E8B4-4D87-8C9D-0372737792C9}" type="sibTrans" cxnId="{441497EA-A138-4ADA-8162-2A727AB6D956}">
      <dgm:prSet/>
      <dgm:spPr/>
      <dgm:t>
        <a:bodyPr/>
        <a:lstStyle/>
        <a:p>
          <a:endParaRPr lang="en-GB"/>
        </a:p>
      </dgm:t>
    </dgm:pt>
    <dgm:pt modelId="{59A93071-F438-46CA-A1CA-C7817C02D2F3}">
      <dgm:prSet phldrT="[Text]"/>
      <dgm:spPr/>
      <dgm:t>
        <a:bodyPr/>
        <a:lstStyle/>
        <a:p>
          <a:r>
            <a:rPr lang="en-GB" dirty="0" smtClean="0"/>
            <a:t>PRESERVING DATA</a:t>
          </a:r>
          <a:endParaRPr lang="en-GB" dirty="0"/>
        </a:p>
      </dgm:t>
    </dgm:pt>
    <dgm:pt modelId="{343838F6-6665-46A8-8D1C-96EA92968215}" type="parTrans" cxnId="{36C0C458-9ACC-4703-88B7-BBF5E1F40DF6}">
      <dgm:prSet/>
      <dgm:spPr/>
      <dgm:t>
        <a:bodyPr/>
        <a:lstStyle/>
        <a:p>
          <a:endParaRPr lang="en-GB"/>
        </a:p>
      </dgm:t>
    </dgm:pt>
    <dgm:pt modelId="{CDAA7ABA-1BDA-4A00-8714-AF699D04F11A}" type="sibTrans" cxnId="{36C0C458-9ACC-4703-88B7-BBF5E1F40DF6}">
      <dgm:prSet/>
      <dgm:spPr/>
      <dgm:t>
        <a:bodyPr/>
        <a:lstStyle/>
        <a:p>
          <a:endParaRPr lang="en-GB"/>
        </a:p>
      </dgm:t>
    </dgm:pt>
    <dgm:pt modelId="{02094E49-2528-4394-84AF-FD48DFBDA5CE}">
      <dgm:prSet phldrT="[Text]"/>
      <dgm:spPr/>
      <dgm:t>
        <a:bodyPr/>
        <a:lstStyle/>
        <a:p>
          <a:r>
            <a:rPr lang="en-GB" dirty="0" smtClean="0"/>
            <a:t>GIVING ACCESS TO DATA</a:t>
          </a:r>
          <a:endParaRPr lang="en-GB" dirty="0"/>
        </a:p>
      </dgm:t>
    </dgm:pt>
    <dgm:pt modelId="{9A989EB9-44F9-4BBE-90EA-EA997E468A6B}" type="parTrans" cxnId="{7BA59CA6-DD26-42B1-A7E8-237621CD9769}">
      <dgm:prSet/>
      <dgm:spPr/>
      <dgm:t>
        <a:bodyPr/>
        <a:lstStyle/>
        <a:p>
          <a:endParaRPr lang="en-GB"/>
        </a:p>
      </dgm:t>
    </dgm:pt>
    <dgm:pt modelId="{6BBDF233-33E7-4C5F-8A77-8B11F4EECE65}" type="sibTrans" cxnId="{7BA59CA6-DD26-42B1-A7E8-237621CD9769}">
      <dgm:prSet/>
      <dgm:spPr/>
      <dgm:t>
        <a:bodyPr/>
        <a:lstStyle/>
        <a:p>
          <a:endParaRPr lang="en-GB"/>
        </a:p>
      </dgm:t>
    </dgm:pt>
    <dgm:pt modelId="{5ABFC098-F24E-4FAA-9D52-E161195AE008}">
      <dgm:prSet phldrT="[Text]"/>
      <dgm:spPr/>
      <dgm:t>
        <a:bodyPr/>
        <a:lstStyle/>
        <a:p>
          <a:r>
            <a:rPr lang="en-GB" dirty="0" smtClean="0"/>
            <a:t>RE-USING DATA</a:t>
          </a:r>
          <a:endParaRPr lang="en-GB" dirty="0"/>
        </a:p>
      </dgm:t>
    </dgm:pt>
    <dgm:pt modelId="{62F1B7AD-B041-4030-AE1C-7B89913E00B3}" type="parTrans" cxnId="{A793CA4F-E83F-4025-92AB-C659A0A184AE}">
      <dgm:prSet/>
      <dgm:spPr/>
      <dgm:t>
        <a:bodyPr/>
        <a:lstStyle/>
        <a:p>
          <a:endParaRPr lang="en-GB"/>
        </a:p>
      </dgm:t>
    </dgm:pt>
    <dgm:pt modelId="{15C3DB5B-F16A-465A-9CE0-6C3F63F1D5D6}" type="sibTrans" cxnId="{A793CA4F-E83F-4025-92AB-C659A0A184AE}">
      <dgm:prSet/>
      <dgm:spPr/>
      <dgm:t>
        <a:bodyPr/>
        <a:lstStyle/>
        <a:p>
          <a:endParaRPr lang="en-GB"/>
        </a:p>
      </dgm:t>
    </dgm:pt>
    <dgm:pt modelId="{8C2C6728-653A-4846-8A92-421429B2549A}" type="pres">
      <dgm:prSet presAssocID="{9AFCF62B-321A-4BC0-A895-17A02380D584}" presName="cycle" presStyleCnt="0">
        <dgm:presLayoutVars>
          <dgm:dir/>
          <dgm:resizeHandles val="exact"/>
        </dgm:presLayoutVars>
      </dgm:prSet>
      <dgm:spPr/>
      <dgm:t>
        <a:bodyPr/>
        <a:lstStyle/>
        <a:p>
          <a:endParaRPr lang="en-GB"/>
        </a:p>
      </dgm:t>
    </dgm:pt>
    <dgm:pt modelId="{F44DD936-DD87-401D-8092-16245D4AB821}" type="pres">
      <dgm:prSet presAssocID="{FC23D250-E237-45E5-A356-B890CF8B0154}" presName="node" presStyleLbl="node1" presStyleIdx="0" presStyleCnt="6">
        <dgm:presLayoutVars>
          <dgm:bulletEnabled val="1"/>
        </dgm:presLayoutVars>
      </dgm:prSet>
      <dgm:spPr/>
      <dgm:t>
        <a:bodyPr/>
        <a:lstStyle/>
        <a:p>
          <a:endParaRPr lang="en-GB"/>
        </a:p>
      </dgm:t>
    </dgm:pt>
    <dgm:pt modelId="{55602E44-A259-403A-AA10-99E2C4CB5EEF}" type="pres">
      <dgm:prSet presAssocID="{F2877FEF-0D6A-46CD-88A6-63C28B9A9768}" presName="sibTrans" presStyleLbl="sibTrans2D1" presStyleIdx="0" presStyleCnt="6"/>
      <dgm:spPr/>
      <dgm:t>
        <a:bodyPr/>
        <a:lstStyle/>
        <a:p>
          <a:endParaRPr lang="en-GB"/>
        </a:p>
      </dgm:t>
    </dgm:pt>
    <dgm:pt modelId="{820B4219-0B00-4CEC-BC60-7DC9DACABA06}" type="pres">
      <dgm:prSet presAssocID="{F2877FEF-0D6A-46CD-88A6-63C28B9A9768}" presName="connectorText" presStyleLbl="sibTrans2D1" presStyleIdx="0" presStyleCnt="6"/>
      <dgm:spPr/>
      <dgm:t>
        <a:bodyPr/>
        <a:lstStyle/>
        <a:p>
          <a:endParaRPr lang="en-GB"/>
        </a:p>
      </dgm:t>
    </dgm:pt>
    <dgm:pt modelId="{89050531-30EB-4718-AD16-9925E6B7109A}" type="pres">
      <dgm:prSet presAssocID="{AB811FA7-581D-4AEA-92F1-DB69C7191C62}" presName="node" presStyleLbl="node1" presStyleIdx="1" presStyleCnt="6">
        <dgm:presLayoutVars>
          <dgm:bulletEnabled val="1"/>
        </dgm:presLayoutVars>
      </dgm:prSet>
      <dgm:spPr/>
      <dgm:t>
        <a:bodyPr/>
        <a:lstStyle/>
        <a:p>
          <a:endParaRPr lang="en-GB"/>
        </a:p>
      </dgm:t>
    </dgm:pt>
    <dgm:pt modelId="{064CA767-CFE9-4BA1-9242-D90A150AD67B}" type="pres">
      <dgm:prSet presAssocID="{E2D32038-DE36-43A5-859D-399F02E61B56}" presName="sibTrans" presStyleLbl="sibTrans2D1" presStyleIdx="1" presStyleCnt="6"/>
      <dgm:spPr/>
      <dgm:t>
        <a:bodyPr/>
        <a:lstStyle/>
        <a:p>
          <a:endParaRPr lang="en-GB"/>
        </a:p>
      </dgm:t>
    </dgm:pt>
    <dgm:pt modelId="{6E99BF20-B29B-4A74-A363-AB63C2D85643}" type="pres">
      <dgm:prSet presAssocID="{E2D32038-DE36-43A5-859D-399F02E61B56}" presName="connectorText" presStyleLbl="sibTrans2D1" presStyleIdx="1" presStyleCnt="6"/>
      <dgm:spPr/>
      <dgm:t>
        <a:bodyPr/>
        <a:lstStyle/>
        <a:p>
          <a:endParaRPr lang="en-GB"/>
        </a:p>
      </dgm:t>
    </dgm:pt>
    <dgm:pt modelId="{6EFBBC35-76F6-492F-A2EA-3D4229C3C3AF}" type="pres">
      <dgm:prSet presAssocID="{E6179190-DA40-4A2B-8ED1-368C53721692}" presName="node" presStyleLbl="node1" presStyleIdx="2" presStyleCnt="6">
        <dgm:presLayoutVars>
          <dgm:bulletEnabled val="1"/>
        </dgm:presLayoutVars>
      </dgm:prSet>
      <dgm:spPr/>
      <dgm:t>
        <a:bodyPr/>
        <a:lstStyle/>
        <a:p>
          <a:endParaRPr lang="en-GB"/>
        </a:p>
      </dgm:t>
    </dgm:pt>
    <dgm:pt modelId="{1A2BB2A6-9C80-4017-B4C9-7787FFE3ECED}" type="pres">
      <dgm:prSet presAssocID="{DABC674E-E8B4-4D87-8C9D-0372737792C9}" presName="sibTrans" presStyleLbl="sibTrans2D1" presStyleIdx="2" presStyleCnt="6"/>
      <dgm:spPr/>
      <dgm:t>
        <a:bodyPr/>
        <a:lstStyle/>
        <a:p>
          <a:endParaRPr lang="en-GB"/>
        </a:p>
      </dgm:t>
    </dgm:pt>
    <dgm:pt modelId="{A68B1AA6-8A65-40F4-8878-D171DD96DC7F}" type="pres">
      <dgm:prSet presAssocID="{DABC674E-E8B4-4D87-8C9D-0372737792C9}" presName="connectorText" presStyleLbl="sibTrans2D1" presStyleIdx="2" presStyleCnt="6"/>
      <dgm:spPr/>
      <dgm:t>
        <a:bodyPr/>
        <a:lstStyle/>
        <a:p>
          <a:endParaRPr lang="en-GB"/>
        </a:p>
      </dgm:t>
    </dgm:pt>
    <dgm:pt modelId="{984F2FAB-11C3-44CE-A3CF-C5639BE5D9ED}" type="pres">
      <dgm:prSet presAssocID="{59A93071-F438-46CA-A1CA-C7817C02D2F3}" presName="node" presStyleLbl="node1" presStyleIdx="3" presStyleCnt="6">
        <dgm:presLayoutVars>
          <dgm:bulletEnabled val="1"/>
        </dgm:presLayoutVars>
      </dgm:prSet>
      <dgm:spPr/>
      <dgm:t>
        <a:bodyPr/>
        <a:lstStyle/>
        <a:p>
          <a:endParaRPr lang="en-GB"/>
        </a:p>
      </dgm:t>
    </dgm:pt>
    <dgm:pt modelId="{0E2061FF-78E2-478C-98ED-5BE2AC8BF4FE}" type="pres">
      <dgm:prSet presAssocID="{CDAA7ABA-1BDA-4A00-8714-AF699D04F11A}" presName="sibTrans" presStyleLbl="sibTrans2D1" presStyleIdx="3" presStyleCnt="6"/>
      <dgm:spPr/>
      <dgm:t>
        <a:bodyPr/>
        <a:lstStyle/>
        <a:p>
          <a:endParaRPr lang="en-GB"/>
        </a:p>
      </dgm:t>
    </dgm:pt>
    <dgm:pt modelId="{28F38A19-0568-4F52-8EA3-51B5B55BC4E7}" type="pres">
      <dgm:prSet presAssocID="{CDAA7ABA-1BDA-4A00-8714-AF699D04F11A}" presName="connectorText" presStyleLbl="sibTrans2D1" presStyleIdx="3" presStyleCnt="6"/>
      <dgm:spPr/>
      <dgm:t>
        <a:bodyPr/>
        <a:lstStyle/>
        <a:p>
          <a:endParaRPr lang="en-GB"/>
        </a:p>
      </dgm:t>
    </dgm:pt>
    <dgm:pt modelId="{AD954F19-3196-4E35-BA10-F0E1D663F060}" type="pres">
      <dgm:prSet presAssocID="{02094E49-2528-4394-84AF-FD48DFBDA5CE}" presName="node" presStyleLbl="node1" presStyleIdx="4" presStyleCnt="6">
        <dgm:presLayoutVars>
          <dgm:bulletEnabled val="1"/>
        </dgm:presLayoutVars>
      </dgm:prSet>
      <dgm:spPr/>
      <dgm:t>
        <a:bodyPr/>
        <a:lstStyle/>
        <a:p>
          <a:endParaRPr lang="en-GB"/>
        </a:p>
      </dgm:t>
    </dgm:pt>
    <dgm:pt modelId="{73D06381-D924-4AB1-9E68-7059333CAD7E}" type="pres">
      <dgm:prSet presAssocID="{6BBDF233-33E7-4C5F-8A77-8B11F4EECE65}" presName="sibTrans" presStyleLbl="sibTrans2D1" presStyleIdx="4" presStyleCnt="6"/>
      <dgm:spPr/>
      <dgm:t>
        <a:bodyPr/>
        <a:lstStyle/>
        <a:p>
          <a:endParaRPr lang="en-GB"/>
        </a:p>
      </dgm:t>
    </dgm:pt>
    <dgm:pt modelId="{CA3EB6CC-CCB4-4278-AD65-ED03A42AAE20}" type="pres">
      <dgm:prSet presAssocID="{6BBDF233-33E7-4C5F-8A77-8B11F4EECE65}" presName="connectorText" presStyleLbl="sibTrans2D1" presStyleIdx="4" presStyleCnt="6"/>
      <dgm:spPr/>
      <dgm:t>
        <a:bodyPr/>
        <a:lstStyle/>
        <a:p>
          <a:endParaRPr lang="en-GB"/>
        </a:p>
      </dgm:t>
    </dgm:pt>
    <dgm:pt modelId="{66DC83D7-F81A-4B90-A592-87A3F1B8332B}" type="pres">
      <dgm:prSet presAssocID="{5ABFC098-F24E-4FAA-9D52-E161195AE008}" presName="node" presStyleLbl="node1" presStyleIdx="5" presStyleCnt="6">
        <dgm:presLayoutVars>
          <dgm:bulletEnabled val="1"/>
        </dgm:presLayoutVars>
      </dgm:prSet>
      <dgm:spPr/>
      <dgm:t>
        <a:bodyPr/>
        <a:lstStyle/>
        <a:p>
          <a:endParaRPr lang="en-GB"/>
        </a:p>
      </dgm:t>
    </dgm:pt>
    <dgm:pt modelId="{EA965ABB-A46D-4AD8-93C8-BDA348C8EAE5}" type="pres">
      <dgm:prSet presAssocID="{15C3DB5B-F16A-465A-9CE0-6C3F63F1D5D6}" presName="sibTrans" presStyleLbl="sibTrans2D1" presStyleIdx="5" presStyleCnt="6"/>
      <dgm:spPr/>
      <dgm:t>
        <a:bodyPr/>
        <a:lstStyle/>
        <a:p>
          <a:endParaRPr lang="en-GB"/>
        </a:p>
      </dgm:t>
    </dgm:pt>
    <dgm:pt modelId="{D73CAD11-DAD1-4E88-B3FE-6CB822C377CB}" type="pres">
      <dgm:prSet presAssocID="{15C3DB5B-F16A-465A-9CE0-6C3F63F1D5D6}" presName="connectorText" presStyleLbl="sibTrans2D1" presStyleIdx="5" presStyleCnt="6"/>
      <dgm:spPr/>
      <dgm:t>
        <a:bodyPr/>
        <a:lstStyle/>
        <a:p>
          <a:endParaRPr lang="en-GB"/>
        </a:p>
      </dgm:t>
    </dgm:pt>
  </dgm:ptLst>
  <dgm:cxnLst>
    <dgm:cxn modelId="{A793CA4F-E83F-4025-92AB-C659A0A184AE}" srcId="{9AFCF62B-321A-4BC0-A895-17A02380D584}" destId="{5ABFC098-F24E-4FAA-9D52-E161195AE008}" srcOrd="5" destOrd="0" parTransId="{62F1B7AD-B041-4030-AE1C-7B89913E00B3}" sibTransId="{15C3DB5B-F16A-465A-9CE0-6C3F63F1D5D6}"/>
    <dgm:cxn modelId="{7BA59CA6-DD26-42B1-A7E8-237621CD9769}" srcId="{9AFCF62B-321A-4BC0-A895-17A02380D584}" destId="{02094E49-2528-4394-84AF-FD48DFBDA5CE}" srcOrd="4" destOrd="0" parTransId="{9A989EB9-44F9-4BBE-90EA-EA997E468A6B}" sibTransId="{6BBDF233-33E7-4C5F-8A77-8B11F4EECE65}"/>
    <dgm:cxn modelId="{6DAD2B37-567B-4502-B084-747DFA175FA9}" type="presOf" srcId="{9AFCF62B-321A-4BC0-A895-17A02380D584}" destId="{8C2C6728-653A-4846-8A92-421429B2549A}" srcOrd="0" destOrd="0" presId="urn:microsoft.com/office/officeart/2005/8/layout/cycle2"/>
    <dgm:cxn modelId="{2AAC4C19-2B44-4885-BFF6-EB7FE7869C95}" type="presOf" srcId="{6BBDF233-33E7-4C5F-8A77-8B11F4EECE65}" destId="{CA3EB6CC-CCB4-4278-AD65-ED03A42AAE20}" srcOrd="1" destOrd="0" presId="urn:microsoft.com/office/officeart/2005/8/layout/cycle2"/>
    <dgm:cxn modelId="{E8E3160E-75E4-4970-B2A0-D52BB72D6EDF}" type="presOf" srcId="{DABC674E-E8B4-4D87-8C9D-0372737792C9}" destId="{A68B1AA6-8A65-40F4-8878-D171DD96DC7F}" srcOrd="1" destOrd="0" presId="urn:microsoft.com/office/officeart/2005/8/layout/cycle2"/>
    <dgm:cxn modelId="{8B7DC3F1-C39A-41AD-8A0E-82BF94738551}" type="presOf" srcId="{AB811FA7-581D-4AEA-92F1-DB69C7191C62}" destId="{89050531-30EB-4718-AD16-9925E6B7109A}" srcOrd="0" destOrd="0" presId="urn:microsoft.com/office/officeart/2005/8/layout/cycle2"/>
    <dgm:cxn modelId="{31EBC473-8DF6-4AF0-9517-18E717AED59A}" type="presOf" srcId="{F2877FEF-0D6A-46CD-88A6-63C28B9A9768}" destId="{820B4219-0B00-4CEC-BC60-7DC9DACABA06}" srcOrd="1" destOrd="0" presId="urn:microsoft.com/office/officeart/2005/8/layout/cycle2"/>
    <dgm:cxn modelId="{95159D41-1AA0-42A9-A601-C814CA3E9CB5}" type="presOf" srcId="{6BBDF233-33E7-4C5F-8A77-8B11F4EECE65}" destId="{73D06381-D924-4AB1-9E68-7059333CAD7E}" srcOrd="0" destOrd="0" presId="urn:microsoft.com/office/officeart/2005/8/layout/cycle2"/>
    <dgm:cxn modelId="{BF4540C9-4475-4EA1-A2DF-2133F77CA1D2}" srcId="{9AFCF62B-321A-4BC0-A895-17A02380D584}" destId="{FC23D250-E237-45E5-A356-B890CF8B0154}" srcOrd="0" destOrd="0" parTransId="{3EAC05DF-34B0-4157-BC1F-93164B54CF2F}" sibTransId="{F2877FEF-0D6A-46CD-88A6-63C28B9A9768}"/>
    <dgm:cxn modelId="{6CFBA934-A9A3-497E-BAF6-40874EBD77FF}" type="presOf" srcId="{F2877FEF-0D6A-46CD-88A6-63C28B9A9768}" destId="{55602E44-A259-403A-AA10-99E2C4CB5EEF}" srcOrd="0" destOrd="0" presId="urn:microsoft.com/office/officeart/2005/8/layout/cycle2"/>
    <dgm:cxn modelId="{20B7D1E2-EF77-4021-8DE6-37D0BCCA11F1}" type="presOf" srcId="{02094E49-2528-4394-84AF-FD48DFBDA5CE}" destId="{AD954F19-3196-4E35-BA10-F0E1D663F060}" srcOrd="0" destOrd="0" presId="urn:microsoft.com/office/officeart/2005/8/layout/cycle2"/>
    <dgm:cxn modelId="{441497EA-A138-4ADA-8162-2A727AB6D956}" srcId="{9AFCF62B-321A-4BC0-A895-17A02380D584}" destId="{E6179190-DA40-4A2B-8ED1-368C53721692}" srcOrd="2" destOrd="0" parTransId="{D7C72B82-CE80-4570-BFED-7694DDC1D65B}" sibTransId="{DABC674E-E8B4-4D87-8C9D-0372737792C9}"/>
    <dgm:cxn modelId="{AD805E62-FDC1-45DC-955D-B8A3785EC6FD}" type="presOf" srcId="{E6179190-DA40-4A2B-8ED1-368C53721692}" destId="{6EFBBC35-76F6-492F-A2EA-3D4229C3C3AF}" srcOrd="0" destOrd="0" presId="urn:microsoft.com/office/officeart/2005/8/layout/cycle2"/>
    <dgm:cxn modelId="{7F02E64D-BD41-42FF-8CCC-7B4089027A0E}" srcId="{9AFCF62B-321A-4BC0-A895-17A02380D584}" destId="{AB811FA7-581D-4AEA-92F1-DB69C7191C62}" srcOrd="1" destOrd="0" parTransId="{6F558079-E844-4A77-B8EE-081163500BC6}" sibTransId="{E2D32038-DE36-43A5-859D-399F02E61B56}"/>
    <dgm:cxn modelId="{BBC94F3D-6F55-4E2F-9C6B-D431AE60F826}" type="presOf" srcId="{59A93071-F438-46CA-A1CA-C7817C02D2F3}" destId="{984F2FAB-11C3-44CE-A3CF-C5639BE5D9ED}" srcOrd="0" destOrd="0" presId="urn:microsoft.com/office/officeart/2005/8/layout/cycle2"/>
    <dgm:cxn modelId="{8BED3CE2-D3B6-4A9F-804E-6FFE358C105C}" type="presOf" srcId="{E2D32038-DE36-43A5-859D-399F02E61B56}" destId="{6E99BF20-B29B-4A74-A363-AB63C2D85643}" srcOrd="1" destOrd="0" presId="urn:microsoft.com/office/officeart/2005/8/layout/cycle2"/>
    <dgm:cxn modelId="{36C0C458-9ACC-4703-88B7-BBF5E1F40DF6}" srcId="{9AFCF62B-321A-4BC0-A895-17A02380D584}" destId="{59A93071-F438-46CA-A1CA-C7817C02D2F3}" srcOrd="3" destOrd="0" parTransId="{343838F6-6665-46A8-8D1C-96EA92968215}" sibTransId="{CDAA7ABA-1BDA-4A00-8714-AF699D04F11A}"/>
    <dgm:cxn modelId="{AD3153B6-D637-4FA1-A916-2B93D01D6319}" type="presOf" srcId="{DABC674E-E8B4-4D87-8C9D-0372737792C9}" destId="{1A2BB2A6-9C80-4017-B4C9-7787FFE3ECED}" srcOrd="0" destOrd="0" presId="urn:microsoft.com/office/officeart/2005/8/layout/cycle2"/>
    <dgm:cxn modelId="{2EEA3E94-A37A-4E37-92E3-194652F64F9C}" type="presOf" srcId="{5ABFC098-F24E-4FAA-9D52-E161195AE008}" destId="{66DC83D7-F81A-4B90-A592-87A3F1B8332B}" srcOrd="0" destOrd="0" presId="urn:microsoft.com/office/officeart/2005/8/layout/cycle2"/>
    <dgm:cxn modelId="{671E932B-4505-4C08-8545-66DE2D5D5716}" type="presOf" srcId="{15C3DB5B-F16A-465A-9CE0-6C3F63F1D5D6}" destId="{D73CAD11-DAD1-4E88-B3FE-6CB822C377CB}" srcOrd="1" destOrd="0" presId="urn:microsoft.com/office/officeart/2005/8/layout/cycle2"/>
    <dgm:cxn modelId="{E94A614F-871D-455F-AA39-8F34CABC8AAF}" type="presOf" srcId="{CDAA7ABA-1BDA-4A00-8714-AF699D04F11A}" destId="{0E2061FF-78E2-478C-98ED-5BE2AC8BF4FE}" srcOrd="0" destOrd="0" presId="urn:microsoft.com/office/officeart/2005/8/layout/cycle2"/>
    <dgm:cxn modelId="{6D841A85-25DD-4917-B8AC-FD00300203F8}" type="presOf" srcId="{E2D32038-DE36-43A5-859D-399F02E61B56}" destId="{064CA767-CFE9-4BA1-9242-D90A150AD67B}" srcOrd="0" destOrd="0" presId="urn:microsoft.com/office/officeart/2005/8/layout/cycle2"/>
    <dgm:cxn modelId="{5BCF04A2-E200-47EB-8F8E-7BE9BCD5BBA7}" type="presOf" srcId="{CDAA7ABA-1BDA-4A00-8714-AF699D04F11A}" destId="{28F38A19-0568-4F52-8EA3-51B5B55BC4E7}" srcOrd="1" destOrd="0" presId="urn:microsoft.com/office/officeart/2005/8/layout/cycle2"/>
    <dgm:cxn modelId="{59B45A28-7036-48EB-93AA-7F8D36BEF875}" type="presOf" srcId="{FC23D250-E237-45E5-A356-B890CF8B0154}" destId="{F44DD936-DD87-401D-8092-16245D4AB821}" srcOrd="0" destOrd="0" presId="urn:microsoft.com/office/officeart/2005/8/layout/cycle2"/>
    <dgm:cxn modelId="{4E4E9AE7-2BFA-415F-81CD-8092475BA603}" type="presOf" srcId="{15C3DB5B-F16A-465A-9CE0-6C3F63F1D5D6}" destId="{EA965ABB-A46D-4AD8-93C8-BDA348C8EAE5}" srcOrd="0" destOrd="0" presId="urn:microsoft.com/office/officeart/2005/8/layout/cycle2"/>
    <dgm:cxn modelId="{3D7C28B1-9339-4E83-955D-4218464FF5CC}" type="presParOf" srcId="{8C2C6728-653A-4846-8A92-421429B2549A}" destId="{F44DD936-DD87-401D-8092-16245D4AB821}" srcOrd="0" destOrd="0" presId="urn:microsoft.com/office/officeart/2005/8/layout/cycle2"/>
    <dgm:cxn modelId="{9293A99C-C7F7-4468-AE43-53C4F487484B}" type="presParOf" srcId="{8C2C6728-653A-4846-8A92-421429B2549A}" destId="{55602E44-A259-403A-AA10-99E2C4CB5EEF}" srcOrd="1" destOrd="0" presId="urn:microsoft.com/office/officeart/2005/8/layout/cycle2"/>
    <dgm:cxn modelId="{91950771-87F1-461A-88EA-C75769AE7B7B}" type="presParOf" srcId="{55602E44-A259-403A-AA10-99E2C4CB5EEF}" destId="{820B4219-0B00-4CEC-BC60-7DC9DACABA06}" srcOrd="0" destOrd="0" presId="urn:microsoft.com/office/officeart/2005/8/layout/cycle2"/>
    <dgm:cxn modelId="{32407323-B6A9-4D23-A3EE-75CBC341FF7C}" type="presParOf" srcId="{8C2C6728-653A-4846-8A92-421429B2549A}" destId="{89050531-30EB-4718-AD16-9925E6B7109A}" srcOrd="2" destOrd="0" presId="urn:microsoft.com/office/officeart/2005/8/layout/cycle2"/>
    <dgm:cxn modelId="{A6FC8792-A15C-49DF-BAEF-6169B56A6EBB}" type="presParOf" srcId="{8C2C6728-653A-4846-8A92-421429B2549A}" destId="{064CA767-CFE9-4BA1-9242-D90A150AD67B}" srcOrd="3" destOrd="0" presId="urn:microsoft.com/office/officeart/2005/8/layout/cycle2"/>
    <dgm:cxn modelId="{D6368C89-B986-4625-B0A0-75E04825A599}" type="presParOf" srcId="{064CA767-CFE9-4BA1-9242-D90A150AD67B}" destId="{6E99BF20-B29B-4A74-A363-AB63C2D85643}" srcOrd="0" destOrd="0" presId="urn:microsoft.com/office/officeart/2005/8/layout/cycle2"/>
    <dgm:cxn modelId="{94EFB65D-AEEC-420D-B654-E361A62E9726}" type="presParOf" srcId="{8C2C6728-653A-4846-8A92-421429B2549A}" destId="{6EFBBC35-76F6-492F-A2EA-3D4229C3C3AF}" srcOrd="4" destOrd="0" presId="urn:microsoft.com/office/officeart/2005/8/layout/cycle2"/>
    <dgm:cxn modelId="{EBA81EF0-2E25-4F3C-8585-2537AD6D7A3D}" type="presParOf" srcId="{8C2C6728-653A-4846-8A92-421429B2549A}" destId="{1A2BB2A6-9C80-4017-B4C9-7787FFE3ECED}" srcOrd="5" destOrd="0" presId="urn:microsoft.com/office/officeart/2005/8/layout/cycle2"/>
    <dgm:cxn modelId="{318D93EE-92AD-4D75-83EB-5F0D70E24BF8}" type="presParOf" srcId="{1A2BB2A6-9C80-4017-B4C9-7787FFE3ECED}" destId="{A68B1AA6-8A65-40F4-8878-D171DD96DC7F}" srcOrd="0" destOrd="0" presId="urn:microsoft.com/office/officeart/2005/8/layout/cycle2"/>
    <dgm:cxn modelId="{FBB6252E-5434-4803-B149-653EADF35D04}" type="presParOf" srcId="{8C2C6728-653A-4846-8A92-421429B2549A}" destId="{984F2FAB-11C3-44CE-A3CF-C5639BE5D9ED}" srcOrd="6" destOrd="0" presId="urn:microsoft.com/office/officeart/2005/8/layout/cycle2"/>
    <dgm:cxn modelId="{5DE6FAF4-C40E-4997-B6A3-62E766E1A30C}" type="presParOf" srcId="{8C2C6728-653A-4846-8A92-421429B2549A}" destId="{0E2061FF-78E2-478C-98ED-5BE2AC8BF4FE}" srcOrd="7" destOrd="0" presId="urn:microsoft.com/office/officeart/2005/8/layout/cycle2"/>
    <dgm:cxn modelId="{7478EB04-3C3C-48F7-BF2E-F9F7C0E3C78C}" type="presParOf" srcId="{0E2061FF-78E2-478C-98ED-5BE2AC8BF4FE}" destId="{28F38A19-0568-4F52-8EA3-51B5B55BC4E7}" srcOrd="0" destOrd="0" presId="urn:microsoft.com/office/officeart/2005/8/layout/cycle2"/>
    <dgm:cxn modelId="{33DE5458-CCD4-4695-BC71-E78F8FABF87A}" type="presParOf" srcId="{8C2C6728-653A-4846-8A92-421429B2549A}" destId="{AD954F19-3196-4E35-BA10-F0E1D663F060}" srcOrd="8" destOrd="0" presId="urn:microsoft.com/office/officeart/2005/8/layout/cycle2"/>
    <dgm:cxn modelId="{AC691A5A-D1C4-4C6A-80D4-D2643167B985}" type="presParOf" srcId="{8C2C6728-653A-4846-8A92-421429B2549A}" destId="{73D06381-D924-4AB1-9E68-7059333CAD7E}" srcOrd="9" destOrd="0" presId="urn:microsoft.com/office/officeart/2005/8/layout/cycle2"/>
    <dgm:cxn modelId="{D0FF5A38-B44C-4E12-BABF-E742B36C33CD}" type="presParOf" srcId="{73D06381-D924-4AB1-9E68-7059333CAD7E}" destId="{CA3EB6CC-CCB4-4278-AD65-ED03A42AAE20}" srcOrd="0" destOrd="0" presId="urn:microsoft.com/office/officeart/2005/8/layout/cycle2"/>
    <dgm:cxn modelId="{62384DFA-C8BE-4BF1-8443-284847474621}" type="presParOf" srcId="{8C2C6728-653A-4846-8A92-421429B2549A}" destId="{66DC83D7-F81A-4B90-A592-87A3F1B8332B}" srcOrd="10" destOrd="0" presId="urn:microsoft.com/office/officeart/2005/8/layout/cycle2"/>
    <dgm:cxn modelId="{6CBC95D1-B2B6-4C16-BE3E-34D68FFE7A62}" type="presParOf" srcId="{8C2C6728-653A-4846-8A92-421429B2549A}" destId="{EA965ABB-A46D-4AD8-93C8-BDA348C8EAE5}" srcOrd="11" destOrd="0" presId="urn:microsoft.com/office/officeart/2005/8/layout/cycle2"/>
    <dgm:cxn modelId="{CE6C3C87-AAE2-4694-9ED6-277AFB6C7CF8}" type="presParOf" srcId="{EA965ABB-A46D-4AD8-93C8-BDA348C8EAE5}" destId="{D73CAD11-DAD1-4E88-B3FE-6CB822C377C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FCF62B-321A-4BC0-A895-17A02380D58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FC23D250-E237-45E5-A356-B890CF8B0154}">
      <dgm:prSet phldrT="[Text]"/>
      <dgm:spPr/>
      <dgm:t>
        <a:bodyPr/>
        <a:lstStyle/>
        <a:p>
          <a:r>
            <a:rPr lang="en-GB" dirty="0" smtClean="0"/>
            <a:t>CREATING DATA</a:t>
          </a:r>
          <a:endParaRPr lang="en-GB" dirty="0"/>
        </a:p>
      </dgm:t>
    </dgm:pt>
    <dgm:pt modelId="{3EAC05DF-34B0-4157-BC1F-93164B54CF2F}" type="parTrans" cxnId="{BF4540C9-4475-4EA1-A2DF-2133F77CA1D2}">
      <dgm:prSet/>
      <dgm:spPr/>
      <dgm:t>
        <a:bodyPr/>
        <a:lstStyle/>
        <a:p>
          <a:endParaRPr lang="en-GB"/>
        </a:p>
      </dgm:t>
    </dgm:pt>
    <dgm:pt modelId="{F2877FEF-0D6A-46CD-88A6-63C28B9A9768}" type="sibTrans" cxnId="{BF4540C9-4475-4EA1-A2DF-2133F77CA1D2}">
      <dgm:prSet/>
      <dgm:spPr/>
      <dgm:t>
        <a:bodyPr/>
        <a:lstStyle/>
        <a:p>
          <a:endParaRPr lang="en-GB"/>
        </a:p>
      </dgm:t>
    </dgm:pt>
    <dgm:pt modelId="{AB811FA7-581D-4AEA-92F1-DB69C7191C62}">
      <dgm:prSet phldrT="[Text]"/>
      <dgm:spPr/>
      <dgm:t>
        <a:bodyPr/>
        <a:lstStyle/>
        <a:p>
          <a:r>
            <a:rPr lang="en-GB" dirty="0" smtClean="0"/>
            <a:t>PROCESSING DATA</a:t>
          </a:r>
          <a:endParaRPr lang="en-GB" dirty="0"/>
        </a:p>
      </dgm:t>
    </dgm:pt>
    <dgm:pt modelId="{6F558079-E844-4A77-B8EE-081163500BC6}" type="parTrans" cxnId="{7F02E64D-BD41-42FF-8CCC-7B4089027A0E}">
      <dgm:prSet/>
      <dgm:spPr/>
      <dgm:t>
        <a:bodyPr/>
        <a:lstStyle/>
        <a:p>
          <a:endParaRPr lang="en-GB"/>
        </a:p>
      </dgm:t>
    </dgm:pt>
    <dgm:pt modelId="{E2D32038-DE36-43A5-859D-399F02E61B56}" type="sibTrans" cxnId="{7F02E64D-BD41-42FF-8CCC-7B4089027A0E}">
      <dgm:prSet/>
      <dgm:spPr/>
      <dgm:t>
        <a:bodyPr/>
        <a:lstStyle/>
        <a:p>
          <a:endParaRPr lang="en-GB"/>
        </a:p>
      </dgm:t>
    </dgm:pt>
    <dgm:pt modelId="{E6179190-DA40-4A2B-8ED1-368C53721692}">
      <dgm:prSet phldrT="[Text]"/>
      <dgm:spPr/>
      <dgm:t>
        <a:bodyPr/>
        <a:lstStyle/>
        <a:p>
          <a:r>
            <a:rPr lang="en-GB" dirty="0" smtClean="0"/>
            <a:t>ANALYSING DATA</a:t>
          </a:r>
          <a:endParaRPr lang="en-GB" dirty="0"/>
        </a:p>
      </dgm:t>
    </dgm:pt>
    <dgm:pt modelId="{D7C72B82-CE80-4570-BFED-7694DDC1D65B}" type="parTrans" cxnId="{441497EA-A138-4ADA-8162-2A727AB6D956}">
      <dgm:prSet/>
      <dgm:spPr/>
      <dgm:t>
        <a:bodyPr/>
        <a:lstStyle/>
        <a:p>
          <a:endParaRPr lang="en-GB"/>
        </a:p>
      </dgm:t>
    </dgm:pt>
    <dgm:pt modelId="{DABC674E-E8B4-4D87-8C9D-0372737792C9}" type="sibTrans" cxnId="{441497EA-A138-4ADA-8162-2A727AB6D956}">
      <dgm:prSet/>
      <dgm:spPr/>
      <dgm:t>
        <a:bodyPr/>
        <a:lstStyle/>
        <a:p>
          <a:endParaRPr lang="en-GB"/>
        </a:p>
      </dgm:t>
    </dgm:pt>
    <dgm:pt modelId="{59A93071-F438-46CA-A1CA-C7817C02D2F3}">
      <dgm:prSet phldrT="[Text]"/>
      <dgm:spPr/>
      <dgm:t>
        <a:bodyPr/>
        <a:lstStyle/>
        <a:p>
          <a:r>
            <a:rPr lang="en-GB" dirty="0" smtClean="0"/>
            <a:t>PRESERVING DATA</a:t>
          </a:r>
          <a:endParaRPr lang="en-GB" dirty="0"/>
        </a:p>
      </dgm:t>
    </dgm:pt>
    <dgm:pt modelId="{343838F6-6665-46A8-8D1C-96EA92968215}" type="parTrans" cxnId="{36C0C458-9ACC-4703-88B7-BBF5E1F40DF6}">
      <dgm:prSet/>
      <dgm:spPr/>
      <dgm:t>
        <a:bodyPr/>
        <a:lstStyle/>
        <a:p>
          <a:endParaRPr lang="en-GB"/>
        </a:p>
      </dgm:t>
    </dgm:pt>
    <dgm:pt modelId="{CDAA7ABA-1BDA-4A00-8714-AF699D04F11A}" type="sibTrans" cxnId="{36C0C458-9ACC-4703-88B7-BBF5E1F40DF6}">
      <dgm:prSet/>
      <dgm:spPr/>
      <dgm:t>
        <a:bodyPr/>
        <a:lstStyle/>
        <a:p>
          <a:endParaRPr lang="en-GB"/>
        </a:p>
      </dgm:t>
    </dgm:pt>
    <dgm:pt modelId="{02094E49-2528-4394-84AF-FD48DFBDA5CE}">
      <dgm:prSet phldrT="[Text]"/>
      <dgm:spPr/>
      <dgm:t>
        <a:bodyPr/>
        <a:lstStyle/>
        <a:p>
          <a:r>
            <a:rPr lang="en-GB" dirty="0" smtClean="0"/>
            <a:t>GIVING ACCESS TO DATA</a:t>
          </a:r>
          <a:endParaRPr lang="en-GB" dirty="0"/>
        </a:p>
      </dgm:t>
    </dgm:pt>
    <dgm:pt modelId="{9A989EB9-44F9-4BBE-90EA-EA997E468A6B}" type="parTrans" cxnId="{7BA59CA6-DD26-42B1-A7E8-237621CD9769}">
      <dgm:prSet/>
      <dgm:spPr/>
      <dgm:t>
        <a:bodyPr/>
        <a:lstStyle/>
        <a:p>
          <a:endParaRPr lang="en-GB"/>
        </a:p>
      </dgm:t>
    </dgm:pt>
    <dgm:pt modelId="{6BBDF233-33E7-4C5F-8A77-8B11F4EECE65}" type="sibTrans" cxnId="{7BA59CA6-DD26-42B1-A7E8-237621CD9769}">
      <dgm:prSet/>
      <dgm:spPr/>
      <dgm:t>
        <a:bodyPr/>
        <a:lstStyle/>
        <a:p>
          <a:endParaRPr lang="en-GB"/>
        </a:p>
      </dgm:t>
    </dgm:pt>
    <dgm:pt modelId="{5ABFC098-F24E-4FAA-9D52-E161195AE008}">
      <dgm:prSet phldrT="[Text]"/>
      <dgm:spPr/>
      <dgm:t>
        <a:bodyPr/>
        <a:lstStyle/>
        <a:p>
          <a:r>
            <a:rPr lang="en-GB" dirty="0" smtClean="0"/>
            <a:t>RE-USING DATA</a:t>
          </a:r>
          <a:endParaRPr lang="en-GB" dirty="0"/>
        </a:p>
      </dgm:t>
    </dgm:pt>
    <dgm:pt modelId="{62F1B7AD-B041-4030-AE1C-7B89913E00B3}" type="parTrans" cxnId="{A793CA4F-E83F-4025-92AB-C659A0A184AE}">
      <dgm:prSet/>
      <dgm:spPr/>
      <dgm:t>
        <a:bodyPr/>
        <a:lstStyle/>
        <a:p>
          <a:endParaRPr lang="en-GB"/>
        </a:p>
      </dgm:t>
    </dgm:pt>
    <dgm:pt modelId="{15C3DB5B-F16A-465A-9CE0-6C3F63F1D5D6}" type="sibTrans" cxnId="{A793CA4F-E83F-4025-92AB-C659A0A184AE}">
      <dgm:prSet/>
      <dgm:spPr/>
      <dgm:t>
        <a:bodyPr/>
        <a:lstStyle/>
        <a:p>
          <a:endParaRPr lang="en-GB"/>
        </a:p>
      </dgm:t>
    </dgm:pt>
    <dgm:pt modelId="{8C2C6728-653A-4846-8A92-421429B2549A}" type="pres">
      <dgm:prSet presAssocID="{9AFCF62B-321A-4BC0-A895-17A02380D584}" presName="cycle" presStyleCnt="0">
        <dgm:presLayoutVars>
          <dgm:dir/>
          <dgm:resizeHandles val="exact"/>
        </dgm:presLayoutVars>
      </dgm:prSet>
      <dgm:spPr/>
      <dgm:t>
        <a:bodyPr/>
        <a:lstStyle/>
        <a:p>
          <a:endParaRPr lang="en-GB"/>
        </a:p>
      </dgm:t>
    </dgm:pt>
    <dgm:pt modelId="{F44DD936-DD87-401D-8092-16245D4AB821}" type="pres">
      <dgm:prSet presAssocID="{FC23D250-E237-45E5-A356-B890CF8B0154}" presName="node" presStyleLbl="node1" presStyleIdx="0" presStyleCnt="6">
        <dgm:presLayoutVars>
          <dgm:bulletEnabled val="1"/>
        </dgm:presLayoutVars>
      </dgm:prSet>
      <dgm:spPr/>
      <dgm:t>
        <a:bodyPr/>
        <a:lstStyle/>
        <a:p>
          <a:endParaRPr lang="en-GB"/>
        </a:p>
      </dgm:t>
    </dgm:pt>
    <dgm:pt modelId="{55602E44-A259-403A-AA10-99E2C4CB5EEF}" type="pres">
      <dgm:prSet presAssocID="{F2877FEF-0D6A-46CD-88A6-63C28B9A9768}" presName="sibTrans" presStyleLbl="sibTrans2D1" presStyleIdx="0" presStyleCnt="6" custAng="11113312" custScaleX="144842"/>
      <dgm:spPr/>
      <dgm:t>
        <a:bodyPr/>
        <a:lstStyle/>
        <a:p>
          <a:endParaRPr lang="en-GB"/>
        </a:p>
      </dgm:t>
    </dgm:pt>
    <dgm:pt modelId="{820B4219-0B00-4CEC-BC60-7DC9DACABA06}" type="pres">
      <dgm:prSet presAssocID="{F2877FEF-0D6A-46CD-88A6-63C28B9A9768}" presName="connectorText" presStyleLbl="sibTrans2D1" presStyleIdx="0" presStyleCnt="6"/>
      <dgm:spPr/>
      <dgm:t>
        <a:bodyPr/>
        <a:lstStyle/>
        <a:p>
          <a:endParaRPr lang="en-GB"/>
        </a:p>
      </dgm:t>
    </dgm:pt>
    <dgm:pt modelId="{89050531-30EB-4718-AD16-9925E6B7109A}" type="pres">
      <dgm:prSet presAssocID="{AB811FA7-581D-4AEA-92F1-DB69C7191C62}" presName="node" presStyleLbl="node1" presStyleIdx="1" presStyleCnt="6">
        <dgm:presLayoutVars>
          <dgm:bulletEnabled val="1"/>
        </dgm:presLayoutVars>
      </dgm:prSet>
      <dgm:spPr/>
      <dgm:t>
        <a:bodyPr/>
        <a:lstStyle/>
        <a:p>
          <a:endParaRPr lang="en-GB"/>
        </a:p>
      </dgm:t>
    </dgm:pt>
    <dgm:pt modelId="{064CA767-CFE9-4BA1-9242-D90A150AD67B}" type="pres">
      <dgm:prSet presAssocID="{E2D32038-DE36-43A5-859D-399F02E61B56}" presName="sibTrans" presStyleLbl="sibTrans2D1" presStyleIdx="1" presStyleCnt="6" custAng="10800000" custScaleX="165197"/>
      <dgm:spPr/>
      <dgm:t>
        <a:bodyPr/>
        <a:lstStyle/>
        <a:p>
          <a:endParaRPr lang="en-GB"/>
        </a:p>
      </dgm:t>
    </dgm:pt>
    <dgm:pt modelId="{6E99BF20-B29B-4A74-A363-AB63C2D85643}" type="pres">
      <dgm:prSet presAssocID="{E2D32038-DE36-43A5-859D-399F02E61B56}" presName="connectorText" presStyleLbl="sibTrans2D1" presStyleIdx="1" presStyleCnt="6"/>
      <dgm:spPr/>
      <dgm:t>
        <a:bodyPr/>
        <a:lstStyle/>
        <a:p>
          <a:endParaRPr lang="en-GB"/>
        </a:p>
      </dgm:t>
    </dgm:pt>
    <dgm:pt modelId="{6EFBBC35-76F6-492F-A2EA-3D4229C3C3AF}" type="pres">
      <dgm:prSet presAssocID="{E6179190-DA40-4A2B-8ED1-368C53721692}" presName="node" presStyleLbl="node1" presStyleIdx="2" presStyleCnt="6" custAng="21387315">
        <dgm:presLayoutVars>
          <dgm:bulletEnabled val="1"/>
        </dgm:presLayoutVars>
      </dgm:prSet>
      <dgm:spPr/>
      <dgm:t>
        <a:bodyPr/>
        <a:lstStyle/>
        <a:p>
          <a:endParaRPr lang="en-GB"/>
        </a:p>
      </dgm:t>
    </dgm:pt>
    <dgm:pt modelId="{1A2BB2A6-9C80-4017-B4C9-7787FFE3ECED}" type="pres">
      <dgm:prSet presAssocID="{DABC674E-E8B4-4D87-8C9D-0372737792C9}" presName="sibTrans" presStyleLbl="sibTrans2D1" presStyleIdx="2" presStyleCnt="6" custAng="11058338" custScaleX="144187"/>
      <dgm:spPr/>
      <dgm:t>
        <a:bodyPr/>
        <a:lstStyle/>
        <a:p>
          <a:endParaRPr lang="en-GB"/>
        </a:p>
      </dgm:t>
    </dgm:pt>
    <dgm:pt modelId="{A68B1AA6-8A65-40F4-8878-D171DD96DC7F}" type="pres">
      <dgm:prSet presAssocID="{DABC674E-E8B4-4D87-8C9D-0372737792C9}" presName="connectorText" presStyleLbl="sibTrans2D1" presStyleIdx="2" presStyleCnt="6"/>
      <dgm:spPr/>
      <dgm:t>
        <a:bodyPr/>
        <a:lstStyle/>
        <a:p>
          <a:endParaRPr lang="en-GB"/>
        </a:p>
      </dgm:t>
    </dgm:pt>
    <dgm:pt modelId="{984F2FAB-11C3-44CE-A3CF-C5639BE5D9ED}" type="pres">
      <dgm:prSet presAssocID="{59A93071-F438-46CA-A1CA-C7817C02D2F3}" presName="node" presStyleLbl="node1" presStyleIdx="3" presStyleCnt="6">
        <dgm:presLayoutVars>
          <dgm:bulletEnabled val="1"/>
        </dgm:presLayoutVars>
      </dgm:prSet>
      <dgm:spPr/>
      <dgm:t>
        <a:bodyPr/>
        <a:lstStyle/>
        <a:p>
          <a:endParaRPr lang="en-GB"/>
        </a:p>
      </dgm:t>
    </dgm:pt>
    <dgm:pt modelId="{0E2061FF-78E2-478C-98ED-5BE2AC8BF4FE}" type="pres">
      <dgm:prSet presAssocID="{CDAA7ABA-1BDA-4A00-8714-AF699D04F11A}" presName="sibTrans" presStyleLbl="sibTrans2D1" presStyleIdx="3" presStyleCnt="6" custAng="11301361" custScaleX="167426"/>
      <dgm:spPr/>
      <dgm:t>
        <a:bodyPr/>
        <a:lstStyle/>
        <a:p>
          <a:endParaRPr lang="en-GB"/>
        </a:p>
      </dgm:t>
    </dgm:pt>
    <dgm:pt modelId="{28F38A19-0568-4F52-8EA3-51B5B55BC4E7}" type="pres">
      <dgm:prSet presAssocID="{CDAA7ABA-1BDA-4A00-8714-AF699D04F11A}" presName="connectorText" presStyleLbl="sibTrans2D1" presStyleIdx="3" presStyleCnt="6"/>
      <dgm:spPr/>
      <dgm:t>
        <a:bodyPr/>
        <a:lstStyle/>
        <a:p>
          <a:endParaRPr lang="en-GB"/>
        </a:p>
      </dgm:t>
    </dgm:pt>
    <dgm:pt modelId="{AD954F19-3196-4E35-BA10-F0E1D663F060}" type="pres">
      <dgm:prSet presAssocID="{02094E49-2528-4394-84AF-FD48DFBDA5CE}" presName="node" presStyleLbl="node1" presStyleIdx="4" presStyleCnt="6">
        <dgm:presLayoutVars>
          <dgm:bulletEnabled val="1"/>
        </dgm:presLayoutVars>
      </dgm:prSet>
      <dgm:spPr/>
      <dgm:t>
        <a:bodyPr/>
        <a:lstStyle/>
        <a:p>
          <a:endParaRPr lang="en-GB"/>
        </a:p>
      </dgm:t>
    </dgm:pt>
    <dgm:pt modelId="{73D06381-D924-4AB1-9E68-7059333CAD7E}" type="pres">
      <dgm:prSet presAssocID="{6BBDF233-33E7-4C5F-8A77-8B11F4EECE65}" presName="sibTrans" presStyleLbl="sibTrans2D1" presStyleIdx="4" presStyleCnt="6" custAng="11030031" custScaleX="137329"/>
      <dgm:spPr/>
      <dgm:t>
        <a:bodyPr/>
        <a:lstStyle/>
        <a:p>
          <a:endParaRPr lang="en-GB"/>
        </a:p>
      </dgm:t>
    </dgm:pt>
    <dgm:pt modelId="{CA3EB6CC-CCB4-4278-AD65-ED03A42AAE20}" type="pres">
      <dgm:prSet presAssocID="{6BBDF233-33E7-4C5F-8A77-8B11F4EECE65}" presName="connectorText" presStyleLbl="sibTrans2D1" presStyleIdx="4" presStyleCnt="6"/>
      <dgm:spPr/>
      <dgm:t>
        <a:bodyPr/>
        <a:lstStyle/>
        <a:p>
          <a:endParaRPr lang="en-GB"/>
        </a:p>
      </dgm:t>
    </dgm:pt>
    <dgm:pt modelId="{66DC83D7-F81A-4B90-A592-87A3F1B8332B}" type="pres">
      <dgm:prSet presAssocID="{5ABFC098-F24E-4FAA-9D52-E161195AE008}" presName="node" presStyleLbl="node1" presStyleIdx="5" presStyleCnt="6">
        <dgm:presLayoutVars>
          <dgm:bulletEnabled val="1"/>
        </dgm:presLayoutVars>
      </dgm:prSet>
      <dgm:spPr/>
      <dgm:t>
        <a:bodyPr/>
        <a:lstStyle/>
        <a:p>
          <a:endParaRPr lang="en-GB"/>
        </a:p>
      </dgm:t>
    </dgm:pt>
    <dgm:pt modelId="{EA965ABB-A46D-4AD8-93C8-BDA348C8EAE5}" type="pres">
      <dgm:prSet presAssocID="{15C3DB5B-F16A-465A-9CE0-6C3F63F1D5D6}" presName="sibTrans" presStyleLbl="sibTrans2D1" presStyleIdx="5" presStyleCnt="6" custAng="4029846" custFlipHor="1" custScaleX="124074"/>
      <dgm:spPr/>
      <dgm:t>
        <a:bodyPr/>
        <a:lstStyle/>
        <a:p>
          <a:endParaRPr lang="en-GB"/>
        </a:p>
      </dgm:t>
    </dgm:pt>
    <dgm:pt modelId="{D73CAD11-DAD1-4E88-B3FE-6CB822C377CB}" type="pres">
      <dgm:prSet presAssocID="{15C3DB5B-F16A-465A-9CE0-6C3F63F1D5D6}" presName="connectorText" presStyleLbl="sibTrans2D1" presStyleIdx="5" presStyleCnt="6"/>
      <dgm:spPr/>
      <dgm:t>
        <a:bodyPr/>
        <a:lstStyle/>
        <a:p>
          <a:endParaRPr lang="en-GB"/>
        </a:p>
      </dgm:t>
    </dgm:pt>
  </dgm:ptLst>
  <dgm:cxnLst>
    <dgm:cxn modelId="{3F78429C-F70D-4511-94C4-E8B7BA04B444}" type="presOf" srcId="{CDAA7ABA-1BDA-4A00-8714-AF699D04F11A}" destId="{28F38A19-0568-4F52-8EA3-51B5B55BC4E7}" srcOrd="1" destOrd="0" presId="urn:microsoft.com/office/officeart/2005/8/layout/cycle2"/>
    <dgm:cxn modelId="{A793CA4F-E83F-4025-92AB-C659A0A184AE}" srcId="{9AFCF62B-321A-4BC0-A895-17A02380D584}" destId="{5ABFC098-F24E-4FAA-9D52-E161195AE008}" srcOrd="5" destOrd="0" parTransId="{62F1B7AD-B041-4030-AE1C-7B89913E00B3}" sibTransId="{15C3DB5B-F16A-465A-9CE0-6C3F63F1D5D6}"/>
    <dgm:cxn modelId="{7BA59CA6-DD26-42B1-A7E8-237621CD9769}" srcId="{9AFCF62B-321A-4BC0-A895-17A02380D584}" destId="{02094E49-2528-4394-84AF-FD48DFBDA5CE}" srcOrd="4" destOrd="0" parTransId="{9A989EB9-44F9-4BBE-90EA-EA997E468A6B}" sibTransId="{6BBDF233-33E7-4C5F-8A77-8B11F4EECE65}"/>
    <dgm:cxn modelId="{8555B234-AAFD-4580-B735-495E2F943652}" type="presOf" srcId="{15C3DB5B-F16A-465A-9CE0-6C3F63F1D5D6}" destId="{D73CAD11-DAD1-4E88-B3FE-6CB822C377CB}" srcOrd="1" destOrd="0" presId="urn:microsoft.com/office/officeart/2005/8/layout/cycle2"/>
    <dgm:cxn modelId="{FD2E3840-F549-4A83-9EF2-7C9BFEA0CC90}" type="presOf" srcId="{FC23D250-E237-45E5-A356-B890CF8B0154}" destId="{F44DD936-DD87-401D-8092-16245D4AB821}" srcOrd="0" destOrd="0" presId="urn:microsoft.com/office/officeart/2005/8/layout/cycle2"/>
    <dgm:cxn modelId="{17A2A505-630A-41C9-A6F2-53A621EF68F8}" type="presOf" srcId="{02094E49-2528-4394-84AF-FD48DFBDA5CE}" destId="{AD954F19-3196-4E35-BA10-F0E1D663F060}" srcOrd="0" destOrd="0" presId="urn:microsoft.com/office/officeart/2005/8/layout/cycle2"/>
    <dgm:cxn modelId="{DC1785E0-FF47-45D1-8DEF-D726F48345BD}" type="presOf" srcId="{AB811FA7-581D-4AEA-92F1-DB69C7191C62}" destId="{89050531-30EB-4718-AD16-9925E6B7109A}" srcOrd="0" destOrd="0" presId="urn:microsoft.com/office/officeart/2005/8/layout/cycle2"/>
    <dgm:cxn modelId="{37C95A2A-CEE2-46B0-9615-9C2BC4E7D73F}" type="presOf" srcId="{E2D32038-DE36-43A5-859D-399F02E61B56}" destId="{064CA767-CFE9-4BA1-9242-D90A150AD67B}" srcOrd="0" destOrd="0" presId="urn:microsoft.com/office/officeart/2005/8/layout/cycle2"/>
    <dgm:cxn modelId="{64E095AE-8501-45A3-B994-E928CB6E6B11}" type="presOf" srcId="{9AFCF62B-321A-4BC0-A895-17A02380D584}" destId="{8C2C6728-653A-4846-8A92-421429B2549A}" srcOrd="0" destOrd="0" presId="urn:microsoft.com/office/officeart/2005/8/layout/cycle2"/>
    <dgm:cxn modelId="{020D99CB-07A1-4150-8E44-FE3C5DEF3789}" type="presOf" srcId="{CDAA7ABA-1BDA-4A00-8714-AF699D04F11A}" destId="{0E2061FF-78E2-478C-98ED-5BE2AC8BF4FE}" srcOrd="0" destOrd="0" presId="urn:microsoft.com/office/officeart/2005/8/layout/cycle2"/>
    <dgm:cxn modelId="{6C0DEC68-F021-451C-AE8C-C18212EA4035}" type="presOf" srcId="{15C3DB5B-F16A-465A-9CE0-6C3F63F1D5D6}" destId="{EA965ABB-A46D-4AD8-93C8-BDA348C8EAE5}" srcOrd="0" destOrd="0" presId="urn:microsoft.com/office/officeart/2005/8/layout/cycle2"/>
    <dgm:cxn modelId="{BF4540C9-4475-4EA1-A2DF-2133F77CA1D2}" srcId="{9AFCF62B-321A-4BC0-A895-17A02380D584}" destId="{FC23D250-E237-45E5-A356-B890CF8B0154}" srcOrd="0" destOrd="0" parTransId="{3EAC05DF-34B0-4157-BC1F-93164B54CF2F}" sibTransId="{F2877FEF-0D6A-46CD-88A6-63C28B9A9768}"/>
    <dgm:cxn modelId="{441497EA-A138-4ADA-8162-2A727AB6D956}" srcId="{9AFCF62B-321A-4BC0-A895-17A02380D584}" destId="{E6179190-DA40-4A2B-8ED1-368C53721692}" srcOrd="2" destOrd="0" parTransId="{D7C72B82-CE80-4570-BFED-7694DDC1D65B}" sibTransId="{DABC674E-E8B4-4D87-8C9D-0372737792C9}"/>
    <dgm:cxn modelId="{7F02E64D-BD41-42FF-8CCC-7B4089027A0E}" srcId="{9AFCF62B-321A-4BC0-A895-17A02380D584}" destId="{AB811FA7-581D-4AEA-92F1-DB69C7191C62}" srcOrd="1" destOrd="0" parTransId="{6F558079-E844-4A77-B8EE-081163500BC6}" sibTransId="{E2D32038-DE36-43A5-859D-399F02E61B56}"/>
    <dgm:cxn modelId="{273E67D7-71D2-4864-A819-C628EE342EE5}" type="presOf" srcId="{DABC674E-E8B4-4D87-8C9D-0372737792C9}" destId="{1A2BB2A6-9C80-4017-B4C9-7787FFE3ECED}" srcOrd="0" destOrd="0" presId="urn:microsoft.com/office/officeart/2005/8/layout/cycle2"/>
    <dgm:cxn modelId="{36C0C458-9ACC-4703-88B7-BBF5E1F40DF6}" srcId="{9AFCF62B-321A-4BC0-A895-17A02380D584}" destId="{59A93071-F438-46CA-A1CA-C7817C02D2F3}" srcOrd="3" destOrd="0" parTransId="{343838F6-6665-46A8-8D1C-96EA92968215}" sibTransId="{CDAA7ABA-1BDA-4A00-8714-AF699D04F11A}"/>
    <dgm:cxn modelId="{37428557-AAB6-49A6-9C4A-DE23640898B6}" type="presOf" srcId="{6BBDF233-33E7-4C5F-8A77-8B11F4EECE65}" destId="{73D06381-D924-4AB1-9E68-7059333CAD7E}" srcOrd="0" destOrd="0" presId="urn:microsoft.com/office/officeart/2005/8/layout/cycle2"/>
    <dgm:cxn modelId="{4C388756-E7F7-4BAA-9053-37C7914E3250}" type="presOf" srcId="{F2877FEF-0D6A-46CD-88A6-63C28B9A9768}" destId="{55602E44-A259-403A-AA10-99E2C4CB5EEF}" srcOrd="0" destOrd="0" presId="urn:microsoft.com/office/officeart/2005/8/layout/cycle2"/>
    <dgm:cxn modelId="{64B6C444-4C0A-4AE8-AD0A-00ECE0FCB725}" type="presOf" srcId="{5ABFC098-F24E-4FAA-9D52-E161195AE008}" destId="{66DC83D7-F81A-4B90-A592-87A3F1B8332B}" srcOrd="0" destOrd="0" presId="urn:microsoft.com/office/officeart/2005/8/layout/cycle2"/>
    <dgm:cxn modelId="{6D9E5D9F-5D1C-4685-B8BA-C4226955A45E}" type="presOf" srcId="{F2877FEF-0D6A-46CD-88A6-63C28B9A9768}" destId="{820B4219-0B00-4CEC-BC60-7DC9DACABA06}" srcOrd="1" destOrd="0" presId="urn:microsoft.com/office/officeart/2005/8/layout/cycle2"/>
    <dgm:cxn modelId="{3E7332AC-3E2E-4E8C-B2F2-479C0FED548A}" type="presOf" srcId="{59A93071-F438-46CA-A1CA-C7817C02D2F3}" destId="{984F2FAB-11C3-44CE-A3CF-C5639BE5D9ED}" srcOrd="0" destOrd="0" presId="urn:microsoft.com/office/officeart/2005/8/layout/cycle2"/>
    <dgm:cxn modelId="{B4CB32A4-0B05-49F1-B78B-6D055D75A53C}" type="presOf" srcId="{E6179190-DA40-4A2B-8ED1-368C53721692}" destId="{6EFBBC35-76F6-492F-A2EA-3D4229C3C3AF}" srcOrd="0" destOrd="0" presId="urn:microsoft.com/office/officeart/2005/8/layout/cycle2"/>
    <dgm:cxn modelId="{9B000E67-86B6-4A46-9DCA-83963633B176}" type="presOf" srcId="{DABC674E-E8B4-4D87-8C9D-0372737792C9}" destId="{A68B1AA6-8A65-40F4-8878-D171DD96DC7F}" srcOrd="1" destOrd="0" presId="urn:microsoft.com/office/officeart/2005/8/layout/cycle2"/>
    <dgm:cxn modelId="{9ACC0856-70F6-4240-B0E9-91F467218CD8}" type="presOf" srcId="{E2D32038-DE36-43A5-859D-399F02E61B56}" destId="{6E99BF20-B29B-4A74-A363-AB63C2D85643}" srcOrd="1" destOrd="0" presId="urn:microsoft.com/office/officeart/2005/8/layout/cycle2"/>
    <dgm:cxn modelId="{85436FF3-9F28-4FF3-A1FD-1BEB0F55809E}" type="presOf" srcId="{6BBDF233-33E7-4C5F-8A77-8B11F4EECE65}" destId="{CA3EB6CC-CCB4-4278-AD65-ED03A42AAE20}" srcOrd="1" destOrd="0" presId="urn:microsoft.com/office/officeart/2005/8/layout/cycle2"/>
    <dgm:cxn modelId="{EC5C1622-FFE4-4240-AF86-17597BE43119}" type="presParOf" srcId="{8C2C6728-653A-4846-8A92-421429B2549A}" destId="{F44DD936-DD87-401D-8092-16245D4AB821}" srcOrd="0" destOrd="0" presId="urn:microsoft.com/office/officeart/2005/8/layout/cycle2"/>
    <dgm:cxn modelId="{78E4CCB5-0AD4-4C54-AB31-7369842A5E39}" type="presParOf" srcId="{8C2C6728-653A-4846-8A92-421429B2549A}" destId="{55602E44-A259-403A-AA10-99E2C4CB5EEF}" srcOrd="1" destOrd="0" presId="urn:microsoft.com/office/officeart/2005/8/layout/cycle2"/>
    <dgm:cxn modelId="{681A9B9E-8E26-4595-988A-F86F2339AFB3}" type="presParOf" srcId="{55602E44-A259-403A-AA10-99E2C4CB5EEF}" destId="{820B4219-0B00-4CEC-BC60-7DC9DACABA06}" srcOrd="0" destOrd="0" presId="urn:microsoft.com/office/officeart/2005/8/layout/cycle2"/>
    <dgm:cxn modelId="{FC180601-3B68-47DD-9683-0A4011C92491}" type="presParOf" srcId="{8C2C6728-653A-4846-8A92-421429B2549A}" destId="{89050531-30EB-4718-AD16-9925E6B7109A}" srcOrd="2" destOrd="0" presId="urn:microsoft.com/office/officeart/2005/8/layout/cycle2"/>
    <dgm:cxn modelId="{D076E946-3C59-4C2D-ACF4-6B34FEBA8FA2}" type="presParOf" srcId="{8C2C6728-653A-4846-8A92-421429B2549A}" destId="{064CA767-CFE9-4BA1-9242-D90A150AD67B}" srcOrd="3" destOrd="0" presId="urn:microsoft.com/office/officeart/2005/8/layout/cycle2"/>
    <dgm:cxn modelId="{0700B73B-3505-494D-BBD7-71596F20D308}" type="presParOf" srcId="{064CA767-CFE9-4BA1-9242-D90A150AD67B}" destId="{6E99BF20-B29B-4A74-A363-AB63C2D85643}" srcOrd="0" destOrd="0" presId="urn:microsoft.com/office/officeart/2005/8/layout/cycle2"/>
    <dgm:cxn modelId="{83D755BA-C62E-4F29-A737-082296EE0C58}" type="presParOf" srcId="{8C2C6728-653A-4846-8A92-421429B2549A}" destId="{6EFBBC35-76F6-492F-A2EA-3D4229C3C3AF}" srcOrd="4" destOrd="0" presId="urn:microsoft.com/office/officeart/2005/8/layout/cycle2"/>
    <dgm:cxn modelId="{92FC5509-2219-4DC2-B8D2-21F79AE76F87}" type="presParOf" srcId="{8C2C6728-653A-4846-8A92-421429B2549A}" destId="{1A2BB2A6-9C80-4017-B4C9-7787FFE3ECED}" srcOrd="5" destOrd="0" presId="urn:microsoft.com/office/officeart/2005/8/layout/cycle2"/>
    <dgm:cxn modelId="{B475A902-5728-4D2F-861C-6D2E3B1E7842}" type="presParOf" srcId="{1A2BB2A6-9C80-4017-B4C9-7787FFE3ECED}" destId="{A68B1AA6-8A65-40F4-8878-D171DD96DC7F}" srcOrd="0" destOrd="0" presId="urn:microsoft.com/office/officeart/2005/8/layout/cycle2"/>
    <dgm:cxn modelId="{3F7E3A56-3B99-4F97-A1C9-E760D42F0C98}" type="presParOf" srcId="{8C2C6728-653A-4846-8A92-421429B2549A}" destId="{984F2FAB-11C3-44CE-A3CF-C5639BE5D9ED}" srcOrd="6" destOrd="0" presId="urn:microsoft.com/office/officeart/2005/8/layout/cycle2"/>
    <dgm:cxn modelId="{AD005F43-F4A1-4CDB-B0B5-41DF1E5257A5}" type="presParOf" srcId="{8C2C6728-653A-4846-8A92-421429B2549A}" destId="{0E2061FF-78E2-478C-98ED-5BE2AC8BF4FE}" srcOrd="7" destOrd="0" presId="urn:microsoft.com/office/officeart/2005/8/layout/cycle2"/>
    <dgm:cxn modelId="{575774C8-CFEB-433F-9CB8-B67D9ADE7C1F}" type="presParOf" srcId="{0E2061FF-78E2-478C-98ED-5BE2AC8BF4FE}" destId="{28F38A19-0568-4F52-8EA3-51B5B55BC4E7}" srcOrd="0" destOrd="0" presId="urn:microsoft.com/office/officeart/2005/8/layout/cycle2"/>
    <dgm:cxn modelId="{8F4336F5-54D6-4A87-B2CC-45D77A9384B9}" type="presParOf" srcId="{8C2C6728-653A-4846-8A92-421429B2549A}" destId="{AD954F19-3196-4E35-BA10-F0E1D663F060}" srcOrd="8" destOrd="0" presId="urn:microsoft.com/office/officeart/2005/8/layout/cycle2"/>
    <dgm:cxn modelId="{B38AE082-8215-406A-A1E7-FA60E4A2B296}" type="presParOf" srcId="{8C2C6728-653A-4846-8A92-421429B2549A}" destId="{73D06381-D924-4AB1-9E68-7059333CAD7E}" srcOrd="9" destOrd="0" presId="urn:microsoft.com/office/officeart/2005/8/layout/cycle2"/>
    <dgm:cxn modelId="{6B441C2D-3CAF-4DA8-849E-0FA5A1B33A04}" type="presParOf" srcId="{73D06381-D924-4AB1-9E68-7059333CAD7E}" destId="{CA3EB6CC-CCB4-4278-AD65-ED03A42AAE20}" srcOrd="0" destOrd="0" presId="urn:microsoft.com/office/officeart/2005/8/layout/cycle2"/>
    <dgm:cxn modelId="{40DDCC0D-AD0A-429A-8245-093F388B4ADE}" type="presParOf" srcId="{8C2C6728-653A-4846-8A92-421429B2549A}" destId="{66DC83D7-F81A-4B90-A592-87A3F1B8332B}" srcOrd="10" destOrd="0" presId="urn:microsoft.com/office/officeart/2005/8/layout/cycle2"/>
    <dgm:cxn modelId="{DC50808A-4A4A-43C6-8567-6FFF572A31BA}" type="presParOf" srcId="{8C2C6728-653A-4846-8A92-421429B2549A}" destId="{EA965ABB-A46D-4AD8-93C8-BDA348C8EAE5}" srcOrd="11" destOrd="0" presId="urn:microsoft.com/office/officeart/2005/8/layout/cycle2"/>
    <dgm:cxn modelId="{5A0D4375-34EC-4F12-B563-F1F85F7C6D17}" type="presParOf" srcId="{EA965ABB-A46D-4AD8-93C8-BDA348C8EAE5}" destId="{D73CAD11-DAD1-4E88-B3FE-6CB822C377CB}"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DD936-DD87-401D-8092-16245D4AB821}">
      <dsp:nvSpPr>
        <dsp:cNvPr id="0" name=""/>
        <dsp:cNvSpPr/>
      </dsp:nvSpPr>
      <dsp:spPr>
        <a:xfrm>
          <a:off x="2662665" y="839"/>
          <a:ext cx="846869" cy="8468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CREATING DATA</a:t>
          </a:r>
          <a:endParaRPr lang="en-GB" sz="800" kern="1200" dirty="0"/>
        </a:p>
      </dsp:txBody>
      <dsp:txXfrm>
        <a:off x="2786686" y="124860"/>
        <a:ext cx="598827" cy="598827"/>
      </dsp:txXfrm>
    </dsp:sp>
    <dsp:sp modelId="{55602E44-A259-403A-AA10-99E2C4CB5EEF}">
      <dsp:nvSpPr>
        <dsp:cNvPr id="0" name=""/>
        <dsp:cNvSpPr/>
      </dsp:nvSpPr>
      <dsp:spPr>
        <a:xfrm rot="1800000">
          <a:off x="3518828" y="596361"/>
          <a:ext cx="225724" cy="2858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3523364" y="636596"/>
        <a:ext cx="158007" cy="171490"/>
      </dsp:txXfrm>
    </dsp:sp>
    <dsp:sp modelId="{89050531-30EB-4718-AD16-9925E6B7109A}">
      <dsp:nvSpPr>
        <dsp:cNvPr id="0" name=""/>
        <dsp:cNvSpPr/>
      </dsp:nvSpPr>
      <dsp:spPr>
        <a:xfrm>
          <a:off x="3764910" y="637221"/>
          <a:ext cx="846869" cy="8468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PROCESSING DATA</a:t>
          </a:r>
          <a:endParaRPr lang="en-GB" sz="800" kern="1200" dirty="0"/>
        </a:p>
      </dsp:txBody>
      <dsp:txXfrm>
        <a:off x="3888931" y="761242"/>
        <a:ext cx="598827" cy="598827"/>
      </dsp:txXfrm>
    </dsp:sp>
    <dsp:sp modelId="{064CA767-CFE9-4BA1-9242-D90A150AD67B}">
      <dsp:nvSpPr>
        <dsp:cNvPr id="0" name=""/>
        <dsp:cNvSpPr/>
      </dsp:nvSpPr>
      <dsp:spPr>
        <a:xfrm rot="5400000">
          <a:off x="4075483" y="1547739"/>
          <a:ext cx="225724" cy="2858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4109342" y="1571045"/>
        <a:ext cx="158007" cy="171490"/>
      </dsp:txXfrm>
    </dsp:sp>
    <dsp:sp modelId="{6EFBBC35-76F6-492F-A2EA-3D4229C3C3AF}">
      <dsp:nvSpPr>
        <dsp:cNvPr id="0" name=""/>
        <dsp:cNvSpPr/>
      </dsp:nvSpPr>
      <dsp:spPr>
        <a:xfrm>
          <a:off x="3764910" y="1909984"/>
          <a:ext cx="846869" cy="8468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ANALYSING DATA</a:t>
          </a:r>
          <a:endParaRPr lang="en-GB" sz="800" kern="1200" dirty="0"/>
        </a:p>
      </dsp:txBody>
      <dsp:txXfrm>
        <a:off x="3888931" y="2034005"/>
        <a:ext cx="598827" cy="598827"/>
      </dsp:txXfrm>
    </dsp:sp>
    <dsp:sp modelId="{1A2BB2A6-9C80-4017-B4C9-7787FFE3ECED}">
      <dsp:nvSpPr>
        <dsp:cNvPr id="0" name=""/>
        <dsp:cNvSpPr/>
      </dsp:nvSpPr>
      <dsp:spPr>
        <a:xfrm rot="9000000">
          <a:off x="3529893" y="2505506"/>
          <a:ext cx="225724" cy="2858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3593074" y="2545741"/>
        <a:ext cx="158007" cy="171490"/>
      </dsp:txXfrm>
    </dsp:sp>
    <dsp:sp modelId="{984F2FAB-11C3-44CE-A3CF-C5639BE5D9ED}">
      <dsp:nvSpPr>
        <dsp:cNvPr id="0" name=""/>
        <dsp:cNvSpPr/>
      </dsp:nvSpPr>
      <dsp:spPr>
        <a:xfrm>
          <a:off x="2662665" y="2546366"/>
          <a:ext cx="846869" cy="8468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PRESERVING DATA</a:t>
          </a:r>
          <a:endParaRPr lang="en-GB" sz="800" kern="1200" dirty="0"/>
        </a:p>
      </dsp:txBody>
      <dsp:txXfrm>
        <a:off x="2786686" y="2670387"/>
        <a:ext cx="598827" cy="598827"/>
      </dsp:txXfrm>
    </dsp:sp>
    <dsp:sp modelId="{0E2061FF-78E2-478C-98ED-5BE2AC8BF4FE}">
      <dsp:nvSpPr>
        <dsp:cNvPr id="0" name=""/>
        <dsp:cNvSpPr/>
      </dsp:nvSpPr>
      <dsp:spPr>
        <a:xfrm rot="12600000">
          <a:off x="2427647" y="2511895"/>
          <a:ext cx="225724" cy="2858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2490828" y="2585988"/>
        <a:ext cx="158007" cy="171490"/>
      </dsp:txXfrm>
    </dsp:sp>
    <dsp:sp modelId="{AD954F19-3196-4E35-BA10-F0E1D663F060}">
      <dsp:nvSpPr>
        <dsp:cNvPr id="0" name=""/>
        <dsp:cNvSpPr/>
      </dsp:nvSpPr>
      <dsp:spPr>
        <a:xfrm>
          <a:off x="1560419" y="1909984"/>
          <a:ext cx="846869" cy="8468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GIVING ACCESS TO DATA</a:t>
          </a:r>
          <a:endParaRPr lang="en-GB" sz="800" kern="1200" dirty="0"/>
        </a:p>
      </dsp:txBody>
      <dsp:txXfrm>
        <a:off x="1684440" y="2034005"/>
        <a:ext cx="598827" cy="598827"/>
      </dsp:txXfrm>
    </dsp:sp>
    <dsp:sp modelId="{73D06381-D924-4AB1-9E68-7059333CAD7E}">
      <dsp:nvSpPr>
        <dsp:cNvPr id="0" name=""/>
        <dsp:cNvSpPr/>
      </dsp:nvSpPr>
      <dsp:spPr>
        <a:xfrm rot="16200000">
          <a:off x="1870992" y="1560516"/>
          <a:ext cx="225724" cy="2858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904851" y="1651539"/>
        <a:ext cx="158007" cy="171490"/>
      </dsp:txXfrm>
    </dsp:sp>
    <dsp:sp modelId="{66DC83D7-F81A-4B90-A592-87A3F1B8332B}">
      <dsp:nvSpPr>
        <dsp:cNvPr id="0" name=""/>
        <dsp:cNvSpPr/>
      </dsp:nvSpPr>
      <dsp:spPr>
        <a:xfrm>
          <a:off x="1560419" y="637221"/>
          <a:ext cx="846869" cy="8468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RE-USING DATA</a:t>
          </a:r>
          <a:endParaRPr lang="en-GB" sz="800" kern="1200" dirty="0"/>
        </a:p>
      </dsp:txBody>
      <dsp:txXfrm>
        <a:off x="1684440" y="761242"/>
        <a:ext cx="598827" cy="598827"/>
      </dsp:txXfrm>
    </dsp:sp>
    <dsp:sp modelId="{EA965ABB-A46D-4AD8-93C8-BDA348C8EAE5}">
      <dsp:nvSpPr>
        <dsp:cNvPr id="0" name=""/>
        <dsp:cNvSpPr/>
      </dsp:nvSpPr>
      <dsp:spPr>
        <a:xfrm rot="19800000">
          <a:off x="2416582" y="602749"/>
          <a:ext cx="225724" cy="2858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2421118" y="676842"/>
        <a:ext cx="158007" cy="171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DD936-DD87-401D-8092-16245D4AB821}">
      <dsp:nvSpPr>
        <dsp:cNvPr id="0" name=""/>
        <dsp:cNvSpPr/>
      </dsp:nvSpPr>
      <dsp:spPr>
        <a:xfrm>
          <a:off x="2662665" y="888"/>
          <a:ext cx="846869" cy="8468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CREATING DATA</a:t>
          </a:r>
          <a:endParaRPr lang="en-GB" sz="800" kern="1200" dirty="0"/>
        </a:p>
      </dsp:txBody>
      <dsp:txXfrm>
        <a:off x="2786686" y="124909"/>
        <a:ext cx="598827" cy="598827"/>
      </dsp:txXfrm>
    </dsp:sp>
    <dsp:sp modelId="{55602E44-A259-403A-AA10-99E2C4CB5EEF}">
      <dsp:nvSpPr>
        <dsp:cNvPr id="0" name=""/>
        <dsp:cNvSpPr/>
      </dsp:nvSpPr>
      <dsp:spPr>
        <a:xfrm rot="12913312">
          <a:off x="3468224" y="596447"/>
          <a:ext cx="327057" cy="2858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3546120" y="678337"/>
        <a:ext cx="241312" cy="171490"/>
      </dsp:txXfrm>
    </dsp:sp>
    <dsp:sp modelId="{89050531-30EB-4718-AD16-9925E6B7109A}">
      <dsp:nvSpPr>
        <dsp:cNvPr id="0" name=""/>
        <dsp:cNvSpPr/>
      </dsp:nvSpPr>
      <dsp:spPr>
        <a:xfrm>
          <a:off x="3765039" y="637345"/>
          <a:ext cx="846869" cy="8468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PROCESSING DATA</a:t>
          </a:r>
          <a:endParaRPr lang="en-GB" sz="800" kern="1200" dirty="0"/>
        </a:p>
      </dsp:txBody>
      <dsp:txXfrm>
        <a:off x="3889060" y="761366"/>
        <a:ext cx="598827" cy="598827"/>
      </dsp:txXfrm>
    </dsp:sp>
    <dsp:sp modelId="{064CA767-CFE9-4BA1-9242-D90A150AD67B}">
      <dsp:nvSpPr>
        <dsp:cNvPr id="0" name=""/>
        <dsp:cNvSpPr/>
      </dsp:nvSpPr>
      <dsp:spPr>
        <a:xfrm rot="16200000">
          <a:off x="4001964" y="1547936"/>
          <a:ext cx="373019" cy="2858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4044837" y="1647973"/>
        <a:ext cx="287274" cy="171490"/>
      </dsp:txXfrm>
    </dsp:sp>
    <dsp:sp modelId="{6EFBBC35-76F6-492F-A2EA-3D4229C3C3AF}">
      <dsp:nvSpPr>
        <dsp:cNvPr id="0" name=""/>
        <dsp:cNvSpPr/>
      </dsp:nvSpPr>
      <dsp:spPr>
        <a:xfrm rot="21387315">
          <a:off x="3765039" y="1910257"/>
          <a:ext cx="846869" cy="8468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ANALYSING DATA</a:t>
          </a:r>
          <a:endParaRPr lang="en-GB" sz="800" kern="1200" dirty="0"/>
        </a:p>
      </dsp:txBody>
      <dsp:txXfrm>
        <a:off x="3889060" y="2034278"/>
        <a:ext cx="598827" cy="598827"/>
      </dsp:txXfrm>
    </dsp:sp>
    <dsp:sp modelId="{1A2BB2A6-9C80-4017-B4C9-7787FFE3ECED}">
      <dsp:nvSpPr>
        <dsp:cNvPr id="0" name=""/>
        <dsp:cNvSpPr/>
      </dsp:nvSpPr>
      <dsp:spPr>
        <a:xfrm rot="20058338">
          <a:off x="3480032" y="2505815"/>
          <a:ext cx="325578" cy="2858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3484271" y="2581567"/>
        <a:ext cx="239833" cy="171490"/>
      </dsp:txXfrm>
    </dsp:sp>
    <dsp:sp modelId="{984F2FAB-11C3-44CE-A3CF-C5639BE5D9ED}">
      <dsp:nvSpPr>
        <dsp:cNvPr id="0" name=""/>
        <dsp:cNvSpPr/>
      </dsp:nvSpPr>
      <dsp:spPr>
        <a:xfrm>
          <a:off x="2662665" y="2546713"/>
          <a:ext cx="846869" cy="8468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PRESERVING DATA</a:t>
          </a:r>
          <a:endParaRPr lang="en-GB" sz="800" kern="1200" dirty="0"/>
        </a:p>
      </dsp:txBody>
      <dsp:txXfrm>
        <a:off x="2786686" y="2670734"/>
        <a:ext cx="598827" cy="598827"/>
      </dsp:txXfrm>
    </dsp:sp>
    <dsp:sp modelId="{0E2061FF-78E2-478C-98ED-5BE2AC8BF4FE}">
      <dsp:nvSpPr>
        <dsp:cNvPr id="0" name=""/>
        <dsp:cNvSpPr/>
      </dsp:nvSpPr>
      <dsp:spPr>
        <a:xfrm rot="2301361">
          <a:off x="2351420" y="2512206"/>
          <a:ext cx="378052" cy="2858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2360673" y="2542766"/>
        <a:ext cx="292307" cy="171490"/>
      </dsp:txXfrm>
    </dsp:sp>
    <dsp:sp modelId="{AD954F19-3196-4E35-BA10-F0E1D663F060}">
      <dsp:nvSpPr>
        <dsp:cNvPr id="0" name=""/>
        <dsp:cNvSpPr/>
      </dsp:nvSpPr>
      <dsp:spPr>
        <a:xfrm>
          <a:off x="1560290" y="1910257"/>
          <a:ext cx="846869" cy="8468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GIVING ACCESS TO DATA</a:t>
          </a:r>
          <a:endParaRPr lang="en-GB" sz="800" kern="1200" dirty="0"/>
        </a:p>
      </dsp:txBody>
      <dsp:txXfrm>
        <a:off x="1684311" y="2034278"/>
        <a:ext cx="598827" cy="598827"/>
      </dsp:txXfrm>
    </dsp:sp>
    <dsp:sp modelId="{73D06381-D924-4AB1-9E68-7059333CAD7E}">
      <dsp:nvSpPr>
        <dsp:cNvPr id="0" name=""/>
        <dsp:cNvSpPr/>
      </dsp:nvSpPr>
      <dsp:spPr>
        <a:xfrm rot="5630031">
          <a:off x="1828679" y="1560717"/>
          <a:ext cx="310092" cy="2858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874418" y="1575104"/>
        <a:ext cx="224347" cy="171490"/>
      </dsp:txXfrm>
    </dsp:sp>
    <dsp:sp modelId="{66DC83D7-F81A-4B90-A592-87A3F1B8332B}">
      <dsp:nvSpPr>
        <dsp:cNvPr id="0" name=""/>
        <dsp:cNvSpPr/>
      </dsp:nvSpPr>
      <dsp:spPr>
        <a:xfrm>
          <a:off x="1560290" y="637345"/>
          <a:ext cx="846869" cy="8468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RE-USING DATA</a:t>
          </a:r>
          <a:endParaRPr lang="en-GB" sz="800" kern="1200" dirty="0"/>
        </a:p>
      </dsp:txBody>
      <dsp:txXfrm>
        <a:off x="1684311" y="761366"/>
        <a:ext cx="598827" cy="598827"/>
      </dsp:txXfrm>
    </dsp:sp>
    <dsp:sp modelId="{EA965ABB-A46D-4AD8-93C8-BDA348C8EAE5}">
      <dsp:nvSpPr>
        <dsp:cNvPr id="0" name=""/>
        <dsp:cNvSpPr/>
      </dsp:nvSpPr>
      <dsp:spPr>
        <a:xfrm rot="19370154" flipH="1">
          <a:off x="2389296" y="602837"/>
          <a:ext cx="280162" cy="2858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2464810" y="634614"/>
        <a:ext cx="196113" cy="17149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60" cy="456839"/>
          </a:xfrm>
          <a:prstGeom prst="rect">
            <a:avLst/>
          </a:prstGeom>
          <a:noFill/>
          <a:ln>
            <a:noFill/>
          </a:ln>
        </p:spPr>
        <p:txBody>
          <a:bodyPr vert="horz" wrap="none" lIns="90000" tIns="45000" rIns="90000" bIns="4500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FFFFFF"/>
              </a:solidFill>
              <a:latin typeface="Liberation Serif" pitchFamily="18"/>
              <a:ea typeface="DejaVu Sans" pitchFamily="2"/>
              <a:cs typeface="DejaVu Sans" pitchFamily="2"/>
            </a:endParaRPr>
          </a:p>
        </p:txBody>
      </p:sp>
      <p:sp>
        <p:nvSpPr>
          <p:cNvPr id="3" name="Date Placeholder 2"/>
          <p:cNvSpPr txBox="1">
            <a:spLocks noGrp="1"/>
          </p:cNvSpPr>
          <p:nvPr>
            <p:ph type="dt" sz="quarter" idx="1"/>
          </p:nvPr>
        </p:nvSpPr>
        <p:spPr>
          <a:xfrm>
            <a:off x="3881880" y="0"/>
            <a:ext cx="2975760" cy="456839"/>
          </a:xfrm>
          <a:prstGeom prst="rect">
            <a:avLst/>
          </a:prstGeom>
          <a:noFill/>
          <a:ln>
            <a:noFill/>
          </a:ln>
        </p:spPr>
        <p:txBody>
          <a:bodyPr vert="horz" wrap="none" lIns="90000" tIns="45000" rIns="90000" bIns="4500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FFFFFF"/>
              </a:solidFill>
              <a:latin typeface="Liberation Serif" pitchFamily="18"/>
              <a:ea typeface="DejaVu Sans" pitchFamily="2"/>
              <a:cs typeface="DejaVu Sans" pitchFamily="2"/>
            </a:endParaRPr>
          </a:p>
        </p:txBody>
      </p:sp>
      <p:sp>
        <p:nvSpPr>
          <p:cNvPr id="4" name="Footer Placeholder 3"/>
          <p:cNvSpPr txBox="1">
            <a:spLocks noGrp="1"/>
          </p:cNvSpPr>
          <p:nvPr>
            <p:ph type="ftr" sz="quarter" idx="2"/>
          </p:nvPr>
        </p:nvSpPr>
        <p:spPr>
          <a:xfrm>
            <a:off x="0" y="8686800"/>
            <a:ext cx="2975760" cy="456839"/>
          </a:xfrm>
          <a:prstGeom prst="rect">
            <a:avLst/>
          </a:prstGeom>
          <a:noFill/>
          <a:ln>
            <a:noFill/>
          </a:ln>
        </p:spPr>
        <p:txBody>
          <a:bodyPr vert="horz" wrap="none" lIns="90000" tIns="45000" rIns="90000" bIns="45000" anchor="b"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FFFFFF"/>
              </a:solidFill>
              <a:latin typeface="Liberation Serif" pitchFamily="18"/>
              <a:ea typeface="DejaVu Sans" pitchFamily="2"/>
              <a:cs typeface="DejaVu Sans" pitchFamily="2"/>
            </a:endParaRPr>
          </a:p>
        </p:txBody>
      </p:sp>
      <p:sp>
        <p:nvSpPr>
          <p:cNvPr id="5" name="Slide Number Placeholder 4"/>
          <p:cNvSpPr txBox="1">
            <a:spLocks noGrp="1"/>
          </p:cNvSpPr>
          <p:nvPr>
            <p:ph type="sldNum" sz="quarter" idx="3"/>
          </p:nvPr>
        </p:nvSpPr>
        <p:spPr>
          <a:xfrm>
            <a:off x="3881880" y="8686800"/>
            <a:ext cx="2975760" cy="456839"/>
          </a:xfrm>
          <a:prstGeom prst="rect">
            <a:avLst/>
          </a:prstGeom>
          <a:noFill/>
          <a:ln>
            <a:noFill/>
          </a:ln>
        </p:spPr>
        <p:txBody>
          <a:bodyPr vert="horz" wrap="none" lIns="90000" tIns="45000" rIns="90000" bIns="45000" anchor="b"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D769F39F-B0BB-4037-8D6E-CA1CC871B01A}" type="slidenum">
              <a:t>‹#›</a:t>
            </a:fld>
            <a:endParaRPr lang="en-US" sz="1400" b="0" i="0" u="none" strike="noStrike" baseline="0">
              <a:ln>
                <a:noFill/>
              </a:ln>
              <a:solidFill>
                <a:srgbClr val="FFFFFF"/>
              </a:solidFill>
              <a:latin typeface="Liberation Serif" pitchFamily="18"/>
              <a:ea typeface="DejaVu Sans" pitchFamily="2"/>
              <a:cs typeface="DejaVu Sans" pitchFamily="2"/>
            </a:endParaRPr>
          </a:p>
        </p:txBody>
      </p:sp>
    </p:spTree>
    <p:extLst>
      <p:ext uri="{BB962C8B-B14F-4D97-AF65-F5344CB8AC3E}">
        <p14:creationId xmlns:p14="http://schemas.microsoft.com/office/powerpoint/2010/main" val="2622672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wrap="none" lIns="90000" tIns="45000" rIns="90000" bIns="45000" anchor="ctr" anchorCtr="1"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3" name="Freeform 2"/>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4" name="Freeform 3"/>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5" name="Freeform 4"/>
          <p:cNvSpPr/>
          <p:nvPr/>
        </p:nvSpPr>
        <p:spPr>
          <a:xfrm>
            <a:off x="0" y="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6" name="Date Placeholder 5"/>
          <p:cNvSpPr txBox="1">
            <a:spLocks noGrp="1"/>
          </p:cNvSpPr>
          <p:nvPr>
            <p:ph type="dt" idx="1"/>
          </p:nvPr>
        </p:nvSpPr>
        <p:spPr>
          <a:xfrm>
            <a:off x="3884759" y="-360"/>
            <a:ext cx="2968559" cy="454320"/>
          </a:xfrm>
          <a:prstGeom prst="rect">
            <a:avLst/>
          </a:prstGeom>
          <a:noFill/>
          <a:ln>
            <a:noFill/>
          </a:ln>
        </p:spPr>
        <p:txBody>
          <a:bodyPr vert="horz" wrap="square" lIns="90000" tIns="46800" rIns="90000" bIns="46800" anchor="t" anchorCtr="0" compatLnSpc="1">
            <a:noAutofit/>
          </a:bodyPr>
          <a:lstStyle>
            <a:lvl1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solidFill>
                  <a:srgbClr val="000000"/>
                </a:solidFill>
                <a:latin typeface="Calibri" pitchFamily="34"/>
                <a:ea typeface="MS PGothic" pitchFamily="34"/>
                <a:cs typeface="MS PGothic" pitchFamily="34"/>
              </a:defRPr>
            </a:lvl1pPr>
          </a:lstStyle>
          <a:p>
            <a:pPr lvl="0"/>
            <a:r>
              <a:rPr lang="en-US"/>
              <a:t>10/10/11</a:t>
            </a:r>
          </a:p>
        </p:txBody>
      </p:sp>
      <p:sp>
        <p:nvSpPr>
          <p:cNvPr id="7" name="Slide Image Placeholder 6"/>
          <p:cNvSpPr>
            <a:spLocks noGrp="1" noRot="1" noChangeAspect="1"/>
          </p:cNvSpPr>
          <p:nvPr>
            <p:ph type="sldImg" idx="2"/>
          </p:nvPr>
        </p:nvSpPr>
        <p:spPr>
          <a:xfrm>
            <a:off x="1142640" y="685799"/>
            <a:ext cx="4568760" cy="3426120"/>
          </a:xfrm>
          <a:prstGeom prst="rect">
            <a:avLst/>
          </a:prstGeom>
          <a:noFill/>
          <a:ln>
            <a:noFill/>
            <a:prstDash val="solid"/>
          </a:ln>
        </p:spPr>
      </p:sp>
      <p:sp>
        <p:nvSpPr>
          <p:cNvPr id="8" name="Notes Placeholder 7"/>
          <p:cNvSpPr txBox="1">
            <a:spLocks noGrp="1"/>
          </p:cNvSpPr>
          <p:nvPr>
            <p:ph type="body" sz="quarter" idx="3"/>
          </p:nvPr>
        </p:nvSpPr>
        <p:spPr>
          <a:xfrm>
            <a:off x="685440" y="4343040"/>
            <a:ext cx="5483159" cy="4111920"/>
          </a:xfrm>
          <a:prstGeom prst="rect">
            <a:avLst/>
          </a:prstGeom>
          <a:noFill/>
          <a:ln>
            <a:noFill/>
          </a:ln>
        </p:spPr>
        <p:txBody>
          <a:bodyPr vert="horz" lIns="0" tIns="0" rIns="0" bIns="0" compatLnSpc="1"/>
          <a:lstStyle/>
          <a:p>
            <a:endParaRPr lang="en-US"/>
          </a:p>
        </p:txBody>
      </p:sp>
      <p:sp>
        <p:nvSpPr>
          <p:cNvPr id="9" name="Freeform 8"/>
          <p:cNvSpPr/>
          <p:nvPr/>
        </p:nvSpPr>
        <p:spPr>
          <a:xfrm>
            <a:off x="0" y="868536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10" name="Slide Number Placeholder 9"/>
          <p:cNvSpPr txBox="1">
            <a:spLocks noGrp="1"/>
          </p:cNvSpPr>
          <p:nvPr>
            <p:ph type="sldNum" sz="quarter" idx="5"/>
          </p:nvPr>
        </p:nvSpPr>
        <p:spPr>
          <a:xfrm>
            <a:off x="3884759" y="8684640"/>
            <a:ext cx="2968559" cy="454320"/>
          </a:xfrm>
          <a:prstGeom prst="rect">
            <a:avLst/>
          </a:prstGeom>
          <a:noFill/>
          <a:ln>
            <a:noFill/>
          </a:ln>
        </p:spPr>
        <p:txBody>
          <a:bodyPr vert="horz" wrap="square" lIns="90000" tIns="46800" rIns="90000" bIns="46800" anchor="b" anchorCtr="0" compatLnSpc="1">
            <a:noAutofit/>
          </a:bodyPr>
          <a:lstStyle>
            <a:lvl1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solidFill>
                  <a:srgbClr val="000000"/>
                </a:solidFill>
                <a:latin typeface="Calibri" pitchFamily="34"/>
                <a:ea typeface="MS PGothic" pitchFamily="34"/>
                <a:cs typeface="MS PGothic" pitchFamily="34"/>
              </a:defRPr>
            </a:lvl1pPr>
          </a:lstStyle>
          <a:p>
            <a:pPr lvl="0"/>
            <a:fld id="{325E6636-46EE-465A-AFF6-F7F0F3E94AC6}" type="slidenum">
              <a:t>‹#›</a:t>
            </a:fld>
            <a:endParaRPr lang="en-US"/>
          </a:p>
        </p:txBody>
      </p:sp>
    </p:spTree>
    <p:extLst>
      <p:ext uri="{BB962C8B-B14F-4D97-AF65-F5344CB8AC3E}">
        <p14:creationId xmlns:p14="http://schemas.microsoft.com/office/powerpoint/2010/main" val="1672275609"/>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ln>
          <a:noFill/>
        </a:ln>
        <a:solidFill>
          <a:srgbClr val="000000"/>
        </a:solidFill>
        <a:latin typeface="Times New Roman"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2022-06-13 11:33:55</a:t>
            </a:r>
          </a:p>
          <a:p>
            <a:r>
              <a:t>--------------------------------------------</a:t>
            </a:r>
          </a:p>
          <a:p>
            <a:r>
              <a:t>The recommendation provides and inclusive definition of open science as a construct that combines various movements and practices aiming to make multilingual scientific knowledge openly available, accessible and reusable for everyone, to increase scientific collaborations and sharing of information for the benefits of science and society, and to open the processes of scientific knowledge creation, evaluation and communication to societal actors beyond the traditional scientific community…</a:t>
            </a:r>
          </a:p>
        </p:txBody>
      </p:sp>
    </p:spTree>
    <p:extLst>
      <p:ext uri="{BB962C8B-B14F-4D97-AF65-F5344CB8AC3E}">
        <p14:creationId xmlns:p14="http://schemas.microsoft.com/office/powerpoint/2010/main" val="262585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68825" cy="3425825"/>
          </a:xfrm>
        </p:spPr>
      </p:sp>
      <p:sp>
        <p:nvSpPr>
          <p:cNvPr id="3" name="Notes Placeholder 2"/>
          <p:cNvSpPr>
            <a:spLocks noGrp="1"/>
          </p:cNvSpPr>
          <p:nvPr>
            <p:ph type="body" idx="1"/>
          </p:nvPr>
        </p:nvSpPr>
        <p:spPr/>
        <p:txBody>
          <a:bodyPr/>
          <a:lstStyle/>
          <a:p>
            <a:pPr lvl="1">
              <a:lnSpc>
                <a:spcPct val="130000"/>
              </a:lnSpc>
            </a:pPr>
            <a:endParaRPr lang="en-GB"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solidFill>
                  <a:prstClr val="black"/>
                </a:solidFill>
                <a:latin typeface="맑은 고딕" panose="020F0502020204030204"/>
              </a:rPr>
              <a:pPr/>
              <a:t>100</a:t>
            </a:fld>
            <a:endParaRPr lang="ko-KR" altLang="en-US">
              <a:solidFill>
                <a:prstClr val="black"/>
              </a:solidFill>
              <a:latin typeface="맑은 고딕" panose="020F0502020204030204"/>
            </a:endParaRPr>
          </a:p>
        </p:txBody>
      </p:sp>
    </p:spTree>
    <p:extLst>
      <p:ext uri="{BB962C8B-B14F-4D97-AF65-F5344CB8AC3E}">
        <p14:creationId xmlns:p14="http://schemas.microsoft.com/office/powerpoint/2010/main" val="2890067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61d62b3ce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61d62b3c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2231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561d62b3ce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561d62b3ce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3343573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68825" cy="3425825"/>
          </a:xfrm>
        </p:spPr>
      </p:sp>
      <p:sp>
        <p:nvSpPr>
          <p:cNvPr id="3" name="Notes Placeholder 2"/>
          <p:cNvSpPr>
            <a:spLocks noGrp="1"/>
          </p:cNvSpPr>
          <p:nvPr>
            <p:ph type="body" idx="1"/>
          </p:nvPr>
        </p:nvSpPr>
        <p:spPr/>
        <p:txBody>
          <a:bodyPr>
            <a:normAutofit/>
          </a:bodyPr>
          <a:lstStyle/>
          <a:p>
            <a:r>
              <a:rPr lang="en-GB" dirty="0" smtClean="0"/>
              <a:t>Thanks</a:t>
            </a:r>
            <a:endParaRPr lang="en-GB" dirty="0"/>
          </a:p>
        </p:txBody>
      </p:sp>
      <p:sp>
        <p:nvSpPr>
          <p:cNvPr id="4" name="Slide Number Placeholder 3"/>
          <p:cNvSpPr>
            <a:spLocks noGrp="1"/>
          </p:cNvSpPr>
          <p:nvPr>
            <p:ph type="sldNum" sz="quarter" idx="10"/>
          </p:nvPr>
        </p:nvSpPr>
        <p:spPr/>
        <p:txBody>
          <a:bodyPr/>
          <a:lstStyle/>
          <a:p>
            <a:fld id="{4A135094-64D1-F647-9BB8-82B15787932B}" type="slidenum">
              <a:rPr smtClean="0">
                <a:solidFill>
                  <a:prstClr val="black"/>
                </a:solidFill>
              </a:rPr>
              <a:pPr/>
              <a:t>120</a:t>
            </a:fld>
            <a:endParaRPr>
              <a:solidFill>
                <a:prstClr val="black"/>
              </a:solidFill>
            </a:endParaRPr>
          </a:p>
        </p:txBody>
      </p:sp>
    </p:spTree>
    <p:extLst>
      <p:ext uri="{BB962C8B-B14F-4D97-AF65-F5344CB8AC3E}">
        <p14:creationId xmlns:p14="http://schemas.microsoft.com/office/powerpoint/2010/main" val="3535608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68825" cy="342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684621-04B6-41F7-9097-3656C061A869}" type="slidenum">
              <a:rPr lang="ko-KR" altLang="en-US" smtClean="0">
                <a:solidFill>
                  <a:prstClr val="black"/>
                </a:solidFill>
                <a:latin typeface="맑은 고딕" panose="020F0502020204030204"/>
              </a:rPr>
              <a:pPr/>
              <a:t>3</a:t>
            </a:fld>
            <a:endParaRPr lang="ko-KR" altLang="en-US">
              <a:solidFill>
                <a:prstClr val="black"/>
              </a:solidFill>
              <a:latin typeface="맑은 고딕" panose="020F0502020204030204"/>
            </a:endParaRPr>
          </a:p>
        </p:txBody>
      </p:sp>
    </p:spTree>
    <p:extLst>
      <p:ext uri="{BB962C8B-B14F-4D97-AF65-F5344CB8AC3E}">
        <p14:creationId xmlns:p14="http://schemas.microsoft.com/office/powerpoint/2010/main" val="769986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custDataLst>
              <p:tags r:id="rId1"/>
            </p:custDataLst>
          </p:nvPr>
        </p:nvSpPr>
        <p:spPr>
          <a:xfrm>
            <a:off x="1143000" y="685800"/>
            <a:ext cx="4568825" cy="3425825"/>
          </a:xfrm>
          <a:ln cap="flat">
            <a:headEnd type="none" w="med" len="med"/>
            <a:tailEnd type="none" w="med" len="med"/>
          </a:ln>
        </p:spPr>
      </p:sp>
      <p:sp>
        <p:nvSpPr>
          <p:cNvPr id="8194" name="Notes Placeholder 2"/>
          <p:cNvSpPr>
            <a:spLocks noGrp="1" noChangeArrowheads="1"/>
          </p:cNvSpPr>
          <p:nvPr>
            <p:ph type="body" idx="1"/>
            <p:custDataLst>
              <p:tags r:id="rId2"/>
            </p:custDataLst>
          </p:nvPr>
        </p:nvSpPr>
        <p:spPr>
          <a:noFill/>
          <a:ln cap="flat" algn="ctr">
            <a:round/>
            <a:headEnd type="none" w="med" len="med"/>
            <a:tailEnd type="none" w="med" len="med"/>
          </a:ln>
        </p:spPr>
        <p:txBody>
          <a:bodyPr/>
          <a:lstStyle/>
          <a:p>
            <a:r>
              <a:rPr lang="en-US" altLang="en-US" b="1">
                <a:latin typeface="Helvetica" panose="020B0604020202020204" pitchFamily="34" charset="0"/>
              </a:rPr>
              <a:t>Figure </a:t>
            </a:r>
            <a:r>
              <a:rPr lang="en-US" altLang="en-US" sz="1300" b="1">
                <a:latin typeface="Helvetica" panose="020B0604020202020204" pitchFamily="34" charset="0"/>
              </a:rPr>
              <a:t>Caption</a:t>
            </a:r>
            <a:r>
              <a:rPr lang="en-US" altLang="en-US" b="1">
                <a:latin typeface="Helvetica" panose="020B0604020202020204" pitchFamily="34" charset="0"/>
              </a:rPr>
              <a:t>:</a:t>
            </a:r>
          </a:p>
          <a:p>
            <a:r>
              <a:rPr lang="en-US" altLang="en-US">
                <a:latin typeface="Helvetica" panose="020B0604020202020204" pitchFamily="34" charset="0"/>
                <a:cs typeface="Helvetica" panose="020B0604020202020204" pitchFamily="34" charset="0"/>
              </a:rPr>
              <a:t>Figure 1. Open Science research practices across the research cycle</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Unless stated otherwise in the caption above, the following copyright applies to the content of this slide: </a:t>
            </a:r>
            <a:r>
              <a:rPr lang="en-US" altLang="en-US">
                <a:latin typeface="Calibri" panose="020F0502020204030204" pitchFamily="34" charset="0"/>
              </a:rPr>
              <a:t> This is an open access article distributed under the terms of the Creative Commons Attribution License (4.0), which permits unrestricted use, distribution, and reproduction in any medium, provided the original author and source are credited. </a:t>
            </a:r>
            <a:endParaRPr lang="en-US" altLang="en-US">
              <a:latin typeface="Arial" panose="020B0604020202020204" pitchFamily="34" charset="0"/>
              <a:ea typeface="ＭＳ Ｐゴシック" panose="020B0600070205080204" pitchFamily="34" charset="-128"/>
            </a:endParaRPr>
          </a:p>
        </p:txBody>
      </p:sp>
      <p:sp>
        <p:nvSpPr>
          <p:cNvPr id="5124" name="Slide Number Placeholder 3"/>
          <p:cNvSpPr>
            <a:spLocks noGrp="1" noChangeArrowheads="1"/>
          </p:cNvSpPr>
          <p:nvPr>
            <p:ph type="sldNum" sz="quarter" idx="5"/>
            <p:custDataLst>
              <p:tags r:id="rId3"/>
            </p:custDataLst>
          </p:nvPr>
        </p:nvSpPr>
        <p:spPr>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nchor="t"/>
          <a:lstStyle/>
          <a:p>
            <a:fld id="{3D89E098-7A35-446C-9932-93E79D8C8016}" type="slidenum">
              <a:rPr lang="en-US" altLang="en-US" smtClean="0">
                <a:ln>
                  <a:noFill/>
                </a:ln>
                <a:cs typeface="Arial"/>
              </a:rPr>
              <a:pPr/>
              <a:t>7</a:t>
            </a:fld>
            <a:endParaRPr lang="en-US" altLang="en-US" smtClean="0">
              <a:ln>
                <a:noFill/>
              </a:ln>
              <a:cs typeface="Arial"/>
            </a:endParaRPr>
          </a:p>
        </p:txBody>
      </p:sp>
    </p:spTree>
    <p:extLst>
      <p:ext uri="{BB962C8B-B14F-4D97-AF65-F5344CB8AC3E}">
        <p14:creationId xmlns:p14="http://schemas.microsoft.com/office/powerpoint/2010/main" val="1847358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68825" cy="3425825"/>
          </a:xfrm>
        </p:spPr>
      </p:sp>
      <p:sp>
        <p:nvSpPr>
          <p:cNvPr id="3" name="Notes Placeholder 2"/>
          <p:cNvSpPr>
            <a:spLocks noGrp="1"/>
          </p:cNvSpPr>
          <p:nvPr>
            <p:ph type="body" idx="1"/>
          </p:nvPr>
        </p:nvSpPr>
        <p:spPr/>
        <p:txBody>
          <a:bodyPr>
            <a:normAutofit fontScale="92500" lnSpcReduction="10000"/>
          </a:bodyPr>
          <a:lstStyle/>
          <a:p>
            <a:r>
              <a:rPr lang="en-GB" dirty="0" smtClean="0"/>
              <a:t>This research data lifecycle is taken from the UK Data Archive. It shows you the different processes and activities you’ll go through. As I’m sure you all know, data</a:t>
            </a:r>
            <a:r>
              <a:rPr lang="en-GB" baseline="0" dirty="0" smtClean="0"/>
              <a:t> has a life beyond the project end.</a:t>
            </a:r>
            <a:endParaRPr lang="en-GB" dirty="0" smtClean="0"/>
          </a:p>
          <a:p>
            <a:endParaRPr lang="en-GB" dirty="0" smtClean="0"/>
          </a:p>
          <a:p>
            <a:r>
              <a:rPr lang="en-GB" dirty="0" smtClean="0"/>
              <a:t>Depending</a:t>
            </a:r>
            <a:r>
              <a:rPr lang="en-GB" baseline="0" dirty="0" smtClean="0"/>
              <a:t> on your line of work, you may enter the cycle at ‘half past ten’, by re-using existing data, or at 12 o’clock: </a:t>
            </a:r>
            <a:endParaRPr lang="en-GB" dirty="0" smtClean="0"/>
          </a:p>
          <a:p>
            <a:endParaRPr lang="en-GB" dirty="0" smtClean="0"/>
          </a:p>
          <a:p>
            <a:r>
              <a:rPr lang="en-GB" b="1" dirty="0" smtClean="0"/>
              <a:t>Creating</a:t>
            </a:r>
            <a:r>
              <a:rPr lang="en-GB" b="1" baseline="0" dirty="0" smtClean="0"/>
              <a:t> data</a:t>
            </a:r>
            <a:r>
              <a:rPr lang="en-GB" baseline="0" dirty="0" smtClean="0"/>
              <a:t>: This is when you’ll design the research, write Data Management Plans, negotiate consent agreements, find any existing data you want to reuse, collect/capture your data and create any associated metadata</a:t>
            </a:r>
          </a:p>
          <a:p>
            <a:r>
              <a:rPr lang="en-GB" b="1" baseline="0" dirty="0" smtClean="0"/>
              <a:t>Processing data</a:t>
            </a:r>
            <a:r>
              <a:rPr lang="en-GB" baseline="0" dirty="0" smtClean="0"/>
              <a:t>: When processing your data, you’ll be entering, transcribing, checking, validating and cleaning it, you may also need to </a:t>
            </a:r>
            <a:r>
              <a:rPr lang="en-GB" baseline="0" dirty="0" err="1" smtClean="0"/>
              <a:t>anonymise</a:t>
            </a:r>
            <a:r>
              <a:rPr lang="en-GB" baseline="0" dirty="0" smtClean="0"/>
              <a:t> your data, you should describe it and make sure it’s properly managed and stored.</a:t>
            </a:r>
          </a:p>
          <a:p>
            <a:r>
              <a:rPr lang="en-GB" b="1" dirty="0" smtClean="0"/>
              <a:t>Analysing data</a:t>
            </a:r>
            <a:r>
              <a:rPr lang="en-GB" b="0" dirty="0" smtClean="0"/>
              <a:t>:</a:t>
            </a:r>
            <a:r>
              <a:rPr lang="en-GB" b="0" baseline="0" dirty="0" smtClean="0"/>
              <a:t> when you analyse your data you’ll be interpreting it and creating derived data and outputs, you’ll probably also author publications and prepare the data for deposit and sharing.</a:t>
            </a:r>
          </a:p>
          <a:p>
            <a:r>
              <a:rPr lang="en-GB" b="1" baseline="0" dirty="0" smtClean="0"/>
              <a:t>Preserving data</a:t>
            </a:r>
            <a:r>
              <a:rPr lang="en-GB" b="0" baseline="0" dirty="0" smtClean="0"/>
              <a:t>: data repositories play a key role in preserving data: they will make sure it’s properly stored and archived, they will migrate the formats and storage medium and create associated metadata and documentation to explain any changes made</a:t>
            </a:r>
          </a:p>
          <a:p>
            <a:r>
              <a:rPr lang="en-GB" b="1" baseline="0" dirty="0" smtClean="0"/>
              <a:t>Access to data</a:t>
            </a:r>
            <a:r>
              <a:rPr lang="en-GB" b="0" baseline="0" dirty="0" smtClean="0"/>
              <a:t>: it may be that you share your data via a repository or handle access requests yourself. Either way, you need to establish copyright, decide who can have access and promote the data.</a:t>
            </a:r>
          </a:p>
          <a:p>
            <a:r>
              <a:rPr lang="en-GB" b="1" baseline="0" dirty="0" smtClean="0"/>
              <a:t>Re-using data</a:t>
            </a:r>
            <a:r>
              <a:rPr lang="en-GB" b="0" baseline="0" dirty="0" smtClean="0"/>
              <a:t>: data can be re-used in follow-up studies, new research, research reviews, to evidence findings or for teaching and learning. Try to keep an open mind about the different ways in which your data could be re-used and make it as open as possible.</a:t>
            </a:r>
            <a:endParaRPr lang="en-GB" b="1" dirty="0"/>
          </a:p>
        </p:txBody>
      </p:sp>
      <p:sp>
        <p:nvSpPr>
          <p:cNvPr id="4" name="Slide Number Placeholder 3"/>
          <p:cNvSpPr>
            <a:spLocks noGrp="1"/>
          </p:cNvSpPr>
          <p:nvPr>
            <p:ph type="sldNum" sz="quarter" idx="10"/>
          </p:nvPr>
        </p:nvSpPr>
        <p:spPr/>
        <p:txBody>
          <a:bodyPr/>
          <a:lstStyle/>
          <a:p>
            <a:fld id="{4A135094-64D1-F647-9BB8-82B15787932B}" type="slidenum">
              <a:rPr smtClean="0">
                <a:solidFill>
                  <a:prstClr val="black"/>
                </a:solidFill>
              </a:rPr>
              <a:pPr/>
              <a:t>12</a:t>
            </a:fld>
            <a:endParaRPr>
              <a:solidFill>
                <a:prstClr val="black"/>
              </a:solidFill>
            </a:endParaRPr>
          </a:p>
        </p:txBody>
      </p:sp>
    </p:spTree>
    <p:extLst>
      <p:ext uri="{BB962C8B-B14F-4D97-AF65-F5344CB8AC3E}">
        <p14:creationId xmlns:p14="http://schemas.microsoft.com/office/powerpoint/2010/main" val="3869959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68825" cy="3425825"/>
          </a:xfrm>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a:t>Let’s adopt the</a:t>
            </a:r>
            <a:r>
              <a:rPr lang="nl-NL" baseline="0"/>
              <a:t> perspective of a future data user – maybe yourself: w</a:t>
            </a:r>
            <a:r>
              <a:rPr lang="nl-NL"/>
              <a:t>hat should your data organisation – folders</a:t>
            </a:r>
            <a:r>
              <a:rPr lang="nl-NL" baseline="0"/>
              <a:t> with data, metadata and documentation –</a:t>
            </a:r>
            <a:r>
              <a:rPr lang="nl-NL"/>
              <a:t> look like at the moment that you start sharing - outside your team - and archiving?</a:t>
            </a:r>
          </a:p>
          <a:p>
            <a:pPr marL="0" marR="0" indent="0" algn="l" defTabSz="457200" rtl="0" eaLnBrk="1" fontAlgn="auto" latinLnBrk="0" hangingPunct="1">
              <a:lnSpc>
                <a:spcPct val="100000"/>
              </a:lnSpc>
              <a:spcBef>
                <a:spcPts val="0"/>
              </a:spcBef>
              <a:spcAft>
                <a:spcPts val="0"/>
              </a:spcAft>
              <a:buClrTx/>
              <a:buSzTx/>
              <a:buFontTx/>
              <a:buNone/>
              <a:tabLst/>
              <a:defRPr/>
            </a:pPr>
            <a:endParaRPr lang="nl-NL"/>
          </a:p>
          <a:p>
            <a:pPr marL="0" marR="0" indent="0" algn="l" defTabSz="457200" rtl="0" eaLnBrk="1" fontAlgn="auto" latinLnBrk="0" hangingPunct="1">
              <a:lnSpc>
                <a:spcPct val="100000"/>
              </a:lnSpc>
              <a:spcBef>
                <a:spcPts val="0"/>
              </a:spcBef>
              <a:spcAft>
                <a:spcPts val="0"/>
              </a:spcAft>
              <a:buClrTx/>
              <a:buSzTx/>
              <a:buFontTx/>
              <a:buNone/>
              <a:tabLst/>
              <a:defRPr/>
            </a:pPr>
            <a:r>
              <a:rPr lang="nl-NL"/>
              <a:t>When you are part of a</a:t>
            </a:r>
            <a:r>
              <a:rPr lang="nl-NL" baseline="0"/>
              <a:t> large project which has been going on for some years already, this may be obvious, but for many researchers it isn’t clear from the start. </a:t>
            </a:r>
          </a:p>
          <a:p>
            <a:pPr marL="0" marR="0" indent="0" algn="l" defTabSz="457200" rtl="0" eaLnBrk="1" fontAlgn="auto" latinLnBrk="0" hangingPunct="1">
              <a:lnSpc>
                <a:spcPct val="100000"/>
              </a:lnSpc>
              <a:spcBef>
                <a:spcPts val="0"/>
              </a:spcBef>
              <a:spcAft>
                <a:spcPts val="0"/>
              </a:spcAft>
              <a:buClrTx/>
              <a:buSzTx/>
              <a:buFontTx/>
              <a:buNone/>
              <a:tabLst/>
              <a:defRPr/>
            </a:pPr>
            <a:endParaRPr lang="nl-NL"/>
          </a:p>
          <a:p>
            <a:pPr marL="0" marR="0" indent="0" algn="l" defTabSz="457200" rtl="0" eaLnBrk="1" fontAlgn="auto" latinLnBrk="0" hangingPunct="1">
              <a:lnSpc>
                <a:spcPct val="100000"/>
              </a:lnSpc>
              <a:spcBef>
                <a:spcPts val="0"/>
              </a:spcBef>
              <a:spcAft>
                <a:spcPts val="0"/>
              </a:spcAft>
              <a:buClrTx/>
              <a:buSzTx/>
              <a:buFontTx/>
              <a:buNone/>
              <a:tabLst/>
              <a:defRPr/>
            </a:pPr>
            <a:r>
              <a:rPr lang="nl-NL"/>
              <a:t>To</a:t>
            </a:r>
            <a:r>
              <a:rPr lang="nl-NL" baseline="0"/>
              <a:t> answer that broad question, you want to come up, at an early stage, with answers regarding:</a:t>
            </a:r>
          </a:p>
          <a:p>
            <a:pPr marL="171450" indent="-171450">
              <a:buFont typeface="Arial" charset="0"/>
              <a:buChar char="•"/>
            </a:pPr>
            <a:r>
              <a:rPr lang="nl-NL" sz="1200"/>
              <a:t>Types and formats of data;</a:t>
            </a:r>
          </a:p>
          <a:p>
            <a:pPr marL="171450" indent="-171450">
              <a:buFont typeface="Arial" charset="0"/>
              <a:buChar char="•"/>
            </a:pPr>
            <a:r>
              <a:rPr lang="nl-NL" sz="1200"/>
              <a:t>New and/or existing;</a:t>
            </a:r>
          </a:p>
          <a:p>
            <a:pPr marL="171450" indent="-171450">
              <a:buFont typeface="Arial" charset="0"/>
              <a:buChar char="•"/>
            </a:pPr>
            <a:r>
              <a:rPr lang="nl-NL" sz="1200"/>
              <a:t>Expected size;</a:t>
            </a:r>
          </a:p>
          <a:p>
            <a:pPr marL="171450" indent="-171450">
              <a:buFont typeface="Arial" charset="0"/>
              <a:buChar char="•"/>
            </a:pPr>
            <a:r>
              <a:rPr lang="nl-NL" sz="1200"/>
              <a:t>Metadata;</a:t>
            </a:r>
          </a:p>
          <a:p>
            <a:pPr marL="171450" indent="-171450">
              <a:buFont typeface="Arial" charset="0"/>
              <a:buChar char="•"/>
            </a:pPr>
            <a:r>
              <a:rPr lang="nl-NL" sz="1200"/>
              <a:t>Documentation;</a:t>
            </a:r>
          </a:p>
          <a:p>
            <a:pPr marL="171450" indent="-171450">
              <a:buFont typeface="Arial" charset="0"/>
              <a:buChar char="•"/>
            </a:pPr>
            <a:r>
              <a:rPr lang="nl-NL" sz="1200"/>
              <a:t>Software.</a:t>
            </a:r>
          </a:p>
        </p:txBody>
      </p:sp>
      <p:sp>
        <p:nvSpPr>
          <p:cNvPr id="4" name="Tijdelijke aanduiding voor dianummer 3"/>
          <p:cNvSpPr>
            <a:spLocks noGrp="1"/>
          </p:cNvSpPr>
          <p:nvPr>
            <p:ph type="sldNum" sz="quarter" idx="10"/>
          </p:nvPr>
        </p:nvSpPr>
        <p:spPr/>
        <p:txBody>
          <a:bodyPr/>
          <a:lstStyle/>
          <a:p>
            <a:fld id="{4A135094-64D1-F647-9BB8-82B15787932B}" type="slidenum">
              <a:rPr smtClean="0">
                <a:solidFill>
                  <a:prstClr val="black"/>
                </a:solidFill>
              </a:rPr>
              <a:pPr/>
              <a:t>13</a:t>
            </a:fld>
            <a:endParaRPr>
              <a:solidFill>
                <a:prstClr val="black"/>
              </a:solidFill>
            </a:endParaRPr>
          </a:p>
        </p:txBody>
      </p:sp>
    </p:spTree>
    <p:extLst>
      <p:ext uri="{BB962C8B-B14F-4D97-AF65-F5344CB8AC3E}">
        <p14:creationId xmlns:p14="http://schemas.microsoft.com/office/powerpoint/2010/main" val="374228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Slide Image Placeholder 1"/>
          <p:cNvSpPr>
            <a:spLocks noGrp="1" noRot="1" noChangeAspect="1"/>
          </p:cNvSpPr>
          <p:nvPr>
            <p:ph type="sldImg"/>
          </p:nvPr>
        </p:nvSpPr>
        <p:spPr>
          <a:xfrm>
            <a:off x="1143000" y="685800"/>
            <a:ext cx="4568825" cy="3425825"/>
          </a:xfrm>
        </p:spPr>
      </p:sp>
      <p:sp>
        <p:nvSpPr>
          <p:cNvPr id="1048628" name="Notes Placeholder 2"/>
          <p:cNvSpPr>
            <a:spLocks noGrp="1"/>
          </p:cNvSpPr>
          <p:nvPr>
            <p:ph type="body" idx="1"/>
          </p:nvPr>
        </p:nvSpPr>
        <p:spPr/>
        <p:txBody>
          <a:bodyPr>
            <a:normAutofit/>
          </a:bodyPr>
          <a:lstStyle/>
          <a:p>
            <a:r>
              <a:rPr lang="en-GB" dirty="0"/>
              <a:t>Tim Berners Lee’s 5 star open data model may provide a more user friendly way for researchers to think about being FAIR. </a:t>
            </a:r>
          </a:p>
          <a:p>
            <a:endParaRPr lang="en-GB" dirty="0"/>
          </a:p>
          <a:p>
            <a:r>
              <a:rPr lang="en-GB" dirty="0"/>
              <a:t>The 5 star data website offers a quick and user friendly overview of how to implement each level of open data with an example of a table from a pdf paper. </a:t>
            </a:r>
          </a:p>
        </p:txBody>
      </p:sp>
      <p:sp>
        <p:nvSpPr>
          <p:cNvPr id="1048629"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2564937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68825" cy="3425825"/>
          </a:xfrm>
        </p:spPr>
      </p:sp>
      <p:sp>
        <p:nvSpPr>
          <p:cNvPr id="3" name="Tijdelijke aanduiding voor notities 2"/>
          <p:cNvSpPr>
            <a:spLocks noGrp="1"/>
          </p:cNvSpPr>
          <p:nvPr>
            <p:ph type="body" idx="1"/>
          </p:nvPr>
        </p:nvSpPr>
        <p:spPr/>
        <p:txBody>
          <a:bodyPr/>
          <a:lstStyle/>
          <a:p>
            <a:r>
              <a:rPr lang="nl-NL" dirty="0"/>
              <a:t>Re</a:t>
            </a:r>
            <a:r>
              <a:rPr lang="nl-NL" baseline="0" dirty="0"/>
              <a:t> Software etc: you might also think of virtual machines with the corresponding setup information.</a:t>
            </a:r>
          </a:p>
          <a:p>
            <a:r>
              <a:rPr lang="nl-NL" baseline="0" dirty="0"/>
              <a:t>In many cases copyright will prevent the archiving of software and tools. The alternative is a sensible description of configuration settings etc. </a:t>
            </a:r>
          </a:p>
          <a:p>
            <a:endParaRPr lang="nl-NL" dirty="0"/>
          </a:p>
        </p:txBody>
      </p:sp>
      <p:sp>
        <p:nvSpPr>
          <p:cNvPr id="4" name="Tijdelijke aanduiding voor dianummer 3"/>
          <p:cNvSpPr>
            <a:spLocks noGrp="1"/>
          </p:cNvSpPr>
          <p:nvPr>
            <p:ph type="sldNum" sz="quarter" idx="10"/>
          </p:nvPr>
        </p:nvSpPr>
        <p:spPr/>
        <p:txBody>
          <a:bodyPr/>
          <a:lstStyle/>
          <a:p>
            <a:pPr>
              <a:defRPr/>
            </a:pPr>
            <a:fld id="{EECB501B-9145-384C-860E-E18BA7581B70}" type="slidenum">
              <a:rPr lang="el-GR">
                <a:solidFill>
                  <a:prstClr val="black"/>
                </a:solidFill>
              </a:rPr>
              <a:pPr>
                <a:defRPr/>
              </a:pPr>
              <a:t>51</a:t>
            </a:fld>
            <a:endParaRPr lang="el-GR">
              <a:solidFill>
                <a:prstClr val="black"/>
              </a:solidFill>
            </a:endParaRPr>
          </a:p>
        </p:txBody>
      </p:sp>
    </p:spTree>
    <p:extLst>
      <p:ext uri="{BB962C8B-B14F-4D97-AF65-F5344CB8AC3E}">
        <p14:creationId xmlns:p14="http://schemas.microsoft.com/office/powerpoint/2010/main" val="2862479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68825" cy="3425825"/>
          </a:xfrm>
        </p:spPr>
      </p:sp>
      <p:sp>
        <p:nvSpPr>
          <p:cNvPr id="3" name="Tijdelijke aanduiding voor notities 2"/>
          <p:cNvSpPr>
            <a:spLocks noGrp="1"/>
          </p:cNvSpPr>
          <p:nvPr>
            <p:ph type="body" idx="1"/>
          </p:nvPr>
        </p:nvSpPr>
        <p:spPr/>
        <p:txBody>
          <a:bodyPr/>
          <a:lstStyle/>
          <a:p>
            <a:r>
              <a:rPr lang="nl-NL"/>
              <a:t>Re</a:t>
            </a:r>
            <a:r>
              <a:rPr lang="nl-NL" baseline="0"/>
              <a:t> Software etc: you might also think of virtual machines with the corresponding setup information.</a:t>
            </a:r>
          </a:p>
          <a:p>
            <a:r>
              <a:rPr lang="nl-NL" baseline="0"/>
              <a:t>In many cases copyright will prevent the archiving of software and tools. The alternative is a sensible description of configuration settings etc. </a:t>
            </a:r>
          </a:p>
          <a:p>
            <a:endParaRPr lang="nl-NL"/>
          </a:p>
        </p:txBody>
      </p:sp>
      <p:sp>
        <p:nvSpPr>
          <p:cNvPr id="4" name="Tijdelijke aanduiding voor dianummer 3"/>
          <p:cNvSpPr>
            <a:spLocks noGrp="1"/>
          </p:cNvSpPr>
          <p:nvPr>
            <p:ph type="sldNum" sz="quarter" idx="10"/>
          </p:nvPr>
        </p:nvSpPr>
        <p:spPr/>
        <p:txBody>
          <a:bodyPr/>
          <a:lstStyle/>
          <a:p>
            <a:pPr>
              <a:defRPr/>
            </a:pPr>
            <a:fld id="{EECB501B-9145-384C-860E-E18BA7581B70}" type="slidenum">
              <a:rPr lang="el-GR">
                <a:solidFill>
                  <a:prstClr val="black"/>
                </a:solidFill>
              </a:rPr>
              <a:pPr>
                <a:defRPr/>
              </a:pPr>
              <a:t>52</a:t>
            </a:fld>
            <a:endParaRPr lang="el-GR">
              <a:solidFill>
                <a:prstClr val="black"/>
              </a:solidFill>
            </a:endParaRPr>
          </a:p>
        </p:txBody>
      </p:sp>
    </p:spTree>
    <p:extLst>
      <p:ext uri="{BB962C8B-B14F-4D97-AF65-F5344CB8AC3E}">
        <p14:creationId xmlns:p14="http://schemas.microsoft.com/office/powerpoint/2010/main" val="1217646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8659" name="Slide Image Placeholder 1048658"/>
          <p:cNvSpPr>
            <a:spLocks noGrp="1" noRot="1" noChangeAspect="1"/>
          </p:cNvSpPr>
          <p:nvPr>
            <p:ph type="sldImg"/>
          </p:nvPr>
        </p:nvSpPr>
        <p:spPr>
          <a:xfrm>
            <a:off x="865188" y="739775"/>
            <a:ext cx="4938712" cy="3703638"/>
          </a:xfrm>
          <a:prstGeom prst="rect">
            <a:avLst/>
          </a:prstGeom>
          <a:noFill/>
          <a:ln w="9525" cap="flat" cmpd="sng">
            <a:solidFill>
              <a:srgbClr val="000000">
                <a:alpha val="100000"/>
              </a:srgbClr>
            </a:solidFill>
            <a:prstDash val="solid"/>
            <a:miter/>
          </a:ln>
        </p:spPr>
        <p:txBody>
          <a:bodyPr lIns="91440" tIns="45720" rIns="91440" bIns="45720" anchor="ctr"/>
          <a:lstStyle/>
          <a:p>
            <a:endParaRPr/>
          </a:p>
        </p:txBody>
      </p:sp>
      <p:sp>
        <p:nvSpPr>
          <p:cNvPr id="1048660" name="Notes Placeholder 1048659"/>
          <p:cNvSpPr>
            <a:spLocks noGrp="1"/>
          </p:cNvSpPr>
          <p:nvPr>
            <p:ph type="body" idx="1"/>
          </p:nvPr>
        </p:nvSpPr>
        <p:spPr>
          <a:xfrm>
            <a:off x="904649" y="5174578"/>
            <a:ext cx="5045042" cy="4686087"/>
          </a:xfrm>
          <a:prstGeom prst="rect">
            <a:avLst/>
          </a:prstGeom>
          <a:noFill/>
          <a:ln>
            <a:noFill/>
          </a:ln>
        </p:spPr>
        <p:txBody>
          <a:bodyPr lIns="91440" tIns="45720" rIns="91440" bIns="45720" anchor="t"/>
          <a:lstStyle/>
          <a:p>
            <a:pPr lvl="0"/>
            <a:r>
              <a:rPr lang="en-US" altLang="en-US" dirty="0"/>
              <a:t>While the researchers themselves will have a key role to play in sharing data, it is important to note that they are not the only stakeholders involved in the process. </a:t>
            </a:r>
          </a:p>
          <a:p>
            <a:pPr lvl="0"/>
            <a:endParaRPr lang="en-US" altLang="en-US" dirty="0"/>
          </a:p>
          <a:p>
            <a:pPr lvl="0"/>
            <a:r>
              <a:rPr lang="en-US" altLang="en-US" dirty="0"/>
              <a:t>Repository – how will data be made visible? Especially if physical data? </a:t>
            </a:r>
          </a:p>
          <a:p>
            <a:pPr lvl="0"/>
            <a:endParaRPr lang="en-US" altLang="en-US" dirty="0"/>
          </a:p>
          <a:p>
            <a:pPr lvl="0"/>
            <a:r>
              <a:rPr lang="en-US" altLang="en-US" dirty="0"/>
              <a:t>Support staff – e.g., Library staff to help describe data to make it easier to find and understand.</a:t>
            </a:r>
          </a:p>
          <a:p>
            <a:pPr lvl="0"/>
            <a:endParaRPr lang="en-US" altLang="en-US" dirty="0"/>
          </a:p>
          <a:p>
            <a:pPr lvl="0"/>
            <a:r>
              <a:rPr lang="en-US" altLang="en-US" dirty="0"/>
              <a:t>Research participants – informed consent is required. </a:t>
            </a:r>
            <a:r>
              <a:rPr lang="en-US" altLang="en-US" dirty="0" err="1"/>
              <a:t>Anonymisation</a:t>
            </a:r>
            <a:r>
              <a:rPr lang="en-US" altLang="en-US" dirty="0"/>
              <a:t> can be very costly.  </a:t>
            </a:r>
          </a:p>
          <a:p>
            <a:pPr lvl="0"/>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Commercial – identify what can and can’t be shared and make this explicit. Develop consortium agreements that make each partners rights explicit. </a:t>
            </a:r>
          </a:p>
          <a:p>
            <a:pPr lvl="0"/>
            <a:endParaRPr lang="en-US" altLang="en-US" dirty="0"/>
          </a:p>
          <a:p>
            <a:pPr lvl="0"/>
            <a:r>
              <a:rPr lang="en-US" altLang="en-US" dirty="0"/>
              <a:t>Secondary user – when sharing data, researchers can ask </a:t>
            </a:r>
            <a:r>
              <a:rPr lang="en-US" altLang="en-US" dirty="0" err="1"/>
              <a:t>reusers</a:t>
            </a:r>
            <a:r>
              <a:rPr lang="en-US" altLang="en-US" dirty="0"/>
              <a:t> to tick that they accept terms and conditions regarding fair use </a:t>
            </a:r>
          </a:p>
          <a:p>
            <a:pPr lvl="0"/>
            <a:endParaRPr lang="en-US" altLang="en-US" dirty="0"/>
          </a:p>
        </p:txBody>
      </p:sp>
      <p:sp>
        <p:nvSpPr>
          <p:cNvPr id="1048661" name="Rectangle 1048660"/>
          <p:cNvSpPr/>
          <p:nvPr/>
        </p:nvSpPr>
        <p:spPr>
          <a:xfrm>
            <a:off x="3777606" y="9377315"/>
            <a:ext cx="2889938" cy="493633"/>
          </a:xfrm>
          <a:prstGeom prst="rect">
            <a:avLst/>
          </a:prstGeom>
          <a:noFill/>
          <a:ln>
            <a:noFill/>
          </a:ln>
        </p:spPr>
        <p:txBody>
          <a:bodyPr lIns="91440" tIns="45720" rIns="91440" bIns="45720" anchor="b"/>
          <a:lstStyle/>
          <a:p>
            <a:pPr algn="r" defTabSz="457200" fontAlgn="base" latinLnBrk="1">
              <a:spcBef>
                <a:spcPct val="0"/>
              </a:spcBef>
              <a:spcAft>
                <a:spcPct val="0"/>
              </a:spcAft>
            </a:pPr>
            <a:fld id="{566ABCEB-ACFC-4714-9973-3DA970169C29}" type="slidenum">
              <a:rPr lang="en-US" altLang="en-US" sz="1200">
                <a:solidFill>
                  <a:srgbClr val="000000"/>
                </a:solidFill>
                <a:ea typeface="Arial" charset="0"/>
                <a:sym typeface="Arial" charset="0"/>
              </a:rPr>
              <a:pPr algn="r" defTabSz="457200" fontAlgn="base" latinLnBrk="1">
                <a:spcBef>
                  <a:spcPct val="0"/>
                </a:spcBef>
                <a:spcAft>
                  <a:spcPct val="0"/>
                </a:spcAft>
              </a:pPr>
              <a:t>56</a:t>
            </a:fld>
            <a:endParaRPr lang="en-US" altLang="en-US" sz="1200">
              <a:solidFill>
                <a:srgbClr val="000000"/>
              </a:solidFill>
              <a:ea typeface="Arial" charset="0"/>
              <a:sym typeface="Arial" charset="0"/>
            </a:endParaRPr>
          </a:p>
        </p:txBody>
      </p:sp>
    </p:spTree>
    <p:extLst>
      <p:ext uri="{BB962C8B-B14F-4D97-AF65-F5344CB8AC3E}">
        <p14:creationId xmlns:p14="http://schemas.microsoft.com/office/powerpoint/2010/main" val="1844004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Master" Target="../slideMasters/slideMaster22.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3.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emf"/><Relationship Id="rId1" Type="http://schemas.openxmlformats.org/officeDocument/2006/relationships/slideMaster" Target="../slideMasters/slideMaster22.xml"/><Relationship Id="rId5" Type="http://schemas.openxmlformats.org/officeDocument/2006/relationships/image" Target="../media/image24.png"/><Relationship Id="rId4" Type="http://schemas.openxmlformats.org/officeDocument/2006/relationships/image" Target="../media/image3.svg"/></Relationships>
</file>

<file path=ppt/slideLayouts/_rels/slideLayout17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emf"/><Relationship Id="rId7"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Master" Target="../slideMasters/slideMaster22.xml"/><Relationship Id="rId6" Type="http://schemas.openxmlformats.org/officeDocument/2006/relationships/image" Target="../media/image27.png"/><Relationship Id="rId5" Type="http://schemas.openxmlformats.org/officeDocument/2006/relationships/image" Target="../media/image9.svg"/><Relationship Id="rId4" Type="http://schemas.openxmlformats.org/officeDocument/2006/relationships/image" Target="../media/image26.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2.xml"/><Relationship Id="rId6" Type="http://schemas.openxmlformats.org/officeDocument/2006/relationships/image" Target="../media/image22.png"/><Relationship Id="rId5" Type="http://schemas.openxmlformats.org/officeDocument/2006/relationships/image" Target="../media/image3.svg"/><Relationship Id="rId4" Type="http://schemas.openxmlformats.org/officeDocument/2006/relationships/image" Target="../media/image21.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Master" Target="../slideMasters/slideMaster22.xml"/><Relationship Id="rId5" Type="http://schemas.openxmlformats.org/officeDocument/2006/relationships/image" Target="../media/image27.png"/><Relationship Id="rId4" Type="http://schemas.microsoft.com/office/2007/relationships/hdphoto" Target="../media/hdphoto1.wdp"/></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2.xml"/><Relationship Id="rId4" Type="http://schemas.openxmlformats.org/officeDocument/2006/relationships/image" Target="../media/image32.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22.xml"/><Relationship Id="rId4" Type="http://schemas.openxmlformats.org/officeDocument/2006/relationships/image" Target="../media/image27.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22.xml"/><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22.xml"/><Relationship Id="rId4" Type="http://schemas.openxmlformats.org/officeDocument/2006/relationships/image" Target="../media/image22.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eg"/><Relationship Id="rId1" Type="http://schemas.openxmlformats.org/officeDocument/2006/relationships/slideMaster" Target="../slideMasters/slideMaster22.xml"/><Relationship Id="rId4" Type="http://schemas.openxmlformats.org/officeDocument/2006/relationships/image" Target="../media/image22.png"/></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2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37.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Master" Target="../slideMasters/slideMaster22.xml"/><Relationship Id="rId6" Type="http://schemas.openxmlformats.org/officeDocument/2006/relationships/image" Target="../media/image38.png"/><Relationship Id="rId5" Type="http://schemas.openxmlformats.org/officeDocument/2006/relationships/image" Target="../media/image27.png"/><Relationship Id="rId4" Type="http://schemas.microsoft.com/office/2007/relationships/hdphoto" Target="../media/hdphoto1.wdp"/></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emf"/><Relationship Id="rId1" Type="http://schemas.openxmlformats.org/officeDocument/2006/relationships/slideMaster" Target="../slideMasters/slideMaster22.xml"/><Relationship Id="rId4" Type="http://schemas.openxmlformats.org/officeDocument/2006/relationships/image" Target="../media/image23.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jpeg"/><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Master" Target="../slideMasters/slideMaster22.xml"/><Relationship Id="rId4" Type="http://schemas.openxmlformats.org/officeDocument/2006/relationships/image" Target="../media/image22.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Master" Target="../slideMasters/slideMaster22.xml"/><Relationship Id="rId4" Type="http://schemas.openxmlformats.org/officeDocument/2006/relationships/image" Target="../media/image22.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3.png"/><Relationship Id="rId1" Type="http://schemas.openxmlformats.org/officeDocument/2006/relationships/slideMaster" Target="../slideMasters/slideMaster22.xml"/><Relationship Id="rId4" Type="http://schemas.openxmlformats.org/officeDocument/2006/relationships/image" Target="../media/image22.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jpg"/><Relationship Id="rId1" Type="http://schemas.openxmlformats.org/officeDocument/2006/relationships/slideMaster" Target="../slideMasters/slideMaster22.xml"/><Relationship Id="rId5" Type="http://schemas.microsoft.com/office/2007/relationships/hdphoto" Target="../media/hdphoto1.wdp"/><Relationship Id="rId4" Type="http://schemas.openxmlformats.org/officeDocument/2006/relationships/image" Target="../media/image37.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4.png"/><Relationship Id="rId1" Type="http://schemas.openxmlformats.org/officeDocument/2006/relationships/slideMaster" Target="../slideMasters/slideMaster22.xml"/><Relationship Id="rId5" Type="http://schemas.microsoft.com/office/2007/relationships/hdphoto" Target="../media/hdphoto1.wdp"/><Relationship Id="rId4" Type="http://schemas.openxmlformats.org/officeDocument/2006/relationships/image" Target="../media/image37.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jpeg"/><Relationship Id="rId1" Type="http://schemas.openxmlformats.org/officeDocument/2006/relationships/slideMaster" Target="../slideMasters/slideMaster22.xml"/><Relationship Id="rId5" Type="http://schemas.microsoft.com/office/2007/relationships/hdphoto" Target="../media/hdphoto1.wdp"/><Relationship Id="rId4" Type="http://schemas.openxmlformats.org/officeDocument/2006/relationships/image" Target="../media/image37.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22.xml"/><Relationship Id="rId5" Type="http://schemas.microsoft.com/office/2007/relationships/hdphoto" Target="../media/hdphoto1.wdp"/><Relationship Id="rId4" Type="http://schemas.openxmlformats.org/officeDocument/2006/relationships/image" Target="../media/image37.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22.xml"/><Relationship Id="rId5" Type="http://schemas.microsoft.com/office/2007/relationships/hdphoto" Target="../media/hdphoto1.wdp"/><Relationship Id="rId4" Type="http://schemas.openxmlformats.org/officeDocument/2006/relationships/image" Target="../media/image37.png"/></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Master" Target="../slideMasters/slideMaster22.xml"/><Relationship Id="rId4" Type="http://schemas.microsoft.com/office/2007/relationships/hdphoto" Target="../media/hdphoto1.wdp"/></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Master" Target="../slideMasters/slideMaster22.xml"/><Relationship Id="rId4" Type="http://schemas.openxmlformats.org/officeDocument/2006/relationships/image" Target="../media/image46.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Master" Target="../slideMasters/slideMaster24.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3.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3.emf"/><Relationship Id="rId1" Type="http://schemas.openxmlformats.org/officeDocument/2006/relationships/slideMaster" Target="../slideMasters/slideMaster24.xml"/><Relationship Id="rId5" Type="http://schemas.openxmlformats.org/officeDocument/2006/relationships/image" Target="../media/image24.png"/><Relationship Id="rId4" Type="http://schemas.openxmlformats.org/officeDocument/2006/relationships/image" Target="../media/image3.svg"/></Relationships>
</file>

<file path=ppt/slideLayouts/_rels/slideLayout2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emf"/><Relationship Id="rId7"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Master" Target="../slideMasters/slideMaster24.xml"/><Relationship Id="rId6" Type="http://schemas.openxmlformats.org/officeDocument/2006/relationships/image" Target="../media/image27.png"/><Relationship Id="rId5" Type="http://schemas.openxmlformats.org/officeDocument/2006/relationships/image" Target="../media/image9.svg"/><Relationship Id="rId4" Type="http://schemas.openxmlformats.org/officeDocument/2006/relationships/image" Target="../media/image49.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4.xml"/><Relationship Id="rId6" Type="http://schemas.openxmlformats.org/officeDocument/2006/relationships/image" Target="../media/image22.png"/><Relationship Id="rId5" Type="http://schemas.openxmlformats.org/officeDocument/2006/relationships/image" Target="../media/image3.svg"/><Relationship Id="rId4" Type="http://schemas.openxmlformats.org/officeDocument/2006/relationships/image" Target="../media/image48.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Master" Target="../slideMasters/slideMaster24.xml"/><Relationship Id="rId5" Type="http://schemas.openxmlformats.org/officeDocument/2006/relationships/image" Target="../media/image27.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4.xml"/><Relationship Id="rId4" Type="http://schemas.openxmlformats.org/officeDocument/2006/relationships/image" Target="../media/image32.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24.xml"/><Relationship Id="rId4" Type="http://schemas.openxmlformats.org/officeDocument/2006/relationships/image" Target="../media/image27.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24.xml"/><Relationship Id="rId4" Type="http://schemas.openxmlformats.org/officeDocument/2006/relationships/image" Target="../media/image22.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24.xml"/><Relationship Id="rId4" Type="http://schemas.openxmlformats.org/officeDocument/2006/relationships/image" Target="../media/image22.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eg"/><Relationship Id="rId1" Type="http://schemas.openxmlformats.org/officeDocument/2006/relationships/slideMaster" Target="../slideMasters/slideMaster24.xml"/><Relationship Id="rId4" Type="http://schemas.openxmlformats.org/officeDocument/2006/relationships/image" Target="../media/image22.png"/></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24.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37.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Master" Target="../slideMasters/slideMaster24.xml"/><Relationship Id="rId6" Type="http://schemas.openxmlformats.org/officeDocument/2006/relationships/image" Target="../media/image38.png"/><Relationship Id="rId5" Type="http://schemas.openxmlformats.org/officeDocument/2006/relationships/image" Target="../media/image27.png"/><Relationship Id="rId4" Type="http://schemas.microsoft.com/office/2007/relationships/hdphoto" Target="../media/hdphoto1.wdp"/></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emf"/><Relationship Id="rId1" Type="http://schemas.openxmlformats.org/officeDocument/2006/relationships/slideMaster" Target="../slideMasters/slideMaster24.xml"/><Relationship Id="rId4" Type="http://schemas.openxmlformats.org/officeDocument/2006/relationships/image" Target="../media/image23.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jpeg"/><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Master" Target="../slideMasters/slideMaster24.xml"/><Relationship Id="rId4" Type="http://schemas.openxmlformats.org/officeDocument/2006/relationships/image" Target="../media/image22.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Master" Target="../slideMasters/slideMaster24.xml"/><Relationship Id="rId4" Type="http://schemas.openxmlformats.org/officeDocument/2006/relationships/image" Target="../media/image22.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3.png"/><Relationship Id="rId1" Type="http://schemas.openxmlformats.org/officeDocument/2006/relationships/slideMaster" Target="../slideMasters/slideMaster24.xml"/><Relationship Id="rId4" Type="http://schemas.openxmlformats.org/officeDocument/2006/relationships/image" Target="../media/image22.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jpg"/><Relationship Id="rId1" Type="http://schemas.openxmlformats.org/officeDocument/2006/relationships/slideMaster" Target="../slideMasters/slideMaster24.xml"/><Relationship Id="rId5" Type="http://schemas.microsoft.com/office/2007/relationships/hdphoto" Target="../media/hdphoto1.wdp"/><Relationship Id="rId4" Type="http://schemas.openxmlformats.org/officeDocument/2006/relationships/image" Target="../media/image37.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4.png"/><Relationship Id="rId1" Type="http://schemas.openxmlformats.org/officeDocument/2006/relationships/slideMaster" Target="../slideMasters/slideMaster24.xml"/><Relationship Id="rId5" Type="http://schemas.microsoft.com/office/2007/relationships/hdphoto" Target="../media/hdphoto1.wdp"/><Relationship Id="rId4" Type="http://schemas.openxmlformats.org/officeDocument/2006/relationships/image" Target="../media/image37.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jpeg"/><Relationship Id="rId1" Type="http://schemas.openxmlformats.org/officeDocument/2006/relationships/slideMaster" Target="../slideMasters/slideMaster24.xml"/><Relationship Id="rId5" Type="http://schemas.microsoft.com/office/2007/relationships/hdphoto" Target="../media/hdphoto1.wdp"/><Relationship Id="rId4" Type="http://schemas.openxmlformats.org/officeDocument/2006/relationships/image" Target="../media/image3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24.xml"/><Relationship Id="rId5" Type="http://schemas.microsoft.com/office/2007/relationships/hdphoto" Target="../media/hdphoto1.wdp"/><Relationship Id="rId4" Type="http://schemas.openxmlformats.org/officeDocument/2006/relationships/image" Target="../media/image37.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24.xml"/><Relationship Id="rId5" Type="http://schemas.microsoft.com/office/2007/relationships/hdphoto" Target="../media/hdphoto1.wdp"/><Relationship Id="rId4" Type="http://schemas.openxmlformats.org/officeDocument/2006/relationships/image" Target="../media/image37.png"/></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Master" Target="../slideMasters/slideMaster24.xml"/><Relationship Id="rId4" Type="http://schemas.microsoft.com/office/2007/relationships/hdphoto" Target="../media/hdphoto1.wdp"/></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Master" Target="../slideMasters/slideMaster25.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3.sv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3.emf"/><Relationship Id="rId1" Type="http://schemas.openxmlformats.org/officeDocument/2006/relationships/slideMaster" Target="../slideMasters/slideMaster25.xml"/><Relationship Id="rId5" Type="http://schemas.openxmlformats.org/officeDocument/2006/relationships/image" Target="../media/image24.png"/><Relationship Id="rId4" Type="http://schemas.openxmlformats.org/officeDocument/2006/relationships/image" Target="../media/image3.svg"/></Relationships>
</file>

<file path=ppt/slideLayouts/_rels/slideLayout24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emf"/><Relationship Id="rId7"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Master" Target="../slideMasters/slideMaster25.xml"/><Relationship Id="rId6" Type="http://schemas.openxmlformats.org/officeDocument/2006/relationships/image" Target="../media/image27.png"/><Relationship Id="rId5" Type="http://schemas.openxmlformats.org/officeDocument/2006/relationships/image" Target="../media/image9.svg"/><Relationship Id="rId4" Type="http://schemas.openxmlformats.org/officeDocument/2006/relationships/image" Target="../media/image49.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5.xml"/><Relationship Id="rId6" Type="http://schemas.openxmlformats.org/officeDocument/2006/relationships/image" Target="../media/image22.png"/><Relationship Id="rId5" Type="http://schemas.openxmlformats.org/officeDocument/2006/relationships/image" Target="../media/image3.svg"/><Relationship Id="rId4" Type="http://schemas.openxmlformats.org/officeDocument/2006/relationships/image" Target="../media/image48.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Master" Target="../slideMasters/slideMaster25.xml"/><Relationship Id="rId5" Type="http://schemas.openxmlformats.org/officeDocument/2006/relationships/image" Target="../media/image27.png"/><Relationship Id="rId4" Type="http://schemas.microsoft.com/office/2007/relationships/hdphoto" Target="../media/hdphoto1.wdp"/></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5.xml"/><Relationship Id="rId4" Type="http://schemas.openxmlformats.org/officeDocument/2006/relationships/image" Target="../media/image32.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25.xml"/><Relationship Id="rId4" Type="http://schemas.openxmlformats.org/officeDocument/2006/relationships/image" Target="../media/image27.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25.xml"/><Relationship Id="rId4" Type="http://schemas.openxmlformats.org/officeDocument/2006/relationships/image" Target="../media/image22.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25.xml"/><Relationship Id="rId4" Type="http://schemas.openxmlformats.org/officeDocument/2006/relationships/image" Target="../media/image22.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eg"/><Relationship Id="rId1" Type="http://schemas.openxmlformats.org/officeDocument/2006/relationships/slideMaster" Target="../slideMasters/slideMaster25.xml"/><Relationship Id="rId4" Type="http://schemas.openxmlformats.org/officeDocument/2006/relationships/image" Target="../media/image22.png"/></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25.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3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Master" Target="../slideMasters/slideMaster25.xml"/><Relationship Id="rId6" Type="http://schemas.openxmlformats.org/officeDocument/2006/relationships/image" Target="../media/image38.png"/><Relationship Id="rId5" Type="http://schemas.openxmlformats.org/officeDocument/2006/relationships/image" Target="../media/image27.png"/><Relationship Id="rId4" Type="http://schemas.microsoft.com/office/2007/relationships/hdphoto" Target="../media/hdphoto1.wdp"/></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emf"/><Relationship Id="rId1" Type="http://schemas.openxmlformats.org/officeDocument/2006/relationships/slideMaster" Target="../slideMasters/slideMaster25.xml"/><Relationship Id="rId4" Type="http://schemas.openxmlformats.org/officeDocument/2006/relationships/image" Target="../media/image23.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jpeg"/><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Master" Target="../slideMasters/slideMaster25.xml"/><Relationship Id="rId4" Type="http://schemas.openxmlformats.org/officeDocument/2006/relationships/image" Target="../media/image22.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Master" Target="../slideMasters/slideMaster25.xml"/><Relationship Id="rId4" Type="http://schemas.openxmlformats.org/officeDocument/2006/relationships/image" Target="../media/image22.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3.png"/><Relationship Id="rId1" Type="http://schemas.openxmlformats.org/officeDocument/2006/relationships/slideMaster" Target="../slideMasters/slideMaster25.xml"/><Relationship Id="rId4"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jpg"/><Relationship Id="rId1" Type="http://schemas.openxmlformats.org/officeDocument/2006/relationships/slideMaster" Target="../slideMasters/slideMaster25.xml"/><Relationship Id="rId5" Type="http://schemas.microsoft.com/office/2007/relationships/hdphoto" Target="../media/hdphoto1.wdp"/><Relationship Id="rId4" Type="http://schemas.openxmlformats.org/officeDocument/2006/relationships/image" Target="../media/image37.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4.png"/><Relationship Id="rId1" Type="http://schemas.openxmlformats.org/officeDocument/2006/relationships/slideMaster" Target="../slideMasters/slideMaster25.xml"/><Relationship Id="rId5" Type="http://schemas.microsoft.com/office/2007/relationships/hdphoto" Target="../media/hdphoto1.wdp"/><Relationship Id="rId4" Type="http://schemas.openxmlformats.org/officeDocument/2006/relationships/image" Target="../media/image37.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jpeg"/><Relationship Id="rId1" Type="http://schemas.openxmlformats.org/officeDocument/2006/relationships/slideMaster" Target="../slideMasters/slideMaster25.xml"/><Relationship Id="rId5" Type="http://schemas.microsoft.com/office/2007/relationships/hdphoto" Target="../media/hdphoto1.wdp"/><Relationship Id="rId4" Type="http://schemas.openxmlformats.org/officeDocument/2006/relationships/image" Target="../media/image37.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25.xml"/><Relationship Id="rId5" Type="http://schemas.microsoft.com/office/2007/relationships/hdphoto" Target="../media/hdphoto1.wdp"/><Relationship Id="rId4" Type="http://schemas.openxmlformats.org/officeDocument/2006/relationships/image" Target="../media/image37.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25.xml"/><Relationship Id="rId5" Type="http://schemas.microsoft.com/office/2007/relationships/hdphoto" Target="../media/hdphoto1.wdp"/><Relationship Id="rId4" Type="http://schemas.openxmlformats.org/officeDocument/2006/relationships/image" Target="../media/image37.png"/></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Master" Target="../slideMasters/slideMaster25.xml"/><Relationship Id="rId4" Type="http://schemas.microsoft.com/office/2007/relationships/hdphoto" Target="../media/hdphoto1.wdp"/></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16.jp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image" Target="../media/image18.jpg"/><Relationship Id="rId4" Type="http://schemas.openxmlformats.org/officeDocument/2006/relationships/image" Target="../media/image17.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24333"/>
            <a:ext cx="6813884" cy="1639468"/>
          </a:xfrm>
          <a:prstGeom prst="rect">
            <a:avLst/>
          </a:prstGeom>
        </p:spPr>
        <p:txBody>
          <a:bodyPr>
            <a:noAutofit/>
          </a:bodyPr>
          <a:lstStyle>
            <a:lvl1pPr algn="l">
              <a:defRPr sz="5000">
                <a:solidFill>
                  <a:srgbClr val="595959"/>
                </a:solidFill>
                <a:latin typeface="Open Sans"/>
                <a:cs typeface="Open Sans"/>
              </a:defRPr>
            </a:lvl1pPr>
          </a:lstStyle>
          <a:p>
            <a:r>
              <a:rPr lang="en-US" dirty="0"/>
              <a:t>Click to edit Master title style</a:t>
            </a:r>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chemeClr val="accent3"/>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867602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889000" y="1143001"/>
            <a:ext cx="7239000" cy="3416320"/>
          </a:xfrm>
          <a:prstGeom prst="rect">
            <a:avLst/>
          </a:prstGeom>
          <a:noFill/>
        </p:spPr>
        <p:txBody>
          <a:bodyPr wrap="square" rtlCol="0">
            <a:spAutoFit/>
          </a:bodyPr>
          <a:lstStyle/>
          <a:p>
            <a:pPr algn="ctr" defTabSz="457200">
              <a:defRPr/>
            </a:pPr>
            <a:r>
              <a:rPr lang="en-US" sz="5400" dirty="0">
                <a:solidFill>
                  <a:srgbClr val="FFFFFF"/>
                </a:solidFill>
                <a:latin typeface="Open Sans"/>
                <a:cs typeface="Open Sans"/>
              </a:rPr>
              <a:t>“Quote here. Quote here. Quote here. Quote here. Quote here. Quote here.” </a:t>
            </a:r>
            <a:endParaRPr lang="en-US" dirty="0">
              <a:solidFill>
                <a:srgbClr val="FFFFFF"/>
              </a:solidFill>
            </a:endParaRPr>
          </a:p>
        </p:txBody>
      </p:sp>
      <p:sp>
        <p:nvSpPr>
          <p:cNvPr id="10" name="TextBox 9"/>
          <p:cNvSpPr txBox="1"/>
          <p:nvPr userDrawn="1"/>
        </p:nvSpPr>
        <p:spPr>
          <a:xfrm>
            <a:off x="3810000" y="4801541"/>
            <a:ext cx="4651375" cy="461665"/>
          </a:xfrm>
          <a:prstGeom prst="rect">
            <a:avLst/>
          </a:prstGeom>
          <a:noFill/>
        </p:spPr>
        <p:txBody>
          <a:bodyPr wrap="square" rtlCol="0">
            <a:spAutoFit/>
          </a:bodyPr>
          <a:lstStyle/>
          <a:p>
            <a:pPr defTabSz="457200"/>
            <a:r>
              <a:rPr lang="en-US" sz="2400" b="1" dirty="0">
                <a:solidFill>
                  <a:srgbClr val="FFFFFF"/>
                </a:solidFill>
                <a:latin typeface="Open Sans"/>
                <a:cs typeface="Open Sans"/>
              </a:rPr>
              <a:t>- AUTHOR NAME HERE</a:t>
            </a:r>
          </a:p>
        </p:txBody>
      </p:sp>
    </p:spTree>
    <p:extLst>
      <p:ext uri="{BB962C8B-B14F-4D97-AF65-F5344CB8AC3E}">
        <p14:creationId xmlns:p14="http://schemas.microsoft.com/office/powerpoint/2010/main" val="151433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6" name="Tijdelijke aanduiding voor tekst 2"/>
          <p:cNvSpPr>
            <a:spLocks noGrp="1"/>
          </p:cNvSpPr>
          <p:nvPr>
            <p:ph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193570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007756" y="1928573"/>
            <a:ext cx="5472545" cy="2872028"/>
          </a:xfrm>
        </p:spPr>
        <p:txBody>
          <a:bodyPr/>
          <a:lstStyle/>
          <a:p>
            <a:r>
              <a:rPr lang="nl-NL"/>
              <a:t>Titelstijl van model bewerken</a:t>
            </a:r>
          </a:p>
        </p:txBody>
      </p:sp>
      <p:cxnSp>
        <p:nvCxnSpPr>
          <p:cNvPr id="4" name="Rechte verbindingslijn 3"/>
          <p:cNvCxnSpPr/>
          <p:nvPr userDrawn="1"/>
        </p:nvCxnSpPr>
        <p:spPr>
          <a:xfrm>
            <a:off x="1790700" y="2497668"/>
            <a:ext cx="0" cy="17102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292101" y="1928285"/>
            <a:ext cx="1358900" cy="2872316"/>
          </a:xfrm>
        </p:spPr>
        <p:txBody>
          <a:bodyPr anchor="ctr"/>
          <a:lstStyle>
            <a:lvl1pPr>
              <a:defRPr sz="4000">
                <a:solidFill>
                  <a:srgbClr val="FFFFFF"/>
                </a:solidFill>
              </a:defRPr>
            </a:lvl1pPr>
            <a:lvl2pPr>
              <a:defRPr sz="4000">
                <a:solidFill>
                  <a:srgbClr val="FFFFFF"/>
                </a:solidFill>
              </a:defRPr>
            </a:lvl2pPr>
            <a:lvl3pPr algn="l">
              <a:defRPr sz="4800">
                <a:solidFill>
                  <a:srgbClr val="FFFFFF"/>
                </a:solidFill>
              </a:defRPr>
            </a:lvl3pPr>
            <a:lvl4pPr>
              <a:defRPr sz="4000">
                <a:solidFill>
                  <a:srgbClr val="FFFFFF"/>
                </a:solidFill>
              </a:defRPr>
            </a:lvl4pPr>
            <a:lvl5pPr>
              <a:defRPr sz="4000">
                <a:solidFill>
                  <a:srgbClr val="FFFFFF"/>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372757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685800" y="3439161"/>
            <a:ext cx="7848600" cy="2117"/>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9707" y="1053509"/>
            <a:ext cx="3557135" cy="2527892"/>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23567" y="5249335"/>
            <a:ext cx="8363565" cy="5943600"/>
          </a:xfrm>
          <a:prstGeom prst="rect">
            <a:avLst/>
          </a:prstGeom>
        </p:spPr>
      </p:pic>
      <p:sp>
        <p:nvSpPr>
          <p:cNvPr id="8" name="Subtitle 2"/>
          <p:cNvSpPr>
            <a:spLocks noGrp="1"/>
          </p:cNvSpPr>
          <p:nvPr>
            <p:ph type="subTitle" idx="1"/>
          </p:nvPr>
        </p:nvSpPr>
        <p:spPr>
          <a:xfrm>
            <a:off x="685800" y="3581401"/>
            <a:ext cx="7848600" cy="1507067"/>
          </a:xfrm>
          <a:prstGeom prst="rect">
            <a:avLst/>
          </a:prstGeom>
        </p:spPr>
        <p:txBody>
          <a:bodyPr/>
          <a:lstStyle>
            <a:lvl1pPr marL="0" indent="0" algn="ctr">
              <a:buNone/>
              <a:defRPr>
                <a:solidFill>
                  <a:srgbClr val="544E4C"/>
                </a:solidFill>
                <a:latin typeface="Trebuchet MS"/>
                <a:cs typeface="Trebuchet M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41487578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048599" name="Title 1"/>
          <p:cNvSpPr>
            <a:spLocks noGrp="1"/>
          </p:cNvSpPr>
          <p:nvPr>
            <p:ph type="title"/>
          </p:nvPr>
        </p:nvSpPr>
        <p:spPr>
          <a:xfrm>
            <a:off x="457200" y="440750"/>
            <a:ext cx="8363272" cy="683995"/>
          </a:xfrm>
        </p:spPr>
        <p:txBody>
          <a:bodyPr/>
          <a:lstStyle/>
          <a:p>
            <a:r>
              <a:rPr lang="en-US"/>
              <a:t>Click to edit Master title style</a:t>
            </a:r>
          </a:p>
        </p:txBody>
      </p:sp>
      <p:sp>
        <p:nvSpPr>
          <p:cNvPr id="1048600"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601" name="Date Placeholder 3"/>
          <p:cNvSpPr>
            <a:spLocks noGrp="1"/>
          </p:cNvSpPr>
          <p:nvPr>
            <p:ph type="dt" sz="half" idx="10"/>
          </p:nvPr>
        </p:nvSpPr>
        <p:spPr/>
        <p:txBody>
          <a:bodyPr/>
          <a:lstStyle/>
          <a:p>
            <a:pPr defTabSz="457189" fontAlgn="base">
              <a:spcBef>
                <a:spcPct val="0"/>
              </a:spcBef>
              <a:spcAft>
                <a:spcPct val="0"/>
              </a:spcAft>
            </a:pPr>
            <a:fld id="{DDDCEC77-EEAF-49C6-AC3C-F1C0AAE629F2}" type="datetimeFigureOut">
              <a:rPr lang="en-GB" smtClean="0">
                <a:solidFill>
                  <a:srgbClr val="545454"/>
                </a:solidFill>
                <a:latin typeface="Arial" charset="0"/>
              </a:rPr>
              <a:pPr defTabSz="457189" fontAlgn="base">
                <a:spcBef>
                  <a:spcPct val="0"/>
                </a:spcBef>
                <a:spcAft>
                  <a:spcPct val="0"/>
                </a:spcAft>
              </a:pPr>
              <a:t>02/02/2023</a:t>
            </a:fld>
            <a:endParaRPr lang="en-GB" dirty="0">
              <a:solidFill>
                <a:srgbClr val="545454"/>
              </a:solidFill>
              <a:latin typeface="Arial" charset="0"/>
            </a:endParaRPr>
          </a:p>
        </p:txBody>
      </p:sp>
      <p:sp>
        <p:nvSpPr>
          <p:cNvPr id="1048602" name="Footer Placeholder 4"/>
          <p:cNvSpPr>
            <a:spLocks noGrp="1"/>
          </p:cNvSpPr>
          <p:nvPr>
            <p:ph type="ftr" sz="quarter" idx="11"/>
          </p:nvPr>
        </p:nvSpPr>
        <p:spPr/>
        <p:txBody>
          <a:bodyPr/>
          <a:lstStyle/>
          <a:p>
            <a:pPr defTabSz="457189" fontAlgn="base">
              <a:spcBef>
                <a:spcPct val="0"/>
              </a:spcBef>
              <a:spcAft>
                <a:spcPct val="0"/>
              </a:spcAft>
            </a:pPr>
            <a:endParaRPr lang="en-GB" dirty="0">
              <a:solidFill>
                <a:srgbClr val="545454"/>
              </a:solidFill>
              <a:latin typeface="Arial" charset="0"/>
            </a:endParaRPr>
          </a:p>
        </p:txBody>
      </p:sp>
      <p:sp>
        <p:nvSpPr>
          <p:cNvPr id="1048603" name="Slide Number Placeholder 5"/>
          <p:cNvSpPr>
            <a:spLocks noGrp="1"/>
          </p:cNvSpPr>
          <p:nvPr>
            <p:ph type="sldNum" sz="quarter" idx="12"/>
          </p:nvPr>
        </p:nvSpPr>
        <p:spPr/>
        <p:txBody>
          <a:bodyPr/>
          <a:lstStyle/>
          <a:p>
            <a:pPr defTabSz="457189" fontAlgn="base">
              <a:spcBef>
                <a:spcPct val="0"/>
              </a:spcBef>
              <a:spcAft>
                <a:spcPct val="0"/>
              </a:spcAft>
            </a:pPr>
            <a:fld id="{F67BDBC9-2DB0-46F3-A943-B0F145512E68}" type="slidenum">
              <a:rPr lang="en-GB" smtClean="0">
                <a:solidFill>
                  <a:srgbClr val="545454"/>
                </a:solidFill>
                <a:latin typeface="Arial" charset="0"/>
              </a:rPr>
              <a:pPr defTabSz="457189" fontAlgn="base">
                <a:spcBef>
                  <a:spcPct val="0"/>
                </a:spcBef>
                <a:spcAft>
                  <a:spcPct val="0"/>
                </a:spcAft>
              </a:pPr>
              <a:t>‹#›</a:t>
            </a:fld>
            <a:endParaRPr lang="en-GB" dirty="0">
              <a:solidFill>
                <a:srgbClr val="545454"/>
              </a:solidFill>
              <a:latin typeface="Arial" charset="0"/>
            </a:endParaRPr>
          </a:p>
        </p:txBody>
      </p:sp>
    </p:spTree>
    <p:extLst>
      <p:ext uri="{BB962C8B-B14F-4D97-AF65-F5344CB8AC3E}">
        <p14:creationId xmlns:p14="http://schemas.microsoft.com/office/powerpoint/2010/main" val="32975659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uk-UA" smtClean="0"/>
              <a:t>Зразок заголовка</a:t>
            </a:r>
            <a:endParaRPr lang="uk-UA"/>
          </a:p>
        </p:txBody>
      </p:sp>
      <p:sp>
        <p:nvSpPr>
          <p:cNvPr id="3" name="Пі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02.02.2023</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1045461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02.02.2023</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7042959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uk-UA" smtClean="0"/>
              <a:t>Зразок заголовка</a:t>
            </a:r>
            <a:endParaRPr lang="uk-UA"/>
          </a:p>
        </p:txBody>
      </p:sp>
      <p:sp>
        <p:nvSpPr>
          <p:cNvPr id="3" name="Місце для тексту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02.02.2023</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337543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6286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291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02.02.2023</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3295430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uk-UA" smtClean="0"/>
              <a:t>Зразок заголовка</a:t>
            </a:r>
            <a:endParaRPr lang="uk-UA"/>
          </a:p>
        </p:txBody>
      </p:sp>
      <p:sp>
        <p:nvSpPr>
          <p:cNvPr id="3" name="Місце для тексту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Зразок тексту</a:t>
            </a:r>
          </a:p>
        </p:txBody>
      </p:sp>
      <p:sp>
        <p:nvSpPr>
          <p:cNvPr id="4" name="Місце для вмісту 3"/>
          <p:cNvSpPr>
            <a:spLocks noGrp="1"/>
          </p:cNvSpPr>
          <p:nvPr>
            <p:ph sz="half" idx="2"/>
          </p:nvPr>
        </p:nvSpPr>
        <p:spPr>
          <a:xfrm>
            <a:off x="629842" y="2505075"/>
            <a:ext cx="3868340"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Зразок тексту</a:t>
            </a:r>
          </a:p>
        </p:txBody>
      </p:sp>
      <p:sp>
        <p:nvSpPr>
          <p:cNvPr id="6" name="Місце для вмісту 5"/>
          <p:cNvSpPr>
            <a:spLocks noGrp="1"/>
          </p:cNvSpPr>
          <p:nvPr>
            <p:ph sz="quarter" idx="4"/>
          </p:nvPr>
        </p:nvSpPr>
        <p:spPr>
          <a:xfrm>
            <a:off x="4629150" y="2505075"/>
            <a:ext cx="3887391"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4D85C68D-5456-49D9-A99B-91605B932299}" type="datetimeFigureOut">
              <a:rPr lang="uk-UA" smtClean="0">
                <a:solidFill>
                  <a:prstClr val="black">
                    <a:tint val="75000"/>
                  </a:prstClr>
                </a:solidFill>
              </a:rPr>
              <a:pPr/>
              <a:t>02.02.2023</a:t>
            </a:fld>
            <a:endParaRPr lang="uk-UA">
              <a:solidFill>
                <a:prstClr val="black">
                  <a:tint val="75000"/>
                </a:prstClr>
              </a:solidFill>
            </a:endParaRPr>
          </a:p>
        </p:txBody>
      </p:sp>
      <p:sp>
        <p:nvSpPr>
          <p:cNvPr id="8" name="Місце для нижнього колонтитула 7"/>
          <p:cNvSpPr>
            <a:spLocks noGrp="1"/>
          </p:cNvSpPr>
          <p:nvPr>
            <p:ph type="ftr" sz="quarter" idx="11"/>
          </p:nvPr>
        </p:nvSpPr>
        <p:spPr/>
        <p:txBody>
          <a:bodyPr/>
          <a:lstStyle/>
          <a:p>
            <a:endParaRPr lang="uk-UA">
              <a:solidFill>
                <a:prstClr val="black">
                  <a:tint val="75000"/>
                </a:prstClr>
              </a:solidFill>
            </a:endParaRPr>
          </a:p>
        </p:txBody>
      </p:sp>
      <p:sp>
        <p:nvSpPr>
          <p:cNvPr id="9" name="Місце для номера слайда 8"/>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3324797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4D85C68D-5456-49D9-A99B-91605B932299}" type="datetimeFigureOut">
              <a:rPr lang="uk-UA" smtClean="0">
                <a:solidFill>
                  <a:prstClr val="black">
                    <a:tint val="75000"/>
                  </a:prstClr>
                </a:solidFill>
              </a:rPr>
              <a:pPr/>
              <a:t>02.02.2023</a:t>
            </a:fld>
            <a:endParaRPr lang="uk-UA">
              <a:solidFill>
                <a:prstClr val="black">
                  <a:tint val="75000"/>
                </a:prstClr>
              </a:solidFill>
            </a:endParaRPr>
          </a:p>
        </p:txBody>
      </p:sp>
      <p:sp>
        <p:nvSpPr>
          <p:cNvPr id="4" name="Місце для нижнього колонтитула 3"/>
          <p:cNvSpPr>
            <a:spLocks noGrp="1"/>
          </p:cNvSpPr>
          <p:nvPr>
            <p:ph type="ftr" sz="quarter" idx="11"/>
          </p:nvPr>
        </p:nvSpPr>
        <p:spPr/>
        <p:txBody>
          <a:bodyPr/>
          <a:lstStyle/>
          <a:p>
            <a:endParaRPr lang="uk-UA">
              <a:solidFill>
                <a:prstClr val="black">
                  <a:tint val="75000"/>
                </a:prstClr>
              </a:solidFill>
            </a:endParaRPr>
          </a:p>
        </p:txBody>
      </p:sp>
      <p:sp>
        <p:nvSpPr>
          <p:cNvPr id="5" name="Місце для номера слайда 4"/>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979868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626" y="5422265"/>
            <a:ext cx="5083400" cy="1435735"/>
          </a:xfrm>
          <a:prstGeom prst="rect">
            <a:avLst/>
          </a:prstGeom>
        </p:spPr>
      </p:pic>
    </p:spTree>
    <p:extLst>
      <p:ext uri="{BB962C8B-B14F-4D97-AF65-F5344CB8AC3E}">
        <p14:creationId xmlns:p14="http://schemas.microsoft.com/office/powerpoint/2010/main" val="32351461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4D85C68D-5456-49D9-A99B-91605B932299}" type="datetimeFigureOut">
              <a:rPr lang="uk-UA" smtClean="0">
                <a:solidFill>
                  <a:prstClr val="black">
                    <a:tint val="75000"/>
                  </a:prstClr>
                </a:solidFill>
              </a:rPr>
              <a:pPr/>
              <a:t>02.02.2023</a:t>
            </a:fld>
            <a:endParaRPr lang="uk-UA">
              <a:solidFill>
                <a:prstClr val="black">
                  <a:tint val="75000"/>
                </a:prstClr>
              </a:solidFill>
            </a:endParaRPr>
          </a:p>
        </p:txBody>
      </p:sp>
      <p:sp>
        <p:nvSpPr>
          <p:cNvPr id="3" name="Місце для нижнього колонтитула 2"/>
          <p:cNvSpPr>
            <a:spLocks noGrp="1"/>
          </p:cNvSpPr>
          <p:nvPr>
            <p:ph type="ftr" sz="quarter" idx="11"/>
          </p:nvPr>
        </p:nvSpPr>
        <p:spPr/>
        <p:txBody>
          <a:bodyPr/>
          <a:lstStyle/>
          <a:p>
            <a:endParaRPr lang="uk-UA">
              <a:solidFill>
                <a:prstClr val="black">
                  <a:tint val="75000"/>
                </a:prstClr>
              </a:solidFill>
            </a:endParaRPr>
          </a:p>
        </p:txBody>
      </p:sp>
      <p:sp>
        <p:nvSpPr>
          <p:cNvPr id="4" name="Місце для номера слайда 3"/>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9948276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uk-UA"/>
          </a:p>
        </p:txBody>
      </p:sp>
      <p:sp>
        <p:nvSpPr>
          <p:cNvPr id="3" name="Місце для вмісту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02.02.2023</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6998084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uk-UA"/>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02.02.2023</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383254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02.02.2023</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9049121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543675" y="365125"/>
            <a:ext cx="1971675" cy="5811838"/>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628650" y="365125"/>
            <a:ext cx="5800725" cy="5811838"/>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02.02.2023</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1505629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6" name="Tijdelijke aanduiding voor tekst 2"/>
          <p:cNvSpPr>
            <a:spLocks noGrp="1"/>
          </p:cNvSpPr>
          <p:nvPr>
            <p:ph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080176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007756" y="1928573"/>
            <a:ext cx="5472545" cy="2872028"/>
          </a:xfrm>
        </p:spPr>
        <p:txBody>
          <a:bodyPr/>
          <a:lstStyle/>
          <a:p>
            <a:r>
              <a:rPr lang="nl-NL"/>
              <a:t>Titelstijl van model bewerken</a:t>
            </a:r>
          </a:p>
        </p:txBody>
      </p:sp>
      <p:cxnSp>
        <p:nvCxnSpPr>
          <p:cNvPr id="4" name="Rechte verbindingslijn 3"/>
          <p:cNvCxnSpPr/>
          <p:nvPr userDrawn="1"/>
        </p:nvCxnSpPr>
        <p:spPr>
          <a:xfrm>
            <a:off x="1790700" y="2497668"/>
            <a:ext cx="0" cy="17102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292101" y="1928285"/>
            <a:ext cx="1358900" cy="2872316"/>
          </a:xfrm>
        </p:spPr>
        <p:txBody>
          <a:bodyPr anchor="ctr"/>
          <a:lstStyle>
            <a:lvl1pPr>
              <a:defRPr sz="4000">
                <a:solidFill>
                  <a:srgbClr val="FFFFFF"/>
                </a:solidFill>
              </a:defRPr>
            </a:lvl1pPr>
            <a:lvl2pPr>
              <a:defRPr sz="4000">
                <a:solidFill>
                  <a:srgbClr val="FFFFFF"/>
                </a:solidFill>
              </a:defRPr>
            </a:lvl2pPr>
            <a:lvl3pPr algn="l">
              <a:defRPr sz="4800">
                <a:solidFill>
                  <a:srgbClr val="FFFFFF"/>
                </a:solidFill>
              </a:defRPr>
            </a:lvl3pPr>
            <a:lvl4pPr>
              <a:defRPr sz="4000">
                <a:solidFill>
                  <a:srgbClr val="FFFFFF"/>
                </a:solidFill>
              </a:defRPr>
            </a:lvl4pPr>
            <a:lvl5pPr>
              <a:defRPr sz="4000">
                <a:solidFill>
                  <a:srgbClr val="FFFFFF"/>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7091952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685800" y="3439161"/>
            <a:ext cx="7848600" cy="2117"/>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9707" y="1053509"/>
            <a:ext cx="3557135" cy="2527892"/>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23567" y="5249335"/>
            <a:ext cx="8363565" cy="5943600"/>
          </a:xfrm>
          <a:prstGeom prst="rect">
            <a:avLst/>
          </a:prstGeom>
        </p:spPr>
      </p:pic>
      <p:sp>
        <p:nvSpPr>
          <p:cNvPr id="8" name="Subtitle 2"/>
          <p:cNvSpPr>
            <a:spLocks noGrp="1"/>
          </p:cNvSpPr>
          <p:nvPr>
            <p:ph type="subTitle" idx="1"/>
          </p:nvPr>
        </p:nvSpPr>
        <p:spPr>
          <a:xfrm>
            <a:off x="685800" y="3581401"/>
            <a:ext cx="7848600" cy="1507067"/>
          </a:xfrm>
          <a:prstGeom prst="rect">
            <a:avLst/>
          </a:prstGeom>
        </p:spPr>
        <p:txBody>
          <a:bodyPr/>
          <a:lstStyle>
            <a:lvl1pPr marL="0" indent="0" algn="ctr">
              <a:buNone/>
              <a:defRPr>
                <a:solidFill>
                  <a:srgbClr val="544E4C"/>
                </a:solidFill>
                <a:latin typeface="Trebuchet MS"/>
                <a:cs typeface="Trebuchet M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32443940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048599" name="Title 1"/>
          <p:cNvSpPr>
            <a:spLocks noGrp="1"/>
          </p:cNvSpPr>
          <p:nvPr>
            <p:ph type="title"/>
          </p:nvPr>
        </p:nvSpPr>
        <p:spPr>
          <a:xfrm>
            <a:off x="457200" y="440750"/>
            <a:ext cx="8363272" cy="683995"/>
          </a:xfrm>
        </p:spPr>
        <p:txBody>
          <a:bodyPr/>
          <a:lstStyle/>
          <a:p>
            <a:r>
              <a:rPr lang="en-US"/>
              <a:t>Click to edit Master title style</a:t>
            </a:r>
          </a:p>
        </p:txBody>
      </p:sp>
      <p:sp>
        <p:nvSpPr>
          <p:cNvPr id="1048600"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601" name="Date Placeholder 3"/>
          <p:cNvSpPr>
            <a:spLocks noGrp="1"/>
          </p:cNvSpPr>
          <p:nvPr>
            <p:ph type="dt" sz="half" idx="10"/>
          </p:nvPr>
        </p:nvSpPr>
        <p:spPr/>
        <p:txBody>
          <a:bodyPr/>
          <a:lstStyle/>
          <a:p>
            <a:pPr defTabSz="457189" fontAlgn="base">
              <a:spcBef>
                <a:spcPct val="0"/>
              </a:spcBef>
              <a:spcAft>
                <a:spcPct val="0"/>
              </a:spcAft>
            </a:pPr>
            <a:fld id="{DDDCEC77-EEAF-49C6-AC3C-F1C0AAE629F2}" type="datetimeFigureOut">
              <a:rPr lang="en-GB" smtClean="0">
                <a:solidFill>
                  <a:srgbClr val="545454"/>
                </a:solidFill>
                <a:latin typeface="Arial" charset="0"/>
              </a:rPr>
              <a:pPr defTabSz="457189" fontAlgn="base">
                <a:spcBef>
                  <a:spcPct val="0"/>
                </a:spcBef>
                <a:spcAft>
                  <a:spcPct val="0"/>
                </a:spcAft>
              </a:pPr>
              <a:t>02/02/2023</a:t>
            </a:fld>
            <a:endParaRPr lang="en-GB" dirty="0">
              <a:solidFill>
                <a:srgbClr val="545454"/>
              </a:solidFill>
              <a:latin typeface="Arial" charset="0"/>
            </a:endParaRPr>
          </a:p>
        </p:txBody>
      </p:sp>
      <p:sp>
        <p:nvSpPr>
          <p:cNvPr id="1048602" name="Footer Placeholder 4"/>
          <p:cNvSpPr>
            <a:spLocks noGrp="1"/>
          </p:cNvSpPr>
          <p:nvPr>
            <p:ph type="ftr" sz="quarter" idx="11"/>
          </p:nvPr>
        </p:nvSpPr>
        <p:spPr/>
        <p:txBody>
          <a:bodyPr/>
          <a:lstStyle/>
          <a:p>
            <a:pPr defTabSz="457189" fontAlgn="base">
              <a:spcBef>
                <a:spcPct val="0"/>
              </a:spcBef>
              <a:spcAft>
                <a:spcPct val="0"/>
              </a:spcAft>
            </a:pPr>
            <a:endParaRPr lang="en-GB" dirty="0">
              <a:solidFill>
                <a:srgbClr val="545454"/>
              </a:solidFill>
              <a:latin typeface="Arial" charset="0"/>
            </a:endParaRPr>
          </a:p>
        </p:txBody>
      </p:sp>
      <p:sp>
        <p:nvSpPr>
          <p:cNvPr id="1048603" name="Slide Number Placeholder 5"/>
          <p:cNvSpPr>
            <a:spLocks noGrp="1"/>
          </p:cNvSpPr>
          <p:nvPr>
            <p:ph type="sldNum" sz="quarter" idx="12"/>
          </p:nvPr>
        </p:nvSpPr>
        <p:spPr/>
        <p:txBody>
          <a:bodyPr/>
          <a:lstStyle/>
          <a:p>
            <a:pPr defTabSz="457189" fontAlgn="base">
              <a:spcBef>
                <a:spcPct val="0"/>
              </a:spcBef>
              <a:spcAft>
                <a:spcPct val="0"/>
              </a:spcAft>
            </a:pPr>
            <a:fld id="{F67BDBC9-2DB0-46F3-A943-B0F145512E68}" type="slidenum">
              <a:rPr lang="en-GB" smtClean="0">
                <a:solidFill>
                  <a:srgbClr val="545454"/>
                </a:solidFill>
                <a:latin typeface="Arial" charset="0"/>
              </a:rPr>
              <a:pPr defTabSz="457189" fontAlgn="base">
                <a:spcBef>
                  <a:spcPct val="0"/>
                </a:spcBef>
                <a:spcAft>
                  <a:spcPct val="0"/>
                </a:spcAft>
              </a:pPr>
              <a:t>‹#›</a:t>
            </a:fld>
            <a:endParaRPr lang="en-GB" dirty="0">
              <a:solidFill>
                <a:srgbClr val="545454"/>
              </a:solidFill>
              <a:latin typeface="Arial" charset="0"/>
            </a:endParaRPr>
          </a:p>
        </p:txBody>
      </p:sp>
    </p:spTree>
    <p:extLst>
      <p:ext uri="{BB962C8B-B14F-4D97-AF65-F5344CB8AC3E}">
        <p14:creationId xmlns:p14="http://schemas.microsoft.com/office/powerpoint/2010/main" val="41470633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6" name="Tijdelijke aanduiding voor tekst 2"/>
          <p:cNvSpPr>
            <a:spLocks noGrp="1"/>
          </p:cNvSpPr>
          <p:nvPr>
            <p:ph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23733808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1169322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007756" y="1928573"/>
            <a:ext cx="5472545" cy="2872028"/>
          </a:xfrm>
        </p:spPr>
        <p:txBody>
          <a:bodyPr/>
          <a:lstStyle/>
          <a:p>
            <a:r>
              <a:rPr lang="nl-NL" smtClean="0"/>
              <a:t>Titelstijl van model bewerken</a:t>
            </a:r>
            <a:endParaRPr lang="nl-NL"/>
          </a:p>
        </p:txBody>
      </p:sp>
      <p:cxnSp>
        <p:nvCxnSpPr>
          <p:cNvPr id="4" name="Rechte verbindingslijn 3"/>
          <p:cNvCxnSpPr/>
          <p:nvPr userDrawn="1"/>
        </p:nvCxnSpPr>
        <p:spPr>
          <a:xfrm>
            <a:off x="1790700" y="2497668"/>
            <a:ext cx="0" cy="17102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292101" y="1928285"/>
            <a:ext cx="1358900" cy="2872316"/>
          </a:xfrm>
        </p:spPr>
        <p:txBody>
          <a:bodyPr anchor="ctr"/>
          <a:lstStyle>
            <a:lvl1pPr>
              <a:defRPr sz="4000">
                <a:solidFill>
                  <a:srgbClr val="FFFFFF"/>
                </a:solidFill>
              </a:defRPr>
            </a:lvl1pPr>
            <a:lvl2pPr>
              <a:defRPr sz="4000">
                <a:solidFill>
                  <a:srgbClr val="FFFFFF"/>
                </a:solidFill>
              </a:defRPr>
            </a:lvl2pPr>
            <a:lvl3pPr algn="l">
              <a:defRPr sz="4800">
                <a:solidFill>
                  <a:srgbClr val="FFFFFF"/>
                </a:solidFill>
              </a:defRPr>
            </a:lvl3pPr>
            <a:lvl4pPr>
              <a:defRPr sz="4000">
                <a:solidFill>
                  <a:srgbClr val="FFFFFF"/>
                </a:solidFill>
              </a:defRPr>
            </a:lvl4pPr>
            <a:lvl5pPr>
              <a:defRPr sz="4000">
                <a:solidFill>
                  <a:srgbClr val="FFFFFF"/>
                </a:solidFill>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522913770"/>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685800" y="3439161"/>
            <a:ext cx="7848600" cy="2117"/>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9707" y="1053509"/>
            <a:ext cx="3557135" cy="2527892"/>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23567" y="5249335"/>
            <a:ext cx="8363565" cy="5943600"/>
          </a:xfrm>
          <a:prstGeom prst="rect">
            <a:avLst/>
          </a:prstGeom>
        </p:spPr>
      </p:pic>
      <p:sp>
        <p:nvSpPr>
          <p:cNvPr id="8" name="Subtitle 2"/>
          <p:cNvSpPr>
            <a:spLocks noGrp="1"/>
          </p:cNvSpPr>
          <p:nvPr>
            <p:ph type="subTitle" idx="1"/>
          </p:nvPr>
        </p:nvSpPr>
        <p:spPr>
          <a:xfrm>
            <a:off x="685800" y="3581401"/>
            <a:ext cx="7848600" cy="1507067"/>
          </a:xfrm>
          <a:prstGeom prst="rect">
            <a:avLst/>
          </a:prstGeom>
        </p:spPr>
        <p:txBody>
          <a:bodyPr/>
          <a:lstStyle>
            <a:lvl1pPr marL="0" indent="0" algn="ctr">
              <a:buNone/>
              <a:defRPr>
                <a:solidFill>
                  <a:srgbClr val="544E4C"/>
                </a:solidFill>
                <a:latin typeface="Trebuchet MS"/>
                <a:cs typeface="Trebuchet M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2052652531"/>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2"/>
            <a:ext cx="2133600" cy="365125"/>
          </a:xfrm>
          <a:prstGeom prst="rect">
            <a:avLst/>
          </a:prstGeom>
        </p:spPr>
        <p:txBody>
          <a:bodyPr/>
          <a:lstStyle/>
          <a:p>
            <a:pPr defTabSz="457189" fontAlgn="base">
              <a:spcBef>
                <a:spcPct val="0"/>
              </a:spcBef>
              <a:spcAft>
                <a:spcPct val="0"/>
              </a:spcAft>
            </a:pPr>
            <a:fld id="{92A04CBE-AF2F-4F70-A9EA-CC35513DAFD0}" type="datetimeFigureOut">
              <a:rPr lang="es-ES" smtClean="0">
                <a:solidFill>
                  <a:srgbClr val="545454"/>
                </a:solidFill>
                <a:latin typeface="Arial" charset="0"/>
              </a:rPr>
              <a:pPr defTabSz="457189" fontAlgn="base">
                <a:spcBef>
                  <a:spcPct val="0"/>
                </a:spcBef>
                <a:spcAft>
                  <a:spcPct val="0"/>
                </a:spcAft>
              </a:pPr>
              <a:t>02/02/2023</a:t>
            </a:fld>
            <a:endParaRPr lang="es-ES">
              <a:solidFill>
                <a:srgbClr val="545454"/>
              </a:solidFill>
              <a:latin typeface="Arial" charset="0"/>
            </a:endParaRPr>
          </a:p>
        </p:txBody>
      </p:sp>
      <p:sp>
        <p:nvSpPr>
          <p:cNvPr id="3" name="2 Marcador de pie de página"/>
          <p:cNvSpPr>
            <a:spLocks noGrp="1"/>
          </p:cNvSpPr>
          <p:nvPr>
            <p:ph type="ftr" sz="quarter" idx="11"/>
          </p:nvPr>
        </p:nvSpPr>
        <p:spPr>
          <a:xfrm>
            <a:off x="3124200" y="6356352"/>
            <a:ext cx="2895600" cy="365125"/>
          </a:xfrm>
          <a:prstGeom prst="rect">
            <a:avLst/>
          </a:prstGeom>
        </p:spPr>
        <p:txBody>
          <a:bodyPr/>
          <a:lstStyle/>
          <a:p>
            <a:pPr defTabSz="457189" fontAlgn="base">
              <a:spcBef>
                <a:spcPct val="0"/>
              </a:spcBef>
              <a:spcAft>
                <a:spcPct val="0"/>
              </a:spcAft>
            </a:pPr>
            <a:endParaRPr lang="es-ES">
              <a:solidFill>
                <a:srgbClr val="545454"/>
              </a:solidFill>
              <a:latin typeface="Arial" charset="0"/>
            </a:endParaRPr>
          </a:p>
        </p:txBody>
      </p:sp>
      <p:sp>
        <p:nvSpPr>
          <p:cNvPr id="4" name="3 Marcador de número de diapositiva"/>
          <p:cNvSpPr>
            <a:spLocks noGrp="1"/>
          </p:cNvSpPr>
          <p:nvPr>
            <p:ph type="sldNum" sz="quarter" idx="12"/>
          </p:nvPr>
        </p:nvSpPr>
        <p:spPr>
          <a:xfrm>
            <a:off x="6553200" y="6356352"/>
            <a:ext cx="2133600" cy="365125"/>
          </a:xfrm>
          <a:prstGeom prst="rect">
            <a:avLst/>
          </a:prstGeom>
        </p:spPr>
        <p:txBody>
          <a:bodyPr/>
          <a:lstStyle/>
          <a:p>
            <a:pPr defTabSz="457189" fontAlgn="base">
              <a:spcBef>
                <a:spcPct val="0"/>
              </a:spcBef>
              <a:spcAft>
                <a:spcPct val="0"/>
              </a:spcAft>
            </a:pPr>
            <a:fld id="{0FAEB9E8-0922-47F9-8BF9-6A36D610ABBE}" type="slidenum">
              <a:rPr lang="es-ES" smtClean="0">
                <a:solidFill>
                  <a:srgbClr val="545454"/>
                </a:solidFill>
                <a:latin typeface="Arial" charset="0"/>
              </a:rPr>
              <a:pPr defTabSz="457189" fontAlgn="base">
                <a:spcBef>
                  <a:spcPct val="0"/>
                </a:spcBef>
                <a:spcAft>
                  <a:spcPct val="0"/>
                </a:spcAft>
              </a:pPr>
              <a:t>‹#›</a:t>
            </a:fld>
            <a:endParaRPr lang="es-ES">
              <a:solidFill>
                <a:srgbClr val="545454"/>
              </a:solidFill>
              <a:latin typeface="Arial" charset="0"/>
            </a:endParaRPr>
          </a:p>
        </p:txBody>
      </p:sp>
    </p:spTree>
    <p:extLst>
      <p:ext uri="{BB962C8B-B14F-4D97-AF65-F5344CB8AC3E}">
        <p14:creationId xmlns:p14="http://schemas.microsoft.com/office/powerpoint/2010/main" val="14527474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_B2DROP">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6516960" cy="868363"/>
          </a:xfrm>
          <a:prstGeom prst="rect">
            <a:avLst/>
          </a:prstGeom>
        </p:spPr>
        <p:txBody>
          <a:bodyPr>
            <a:normAutofit/>
          </a:bodyPr>
          <a:lstStyle>
            <a:lvl1pPr>
              <a:defRPr sz="2100" b="1">
                <a:latin typeface="Century Gothic" pitchFamily="34" charset="0"/>
              </a:defRPr>
            </a:lvl1pPr>
          </a:lstStyle>
          <a:p>
            <a:r>
              <a:rPr lang="en-GB" smtClean="0"/>
              <a:t>Click to edit Master title style</a:t>
            </a:r>
            <a:endParaRPr lang="en-US" dirty="0"/>
          </a:p>
        </p:txBody>
      </p:sp>
      <p:sp>
        <p:nvSpPr>
          <p:cNvPr id="3" name="Content Placeholder 2"/>
          <p:cNvSpPr>
            <a:spLocks noGrp="1"/>
          </p:cNvSpPr>
          <p:nvPr>
            <p:ph idx="1"/>
          </p:nvPr>
        </p:nvSpPr>
        <p:spPr>
          <a:xfrm>
            <a:off x="457200" y="1371602"/>
            <a:ext cx="8229600" cy="4525963"/>
          </a:xfrm>
          <a:prstGeom prst="rect">
            <a:avLst/>
          </a:prstGeom>
        </p:spPr>
        <p:txBody>
          <a:bodyPr>
            <a:normAutofit/>
          </a:bodyPr>
          <a:lstStyle>
            <a:lvl1pPr>
              <a:defRPr sz="1800">
                <a:latin typeface="Century Gothic" pitchFamily="34" charset="0"/>
              </a:defRPr>
            </a:lvl1pPr>
            <a:lvl2pPr>
              <a:defRPr sz="1800">
                <a:latin typeface="Century Gothic" pitchFamily="34" charset="0"/>
              </a:defRPr>
            </a:lvl2pPr>
            <a:lvl3pPr>
              <a:defRPr sz="1800">
                <a:latin typeface="Century Gothic" pitchFamily="34" charset="0"/>
              </a:defRPr>
            </a:lvl3pPr>
            <a:lvl4pPr>
              <a:defRPr sz="1800">
                <a:latin typeface="Century Gothic" pitchFamily="34" charset="0"/>
              </a:defRPr>
            </a:lvl4pPr>
            <a:lvl5pPr>
              <a:defRPr sz="1800">
                <a:latin typeface="Century Gothic" pitchFamily="34" charset="0"/>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3"/>
          <p:cNvSpPr>
            <a:spLocks noGrp="1"/>
          </p:cNvSpPr>
          <p:nvPr>
            <p:ph type="dt" sz="half" idx="10"/>
          </p:nvPr>
        </p:nvSpPr>
        <p:spPr>
          <a:xfrm>
            <a:off x="457200" y="6303965"/>
            <a:ext cx="2133600" cy="365125"/>
          </a:xfrm>
          <a:prstGeom prst="rect">
            <a:avLst/>
          </a:prstGeom>
        </p:spPr>
        <p:txBody>
          <a:bodyPr/>
          <a:lstStyle>
            <a:lvl1pPr>
              <a:defRPr/>
            </a:lvl1pPr>
          </a:lstStyle>
          <a:p>
            <a:pPr defTabSz="457189" fontAlgn="base">
              <a:spcBef>
                <a:spcPct val="0"/>
              </a:spcBef>
              <a:spcAft>
                <a:spcPct val="0"/>
              </a:spcAft>
            </a:pPr>
            <a:fld id="{55154BDE-CB38-F04A-9A51-C67110404C5D}" type="datetimeFigureOut">
              <a:rPr lang="en-US" smtClean="0">
                <a:solidFill>
                  <a:prstClr val="black">
                    <a:tint val="75000"/>
                  </a:prstClr>
                </a:solidFill>
                <a:latin typeface="Arial" charset="0"/>
              </a:rPr>
              <a:pPr defTabSz="457189" fontAlgn="base">
                <a:spcBef>
                  <a:spcPct val="0"/>
                </a:spcBef>
                <a:spcAft>
                  <a:spcPct val="0"/>
                </a:spcAft>
              </a:pPr>
              <a:t>2/2/2023</a:t>
            </a:fld>
            <a:endParaRPr lang="en-US">
              <a:solidFill>
                <a:prstClr val="black">
                  <a:tint val="75000"/>
                </a:prstClr>
              </a:solidFill>
              <a:latin typeface="Arial" charset="0"/>
            </a:endParaRPr>
          </a:p>
        </p:txBody>
      </p:sp>
      <p:sp>
        <p:nvSpPr>
          <p:cNvPr id="8" name="Footer Placeholder 4"/>
          <p:cNvSpPr>
            <a:spLocks noGrp="1"/>
          </p:cNvSpPr>
          <p:nvPr>
            <p:ph type="ftr" sz="quarter" idx="11"/>
          </p:nvPr>
        </p:nvSpPr>
        <p:spPr>
          <a:xfrm>
            <a:off x="3124200" y="6303965"/>
            <a:ext cx="2895600" cy="365125"/>
          </a:xfrm>
          <a:prstGeom prst="rect">
            <a:avLst/>
          </a:prstGeom>
        </p:spPr>
        <p:txBody>
          <a:bodyPr/>
          <a:lstStyle>
            <a:lvl1pPr>
              <a:defRPr/>
            </a:lvl1pPr>
          </a:lstStyle>
          <a:p>
            <a:pPr defTabSz="457189" fontAlgn="base">
              <a:spcBef>
                <a:spcPct val="0"/>
              </a:spcBef>
              <a:spcAft>
                <a:spcPct val="0"/>
              </a:spcAft>
            </a:pPr>
            <a:endParaRPr lang="en-US">
              <a:solidFill>
                <a:prstClr val="black">
                  <a:tint val="75000"/>
                </a:prstClr>
              </a:solidFill>
              <a:latin typeface="Arial" charset="0"/>
            </a:endParaRPr>
          </a:p>
        </p:txBody>
      </p:sp>
      <p:sp>
        <p:nvSpPr>
          <p:cNvPr id="9" name="Slide Number Placeholder 5"/>
          <p:cNvSpPr>
            <a:spLocks noGrp="1"/>
          </p:cNvSpPr>
          <p:nvPr>
            <p:ph type="sldNum" sz="quarter" idx="12"/>
          </p:nvPr>
        </p:nvSpPr>
        <p:spPr>
          <a:xfrm>
            <a:off x="6553200" y="6303965"/>
            <a:ext cx="2133600" cy="365125"/>
          </a:xfrm>
          <a:prstGeom prst="rect">
            <a:avLst/>
          </a:prstGeom>
        </p:spPr>
        <p:txBody>
          <a:bodyPr/>
          <a:lstStyle>
            <a:lvl1pPr>
              <a:defRPr/>
            </a:lvl1pPr>
          </a:lstStyle>
          <a:p>
            <a:pPr defTabSz="457189" fontAlgn="base">
              <a:spcBef>
                <a:spcPct val="0"/>
              </a:spcBef>
              <a:spcAft>
                <a:spcPct val="0"/>
              </a:spcAft>
            </a:pPr>
            <a:fld id="{27B9DA1E-8981-7F4F-834E-E6BB8E3D78E9}" type="slidenum">
              <a:rPr lang="en-US" smtClean="0">
                <a:solidFill>
                  <a:prstClr val="black">
                    <a:tint val="75000"/>
                  </a:prstClr>
                </a:solidFill>
                <a:latin typeface="Arial" charset="0"/>
              </a:rPr>
              <a:pPr defTabSz="457189"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40854897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6" name="Tijdelijke aanduiding voor tekst 2"/>
          <p:cNvSpPr>
            <a:spLocks noGrp="1"/>
          </p:cNvSpPr>
          <p:nvPr>
            <p:ph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65766954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007756" y="1928573"/>
            <a:ext cx="5472545" cy="2872028"/>
          </a:xfrm>
        </p:spPr>
        <p:txBody>
          <a:bodyPr/>
          <a:lstStyle/>
          <a:p>
            <a:r>
              <a:rPr lang="nl-NL" smtClean="0"/>
              <a:t>Titelstijl van model bewerken</a:t>
            </a:r>
            <a:endParaRPr lang="nl-NL"/>
          </a:p>
        </p:txBody>
      </p:sp>
      <p:cxnSp>
        <p:nvCxnSpPr>
          <p:cNvPr id="4" name="Rechte verbindingslijn 3"/>
          <p:cNvCxnSpPr/>
          <p:nvPr userDrawn="1"/>
        </p:nvCxnSpPr>
        <p:spPr>
          <a:xfrm>
            <a:off x="1790700" y="2497668"/>
            <a:ext cx="0" cy="17102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292101" y="1928285"/>
            <a:ext cx="1358900" cy="2872316"/>
          </a:xfrm>
        </p:spPr>
        <p:txBody>
          <a:bodyPr anchor="ctr"/>
          <a:lstStyle>
            <a:lvl1pPr>
              <a:defRPr sz="4000">
                <a:solidFill>
                  <a:srgbClr val="FFFFFF"/>
                </a:solidFill>
              </a:defRPr>
            </a:lvl1pPr>
            <a:lvl2pPr>
              <a:defRPr sz="4000">
                <a:solidFill>
                  <a:srgbClr val="FFFFFF"/>
                </a:solidFill>
              </a:defRPr>
            </a:lvl2pPr>
            <a:lvl3pPr algn="l">
              <a:defRPr sz="4800">
                <a:solidFill>
                  <a:srgbClr val="FFFFFF"/>
                </a:solidFill>
              </a:defRPr>
            </a:lvl3pPr>
            <a:lvl4pPr>
              <a:defRPr sz="4000">
                <a:solidFill>
                  <a:srgbClr val="FFFFFF"/>
                </a:solidFill>
              </a:defRPr>
            </a:lvl4pPr>
            <a:lvl5pPr>
              <a:defRPr sz="4000">
                <a:solidFill>
                  <a:srgbClr val="FFFFFF"/>
                </a:solidFill>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740752971"/>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685800" y="3439161"/>
            <a:ext cx="7848600" cy="2117"/>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9707" y="1053509"/>
            <a:ext cx="3557135" cy="2527892"/>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23567" y="5249335"/>
            <a:ext cx="8363565" cy="5943600"/>
          </a:xfrm>
          <a:prstGeom prst="rect">
            <a:avLst/>
          </a:prstGeom>
        </p:spPr>
      </p:pic>
      <p:sp>
        <p:nvSpPr>
          <p:cNvPr id="8" name="Subtitle 2"/>
          <p:cNvSpPr>
            <a:spLocks noGrp="1"/>
          </p:cNvSpPr>
          <p:nvPr>
            <p:ph type="subTitle" idx="1"/>
          </p:nvPr>
        </p:nvSpPr>
        <p:spPr>
          <a:xfrm>
            <a:off x="685800" y="3581401"/>
            <a:ext cx="7848600" cy="1507067"/>
          </a:xfrm>
          <a:prstGeom prst="rect">
            <a:avLst/>
          </a:prstGeom>
        </p:spPr>
        <p:txBody>
          <a:bodyPr/>
          <a:lstStyle>
            <a:lvl1pPr marL="0" indent="0" algn="ctr">
              <a:buNone/>
              <a:defRPr>
                <a:solidFill>
                  <a:srgbClr val="544E4C"/>
                </a:solidFill>
                <a:latin typeface="Trebuchet MS"/>
                <a:cs typeface="Trebuchet M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171118931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2"/>
            <a:ext cx="2133600" cy="365125"/>
          </a:xfrm>
          <a:prstGeom prst="rect">
            <a:avLst/>
          </a:prstGeom>
        </p:spPr>
        <p:txBody>
          <a:bodyPr/>
          <a:lstStyle/>
          <a:p>
            <a:pPr defTabSz="457189" fontAlgn="base">
              <a:spcBef>
                <a:spcPct val="0"/>
              </a:spcBef>
              <a:spcAft>
                <a:spcPct val="0"/>
              </a:spcAft>
            </a:pPr>
            <a:fld id="{92A04CBE-AF2F-4F70-A9EA-CC35513DAFD0}" type="datetimeFigureOut">
              <a:rPr lang="es-ES" smtClean="0">
                <a:solidFill>
                  <a:srgbClr val="545454"/>
                </a:solidFill>
                <a:latin typeface="Arial" charset="0"/>
              </a:rPr>
              <a:pPr defTabSz="457189" fontAlgn="base">
                <a:spcBef>
                  <a:spcPct val="0"/>
                </a:spcBef>
                <a:spcAft>
                  <a:spcPct val="0"/>
                </a:spcAft>
              </a:pPr>
              <a:t>02/02/2023</a:t>
            </a:fld>
            <a:endParaRPr lang="es-ES">
              <a:solidFill>
                <a:srgbClr val="545454"/>
              </a:solidFill>
              <a:latin typeface="Arial" charset="0"/>
            </a:endParaRPr>
          </a:p>
        </p:txBody>
      </p:sp>
      <p:sp>
        <p:nvSpPr>
          <p:cNvPr id="3" name="2 Marcador de pie de página"/>
          <p:cNvSpPr>
            <a:spLocks noGrp="1"/>
          </p:cNvSpPr>
          <p:nvPr>
            <p:ph type="ftr" sz="quarter" idx="11"/>
          </p:nvPr>
        </p:nvSpPr>
        <p:spPr>
          <a:xfrm>
            <a:off x="3124200" y="6356352"/>
            <a:ext cx="2895600" cy="365125"/>
          </a:xfrm>
          <a:prstGeom prst="rect">
            <a:avLst/>
          </a:prstGeom>
        </p:spPr>
        <p:txBody>
          <a:bodyPr/>
          <a:lstStyle/>
          <a:p>
            <a:pPr defTabSz="457189" fontAlgn="base">
              <a:spcBef>
                <a:spcPct val="0"/>
              </a:spcBef>
              <a:spcAft>
                <a:spcPct val="0"/>
              </a:spcAft>
            </a:pPr>
            <a:endParaRPr lang="es-ES">
              <a:solidFill>
                <a:srgbClr val="545454"/>
              </a:solidFill>
              <a:latin typeface="Arial" charset="0"/>
            </a:endParaRPr>
          </a:p>
        </p:txBody>
      </p:sp>
      <p:sp>
        <p:nvSpPr>
          <p:cNvPr id="4" name="3 Marcador de número de diapositiva"/>
          <p:cNvSpPr>
            <a:spLocks noGrp="1"/>
          </p:cNvSpPr>
          <p:nvPr>
            <p:ph type="sldNum" sz="quarter" idx="12"/>
          </p:nvPr>
        </p:nvSpPr>
        <p:spPr>
          <a:xfrm>
            <a:off x="6553200" y="6356352"/>
            <a:ext cx="2133600" cy="365125"/>
          </a:xfrm>
          <a:prstGeom prst="rect">
            <a:avLst/>
          </a:prstGeom>
        </p:spPr>
        <p:txBody>
          <a:bodyPr/>
          <a:lstStyle/>
          <a:p>
            <a:pPr defTabSz="457189" fontAlgn="base">
              <a:spcBef>
                <a:spcPct val="0"/>
              </a:spcBef>
              <a:spcAft>
                <a:spcPct val="0"/>
              </a:spcAft>
            </a:pPr>
            <a:fld id="{0FAEB9E8-0922-47F9-8BF9-6A36D610ABBE}" type="slidenum">
              <a:rPr lang="es-ES" smtClean="0">
                <a:solidFill>
                  <a:srgbClr val="545454"/>
                </a:solidFill>
                <a:latin typeface="Arial" charset="0"/>
              </a:rPr>
              <a:pPr defTabSz="457189" fontAlgn="base">
                <a:spcBef>
                  <a:spcPct val="0"/>
                </a:spcBef>
                <a:spcAft>
                  <a:spcPct val="0"/>
                </a:spcAft>
              </a:pPr>
              <a:t>‹#›</a:t>
            </a:fld>
            <a:endParaRPr lang="es-ES">
              <a:solidFill>
                <a:srgbClr val="545454"/>
              </a:solidFill>
              <a:latin typeface="Arial" charset="0"/>
            </a:endParaRPr>
          </a:p>
        </p:txBody>
      </p:sp>
    </p:spTree>
    <p:extLst>
      <p:ext uri="{BB962C8B-B14F-4D97-AF65-F5344CB8AC3E}">
        <p14:creationId xmlns:p14="http://schemas.microsoft.com/office/powerpoint/2010/main" val="34035130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_B2DROP">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6516960" cy="868363"/>
          </a:xfrm>
          <a:prstGeom prst="rect">
            <a:avLst/>
          </a:prstGeom>
        </p:spPr>
        <p:txBody>
          <a:bodyPr>
            <a:normAutofit/>
          </a:bodyPr>
          <a:lstStyle>
            <a:lvl1pPr>
              <a:defRPr sz="2100" b="1">
                <a:latin typeface="Century Gothic" pitchFamily="34" charset="0"/>
              </a:defRPr>
            </a:lvl1pPr>
          </a:lstStyle>
          <a:p>
            <a:r>
              <a:rPr lang="en-GB" smtClean="0"/>
              <a:t>Click to edit Master title style</a:t>
            </a:r>
            <a:endParaRPr lang="en-US" dirty="0"/>
          </a:p>
        </p:txBody>
      </p:sp>
      <p:sp>
        <p:nvSpPr>
          <p:cNvPr id="3" name="Content Placeholder 2"/>
          <p:cNvSpPr>
            <a:spLocks noGrp="1"/>
          </p:cNvSpPr>
          <p:nvPr>
            <p:ph idx="1"/>
          </p:nvPr>
        </p:nvSpPr>
        <p:spPr>
          <a:xfrm>
            <a:off x="457200" y="1371602"/>
            <a:ext cx="8229600" cy="4525963"/>
          </a:xfrm>
          <a:prstGeom prst="rect">
            <a:avLst/>
          </a:prstGeom>
        </p:spPr>
        <p:txBody>
          <a:bodyPr>
            <a:normAutofit/>
          </a:bodyPr>
          <a:lstStyle>
            <a:lvl1pPr>
              <a:defRPr sz="1800">
                <a:latin typeface="Century Gothic" pitchFamily="34" charset="0"/>
              </a:defRPr>
            </a:lvl1pPr>
            <a:lvl2pPr>
              <a:defRPr sz="1800">
                <a:latin typeface="Century Gothic" pitchFamily="34" charset="0"/>
              </a:defRPr>
            </a:lvl2pPr>
            <a:lvl3pPr>
              <a:defRPr sz="1800">
                <a:latin typeface="Century Gothic" pitchFamily="34" charset="0"/>
              </a:defRPr>
            </a:lvl3pPr>
            <a:lvl4pPr>
              <a:defRPr sz="1800">
                <a:latin typeface="Century Gothic" pitchFamily="34" charset="0"/>
              </a:defRPr>
            </a:lvl4pPr>
            <a:lvl5pPr>
              <a:defRPr sz="1800">
                <a:latin typeface="Century Gothic" pitchFamily="34" charset="0"/>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3"/>
          <p:cNvSpPr>
            <a:spLocks noGrp="1"/>
          </p:cNvSpPr>
          <p:nvPr>
            <p:ph type="dt" sz="half" idx="10"/>
          </p:nvPr>
        </p:nvSpPr>
        <p:spPr>
          <a:xfrm>
            <a:off x="457200" y="6303965"/>
            <a:ext cx="2133600" cy="365125"/>
          </a:xfrm>
          <a:prstGeom prst="rect">
            <a:avLst/>
          </a:prstGeom>
        </p:spPr>
        <p:txBody>
          <a:bodyPr/>
          <a:lstStyle>
            <a:lvl1pPr>
              <a:defRPr/>
            </a:lvl1pPr>
          </a:lstStyle>
          <a:p>
            <a:pPr defTabSz="457189" fontAlgn="base">
              <a:spcBef>
                <a:spcPct val="0"/>
              </a:spcBef>
              <a:spcAft>
                <a:spcPct val="0"/>
              </a:spcAft>
            </a:pPr>
            <a:fld id="{55154BDE-CB38-F04A-9A51-C67110404C5D}" type="datetimeFigureOut">
              <a:rPr lang="en-US" smtClean="0">
                <a:solidFill>
                  <a:prstClr val="black">
                    <a:tint val="75000"/>
                  </a:prstClr>
                </a:solidFill>
                <a:latin typeface="Arial" charset="0"/>
              </a:rPr>
              <a:pPr defTabSz="457189" fontAlgn="base">
                <a:spcBef>
                  <a:spcPct val="0"/>
                </a:spcBef>
                <a:spcAft>
                  <a:spcPct val="0"/>
                </a:spcAft>
              </a:pPr>
              <a:t>2/2/2023</a:t>
            </a:fld>
            <a:endParaRPr lang="en-US">
              <a:solidFill>
                <a:prstClr val="black">
                  <a:tint val="75000"/>
                </a:prstClr>
              </a:solidFill>
              <a:latin typeface="Arial" charset="0"/>
            </a:endParaRPr>
          </a:p>
        </p:txBody>
      </p:sp>
      <p:sp>
        <p:nvSpPr>
          <p:cNvPr id="8" name="Footer Placeholder 4"/>
          <p:cNvSpPr>
            <a:spLocks noGrp="1"/>
          </p:cNvSpPr>
          <p:nvPr>
            <p:ph type="ftr" sz="quarter" idx="11"/>
          </p:nvPr>
        </p:nvSpPr>
        <p:spPr>
          <a:xfrm>
            <a:off x="3124200" y="6303965"/>
            <a:ext cx="2895600" cy="365125"/>
          </a:xfrm>
          <a:prstGeom prst="rect">
            <a:avLst/>
          </a:prstGeom>
        </p:spPr>
        <p:txBody>
          <a:bodyPr/>
          <a:lstStyle>
            <a:lvl1pPr>
              <a:defRPr/>
            </a:lvl1pPr>
          </a:lstStyle>
          <a:p>
            <a:pPr defTabSz="457189" fontAlgn="base">
              <a:spcBef>
                <a:spcPct val="0"/>
              </a:spcBef>
              <a:spcAft>
                <a:spcPct val="0"/>
              </a:spcAft>
            </a:pPr>
            <a:endParaRPr lang="en-US">
              <a:solidFill>
                <a:prstClr val="black">
                  <a:tint val="75000"/>
                </a:prstClr>
              </a:solidFill>
              <a:latin typeface="Arial" charset="0"/>
            </a:endParaRPr>
          </a:p>
        </p:txBody>
      </p:sp>
      <p:sp>
        <p:nvSpPr>
          <p:cNvPr id="9" name="Slide Number Placeholder 5"/>
          <p:cNvSpPr>
            <a:spLocks noGrp="1"/>
          </p:cNvSpPr>
          <p:nvPr>
            <p:ph type="sldNum" sz="quarter" idx="12"/>
          </p:nvPr>
        </p:nvSpPr>
        <p:spPr>
          <a:xfrm>
            <a:off x="6553200" y="6303965"/>
            <a:ext cx="2133600" cy="365125"/>
          </a:xfrm>
          <a:prstGeom prst="rect">
            <a:avLst/>
          </a:prstGeom>
        </p:spPr>
        <p:txBody>
          <a:bodyPr/>
          <a:lstStyle>
            <a:lvl1pPr>
              <a:defRPr/>
            </a:lvl1pPr>
          </a:lstStyle>
          <a:p>
            <a:pPr defTabSz="457189" fontAlgn="base">
              <a:spcBef>
                <a:spcPct val="0"/>
              </a:spcBef>
              <a:spcAft>
                <a:spcPct val="0"/>
              </a:spcAft>
            </a:pPr>
            <a:fld id="{27B9DA1E-8981-7F4F-834E-E6BB8E3D78E9}" type="slidenum">
              <a:rPr lang="en-US" smtClean="0">
                <a:solidFill>
                  <a:prstClr val="black">
                    <a:tint val="75000"/>
                  </a:prstClr>
                </a:solidFill>
                <a:latin typeface="Arial" charset="0"/>
              </a:rPr>
              <a:pPr defTabSz="457189"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8401084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6" name="Tijdelijke aanduiding voor tekst 2"/>
          <p:cNvSpPr>
            <a:spLocks noGrp="1"/>
          </p:cNvSpPr>
          <p:nvPr>
            <p:ph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21873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9063155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007756" y="1928573"/>
            <a:ext cx="5472545" cy="2872028"/>
          </a:xfrm>
        </p:spPr>
        <p:txBody>
          <a:bodyPr/>
          <a:lstStyle/>
          <a:p>
            <a:r>
              <a:rPr lang="nl-NL"/>
              <a:t>Titelstijl van model bewerken</a:t>
            </a:r>
          </a:p>
        </p:txBody>
      </p:sp>
      <p:cxnSp>
        <p:nvCxnSpPr>
          <p:cNvPr id="4" name="Rechte verbindingslijn 3"/>
          <p:cNvCxnSpPr/>
          <p:nvPr userDrawn="1"/>
        </p:nvCxnSpPr>
        <p:spPr>
          <a:xfrm>
            <a:off x="1790700" y="2497668"/>
            <a:ext cx="0" cy="17102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292101" y="1928285"/>
            <a:ext cx="1358900" cy="2872316"/>
          </a:xfrm>
        </p:spPr>
        <p:txBody>
          <a:bodyPr anchor="ctr"/>
          <a:lstStyle>
            <a:lvl1pPr>
              <a:defRPr sz="4000">
                <a:solidFill>
                  <a:srgbClr val="FFFFFF"/>
                </a:solidFill>
              </a:defRPr>
            </a:lvl1pPr>
            <a:lvl2pPr>
              <a:defRPr sz="4000">
                <a:solidFill>
                  <a:srgbClr val="FFFFFF"/>
                </a:solidFill>
              </a:defRPr>
            </a:lvl2pPr>
            <a:lvl3pPr algn="l">
              <a:defRPr sz="4800">
                <a:solidFill>
                  <a:srgbClr val="FFFFFF"/>
                </a:solidFill>
              </a:defRPr>
            </a:lvl3pPr>
            <a:lvl4pPr>
              <a:defRPr sz="4000">
                <a:solidFill>
                  <a:srgbClr val="FFFFFF"/>
                </a:solidFill>
              </a:defRPr>
            </a:lvl4pPr>
            <a:lvl5pPr>
              <a:defRPr sz="4000">
                <a:solidFill>
                  <a:srgbClr val="FFFFFF"/>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0900993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685800" y="3439161"/>
            <a:ext cx="7848600" cy="2117"/>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9707" y="1053509"/>
            <a:ext cx="3557135" cy="2527892"/>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23567" y="5249335"/>
            <a:ext cx="8363565" cy="5943600"/>
          </a:xfrm>
          <a:prstGeom prst="rect">
            <a:avLst/>
          </a:prstGeom>
        </p:spPr>
      </p:pic>
      <p:sp>
        <p:nvSpPr>
          <p:cNvPr id="8" name="Subtitle 2"/>
          <p:cNvSpPr>
            <a:spLocks noGrp="1"/>
          </p:cNvSpPr>
          <p:nvPr>
            <p:ph type="subTitle" idx="1"/>
          </p:nvPr>
        </p:nvSpPr>
        <p:spPr>
          <a:xfrm>
            <a:off x="685800" y="3581401"/>
            <a:ext cx="7848600" cy="1507067"/>
          </a:xfrm>
          <a:prstGeom prst="rect">
            <a:avLst/>
          </a:prstGeom>
        </p:spPr>
        <p:txBody>
          <a:bodyPr/>
          <a:lstStyle>
            <a:lvl1pPr marL="0" indent="0" algn="ctr">
              <a:buNone/>
              <a:defRPr>
                <a:solidFill>
                  <a:srgbClr val="544E4C"/>
                </a:solidFill>
                <a:latin typeface="Trebuchet MS"/>
                <a:cs typeface="Trebuchet M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3964309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048599" name="Title 1"/>
          <p:cNvSpPr>
            <a:spLocks noGrp="1"/>
          </p:cNvSpPr>
          <p:nvPr>
            <p:ph type="title"/>
          </p:nvPr>
        </p:nvSpPr>
        <p:spPr>
          <a:xfrm>
            <a:off x="457200" y="440750"/>
            <a:ext cx="8363272" cy="683995"/>
          </a:xfrm>
        </p:spPr>
        <p:txBody>
          <a:bodyPr/>
          <a:lstStyle/>
          <a:p>
            <a:r>
              <a:rPr lang="en-US"/>
              <a:t>Click to edit Master title style</a:t>
            </a:r>
          </a:p>
        </p:txBody>
      </p:sp>
      <p:sp>
        <p:nvSpPr>
          <p:cNvPr id="1048600"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601" name="Date Placeholder 3"/>
          <p:cNvSpPr>
            <a:spLocks noGrp="1"/>
          </p:cNvSpPr>
          <p:nvPr>
            <p:ph type="dt" sz="half" idx="10"/>
          </p:nvPr>
        </p:nvSpPr>
        <p:spPr/>
        <p:txBody>
          <a:bodyPr/>
          <a:lstStyle/>
          <a:p>
            <a:pPr defTabSz="457189" fontAlgn="base">
              <a:spcBef>
                <a:spcPct val="0"/>
              </a:spcBef>
              <a:spcAft>
                <a:spcPct val="0"/>
              </a:spcAft>
            </a:pPr>
            <a:fld id="{DDDCEC77-EEAF-49C6-AC3C-F1C0AAE629F2}" type="datetimeFigureOut">
              <a:rPr lang="en-GB" smtClean="0">
                <a:solidFill>
                  <a:srgbClr val="545454"/>
                </a:solidFill>
                <a:latin typeface="Arial" charset="0"/>
              </a:rPr>
              <a:pPr defTabSz="457189" fontAlgn="base">
                <a:spcBef>
                  <a:spcPct val="0"/>
                </a:spcBef>
                <a:spcAft>
                  <a:spcPct val="0"/>
                </a:spcAft>
              </a:pPr>
              <a:t>02/02/2023</a:t>
            </a:fld>
            <a:endParaRPr lang="en-GB" dirty="0">
              <a:solidFill>
                <a:srgbClr val="545454"/>
              </a:solidFill>
              <a:latin typeface="Arial" charset="0"/>
            </a:endParaRPr>
          </a:p>
        </p:txBody>
      </p:sp>
      <p:sp>
        <p:nvSpPr>
          <p:cNvPr id="1048602" name="Footer Placeholder 4"/>
          <p:cNvSpPr>
            <a:spLocks noGrp="1"/>
          </p:cNvSpPr>
          <p:nvPr>
            <p:ph type="ftr" sz="quarter" idx="11"/>
          </p:nvPr>
        </p:nvSpPr>
        <p:spPr/>
        <p:txBody>
          <a:bodyPr/>
          <a:lstStyle/>
          <a:p>
            <a:pPr defTabSz="457189" fontAlgn="base">
              <a:spcBef>
                <a:spcPct val="0"/>
              </a:spcBef>
              <a:spcAft>
                <a:spcPct val="0"/>
              </a:spcAft>
            </a:pPr>
            <a:endParaRPr lang="en-GB" dirty="0">
              <a:solidFill>
                <a:srgbClr val="545454"/>
              </a:solidFill>
              <a:latin typeface="Arial" charset="0"/>
            </a:endParaRPr>
          </a:p>
        </p:txBody>
      </p:sp>
      <p:sp>
        <p:nvSpPr>
          <p:cNvPr id="1048603" name="Slide Number Placeholder 5"/>
          <p:cNvSpPr>
            <a:spLocks noGrp="1"/>
          </p:cNvSpPr>
          <p:nvPr>
            <p:ph type="sldNum" sz="quarter" idx="12"/>
          </p:nvPr>
        </p:nvSpPr>
        <p:spPr/>
        <p:txBody>
          <a:bodyPr/>
          <a:lstStyle/>
          <a:p>
            <a:pPr defTabSz="457189" fontAlgn="base">
              <a:spcBef>
                <a:spcPct val="0"/>
              </a:spcBef>
              <a:spcAft>
                <a:spcPct val="0"/>
              </a:spcAft>
            </a:pPr>
            <a:fld id="{F67BDBC9-2DB0-46F3-A943-B0F145512E68}" type="slidenum">
              <a:rPr lang="en-GB" smtClean="0">
                <a:solidFill>
                  <a:srgbClr val="545454"/>
                </a:solidFill>
                <a:latin typeface="Arial" charset="0"/>
              </a:rPr>
              <a:pPr defTabSz="457189" fontAlgn="base">
                <a:spcBef>
                  <a:spcPct val="0"/>
                </a:spcBef>
                <a:spcAft>
                  <a:spcPct val="0"/>
                </a:spcAft>
              </a:pPr>
              <a:t>‹#›</a:t>
            </a:fld>
            <a:endParaRPr lang="en-GB" dirty="0">
              <a:solidFill>
                <a:srgbClr val="545454"/>
              </a:solidFill>
              <a:latin typeface="Arial" charset="0"/>
            </a:endParaRPr>
          </a:p>
        </p:txBody>
      </p:sp>
    </p:spTree>
    <p:extLst>
      <p:ext uri="{BB962C8B-B14F-4D97-AF65-F5344CB8AC3E}">
        <p14:creationId xmlns:p14="http://schemas.microsoft.com/office/powerpoint/2010/main" val="23834056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6" name="Tijdelijke aanduiding voor tekst 2"/>
          <p:cNvSpPr>
            <a:spLocks noGrp="1"/>
          </p:cNvSpPr>
          <p:nvPr>
            <p:ph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301705604"/>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007756" y="1928573"/>
            <a:ext cx="5472545" cy="2872028"/>
          </a:xfrm>
        </p:spPr>
        <p:txBody>
          <a:bodyPr/>
          <a:lstStyle/>
          <a:p>
            <a:r>
              <a:rPr lang="nl-NL" smtClean="0"/>
              <a:t>Titelstijl van model bewerken</a:t>
            </a:r>
            <a:endParaRPr lang="nl-NL"/>
          </a:p>
        </p:txBody>
      </p:sp>
      <p:cxnSp>
        <p:nvCxnSpPr>
          <p:cNvPr id="4" name="Rechte verbindingslijn 3"/>
          <p:cNvCxnSpPr/>
          <p:nvPr userDrawn="1"/>
        </p:nvCxnSpPr>
        <p:spPr>
          <a:xfrm>
            <a:off x="1790700" y="2497668"/>
            <a:ext cx="0" cy="17102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292101" y="1928285"/>
            <a:ext cx="1358900" cy="2872316"/>
          </a:xfrm>
        </p:spPr>
        <p:txBody>
          <a:bodyPr anchor="ctr"/>
          <a:lstStyle>
            <a:lvl1pPr>
              <a:defRPr sz="4000">
                <a:solidFill>
                  <a:srgbClr val="FFFFFF"/>
                </a:solidFill>
              </a:defRPr>
            </a:lvl1pPr>
            <a:lvl2pPr>
              <a:defRPr sz="4000">
                <a:solidFill>
                  <a:srgbClr val="FFFFFF"/>
                </a:solidFill>
              </a:defRPr>
            </a:lvl2pPr>
            <a:lvl3pPr algn="l">
              <a:defRPr sz="4800">
                <a:solidFill>
                  <a:srgbClr val="FFFFFF"/>
                </a:solidFill>
              </a:defRPr>
            </a:lvl3pPr>
            <a:lvl4pPr>
              <a:defRPr sz="4000">
                <a:solidFill>
                  <a:srgbClr val="FFFFFF"/>
                </a:solidFill>
              </a:defRPr>
            </a:lvl4pPr>
            <a:lvl5pPr>
              <a:defRPr sz="4000">
                <a:solidFill>
                  <a:srgbClr val="FFFFFF"/>
                </a:solidFill>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1496031361"/>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685800" y="3439161"/>
            <a:ext cx="7848600" cy="2117"/>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9707" y="1053509"/>
            <a:ext cx="3557135" cy="2527892"/>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23567" y="5249335"/>
            <a:ext cx="8363565" cy="5943600"/>
          </a:xfrm>
          <a:prstGeom prst="rect">
            <a:avLst/>
          </a:prstGeom>
        </p:spPr>
      </p:pic>
      <p:sp>
        <p:nvSpPr>
          <p:cNvPr id="8" name="Subtitle 2"/>
          <p:cNvSpPr>
            <a:spLocks noGrp="1"/>
          </p:cNvSpPr>
          <p:nvPr>
            <p:ph type="subTitle" idx="1"/>
          </p:nvPr>
        </p:nvSpPr>
        <p:spPr>
          <a:xfrm>
            <a:off x="685800" y="3581401"/>
            <a:ext cx="7848600" cy="1507067"/>
          </a:xfrm>
          <a:prstGeom prst="rect">
            <a:avLst/>
          </a:prstGeom>
        </p:spPr>
        <p:txBody>
          <a:bodyPr/>
          <a:lstStyle>
            <a:lvl1pPr marL="0" indent="0" algn="ctr">
              <a:buNone/>
              <a:defRPr>
                <a:solidFill>
                  <a:srgbClr val="544E4C"/>
                </a:solidFill>
                <a:latin typeface="Trebuchet MS"/>
                <a:cs typeface="Trebuchet M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09220388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2"/>
            <a:ext cx="2133600" cy="365125"/>
          </a:xfrm>
          <a:prstGeom prst="rect">
            <a:avLst/>
          </a:prstGeom>
        </p:spPr>
        <p:txBody>
          <a:bodyPr/>
          <a:lstStyle/>
          <a:p>
            <a:pPr defTabSz="457189" fontAlgn="base">
              <a:spcBef>
                <a:spcPct val="0"/>
              </a:spcBef>
              <a:spcAft>
                <a:spcPct val="0"/>
              </a:spcAft>
            </a:pPr>
            <a:fld id="{92A04CBE-AF2F-4F70-A9EA-CC35513DAFD0}" type="datetimeFigureOut">
              <a:rPr lang="es-ES" smtClean="0">
                <a:solidFill>
                  <a:srgbClr val="545454"/>
                </a:solidFill>
                <a:latin typeface="Arial" charset="0"/>
              </a:rPr>
              <a:pPr defTabSz="457189" fontAlgn="base">
                <a:spcBef>
                  <a:spcPct val="0"/>
                </a:spcBef>
                <a:spcAft>
                  <a:spcPct val="0"/>
                </a:spcAft>
              </a:pPr>
              <a:t>02/02/2023</a:t>
            </a:fld>
            <a:endParaRPr lang="es-ES">
              <a:solidFill>
                <a:srgbClr val="545454"/>
              </a:solidFill>
              <a:latin typeface="Arial" charset="0"/>
            </a:endParaRPr>
          </a:p>
        </p:txBody>
      </p:sp>
      <p:sp>
        <p:nvSpPr>
          <p:cNvPr id="3" name="2 Marcador de pie de página"/>
          <p:cNvSpPr>
            <a:spLocks noGrp="1"/>
          </p:cNvSpPr>
          <p:nvPr>
            <p:ph type="ftr" sz="quarter" idx="11"/>
          </p:nvPr>
        </p:nvSpPr>
        <p:spPr>
          <a:xfrm>
            <a:off x="3124200" y="6356352"/>
            <a:ext cx="2895600" cy="365125"/>
          </a:xfrm>
          <a:prstGeom prst="rect">
            <a:avLst/>
          </a:prstGeom>
        </p:spPr>
        <p:txBody>
          <a:bodyPr/>
          <a:lstStyle/>
          <a:p>
            <a:pPr defTabSz="457189" fontAlgn="base">
              <a:spcBef>
                <a:spcPct val="0"/>
              </a:spcBef>
              <a:spcAft>
                <a:spcPct val="0"/>
              </a:spcAft>
            </a:pPr>
            <a:endParaRPr lang="es-ES">
              <a:solidFill>
                <a:srgbClr val="545454"/>
              </a:solidFill>
              <a:latin typeface="Arial" charset="0"/>
            </a:endParaRPr>
          </a:p>
        </p:txBody>
      </p:sp>
      <p:sp>
        <p:nvSpPr>
          <p:cNvPr id="4" name="3 Marcador de número de diapositiva"/>
          <p:cNvSpPr>
            <a:spLocks noGrp="1"/>
          </p:cNvSpPr>
          <p:nvPr>
            <p:ph type="sldNum" sz="quarter" idx="12"/>
          </p:nvPr>
        </p:nvSpPr>
        <p:spPr>
          <a:xfrm>
            <a:off x="6553200" y="6356352"/>
            <a:ext cx="2133600" cy="365125"/>
          </a:xfrm>
          <a:prstGeom prst="rect">
            <a:avLst/>
          </a:prstGeom>
        </p:spPr>
        <p:txBody>
          <a:bodyPr/>
          <a:lstStyle/>
          <a:p>
            <a:pPr defTabSz="457189" fontAlgn="base">
              <a:spcBef>
                <a:spcPct val="0"/>
              </a:spcBef>
              <a:spcAft>
                <a:spcPct val="0"/>
              </a:spcAft>
            </a:pPr>
            <a:fld id="{0FAEB9E8-0922-47F9-8BF9-6A36D610ABBE}" type="slidenum">
              <a:rPr lang="es-ES" smtClean="0">
                <a:solidFill>
                  <a:srgbClr val="545454"/>
                </a:solidFill>
                <a:latin typeface="Arial" charset="0"/>
              </a:rPr>
              <a:pPr defTabSz="457189" fontAlgn="base">
                <a:spcBef>
                  <a:spcPct val="0"/>
                </a:spcBef>
                <a:spcAft>
                  <a:spcPct val="0"/>
                </a:spcAft>
              </a:pPr>
              <a:t>‹#›</a:t>
            </a:fld>
            <a:endParaRPr lang="es-ES">
              <a:solidFill>
                <a:srgbClr val="545454"/>
              </a:solidFill>
              <a:latin typeface="Arial" charset="0"/>
            </a:endParaRPr>
          </a:p>
        </p:txBody>
      </p:sp>
    </p:spTree>
    <p:extLst>
      <p:ext uri="{BB962C8B-B14F-4D97-AF65-F5344CB8AC3E}">
        <p14:creationId xmlns:p14="http://schemas.microsoft.com/office/powerpoint/2010/main" val="41187202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_B2DROP">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6516960" cy="868363"/>
          </a:xfrm>
          <a:prstGeom prst="rect">
            <a:avLst/>
          </a:prstGeom>
        </p:spPr>
        <p:txBody>
          <a:bodyPr>
            <a:normAutofit/>
          </a:bodyPr>
          <a:lstStyle>
            <a:lvl1pPr>
              <a:defRPr sz="2100" b="1">
                <a:latin typeface="Century Gothic" pitchFamily="34" charset="0"/>
              </a:defRPr>
            </a:lvl1pPr>
          </a:lstStyle>
          <a:p>
            <a:r>
              <a:rPr lang="en-GB" smtClean="0"/>
              <a:t>Click to edit Master title style</a:t>
            </a:r>
            <a:endParaRPr lang="en-US" dirty="0"/>
          </a:p>
        </p:txBody>
      </p:sp>
      <p:sp>
        <p:nvSpPr>
          <p:cNvPr id="3" name="Content Placeholder 2"/>
          <p:cNvSpPr>
            <a:spLocks noGrp="1"/>
          </p:cNvSpPr>
          <p:nvPr>
            <p:ph idx="1"/>
          </p:nvPr>
        </p:nvSpPr>
        <p:spPr>
          <a:xfrm>
            <a:off x="457200" y="1371602"/>
            <a:ext cx="8229600" cy="4525963"/>
          </a:xfrm>
          <a:prstGeom prst="rect">
            <a:avLst/>
          </a:prstGeom>
        </p:spPr>
        <p:txBody>
          <a:bodyPr>
            <a:normAutofit/>
          </a:bodyPr>
          <a:lstStyle>
            <a:lvl1pPr>
              <a:defRPr sz="1800">
                <a:latin typeface="Century Gothic" pitchFamily="34" charset="0"/>
              </a:defRPr>
            </a:lvl1pPr>
            <a:lvl2pPr>
              <a:defRPr sz="1800">
                <a:latin typeface="Century Gothic" pitchFamily="34" charset="0"/>
              </a:defRPr>
            </a:lvl2pPr>
            <a:lvl3pPr>
              <a:defRPr sz="1800">
                <a:latin typeface="Century Gothic" pitchFamily="34" charset="0"/>
              </a:defRPr>
            </a:lvl3pPr>
            <a:lvl4pPr>
              <a:defRPr sz="1800">
                <a:latin typeface="Century Gothic" pitchFamily="34" charset="0"/>
              </a:defRPr>
            </a:lvl4pPr>
            <a:lvl5pPr>
              <a:defRPr sz="1800">
                <a:latin typeface="Century Gothic" pitchFamily="34" charset="0"/>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3"/>
          <p:cNvSpPr>
            <a:spLocks noGrp="1"/>
          </p:cNvSpPr>
          <p:nvPr>
            <p:ph type="dt" sz="half" idx="10"/>
          </p:nvPr>
        </p:nvSpPr>
        <p:spPr>
          <a:xfrm>
            <a:off x="457200" y="6303965"/>
            <a:ext cx="2133600" cy="365125"/>
          </a:xfrm>
          <a:prstGeom prst="rect">
            <a:avLst/>
          </a:prstGeom>
        </p:spPr>
        <p:txBody>
          <a:bodyPr/>
          <a:lstStyle>
            <a:lvl1pPr>
              <a:defRPr/>
            </a:lvl1pPr>
          </a:lstStyle>
          <a:p>
            <a:pPr defTabSz="457189" fontAlgn="base">
              <a:spcBef>
                <a:spcPct val="0"/>
              </a:spcBef>
              <a:spcAft>
                <a:spcPct val="0"/>
              </a:spcAft>
            </a:pPr>
            <a:fld id="{55154BDE-CB38-F04A-9A51-C67110404C5D}" type="datetimeFigureOut">
              <a:rPr lang="en-US" smtClean="0">
                <a:solidFill>
                  <a:prstClr val="black">
                    <a:tint val="75000"/>
                  </a:prstClr>
                </a:solidFill>
                <a:latin typeface="Arial" charset="0"/>
              </a:rPr>
              <a:pPr defTabSz="457189" fontAlgn="base">
                <a:spcBef>
                  <a:spcPct val="0"/>
                </a:spcBef>
                <a:spcAft>
                  <a:spcPct val="0"/>
                </a:spcAft>
              </a:pPr>
              <a:t>2/2/2023</a:t>
            </a:fld>
            <a:endParaRPr lang="en-US">
              <a:solidFill>
                <a:prstClr val="black">
                  <a:tint val="75000"/>
                </a:prstClr>
              </a:solidFill>
              <a:latin typeface="Arial" charset="0"/>
            </a:endParaRPr>
          </a:p>
        </p:txBody>
      </p:sp>
      <p:sp>
        <p:nvSpPr>
          <p:cNvPr id="8" name="Footer Placeholder 4"/>
          <p:cNvSpPr>
            <a:spLocks noGrp="1"/>
          </p:cNvSpPr>
          <p:nvPr>
            <p:ph type="ftr" sz="quarter" idx="11"/>
          </p:nvPr>
        </p:nvSpPr>
        <p:spPr>
          <a:xfrm>
            <a:off x="3124200" y="6303965"/>
            <a:ext cx="2895600" cy="365125"/>
          </a:xfrm>
          <a:prstGeom prst="rect">
            <a:avLst/>
          </a:prstGeom>
        </p:spPr>
        <p:txBody>
          <a:bodyPr/>
          <a:lstStyle>
            <a:lvl1pPr>
              <a:defRPr/>
            </a:lvl1pPr>
          </a:lstStyle>
          <a:p>
            <a:pPr defTabSz="457189" fontAlgn="base">
              <a:spcBef>
                <a:spcPct val="0"/>
              </a:spcBef>
              <a:spcAft>
                <a:spcPct val="0"/>
              </a:spcAft>
            </a:pPr>
            <a:endParaRPr lang="en-US">
              <a:solidFill>
                <a:prstClr val="black">
                  <a:tint val="75000"/>
                </a:prstClr>
              </a:solidFill>
              <a:latin typeface="Arial" charset="0"/>
            </a:endParaRPr>
          </a:p>
        </p:txBody>
      </p:sp>
      <p:sp>
        <p:nvSpPr>
          <p:cNvPr id="9" name="Slide Number Placeholder 5"/>
          <p:cNvSpPr>
            <a:spLocks noGrp="1"/>
          </p:cNvSpPr>
          <p:nvPr>
            <p:ph type="sldNum" sz="quarter" idx="12"/>
          </p:nvPr>
        </p:nvSpPr>
        <p:spPr>
          <a:xfrm>
            <a:off x="6553200" y="6303965"/>
            <a:ext cx="2133600" cy="365125"/>
          </a:xfrm>
          <a:prstGeom prst="rect">
            <a:avLst/>
          </a:prstGeom>
        </p:spPr>
        <p:txBody>
          <a:bodyPr/>
          <a:lstStyle>
            <a:lvl1pPr>
              <a:defRPr/>
            </a:lvl1pPr>
          </a:lstStyle>
          <a:p>
            <a:pPr defTabSz="457189" fontAlgn="base">
              <a:spcBef>
                <a:spcPct val="0"/>
              </a:spcBef>
              <a:spcAft>
                <a:spcPct val="0"/>
              </a:spcAft>
            </a:pPr>
            <a:fld id="{27B9DA1E-8981-7F4F-834E-E6BB8E3D78E9}" type="slidenum">
              <a:rPr lang="en-US" smtClean="0">
                <a:solidFill>
                  <a:prstClr val="black">
                    <a:tint val="75000"/>
                  </a:prstClr>
                </a:solidFill>
                <a:latin typeface="Arial" charset="0"/>
              </a:rPr>
              <a:pPr defTabSz="457189"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4116538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6" name="Tijdelijke aanduiding voor tekst 2"/>
          <p:cNvSpPr>
            <a:spLocks noGrp="1"/>
          </p:cNvSpPr>
          <p:nvPr>
            <p:ph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46345043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007756" y="1928573"/>
            <a:ext cx="5472545" cy="2872028"/>
          </a:xfrm>
        </p:spPr>
        <p:txBody>
          <a:bodyPr/>
          <a:lstStyle/>
          <a:p>
            <a:r>
              <a:rPr lang="nl-NL" smtClean="0"/>
              <a:t>Titelstijl van model bewerken</a:t>
            </a:r>
            <a:endParaRPr lang="nl-NL"/>
          </a:p>
        </p:txBody>
      </p:sp>
      <p:cxnSp>
        <p:nvCxnSpPr>
          <p:cNvPr id="4" name="Rechte verbindingslijn 3"/>
          <p:cNvCxnSpPr/>
          <p:nvPr userDrawn="1"/>
        </p:nvCxnSpPr>
        <p:spPr>
          <a:xfrm>
            <a:off x="1790700" y="2497668"/>
            <a:ext cx="0" cy="17102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292101" y="1928285"/>
            <a:ext cx="1358900" cy="2872316"/>
          </a:xfrm>
        </p:spPr>
        <p:txBody>
          <a:bodyPr anchor="ctr"/>
          <a:lstStyle>
            <a:lvl1pPr>
              <a:defRPr sz="4000">
                <a:solidFill>
                  <a:srgbClr val="FFFFFF"/>
                </a:solidFill>
              </a:defRPr>
            </a:lvl1pPr>
            <a:lvl2pPr>
              <a:defRPr sz="4000">
                <a:solidFill>
                  <a:srgbClr val="FFFFFF"/>
                </a:solidFill>
              </a:defRPr>
            </a:lvl2pPr>
            <a:lvl3pPr algn="l">
              <a:defRPr sz="4800">
                <a:solidFill>
                  <a:srgbClr val="FFFFFF"/>
                </a:solidFill>
              </a:defRPr>
            </a:lvl3pPr>
            <a:lvl4pPr>
              <a:defRPr sz="4000">
                <a:solidFill>
                  <a:srgbClr val="FFFFFF"/>
                </a:solidFill>
              </a:defRPr>
            </a:lvl4pPr>
            <a:lvl5pPr>
              <a:defRPr sz="4000">
                <a:solidFill>
                  <a:srgbClr val="FFFFFF"/>
                </a:solidFill>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31252503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2427466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685800" y="3439161"/>
            <a:ext cx="7848600" cy="2117"/>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9707" y="1053509"/>
            <a:ext cx="3557135" cy="2527892"/>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23567" y="5249335"/>
            <a:ext cx="8363565" cy="5943600"/>
          </a:xfrm>
          <a:prstGeom prst="rect">
            <a:avLst/>
          </a:prstGeom>
        </p:spPr>
      </p:pic>
      <p:sp>
        <p:nvSpPr>
          <p:cNvPr id="8" name="Subtitle 2"/>
          <p:cNvSpPr>
            <a:spLocks noGrp="1"/>
          </p:cNvSpPr>
          <p:nvPr>
            <p:ph type="subTitle" idx="1"/>
          </p:nvPr>
        </p:nvSpPr>
        <p:spPr>
          <a:xfrm>
            <a:off x="685800" y="3581401"/>
            <a:ext cx="7848600" cy="1507067"/>
          </a:xfrm>
          <a:prstGeom prst="rect">
            <a:avLst/>
          </a:prstGeom>
        </p:spPr>
        <p:txBody>
          <a:bodyPr/>
          <a:lstStyle>
            <a:lvl1pPr marL="0" indent="0" algn="ctr">
              <a:buNone/>
              <a:defRPr>
                <a:solidFill>
                  <a:srgbClr val="544E4C"/>
                </a:solidFill>
                <a:latin typeface="Trebuchet MS"/>
                <a:cs typeface="Trebuchet M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2107828418"/>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2"/>
            <a:ext cx="2133600" cy="365125"/>
          </a:xfrm>
          <a:prstGeom prst="rect">
            <a:avLst/>
          </a:prstGeom>
        </p:spPr>
        <p:txBody>
          <a:bodyPr/>
          <a:lstStyle/>
          <a:p>
            <a:pPr defTabSz="457189" fontAlgn="base">
              <a:spcBef>
                <a:spcPct val="0"/>
              </a:spcBef>
              <a:spcAft>
                <a:spcPct val="0"/>
              </a:spcAft>
            </a:pPr>
            <a:fld id="{92A04CBE-AF2F-4F70-A9EA-CC35513DAFD0}" type="datetimeFigureOut">
              <a:rPr lang="es-ES" smtClean="0">
                <a:solidFill>
                  <a:srgbClr val="545454"/>
                </a:solidFill>
                <a:latin typeface="Arial" charset="0"/>
              </a:rPr>
              <a:pPr defTabSz="457189" fontAlgn="base">
                <a:spcBef>
                  <a:spcPct val="0"/>
                </a:spcBef>
                <a:spcAft>
                  <a:spcPct val="0"/>
                </a:spcAft>
              </a:pPr>
              <a:t>02/02/2023</a:t>
            </a:fld>
            <a:endParaRPr lang="es-ES">
              <a:solidFill>
                <a:srgbClr val="545454"/>
              </a:solidFill>
              <a:latin typeface="Arial" charset="0"/>
            </a:endParaRPr>
          </a:p>
        </p:txBody>
      </p:sp>
      <p:sp>
        <p:nvSpPr>
          <p:cNvPr id="3" name="2 Marcador de pie de página"/>
          <p:cNvSpPr>
            <a:spLocks noGrp="1"/>
          </p:cNvSpPr>
          <p:nvPr>
            <p:ph type="ftr" sz="quarter" idx="11"/>
          </p:nvPr>
        </p:nvSpPr>
        <p:spPr>
          <a:xfrm>
            <a:off x="3124200" y="6356352"/>
            <a:ext cx="2895600" cy="365125"/>
          </a:xfrm>
          <a:prstGeom prst="rect">
            <a:avLst/>
          </a:prstGeom>
        </p:spPr>
        <p:txBody>
          <a:bodyPr/>
          <a:lstStyle/>
          <a:p>
            <a:pPr defTabSz="457189" fontAlgn="base">
              <a:spcBef>
                <a:spcPct val="0"/>
              </a:spcBef>
              <a:spcAft>
                <a:spcPct val="0"/>
              </a:spcAft>
            </a:pPr>
            <a:endParaRPr lang="es-ES">
              <a:solidFill>
                <a:srgbClr val="545454"/>
              </a:solidFill>
              <a:latin typeface="Arial" charset="0"/>
            </a:endParaRPr>
          </a:p>
        </p:txBody>
      </p:sp>
      <p:sp>
        <p:nvSpPr>
          <p:cNvPr id="4" name="3 Marcador de número de diapositiva"/>
          <p:cNvSpPr>
            <a:spLocks noGrp="1"/>
          </p:cNvSpPr>
          <p:nvPr>
            <p:ph type="sldNum" sz="quarter" idx="12"/>
          </p:nvPr>
        </p:nvSpPr>
        <p:spPr>
          <a:xfrm>
            <a:off x="6553200" y="6356352"/>
            <a:ext cx="2133600" cy="365125"/>
          </a:xfrm>
          <a:prstGeom prst="rect">
            <a:avLst/>
          </a:prstGeom>
        </p:spPr>
        <p:txBody>
          <a:bodyPr/>
          <a:lstStyle/>
          <a:p>
            <a:pPr defTabSz="457189" fontAlgn="base">
              <a:spcBef>
                <a:spcPct val="0"/>
              </a:spcBef>
              <a:spcAft>
                <a:spcPct val="0"/>
              </a:spcAft>
            </a:pPr>
            <a:fld id="{0FAEB9E8-0922-47F9-8BF9-6A36D610ABBE}" type="slidenum">
              <a:rPr lang="es-ES" smtClean="0">
                <a:solidFill>
                  <a:srgbClr val="545454"/>
                </a:solidFill>
                <a:latin typeface="Arial" charset="0"/>
              </a:rPr>
              <a:pPr defTabSz="457189" fontAlgn="base">
                <a:spcBef>
                  <a:spcPct val="0"/>
                </a:spcBef>
                <a:spcAft>
                  <a:spcPct val="0"/>
                </a:spcAft>
              </a:pPr>
              <a:t>‹#›</a:t>
            </a:fld>
            <a:endParaRPr lang="es-ES">
              <a:solidFill>
                <a:srgbClr val="545454"/>
              </a:solidFill>
              <a:latin typeface="Arial" charset="0"/>
            </a:endParaRPr>
          </a:p>
        </p:txBody>
      </p:sp>
    </p:spTree>
    <p:extLst>
      <p:ext uri="{BB962C8B-B14F-4D97-AF65-F5344CB8AC3E}">
        <p14:creationId xmlns:p14="http://schemas.microsoft.com/office/powerpoint/2010/main" val="19396975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6" name="Tijdelijke aanduiding voor tekst 2"/>
          <p:cNvSpPr>
            <a:spLocks noGrp="1"/>
          </p:cNvSpPr>
          <p:nvPr>
            <p:ph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255617374"/>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007756" y="1928573"/>
            <a:ext cx="5472545" cy="2872028"/>
          </a:xfrm>
        </p:spPr>
        <p:txBody>
          <a:bodyPr/>
          <a:lstStyle/>
          <a:p>
            <a:r>
              <a:rPr lang="nl-NL" smtClean="0"/>
              <a:t>Titelstijl van model bewerken</a:t>
            </a:r>
            <a:endParaRPr lang="nl-NL"/>
          </a:p>
        </p:txBody>
      </p:sp>
      <p:cxnSp>
        <p:nvCxnSpPr>
          <p:cNvPr id="4" name="Rechte verbindingslijn 3"/>
          <p:cNvCxnSpPr/>
          <p:nvPr userDrawn="1"/>
        </p:nvCxnSpPr>
        <p:spPr>
          <a:xfrm>
            <a:off x="1790700" y="2497668"/>
            <a:ext cx="0" cy="17102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292101" y="1928285"/>
            <a:ext cx="1358900" cy="2872316"/>
          </a:xfrm>
        </p:spPr>
        <p:txBody>
          <a:bodyPr anchor="ctr"/>
          <a:lstStyle>
            <a:lvl1pPr>
              <a:defRPr sz="4000">
                <a:solidFill>
                  <a:srgbClr val="FFFFFF"/>
                </a:solidFill>
              </a:defRPr>
            </a:lvl1pPr>
            <a:lvl2pPr>
              <a:defRPr sz="4000">
                <a:solidFill>
                  <a:srgbClr val="FFFFFF"/>
                </a:solidFill>
              </a:defRPr>
            </a:lvl2pPr>
            <a:lvl3pPr algn="l">
              <a:defRPr sz="4800">
                <a:solidFill>
                  <a:srgbClr val="FFFFFF"/>
                </a:solidFill>
              </a:defRPr>
            </a:lvl3pPr>
            <a:lvl4pPr>
              <a:defRPr sz="4000">
                <a:solidFill>
                  <a:srgbClr val="FFFFFF"/>
                </a:solidFill>
              </a:defRPr>
            </a:lvl4pPr>
            <a:lvl5pPr>
              <a:defRPr sz="4000">
                <a:solidFill>
                  <a:srgbClr val="FFFFFF"/>
                </a:solidFill>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104682207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685800" y="3439161"/>
            <a:ext cx="7848600" cy="2117"/>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9707" y="1053509"/>
            <a:ext cx="3557135" cy="2527892"/>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23567" y="5249335"/>
            <a:ext cx="8363565" cy="5943600"/>
          </a:xfrm>
          <a:prstGeom prst="rect">
            <a:avLst/>
          </a:prstGeom>
        </p:spPr>
      </p:pic>
      <p:sp>
        <p:nvSpPr>
          <p:cNvPr id="8" name="Subtitle 2"/>
          <p:cNvSpPr>
            <a:spLocks noGrp="1"/>
          </p:cNvSpPr>
          <p:nvPr>
            <p:ph type="subTitle" idx="1"/>
          </p:nvPr>
        </p:nvSpPr>
        <p:spPr>
          <a:xfrm>
            <a:off x="685800" y="3581401"/>
            <a:ext cx="7848600" cy="1507067"/>
          </a:xfrm>
          <a:prstGeom prst="rect">
            <a:avLst/>
          </a:prstGeom>
        </p:spPr>
        <p:txBody>
          <a:bodyPr/>
          <a:lstStyle>
            <a:lvl1pPr marL="0" indent="0" algn="ctr">
              <a:buNone/>
              <a:defRPr>
                <a:solidFill>
                  <a:srgbClr val="544E4C"/>
                </a:solidFill>
                <a:latin typeface="Trebuchet MS"/>
                <a:cs typeface="Trebuchet M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156926742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2"/>
            <a:ext cx="2133600" cy="365125"/>
          </a:xfrm>
          <a:prstGeom prst="rect">
            <a:avLst/>
          </a:prstGeom>
        </p:spPr>
        <p:txBody>
          <a:bodyPr/>
          <a:lstStyle/>
          <a:p>
            <a:pPr defTabSz="457189" fontAlgn="base">
              <a:spcBef>
                <a:spcPct val="0"/>
              </a:spcBef>
              <a:spcAft>
                <a:spcPct val="0"/>
              </a:spcAft>
            </a:pPr>
            <a:fld id="{92A04CBE-AF2F-4F70-A9EA-CC35513DAFD0}" type="datetimeFigureOut">
              <a:rPr lang="es-ES" smtClean="0">
                <a:solidFill>
                  <a:srgbClr val="545454"/>
                </a:solidFill>
                <a:latin typeface="Arial" charset="0"/>
              </a:rPr>
              <a:pPr defTabSz="457189" fontAlgn="base">
                <a:spcBef>
                  <a:spcPct val="0"/>
                </a:spcBef>
                <a:spcAft>
                  <a:spcPct val="0"/>
                </a:spcAft>
              </a:pPr>
              <a:t>02/02/2023</a:t>
            </a:fld>
            <a:endParaRPr lang="es-ES">
              <a:solidFill>
                <a:srgbClr val="545454"/>
              </a:solidFill>
              <a:latin typeface="Arial" charset="0"/>
            </a:endParaRPr>
          </a:p>
        </p:txBody>
      </p:sp>
      <p:sp>
        <p:nvSpPr>
          <p:cNvPr id="3" name="2 Marcador de pie de página"/>
          <p:cNvSpPr>
            <a:spLocks noGrp="1"/>
          </p:cNvSpPr>
          <p:nvPr>
            <p:ph type="ftr" sz="quarter" idx="11"/>
          </p:nvPr>
        </p:nvSpPr>
        <p:spPr>
          <a:xfrm>
            <a:off x="3124200" y="6356352"/>
            <a:ext cx="2895600" cy="365125"/>
          </a:xfrm>
          <a:prstGeom prst="rect">
            <a:avLst/>
          </a:prstGeom>
        </p:spPr>
        <p:txBody>
          <a:bodyPr/>
          <a:lstStyle/>
          <a:p>
            <a:pPr defTabSz="457189" fontAlgn="base">
              <a:spcBef>
                <a:spcPct val="0"/>
              </a:spcBef>
              <a:spcAft>
                <a:spcPct val="0"/>
              </a:spcAft>
            </a:pPr>
            <a:endParaRPr lang="es-ES">
              <a:solidFill>
                <a:srgbClr val="545454"/>
              </a:solidFill>
              <a:latin typeface="Arial" charset="0"/>
            </a:endParaRPr>
          </a:p>
        </p:txBody>
      </p:sp>
      <p:sp>
        <p:nvSpPr>
          <p:cNvPr id="4" name="3 Marcador de número de diapositiva"/>
          <p:cNvSpPr>
            <a:spLocks noGrp="1"/>
          </p:cNvSpPr>
          <p:nvPr>
            <p:ph type="sldNum" sz="quarter" idx="12"/>
          </p:nvPr>
        </p:nvSpPr>
        <p:spPr>
          <a:xfrm>
            <a:off x="6553200" y="6356352"/>
            <a:ext cx="2133600" cy="365125"/>
          </a:xfrm>
          <a:prstGeom prst="rect">
            <a:avLst/>
          </a:prstGeom>
        </p:spPr>
        <p:txBody>
          <a:bodyPr/>
          <a:lstStyle/>
          <a:p>
            <a:pPr defTabSz="457189" fontAlgn="base">
              <a:spcBef>
                <a:spcPct val="0"/>
              </a:spcBef>
              <a:spcAft>
                <a:spcPct val="0"/>
              </a:spcAft>
            </a:pPr>
            <a:fld id="{0FAEB9E8-0922-47F9-8BF9-6A36D610ABBE}" type="slidenum">
              <a:rPr lang="es-ES" smtClean="0">
                <a:solidFill>
                  <a:srgbClr val="545454"/>
                </a:solidFill>
                <a:latin typeface="Arial" charset="0"/>
              </a:rPr>
              <a:pPr defTabSz="457189" fontAlgn="base">
                <a:spcBef>
                  <a:spcPct val="0"/>
                </a:spcBef>
                <a:spcAft>
                  <a:spcPct val="0"/>
                </a:spcAft>
              </a:pPr>
              <a:t>‹#›</a:t>
            </a:fld>
            <a:endParaRPr lang="es-ES">
              <a:solidFill>
                <a:srgbClr val="545454"/>
              </a:solidFill>
              <a:latin typeface="Arial" charset="0"/>
            </a:endParaRPr>
          </a:p>
        </p:txBody>
      </p:sp>
    </p:spTree>
    <p:extLst>
      <p:ext uri="{BB962C8B-B14F-4D97-AF65-F5344CB8AC3E}">
        <p14:creationId xmlns:p14="http://schemas.microsoft.com/office/powerpoint/2010/main" val="2874818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_B2DROP">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6516960" cy="868363"/>
          </a:xfrm>
          <a:prstGeom prst="rect">
            <a:avLst/>
          </a:prstGeom>
        </p:spPr>
        <p:txBody>
          <a:bodyPr>
            <a:normAutofit/>
          </a:bodyPr>
          <a:lstStyle>
            <a:lvl1pPr>
              <a:defRPr sz="2100" b="1">
                <a:latin typeface="Century Gothic" pitchFamily="34" charset="0"/>
              </a:defRPr>
            </a:lvl1pPr>
          </a:lstStyle>
          <a:p>
            <a:r>
              <a:rPr lang="en-GB" smtClean="0"/>
              <a:t>Click to edit Master title style</a:t>
            </a:r>
            <a:endParaRPr lang="en-US" dirty="0"/>
          </a:p>
        </p:txBody>
      </p:sp>
      <p:sp>
        <p:nvSpPr>
          <p:cNvPr id="3" name="Content Placeholder 2"/>
          <p:cNvSpPr>
            <a:spLocks noGrp="1"/>
          </p:cNvSpPr>
          <p:nvPr>
            <p:ph idx="1"/>
          </p:nvPr>
        </p:nvSpPr>
        <p:spPr>
          <a:xfrm>
            <a:off x="457200" y="1371602"/>
            <a:ext cx="8229600" cy="4525963"/>
          </a:xfrm>
          <a:prstGeom prst="rect">
            <a:avLst/>
          </a:prstGeom>
        </p:spPr>
        <p:txBody>
          <a:bodyPr>
            <a:normAutofit/>
          </a:bodyPr>
          <a:lstStyle>
            <a:lvl1pPr>
              <a:defRPr sz="1800">
                <a:latin typeface="Century Gothic" pitchFamily="34" charset="0"/>
              </a:defRPr>
            </a:lvl1pPr>
            <a:lvl2pPr>
              <a:defRPr sz="1800">
                <a:latin typeface="Century Gothic" pitchFamily="34" charset="0"/>
              </a:defRPr>
            </a:lvl2pPr>
            <a:lvl3pPr>
              <a:defRPr sz="1800">
                <a:latin typeface="Century Gothic" pitchFamily="34" charset="0"/>
              </a:defRPr>
            </a:lvl3pPr>
            <a:lvl4pPr>
              <a:defRPr sz="1800">
                <a:latin typeface="Century Gothic" pitchFamily="34" charset="0"/>
              </a:defRPr>
            </a:lvl4pPr>
            <a:lvl5pPr>
              <a:defRPr sz="1800">
                <a:latin typeface="Century Gothic" pitchFamily="34" charset="0"/>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3"/>
          <p:cNvSpPr>
            <a:spLocks noGrp="1"/>
          </p:cNvSpPr>
          <p:nvPr>
            <p:ph type="dt" sz="half" idx="10"/>
          </p:nvPr>
        </p:nvSpPr>
        <p:spPr>
          <a:xfrm>
            <a:off x="457200" y="6303965"/>
            <a:ext cx="2133600" cy="365125"/>
          </a:xfrm>
          <a:prstGeom prst="rect">
            <a:avLst/>
          </a:prstGeom>
        </p:spPr>
        <p:txBody>
          <a:bodyPr/>
          <a:lstStyle>
            <a:lvl1pPr>
              <a:defRPr/>
            </a:lvl1pPr>
          </a:lstStyle>
          <a:p>
            <a:pPr defTabSz="457189" fontAlgn="base">
              <a:spcBef>
                <a:spcPct val="0"/>
              </a:spcBef>
              <a:spcAft>
                <a:spcPct val="0"/>
              </a:spcAft>
            </a:pPr>
            <a:fld id="{55154BDE-CB38-F04A-9A51-C67110404C5D}" type="datetimeFigureOut">
              <a:rPr lang="en-US" smtClean="0">
                <a:solidFill>
                  <a:prstClr val="black">
                    <a:tint val="75000"/>
                  </a:prstClr>
                </a:solidFill>
                <a:latin typeface="Arial" charset="0"/>
              </a:rPr>
              <a:pPr defTabSz="457189" fontAlgn="base">
                <a:spcBef>
                  <a:spcPct val="0"/>
                </a:spcBef>
                <a:spcAft>
                  <a:spcPct val="0"/>
                </a:spcAft>
              </a:pPr>
              <a:t>2/2/2023</a:t>
            </a:fld>
            <a:endParaRPr lang="en-US">
              <a:solidFill>
                <a:prstClr val="black">
                  <a:tint val="75000"/>
                </a:prstClr>
              </a:solidFill>
              <a:latin typeface="Arial" charset="0"/>
            </a:endParaRPr>
          </a:p>
        </p:txBody>
      </p:sp>
      <p:sp>
        <p:nvSpPr>
          <p:cNvPr id="8" name="Footer Placeholder 4"/>
          <p:cNvSpPr>
            <a:spLocks noGrp="1"/>
          </p:cNvSpPr>
          <p:nvPr>
            <p:ph type="ftr" sz="quarter" idx="11"/>
          </p:nvPr>
        </p:nvSpPr>
        <p:spPr>
          <a:xfrm>
            <a:off x="3124200" y="6303965"/>
            <a:ext cx="2895600" cy="365125"/>
          </a:xfrm>
          <a:prstGeom prst="rect">
            <a:avLst/>
          </a:prstGeom>
        </p:spPr>
        <p:txBody>
          <a:bodyPr/>
          <a:lstStyle>
            <a:lvl1pPr>
              <a:defRPr/>
            </a:lvl1pPr>
          </a:lstStyle>
          <a:p>
            <a:pPr defTabSz="457189" fontAlgn="base">
              <a:spcBef>
                <a:spcPct val="0"/>
              </a:spcBef>
              <a:spcAft>
                <a:spcPct val="0"/>
              </a:spcAft>
            </a:pPr>
            <a:endParaRPr lang="en-US">
              <a:solidFill>
                <a:prstClr val="black">
                  <a:tint val="75000"/>
                </a:prstClr>
              </a:solidFill>
              <a:latin typeface="Arial" charset="0"/>
            </a:endParaRPr>
          </a:p>
        </p:txBody>
      </p:sp>
      <p:sp>
        <p:nvSpPr>
          <p:cNvPr id="9" name="Slide Number Placeholder 5"/>
          <p:cNvSpPr>
            <a:spLocks noGrp="1"/>
          </p:cNvSpPr>
          <p:nvPr>
            <p:ph type="sldNum" sz="quarter" idx="12"/>
          </p:nvPr>
        </p:nvSpPr>
        <p:spPr>
          <a:xfrm>
            <a:off x="6553200" y="6303965"/>
            <a:ext cx="2133600" cy="365125"/>
          </a:xfrm>
          <a:prstGeom prst="rect">
            <a:avLst/>
          </a:prstGeom>
        </p:spPr>
        <p:txBody>
          <a:bodyPr/>
          <a:lstStyle>
            <a:lvl1pPr>
              <a:defRPr/>
            </a:lvl1pPr>
          </a:lstStyle>
          <a:p>
            <a:pPr defTabSz="457189" fontAlgn="base">
              <a:spcBef>
                <a:spcPct val="0"/>
              </a:spcBef>
              <a:spcAft>
                <a:spcPct val="0"/>
              </a:spcAft>
            </a:pPr>
            <a:fld id="{27B9DA1E-8981-7F4F-834E-E6BB8E3D78E9}" type="slidenum">
              <a:rPr lang="en-US" smtClean="0">
                <a:solidFill>
                  <a:prstClr val="black">
                    <a:tint val="75000"/>
                  </a:prstClr>
                </a:solidFill>
                <a:latin typeface="Arial" charset="0"/>
              </a:rPr>
              <a:pPr defTabSz="457189"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0166560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D9637AF-00E8-4E8E-80FD-A4D872D66332}" type="datetime1">
              <a:rPr lang="en-US" smtClean="0"/>
              <a:pPr/>
              <a:t>2/2/2023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12596575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2/2/2023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21325372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637AF-00E8-4E8E-80FD-A4D872D66332}" type="datetime1">
              <a:rPr lang="en-US" smtClean="0"/>
              <a:pPr/>
              <a:t>2/2/2023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543700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0164841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5"/>
            <a:ext cx="4038600" cy="3976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4965"/>
            <a:ext cx="4038600" cy="3976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637AF-00E8-4E8E-80FD-A4D872D66332}" type="datetime1">
              <a:rPr lang="en-US" smtClean="0"/>
              <a:pPr/>
              <a:t>2/2/2023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26178647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40"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0"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637AF-00E8-4E8E-80FD-A4D872D66332}" type="datetime1">
              <a:rPr lang="en-US" smtClean="0"/>
              <a:pPr/>
              <a:t>2/2/2023</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35343050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9637AF-00E8-4E8E-80FD-A4D872D66332}" type="datetime1">
              <a:rPr lang="en-US" smtClean="0"/>
              <a:pPr/>
              <a:t>2/2/2023</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7165225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lang="en-US" smtClean="0"/>
              <a:pPr/>
              <a:t>2/2/2023</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1366109295"/>
      </p:ext>
    </p:extLst>
  </p:cSld>
  <p:clrMapOvr>
    <a:masterClrMapping/>
  </p:clrMapOvr>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0" y="2057401"/>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2/2/2023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36944382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40" y="2057401"/>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2/2/2023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35709011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2/2/2023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28822732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3051"/>
            <a:ext cx="2057400" cy="530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3051"/>
            <a:ext cx="6019800" cy="530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2/2/2023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23633128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4367303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311760" y="992640"/>
            <a:ext cx="8520480" cy="273696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
          <p:cNvSpPr txBox="1">
            <a:spLocks noGrp="1"/>
          </p:cNvSpPr>
          <p:nvPr>
            <p:ph type="body" idx="1"/>
          </p:nvPr>
        </p:nvSpPr>
        <p:spPr>
          <a:xfrm>
            <a:off x="311760" y="3779040"/>
            <a:ext cx="8520480" cy="1056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436831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2794469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311760" y="992640"/>
            <a:ext cx="8520480" cy="273696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
          <p:cNvSpPr txBox="1">
            <a:spLocks noGrp="1"/>
          </p:cNvSpPr>
          <p:nvPr>
            <p:ph type="body" idx="1"/>
          </p:nvPr>
        </p:nvSpPr>
        <p:spPr>
          <a:xfrm>
            <a:off x="311760" y="3779040"/>
            <a:ext cx="4157640" cy="1056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 name="Google Shape;19;p5"/>
          <p:cNvSpPr txBox="1">
            <a:spLocks noGrp="1"/>
          </p:cNvSpPr>
          <p:nvPr>
            <p:ph type="body" idx="2"/>
          </p:nvPr>
        </p:nvSpPr>
        <p:spPr>
          <a:xfrm>
            <a:off x="4677840" y="3779040"/>
            <a:ext cx="4157640" cy="1056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6210041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311760" y="992640"/>
            <a:ext cx="8520480" cy="273696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7083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22"/>
        <p:cNvGrpSpPr/>
        <p:nvPr/>
      </p:nvGrpSpPr>
      <p:grpSpPr>
        <a:xfrm>
          <a:off x="0" y="0"/>
          <a:ext cx="0" cy="0"/>
          <a:chOff x="0" y="0"/>
          <a:chExt cx="0" cy="0"/>
        </a:xfrm>
      </p:grpSpPr>
      <p:sp>
        <p:nvSpPr>
          <p:cNvPr id="23" name="Google Shape;23;p7"/>
          <p:cNvSpPr txBox="1">
            <a:spLocks noGrp="1"/>
          </p:cNvSpPr>
          <p:nvPr>
            <p:ph type="subTitle" idx="1"/>
          </p:nvPr>
        </p:nvSpPr>
        <p:spPr>
          <a:xfrm>
            <a:off x="311760" y="992640"/>
            <a:ext cx="8520480" cy="12688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291169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24"/>
        <p:cNvGrpSpPr/>
        <p:nvPr/>
      </p:nvGrpSpPr>
      <p:grpSpPr>
        <a:xfrm>
          <a:off x="0" y="0"/>
          <a:ext cx="0" cy="0"/>
          <a:chOff x="0" y="0"/>
          <a:chExt cx="0" cy="0"/>
        </a:xfrm>
      </p:grpSpPr>
      <p:sp>
        <p:nvSpPr>
          <p:cNvPr id="25" name="Google Shape;25;p8"/>
          <p:cNvSpPr txBox="1">
            <a:spLocks noGrp="1"/>
          </p:cNvSpPr>
          <p:nvPr>
            <p:ph type="title"/>
          </p:nvPr>
        </p:nvSpPr>
        <p:spPr>
          <a:xfrm>
            <a:off x="311760" y="992640"/>
            <a:ext cx="8520480" cy="273696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body" idx="1"/>
          </p:nvPr>
        </p:nvSpPr>
        <p:spPr>
          <a:xfrm>
            <a:off x="311760" y="3779040"/>
            <a:ext cx="415764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 name="Google Shape;27;p8"/>
          <p:cNvSpPr txBox="1">
            <a:spLocks noGrp="1"/>
          </p:cNvSpPr>
          <p:nvPr>
            <p:ph type="body" idx="2"/>
          </p:nvPr>
        </p:nvSpPr>
        <p:spPr>
          <a:xfrm>
            <a:off x="4677840" y="3779040"/>
            <a:ext cx="4157640" cy="1056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 name="Google Shape;28;p8"/>
          <p:cNvSpPr txBox="1">
            <a:spLocks noGrp="1"/>
          </p:cNvSpPr>
          <p:nvPr>
            <p:ph type="body" idx="3"/>
          </p:nvPr>
        </p:nvSpPr>
        <p:spPr>
          <a:xfrm>
            <a:off x="311760" y="4331520"/>
            <a:ext cx="415764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5603847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311760" y="992640"/>
            <a:ext cx="8520480" cy="273696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311760" y="3779040"/>
            <a:ext cx="4157640" cy="1056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 name="Google Shape;32;p9"/>
          <p:cNvSpPr txBox="1">
            <a:spLocks noGrp="1"/>
          </p:cNvSpPr>
          <p:nvPr>
            <p:ph type="body" idx="2"/>
          </p:nvPr>
        </p:nvSpPr>
        <p:spPr>
          <a:xfrm>
            <a:off x="4677840" y="3779040"/>
            <a:ext cx="415764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p9"/>
          <p:cNvSpPr txBox="1">
            <a:spLocks noGrp="1"/>
          </p:cNvSpPr>
          <p:nvPr>
            <p:ph type="body" idx="3"/>
          </p:nvPr>
        </p:nvSpPr>
        <p:spPr>
          <a:xfrm>
            <a:off x="4677840" y="4331520"/>
            <a:ext cx="415764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7933138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311760" y="992640"/>
            <a:ext cx="8520480" cy="273696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
          <p:cNvSpPr txBox="1">
            <a:spLocks noGrp="1"/>
          </p:cNvSpPr>
          <p:nvPr>
            <p:ph type="body" idx="1"/>
          </p:nvPr>
        </p:nvSpPr>
        <p:spPr>
          <a:xfrm>
            <a:off x="311760" y="3779040"/>
            <a:ext cx="415764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7" name="Google Shape;37;p10"/>
          <p:cNvSpPr txBox="1">
            <a:spLocks noGrp="1"/>
          </p:cNvSpPr>
          <p:nvPr>
            <p:ph type="body" idx="2"/>
          </p:nvPr>
        </p:nvSpPr>
        <p:spPr>
          <a:xfrm>
            <a:off x="4677840" y="3779040"/>
            <a:ext cx="415764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8" name="Google Shape;38;p10"/>
          <p:cNvSpPr txBox="1">
            <a:spLocks noGrp="1"/>
          </p:cNvSpPr>
          <p:nvPr>
            <p:ph type="body" idx="3"/>
          </p:nvPr>
        </p:nvSpPr>
        <p:spPr>
          <a:xfrm>
            <a:off x="311760" y="4331520"/>
            <a:ext cx="852048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9264639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39"/>
        <p:cNvGrpSpPr/>
        <p:nvPr/>
      </p:nvGrpSpPr>
      <p:grpSpPr>
        <a:xfrm>
          <a:off x="0" y="0"/>
          <a:ext cx="0" cy="0"/>
          <a:chOff x="0" y="0"/>
          <a:chExt cx="0" cy="0"/>
        </a:xfrm>
      </p:grpSpPr>
      <p:sp>
        <p:nvSpPr>
          <p:cNvPr id="40" name="Google Shape;40;p11"/>
          <p:cNvSpPr txBox="1">
            <a:spLocks noGrp="1"/>
          </p:cNvSpPr>
          <p:nvPr>
            <p:ph type="title"/>
          </p:nvPr>
        </p:nvSpPr>
        <p:spPr>
          <a:xfrm>
            <a:off x="311760" y="992640"/>
            <a:ext cx="8520480" cy="273696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1"/>
          <p:cNvSpPr txBox="1">
            <a:spLocks noGrp="1"/>
          </p:cNvSpPr>
          <p:nvPr>
            <p:ph type="body" idx="1"/>
          </p:nvPr>
        </p:nvSpPr>
        <p:spPr>
          <a:xfrm>
            <a:off x="311760" y="3779040"/>
            <a:ext cx="852048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2" name="Google Shape;42;p11"/>
          <p:cNvSpPr txBox="1">
            <a:spLocks noGrp="1"/>
          </p:cNvSpPr>
          <p:nvPr>
            <p:ph type="body" idx="2"/>
          </p:nvPr>
        </p:nvSpPr>
        <p:spPr>
          <a:xfrm>
            <a:off x="311760" y="4331520"/>
            <a:ext cx="852048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0375331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311760" y="992640"/>
            <a:ext cx="8520480" cy="273696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2"/>
          <p:cNvSpPr txBox="1">
            <a:spLocks noGrp="1"/>
          </p:cNvSpPr>
          <p:nvPr>
            <p:ph type="body" idx="1"/>
          </p:nvPr>
        </p:nvSpPr>
        <p:spPr>
          <a:xfrm>
            <a:off x="311760" y="3779040"/>
            <a:ext cx="415764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6" name="Google Shape;46;p12"/>
          <p:cNvSpPr txBox="1">
            <a:spLocks noGrp="1"/>
          </p:cNvSpPr>
          <p:nvPr>
            <p:ph type="body" idx="2"/>
          </p:nvPr>
        </p:nvSpPr>
        <p:spPr>
          <a:xfrm>
            <a:off x="4677840" y="3779040"/>
            <a:ext cx="415764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7" name="Google Shape;47;p12"/>
          <p:cNvSpPr txBox="1">
            <a:spLocks noGrp="1"/>
          </p:cNvSpPr>
          <p:nvPr>
            <p:ph type="body" idx="3"/>
          </p:nvPr>
        </p:nvSpPr>
        <p:spPr>
          <a:xfrm>
            <a:off x="311760" y="4331520"/>
            <a:ext cx="415764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 name="Google Shape;48;p12"/>
          <p:cNvSpPr txBox="1">
            <a:spLocks noGrp="1"/>
          </p:cNvSpPr>
          <p:nvPr>
            <p:ph type="body" idx="4"/>
          </p:nvPr>
        </p:nvSpPr>
        <p:spPr>
          <a:xfrm>
            <a:off x="4677840" y="4331520"/>
            <a:ext cx="415764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5892536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311760" y="992640"/>
            <a:ext cx="8520480" cy="273696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3"/>
          <p:cNvSpPr txBox="1">
            <a:spLocks noGrp="1"/>
          </p:cNvSpPr>
          <p:nvPr>
            <p:ph type="body" idx="1"/>
          </p:nvPr>
        </p:nvSpPr>
        <p:spPr>
          <a:xfrm>
            <a:off x="311760" y="3779040"/>
            <a:ext cx="274320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 name="Google Shape;52;p13"/>
          <p:cNvSpPr txBox="1">
            <a:spLocks noGrp="1"/>
          </p:cNvSpPr>
          <p:nvPr>
            <p:ph type="body" idx="2"/>
          </p:nvPr>
        </p:nvSpPr>
        <p:spPr>
          <a:xfrm>
            <a:off x="3192480" y="3779040"/>
            <a:ext cx="274320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 name="Google Shape;53;p13"/>
          <p:cNvSpPr txBox="1">
            <a:spLocks noGrp="1"/>
          </p:cNvSpPr>
          <p:nvPr>
            <p:ph type="body" idx="3"/>
          </p:nvPr>
        </p:nvSpPr>
        <p:spPr>
          <a:xfrm>
            <a:off x="6073200" y="3779040"/>
            <a:ext cx="274320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4" name="Google Shape;54;p13"/>
          <p:cNvSpPr txBox="1">
            <a:spLocks noGrp="1"/>
          </p:cNvSpPr>
          <p:nvPr>
            <p:ph type="body" idx="4"/>
          </p:nvPr>
        </p:nvSpPr>
        <p:spPr>
          <a:xfrm>
            <a:off x="311760" y="4331520"/>
            <a:ext cx="274320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5" name="Google Shape;55;p13"/>
          <p:cNvSpPr txBox="1">
            <a:spLocks noGrp="1"/>
          </p:cNvSpPr>
          <p:nvPr>
            <p:ph type="body" idx="5"/>
          </p:nvPr>
        </p:nvSpPr>
        <p:spPr>
          <a:xfrm>
            <a:off x="3192480" y="4331520"/>
            <a:ext cx="274320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6" name="Google Shape;56;p13"/>
          <p:cNvSpPr txBox="1">
            <a:spLocks noGrp="1"/>
          </p:cNvSpPr>
          <p:nvPr>
            <p:ph type="body" idx="6"/>
          </p:nvPr>
        </p:nvSpPr>
        <p:spPr>
          <a:xfrm>
            <a:off x="6073200" y="4331520"/>
            <a:ext cx="2743200" cy="50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9190456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2901180" cy="6858000"/>
          </a:xfrm>
        </p:spPr>
        <p:txBody>
          <a:bodyPr>
            <a:normAutofit/>
          </a:bodyPr>
          <a:lstStyle>
            <a:lvl1pPr>
              <a:defRPr sz="1050"/>
            </a:lvl1pPr>
          </a:lstStyle>
          <a:p>
            <a:r>
              <a:rPr lang="en-US" smtClean="0"/>
              <a:t>Click icon to add picture</a:t>
            </a:r>
            <a:endParaRPr lang="en-US"/>
          </a:p>
        </p:txBody>
      </p:sp>
    </p:spTree>
    <p:extLst>
      <p:ext uri="{BB962C8B-B14F-4D97-AF65-F5344CB8AC3E}">
        <p14:creationId xmlns:p14="http://schemas.microsoft.com/office/powerpoint/2010/main" val="164001317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3369483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01_Title Slide">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 xmlns:a16="http://schemas.microsoft.com/office/drawing/2014/main" id="{8B61104C-677B-6F43-85D7-55027E972F6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4657" t="23561"/>
          <a:stretch/>
        </p:blipFill>
        <p:spPr bwMode="auto">
          <a:xfrm>
            <a:off x="1" y="-2"/>
            <a:ext cx="4010726" cy="524214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8">
            <a:extLst>
              <a:ext uri="{FF2B5EF4-FFF2-40B4-BE49-F238E27FC236}">
                <a16:creationId xmlns="" xmlns:a16="http://schemas.microsoft.com/office/drawing/2014/main" id="{3D135A81-65C3-1044-ADDD-43EF917C31C1}"/>
              </a:ext>
            </a:extLst>
          </p:cNvPr>
          <p:cNvSpPr>
            <a:spLocks noGrp="1"/>
          </p:cNvSpPr>
          <p:nvPr>
            <p:ph type="body" sz="quarter" idx="18" hasCustomPrompt="1"/>
          </p:nvPr>
        </p:nvSpPr>
        <p:spPr>
          <a:xfrm>
            <a:off x="2395602" y="2420009"/>
            <a:ext cx="5749447" cy="2006600"/>
          </a:xfrm>
        </p:spPr>
        <p:txBody>
          <a:bodyPr>
            <a:noAutofit/>
          </a:bodyPr>
          <a:lstStyle>
            <a:lvl1pPr marL="0" indent="0">
              <a:buNone/>
              <a:defRPr sz="6000" b="1" cap="none" baseline="0">
                <a:solidFill>
                  <a:schemeClr val="bg2">
                    <a:lumMod val="75000"/>
                  </a:schemeClr>
                </a:solidFill>
                <a:latin typeface="+mn-lt"/>
                <a:ea typeface="Calibri" panose="020F0502020204030204" pitchFamily="34" charset="0"/>
                <a:cs typeface="Calibri" panose="020F0502020204030204" pitchFamily="34" charset="0"/>
              </a:defRPr>
            </a:lvl1pPr>
          </a:lstStyle>
          <a:p>
            <a:pPr lvl="0"/>
            <a:r>
              <a:rPr lang="en-GB" dirty="0"/>
              <a:t>Title</a:t>
            </a:r>
          </a:p>
        </p:txBody>
      </p:sp>
      <p:sp>
        <p:nvSpPr>
          <p:cNvPr id="9" name="Text Placeholder 11">
            <a:extLst>
              <a:ext uri="{FF2B5EF4-FFF2-40B4-BE49-F238E27FC236}">
                <a16:creationId xmlns="" xmlns:a16="http://schemas.microsoft.com/office/drawing/2014/main" id="{DD5BEB8A-43C3-3E48-81C9-CBB779AEE9F3}"/>
              </a:ext>
            </a:extLst>
          </p:cNvPr>
          <p:cNvSpPr>
            <a:spLocks noGrp="1"/>
          </p:cNvSpPr>
          <p:nvPr>
            <p:ph type="body" sz="quarter" idx="19"/>
          </p:nvPr>
        </p:nvSpPr>
        <p:spPr>
          <a:xfrm>
            <a:off x="2395602" y="4683770"/>
            <a:ext cx="5824603"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0" name="Text Placeholder 11">
            <a:extLst>
              <a:ext uri="{FF2B5EF4-FFF2-40B4-BE49-F238E27FC236}">
                <a16:creationId xmlns="" xmlns:a16="http://schemas.microsoft.com/office/drawing/2014/main" id="{12D0491A-DF8C-EF4F-B9C3-9FCD6BB7E6A2}"/>
              </a:ext>
            </a:extLst>
          </p:cNvPr>
          <p:cNvSpPr>
            <a:spLocks noGrp="1"/>
          </p:cNvSpPr>
          <p:nvPr>
            <p:ph type="body" sz="quarter" idx="20" hasCustomPrompt="1"/>
          </p:nvPr>
        </p:nvSpPr>
        <p:spPr>
          <a:xfrm>
            <a:off x="6320118" y="163865"/>
            <a:ext cx="2659655"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itle 1">
            <a:extLst>
              <a:ext uri="{FF2B5EF4-FFF2-40B4-BE49-F238E27FC236}">
                <a16:creationId xmlns="" xmlns:a16="http://schemas.microsoft.com/office/drawing/2014/main" id="{658EDEE1-8AC4-F347-B6FF-158E4DE04315}"/>
              </a:ext>
            </a:extLst>
          </p:cNvPr>
          <p:cNvSpPr txBox="1">
            <a:spLocks noChangeAspect="1"/>
          </p:cNvSpPr>
          <p:nvPr userDrawn="1"/>
        </p:nvSpPr>
        <p:spPr>
          <a:xfrm>
            <a:off x="7207773" y="6442430"/>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dirty="0">
                <a:solidFill>
                  <a:srgbClr val="222080"/>
                </a:solidFill>
                <a:latin typeface="Calibri Light" panose="020F0302020204030204"/>
                <a:ea typeface="Open Sans" charset="0"/>
                <a:cs typeface="Calibri" panose="020F0502020204030204" pitchFamily="34" charset="0"/>
              </a:rPr>
              <a:t>@</a:t>
            </a:r>
            <a:r>
              <a:rPr lang="en-US" sz="1200" b="1" spc="0" dirty="0" err="1">
                <a:solidFill>
                  <a:srgbClr val="222080"/>
                </a:solidFill>
                <a:latin typeface="Calibri Light" panose="020F0302020204030204"/>
                <a:ea typeface="Open Sans" charset="0"/>
                <a:cs typeface="Calibri" panose="020F0502020204030204" pitchFamily="34" charset="0"/>
              </a:rPr>
              <a:t>openaire_eu</a:t>
            </a:r>
            <a:endParaRPr lang="en-US" sz="1200" b="1" spc="0" dirty="0">
              <a:solidFill>
                <a:srgbClr val="222080"/>
              </a:solidFill>
              <a:latin typeface="Calibri Light" panose="020F0302020204030204"/>
              <a:ea typeface="Open Sans" charset="0"/>
              <a:cs typeface="Calibri" panose="020F0502020204030204" pitchFamily="34" charset="0"/>
            </a:endParaRPr>
          </a:p>
        </p:txBody>
      </p:sp>
      <p:pic>
        <p:nvPicPr>
          <p:cNvPr id="12" name="Graphic 11">
            <a:extLst>
              <a:ext uri="{FF2B5EF4-FFF2-40B4-BE49-F238E27FC236}">
                <a16:creationId xmlns="" xmlns:a16="http://schemas.microsoft.com/office/drawing/2014/main" id="{73C9E1DF-CE37-7A49-A3B7-C4A4EF7A047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605725" y="6372763"/>
            <a:ext cx="243000" cy="324000"/>
          </a:xfrm>
          <a:prstGeom prst="rect">
            <a:avLst/>
          </a:prstGeom>
        </p:spPr>
      </p:pic>
      <p:sp>
        <p:nvSpPr>
          <p:cNvPr id="13" name="바닥글 개체 틀 3">
            <a:extLst>
              <a:ext uri="{FF2B5EF4-FFF2-40B4-BE49-F238E27FC236}">
                <a16:creationId xmlns="" xmlns:a16="http://schemas.microsoft.com/office/drawing/2014/main" id="{B2B41314-E0AF-BF4C-93F3-F23FEA860474}"/>
              </a:ext>
            </a:extLst>
          </p:cNvPr>
          <p:cNvSpPr>
            <a:spLocks noGrp="1"/>
          </p:cNvSpPr>
          <p:nvPr>
            <p:ph type="ftr" sz="quarter" idx="11"/>
          </p:nvPr>
        </p:nvSpPr>
        <p:spPr>
          <a:xfrm>
            <a:off x="2395602" y="6353706"/>
            <a:ext cx="4593922" cy="492915"/>
          </a:xfrm>
        </p:spPr>
        <p:txBody>
          <a:bodyPr/>
          <a:lstStyle/>
          <a:p>
            <a:r>
              <a:rPr lang="en-GB" altLang="ko-KR" dirty="0">
                <a:solidFill>
                  <a:srgbClr val="222080">
                    <a:tint val="75000"/>
                  </a:srgbClr>
                </a:solidFill>
              </a:rPr>
              <a:t>Evidence Based Policymaking in Europe Summit: 2021 | Dec 9-10, 2021</a:t>
            </a:r>
            <a:endParaRPr lang="ko-KR" altLang="en-US" dirty="0">
              <a:solidFill>
                <a:srgbClr val="222080">
                  <a:tint val="75000"/>
                </a:srgbClr>
              </a:solidFill>
            </a:endParaRPr>
          </a:p>
        </p:txBody>
      </p:sp>
      <p:pic>
        <p:nvPicPr>
          <p:cNvPr id="14" name="Picture 2">
            <a:extLst>
              <a:ext uri="{FF2B5EF4-FFF2-40B4-BE49-F238E27FC236}">
                <a16:creationId xmlns="" xmlns:a16="http://schemas.microsoft.com/office/drawing/2014/main" id="{64AE2ADF-8610-C24E-A43C-7742771DA71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C097CC0C-8552-B046-B7F6-F930B5523D8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086273" y="6424138"/>
            <a:ext cx="243000" cy="269999"/>
          </a:xfrm>
          <a:prstGeom prst="rect">
            <a:avLst/>
          </a:prstGeom>
        </p:spPr>
      </p:pic>
      <p:pic>
        <p:nvPicPr>
          <p:cNvPr id="16" name="Picture 15">
            <a:extLst>
              <a:ext uri="{FF2B5EF4-FFF2-40B4-BE49-F238E27FC236}">
                <a16:creationId xmlns="" xmlns:a16="http://schemas.microsoft.com/office/drawing/2014/main" id="{31B7AED5-BAC3-4D4A-BD2F-8D627ED172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29214" y="6353705"/>
            <a:ext cx="907694" cy="432000"/>
          </a:xfrm>
          <a:prstGeom prst="rect">
            <a:avLst/>
          </a:prstGeom>
        </p:spPr>
      </p:pic>
    </p:spTree>
    <p:extLst>
      <p:ext uri="{BB962C8B-B14F-4D97-AF65-F5344CB8AC3E}">
        <p14:creationId xmlns:p14="http://schemas.microsoft.com/office/powerpoint/2010/main" val="7663843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_1_light_background">
    <p:bg>
      <p:bgRef idx="1001">
        <a:schemeClr val="bg1"/>
      </p:bgRef>
    </p:bg>
    <p:spTree>
      <p:nvGrpSpPr>
        <p:cNvPr id="1" name=""/>
        <p:cNvGrpSpPr/>
        <p:nvPr/>
      </p:nvGrpSpPr>
      <p:grpSpPr>
        <a:xfrm>
          <a:off x="0" y="0"/>
          <a:ext cx="0" cy="0"/>
          <a:chOff x="0" y="0"/>
          <a:chExt cx="0" cy="0"/>
        </a:xfrm>
      </p:grpSpPr>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lvl1pPr>
              <a:defRPr>
                <a:latin typeface="+mn-lt"/>
              </a:defRPr>
            </a:lvl1pPr>
          </a:lstStyle>
          <a:p>
            <a:endParaRPr lang="ko-KR" altLang="en-US" dirty="0"/>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lvl1pPr>
              <a:defRPr>
                <a:latin typeface="+mn-lt"/>
              </a:defRPr>
            </a:lvl1pPr>
          </a:lstStyle>
          <a:p>
            <a:endParaRPr lang="ko-KR" altLang="en-US" dirty="0"/>
          </a:p>
        </p:txBody>
      </p:sp>
      <p:sp>
        <p:nvSpPr>
          <p:cNvPr id="11" name="Text Placeholder 8">
            <a:extLst>
              <a:ext uri="{FF2B5EF4-FFF2-40B4-BE49-F238E27FC236}">
                <a16:creationId xmlns="" xmlns:a16="http://schemas.microsoft.com/office/drawing/2014/main" id="{C167E905-9829-3A48-B64E-3F05C83C529D}"/>
              </a:ext>
            </a:extLst>
          </p:cNvPr>
          <p:cNvSpPr>
            <a:spLocks noGrp="1"/>
          </p:cNvSpPr>
          <p:nvPr>
            <p:ph type="body" sz="quarter" idx="18" hasCustomPrompt="1"/>
          </p:nvPr>
        </p:nvSpPr>
        <p:spPr>
          <a:xfrm>
            <a:off x="1933575" y="3749742"/>
            <a:ext cx="6915150" cy="2006600"/>
          </a:xfrm>
        </p:spPr>
        <p:txBody>
          <a:bodyPr>
            <a:noAutofit/>
          </a:bodyPr>
          <a:lstStyle>
            <a:lvl1pPr marL="0" indent="0" algn="r">
              <a:buNone/>
              <a:defRPr sz="6000" b="1">
                <a:solidFill>
                  <a:schemeClr val="bg2"/>
                </a:solidFill>
                <a:latin typeface="+mj-lt"/>
                <a:ea typeface="Calibri" panose="020F0502020204030204" pitchFamily="34" charset="0"/>
                <a:cs typeface="Calibri" panose="020F0502020204030204" pitchFamily="34"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72020A61-98B8-4D42-B44D-28436F578240}"/>
              </a:ext>
            </a:extLst>
          </p:cNvPr>
          <p:cNvSpPr>
            <a:spLocks noGrp="1"/>
          </p:cNvSpPr>
          <p:nvPr>
            <p:ph type="body" sz="quarter" idx="19"/>
          </p:nvPr>
        </p:nvSpPr>
        <p:spPr>
          <a:xfrm>
            <a:off x="4695825" y="3038475"/>
            <a:ext cx="4152900" cy="520700"/>
          </a:xfrm>
        </p:spPr>
        <p:txBody>
          <a:bodyPr/>
          <a:lstStyle>
            <a:lvl1pPr marL="0" indent="0" algn="r">
              <a:buNone/>
              <a:defRPr b="0" i="0">
                <a:solidFill>
                  <a:schemeClr val="accent3">
                    <a:lumMod val="75000"/>
                  </a:schemeClr>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 xmlns:a16="http://schemas.microsoft.com/office/drawing/2014/main" id="{EEB0AF54-F642-CC4C-A853-9CACB1646C6C}"/>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accent6"/>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 xmlns:a16="http://schemas.microsoft.com/office/drawing/2014/main" id="{59D6FC93-08E4-3643-8D34-1D4297EB1D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51108" y="208743"/>
            <a:ext cx="243000" cy="269999"/>
          </a:xfrm>
          <a:prstGeom prst="rect">
            <a:avLst/>
          </a:prstGeom>
        </p:spPr>
      </p:pic>
      <p:sp>
        <p:nvSpPr>
          <p:cNvPr id="15" name="Title 1">
            <a:extLst>
              <a:ext uri="{FF2B5EF4-FFF2-40B4-BE49-F238E27FC236}">
                <a16:creationId xmlns="" xmlns:a16="http://schemas.microsoft.com/office/drawing/2014/main" id="{F1C04362-43E0-8443-9DD7-E8C7838A0A0B}"/>
              </a:ext>
            </a:extLst>
          </p:cNvPr>
          <p:cNvSpPr txBox="1">
            <a:spLocks noChangeAspect="1"/>
          </p:cNvSpPr>
          <p:nvPr userDrawn="1"/>
        </p:nvSpPr>
        <p:spPr>
          <a:xfrm>
            <a:off x="7819789" y="212646"/>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dirty="0">
                <a:solidFill>
                  <a:srgbClr val="222080"/>
                </a:solidFill>
                <a:latin typeface="Calibri Light" panose="020F0302020204030204"/>
                <a:ea typeface="Open Sans" charset="0"/>
                <a:cs typeface="Calibri" panose="020F0502020204030204" pitchFamily="34" charset="0"/>
              </a:rPr>
              <a:t>@</a:t>
            </a:r>
            <a:r>
              <a:rPr lang="en-US" sz="1200" b="1" spc="0" dirty="0" err="1">
                <a:solidFill>
                  <a:srgbClr val="222080"/>
                </a:solidFill>
                <a:latin typeface="Calibri Light" panose="020F0302020204030204"/>
                <a:ea typeface="Open Sans" charset="0"/>
                <a:cs typeface="Calibri" panose="020F0502020204030204" pitchFamily="34" charset="0"/>
              </a:rPr>
              <a:t>openaire_eu</a:t>
            </a:r>
            <a:endParaRPr lang="en-US" sz="1200" b="1" spc="0" dirty="0">
              <a:solidFill>
                <a:srgbClr val="222080"/>
              </a:solidFill>
              <a:latin typeface="Calibri Light" panose="020F0302020204030204"/>
              <a:ea typeface="Open Sans" charset="0"/>
              <a:cs typeface="Calibri" panose="020F0502020204030204" pitchFamily="34" charset="0"/>
            </a:endParaRPr>
          </a:p>
        </p:txBody>
      </p:sp>
      <p:pic>
        <p:nvPicPr>
          <p:cNvPr id="16" name="Graphic 15">
            <a:extLst>
              <a:ext uri="{FF2B5EF4-FFF2-40B4-BE49-F238E27FC236}">
                <a16:creationId xmlns="" xmlns:a16="http://schemas.microsoft.com/office/drawing/2014/main"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605725" y="6372763"/>
            <a:ext cx="243000" cy="324000"/>
          </a:xfrm>
          <a:prstGeom prst="rect">
            <a:avLst/>
          </a:prstGeom>
        </p:spPr>
      </p:pic>
      <p:sp>
        <p:nvSpPr>
          <p:cNvPr id="4" name="바닥글 개체 틀 3"/>
          <p:cNvSpPr>
            <a:spLocks noGrp="1"/>
          </p:cNvSpPr>
          <p:nvPr>
            <p:ph type="ftr" sz="quarter" idx="11"/>
          </p:nvPr>
        </p:nvSpPr>
        <p:spPr>
          <a:xfrm>
            <a:off x="1380403" y="6356351"/>
            <a:ext cx="7018298" cy="365125"/>
          </a:xfrm>
        </p:spPr>
        <p:txBody>
          <a:bodyPr/>
          <a:lstStyle/>
          <a:p>
            <a:r>
              <a:rPr lang="en-GB" altLang="ko-KR" dirty="0">
                <a:solidFill>
                  <a:srgbClr val="222080">
                    <a:tint val="75000"/>
                  </a:srgbClr>
                </a:solidFill>
              </a:rPr>
              <a:t>Evidence Based Policymaking in Europe Summit: 2021 | Dec 9-10, 2021</a:t>
            </a:r>
            <a:endParaRPr lang="ko-KR" altLang="en-US" dirty="0">
              <a:solidFill>
                <a:srgbClr val="222080">
                  <a:tint val="75000"/>
                </a:srgbClr>
              </a:solidFill>
            </a:endParaRPr>
          </a:p>
        </p:txBody>
      </p:sp>
      <p:pic>
        <p:nvPicPr>
          <p:cNvPr id="18" name="Picture 17">
            <a:extLst>
              <a:ext uri="{FF2B5EF4-FFF2-40B4-BE49-F238E27FC236}">
                <a16:creationId xmlns="" xmlns:a16="http://schemas.microsoft.com/office/drawing/2014/main" id="{3F26B505-CC0E-A247-B5EB-95E9D39260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spTree>
    <p:extLst>
      <p:ext uri="{BB962C8B-B14F-4D97-AF65-F5344CB8AC3E}">
        <p14:creationId xmlns:p14="http://schemas.microsoft.com/office/powerpoint/2010/main" val="425601369"/>
      </p:ext>
    </p:extLst>
  </p:cSld>
  <p:clrMapOvr>
    <a:overrideClrMapping bg1="lt1" tx1="dk1" bg2="lt2" tx2="dk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itle_1_with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a:xfrm>
            <a:off x="1721224" y="6356351"/>
            <a:ext cx="5972222" cy="33226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 name="슬라이드 번호 개체 틀 4"/>
          <p:cNvSpPr>
            <a:spLocks noGrp="1"/>
          </p:cNvSpPr>
          <p:nvPr>
            <p:ph type="sldNum" sz="quarter" idx="12"/>
          </p:nvPr>
        </p:nvSpPr>
        <p:spPr>
          <a:xfrm>
            <a:off x="8441453" y="6356351"/>
            <a:ext cx="485775" cy="365125"/>
          </a:xfrm>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dirty="0"/>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9" name="Text Placeholder 8">
            <a:extLst>
              <a:ext uri="{FF2B5EF4-FFF2-40B4-BE49-F238E27FC236}">
                <a16:creationId xmlns="" xmlns:a16="http://schemas.microsoft.com/office/drawing/2014/main" id="{80992362-4125-4340-9966-541A34DE2055}"/>
              </a:ext>
            </a:extLst>
          </p:cNvPr>
          <p:cNvSpPr>
            <a:spLocks noGrp="1"/>
          </p:cNvSpPr>
          <p:nvPr>
            <p:ph type="body" sz="quarter" idx="18" hasCustomPrompt="1"/>
          </p:nvPr>
        </p:nvSpPr>
        <p:spPr>
          <a:xfrm>
            <a:off x="1933575" y="3749742"/>
            <a:ext cx="6915150" cy="2006600"/>
          </a:xfrm>
        </p:spPr>
        <p:txBody>
          <a:bodyPr anchor="ctr">
            <a:normAutofit/>
          </a:bodyPr>
          <a:lstStyle>
            <a:lvl1pPr marL="0" indent="0" algn="r">
              <a:buNone/>
              <a:defRPr sz="6000" b="1" cap="all" spc="150" baseline="0">
                <a:solidFill>
                  <a:schemeClr val="bg1"/>
                </a:solidFill>
                <a:latin typeface="+mj-lt"/>
                <a:ea typeface="Calibri" panose="020F0502020204030204" pitchFamily="34" charset="0"/>
                <a:cs typeface="Calibri" panose="020F0502020204030204" pitchFamily="34"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33FF3C51-D339-F949-A857-ABE561718528}"/>
              </a:ext>
            </a:extLst>
          </p:cNvPr>
          <p:cNvSpPr>
            <a:spLocks noGrp="1"/>
          </p:cNvSpPr>
          <p:nvPr>
            <p:ph type="body" sz="quarter" idx="19"/>
          </p:nvPr>
        </p:nvSpPr>
        <p:spPr>
          <a:xfrm>
            <a:off x="4695825" y="3038475"/>
            <a:ext cx="4152900" cy="520700"/>
          </a:xfrm>
        </p:spPr>
        <p:txBody>
          <a:bodyPr/>
          <a:lstStyle>
            <a:lvl1pPr marL="0" indent="0" algn="r">
              <a:buNone/>
              <a:defRPr b="0" i="0">
                <a:solidFill>
                  <a:schemeClr val="accent1">
                    <a:lumMod val="10000"/>
                    <a:lumOff val="90000"/>
                  </a:schemeClr>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ext Placeholder 11">
            <a:extLst>
              <a:ext uri="{FF2B5EF4-FFF2-40B4-BE49-F238E27FC236}">
                <a16:creationId xmlns="" xmlns:a16="http://schemas.microsoft.com/office/drawing/2014/main" id="{89132107-9BEC-2C42-9E15-081F25E2740E}"/>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accent5"/>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3" name="Picture 12">
            <a:extLst>
              <a:ext uri="{FF2B5EF4-FFF2-40B4-BE49-F238E27FC236}">
                <a16:creationId xmlns="" xmlns:a16="http://schemas.microsoft.com/office/drawing/2014/main" id="{C2829133-341C-E047-91B5-EACB37D02FB4}"/>
              </a:ext>
            </a:extLst>
          </p:cNvPr>
          <p:cNvPicPr>
            <a:picLocks noChangeAspect="1"/>
          </p:cNvPicPr>
          <p:nvPr userDrawn="1"/>
        </p:nvPicPr>
        <p:blipFill>
          <a:blip r:embed="rId3">
            <a:biLevel thresh="50000"/>
            <a:extLst>
              <a:ext uri="{28A0092B-C50C-407E-A947-70E740481C1C}">
                <a14:useLocalDpi xmlns:a14="http://schemas.microsoft.com/office/drawing/2010/main"/>
              </a:ext>
            </a:extLst>
          </a:blip>
          <a:stretch>
            <a:fillRect/>
          </a:stretch>
        </p:blipFill>
        <p:spPr>
          <a:xfrm>
            <a:off x="7617723" y="264418"/>
            <a:ext cx="291601" cy="324000"/>
          </a:xfrm>
          <a:prstGeom prst="rect">
            <a:avLst/>
          </a:prstGeom>
        </p:spPr>
      </p:pic>
      <p:sp>
        <p:nvSpPr>
          <p:cNvPr id="14" name="Title 1">
            <a:extLst>
              <a:ext uri="{FF2B5EF4-FFF2-40B4-BE49-F238E27FC236}">
                <a16:creationId xmlns="" xmlns:a16="http://schemas.microsoft.com/office/drawing/2014/main" id="{EEAE770A-E79A-AE44-A90F-463389D7F8AD}"/>
              </a:ext>
            </a:extLst>
          </p:cNvPr>
          <p:cNvSpPr txBox="1">
            <a:spLocks/>
          </p:cNvSpPr>
          <p:nvPr userDrawn="1"/>
        </p:nvSpPr>
        <p:spPr>
          <a:xfrm>
            <a:off x="7741285" y="295195"/>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dirty="0">
                <a:solidFill>
                  <a:srgbClr val="FFFFFF"/>
                </a:solidFill>
                <a:latin typeface="Calibri Light" panose="020F0302020204030204"/>
                <a:ea typeface="Open Sans" charset="0"/>
                <a:cs typeface="Calibri" panose="020F0502020204030204" pitchFamily="34" charset="0"/>
              </a:rPr>
              <a:t>@</a:t>
            </a:r>
            <a:r>
              <a:rPr lang="en-US" sz="1200" b="1" spc="0" dirty="0" err="1">
                <a:solidFill>
                  <a:srgbClr val="FFFFFF"/>
                </a:solidFill>
                <a:latin typeface="Calibri Light" panose="020F0302020204030204"/>
                <a:ea typeface="Open Sans" charset="0"/>
                <a:cs typeface="Calibri" panose="020F0502020204030204" pitchFamily="34" charset="0"/>
              </a:rPr>
              <a:t>openaire_eu</a:t>
            </a:r>
            <a:endParaRPr lang="en-US" sz="1200" b="1" spc="0" dirty="0">
              <a:solidFill>
                <a:srgbClr val="FFFFFF"/>
              </a:solidFill>
              <a:latin typeface="Calibri Light" panose="020F0302020204030204"/>
              <a:ea typeface="Open Sans" charset="0"/>
              <a:cs typeface="Calibri" panose="020F0502020204030204" pitchFamily="34" charset="0"/>
            </a:endParaRPr>
          </a:p>
        </p:txBody>
      </p:sp>
      <p:pic>
        <p:nvPicPr>
          <p:cNvPr id="8" name="Graphic 7">
            <a:extLst>
              <a:ext uri="{FF2B5EF4-FFF2-40B4-BE49-F238E27FC236}">
                <a16:creationId xmlns="" xmlns:a16="http://schemas.microsoft.com/office/drawing/2014/main" id="{23252491-6812-394B-8CAD-8676F9FF76A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86444" y="6387072"/>
            <a:ext cx="243000" cy="324000"/>
          </a:xfrm>
          <a:prstGeom prst="rect">
            <a:avLst/>
          </a:prstGeom>
        </p:spPr>
      </p:pic>
      <p:pic>
        <p:nvPicPr>
          <p:cNvPr id="18" name="Picture 17" descr="A picture containing text, clipart&#10;&#10;Description automatically generated">
            <a:extLst>
              <a:ext uri="{FF2B5EF4-FFF2-40B4-BE49-F238E27FC236}">
                <a16:creationId xmlns="" xmlns:a16="http://schemas.microsoft.com/office/drawing/2014/main" id="{2EC3170E-1971-D64F-8793-917EDC7D1CC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pic>
        <p:nvPicPr>
          <p:cNvPr id="15" name="Picture 2">
            <a:extLst>
              <a:ext uri="{FF2B5EF4-FFF2-40B4-BE49-F238E27FC236}">
                <a16:creationId xmlns="" xmlns:a16="http://schemas.microsoft.com/office/drawing/2014/main" id="{6B03104E-C377-E744-B319-CB9D49C2EA3E}"/>
              </a:ext>
            </a:extLst>
          </p:cNvPr>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9349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Blank_background_picture">
    <p:spTree>
      <p:nvGrpSpPr>
        <p:cNvPr id="1" name=""/>
        <p:cNvGrpSpPr/>
        <p:nvPr/>
      </p:nvGrpSpPr>
      <p:grpSpPr>
        <a:xfrm>
          <a:off x="0" y="0"/>
          <a:ext cx="0" cy="0"/>
          <a:chOff x="0" y="0"/>
          <a:chExt cx="0" cy="0"/>
        </a:xfrm>
      </p:grpSpPr>
      <p:sp>
        <p:nvSpPr>
          <p:cNvPr id="56" name="Picture Placeholder 55">
            <a:extLst>
              <a:ext uri="{FF2B5EF4-FFF2-40B4-BE49-F238E27FC236}">
                <a16:creationId xmlns="" xmlns:a16="http://schemas.microsoft.com/office/drawing/2014/main" id="{3235324E-290D-B544-8FCE-CFD1CB186F04}"/>
              </a:ext>
            </a:extLst>
          </p:cNvPr>
          <p:cNvSpPr>
            <a:spLocks noGrp="1"/>
          </p:cNvSpPr>
          <p:nvPr>
            <p:ph type="pic" sz="quarter" idx="19"/>
          </p:nvPr>
        </p:nvSpPr>
        <p:spPr>
          <a:xfrm>
            <a:off x="0" y="0"/>
            <a:ext cx="9144000" cy="6858000"/>
          </a:xfrm>
          <a:custGeom>
            <a:avLst/>
            <a:gdLst>
              <a:gd name="connsiteX0" fmla="*/ 1386946 w 12192000"/>
              <a:gd name="connsiteY0" fmla="*/ 5128856 h 6858000"/>
              <a:gd name="connsiteX1" fmla="*/ 1386946 w 12192000"/>
              <a:gd name="connsiteY1" fmla="*/ 5136056 h 6858000"/>
              <a:gd name="connsiteX2" fmla="*/ 10754268 w 12192000"/>
              <a:gd name="connsiteY2" fmla="*/ 5136056 h 6858000"/>
              <a:gd name="connsiteX3" fmla="*/ 10754268 w 12192000"/>
              <a:gd name="connsiteY3" fmla="*/ 5128856 h 6858000"/>
              <a:gd name="connsiteX4" fmla="*/ 9405552 w 12192000"/>
              <a:gd name="connsiteY4" fmla="*/ 0 h 6858000"/>
              <a:gd name="connsiteX5" fmla="*/ 11189456 w 12192000"/>
              <a:gd name="connsiteY5" fmla="*/ 0 h 6858000"/>
              <a:gd name="connsiteX6" fmla="*/ 11171395 w 12192000"/>
              <a:gd name="connsiteY6" fmla="*/ 37492 h 6858000"/>
              <a:gd name="connsiteX7" fmla="*/ 10297504 w 12192000"/>
              <a:gd name="connsiteY7" fmla="*/ 557611 h 6858000"/>
              <a:gd name="connsiteX8" fmla="*/ 9423613 w 12192000"/>
              <a:gd name="connsiteY8" fmla="*/ 37492 h 6858000"/>
              <a:gd name="connsiteX9" fmla="*/ 0 w 12192000"/>
              <a:gd name="connsiteY9" fmla="*/ 0 h 6858000"/>
              <a:gd name="connsiteX10" fmla="*/ 8359366 w 12192000"/>
              <a:gd name="connsiteY10" fmla="*/ 0 h 6858000"/>
              <a:gd name="connsiteX11" fmla="*/ 8399180 w 12192000"/>
              <a:gd name="connsiteY11" fmla="*/ 154845 h 6858000"/>
              <a:gd name="connsiteX12" fmla="*/ 10297503 w 12192000"/>
              <a:gd name="connsiteY12" fmla="*/ 1551453 h 6858000"/>
              <a:gd name="connsiteX13" fmla="*/ 12128986 w 12192000"/>
              <a:gd name="connsiteY13" fmla="*/ 337465 h 6858000"/>
              <a:gd name="connsiteX14" fmla="*/ 12192000 w 12192000"/>
              <a:gd name="connsiteY14" fmla="*/ 165297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386946" y="5128856"/>
                </a:moveTo>
                <a:lnTo>
                  <a:pt x="1386946" y="5136056"/>
                </a:lnTo>
                <a:lnTo>
                  <a:pt x="10754268" y="5136056"/>
                </a:lnTo>
                <a:lnTo>
                  <a:pt x="10754268" y="5128856"/>
                </a:lnTo>
                <a:close/>
                <a:moveTo>
                  <a:pt x="9405552" y="0"/>
                </a:moveTo>
                <a:lnTo>
                  <a:pt x="11189456" y="0"/>
                </a:lnTo>
                <a:lnTo>
                  <a:pt x="11171395" y="37492"/>
                </a:lnTo>
                <a:cubicBezTo>
                  <a:pt x="11003099" y="347298"/>
                  <a:pt x="10674862" y="557611"/>
                  <a:pt x="10297504" y="557611"/>
                </a:cubicBezTo>
                <a:cubicBezTo>
                  <a:pt x="9920146" y="557611"/>
                  <a:pt x="9591909" y="347298"/>
                  <a:pt x="9423613" y="37492"/>
                </a:cubicBezTo>
                <a:close/>
                <a:moveTo>
                  <a:pt x="0" y="0"/>
                </a:moveTo>
                <a:lnTo>
                  <a:pt x="8359366" y="0"/>
                </a:lnTo>
                <a:lnTo>
                  <a:pt x="8399180" y="154845"/>
                </a:lnTo>
                <a:cubicBezTo>
                  <a:pt x="8650844" y="963969"/>
                  <a:pt x="9405567" y="1551453"/>
                  <a:pt x="10297503" y="1551453"/>
                </a:cubicBezTo>
                <a:cubicBezTo>
                  <a:pt x="11120829" y="1551453"/>
                  <a:pt x="11827239" y="1050875"/>
                  <a:pt x="12128986" y="337465"/>
                </a:cubicBezTo>
                <a:lnTo>
                  <a:pt x="12192000" y="165297"/>
                </a:lnTo>
                <a:lnTo>
                  <a:pt x="12192000" y="6858000"/>
                </a:lnTo>
                <a:lnTo>
                  <a:pt x="0" y="6858000"/>
                </a:lnTo>
                <a:close/>
              </a:path>
            </a:pathLst>
          </a:custGeom>
        </p:spPr>
        <p:txBody>
          <a:bodyPr wrap="square">
            <a:noAutofit/>
          </a:bodyPr>
          <a:lstStyle/>
          <a:p>
            <a:endParaRPr lang="ko-KR" altLang="en-US"/>
          </a:p>
        </p:txBody>
      </p:sp>
      <p:sp>
        <p:nvSpPr>
          <p:cNvPr id="12" name="바닥글 개체 틀 11"/>
          <p:cNvSpPr>
            <a:spLocks noGrp="1"/>
          </p:cNvSpPr>
          <p:nvPr>
            <p:ph type="ftr" sz="quarter" idx="16"/>
          </p:nvPr>
        </p:nvSpPr>
        <p:spPr>
          <a:xfrm>
            <a:off x="1288192" y="6356351"/>
            <a:ext cx="6783860"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
        <p:nvSpPr>
          <p:cNvPr id="8" name="슬라이드 번호 개체 틀 12">
            <a:extLst>
              <a:ext uri="{FF2B5EF4-FFF2-40B4-BE49-F238E27FC236}">
                <a16:creationId xmlns="" xmlns:a16="http://schemas.microsoft.com/office/drawing/2014/main" id="{B1526702-60FD-CF45-ABFF-486EBF4FA2EA}"/>
              </a:ext>
            </a:extLst>
          </p:cNvPr>
          <p:cNvSpPr>
            <a:spLocks noGrp="1"/>
          </p:cNvSpPr>
          <p:nvPr>
            <p:ph type="sldNum" sz="quarter" idx="17"/>
          </p:nvPr>
        </p:nvSpPr>
        <p:spPr>
          <a:xfrm>
            <a:off x="4423500" y="4977"/>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 name="Text Placeholder 2">
            <a:extLst>
              <a:ext uri="{FF2B5EF4-FFF2-40B4-BE49-F238E27FC236}">
                <a16:creationId xmlns="" xmlns:a16="http://schemas.microsoft.com/office/drawing/2014/main" id="{2143F8E4-4EF9-604A-866E-4FC3440BC10B}"/>
              </a:ext>
            </a:extLst>
          </p:cNvPr>
          <p:cNvSpPr>
            <a:spLocks noGrp="1"/>
          </p:cNvSpPr>
          <p:nvPr>
            <p:ph type="body" sz="quarter" idx="20"/>
          </p:nvPr>
        </p:nvSpPr>
        <p:spPr>
          <a:xfrm>
            <a:off x="1032309" y="1356176"/>
            <a:ext cx="3429000" cy="757237"/>
          </a:xfrm>
        </p:spPr>
        <p:txBody>
          <a:bodyPr>
            <a:normAutofit/>
          </a:bodyPr>
          <a:lstStyle>
            <a:lvl1pPr marL="0" indent="0">
              <a:buNone/>
              <a:defRPr sz="1500">
                <a:solidFill>
                  <a:schemeClr val="accent2">
                    <a:lumMod val="60000"/>
                    <a:lumOff val="40000"/>
                  </a:schemeClr>
                </a:solidFill>
                <a:latin typeface="+mj-lt"/>
              </a:defRPr>
            </a:lvl1pPr>
            <a:lvl2pPr marL="342900" indent="0">
              <a:buNone/>
              <a:defRPr/>
            </a:lvl2pPr>
          </a:lstStyle>
          <a:p>
            <a:pPr lvl="0"/>
            <a:r>
              <a:rPr lang="en-GB" dirty="0"/>
              <a:t>Click to edit Master text styles</a:t>
            </a:r>
          </a:p>
        </p:txBody>
      </p:sp>
      <p:sp>
        <p:nvSpPr>
          <p:cNvPr id="5" name="Text Placeholder 4">
            <a:extLst>
              <a:ext uri="{FF2B5EF4-FFF2-40B4-BE49-F238E27FC236}">
                <a16:creationId xmlns="" xmlns:a16="http://schemas.microsoft.com/office/drawing/2014/main" id="{A43975AF-627D-7D40-83D4-97DC79E3C616}"/>
              </a:ext>
            </a:extLst>
          </p:cNvPr>
          <p:cNvSpPr>
            <a:spLocks noGrp="1"/>
          </p:cNvSpPr>
          <p:nvPr>
            <p:ph type="body" sz="quarter" idx="21"/>
          </p:nvPr>
        </p:nvSpPr>
        <p:spPr>
          <a:xfrm>
            <a:off x="3465910" y="5218177"/>
            <a:ext cx="4606528" cy="1036827"/>
          </a:xfrm>
        </p:spPr>
        <p:txBody>
          <a:bodyPr>
            <a:normAutofit/>
          </a:bodyPr>
          <a:lstStyle>
            <a:lvl1pPr marL="0" indent="0" algn="r">
              <a:buNone/>
              <a:defRPr sz="1050">
                <a:solidFill>
                  <a:schemeClr val="bg2"/>
                </a:solidFill>
              </a:defRPr>
            </a:lvl1pPr>
          </a:lstStyle>
          <a:p>
            <a:pPr lvl="0"/>
            <a:r>
              <a:rPr lang="en-GB" dirty="0"/>
              <a:t>Click to edit Master text styles</a:t>
            </a:r>
          </a:p>
        </p:txBody>
      </p:sp>
      <p:sp>
        <p:nvSpPr>
          <p:cNvPr id="19" name="Text Placeholder 18">
            <a:extLst>
              <a:ext uri="{FF2B5EF4-FFF2-40B4-BE49-F238E27FC236}">
                <a16:creationId xmlns="" xmlns:a16="http://schemas.microsoft.com/office/drawing/2014/main" id="{57D03759-02A3-AA4A-8D89-00A52B3DDDAB}"/>
              </a:ext>
            </a:extLst>
          </p:cNvPr>
          <p:cNvSpPr>
            <a:spLocks noGrp="1"/>
          </p:cNvSpPr>
          <p:nvPr>
            <p:ph type="body" sz="quarter" idx="22" hasCustomPrompt="1"/>
          </p:nvPr>
        </p:nvSpPr>
        <p:spPr>
          <a:xfrm>
            <a:off x="0" y="2000251"/>
            <a:ext cx="9144000" cy="2302455"/>
          </a:xfrm>
        </p:spPr>
        <p:txBody>
          <a:bodyPr>
            <a:noAutofit/>
          </a:bodyPr>
          <a:lstStyle>
            <a:lvl1pPr marL="0" indent="0" algn="dist">
              <a:buNone/>
              <a:defRPr sz="15000" cap="all" baseline="0">
                <a:solidFill>
                  <a:schemeClr val="bg2"/>
                </a:solidFill>
              </a:defRPr>
            </a:lvl1pPr>
            <a:lvl2pPr marL="342900" indent="0">
              <a:buNone/>
              <a:defRPr/>
            </a:lvl2pPr>
          </a:lstStyle>
          <a:p>
            <a:pPr lvl="0"/>
            <a:r>
              <a:rPr lang="en-GB" dirty="0"/>
              <a:t>Title</a:t>
            </a:r>
          </a:p>
        </p:txBody>
      </p:sp>
      <p:sp>
        <p:nvSpPr>
          <p:cNvPr id="22" name="Text Placeholder 21">
            <a:extLst>
              <a:ext uri="{FF2B5EF4-FFF2-40B4-BE49-F238E27FC236}">
                <a16:creationId xmlns="" xmlns:a16="http://schemas.microsoft.com/office/drawing/2014/main" id="{1F903B44-125F-2045-A124-93EBA4F2D320}"/>
              </a:ext>
            </a:extLst>
          </p:cNvPr>
          <p:cNvSpPr>
            <a:spLocks noGrp="1"/>
          </p:cNvSpPr>
          <p:nvPr>
            <p:ph type="body" sz="quarter" idx="23" hasCustomPrompt="1"/>
          </p:nvPr>
        </p:nvSpPr>
        <p:spPr>
          <a:xfrm>
            <a:off x="1046560" y="4420300"/>
            <a:ext cx="7011590" cy="623887"/>
          </a:xfrm>
        </p:spPr>
        <p:txBody>
          <a:bodyPr>
            <a:noAutofit/>
          </a:bodyPr>
          <a:lstStyle>
            <a:lvl1pPr marL="0" indent="0" algn="dist">
              <a:buNone/>
              <a:defRPr sz="3750" cap="all" spc="1050" baseline="0">
                <a:solidFill>
                  <a:schemeClr val="accent1"/>
                </a:solidFill>
                <a:latin typeface="+mj-lt"/>
              </a:defRPr>
            </a:lvl1pPr>
          </a:lstStyle>
          <a:p>
            <a:pPr lvl="0"/>
            <a:r>
              <a:rPr lang="en-GB" dirty="0"/>
              <a:t>Subtitle</a:t>
            </a:r>
          </a:p>
        </p:txBody>
      </p:sp>
      <p:sp>
        <p:nvSpPr>
          <p:cNvPr id="26" name="자유형 14">
            <a:extLst>
              <a:ext uri="{FF2B5EF4-FFF2-40B4-BE49-F238E27FC236}">
                <a16:creationId xmlns="" xmlns:a16="http://schemas.microsoft.com/office/drawing/2014/main" id="{2A195701-7C2E-5F4A-B431-B44F5BBBB2F2}"/>
              </a:ext>
            </a:extLst>
          </p:cNvPr>
          <p:cNvSpPr/>
          <p:nvPr userDrawn="1"/>
        </p:nvSpPr>
        <p:spPr bwMode="auto">
          <a:xfrm>
            <a:off x="6264822" y="-24384"/>
            <a:ext cx="2879178" cy="1575837"/>
          </a:xfrm>
          <a:custGeom>
            <a:avLst/>
            <a:gdLst>
              <a:gd name="connsiteX0" fmla="*/ 0 w 3838904"/>
              <a:gd name="connsiteY0" fmla="*/ 0 h 1575837"/>
              <a:gd name="connsiteX1" fmla="*/ 1040709 w 3838904"/>
              <a:gd name="connsiteY1" fmla="*/ 0 h 1575837"/>
              <a:gd name="connsiteX2" fmla="*/ 1070517 w 3838904"/>
              <a:gd name="connsiteY2" fmla="*/ 61876 h 1575837"/>
              <a:gd name="connsiteX3" fmla="*/ 1944408 w 3838904"/>
              <a:gd name="connsiteY3" fmla="*/ 581995 h 1575837"/>
              <a:gd name="connsiteX4" fmla="*/ 2818299 w 3838904"/>
              <a:gd name="connsiteY4" fmla="*/ 61876 h 1575837"/>
              <a:gd name="connsiteX5" fmla="*/ 2848107 w 3838904"/>
              <a:gd name="connsiteY5" fmla="*/ 0 h 1575837"/>
              <a:gd name="connsiteX6" fmla="*/ 3838904 w 3838904"/>
              <a:gd name="connsiteY6" fmla="*/ 0 h 1575837"/>
              <a:gd name="connsiteX7" fmla="*/ 3838904 w 3838904"/>
              <a:gd name="connsiteY7" fmla="*/ 189681 h 1575837"/>
              <a:gd name="connsiteX8" fmla="*/ 3775890 w 3838904"/>
              <a:gd name="connsiteY8" fmla="*/ 361849 h 1575837"/>
              <a:gd name="connsiteX9" fmla="*/ 1944407 w 3838904"/>
              <a:gd name="connsiteY9" fmla="*/ 1575837 h 1575837"/>
              <a:gd name="connsiteX10" fmla="*/ 46084 w 3838904"/>
              <a:gd name="connsiteY10" fmla="*/ 179229 h 15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8904" h="1575837">
                <a:moveTo>
                  <a:pt x="0" y="0"/>
                </a:moveTo>
                <a:lnTo>
                  <a:pt x="1040709" y="0"/>
                </a:lnTo>
                <a:lnTo>
                  <a:pt x="1070517" y="61876"/>
                </a:lnTo>
                <a:cubicBezTo>
                  <a:pt x="1238813" y="371682"/>
                  <a:pt x="1567050" y="581995"/>
                  <a:pt x="1944408" y="581995"/>
                </a:cubicBezTo>
                <a:cubicBezTo>
                  <a:pt x="2321766" y="581995"/>
                  <a:pt x="2650003" y="371682"/>
                  <a:pt x="2818299" y="61876"/>
                </a:cubicBezTo>
                <a:lnTo>
                  <a:pt x="2848107" y="0"/>
                </a:lnTo>
                <a:lnTo>
                  <a:pt x="3838904" y="0"/>
                </a:lnTo>
                <a:lnTo>
                  <a:pt x="3838904" y="189681"/>
                </a:lnTo>
                <a:lnTo>
                  <a:pt x="3775890" y="361849"/>
                </a:lnTo>
                <a:cubicBezTo>
                  <a:pt x="3474143" y="1075259"/>
                  <a:pt x="2767733" y="1575837"/>
                  <a:pt x="1944407" y="1575837"/>
                </a:cubicBezTo>
                <a:cubicBezTo>
                  <a:pt x="1052471" y="1575837"/>
                  <a:pt x="297748" y="988353"/>
                  <a:pt x="46084" y="179229"/>
                </a:cubicBezTo>
                <a:close/>
              </a:path>
            </a:pathLst>
          </a:custGeom>
          <a:solidFill>
            <a:schemeClr val="accent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7" name="Rectangle 56">
            <a:extLst>
              <a:ext uri="{FF2B5EF4-FFF2-40B4-BE49-F238E27FC236}">
                <a16:creationId xmlns="" xmlns:a16="http://schemas.microsoft.com/office/drawing/2014/main" id="{95A67070-5139-F246-8EAB-5E41A1336354}"/>
              </a:ext>
            </a:extLst>
          </p:cNvPr>
          <p:cNvSpPr/>
          <p:nvPr userDrawn="1"/>
        </p:nvSpPr>
        <p:spPr>
          <a:xfrm>
            <a:off x="1040209" y="5128856"/>
            <a:ext cx="7025492" cy="7200"/>
          </a:xfrm>
          <a:prstGeom prst="rect">
            <a:avLst/>
          </a:prstGeom>
          <a:solidFill>
            <a:schemeClr val="bg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x-none" sz="1350">
              <a:solidFill>
                <a:srgbClr val="FFFFFF"/>
              </a:solidFill>
            </a:endParaRPr>
          </a:p>
        </p:txBody>
      </p:sp>
      <p:pic>
        <p:nvPicPr>
          <p:cNvPr id="66" name="Picture 65" descr="A picture containing text, clipart&#10;&#10;Description automatically generated">
            <a:extLst>
              <a:ext uri="{FF2B5EF4-FFF2-40B4-BE49-F238E27FC236}">
                <a16:creationId xmlns="" xmlns:a16="http://schemas.microsoft.com/office/drawing/2014/main" id="{D74A99D0-C01A-4546-898F-D4E0F614E6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352" y="5660111"/>
            <a:ext cx="886211" cy="420452"/>
          </a:xfrm>
          <a:prstGeom prst="rect">
            <a:avLst/>
          </a:prstGeom>
        </p:spPr>
      </p:pic>
      <p:sp>
        <p:nvSpPr>
          <p:cNvPr id="68" name="Text Placeholder 67">
            <a:extLst>
              <a:ext uri="{FF2B5EF4-FFF2-40B4-BE49-F238E27FC236}">
                <a16:creationId xmlns="" xmlns:a16="http://schemas.microsoft.com/office/drawing/2014/main" id="{21CDCF9D-3176-F944-A471-C41C391AFC3E}"/>
              </a:ext>
            </a:extLst>
          </p:cNvPr>
          <p:cNvSpPr>
            <a:spLocks noGrp="1"/>
          </p:cNvSpPr>
          <p:nvPr>
            <p:ph type="body" sz="quarter" idx="24" hasCustomPrompt="1"/>
          </p:nvPr>
        </p:nvSpPr>
        <p:spPr>
          <a:xfrm>
            <a:off x="190500" y="6302374"/>
            <a:ext cx="885600" cy="421200"/>
          </a:xfrm>
          <a:blipFill>
            <a:blip r:embed="rId3"/>
            <a:stretch>
              <a:fillRect/>
            </a:stretch>
          </a:blipFill>
        </p:spPr>
        <p:txBody>
          <a:bodyPr/>
          <a:lstStyle>
            <a:lvl2pPr marL="342900" indent="0">
              <a:buNone/>
              <a:defRPr/>
            </a:lvl2pPr>
          </a:lstStyle>
          <a:p>
            <a:pPr lvl="1"/>
            <a:r>
              <a:rPr lang="x-none" dirty="0"/>
              <a:t> </a:t>
            </a:r>
          </a:p>
        </p:txBody>
      </p:sp>
    </p:spTree>
    <p:extLst>
      <p:ext uri="{BB962C8B-B14F-4D97-AF65-F5344CB8AC3E}">
        <p14:creationId xmlns:p14="http://schemas.microsoft.com/office/powerpoint/2010/main" val="12253018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Title_1_light_background">
    <p:spTree>
      <p:nvGrpSpPr>
        <p:cNvPr id="1" name=""/>
        <p:cNvGrpSpPr/>
        <p:nvPr/>
      </p:nvGrpSpPr>
      <p:grpSpPr>
        <a:xfrm>
          <a:off x="0" y="0"/>
          <a:ext cx="0" cy="0"/>
          <a:chOff x="0" y="0"/>
          <a:chExt cx="0" cy="0"/>
        </a:xfrm>
      </p:grpSpPr>
      <p:pic>
        <p:nvPicPr>
          <p:cNvPr id="4102" name="Picture 6">
            <a:extLst>
              <a:ext uri="{FF2B5EF4-FFF2-40B4-BE49-F238E27FC236}">
                <a16:creationId xmlns="" xmlns:a16="http://schemas.microsoft.com/office/drawing/2014/main" id="{A9E8FCBD-39E9-554A-A815-3378176BBE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 xmlns:a16="http://schemas.microsoft.com/office/drawing/2014/main" id="{C167E905-9829-3A48-B64E-3F05C83C529D}"/>
              </a:ext>
            </a:extLst>
          </p:cNvPr>
          <p:cNvSpPr>
            <a:spLocks noGrp="1"/>
          </p:cNvSpPr>
          <p:nvPr>
            <p:ph type="body" sz="quarter" idx="18" hasCustomPrompt="1"/>
          </p:nvPr>
        </p:nvSpPr>
        <p:spPr>
          <a:xfrm>
            <a:off x="674709" y="1756131"/>
            <a:ext cx="7545497" cy="2006600"/>
          </a:xfrm>
        </p:spPr>
        <p:txBody>
          <a:bodyPr>
            <a:noAutofit/>
          </a:bodyPr>
          <a:lstStyle>
            <a:lvl1pPr marL="0" indent="0">
              <a:buNone/>
              <a:defRPr sz="6000" b="1" cap="none" baseline="0">
                <a:solidFill>
                  <a:schemeClr val="tx1">
                    <a:lumMod val="50000"/>
                  </a:schemeClr>
                </a:solidFill>
                <a:latin typeface="+mn-lt"/>
                <a:ea typeface="Calibri" panose="020F0502020204030204" pitchFamily="34" charset="0"/>
                <a:cs typeface="Calibri" panose="020F0502020204030204" pitchFamily="34"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72020A61-98B8-4D42-B44D-28436F578240}"/>
              </a:ext>
            </a:extLst>
          </p:cNvPr>
          <p:cNvSpPr>
            <a:spLocks noGrp="1"/>
          </p:cNvSpPr>
          <p:nvPr>
            <p:ph type="body" sz="quarter" idx="19"/>
          </p:nvPr>
        </p:nvSpPr>
        <p:spPr>
          <a:xfrm>
            <a:off x="674709" y="3896504"/>
            <a:ext cx="7545497"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 xmlns:a16="http://schemas.microsoft.com/office/drawing/2014/main" id="{EEB0AF54-F642-CC4C-A853-9CACB1646C6C}"/>
              </a:ext>
            </a:extLst>
          </p:cNvPr>
          <p:cNvSpPr>
            <a:spLocks noGrp="1"/>
          </p:cNvSpPr>
          <p:nvPr>
            <p:ph type="body" sz="quarter" idx="20" hasCustomPrompt="1"/>
          </p:nvPr>
        </p:nvSpPr>
        <p:spPr>
          <a:xfrm>
            <a:off x="6698294" y="163865"/>
            <a:ext cx="2281479"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 xmlns:a16="http://schemas.microsoft.com/office/drawing/2014/main" id="{59D6FC93-08E4-3643-8D34-1D4297EB1D3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139093" y="6407008"/>
            <a:ext cx="243000" cy="269999"/>
          </a:xfrm>
          <a:prstGeom prst="rect">
            <a:avLst/>
          </a:prstGeom>
        </p:spPr>
      </p:pic>
      <p:sp>
        <p:nvSpPr>
          <p:cNvPr id="15" name="Title 1">
            <a:extLst>
              <a:ext uri="{FF2B5EF4-FFF2-40B4-BE49-F238E27FC236}">
                <a16:creationId xmlns="" xmlns:a16="http://schemas.microsoft.com/office/drawing/2014/main" id="{F1C04362-43E0-8443-9DD7-E8C7838A0A0B}"/>
              </a:ext>
            </a:extLst>
          </p:cNvPr>
          <p:cNvSpPr txBox="1">
            <a:spLocks noChangeAspect="1"/>
          </p:cNvSpPr>
          <p:nvPr userDrawn="1"/>
        </p:nvSpPr>
        <p:spPr>
          <a:xfrm>
            <a:off x="7207773" y="6442430"/>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dirty="0">
                <a:solidFill>
                  <a:srgbClr val="222080"/>
                </a:solidFill>
                <a:latin typeface="Calibri Light" panose="020F0302020204030204"/>
                <a:ea typeface="Open Sans" charset="0"/>
                <a:cs typeface="Calibri" panose="020F0502020204030204" pitchFamily="34" charset="0"/>
              </a:rPr>
              <a:t>@</a:t>
            </a:r>
            <a:r>
              <a:rPr lang="en-US" sz="1200" b="1" spc="0" dirty="0" err="1">
                <a:solidFill>
                  <a:srgbClr val="222080"/>
                </a:solidFill>
                <a:latin typeface="Calibri Light" panose="020F0302020204030204"/>
                <a:ea typeface="Open Sans" charset="0"/>
                <a:cs typeface="Calibri" panose="020F0502020204030204" pitchFamily="34" charset="0"/>
              </a:rPr>
              <a:t>openaire_eu</a:t>
            </a:r>
            <a:endParaRPr lang="en-US" sz="1200" b="1" spc="0" dirty="0">
              <a:solidFill>
                <a:srgbClr val="222080"/>
              </a:solidFill>
              <a:latin typeface="Calibri Light" panose="020F0302020204030204"/>
              <a:ea typeface="Open Sans" charset="0"/>
              <a:cs typeface="Calibri" panose="020F0502020204030204" pitchFamily="34" charset="0"/>
            </a:endParaRPr>
          </a:p>
        </p:txBody>
      </p:sp>
      <p:pic>
        <p:nvPicPr>
          <p:cNvPr id="16" name="Graphic 15">
            <a:extLst>
              <a:ext uri="{FF2B5EF4-FFF2-40B4-BE49-F238E27FC236}">
                <a16:creationId xmlns="" xmlns:a16="http://schemas.microsoft.com/office/drawing/2014/main" id="{5DA24E07-433B-D04F-80AA-B81E631A66B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605725" y="6372763"/>
            <a:ext cx="243000" cy="324000"/>
          </a:xfrm>
          <a:prstGeom prst="rect">
            <a:avLst/>
          </a:prstGeom>
        </p:spPr>
      </p:pic>
      <p:sp>
        <p:nvSpPr>
          <p:cNvPr id="4" name="바닥글 개체 틀 3"/>
          <p:cNvSpPr>
            <a:spLocks noGrp="1"/>
          </p:cNvSpPr>
          <p:nvPr>
            <p:ph type="ftr" sz="quarter" idx="11"/>
          </p:nvPr>
        </p:nvSpPr>
        <p:spPr>
          <a:xfrm>
            <a:off x="811156" y="6353706"/>
            <a:ext cx="6178367"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4098" name="Picture 2">
            <a:extLst>
              <a:ext uri="{FF2B5EF4-FFF2-40B4-BE49-F238E27FC236}">
                <a16:creationId xmlns="" xmlns:a16="http://schemas.microsoft.com/office/drawing/2014/main" id="{D8538368-FC53-5E4A-85B3-DF6EF98FE684}"/>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90639" y="6398285"/>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 xmlns:a16="http://schemas.microsoft.com/office/drawing/2014/main" id="{6EB81584-D253-8D4F-A6CD-AECC8861A2D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4227" y="157748"/>
            <a:ext cx="1971329" cy="94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2476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1_Title Slide_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noFill/>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a:noFill/>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5" name="Footer Placeholder 4"/>
          <p:cNvSpPr>
            <a:spLocks noGrp="1"/>
          </p:cNvSpPr>
          <p:nvPr>
            <p:ph type="ftr" sz="quarter" idx="11"/>
          </p:nvPr>
        </p:nvSpPr>
        <p:spPr>
          <a:xfrm>
            <a:off x="1792789" y="6385638"/>
            <a:ext cx="6208211"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 xmlns:a16="http://schemas.microsoft.com/office/drawing/2014/main" id="{470599DE-688E-C340-80EA-2C72C20FDD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sp>
        <p:nvSpPr>
          <p:cNvPr id="8" name="슬라이드 번호 개체 틀 12">
            <a:extLst>
              <a:ext uri="{FF2B5EF4-FFF2-40B4-BE49-F238E27FC236}">
                <a16:creationId xmlns="" xmlns:a16="http://schemas.microsoft.com/office/drawing/2014/main" id="{C0B06DF9-166D-7643-905F-6076BAE9B350}"/>
              </a:ext>
            </a:extLst>
          </p:cNvPr>
          <p:cNvSpPr txBox="1">
            <a:spLocks/>
          </p:cNvSpPr>
          <p:nvPr userDrawn="1"/>
        </p:nvSpPr>
        <p:spPr>
          <a:xfrm>
            <a:off x="4274414" y="-8563"/>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 xmlns:a16="http://schemas.microsoft.com/office/drawing/2014/main" id="{813864CD-731D-F943-9E95-90FED3CD738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8279"/>
      </p:ext>
    </p:extLst>
  </p:cSld>
  <p:clrMapOvr>
    <a:overrideClrMapping bg1="lt1" tx1="dk1" bg2="lt2" tx2="dk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2_Title Slid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noFill/>
        </p:spPr>
        <p:txBody>
          <a:bodyPr anchor="b"/>
          <a:lstStyle>
            <a:lvl1pPr algn="ctr">
              <a:defRPr sz="450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a:noFill/>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5" name="Footer Placeholder 4"/>
          <p:cNvSpPr>
            <a:spLocks noGrp="1"/>
          </p:cNvSpPr>
          <p:nvPr>
            <p:ph type="ftr" sz="quarter" idx="11"/>
          </p:nvPr>
        </p:nvSpPr>
        <p:spPr>
          <a:xfrm>
            <a:off x="1792789" y="6385638"/>
            <a:ext cx="6208211"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8" name="슬라이드 번호 개체 틀 12">
            <a:extLst>
              <a:ext uri="{FF2B5EF4-FFF2-40B4-BE49-F238E27FC236}">
                <a16:creationId xmlns="" xmlns:a16="http://schemas.microsoft.com/office/drawing/2014/main" id="{C0B06DF9-166D-7643-905F-6076BAE9B350}"/>
              </a:ext>
            </a:extLst>
          </p:cNvPr>
          <p:cNvSpPr txBox="1">
            <a:spLocks/>
          </p:cNvSpPr>
          <p:nvPr userDrawn="1"/>
        </p:nvSpPr>
        <p:spPr>
          <a:xfrm>
            <a:off x="4274414" y="-8563"/>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 xmlns:a16="http://schemas.microsoft.com/office/drawing/2014/main" id="{813864CD-731D-F943-9E95-90FED3CD7389}"/>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ipart&#10;&#10;Description automatically generated">
            <a:extLst>
              <a:ext uri="{FF2B5EF4-FFF2-40B4-BE49-F238E27FC236}">
                <a16:creationId xmlns="" xmlns:a16="http://schemas.microsoft.com/office/drawing/2014/main" id="{989E3DB1-62E7-7C40-A3F4-6D3CDDF6D2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3918066326"/>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D2BC5C-E000-7546-8990-B800148C8D94}"/>
              </a:ext>
            </a:extLst>
          </p:cNvPr>
          <p:cNvSpPr>
            <a:spLocks noGrp="1"/>
          </p:cNvSpPr>
          <p:nvPr>
            <p:ph type="title"/>
          </p:nvPr>
        </p:nvSpPr>
        <p:spPr>
          <a:xfrm>
            <a:off x="628650" y="427756"/>
            <a:ext cx="78867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 xmlns:a16="http://schemas.microsoft.com/office/drawing/2014/main" id="{49EF263F-6A16-1448-8708-950C0FBEEEEB}"/>
              </a:ext>
            </a:extLst>
          </p:cNvPr>
          <p:cNvSpPr>
            <a:spLocks noGrp="1"/>
          </p:cNvSpPr>
          <p:nvPr>
            <p:ph type="ftr" sz="quarter" idx="10"/>
          </p:nvPr>
        </p:nvSpPr>
        <p:spPr>
          <a:xfrm>
            <a:off x="1792790" y="6356351"/>
            <a:ext cx="6778059"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슬라이드 번호 개체 틀 12">
            <a:extLst>
              <a:ext uri="{FF2B5EF4-FFF2-40B4-BE49-F238E27FC236}">
                <a16:creationId xmlns="" xmlns:a16="http://schemas.microsoft.com/office/drawing/2014/main" id="{EADD11F6-2370-274D-85C5-B9665DF43F71}"/>
              </a:ext>
            </a:extLst>
          </p:cNvPr>
          <p:cNvSpPr>
            <a:spLocks noGrp="1"/>
          </p:cNvSpPr>
          <p:nvPr>
            <p:ph type="sldNum" sz="quarter" idx="17"/>
          </p:nvPr>
        </p:nvSpPr>
        <p:spPr>
          <a:xfrm>
            <a:off x="4274414" y="-8563"/>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 xmlns:a16="http://schemas.microsoft.com/office/drawing/2014/main" id="{AD058E6E-99B9-B040-BCE1-143B8DF531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pic>
        <p:nvPicPr>
          <p:cNvPr id="8" name="Picture 2">
            <a:extLst>
              <a:ext uri="{FF2B5EF4-FFF2-40B4-BE49-F238E27FC236}">
                <a16:creationId xmlns="" xmlns:a16="http://schemas.microsoft.com/office/drawing/2014/main" id="{A0FB10B7-04A4-DA42-BA45-CA0CEC132D3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E0E51385-FD57-D64F-AE9A-96400192FC6F}"/>
              </a:ext>
            </a:extLst>
          </p:cNvPr>
          <p:cNvPicPr>
            <a:picLocks noChangeAspect="1"/>
          </p:cNvPicPr>
          <p:nvPr userDrawn="1"/>
        </p:nvPicPr>
        <p:blipFill rotWithShape="1">
          <a:blip r:embed="rId4">
            <a:alphaModFix amt="9000"/>
            <a:extLst>
              <a:ext uri="{28A0092B-C50C-407E-A947-70E740481C1C}">
                <a14:useLocalDpi xmlns:a14="http://schemas.microsoft.com/office/drawing/2010/main" val="0"/>
              </a:ext>
            </a:extLst>
          </a:blip>
          <a:srcRect r="28701" b="41138"/>
          <a:stretch/>
        </p:blipFill>
        <p:spPr>
          <a:xfrm>
            <a:off x="5540971" y="2821238"/>
            <a:ext cx="3603029" cy="4036762"/>
          </a:xfrm>
          <a:prstGeom prst="rect">
            <a:avLst/>
          </a:prstGeom>
        </p:spPr>
      </p:pic>
    </p:spTree>
    <p:extLst>
      <p:ext uri="{BB962C8B-B14F-4D97-AF65-F5344CB8AC3E}">
        <p14:creationId xmlns:p14="http://schemas.microsoft.com/office/powerpoint/2010/main" val="10366440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D2BC5C-E000-7546-8990-B800148C8D94}"/>
              </a:ext>
            </a:extLst>
          </p:cNvPr>
          <p:cNvSpPr>
            <a:spLocks noGrp="1"/>
          </p:cNvSpPr>
          <p:nvPr>
            <p:ph type="title"/>
          </p:nvPr>
        </p:nvSpPr>
        <p:spPr>
          <a:xfrm>
            <a:off x="628650" y="427756"/>
            <a:ext cx="78867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 xmlns:a16="http://schemas.microsoft.com/office/drawing/2014/main" id="{49EF263F-6A16-1448-8708-950C0FBEEEEB}"/>
              </a:ext>
            </a:extLst>
          </p:cNvPr>
          <p:cNvSpPr>
            <a:spLocks noGrp="1"/>
          </p:cNvSpPr>
          <p:nvPr>
            <p:ph type="ftr" sz="quarter" idx="10"/>
          </p:nvPr>
        </p:nvSpPr>
        <p:spPr>
          <a:xfrm>
            <a:off x="1792790" y="6356351"/>
            <a:ext cx="6778059" cy="348330"/>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6" name="슬라이드 번호 개체 틀 12">
            <a:extLst>
              <a:ext uri="{FF2B5EF4-FFF2-40B4-BE49-F238E27FC236}">
                <a16:creationId xmlns="" xmlns:a16="http://schemas.microsoft.com/office/drawing/2014/main" id="{EADD11F6-2370-274D-85C5-B9665DF43F71}"/>
              </a:ext>
            </a:extLst>
          </p:cNvPr>
          <p:cNvSpPr>
            <a:spLocks noGrp="1"/>
          </p:cNvSpPr>
          <p:nvPr>
            <p:ph type="sldNum" sz="quarter" idx="17"/>
          </p:nvPr>
        </p:nvSpPr>
        <p:spPr>
          <a:xfrm>
            <a:off x="4274414" y="-8563"/>
            <a:ext cx="297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2">
            <a:extLst>
              <a:ext uri="{FF2B5EF4-FFF2-40B4-BE49-F238E27FC236}">
                <a16:creationId xmlns="" xmlns:a16="http://schemas.microsoft.com/office/drawing/2014/main" id="{A0FB10B7-04A4-DA42-BA45-CA0CEC132D3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5349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E0E51385-FD57-D64F-AE9A-96400192FC6F}"/>
              </a:ext>
            </a:extLst>
          </p:cNvPr>
          <p:cNvPicPr>
            <a:picLocks noChangeAspect="1"/>
          </p:cNvPicPr>
          <p:nvPr userDrawn="1"/>
        </p:nvPicPr>
        <p:blipFill rotWithShape="1">
          <a:blip r:embed="rId3">
            <a:alphaModFix amt="9000"/>
            <a:extLst>
              <a:ext uri="{28A0092B-C50C-407E-A947-70E740481C1C}">
                <a14:useLocalDpi xmlns:a14="http://schemas.microsoft.com/office/drawing/2010/main" val="0"/>
              </a:ext>
            </a:extLst>
          </a:blip>
          <a:srcRect r="28701" b="41138"/>
          <a:stretch/>
        </p:blipFill>
        <p:spPr>
          <a:xfrm>
            <a:off x="5540971" y="2821238"/>
            <a:ext cx="3603029" cy="4036762"/>
          </a:xfrm>
          <a:prstGeom prst="rect">
            <a:avLst/>
          </a:prstGeom>
        </p:spPr>
      </p:pic>
      <p:pic>
        <p:nvPicPr>
          <p:cNvPr id="9" name="Picture 8" descr="A picture containing text, clipart&#10;&#10;Description automatically generated">
            <a:extLst>
              <a:ext uri="{FF2B5EF4-FFF2-40B4-BE49-F238E27FC236}">
                <a16:creationId xmlns="" xmlns:a16="http://schemas.microsoft.com/office/drawing/2014/main" id="{8CFFFCC3-BAD7-A640-B895-36A0AE9168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3039524544"/>
      </p:ext>
    </p:extLst>
  </p:cSld>
  <p:clrMapOvr>
    <a:overrideClrMapping bg1="dk1" tx1="lt1" bg2="dk2" tx2="lt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 xmlns:a16="http://schemas.microsoft.com/office/drawing/2014/main" id="{D1C1476C-5420-C544-8BB2-46359A959A44}"/>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rot="8603982">
            <a:off x="5654303" y="1603105"/>
            <a:ext cx="5708502" cy="6754505"/>
          </a:xfrm>
          <a:prstGeom prst="rect">
            <a:avLst/>
          </a:prstGeom>
        </p:spPr>
      </p:pic>
      <p:sp>
        <p:nvSpPr>
          <p:cNvPr id="2" name="Title 1"/>
          <p:cNvSpPr>
            <a:spLocks noGrp="1"/>
          </p:cNvSpPr>
          <p:nvPr>
            <p:ph type="title"/>
          </p:nvPr>
        </p:nvSpPr>
        <p:spPr>
          <a:xfrm>
            <a:off x="628650" y="681038"/>
            <a:ext cx="7886700" cy="1009651"/>
          </a:xfrm>
        </p:spPr>
        <p:txBody>
          <a:bodyPr/>
          <a:lstStyle>
            <a:lvl1pPr>
              <a:defRPr b="1"/>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792789" y="6356351"/>
            <a:ext cx="6765721"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 xmlns:a16="http://schemas.microsoft.com/office/drawing/2014/main" id="{2A264B6E-1EEB-1F4B-91B0-9AFD7E47BF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pic>
        <p:nvPicPr>
          <p:cNvPr id="8" name="Picture 2">
            <a:extLst>
              <a:ext uri="{FF2B5EF4-FFF2-40B4-BE49-F238E27FC236}">
                <a16:creationId xmlns="" xmlns:a16="http://schemas.microsoft.com/office/drawing/2014/main" id="{6ABA32B5-6817-644A-9BD6-78C9A22371C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
        <p:nvSpPr>
          <p:cNvPr id="9" name="슬라이드 번호 개체 틀 12">
            <a:extLst>
              <a:ext uri="{FF2B5EF4-FFF2-40B4-BE49-F238E27FC236}">
                <a16:creationId xmlns="" xmlns:a16="http://schemas.microsoft.com/office/drawing/2014/main" id="{6166A445-84FF-CC41-BF3B-B08E7F94BB3D}"/>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2765932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6305425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81038"/>
            <a:ext cx="7886700" cy="1009651"/>
          </a:xfrm>
        </p:spPr>
        <p:txBody>
          <a:bodyPr/>
          <a:lstStyle>
            <a:lvl1pPr>
              <a:defRPr b="1"/>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532965" y="6356351"/>
            <a:ext cx="6985199"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 xmlns:a16="http://schemas.microsoft.com/office/drawing/2014/main" id="{88B6A899-A694-484F-BA08-D0165E08CCEB}"/>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9876" r="27083"/>
          <a:stretch/>
        </p:blipFill>
        <p:spPr>
          <a:xfrm>
            <a:off x="7143750" y="-1"/>
            <a:ext cx="2000250" cy="2168525"/>
          </a:xfrm>
          <a:prstGeom prst="rect">
            <a:avLst/>
          </a:prstGeom>
        </p:spPr>
      </p:pic>
      <p:pic>
        <p:nvPicPr>
          <p:cNvPr id="10" name="Picture 9">
            <a:extLst>
              <a:ext uri="{FF2B5EF4-FFF2-40B4-BE49-F238E27FC236}">
                <a16:creationId xmlns="" xmlns:a16="http://schemas.microsoft.com/office/drawing/2014/main" id="{0C901868-4CF2-2A4E-A70A-E59DE8EC76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sp>
        <p:nvSpPr>
          <p:cNvPr id="11" name="슬라이드 번호 개체 틀 12">
            <a:extLst>
              <a:ext uri="{FF2B5EF4-FFF2-40B4-BE49-F238E27FC236}">
                <a16:creationId xmlns="" xmlns:a16="http://schemas.microsoft.com/office/drawing/2014/main" id="{80936C99-3244-684C-87F3-E80EC18A53CD}"/>
              </a:ext>
            </a:extLst>
          </p:cNvPr>
          <p:cNvSpPr>
            <a:spLocks noGrp="1"/>
          </p:cNvSpPr>
          <p:nvPr>
            <p:ph type="sldNum" sz="quarter" idx="17"/>
          </p:nvPr>
        </p:nvSpPr>
        <p:spPr>
          <a:xfrm>
            <a:off x="4274414" y="-8563"/>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2" name="Picture 2">
            <a:extLst>
              <a:ext uri="{FF2B5EF4-FFF2-40B4-BE49-F238E27FC236}">
                <a16:creationId xmlns="" xmlns:a16="http://schemas.microsoft.com/office/drawing/2014/main" id="{9B18BF77-D3B5-9844-90F6-209F423B72A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167970"/>
      </p:ext>
    </p:extLst>
  </p:cSld>
  <p:clrMapOvr>
    <a:overrideClrMapping bg1="lt1" tx1="dk1" bg2="lt2" tx2="dk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pic>
        <p:nvPicPr>
          <p:cNvPr id="8" name="Picture 2">
            <a:extLst>
              <a:ext uri="{FF2B5EF4-FFF2-40B4-BE49-F238E27FC236}">
                <a16:creationId xmlns="" xmlns:a16="http://schemas.microsoft.com/office/drawing/2014/main" id="{31D3C46D-D65E-0042-AC32-209BBDF470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694329" y="6356351"/>
            <a:ext cx="6810389" cy="34925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 xmlns:a16="http://schemas.microsoft.com/office/drawing/2014/main" id="{59C50DA4-C002-C740-8F93-83A8B00A1B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33B99954-1A2F-1E41-BDB3-C15E7B8AEEB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
        <p:nvSpPr>
          <p:cNvPr id="11" name="슬라이드 번호 개체 틀 12">
            <a:extLst>
              <a:ext uri="{FF2B5EF4-FFF2-40B4-BE49-F238E27FC236}">
                <a16:creationId xmlns="" xmlns:a16="http://schemas.microsoft.com/office/drawing/2014/main" id="{B1B0FE79-03D3-8A47-9187-A56004845CCD}"/>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1960609786"/>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dirty="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a:xfrm>
            <a:off x="628650" y="6356351"/>
            <a:ext cx="737852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Slide Number Placeholder 5"/>
          <p:cNvSpPr>
            <a:spLocks noGrp="1"/>
          </p:cNvSpPr>
          <p:nvPr>
            <p:ph type="sldNum" sz="quarter" idx="12"/>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4922948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ctr">
              <a:defRPr sz="6000" b="1" i="0" baseline="0">
                <a:solidFill>
                  <a:schemeClr val="bg1"/>
                </a:solidFill>
              </a:defRPr>
            </a:lvl1pPr>
          </a:lstStyle>
          <a:p>
            <a:r>
              <a:rPr lang="en-GB" dirty="0"/>
              <a:t>Click to edit Master title style</a:t>
            </a:r>
            <a:endParaRPr lang="en-US" dirty="0"/>
          </a:p>
        </p:txBody>
      </p:sp>
      <p:pic>
        <p:nvPicPr>
          <p:cNvPr id="9" name="Picture 8" descr="Shape, icon, circle&#10;&#10;Description automatically generated">
            <a:extLst>
              <a:ext uri="{FF2B5EF4-FFF2-40B4-BE49-F238E27FC236}">
                <a16:creationId xmlns="" xmlns:a16="http://schemas.microsoft.com/office/drawing/2014/main" id="{7012A354-264B-014D-8188-C1881643E3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5906" b="26861"/>
          <a:stretch/>
        </p:blipFill>
        <p:spPr>
          <a:xfrm flipH="1" flipV="1">
            <a:off x="0" y="-1"/>
            <a:ext cx="1947863" cy="2563661"/>
          </a:xfrm>
          <a:prstGeom prst="rect">
            <a:avLst/>
          </a:prstGeom>
        </p:spPr>
      </p:pic>
      <p:pic>
        <p:nvPicPr>
          <p:cNvPr id="4" name="Picture 2">
            <a:extLst>
              <a:ext uri="{FF2B5EF4-FFF2-40B4-BE49-F238E27FC236}">
                <a16:creationId xmlns="" xmlns:a16="http://schemas.microsoft.com/office/drawing/2014/main" id="{4FC67FCF-83E1-764D-A65C-605108FE6BB6}"/>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 xmlns:a16="http://schemas.microsoft.com/office/drawing/2014/main" id="{1142D020-A5FC-DC46-814F-77FD46E166D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20649730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ctr">
              <a:defRPr sz="6000" b="1" i="0" baseline="0">
                <a:solidFill>
                  <a:schemeClr val="bg1"/>
                </a:solidFill>
              </a:defRPr>
            </a:lvl1pPr>
          </a:lstStyle>
          <a:p>
            <a:r>
              <a:rPr lang="en-GB" dirty="0"/>
              <a:t>Click to edit Master title style</a:t>
            </a:r>
            <a:endParaRPr lang="en-US" dirty="0"/>
          </a:p>
        </p:txBody>
      </p:sp>
      <p:pic>
        <p:nvPicPr>
          <p:cNvPr id="4" name="Picture 2">
            <a:extLst>
              <a:ext uri="{FF2B5EF4-FFF2-40B4-BE49-F238E27FC236}">
                <a16:creationId xmlns="" xmlns:a16="http://schemas.microsoft.com/office/drawing/2014/main" id="{D0671062-E2CA-4746-A884-9D88C6355E84}"/>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 xmlns:a16="http://schemas.microsoft.com/office/drawing/2014/main" id="{40746618-4A55-5B48-9441-FA1AAB2A03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pic>
        <p:nvPicPr>
          <p:cNvPr id="8" name="Picture 7">
            <a:extLst>
              <a:ext uri="{FF2B5EF4-FFF2-40B4-BE49-F238E27FC236}">
                <a16:creationId xmlns="" xmlns:a16="http://schemas.microsoft.com/office/drawing/2014/main" id="{B475555C-D4ED-EE45-8E79-DFFD49E7E63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25" y="17929"/>
            <a:ext cx="3535538" cy="2412000"/>
          </a:xfrm>
          <a:prstGeom prst="rect">
            <a:avLst/>
          </a:prstGeom>
        </p:spPr>
      </p:pic>
    </p:spTree>
    <p:extLst>
      <p:ext uri="{BB962C8B-B14F-4D97-AF65-F5344CB8AC3E}">
        <p14:creationId xmlns:p14="http://schemas.microsoft.com/office/powerpoint/2010/main" val="4770150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a:extLst>
              <a:ext uri="{FF2B5EF4-FFF2-40B4-BE49-F238E27FC236}">
                <a16:creationId xmlns="" xmlns:a16="http://schemas.microsoft.com/office/drawing/2014/main" id="{EF55BC14-637D-A944-ACA0-747EFB16CA1F}"/>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Slide Number Placeholder 8">
            <a:extLst>
              <a:ext uri="{FF2B5EF4-FFF2-40B4-BE49-F238E27FC236}">
                <a16:creationId xmlns="" xmlns:a16="http://schemas.microsoft.com/office/drawing/2014/main" id="{E28761B8-0D09-B84F-B7C8-254DF8B3AD8E}"/>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35486585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Footer Placeholder 9">
            <a:extLst>
              <a:ext uri="{FF2B5EF4-FFF2-40B4-BE49-F238E27FC236}">
                <a16:creationId xmlns="" xmlns:a16="http://schemas.microsoft.com/office/drawing/2014/main" id="{EF9E8124-9BD7-4745-8A51-F4F3A0E88B71}"/>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11" name="Slide Number Placeholder 10">
            <a:extLst>
              <a:ext uri="{FF2B5EF4-FFF2-40B4-BE49-F238E27FC236}">
                <a16:creationId xmlns="" xmlns:a16="http://schemas.microsoft.com/office/drawing/2014/main" id="{76B8BE55-9CB9-194D-8FA8-0B1184430400}"/>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26381871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402704"/>
            <a:ext cx="7886700" cy="1325563"/>
          </a:xfrm>
        </p:spPr>
        <p:txBody>
          <a:bodyPr/>
          <a:lstStyle>
            <a:lvl1pPr algn="ctr">
              <a:defRPr cap="all" baseline="0"/>
            </a:lvl1pPr>
          </a:lstStyle>
          <a:p>
            <a:r>
              <a:rPr lang="en-GB"/>
              <a:t>Click to edit Master title style</a:t>
            </a:r>
            <a:endParaRPr lang="en-US" dirty="0"/>
          </a:p>
        </p:txBody>
      </p:sp>
      <p:sp>
        <p:nvSpPr>
          <p:cNvPr id="6" name="Footer Placeholder 5">
            <a:extLst>
              <a:ext uri="{FF2B5EF4-FFF2-40B4-BE49-F238E27FC236}">
                <a16:creationId xmlns="" xmlns:a16="http://schemas.microsoft.com/office/drawing/2014/main" id="{548E67E0-9926-4B46-BF2F-522C8ECE8485}"/>
              </a:ext>
            </a:extLst>
          </p:cNvPr>
          <p:cNvSpPr>
            <a:spLocks noGrp="1"/>
          </p:cNvSpPr>
          <p:nvPr>
            <p:ph type="ftr" sz="quarter" idx="10"/>
          </p:nvPr>
        </p:nvSpPr>
        <p:spPr>
          <a:xfrm>
            <a:off x="1606874" y="6356351"/>
            <a:ext cx="7039131"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슬라이드 번호 개체 틀 12">
            <a:extLst>
              <a:ext uri="{FF2B5EF4-FFF2-40B4-BE49-F238E27FC236}">
                <a16:creationId xmlns="" xmlns:a16="http://schemas.microsoft.com/office/drawing/2014/main" id="{F6A5107B-5A49-904B-8FCA-1FC2462E4981}"/>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 xmlns:a16="http://schemas.microsoft.com/office/drawing/2014/main" id="{1D2986CD-F0DA-FF43-8B04-1ECC2FDF40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FDA9CC7A-5D7D-8C43-BD21-7B712B545C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8110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786B0385-FB06-D247-BF1E-BDD07C82DEE3}"/>
              </a:ext>
            </a:extLst>
          </p:cNvPr>
          <p:cNvSpPr>
            <a:spLocks noGrp="1"/>
          </p:cNvSpPr>
          <p:nvPr>
            <p:ph type="ftr" sz="quarter" idx="10"/>
          </p:nvPr>
        </p:nvSpPr>
        <p:spPr>
          <a:xfrm>
            <a:off x="628650" y="6356351"/>
            <a:ext cx="7882786" cy="365125"/>
          </a:xfrm>
        </p:spPr>
        <p:txBody>
          <a:bodyPr/>
          <a:lstStyle/>
          <a:p>
            <a:r>
              <a:rPr lang="en-GB" altLang="ko-KR" dirty="0">
                <a:solidFill>
                  <a:srgbClr val="222080">
                    <a:tint val="75000"/>
                  </a:srgbClr>
                </a:solidFill>
              </a:rPr>
              <a:t>Evidence Based Policymaking in Europe Summit: 2021 | Dec 9-10, 2021</a:t>
            </a:r>
            <a:endParaRPr lang="ko-KR" altLang="en-US" dirty="0">
              <a:solidFill>
                <a:srgbClr val="222080">
                  <a:tint val="75000"/>
                </a:srgbClr>
              </a:solidFill>
            </a:endParaRPr>
          </a:p>
        </p:txBody>
      </p:sp>
    </p:spTree>
    <p:extLst>
      <p:ext uri="{BB962C8B-B14F-4D97-AF65-F5344CB8AC3E}">
        <p14:creationId xmlns:p14="http://schemas.microsoft.com/office/powerpoint/2010/main" val="4501738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Title_1_no_background">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4763" y="-10160"/>
            <a:ext cx="9144000" cy="6858000"/>
          </a:xfrm>
        </p:spPr>
        <p:txBody>
          <a:bodyPr/>
          <a:lstStyle/>
          <a:p>
            <a:endParaRPr lang="ko-KR" altLang="en-US"/>
          </a:p>
        </p:txBody>
      </p:sp>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 xmlns:a16="http://schemas.microsoft.com/office/drawing/2014/main" id="{C167E905-9829-3A48-B64E-3F05C83C529D}"/>
              </a:ext>
            </a:extLst>
          </p:cNvPr>
          <p:cNvSpPr>
            <a:spLocks noGrp="1"/>
          </p:cNvSpPr>
          <p:nvPr>
            <p:ph type="body" sz="quarter" idx="18" hasCustomPrompt="1"/>
          </p:nvPr>
        </p:nvSpPr>
        <p:spPr>
          <a:xfrm>
            <a:off x="1933575" y="3749742"/>
            <a:ext cx="6915150" cy="2006600"/>
          </a:xfrm>
        </p:spPr>
        <p:txBody>
          <a:bodyPr>
            <a:noAutofit/>
          </a:bodyPr>
          <a:lstStyle>
            <a:lvl1pPr marL="0" indent="0">
              <a:buNone/>
              <a:defRPr sz="6000" b="1">
                <a:solidFill>
                  <a:schemeClr val="accent1"/>
                </a:solidFill>
                <a:latin typeface="+mj-lt"/>
                <a:ea typeface="Calibri" panose="020F0502020204030204" pitchFamily="34" charset="0"/>
                <a:cs typeface="Calibri" panose="020F0502020204030204" pitchFamily="34"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72020A61-98B8-4D42-B44D-28436F578240}"/>
              </a:ext>
            </a:extLst>
          </p:cNvPr>
          <p:cNvSpPr>
            <a:spLocks noGrp="1"/>
          </p:cNvSpPr>
          <p:nvPr>
            <p:ph type="body" sz="quarter" idx="19"/>
          </p:nvPr>
        </p:nvSpPr>
        <p:spPr>
          <a:xfrm>
            <a:off x="4695825" y="3038475"/>
            <a:ext cx="4152900" cy="520700"/>
          </a:xfrm>
        </p:spPr>
        <p:txBody>
          <a:bodyPr/>
          <a:lstStyle>
            <a:lvl1pPr marL="0" indent="0">
              <a:buNone/>
              <a:defRPr b="0" i="0">
                <a:solidFill>
                  <a:schemeClr val="bg1"/>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 xmlns:a16="http://schemas.microsoft.com/office/drawing/2014/main" id="{EEB0AF54-F642-CC4C-A853-9CACB1646C6C}"/>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bg1"/>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 xmlns:a16="http://schemas.microsoft.com/office/drawing/2014/main" id="{59D6FC93-08E4-3643-8D34-1D4297EB1D39}"/>
              </a:ext>
            </a:extLst>
          </p:cNvPr>
          <p:cNvPicPr>
            <a:picLocks noChangeAspect="1"/>
          </p:cNvPicPr>
          <p:nvPr userDrawn="1"/>
        </p:nvPicPr>
        <p:blipFill>
          <a:blip r:embed="rId2">
            <a:biLevel thresh="50000"/>
            <a:extLst>
              <a:ext uri="{28A0092B-C50C-407E-A947-70E740481C1C}">
                <a14:useLocalDpi xmlns:a14="http://schemas.microsoft.com/office/drawing/2010/main"/>
              </a:ext>
            </a:extLst>
          </a:blip>
          <a:stretch>
            <a:fillRect/>
          </a:stretch>
        </p:blipFill>
        <p:spPr>
          <a:xfrm>
            <a:off x="7617723" y="264418"/>
            <a:ext cx="291601" cy="324000"/>
          </a:xfrm>
          <a:prstGeom prst="rect">
            <a:avLst/>
          </a:prstGeom>
        </p:spPr>
      </p:pic>
      <p:sp>
        <p:nvSpPr>
          <p:cNvPr id="15" name="Title 1">
            <a:extLst>
              <a:ext uri="{FF2B5EF4-FFF2-40B4-BE49-F238E27FC236}">
                <a16:creationId xmlns="" xmlns:a16="http://schemas.microsoft.com/office/drawing/2014/main" id="{F1C04362-43E0-8443-9DD7-E8C7838A0A0B}"/>
              </a:ext>
            </a:extLst>
          </p:cNvPr>
          <p:cNvSpPr txBox="1">
            <a:spLocks/>
          </p:cNvSpPr>
          <p:nvPr userDrawn="1"/>
        </p:nvSpPr>
        <p:spPr>
          <a:xfrm>
            <a:off x="7741285" y="295195"/>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dirty="0">
                <a:solidFill>
                  <a:srgbClr val="FFFFFF"/>
                </a:solidFill>
                <a:latin typeface="Calibri Light" panose="020F0302020204030204"/>
                <a:ea typeface="Open Sans" charset="0"/>
                <a:cs typeface="Calibri" panose="020F0502020204030204" pitchFamily="34" charset="0"/>
              </a:rPr>
              <a:t>@</a:t>
            </a:r>
            <a:r>
              <a:rPr lang="en-US" sz="1200" b="1" spc="0" dirty="0" err="1">
                <a:solidFill>
                  <a:srgbClr val="FFFFFF"/>
                </a:solidFill>
                <a:latin typeface="Calibri Light" panose="020F0302020204030204"/>
                <a:ea typeface="Open Sans" charset="0"/>
                <a:cs typeface="Calibri" panose="020F0502020204030204" pitchFamily="34" charset="0"/>
              </a:rPr>
              <a:t>openaire_eu</a:t>
            </a:r>
            <a:endParaRPr lang="en-US" sz="1200" b="1" spc="0" dirty="0">
              <a:solidFill>
                <a:srgbClr val="FFFFFF"/>
              </a:solidFill>
              <a:latin typeface="Calibri Light" panose="020F0302020204030204"/>
              <a:ea typeface="Open Sans" charset="0"/>
              <a:cs typeface="Calibri" panose="020F0502020204030204" pitchFamily="34" charset="0"/>
            </a:endParaRPr>
          </a:p>
        </p:txBody>
      </p:sp>
      <p:pic>
        <p:nvPicPr>
          <p:cNvPr id="16" name="Graphic 15">
            <a:extLst>
              <a:ext uri="{FF2B5EF4-FFF2-40B4-BE49-F238E27FC236}">
                <a16:creationId xmlns="" xmlns:a16="http://schemas.microsoft.com/office/drawing/2014/main"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986444" y="6387072"/>
            <a:ext cx="243000" cy="324000"/>
          </a:xfrm>
          <a:prstGeom prst="rect">
            <a:avLst/>
          </a:prstGeom>
        </p:spPr>
      </p:pic>
      <p:sp>
        <p:nvSpPr>
          <p:cNvPr id="4" name="바닥글 개체 틀 3"/>
          <p:cNvSpPr>
            <a:spLocks noGrp="1"/>
          </p:cNvSpPr>
          <p:nvPr>
            <p:ph type="ftr" sz="quarter" idx="11"/>
          </p:nvPr>
        </p:nvSpPr>
        <p:spPr>
          <a:xfrm>
            <a:off x="295275" y="6356351"/>
            <a:ext cx="5819775"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Tree>
    <p:extLst>
      <p:ext uri="{BB962C8B-B14F-4D97-AF65-F5344CB8AC3E}">
        <p14:creationId xmlns:p14="http://schemas.microsoft.com/office/powerpoint/2010/main" val="666378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3970328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Blank_background_picture">
    <p:spTree>
      <p:nvGrpSpPr>
        <p:cNvPr id="1" name=""/>
        <p:cNvGrpSpPr/>
        <p:nvPr/>
      </p:nvGrpSpPr>
      <p:grpSpPr>
        <a:xfrm>
          <a:off x="0" y="0"/>
          <a:ext cx="0" cy="0"/>
          <a:chOff x="0" y="0"/>
          <a:chExt cx="0" cy="0"/>
        </a:xfrm>
      </p:grpSpPr>
      <p:pic>
        <p:nvPicPr>
          <p:cNvPr id="3" name="Picture 2" descr="A picture containing night sky&#10;&#10;Description automatically generated">
            <a:extLst>
              <a:ext uri="{FF2B5EF4-FFF2-40B4-BE49-F238E27FC236}">
                <a16:creationId xmlns="" xmlns:a16="http://schemas.microsoft.com/office/drawing/2014/main" id="{59F22E89-4B44-C946-981E-F7522714D6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5" y="-12358"/>
            <a:ext cx="9206401" cy="6912000"/>
          </a:xfrm>
          <a:prstGeom prst="rect">
            <a:avLst/>
          </a:prstGeom>
        </p:spPr>
      </p:pic>
      <p:sp>
        <p:nvSpPr>
          <p:cNvPr id="12" name="바닥글 개체 틀 11"/>
          <p:cNvSpPr>
            <a:spLocks noGrp="1"/>
          </p:cNvSpPr>
          <p:nvPr>
            <p:ph type="ftr" sz="quarter" idx="16"/>
          </p:nvPr>
        </p:nvSpPr>
        <p:spPr>
          <a:xfrm>
            <a:off x="1017888" y="6343994"/>
            <a:ext cx="7108225"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4" name="Title 3">
            <a:extLst>
              <a:ext uri="{FF2B5EF4-FFF2-40B4-BE49-F238E27FC236}">
                <a16:creationId xmlns="" xmlns:a16="http://schemas.microsoft.com/office/drawing/2014/main" id="{88F11581-11D1-C846-9475-A921FBF66FF3}"/>
              </a:ext>
            </a:extLst>
          </p:cNvPr>
          <p:cNvSpPr>
            <a:spLocks noGrp="1"/>
          </p:cNvSpPr>
          <p:nvPr>
            <p:ph type="title" hasCustomPrompt="1"/>
          </p:nvPr>
        </p:nvSpPr>
        <p:spPr>
          <a:xfrm>
            <a:off x="2126135" y="962690"/>
            <a:ext cx="4891731" cy="1325563"/>
          </a:xfrm>
        </p:spPr>
        <p:txBody>
          <a:bodyPr/>
          <a:lstStyle>
            <a:lvl1pPr algn="ctr">
              <a:defRPr>
                <a:solidFill>
                  <a:schemeClr val="bg1"/>
                </a:solidFill>
                <a:latin typeface="+mj-lt"/>
              </a:defRPr>
            </a:lvl1pPr>
          </a:lstStyle>
          <a:p>
            <a:r>
              <a:rPr lang="en-GB" dirty="0"/>
              <a:t>CLICK TO EDIT MASTER TITLE STYLE</a:t>
            </a:r>
            <a:endParaRPr lang="x-none" dirty="0"/>
          </a:p>
        </p:txBody>
      </p:sp>
      <p:sp>
        <p:nvSpPr>
          <p:cNvPr id="6" name="Text Placeholder 5">
            <a:extLst>
              <a:ext uri="{FF2B5EF4-FFF2-40B4-BE49-F238E27FC236}">
                <a16:creationId xmlns="" xmlns:a16="http://schemas.microsoft.com/office/drawing/2014/main" id="{92917694-014E-9346-AFD1-0AB023032CD5}"/>
              </a:ext>
            </a:extLst>
          </p:cNvPr>
          <p:cNvSpPr>
            <a:spLocks noGrp="1"/>
          </p:cNvSpPr>
          <p:nvPr>
            <p:ph type="body" sz="quarter" idx="18"/>
          </p:nvPr>
        </p:nvSpPr>
        <p:spPr>
          <a:xfrm>
            <a:off x="1652716" y="2645461"/>
            <a:ext cx="5838568" cy="3163888"/>
          </a:xfrm>
        </p:spPr>
        <p:txBody>
          <a:bodyPr numCol="2">
            <a:normAutofit/>
          </a:bodyPr>
          <a:lstStyle>
            <a:lvl1pPr marL="385763" indent="-385763">
              <a:lnSpc>
                <a:spcPct val="100000"/>
              </a:lnSpc>
              <a:spcAft>
                <a:spcPts val="900"/>
              </a:spcAft>
              <a:buFont typeface="+mj-lt"/>
              <a:buAutoNum type="arabicPeriod"/>
              <a:defRPr sz="1800">
                <a:solidFill>
                  <a:schemeClr val="bg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a:t>
            </a:r>
          </a:p>
          <a:p>
            <a:pPr lvl="0"/>
            <a:r>
              <a:rPr lang="en-GB" dirty="0" err="1"/>
              <a:t>Kjfkajfk</a:t>
            </a:r>
            <a:endParaRPr lang="en-GB" dirty="0"/>
          </a:p>
          <a:p>
            <a:pPr lvl="0"/>
            <a:r>
              <a:rPr lang="en-GB" dirty="0" err="1"/>
              <a:t>Fdkjfkdsljksl</a:t>
            </a:r>
            <a:endParaRPr lang="en-GB" dirty="0"/>
          </a:p>
          <a:p>
            <a:pPr lvl="0"/>
            <a:r>
              <a:rPr lang="en-GB" dirty="0" err="1"/>
              <a:t>Kjfkdjflkas</a:t>
            </a:r>
            <a:endParaRPr lang="en-GB" dirty="0"/>
          </a:p>
          <a:p>
            <a:pPr lvl="0"/>
            <a:r>
              <a:rPr lang="en-GB" dirty="0" err="1"/>
              <a:t>Jfkladfjlkasjf</a:t>
            </a:r>
            <a:endParaRPr lang="en-GB" dirty="0"/>
          </a:p>
          <a:p>
            <a:pPr lvl="0"/>
            <a:r>
              <a:rPr lang="en-GB" dirty="0" err="1"/>
              <a:t>Fjdkfjsldkj</a:t>
            </a:r>
            <a:endParaRPr lang="en-GB" dirty="0"/>
          </a:p>
          <a:p>
            <a:pPr lvl="0"/>
            <a:r>
              <a:rPr lang="en-GB" dirty="0" err="1"/>
              <a:t>Jkfjasdklfjalsk</a:t>
            </a:r>
            <a:endParaRPr lang="en-GB" dirty="0"/>
          </a:p>
          <a:p>
            <a:pPr lvl="0"/>
            <a:endParaRPr lang="en-GB" dirty="0"/>
          </a:p>
        </p:txBody>
      </p:sp>
      <p:sp>
        <p:nvSpPr>
          <p:cNvPr id="10" name="슬라이드 번호 개체 틀 12">
            <a:extLst>
              <a:ext uri="{FF2B5EF4-FFF2-40B4-BE49-F238E27FC236}">
                <a16:creationId xmlns="" xmlns:a16="http://schemas.microsoft.com/office/drawing/2014/main" id="{1AEA3658-62EB-A24B-8B5C-38127754A5B9}"/>
              </a:ext>
            </a:extLst>
          </p:cNvPr>
          <p:cNvSpPr>
            <a:spLocks noGrp="1"/>
          </p:cNvSpPr>
          <p:nvPr>
            <p:ph type="sldNum" sz="quarter" idx="17"/>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 xmlns:a16="http://schemas.microsoft.com/office/drawing/2014/main" id="{18B13439-71EF-5F4B-B473-842C9AAF25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14699466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_and_content_image_side">
    <p:spTree>
      <p:nvGrpSpPr>
        <p:cNvPr id="1" name=""/>
        <p:cNvGrpSpPr/>
        <p:nvPr/>
      </p:nvGrpSpPr>
      <p:grpSpPr>
        <a:xfrm>
          <a:off x="0" y="0"/>
          <a:ext cx="0" cy="0"/>
          <a:chOff x="0" y="0"/>
          <a:chExt cx="0" cy="0"/>
        </a:xfrm>
      </p:grpSpPr>
      <p:sp>
        <p:nvSpPr>
          <p:cNvPr id="14" name="그림 개체 틀 13"/>
          <p:cNvSpPr>
            <a:spLocks noGrp="1"/>
          </p:cNvSpPr>
          <p:nvPr>
            <p:ph type="pic" sz="quarter" idx="15"/>
          </p:nvPr>
        </p:nvSpPr>
        <p:spPr>
          <a:xfrm>
            <a:off x="0" y="717886"/>
            <a:ext cx="1839686" cy="4905828"/>
          </a:xfrm>
          <a:custGeom>
            <a:avLst/>
            <a:gdLst>
              <a:gd name="connsiteX0" fmla="*/ 0 w 2452914"/>
              <a:gd name="connsiteY0" fmla="*/ 0 h 4905828"/>
              <a:gd name="connsiteX1" fmla="*/ 2452914 w 2452914"/>
              <a:gd name="connsiteY1" fmla="*/ 2452914 h 4905828"/>
              <a:gd name="connsiteX2" fmla="*/ 0 w 2452914"/>
              <a:gd name="connsiteY2" fmla="*/ 4905828 h 4905828"/>
              <a:gd name="connsiteX3" fmla="*/ 0 w 2452914"/>
              <a:gd name="connsiteY3" fmla="*/ 3679371 h 4905828"/>
              <a:gd name="connsiteX4" fmla="*/ 1226457 w 2452914"/>
              <a:gd name="connsiteY4" fmla="*/ 2452914 h 4905828"/>
              <a:gd name="connsiteX5" fmla="*/ 0 w 2452914"/>
              <a:gd name="connsiteY5" fmla="*/ 1226457 h 490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914" h="4905828">
                <a:moveTo>
                  <a:pt x="0" y="0"/>
                </a:moveTo>
                <a:cubicBezTo>
                  <a:pt x="1354707" y="0"/>
                  <a:pt x="2452914" y="1098207"/>
                  <a:pt x="2452914" y="2452914"/>
                </a:cubicBezTo>
                <a:cubicBezTo>
                  <a:pt x="2452914" y="3807621"/>
                  <a:pt x="1354707" y="4905828"/>
                  <a:pt x="0" y="4905828"/>
                </a:cubicBezTo>
                <a:lnTo>
                  <a:pt x="0" y="3679371"/>
                </a:lnTo>
                <a:cubicBezTo>
                  <a:pt x="677353" y="3679371"/>
                  <a:pt x="1226457" y="3130267"/>
                  <a:pt x="1226457" y="2452914"/>
                </a:cubicBezTo>
                <a:cubicBezTo>
                  <a:pt x="1226457" y="1775561"/>
                  <a:pt x="677353" y="1226457"/>
                  <a:pt x="0" y="1226457"/>
                </a:cubicBezTo>
                <a:close/>
              </a:path>
            </a:pathLst>
          </a:custGeom>
        </p:spPr>
        <p:txBody>
          <a:bodyPr wrap="square">
            <a:noAutofit/>
          </a:bodyPr>
          <a:lstStyle/>
          <a:p>
            <a:endParaRPr lang="ko-KR" altLang="en-US"/>
          </a:p>
        </p:txBody>
      </p:sp>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545708" y="6356351"/>
            <a:ext cx="6866772"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2167128" y="662958"/>
            <a:ext cx="6245352"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2167128" y="1952609"/>
            <a:ext cx="6245352"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pic>
        <p:nvPicPr>
          <p:cNvPr id="28" name="Picture 27" descr="Shape, icon, circle&#10;&#10;Description automatically generated">
            <a:extLst>
              <a:ext uri="{FF2B5EF4-FFF2-40B4-BE49-F238E27FC236}">
                <a16:creationId xmlns="" xmlns:a16="http://schemas.microsoft.com/office/drawing/2014/main" id="{83D489A5-A88B-F84C-A113-CF1A6790AC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544" y="1952608"/>
            <a:ext cx="1836000" cy="2448000"/>
          </a:xfrm>
          <a:prstGeom prst="rect">
            <a:avLst/>
          </a:prstGeom>
        </p:spPr>
      </p:pic>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0" name="Picture 9">
            <a:extLst>
              <a:ext uri="{FF2B5EF4-FFF2-40B4-BE49-F238E27FC236}">
                <a16:creationId xmlns="" xmlns:a16="http://schemas.microsoft.com/office/drawing/2014/main" id="{451DE1C5-7126-1B4E-B550-7F12504C6D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2" name="Picture 2">
            <a:extLst>
              <a:ext uri="{FF2B5EF4-FFF2-40B4-BE49-F238E27FC236}">
                <a16:creationId xmlns="" xmlns:a16="http://schemas.microsoft.com/office/drawing/2014/main" id="{112B389F-F556-5545-9A82-F212B7FB2B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7815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Title_and_content_image_side">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 xmlns:a16="http://schemas.microsoft.com/office/drawing/2014/main" id="{5A4DD70E-AC35-4D40-B7A5-3C289AC68C3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6302858" cy="6858000"/>
          </a:xfrm>
          <a:prstGeom prst="rect">
            <a:avLst/>
          </a:prstGeom>
        </p:spPr>
      </p:pic>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545708" y="6356351"/>
            <a:ext cx="6866772"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1353064" y="662958"/>
            <a:ext cx="7059416"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1353064" y="1952609"/>
            <a:ext cx="7059416"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a:extLst>
              <a:ext uri="{FF2B5EF4-FFF2-40B4-BE49-F238E27FC236}">
                <a16:creationId xmlns="" xmlns:a16="http://schemas.microsoft.com/office/drawing/2014/main" id="{15A147AB-CAEB-8D40-885D-B9ACA1EB46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12A2BA01-2ECF-434C-81FE-56372A9CCD2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8281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_Title_and_content_image_side">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545708" y="6356351"/>
            <a:ext cx="6866772" cy="355161"/>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883086" y="662958"/>
            <a:ext cx="7529395"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883086" y="1952609"/>
            <a:ext cx="7529395"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5" name="Picture 4" descr="Shape, arrow&#10;&#10;Description automatically generated">
            <a:extLst>
              <a:ext uri="{FF2B5EF4-FFF2-40B4-BE49-F238E27FC236}">
                <a16:creationId xmlns="" xmlns:a16="http://schemas.microsoft.com/office/drawing/2014/main" id="{F6BE1903-C184-2F4B-A4B7-1EA19E4AC471}"/>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tretch>
            <a:fillRect/>
          </a:stretch>
        </p:blipFill>
        <p:spPr>
          <a:xfrm flipH="1">
            <a:off x="0" y="1436"/>
            <a:ext cx="2267900" cy="3112154"/>
          </a:xfrm>
          <a:prstGeom prst="rect">
            <a:avLst/>
          </a:prstGeom>
        </p:spPr>
      </p:pic>
      <p:pic>
        <p:nvPicPr>
          <p:cNvPr id="8" name="Picture 7">
            <a:extLst>
              <a:ext uri="{FF2B5EF4-FFF2-40B4-BE49-F238E27FC236}">
                <a16:creationId xmlns="" xmlns:a16="http://schemas.microsoft.com/office/drawing/2014/main" id="{683E02A2-B300-034F-AA05-A9C39893A0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F527613A-6C5C-684E-9BC0-3D7752F6111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5210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_Title_and_content_image_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603637" y="6356351"/>
            <a:ext cx="6808843" cy="36000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883086" y="662958"/>
            <a:ext cx="7529395" cy="1289651"/>
          </a:xfrm>
        </p:spPr>
        <p:txBody>
          <a:bodyPr>
            <a:normAutofit/>
          </a:bodyPr>
          <a:lstStyle>
            <a:lvl1pPr>
              <a:defRPr sz="3000" b="1">
                <a:solidFill>
                  <a:schemeClr val="bg1"/>
                </a:solidFill>
              </a:defRPr>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883086" y="1952609"/>
            <a:ext cx="7529395" cy="41400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 xmlns:a16="http://schemas.microsoft.com/office/drawing/2014/main" id="{DB4E3AC6-1CB2-1F47-BDC6-199C1355D8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pic>
        <p:nvPicPr>
          <p:cNvPr id="9" name="Picture 2">
            <a:extLst>
              <a:ext uri="{FF2B5EF4-FFF2-40B4-BE49-F238E27FC236}">
                <a16:creationId xmlns="" xmlns:a16="http://schemas.microsoft.com/office/drawing/2014/main" id="{5D04949A-08AD-AF4C-805A-949526AA4AB9}"/>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7643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Logo_title_background">
    <p:bg>
      <p:bgRef idx="1002">
        <a:schemeClr val="bg1"/>
      </p:bgRef>
    </p:bg>
    <p:spTree>
      <p:nvGrpSpPr>
        <p:cNvPr id="1" name=""/>
        <p:cNvGrpSpPr/>
        <p:nvPr/>
      </p:nvGrpSpPr>
      <p:grpSpPr>
        <a:xfrm>
          <a:off x="0" y="0"/>
          <a:ext cx="0" cy="0"/>
          <a:chOff x="0" y="0"/>
          <a:chExt cx="0" cy="0"/>
        </a:xfrm>
      </p:grpSpPr>
      <p:sp>
        <p:nvSpPr>
          <p:cNvPr id="12" name="자유형 19">
            <a:extLst>
              <a:ext uri="{FF2B5EF4-FFF2-40B4-BE49-F238E27FC236}">
                <a16:creationId xmlns="" xmlns:a16="http://schemas.microsoft.com/office/drawing/2014/main" id="{AF1EC07F-F38D-834C-B3FE-A93EA6BC1A63}"/>
              </a:ext>
            </a:extLst>
          </p:cNvPr>
          <p:cNvSpPr/>
          <p:nvPr userDrawn="1"/>
        </p:nvSpPr>
        <p:spPr bwMode="auto">
          <a:xfrm>
            <a:off x="4466" y="5529768"/>
            <a:ext cx="2160321" cy="1328232"/>
          </a:xfrm>
          <a:custGeom>
            <a:avLst/>
            <a:gdLst>
              <a:gd name="connsiteX0" fmla="*/ 1440214 w 2880428"/>
              <a:gd name="connsiteY0" fmla="*/ 0 h 1328232"/>
              <a:gd name="connsiteX1" fmla="*/ 2878917 w 2880428"/>
              <a:gd name="connsiteY1" fmla="*/ 1298307 h 1328232"/>
              <a:gd name="connsiteX2" fmla="*/ 2880428 w 2880428"/>
              <a:gd name="connsiteY2" fmla="*/ 1328232 h 1328232"/>
              <a:gd name="connsiteX3" fmla="*/ 0 w 2880428"/>
              <a:gd name="connsiteY3" fmla="*/ 1328232 h 1328232"/>
              <a:gd name="connsiteX4" fmla="*/ 1511 w 2880428"/>
              <a:gd name="connsiteY4" fmla="*/ 1298307 h 1328232"/>
              <a:gd name="connsiteX5" fmla="*/ 1440214 w 2880428"/>
              <a:gd name="connsiteY5" fmla="*/ 0 h 132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0428" h="1328232">
                <a:moveTo>
                  <a:pt x="1440214" y="0"/>
                </a:moveTo>
                <a:cubicBezTo>
                  <a:pt x="2188993" y="0"/>
                  <a:pt x="2804858" y="569067"/>
                  <a:pt x="2878917" y="1298307"/>
                </a:cubicBezTo>
                <a:lnTo>
                  <a:pt x="2880428" y="1328232"/>
                </a:lnTo>
                <a:lnTo>
                  <a:pt x="0" y="1328232"/>
                </a:lnTo>
                <a:lnTo>
                  <a:pt x="1511" y="1298307"/>
                </a:lnTo>
                <a:cubicBezTo>
                  <a:pt x="75570" y="569067"/>
                  <a:pt x="691436" y="0"/>
                  <a:pt x="1440214" y="0"/>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FFFFFF"/>
              </a:solidFill>
              <a:latin typeface="Calibri Light" panose="020F0302020204030204"/>
            </a:endParaRPr>
          </a:p>
        </p:txBody>
      </p:sp>
      <p:sp>
        <p:nvSpPr>
          <p:cNvPr id="10" name="그림 개체 틀 8"/>
          <p:cNvSpPr>
            <a:spLocks noGrp="1"/>
          </p:cNvSpPr>
          <p:nvPr>
            <p:ph type="pic" sz="quarter" idx="13"/>
          </p:nvPr>
        </p:nvSpPr>
        <p:spPr>
          <a:xfrm>
            <a:off x="2718070" y="1620252"/>
            <a:ext cx="3407072" cy="4539916"/>
          </a:xfrm>
          <a:prstGeom prst="ellipse">
            <a:avLst/>
          </a:prstGeom>
        </p:spPr>
        <p:txBody>
          <a:bodyPr/>
          <a:lstStyle/>
          <a:p>
            <a:endParaRPr lang="ko-KR" altLang="en-US"/>
          </a:p>
        </p:txBody>
      </p:sp>
      <p:sp>
        <p:nvSpPr>
          <p:cNvPr id="11" name="그림 개체 틀 8"/>
          <p:cNvSpPr>
            <a:spLocks noGrp="1"/>
          </p:cNvSpPr>
          <p:nvPr>
            <p:ph type="pic" sz="quarter" idx="14"/>
          </p:nvPr>
        </p:nvSpPr>
        <p:spPr>
          <a:xfrm>
            <a:off x="4602080" y="468096"/>
            <a:ext cx="2146824" cy="2860639"/>
          </a:xfrm>
          <a:prstGeom prst="ellipse">
            <a:avLst/>
          </a:prstGeom>
        </p:spPr>
        <p:txBody>
          <a:bodyPr/>
          <a:lstStyle/>
          <a:p>
            <a:endParaRPr lang="ko-KR" altLang="en-US"/>
          </a:p>
        </p:txBody>
      </p:sp>
      <p:pic>
        <p:nvPicPr>
          <p:cNvPr id="16" name="Picture 15" descr="A picture containing text, clipart&#10;&#10;Description automatically generated">
            <a:extLst>
              <a:ext uri="{FF2B5EF4-FFF2-40B4-BE49-F238E27FC236}">
                <a16:creationId xmlns="" xmlns:a16="http://schemas.microsoft.com/office/drawing/2014/main" id="{D050C606-139F-F94B-A05B-BEE047832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sp>
        <p:nvSpPr>
          <p:cNvPr id="2" name="Footer Placeholder 1">
            <a:extLst>
              <a:ext uri="{FF2B5EF4-FFF2-40B4-BE49-F238E27FC236}">
                <a16:creationId xmlns="" xmlns:a16="http://schemas.microsoft.com/office/drawing/2014/main" id="{B2F9E2EB-F8A1-2144-9643-C0EC4AC9555B}"/>
              </a:ext>
            </a:extLst>
          </p:cNvPr>
          <p:cNvSpPr>
            <a:spLocks noGrp="1"/>
          </p:cNvSpPr>
          <p:nvPr>
            <p:ph type="ftr" sz="quarter" idx="16"/>
          </p:nvPr>
        </p:nvSpPr>
        <p:spPr>
          <a:xfrm>
            <a:off x="1583355" y="6389905"/>
            <a:ext cx="737852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7" name="Title 6">
            <a:extLst>
              <a:ext uri="{FF2B5EF4-FFF2-40B4-BE49-F238E27FC236}">
                <a16:creationId xmlns="" xmlns:a16="http://schemas.microsoft.com/office/drawing/2014/main" id="{C58315CD-BB9F-7A47-BFCA-00E83F84DA22}"/>
              </a:ext>
            </a:extLst>
          </p:cNvPr>
          <p:cNvSpPr>
            <a:spLocks noGrp="1"/>
          </p:cNvSpPr>
          <p:nvPr>
            <p:ph type="title"/>
          </p:nvPr>
        </p:nvSpPr>
        <p:spPr>
          <a:xfrm>
            <a:off x="2386584" y="3120090"/>
            <a:ext cx="4160520" cy="2179942"/>
          </a:xfrm>
        </p:spPr>
        <p:txBody>
          <a:bodyPr/>
          <a:lstStyle>
            <a:lvl1pPr algn="ctr">
              <a:defRPr cap="all" baseline="0">
                <a:solidFill>
                  <a:schemeClr val="tx1"/>
                </a:solidFill>
              </a:defRPr>
            </a:lvl1pPr>
          </a:lstStyle>
          <a:p>
            <a:r>
              <a:rPr lang="en-GB" dirty="0"/>
              <a:t>Click to edit Master title style</a:t>
            </a:r>
            <a:endParaRPr lang="x-none" dirty="0"/>
          </a:p>
        </p:txBody>
      </p:sp>
      <p:pic>
        <p:nvPicPr>
          <p:cNvPr id="9" name="Picture 8">
            <a:extLst>
              <a:ext uri="{FF2B5EF4-FFF2-40B4-BE49-F238E27FC236}">
                <a16:creationId xmlns="" xmlns:a16="http://schemas.microsoft.com/office/drawing/2014/main" id="{21BBF765-8629-CD4D-BA34-F529E28BA0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0751" y="-1049888"/>
            <a:ext cx="2175698" cy="2860639"/>
          </a:xfrm>
          <a:prstGeom prst="rect">
            <a:avLst/>
          </a:prstGeom>
        </p:spPr>
      </p:pic>
      <p:sp>
        <p:nvSpPr>
          <p:cNvPr id="17" name="슬라이드 번호 개체 틀 12">
            <a:extLst>
              <a:ext uri="{FF2B5EF4-FFF2-40B4-BE49-F238E27FC236}">
                <a16:creationId xmlns="" xmlns:a16="http://schemas.microsoft.com/office/drawing/2014/main" id="{2E70F0FD-E5E5-C04C-BA32-74A928D349A3}"/>
              </a:ext>
            </a:extLst>
          </p:cNvPr>
          <p:cNvSpPr>
            <a:spLocks noGrp="1"/>
          </p:cNvSpPr>
          <p:nvPr>
            <p:ph type="sldNum" sz="quarter" idx="17"/>
          </p:nvPr>
        </p:nvSpPr>
        <p:spPr>
          <a:xfrm>
            <a:off x="4274414" y="5967"/>
            <a:ext cx="297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3" name="Picture 2">
            <a:extLst>
              <a:ext uri="{FF2B5EF4-FFF2-40B4-BE49-F238E27FC236}">
                <a16:creationId xmlns="" xmlns:a16="http://schemas.microsoft.com/office/drawing/2014/main" id="{B6E327FF-52A3-AC4D-9B97-394E22DA07F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116396"/>
      </p:ext>
    </p:extLst>
  </p:cSld>
  <p:clrMapOvr>
    <a:overrideClrMapping bg1="dk1" tx1="lt1" bg2="dk2" tx2="lt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_images_panel">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 xmlns:a16="http://schemas.microsoft.com/office/drawing/2014/main" id="{50492E25-124A-9A4F-B669-F2AF125F3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71" y="-24384"/>
            <a:ext cx="9302300" cy="6984000"/>
          </a:xfrm>
          <a:prstGeom prst="rect">
            <a:avLst/>
          </a:prstGeom>
        </p:spPr>
      </p:pic>
      <p:sp>
        <p:nvSpPr>
          <p:cNvPr id="25" name="자유형 32">
            <a:extLst>
              <a:ext uri="{FF2B5EF4-FFF2-40B4-BE49-F238E27FC236}">
                <a16:creationId xmlns="" xmlns:a16="http://schemas.microsoft.com/office/drawing/2014/main" id="{4E43130D-F603-6A4E-B430-8A72FABCADFB}"/>
              </a:ext>
            </a:extLst>
          </p:cNvPr>
          <p:cNvSpPr/>
          <p:nvPr userDrawn="1"/>
        </p:nvSpPr>
        <p:spPr bwMode="auto">
          <a:xfrm>
            <a:off x="2316333" y="1084307"/>
            <a:ext cx="6827668" cy="5172119"/>
          </a:xfrm>
          <a:custGeom>
            <a:avLst/>
            <a:gdLst>
              <a:gd name="connsiteX0" fmla="*/ 862037 w 9103557"/>
              <a:gd name="connsiteY0" fmla="*/ 0 h 5172119"/>
              <a:gd name="connsiteX1" fmla="*/ 9103557 w 9103557"/>
              <a:gd name="connsiteY1" fmla="*/ 0 h 5172119"/>
              <a:gd name="connsiteX2" fmla="*/ 9103557 w 9103557"/>
              <a:gd name="connsiteY2" fmla="*/ 5172119 h 5172119"/>
              <a:gd name="connsiteX3" fmla="*/ 862037 w 9103557"/>
              <a:gd name="connsiteY3" fmla="*/ 5172119 h 5172119"/>
              <a:gd name="connsiteX4" fmla="*/ 0 w 9103557"/>
              <a:gd name="connsiteY4" fmla="*/ 4310082 h 5172119"/>
              <a:gd name="connsiteX5" fmla="*/ 0 w 9103557"/>
              <a:gd name="connsiteY5" fmla="*/ 862037 h 5172119"/>
              <a:gd name="connsiteX6" fmla="*/ 862037 w 9103557"/>
              <a:gd name="connsiteY6" fmla="*/ 0 h 517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557" h="5172119">
                <a:moveTo>
                  <a:pt x="862037" y="0"/>
                </a:moveTo>
                <a:lnTo>
                  <a:pt x="9103557" y="0"/>
                </a:lnTo>
                <a:lnTo>
                  <a:pt x="9103557" y="5172119"/>
                </a:lnTo>
                <a:lnTo>
                  <a:pt x="862037" y="5172119"/>
                </a:lnTo>
                <a:cubicBezTo>
                  <a:pt x="385947" y="5172119"/>
                  <a:pt x="0" y="4786172"/>
                  <a:pt x="0" y="4310082"/>
                </a:cubicBezTo>
                <a:lnTo>
                  <a:pt x="0" y="862037"/>
                </a:lnTo>
                <a:cubicBezTo>
                  <a:pt x="0" y="385947"/>
                  <a:pt x="385947" y="0"/>
                  <a:pt x="862037" y="0"/>
                </a:cubicBez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cxnSp>
        <p:nvCxnSpPr>
          <p:cNvPr id="28" name="직선 연결선 8">
            <a:extLst>
              <a:ext uri="{FF2B5EF4-FFF2-40B4-BE49-F238E27FC236}">
                <a16:creationId xmlns="" xmlns:a16="http://schemas.microsoft.com/office/drawing/2014/main" id="{B57863DC-C940-F946-A621-061005A661FE}"/>
              </a:ext>
            </a:extLst>
          </p:cNvPr>
          <p:cNvCxnSpPr/>
          <p:nvPr userDrawn="1"/>
        </p:nvCxnSpPr>
        <p:spPr>
          <a:xfrm>
            <a:off x="4704022" y="1675027"/>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그림 개체 틀 8"/>
          <p:cNvSpPr>
            <a:spLocks noGrp="1"/>
          </p:cNvSpPr>
          <p:nvPr>
            <p:ph type="pic" sz="quarter" idx="15"/>
          </p:nvPr>
        </p:nvSpPr>
        <p:spPr>
          <a:xfrm>
            <a:off x="2726214" y="1725963"/>
            <a:ext cx="1576327" cy="2100454"/>
          </a:xfrm>
          <a:prstGeom prst="ellipse">
            <a:avLst/>
          </a:prstGeom>
        </p:spPr>
        <p:txBody>
          <a:bodyPr/>
          <a:lstStyle/>
          <a:p>
            <a:endParaRPr lang="ko-KR" altLang="en-US"/>
          </a:p>
        </p:txBody>
      </p:sp>
      <p:sp>
        <p:nvSpPr>
          <p:cNvPr id="14" name="그림 개체 틀 8"/>
          <p:cNvSpPr>
            <a:spLocks noGrp="1"/>
          </p:cNvSpPr>
          <p:nvPr>
            <p:ph type="pic" sz="quarter" idx="16"/>
          </p:nvPr>
        </p:nvSpPr>
        <p:spPr>
          <a:xfrm>
            <a:off x="5036685" y="1725963"/>
            <a:ext cx="1576327" cy="2100454"/>
          </a:xfrm>
          <a:prstGeom prst="ellipse">
            <a:avLst/>
          </a:prstGeom>
        </p:spPr>
        <p:txBody>
          <a:bodyPr/>
          <a:lstStyle/>
          <a:p>
            <a:endParaRPr lang="ko-KR" altLang="en-US"/>
          </a:p>
        </p:txBody>
      </p:sp>
      <p:sp>
        <p:nvSpPr>
          <p:cNvPr id="15" name="그림 개체 틀 8"/>
          <p:cNvSpPr>
            <a:spLocks noGrp="1"/>
          </p:cNvSpPr>
          <p:nvPr>
            <p:ph type="pic" sz="quarter" idx="17"/>
          </p:nvPr>
        </p:nvSpPr>
        <p:spPr>
          <a:xfrm>
            <a:off x="7342766" y="1725963"/>
            <a:ext cx="1576327" cy="2100454"/>
          </a:xfrm>
          <a:prstGeom prst="ellipse">
            <a:avLst/>
          </a:prstGeom>
        </p:spPr>
        <p:txBody>
          <a:bodyPr/>
          <a:lstStyle/>
          <a:p>
            <a:endParaRPr lang="ko-KR" altLang="en-US"/>
          </a:p>
        </p:txBody>
      </p:sp>
      <p:sp>
        <p:nvSpPr>
          <p:cNvPr id="7" name="Title 6">
            <a:extLst>
              <a:ext uri="{FF2B5EF4-FFF2-40B4-BE49-F238E27FC236}">
                <a16:creationId xmlns="" xmlns:a16="http://schemas.microsoft.com/office/drawing/2014/main" id="{A3BBE797-7784-D741-9261-70803E6E0E85}"/>
              </a:ext>
            </a:extLst>
          </p:cNvPr>
          <p:cNvSpPr>
            <a:spLocks noGrp="1"/>
          </p:cNvSpPr>
          <p:nvPr>
            <p:ph type="title"/>
          </p:nvPr>
        </p:nvSpPr>
        <p:spPr>
          <a:xfrm>
            <a:off x="268807" y="1103390"/>
            <a:ext cx="1867659" cy="2151875"/>
          </a:xfrm>
        </p:spPr>
        <p:txBody>
          <a:bodyPr anchor="b">
            <a:normAutofit/>
          </a:bodyPr>
          <a:lstStyle>
            <a:lvl1pPr>
              <a:defRPr sz="2700" cap="all" baseline="0">
                <a:solidFill>
                  <a:schemeClr val="tx1"/>
                </a:solidFill>
              </a:defRPr>
            </a:lvl1pPr>
          </a:lstStyle>
          <a:p>
            <a:r>
              <a:rPr lang="en-GB" dirty="0"/>
              <a:t>Click to edit Master title style</a:t>
            </a:r>
            <a:endParaRPr lang="x-none" dirty="0"/>
          </a:p>
        </p:txBody>
      </p:sp>
      <p:sp>
        <p:nvSpPr>
          <p:cNvPr id="33" name="Text Placeholder 32">
            <a:extLst>
              <a:ext uri="{FF2B5EF4-FFF2-40B4-BE49-F238E27FC236}">
                <a16:creationId xmlns="" xmlns:a16="http://schemas.microsoft.com/office/drawing/2014/main" id="{02615421-31E3-D445-854E-302773A7CFB5}"/>
              </a:ext>
            </a:extLst>
          </p:cNvPr>
          <p:cNvSpPr>
            <a:spLocks noGrp="1"/>
          </p:cNvSpPr>
          <p:nvPr>
            <p:ph type="body" sz="quarter" idx="18"/>
          </p:nvPr>
        </p:nvSpPr>
        <p:spPr>
          <a:xfrm>
            <a:off x="268806" y="3429000"/>
            <a:ext cx="1880272" cy="2520950"/>
          </a:xfrm>
        </p:spPr>
        <p:txBody>
          <a:bodyPr>
            <a:normAutofit/>
          </a:bodyPr>
          <a:lstStyle>
            <a:lvl1pPr marL="0" indent="0">
              <a:buNone/>
              <a:defRPr sz="1350">
                <a:solidFill>
                  <a:schemeClr val="tx1"/>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GB" dirty="0"/>
              <a:t>Click to edit Master text styles</a:t>
            </a:r>
          </a:p>
        </p:txBody>
      </p:sp>
      <p:sp>
        <p:nvSpPr>
          <p:cNvPr id="36" name="슬라이드 번호 개체 틀 12">
            <a:extLst>
              <a:ext uri="{FF2B5EF4-FFF2-40B4-BE49-F238E27FC236}">
                <a16:creationId xmlns="" xmlns:a16="http://schemas.microsoft.com/office/drawing/2014/main" id="{449DCE1B-8EE1-2F48-AECA-53FE116EF532}"/>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7" name="Footer Placeholder 1">
            <a:extLst>
              <a:ext uri="{FF2B5EF4-FFF2-40B4-BE49-F238E27FC236}">
                <a16:creationId xmlns="" xmlns:a16="http://schemas.microsoft.com/office/drawing/2014/main" id="{E0115A98-F4A8-4B4E-A5B6-7C07494BB825}"/>
              </a:ext>
            </a:extLst>
          </p:cNvPr>
          <p:cNvSpPr>
            <a:spLocks noGrp="1"/>
          </p:cNvSpPr>
          <p:nvPr>
            <p:ph type="ftr" sz="quarter" idx="21"/>
          </p:nvPr>
        </p:nvSpPr>
        <p:spPr>
          <a:xfrm>
            <a:off x="1583355" y="6389905"/>
            <a:ext cx="737852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9" name="Text Placeholder 38">
            <a:extLst>
              <a:ext uri="{FF2B5EF4-FFF2-40B4-BE49-F238E27FC236}">
                <a16:creationId xmlns="" xmlns:a16="http://schemas.microsoft.com/office/drawing/2014/main" id="{E2668AA3-3302-AB4D-B6B7-3B1ADCCA071D}"/>
              </a:ext>
            </a:extLst>
          </p:cNvPr>
          <p:cNvSpPr>
            <a:spLocks noGrp="1"/>
          </p:cNvSpPr>
          <p:nvPr>
            <p:ph type="body" sz="quarter" idx="22" hasCustomPrompt="1"/>
          </p:nvPr>
        </p:nvSpPr>
        <p:spPr>
          <a:xfrm>
            <a:off x="297180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1" name="Text Placeholder 40">
            <a:extLst>
              <a:ext uri="{FF2B5EF4-FFF2-40B4-BE49-F238E27FC236}">
                <a16:creationId xmlns="" xmlns:a16="http://schemas.microsoft.com/office/drawing/2014/main" id="{906A256F-9582-6A4C-9F3F-A281097D35BD}"/>
              </a:ext>
            </a:extLst>
          </p:cNvPr>
          <p:cNvSpPr>
            <a:spLocks noGrp="1"/>
          </p:cNvSpPr>
          <p:nvPr>
            <p:ph type="body" sz="quarter" idx="23"/>
          </p:nvPr>
        </p:nvSpPr>
        <p:spPr>
          <a:xfrm>
            <a:off x="276148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sp>
        <p:nvSpPr>
          <p:cNvPr id="42" name="Text Placeholder 38">
            <a:extLst>
              <a:ext uri="{FF2B5EF4-FFF2-40B4-BE49-F238E27FC236}">
                <a16:creationId xmlns="" xmlns:a16="http://schemas.microsoft.com/office/drawing/2014/main" id="{AACB43EE-3078-8545-ABB4-B8E957648E84}"/>
              </a:ext>
            </a:extLst>
          </p:cNvPr>
          <p:cNvSpPr>
            <a:spLocks noGrp="1"/>
          </p:cNvSpPr>
          <p:nvPr>
            <p:ph type="body" sz="quarter" idx="24" hasCustomPrompt="1"/>
          </p:nvPr>
        </p:nvSpPr>
        <p:spPr>
          <a:xfrm>
            <a:off x="527897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3" name="Text Placeholder 40">
            <a:extLst>
              <a:ext uri="{FF2B5EF4-FFF2-40B4-BE49-F238E27FC236}">
                <a16:creationId xmlns="" xmlns:a16="http://schemas.microsoft.com/office/drawing/2014/main" id="{9B85BC0F-9A67-B544-A8D8-CC36B699740A}"/>
              </a:ext>
            </a:extLst>
          </p:cNvPr>
          <p:cNvSpPr>
            <a:spLocks noGrp="1"/>
          </p:cNvSpPr>
          <p:nvPr>
            <p:ph type="body" sz="quarter" idx="25"/>
          </p:nvPr>
        </p:nvSpPr>
        <p:spPr>
          <a:xfrm>
            <a:off x="506865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sp>
        <p:nvSpPr>
          <p:cNvPr id="44" name="Text Placeholder 38">
            <a:extLst>
              <a:ext uri="{FF2B5EF4-FFF2-40B4-BE49-F238E27FC236}">
                <a16:creationId xmlns="" xmlns:a16="http://schemas.microsoft.com/office/drawing/2014/main" id="{F837E1AA-8CC0-224E-AFB5-32B878228589}"/>
              </a:ext>
            </a:extLst>
          </p:cNvPr>
          <p:cNvSpPr>
            <a:spLocks noGrp="1"/>
          </p:cNvSpPr>
          <p:nvPr>
            <p:ph type="body" sz="quarter" idx="26" hasCustomPrompt="1"/>
          </p:nvPr>
        </p:nvSpPr>
        <p:spPr>
          <a:xfrm>
            <a:off x="762371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5" name="Text Placeholder 40">
            <a:extLst>
              <a:ext uri="{FF2B5EF4-FFF2-40B4-BE49-F238E27FC236}">
                <a16:creationId xmlns="" xmlns:a16="http://schemas.microsoft.com/office/drawing/2014/main" id="{5C55AB3B-54F0-6545-9850-B087EF03081A}"/>
              </a:ext>
            </a:extLst>
          </p:cNvPr>
          <p:cNvSpPr>
            <a:spLocks noGrp="1"/>
          </p:cNvSpPr>
          <p:nvPr>
            <p:ph type="body" sz="quarter" idx="27"/>
          </p:nvPr>
        </p:nvSpPr>
        <p:spPr>
          <a:xfrm>
            <a:off x="741339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cxnSp>
        <p:nvCxnSpPr>
          <p:cNvPr id="46" name="직선 연결선 8">
            <a:extLst>
              <a:ext uri="{FF2B5EF4-FFF2-40B4-BE49-F238E27FC236}">
                <a16:creationId xmlns="" xmlns:a16="http://schemas.microsoft.com/office/drawing/2014/main" id="{AA3DF89C-F4DA-0542-B70B-9B3854A06476}"/>
              </a:ext>
            </a:extLst>
          </p:cNvPr>
          <p:cNvCxnSpPr/>
          <p:nvPr userDrawn="1"/>
        </p:nvCxnSpPr>
        <p:spPr>
          <a:xfrm>
            <a:off x="7003738" y="1656740"/>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 xmlns:a16="http://schemas.microsoft.com/office/drawing/2014/main" id="{3F388A5B-52E6-C042-AC92-B3C586FF61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20" name="Picture 2">
            <a:extLst>
              <a:ext uri="{FF2B5EF4-FFF2-40B4-BE49-F238E27FC236}">
                <a16:creationId xmlns="" xmlns:a16="http://schemas.microsoft.com/office/drawing/2014/main" id="{69EAEF30-F2BA-3249-A538-3F9FDE7FAFD1}"/>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9944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1_image_plus">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5D92268-3EE3-164E-98A0-006F6F9416BF}"/>
              </a:ext>
            </a:extLst>
          </p:cNvPr>
          <p:cNvSpPr>
            <a:spLocks noGrp="1"/>
          </p:cNvSpPr>
          <p:nvPr>
            <p:ph type="ftr" sz="quarter" idx="16"/>
          </p:nvPr>
        </p:nvSpPr>
        <p:spPr>
          <a:xfrm>
            <a:off x="1648242" y="6356351"/>
            <a:ext cx="6816136" cy="346412"/>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 xmlns:a16="http://schemas.microsoft.com/office/drawing/2014/main" id="{7A9A3D65-F279-8E44-9C94-E2755D04E7DF}"/>
              </a:ext>
            </a:extLst>
          </p:cNvPr>
          <p:cNvSpPr/>
          <p:nvPr userDrawn="1"/>
        </p:nvSpPr>
        <p:spPr bwMode="auto">
          <a:xfrm>
            <a:off x="5397516" y="1322641"/>
            <a:ext cx="3066863"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bg2"/>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0" name="자유형 17">
            <a:extLst>
              <a:ext uri="{FF2B5EF4-FFF2-40B4-BE49-F238E27FC236}">
                <a16:creationId xmlns="" xmlns:a16="http://schemas.microsoft.com/office/drawing/2014/main" id="{93E54A54-93AE-D741-84E7-C429DC13E169}"/>
              </a:ext>
            </a:extLst>
          </p:cNvPr>
          <p:cNvSpPr/>
          <p:nvPr userDrawn="1"/>
        </p:nvSpPr>
        <p:spPr bwMode="auto">
          <a:xfrm>
            <a:off x="736470" y="1"/>
            <a:ext cx="1918494" cy="1912983"/>
          </a:xfrm>
          <a:custGeom>
            <a:avLst/>
            <a:gdLst>
              <a:gd name="connsiteX0" fmla="*/ 174406 w 2557992"/>
              <a:gd name="connsiteY0" fmla="*/ 0 h 1912983"/>
              <a:gd name="connsiteX1" fmla="*/ 2383586 w 2557992"/>
              <a:gd name="connsiteY1" fmla="*/ 0 h 1912983"/>
              <a:gd name="connsiteX2" fmla="*/ 2457482 w 2557992"/>
              <a:gd name="connsiteY2" fmla="*/ 136144 h 1912983"/>
              <a:gd name="connsiteX3" fmla="*/ 2557992 w 2557992"/>
              <a:gd name="connsiteY3" fmla="*/ 633987 h 1912983"/>
              <a:gd name="connsiteX4" fmla="*/ 1278996 w 2557992"/>
              <a:gd name="connsiteY4" fmla="*/ 1912983 h 1912983"/>
              <a:gd name="connsiteX5" fmla="*/ 0 w 2557992"/>
              <a:gd name="connsiteY5" fmla="*/ 633987 h 1912983"/>
              <a:gd name="connsiteX6" fmla="*/ 100510 w 2557992"/>
              <a:gd name="connsiteY6" fmla="*/ 136144 h 19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992" h="1912983">
                <a:moveTo>
                  <a:pt x="174406" y="0"/>
                </a:moveTo>
                <a:lnTo>
                  <a:pt x="2383586" y="0"/>
                </a:lnTo>
                <a:lnTo>
                  <a:pt x="2457482" y="136144"/>
                </a:lnTo>
                <a:cubicBezTo>
                  <a:pt x="2522203" y="289161"/>
                  <a:pt x="2557992" y="457395"/>
                  <a:pt x="2557992" y="633987"/>
                </a:cubicBezTo>
                <a:cubicBezTo>
                  <a:pt x="2557992" y="1340357"/>
                  <a:pt x="1985366" y="1912983"/>
                  <a:pt x="1278996" y="1912983"/>
                </a:cubicBezTo>
                <a:cubicBezTo>
                  <a:pt x="572626" y="1912983"/>
                  <a:pt x="0" y="1340357"/>
                  <a:pt x="0" y="633987"/>
                </a:cubicBezTo>
                <a:cubicBezTo>
                  <a:pt x="0" y="457395"/>
                  <a:pt x="35789" y="289161"/>
                  <a:pt x="100510" y="136144"/>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 xmlns:a16="http://schemas.microsoft.com/office/drawing/2014/main" id="{6B112C95-A11D-AD4D-A7B2-9E6804B858B0}"/>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 xmlns:a16="http://schemas.microsoft.com/office/drawing/2014/main" id="{E9DBAEA5-86D3-1C48-A23F-DFEC2033F2D5}"/>
              </a:ext>
            </a:extLst>
          </p:cNvPr>
          <p:cNvSpPr/>
          <p:nvPr userDrawn="1"/>
        </p:nvSpPr>
        <p:spPr bwMode="auto">
          <a:xfrm>
            <a:off x="3911617" y="1912983"/>
            <a:ext cx="2351321" cy="3135094"/>
          </a:xfrm>
          <a:prstGeom prst="ellipse">
            <a:avLst/>
          </a:prstGeom>
          <a:solidFill>
            <a:schemeClr val="bg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 xmlns:a16="http://schemas.microsoft.com/office/drawing/2014/main" id="{1DF56E54-7992-824D-82AE-B2C8728E3F9F}"/>
              </a:ext>
            </a:extLst>
          </p:cNvPr>
          <p:cNvSpPr>
            <a:spLocks noGrp="1"/>
          </p:cNvSpPr>
          <p:nvPr>
            <p:ph type="pic" sz="quarter" idx="15"/>
          </p:nvPr>
        </p:nvSpPr>
        <p:spPr>
          <a:xfrm>
            <a:off x="5443966" y="1163638"/>
            <a:ext cx="2688110"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 xmlns:a16="http://schemas.microsoft.com/office/drawing/2014/main"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459186" y="2654706"/>
            <a:ext cx="1256183" cy="1651648"/>
          </a:xfrm>
          <a:prstGeom prst="rect">
            <a:avLst/>
          </a:prstGeom>
        </p:spPr>
      </p:pic>
      <p:sp>
        <p:nvSpPr>
          <p:cNvPr id="60" name="Title 59">
            <a:extLst>
              <a:ext uri="{FF2B5EF4-FFF2-40B4-BE49-F238E27FC236}">
                <a16:creationId xmlns="" xmlns:a16="http://schemas.microsoft.com/office/drawing/2014/main" id="{27BD7337-7BE8-074C-B6EC-BB8824CA14CA}"/>
              </a:ext>
            </a:extLst>
          </p:cNvPr>
          <p:cNvSpPr>
            <a:spLocks noGrp="1"/>
          </p:cNvSpPr>
          <p:nvPr>
            <p:ph type="title"/>
          </p:nvPr>
        </p:nvSpPr>
        <p:spPr>
          <a:xfrm>
            <a:off x="522863" y="2194761"/>
            <a:ext cx="3001518" cy="1325563"/>
          </a:xfrm>
        </p:spPr>
        <p:txBody>
          <a:bodyPr>
            <a:noAutofit/>
          </a:bodyPr>
          <a:lstStyle>
            <a:lvl1pPr>
              <a:defRPr sz="2700" b="1" cap="all" spc="113" baseline="0"/>
            </a:lvl1pPr>
          </a:lstStyle>
          <a:p>
            <a:r>
              <a:rPr lang="en-GB" dirty="0"/>
              <a:t>Click to edit Master title style</a:t>
            </a:r>
            <a:endParaRPr lang="x-none" dirty="0"/>
          </a:p>
        </p:txBody>
      </p:sp>
      <p:sp>
        <p:nvSpPr>
          <p:cNvPr id="62" name="Text Placeholder 61">
            <a:extLst>
              <a:ext uri="{FF2B5EF4-FFF2-40B4-BE49-F238E27FC236}">
                <a16:creationId xmlns="" xmlns:a16="http://schemas.microsoft.com/office/drawing/2014/main" id="{C5C34163-695A-0B41-96A3-10D3EE42A0FB}"/>
              </a:ext>
            </a:extLst>
          </p:cNvPr>
          <p:cNvSpPr>
            <a:spLocks noGrp="1"/>
          </p:cNvSpPr>
          <p:nvPr>
            <p:ph type="body" sz="quarter" idx="17"/>
          </p:nvPr>
        </p:nvSpPr>
        <p:spPr>
          <a:xfrm>
            <a:off x="495397" y="3602670"/>
            <a:ext cx="3028985" cy="2517714"/>
          </a:xfrm>
        </p:spPr>
        <p:txBody>
          <a:bodyPr/>
          <a:lstStyle>
            <a:lvl1pPr marL="0" indent="0">
              <a:buNone/>
              <a:defRPr>
                <a:latin typeface="+mj-lt"/>
              </a:defRPr>
            </a:lvl1pPr>
          </a:lstStyle>
          <a:p>
            <a:pPr lvl="0"/>
            <a:r>
              <a:rPr lang="en-GB" dirty="0"/>
              <a:t>Click to edit Master text styles</a:t>
            </a:r>
          </a:p>
        </p:txBody>
      </p:sp>
      <p:pic>
        <p:nvPicPr>
          <p:cNvPr id="14" name="Picture 13">
            <a:extLst>
              <a:ext uri="{FF2B5EF4-FFF2-40B4-BE49-F238E27FC236}">
                <a16:creationId xmlns="" xmlns:a16="http://schemas.microsoft.com/office/drawing/2014/main" id="{09E143EE-2B07-A54A-AB71-B37212919B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5" name="Picture 2">
            <a:extLst>
              <a:ext uri="{FF2B5EF4-FFF2-40B4-BE49-F238E27FC236}">
                <a16:creationId xmlns="" xmlns:a16="http://schemas.microsoft.com/office/drawing/2014/main" id="{37147E0C-FC5C-9E4E-B4D4-693C5175F583}"/>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0498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2_image_plus">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5D92268-3EE3-164E-98A0-006F6F9416BF}"/>
              </a:ext>
            </a:extLst>
          </p:cNvPr>
          <p:cNvSpPr>
            <a:spLocks noGrp="1"/>
          </p:cNvSpPr>
          <p:nvPr>
            <p:ph type="ftr" sz="quarter" idx="16"/>
          </p:nvPr>
        </p:nvSpPr>
        <p:spPr>
          <a:xfrm>
            <a:off x="1648242" y="6356351"/>
            <a:ext cx="6816136"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 xmlns:a16="http://schemas.microsoft.com/office/drawing/2014/main" id="{7A9A3D65-F279-8E44-9C94-E2755D04E7DF}"/>
              </a:ext>
            </a:extLst>
          </p:cNvPr>
          <p:cNvSpPr/>
          <p:nvPr userDrawn="1"/>
        </p:nvSpPr>
        <p:spPr bwMode="auto">
          <a:xfrm>
            <a:off x="5397516" y="1322641"/>
            <a:ext cx="3066863"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accent5"/>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 xmlns:a16="http://schemas.microsoft.com/office/drawing/2014/main" id="{6B112C95-A11D-AD4D-A7B2-9E6804B858B0}"/>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 xmlns:a16="http://schemas.microsoft.com/office/drawing/2014/main" id="{E9DBAEA5-86D3-1C48-A23F-DFEC2033F2D5}"/>
              </a:ext>
            </a:extLst>
          </p:cNvPr>
          <p:cNvSpPr/>
          <p:nvPr userDrawn="1"/>
        </p:nvSpPr>
        <p:spPr bwMode="auto">
          <a:xfrm>
            <a:off x="3911617" y="1912983"/>
            <a:ext cx="2351321" cy="3135094"/>
          </a:xfrm>
          <a:prstGeom prst="ellipse">
            <a:avLst/>
          </a:prstGeom>
          <a:solidFill>
            <a:schemeClr val="accent5"/>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 xmlns:a16="http://schemas.microsoft.com/office/drawing/2014/main" id="{1DF56E54-7992-824D-82AE-B2C8728E3F9F}"/>
              </a:ext>
            </a:extLst>
          </p:cNvPr>
          <p:cNvSpPr>
            <a:spLocks noGrp="1"/>
          </p:cNvSpPr>
          <p:nvPr>
            <p:ph type="pic" sz="quarter" idx="15"/>
          </p:nvPr>
        </p:nvSpPr>
        <p:spPr>
          <a:xfrm>
            <a:off x="5443966" y="1163638"/>
            <a:ext cx="2688110"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 xmlns:a16="http://schemas.microsoft.com/office/drawing/2014/main"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429546" y="2728078"/>
            <a:ext cx="1256183" cy="1651648"/>
          </a:xfrm>
          <a:prstGeom prst="rect">
            <a:avLst/>
          </a:prstGeom>
        </p:spPr>
      </p:pic>
      <p:sp>
        <p:nvSpPr>
          <p:cNvPr id="60" name="Title 59">
            <a:extLst>
              <a:ext uri="{FF2B5EF4-FFF2-40B4-BE49-F238E27FC236}">
                <a16:creationId xmlns="" xmlns:a16="http://schemas.microsoft.com/office/drawing/2014/main" id="{27BD7337-7BE8-074C-B6EC-BB8824CA14CA}"/>
              </a:ext>
            </a:extLst>
          </p:cNvPr>
          <p:cNvSpPr>
            <a:spLocks noGrp="1"/>
          </p:cNvSpPr>
          <p:nvPr>
            <p:ph type="title"/>
          </p:nvPr>
        </p:nvSpPr>
        <p:spPr>
          <a:xfrm>
            <a:off x="495397" y="1163639"/>
            <a:ext cx="3001518" cy="1325563"/>
          </a:xfrm>
        </p:spPr>
        <p:txBody>
          <a:bodyPr>
            <a:noAutofit/>
          </a:bodyPr>
          <a:lstStyle>
            <a:lvl1pPr>
              <a:defRPr sz="2700" b="1" cap="all" spc="113" baseline="0"/>
            </a:lvl1pPr>
          </a:lstStyle>
          <a:p>
            <a:r>
              <a:rPr lang="en-GB" dirty="0"/>
              <a:t>Click to edit Master title style</a:t>
            </a:r>
            <a:endParaRPr lang="x-none" dirty="0"/>
          </a:p>
        </p:txBody>
      </p:sp>
      <p:sp>
        <p:nvSpPr>
          <p:cNvPr id="62" name="Text Placeholder 61">
            <a:extLst>
              <a:ext uri="{FF2B5EF4-FFF2-40B4-BE49-F238E27FC236}">
                <a16:creationId xmlns="" xmlns:a16="http://schemas.microsoft.com/office/drawing/2014/main" id="{C5C34163-695A-0B41-96A3-10D3EE42A0FB}"/>
              </a:ext>
            </a:extLst>
          </p:cNvPr>
          <p:cNvSpPr>
            <a:spLocks noGrp="1"/>
          </p:cNvSpPr>
          <p:nvPr>
            <p:ph type="body" sz="quarter" idx="17"/>
          </p:nvPr>
        </p:nvSpPr>
        <p:spPr>
          <a:xfrm>
            <a:off x="495397" y="2728078"/>
            <a:ext cx="3028985" cy="3392306"/>
          </a:xfrm>
        </p:spPr>
        <p:txBody>
          <a:bodyPr/>
          <a:lstStyle>
            <a:lvl1pPr marL="0" indent="0">
              <a:buNone/>
              <a:defRPr>
                <a:latin typeface="+mj-lt"/>
              </a:defRPr>
            </a:lvl1pPr>
          </a:lstStyle>
          <a:p>
            <a:pPr lvl="0"/>
            <a:r>
              <a:rPr lang="en-GB" dirty="0"/>
              <a:t>Click to edit Master text styles</a:t>
            </a:r>
          </a:p>
        </p:txBody>
      </p:sp>
      <p:pic>
        <p:nvPicPr>
          <p:cNvPr id="11" name="Picture 10">
            <a:extLst>
              <a:ext uri="{FF2B5EF4-FFF2-40B4-BE49-F238E27FC236}">
                <a16:creationId xmlns="" xmlns:a16="http://schemas.microsoft.com/office/drawing/2014/main" id="{0789717D-A960-6944-8C34-130377D4BB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4" name="Picture 2">
            <a:extLst>
              <a:ext uri="{FF2B5EF4-FFF2-40B4-BE49-F238E27FC236}">
                <a16:creationId xmlns="" xmlns:a16="http://schemas.microsoft.com/office/drawing/2014/main" id="{D545E5B2-F713-3D48-9167-594DC052AA2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0424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1_사용자 지정 레이아웃">
    <p:bg>
      <p:bgRef idx="1003">
        <a:schemeClr val="bg2"/>
      </p:bgRef>
    </p:bg>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3046402" y="1635284"/>
            <a:ext cx="3100388" cy="4133850"/>
          </a:xfrm>
          <a:prstGeom prst="donut">
            <a:avLst/>
          </a:prstGeom>
        </p:spPr>
        <p:txBody>
          <a:bodyPr/>
          <a:lstStyle>
            <a:lvl1pPr>
              <a:defRPr>
                <a:latin typeface="+mj-lt"/>
              </a:defRPr>
            </a:lvl1pPr>
          </a:lstStyle>
          <a:p>
            <a:endParaRPr lang="ko-KR" altLang="en-US"/>
          </a:p>
        </p:txBody>
      </p:sp>
      <p:sp>
        <p:nvSpPr>
          <p:cNvPr id="2" name="Footer Placeholder 1">
            <a:extLst>
              <a:ext uri="{FF2B5EF4-FFF2-40B4-BE49-F238E27FC236}">
                <a16:creationId xmlns="" xmlns:a16="http://schemas.microsoft.com/office/drawing/2014/main" id="{3E3AEA3A-F3DB-FF43-84C6-D897D7A5F767}"/>
              </a:ext>
            </a:extLst>
          </p:cNvPr>
          <p:cNvSpPr>
            <a:spLocks noGrp="1"/>
          </p:cNvSpPr>
          <p:nvPr>
            <p:ph type="ftr" sz="quarter" idx="14"/>
          </p:nvPr>
        </p:nvSpPr>
        <p:spPr>
          <a:xfrm>
            <a:off x="1011415" y="6391077"/>
            <a:ext cx="737852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9" name="슬라이드 번호 개체 틀 12">
            <a:extLst>
              <a:ext uri="{FF2B5EF4-FFF2-40B4-BE49-F238E27FC236}">
                <a16:creationId xmlns="" xmlns:a16="http://schemas.microsoft.com/office/drawing/2014/main" id="{36307A0B-66EC-F54F-942E-0CFFAA931457}"/>
              </a:ext>
            </a:extLst>
          </p:cNvPr>
          <p:cNvSpPr txBox="1">
            <a:spLocks/>
          </p:cNvSpPr>
          <p:nvPr userDrawn="1"/>
        </p:nvSpPr>
        <p:spPr>
          <a:xfrm>
            <a:off x="4423500" y="-7215"/>
            <a:ext cx="297000" cy="784800"/>
          </a:xfrm>
          <a:prstGeom prst="rect">
            <a:avLst/>
          </a:prstGeom>
          <a:solidFill>
            <a:schemeClr val="tx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222080"/>
                </a:solidFill>
              </a:rPr>
              <a:pPr/>
              <a:t>‹#›</a:t>
            </a:fld>
            <a:endParaRPr lang="ko-KR" altLang="en-US" sz="1050">
              <a:solidFill>
                <a:srgbClr val="222080"/>
              </a:solidFill>
            </a:endParaRPr>
          </a:p>
        </p:txBody>
      </p:sp>
      <p:pic>
        <p:nvPicPr>
          <p:cNvPr id="11" name="Picture 10" descr="A picture containing text, clipart&#10;&#10;Description automatically generated">
            <a:extLst>
              <a:ext uri="{FF2B5EF4-FFF2-40B4-BE49-F238E27FC236}">
                <a16:creationId xmlns="" xmlns:a16="http://schemas.microsoft.com/office/drawing/2014/main" id="{8D90C908-5F14-8144-90C4-7F7FE8E178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sp>
        <p:nvSpPr>
          <p:cNvPr id="7" name="Title 6">
            <a:extLst>
              <a:ext uri="{FF2B5EF4-FFF2-40B4-BE49-F238E27FC236}">
                <a16:creationId xmlns="" xmlns:a16="http://schemas.microsoft.com/office/drawing/2014/main" id="{51684EB7-EB81-E647-83BB-9C8CC5E740C4}"/>
              </a:ext>
            </a:extLst>
          </p:cNvPr>
          <p:cNvSpPr>
            <a:spLocks noGrp="1"/>
          </p:cNvSpPr>
          <p:nvPr>
            <p:ph type="title" hasCustomPrompt="1"/>
          </p:nvPr>
        </p:nvSpPr>
        <p:spPr>
          <a:xfrm>
            <a:off x="2074762" y="2946279"/>
            <a:ext cx="5043669" cy="1325563"/>
          </a:xfrm>
        </p:spPr>
        <p:txBody>
          <a:bodyPr>
            <a:normAutofit/>
          </a:bodyPr>
          <a:lstStyle>
            <a:lvl1pPr algn="dist">
              <a:defRPr sz="4500" b="0" cap="all" spc="1050" baseline="0">
                <a:solidFill>
                  <a:schemeClr val="tx1"/>
                </a:solidFill>
              </a:defRPr>
            </a:lvl1pPr>
          </a:lstStyle>
          <a:p>
            <a:r>
              <a:rPr lang="en-GB" dirty="0"/>
              <a:t>Title</a:t>
            </a:r>
            <a:endParaRPr lang="x-none" dirty="0"/>
          </a:p>
        </p:txBody>
      </p:sp>
      <p:sp>
        <p:nvSpPr>
          <p:cNvPr id="12" name="Text Placeholder 18">
            <a:extLst>
              <a:ext uri="{FF2B5EF4-FFF2-40B4-BE49-F238E27FC236}">
                <a16:creationId xmlns="" xmlns:a16="http://schemas.microsoft.com/office/drawing/2014/main" id="{677BF99B-DA91-8E4A-8FF3-F98F16E251DA}"/>
              </a:ext>
            </a:extLst>
          </p:cNvPr>
          <p:cNvSpPr>
            <a:spLocks noGrp="1"/>
          </p:cNvSpPr>
          <p:nvPr>
            <p:ph type="body" sz="quarter" idx="19"/>
          </p:nvPr>
        </p:nvSpPr>
        <p:spPr>
          <a:xfrm>
            <a:off x="1084757" y="1594472"/>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3" name="Text Placeholder 33">
            <a:extLst>
              <a:ext uri="{FF2B5EF4-FFF2-40B4-BE49-F238E27FC236}">
                <a16:creationId xmlns="" xmlns:a16="http://schemas.microsoft.com/office/drawing/2014/main" id="{D28B912E-6151-574A-A77C-55D8C441D508}"/>
              </a:ext>
            </a:extLst>
          </p:cNvPr>
          <p:cNvSpPr>
            <a:spLocks noGrp="1"/>
          </p:cNvSpPr>
          <p:nvPr>
            <p:ph type="body" sz="quarter" idx="21" hasCustomPrompt="1"/>
          </p:nvPr>
        </p:nvSpPr>
        <p:spPr>
          <a:xfrm>
            <a:off x="1102617" y="1012743"/>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4" name="Text Placeholder 18">
            <a:extLst>
              <a:ext uri="{FF2B5EF4-FFF2-40B4-BE49-F238E27FC236}">
                <a16:creationId xmlns="" xmlns:a16="http://schemas.microsoft.com/office/drawing/2014/main" id="{BC912BF6-4784-AC49-ABBB-7DE80C0CD77B}"/>
              </a:ext>
            </a:extLst>
          </p:cNvPr>
          <p:cNvSpPr>
            <a:spLocks noGrp="1"/>
          </p:cNvSpPr>
          <p:nvPr>
            <p:ph type="body" sz="quarter" idx="22"/>
          </p:nvPr>
        </p:nvSpPr>
        <p:spPr>
          <a:xfrm>
            <a:off x="6427795" y="1577564"/>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5" name="Text Placeholder 33">
            <a:extLst>
              <a:ext uri="{FF2B5EF4-FFF2-40B4-BE49-F238E27FC236}">
                <a16:creationId xmlns="" xmlns:a16="http://schemas.microsoft.com/office/drawing/2014/main" id="{67859749-DC45-BC4B-A531-CBEAC069C699}"/>
              </a:ext>
            </a:extLst>
          </p:cNvPr>
          <p:cNvSpPr>
            <a:spLocks noGrp="1"/>
          </p:cNvSpPr>
          <p:nvPr>
            <p:ph type="body" sz="quarter" idx="23" hasCustomPrompt="1"/>
          </p:nvPr>
        </p:nvSpPr>
        <p:spPr>
          <a:xfrm>
            <a:off x="6445654" y="995835"/>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6" name="Text Placeholder 18">
            <a:extLst>
              <a:ext uri="{FF2B5EF4-FFF2-40B4-BE49-F238E27FC236}">
                <a16:creationId xmlns="" xmlns:a16="http://schemas.microsoft.com/office/drawing/2014/main" id="{73925DEB-ABA5-0843-A553-7AFDFE8981FE}"/>
              </a:ext>
            </a:extLst>
          </p:cNvPr>
          <p:cNvSpPr>
            <a:spLocks noGrp="1"/>
          </p:cNvSpPr>
          <p:nvPr>
            <p:ph type="body" sz="quarter" idx="24"/>
          </p:nvPr>
        </p:nvSpPr>
        <p:spPr>
          <a:xfrm>
            <a:off x="1011416" y="4579062"/>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7" name="Text Placeholder 33">
            <a:extLst>
              <a:ext uri="{FF2B5EF4-FFF2-40B4-BE49-F238E27FC236}">
                <a16:creationId xmlns="" xmlns:a16="http://schemas.microsoft.com/office/drawing/2014/main" id="{9696FBB3-67FD-0043-B01A-09CDB8CD01C4}"/>
              </a:ext>
            </a:extLst>
          </p:cNvPr>
          <p:cNvSpPr>
            <a:spLocks noGrp="1"/>
          </p:cNvSpPr>
          <p:nvPr>
            <p:ph type="body" sz="quarter" idx="25" hasCustomPrompt="1"/>
          </p:nvPr>
        </p:nvSpPr>
        <p:spPr>
          <a:xfrm>
            <a:off x="1029276" y="3997333"/>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8" name="Text Placeholder 18">
            <a:extLst>
              <a:ext uri="{FF2B5EF4-FFF2-40B4-BE49-F238E27FC236}">
                <a16:creationId xmlns="" xmlns:a16="http://schemas.microsoft.com/office/drawing/2014/main" id="{33618924-F76D-A940-B757-1BECE5861DEE}"/>
              </a:ext>
            </a:extLst>
          </p:cNvPr>
          <p:cNvSpPr>
            <a:spLocks noGrp="1"/>
          </p:cNvSpPr>
          <p:nvPr>
            <p:ph type="body" sz="quarter" idx="26"/>
          </p:nvPr>
        </p:nvSpPr>
        <p:spPr>
          <a:xfrm>
            <a:off x="6428292" y="4548154"/>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9" name="Text Placeholder 33">
            <a:extLst>
              <a:ext uri="{FF2B5EF4-FFF2-40B4-BE49-F238E27FC236}">
                <a16:creationId xmlns="" xmlns:a16="http://schemas.microsoft.com/office/drawing/2014/main" id="{C34A8BBC-2ACF-F748-9ED7-B7B1E68563F8}"/>
              </a:ext>
            </a:extLst>
          </p:cNvPr>
          <p:cNvSpPr>
            <a:spLocks noGrp="1"/>
          </p:cNvSpPr>
          <p:nvPr>
            <p:ph type="body" sz="quarter" idx="27" hasCustomPrompt="1"/>
          </p:nvPr>
        </p:nvSpPr>
        <p:spPr>
          <a:xfrm>
            <a:off x="6446152" y="3966425"/>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20" name="Text Placeholder 33">
            <a:extLst>
              <a:ext uri="{FF2B5EF4-FFF2-40B4-BE49-F238E27FC236}">
                <a16:creationId xmlns="" xmlns:a16="http://schemas.microsoft.com/office/drawing/2014/main" id="{86A8B4AA-4E68-2E49-9537-959D3441E9FE}"/>
              </a:ext>
            </a:extLst>
          </p:cNvPr>
          <p:cNvSpPr>
            <a:spLocks noGrp="1"/>
          </p:cNvSpPr>
          <p:nvPr>
            <p:ph type="body" sz="quarter" idx="28" hasCustomPrompt="1"/>
          </p:nvPr>
        </p:nvSpPr>
        <p:spPr>
          <a:xfrm>
            <a:off x="3159889" y="968327"/>
            <a:ext cx="2937206" cy="641331"/>
          </a:xfrm>
        </p:spPr>
        <p:txBody>
          <a:bodyPr>
            <a:noAutofit/>
          </a:bodyPr>
          <a:lstStyle>
            <a:lvl1pPr marL="0" indent="0" algn="dist">
              <a:buNone/>
              <a:defRPr sz="3750" cap="all" baseline="0">
                <a:solidFill>
                  <a:schemeClr val="tx2"/>
                </a:solidFill>
                <a:latin typeface="+mj-lt"/>
              </a:defRPr>
            </a:lvl1pPr>
          </a:lstStyle>
          <a:p>
            <a:pPr lvl="0"/>
            <a:r>
              <a:rPr lang="en-GB" dirty="0"/>
              <a:t>Title</a:t>
            </a:r>
            <a:endParaRPr lang="x-none" dirty="0"/>
          </a:p>
        </p:txBody>
      </p:sp>
      <p:grpSp>
        <p:nvGrpSpPr>
          <p:cNvPr id="21" name="그룹 33">
            <a:extLst>
              <a:ext uri="{FF2B5EF4-FFF2-40B4-BE49-F238E27FC236}">
                <a16:creationId xmlns="" xmlns:a16="http://schemas.microsoft.com/office/drawing/2014/main" id="{DE1A5746-06EA-2043-A052-E0DB8072794A}"/>
              </a:ext>
            </a:extLst>
          </p:cNvPr>
          <p:cNvGrpSpPr/>
          <p:nvPr userDrawn="1"/>
        </p:nvGrpSpPr>
        <p:grpSpPr>
          <a:xfrm>
            <a:off x="2700339" y="2075772"/>
            <a:ext cx="828674" cy="644403"/>
            <a:chOff x="3600451" y="2075771"/>
            <a:chExt cx="1104899" cy="644403"/>
          </a:xfrm>
          <a:solidFill>
            <a:schemeClr val="accent5"/>
          </a:solidFill>
        </p:grpSpPr>
        <p:sp>
          <p:nvSpPr>
            <p:cNvPr id="22" name="타원 24">
              <a:extLst>
                <a:ext uri="{FF2B5EF4-FFF2-40B4-BE49-F238E27FC236}">
                  <a16:creationId xmlns="" xmlns:a16="http://schemas.microsoft.com/office/drawing/2014/main" id="{49CA3906-C47C-8E42-991D-36A4F553B710}"/>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3" name="꺾인 연결선 26">
              <a:extLst>
                <a:ext uri="{FF2B5EF4-FFF2-40B4-BE49-F238E27FC236}">
                  <a16:creationId xmlns="" xmlns:a16="http://schemas.microsoft.com/office/drawing/2014/main" id="{36F9E062-B41B-3B48-B539-F36D047C439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4" name="그룹 34">
            <a:extLst>
              <a:ext uri="{FF2B5EF4-FFF2-40B4-BE49-F238E27FC236}">
                <a16:creationId xmlns="" xmlns:a16="http://schemas.microsoft.com/office/drawing/2014/main" id="{46F19EC3-B947-8048-8092-CA7B36605C2C}"/>
              </a:ext>
            </a:extLst>
          </p:cNvPr>
          <p:cNvGrpSpPr/>
          <p:nvPr userDrawn="1"/>
        </p:nvGrpSpPr>
        <p:grpSpPr>
          <a:xfrm flipV="1">
            <a:off x="2675335" y="5431662"/>
            <a:ext cx="828674" cy="623973"/>
            <a:chOff x="3600451" y="2075771"/>
            <a:chExt cx="1104899" cy="644403"/>
          </a:xfrm>
          <a:solidFill>
            <a:schemeClr val="accent5"/>
          </a:solidFill>
        </p:grpSpPr>
        <p:sp>
          <p:nvSpPr>
            <p:cNvPr id="25" name="타원 35">
              <a:extLst>
                <a:ext uri="{FF2B5EF4-FFF2-40B4-BE49-F238E27FC236}">
                  <a16:creationId xmlns="" xmlns:a16="http://schemas.microsoft.com/office/drawing/2014/main" id="{4A84268E-44A1-8743-900B-6E3A4E62BD5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6" name="꺾인 연결선 36">
              <a:extLst>
                <a:ext uri="{FF2B5EF4-FFF2-40B4-BE49-F238E27FC236}">
                  <a16:creationId xmlns="" xmlns:a16="http://schemas.microsoft.com/office/drawing/2014/main" id="{0DCF5A1B-1F55-7E4F-90FD-350316806A7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7" name="그룹 48">
            <a:extLst>
              <a:ext uri="{FF2B5EF4-FFF2-40B4-BE49-F238E27FC236}">
                <a16:creationId xmlns="" xmlns:a16="http://schemas.microsoft.com/office/drawing/2014/main" id="{1784FFA7-A026-C64C-897B-1A08B44886FA}"/>
              </a:ext>
            </a:extLst>
          </p:cNvPr>
          <p:cNvGrpSpPr/>
          <p:nvPr userDrawn="1"/>
        </p:nvGrpSpPr>
        <p:grpSpPr>
          <a:xfrm flipH="1">
            <a:off x="5654376" y="2075771"/>
            <a:ext cx="840179" cy="644403"/>
            <a:chOff x="3600451" y="2075771"/>
            <a:chExt cx="1104899" cy="644403"/>
          </a:xfrm>
          <a:solidFill>
            <a:schemeClr val="accent5"/>
          </a:solidFill>
        </p:grpSpPr>
        <p:sp>
          <p:nvSpPr>
            <p:cNvPr id="28" name="타원 49">
              <a:extLst>
                <a:ext uri="{FF2B5EF4-FFF2-40B4-BE49-F238E27FC236}">
                  <a16:creationId xmlns="" xmlns:a16="http://schemas.microsoft.com/office/drawing/2014/main" id="{31BC3776-E9BA-9446-A61F-89C0C79CFD27}"/>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9" name="꺾인 연결선 50">
              <a:extLst>
                <a:ext uri="{FF2B5EF4-FFF2-40B4-BE49-F238E27FC236}">
                  <a16:creationId xmlns="" xmlns:a16="http://schemas.microsoft.com/office/drawing/2014/main" id="{B9DBAC5C-51CA-BC43-A676-52135782ED53}"/>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그룹 51">
            <a:extLst>
              <a:ext uri="{FF2B5EF4-FFF2-40B4-BE49-F238E27FC236}">
                <a16:creationId xmlns="" xmlns:a16="http://schemas.microsoft.com/office/drawing/2014/main" id="{CF837B76-81AE-E04D-9248-9FFCE6DA7AA8}"/>
              </a:ext>
            </a:extLst>
          </p:cNvPr>
          <p:cNvGrpSpPr/>
          <p:nvPr userDrawn="1"/>
        </p:nvGrpSpPr>
        <p:grpSpPr>
          <a:xfrm flipH="1" flipV="1">
            <a:off x="5629372" y="5431660"/>
            <a:ext cx="840179" cy="623973"/>
            <a:chOff x="3600451" y="2075771"/>
            <a:chExt cx="1104899" cy="644403"/>
          </a:xfrm>
          <a:solidFill>
            <a:schemeClr val="accent5"/>
          </a:solidFill>
        </p:grpSpPr>
        <p:sp>
          <p:nvSpPr>
            <p:cNvPr id="31" name="타원 52">
              <a:extLst>
                <a:ext uri="{FF2B5EF4-FFF2-40B4-BE49-F238E27FC236}">
                  <a16:creationId xmlns="" xmlns:a16="http://schemas.microsoft.com/office/drawing/2014/main" id="{AB531374-0572-1E49-87CA-9E9DC81535B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32" name="꺾인 연결선 53">
              <a:extLst>
                <a:ext uri="{FF2B5EF4-FFF2-40B4-BE49-F238E27FC236}">
                  <a16:creationId xmlns="" xmlns:a16="http://schemas.microsoft.com/office/drawing/2014/main" id="{6D0B6CFC-B97D-D44B-ACDF-A62366E35D5D}"/>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804817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312683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109261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3_Title_subtitle_only">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916CF0D-67F9-445E-8029-EA12D63789D3}"/>
              </a:ext>
            </a:extLst>
          </p:cNvPr>
          <p:cNvSpPr>
            <a:spLocks noGrp="1"/>
          </p:cNvSpPr>
          <p:nvPr>
            <p:ph type="title" hasCustomPrompt="1"/>
          </p:nvPr>
        </p:nvSpPr>
        <p:spPr>
          <a:xfrm>
            <a:off x="628650" y="769998"/>
            <a:ext cx="7886700" cy="880354"/>
          </a:xfrm>
        </p:spPr>
        <p:txBody>
          <a:bodyPr anchor="t">
            <a:normAutofit/>
          </a:bodyPr>
          <a:lstStyle>
            <a:lvl1pPr algn="ctr">
              <a:lnSpc>
                <a:spcPct val="100000"/>
              </a:lnSpc>
              <a:defRPr sz="3750">
                <a:solidFill>
                  <a:schemeClr val="tx1"/>
                </a:solidFill>
                <a:latin typeface="+mj-lt"/>
              </a:defRPr>
            </a:lvl1pPr>
          </a:lstStyle>
          <a:p>
            <a:r>
              <a:rPr lang="en-US" altLang="ko-KR" dirty="0"/>
              <a:t>INSERT TITLE HERE</a:t>
            </a:r>
            <a:endParaRPr lang="ko-KR" altLang="en-US" dirty="0"/>
          </a:p>
        </p:txBody>
      </p:sp>
      <p:sp>
        <p:nvSpPr>
          <p:cNvPr id="6" name="Footer Placeholder 5">
            <a:extLst>
              <a:ext uri="{FF2B5EF4-FFF2-40B4-BE49-F238E27FC236}">
                <a16:creationId xmlns="" xmlns:a16="http://schemas.microsoft.com/office/drawing/2014/main" id="{FA683F2E-EAEB-804D-8D32-885FB47EEAE6}"/>
              </a:ext>
            </a:extLst>
          </p:cNvPr>
          <p:cNvSpPr>
            <a:spLocks noGrp="1"/>
          </p:cNvSpPr>
          <p:nvPr>
            <p:ph type="ftr" sz="quarter" idx="10"/>
          </p:nvPr>
        </p:nvSpPr>
        <p:spPr>
          <a:xfrm>
            <a:off x="1648242" y="6344775"/>
            <a:ext cx="6697495" cy="36998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6" name="슬라이드 번호 개체 틀 12">
            <a:extLst>
              <a:ext uri="{FF2B5EF4-FFF2-40B4-BE49-F238E27FC236}">
                <a16:creationId xmlns="" xmlns:a16="http://schemas.microsoft.com/office/drawing/2014/main" id="{E137174F-6BE3-944D-992B-9DD15242C044}"/>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38" name="Text Placeholder 37">
            <a:extLst>
              <a:ext uri="{FF2B5EF4-FFF2-40B4-BE49-F238E27FC236}">
                <a16:creationId xmlns="" xmlns:a16="http://schemas.microsoft.com/office/drawing/2014/main" id="{A3AE8DB3-D959-DF49-AE2F-2597C8D6C0AC}"/>
              </a:ext>
            </a:extLst>
          </p:cNvPr>
          <p:cNvSpPr>
            <a:spLocks noGrp="1"/>
          </p:cNvSpPr>
          <p:nvPr>
            <p:ph type="body" sz="quarter" idx="11" hasCustomPrompt="1"/>
          </p:nvPr>
        </p:nvSpPr>
        <p:spPr>
          <a:xfrm>
            <a:off x="1086446" y="1693051"/>
            <a:ext cx="6971109" cy="370536"/>
          </a:xfrm>
        </p:spPr>
        <p:txBody>
          <a:bodyPr anchor="ctr">
            <a:normAutofit/>
          </a:bodyPr>
          <a:lstStyle>
            <a:lvl1pPr marL="0" indent="0" algn="ctr">
              <a:buNone/>
              <a:defRPr sz="1500" b="0" cap="none" baseline="0">
                <a:solidFill>
                  <a:schemeClr val="accent1"/>
                </a:solidFill>
              </a:defRPr>
            </a:lvl1pPr>
          </a:lstStyle>
          <a:p>
            <a:pPr lvl="0"/>
            <a:r>
              <a:rPr lang="en-GB" dirty="0"/>
              <a:t>Subtitle</a:t>
            </a:r>
          </a:p>
        </p:txBody>
      </p:sp>
      <p:pic>
        <p:nvPicPr>
          <p:cNvPr id="9" name="Picture 8">
            <a:extLst>
              <a:ext uri="{FF2B5EF4-FFF2-40B4-BE49-F238E27FC236}">
                <a16:creationId xmlns="" xmlns:a16="http://schemas.microsoft.com/office/drawing/2014/main" id="{0F65C790-B095-2544-B383-AB219D04EC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0" name="Picture 2">
            <a:extLst>
              <a:ext uri="{FF2B5EF4-FFF2-40B4-BE49-F238E27FC236}">
                <a16:creationId xmlns="" xmlns:a16="http://schemas.microsoft.com/office/drawing/2014/main" id="{1A636961-1713-CF47-9DCB-8E8EF8467C2B}"/>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8409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4_제목만">
    <p:bg>
      <p:bgPr>
        <a:solidFill>
          <a:schemeClr val="bg1"/>
        </a:solidFill>
        <a:effectLst/>
      </p:bgPr>
    </p:bg>
    <p:spTree>
      <p:nvGrpSpPr>
        <p:cNvPr id="1" name=""/>
        <p:cNvGrpSpPr/>
        <p:nvPr/>
      </p:nvGrpSpPr>
      <p:grpSpPr>
        <a:xfrm>
          <a:off x="0" y="0"/>
          <a:ext cx="0" cy="0"/>
          <a:chOff x="0" y="0"/>
          <a:chExt cx="0" cy="0"/>
        </a:xfrm>
      </p:grpSpPr>
      <p:sp>
        <p:nvSpPr>
          <p:cNvPr id="13" name="직사각형 12">
            <a:extLst>
              <a:ext uri="{FF2B5EF4-FFF2-40B4-BE49-F238E27FC236}">
                <a16:creationId xmlns="" xmlns:a16="http://schemas.microsoft.com/office/drawing/2014/main" id="{2230EDC4-B976-4448-9342-42D2413F8DD2}"/>
              </a:ext>
            </a:extLst>
          </p:cNvPr>
          <p:cNvSpPr/>
          <p:nvPr/>
        </p:nvSpPr>
        <p:spPr>
          <a:xfrm>
            <a:off x="0" y="0"/>
            <a:ext cx="9144000" cy="6858000"/>
          </a:xfrm>
          <a:prstGeom prst="rect">
            <a:avLst/>
          </a:prstGeom>
          <a:solidFill>
            <a:srgbClr val="F7F6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ko-KR" altLang="en-US" sz="1350" dirty="0">
              <a:solidFill>
                <a:srgbClr val="FFFFFF"/>
              </a:solidFill>
            </a:endParaRPr>
          </a:p>
        </p:txBody>
      </p:sp>
      <p:sp>
        <p:nvSpPr>
          <p:cNvPr id="2" name="제목 1"/>
          <p:cNvSpPr>
            <a:spLocks noGrp="1"/>
          </p:cNvSpPr>
          <p:nvPr>
            <p:ph type="title"/>
          </p:nvPr>
        </p:nvSpPr>
        <p:spPr>
          <a:xfrm>
            <a:off x="431999" y="115200"/>
            <a:ext cx="8280900" cy="778098"/>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685800" rtl="0" eaLnBrk="1" fontAlgn="base" latinLnBrk="1" hangingPunct="1">
              <a:spcBef>
                <a:spcPct val="0"/>
              </a:spcBef>
              <a:spcAft>
                <a:spcPct val="0"/>
              </a:spcAft>
              <a:buNone/>
              <a:defRPr lang="ko-KR" altLang="en-US" sz="2700" b="1" kern="1200" baseline="0">
                <a:solidFill>
                  <a:srgbClr val="262E5F"/>
                </a:solidFill>
                <a:latin typeface="+mj-lt"/>
                <a:ea typeface="맑은 고딕" panose="020B0503020000020004" pitchFamily="50" charset="-127"/>
                <a:cs typeface="+mj-cs"/>
              </a:defRPr>
            </a:lvl1pPr>
          </a:lstStyle>
          <a:p>
            <a:r>
              <a:rPr lang="ko-KR" altLang="en-US" dirty="0"/>
              <a:t>마스터 제목 스타일 편집</a:t>
            </a:r>
          </a:p>
        </p:txBody>
      </p:sp>
      <p:sp>
        <p:nvSpPr>
          <p:cNvPr id="3" name="날짜 개체 틀 2"/>
          <p:cNvSpPr>
            <a:spLocks noGrp="1"/>
          </p:cNvSpPr>
          <p:nvPr>
            <p:ph type="dt" sz="half" idx="10"/>
          </p:nvPr>
        </p:nvSpPr>
        <p:spPr/>
        <p:txBody>
          <a:bodyPr/>
          <a:lstStyle/>
          <a:p>
            <a:pPr defTabSz="342900"/>
            <a:endParaRPr lang="ko-KR" altLang="en-US">
              <a:solidFill>
                <a:srgbClr val="222080"/>
              </a:solidFill>
            </a:endParaRPr>
          </a:p>
        </p:txBody>
      </p:sp>
      <p:sp>
        <p:nvSpPr>
          <p:cNvPr id="4" name="바닥글 개체 틀 3"/>
          <p:cNvSpPr>
            <a:spLocks noGrp="1"/>
          </p:cNvSpPr>
          <p:nvPr>
            <p:ph type="ftr" sz="quarter" idx="11"/>
          </p:nvPr>
        </p:nvSpPr>
        <p:spPr/>
        <p:txBody>
          <a:bodyPr/>
          <a:lstStyle/>
          <a:p>
            <a:r>
              <a:rPr lang="en-GB" altLang="ko-KR" dirty="0">
                <a:solidFill>
                  <a:srgbClr val="222080">
                    <a:tint val="75000"/>
                  </a:srgbClr>
                </a:solidFill>
              </a:rPr>
              <a:t>Evidence Based Policymaking in Europe Summit: 2021 | Dec 9-10, 2021</a:t>
            </a:r>
            <a:endParaRPr lang="ko-KR" altLang="en-US" dirty="0">
              <a:solidFill>
                <a:srgbClr val="222080">
                  <a:tint val="75000"/>
                </a:srgbClr>
              </a:solidFill>
            </a:endParaRPr>
          </a:p>
        </p:txBody>
      </p:sp>
      <p:sp>
        <p:nvSpPr>
          <p:cNvPr id="5" name="슬라이드 번호 개체 틀 4"/>
          <p:cNvSpPr>
            <a:spLocks noGrp="1"/>
          </p:cNvSpPr>
          <p:nvPr>
            <p:ph type="sldNum" sz="quarter" idx="12"/>
          </p:nvPr>
        </p:nvSpPr>
        <p:spPr/>
        <p:txBody>
          <a:bodyPr/>
          <a:lstStyle/>
          <a:p>
            <a:fld id="{FD9960C5-B0B3-4566-AE49-E4A6D2C8B6D1}"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29426088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Brief_2_sq_pictures">
    <p:spTree>
      <p:nvGrpSpPr>
        <p:cNvPr id="1" name=""/>
        <p:cNvGrpSpPr/>
        <p:nvPr/>
      </p:nvGrpSpPr>
      <p:grpSpPr>
        <a:xfrm>
          <a:off x="0" y="0"/>
          <a:ext cx="0" cy="0"/>
          <a:chOff x="0" y="0"/>
          <a:chExt cx="0" cy="0"/>
        </a:xfrm>
      </p:grpSpPr>
      <p:sp>
        <p:nvSpPr>
          <p:cNvPr id="9" name="그림 개체 틀 8"/>
          <p:cNvSpPr>
            <a:spLocks noGrp="1"/>
          </p:cNvSpPr>
          <p:nvPr>
            <p:ph type="pic" sz="quarter" idx="13"/>
          </p:nvPr>
        </p:nvSpPr>
        <p:spPr>
          <a:xfrm>
            <a:off x="2688274" y="0"/>
            <a:ext cx="6455726" cy="6858000"/>
          </a:xfrm>
        </p:spPr>
        <p:txBody>
          <a:bodyPr/>
          <a:lstStyle/>
          <a:p>
            <a:endParaRPr lang="ko-KR" altLang="en-US"/>
          </a:p>
        </p:txBody>
      </p:sp>
      <p:sp>
        <p:nvSpPr>
          <p:cNvPr id="2" name="Footer Placeholder 1">
            <a:extLst>
              <a:ext uri="{FF2B5EF4-FFF2-40B4-BE49-F238E27FC236}">
                <a16:creationId xmlns="" xmlns:a16="http://schemas.microsoft.com/office/drawing/2014/main" id="{D234526F-6653-2F4C-8B7A-C7C3B33A72B6}"/>
              </a:ext>
            </a:extLst>
          </p:cNvPr>
          <p:cNvSpPr>
            <a:spLocks noGrp="1"/>
          </p:cNvSpPr>
          <p:nvPr>
            <p:ph type="ftr" sz="quarter" idx="15"/>
          </p:nvPr>
        </p:nvSpPr>
        <p:spPr>
          <a:xfrm>
            <a:off x="1565950" y="6357495"/>
            <a:ext cx="7378529" cy="365125"/>
          </a:xfrm>
        </p:spPr>
        <p:txBody>
          <a:bodyPr/>
          <a:lstStyle/>
          <a:p>
            <a:r>
              <a:rPr lang="en-GB" altLang="ko-KR" dirty="0">
                <a:solidFill>
                  <a:srgbClr val="222080">
                    <a:tint val="75000"/>
                  </a:srgbClr>
                </a:solidFill>
              </a:rPr>
              <a:t>Evidence Based Policymaking in Europe Summit: 2021 | Dec 9-10, 2021</a:t>
            </a:r>
            <a:endParaRPr lang="ko-KR" altLang="en-US" dirty="0">
              <a:solidFill>
                <a:srgbClr val="222080">
                  <a:tint val="75000"/>
                </a:srgbClr>
              </a:solidFill>
            </a:endParaRPr>
          </a:p>
        </p:txBody>
      </p:sp>
      <p:pic>
        <p:nvPicPr>
          <p:cNvPr id="11" name="Picture 10">
            <a:extLst>
              <a:ext uri="{FF2B5EF4-FFF2-40B4-BE49-F238E27FC236}">
                <a16:creationId xmlns="" xmlns:a16="http://schemas.microsoft.com/office/drawing/2014/main" id="{A76B296A-F1CC-8142-9B07-79361F25EF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1" y="6390621"/>
            <a:ext cx="756411" cy="360000"/>
          </a:xfrm>
          <a:prstGeom prst="rect">
            <a:avLst/>
          </a:prstGeom>
        </p:spPr>
      </p:pic>
      <p:sp>
        <p:nvSpPr>
          <p:cNvPr id="8" name="Text Placeholder 7">
            <a:extLst>
              <a:ext uri="{FF2B5EF4-FFF2-40B4-BE49-F238E27FC236}">
                <a16:creationId xmlns="" xmlns:a16="http://schemas.microsoft.com/office/drawing/2014/main" id="{4AE49AF4-2181-3F48-96A5-B398010D07EB}"/>
              </a:ext>
            </a:extLst>
          </p:cNvPr>
          <p:cNvSpPr>
            <a:spLocks noGrp="1"/>
          </p:cNvSpPr>
          <p:nvPr>
            <p:ph type="body" sz="quarter" idx="16"/>
          </p:nvPr>
        </p:nvSpPr>
        <p:spPr>
          <a:xfrm>
            <a:off x="543982" y="2913889"/>
            <a:ext cx="2619842" cy="3096387"/>
          </a:xfrm>
          <a:solidFill>
            <a:schemeClr val="bg1"/>
          </a:solidFill>
        </p:spPr>
        <p:txBody>
          <a:bodyPr>
            <a:normAutofit/>
          </a:bodyPr>
          <a:lstStyle>
            <a:lvl1pPr marL="0" indent="0">
              <a:buNone/>
              <a:defRPr sz="15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styles</a:t>
            </a:r>
          </a:p>
        </p:txBody>
      </p:sp>
      <p:sp>
        <p:nvSpPr>
          <p:cNvPr id="12" name="Title 11">
            <a:extLst>
              <a:ext uri="{FF2B5EF4-FFF2-40B4-BE49-F238E27FC236}">
                <a16:creationId xmlns="" xmlns:a16="http://schemas.microsoft.com/office/drawing/2014/main" id="{3E04546E-3928-3C49-BBA0-A4FC88110DE9}"/>
              </a:ext>
            </a:extLst>
          </p:cNvPr>
          <p:cNvSpPr>
            <a:spLocks noGrp="1"/>
          </p:cNvSpPr>
          <p:nvPr>
            <p:ph type="title" hasCustomPrompt="1"/>
          </p:nvPr>
        </p:nvSpPr>
        <p:spPr>
          <a:xfrm>
            <a:off x="3414110" y="2910855"/>
            <a:ext cx="4729734" cy="1325563"/>
          </a:xfrm>
        </p:spPr>
        <p:txBody>
          <a:bodyPr/>
          <a:lstStyle>
            <a:lvl1pPr>
              <a:defRPr b="0">
                <a:solidFill>
                  <a:schemeClr val="bg2">
                    <a:lumMod val="75000"/>
                  </a:schemeClr>
                </a:solidFill>
              </a:defRPr>
            </a:lvl1pPr>
          </a:lstStyle>
          <a:p>
            <a:r>
              <a:rPr lang="en-GB" dirty="0"/>
              <a:t>CLICK TO EDIT MASTER TITLE STYLE</a:t>
            </a:r>
            <a:endParaRPr lang="x-none" dirty="0"/>
          </a:p>
        </p:txBody>
      </p:sp>
      <p:pic>
        <p:nvPicPr>
          <p:cNvPr id="19" name="Picture 18" descr="Shape, icon, circle&#10;&#10;Description automatically generated">
            <a:extLst>
              <a:ext uri="{FF2B5EF4-FFF2-40B4-BE49-F238E27FC236}">
                <a16:creationId xmlns="" xmlns:a16="http://schemas.microsoft.com/office/drawing/2014/main" id="{91CEFA39-BF59-8A41-8695-C63C6529B4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807" y="-904875"/>
            <a:ext cx="2628900" cy="3505200"/>
          </a:xfrm>
          <a:prstGeom prst="rect">
            <a:avLst/>
          </a:prstGeom>
        </p:spPr>
      </p:pic>
      <p:sp>
        <p:nvSpPr>
          <p:cNvPr id="20" name="슬라이드 번호 개체 틀 12">
            <a:extLst>
              <a:ext uri="{FF2B5EF4-FFF2-40B4-BE49-F238E27FC236}">
                <a16:creationId xmlns="" xmlns:a16="http://schemas.microsoft.com/office/drawing/2014/main" id="{586D4A74-1D2C-5247-A491-09F876D3F388}"/>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dirty="0">
              <a:solidFill>
                <a:srgbClr val="FFFFFF"/>
              </a:solidFill>
            </a:endParaRPr>
          </a:p>
        </p:txBody>
      </p:sp>
      <p:pic>
        <p:nvPicPr>
          <p:cNvPr id="3074" name="Picture 2">
            <a:extLst>
              <a:ext uri="{FF2B5EF4-FFF2-40B4-BE49-F238E27FC236}">
                <a16:creationId xmlns="" xmlns:a16="http://schemas.microsoft.com/office/drawing/2014/main" id="{2686DCCA-B04C-094C-87CD-131393EF6BB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7805" y="6477379"/>
            <a:ext cx="267225" cy="23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16889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Font typeface="Oswald"/>
              <a:buNone/>
              <a:defRPr sz="3600">
                <a:latin typeface="Oswald"/>
                <a:ea typeface="Oswald"/>
                <a:cs typeface="Oswald"/>
                <a:sym typeface="Oswa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smtClean="0">
                <a:solidFill>
                  <a:srgbClr val="000000"/>
                </a:solidFill>
                <a:cs typeface="Arial"/>
                <a:sym typeface="Arial"/>
              </a:rPr>
              <a:pPr>
                <a:buClr>
                  <a:srgbClr val="000000"/>
                </a:buClr>
                <a:buFont typeface="Arial"/>
                <a:buNone/>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41480961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Oswald"/>
              <a:buNone/>
              <a:defRPr>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Oswald Light"/>
              <a:buChar char="●"/>
              <a:defRPr>
                <a:latin typeface="Oswald Light"/>
                <a:ea typeface="Oswald Light"/>
                <a:cs typeface="Oswald Light"/>
                <a:sym typeface="Oswald Light"/>
              </a:defRPr>
            </a:lvl1pPr>
            <a:lvl2pPr marL="914400" lvl="1" indent="-317500">
              <a:spcBef>
                <a:spcPts val="0"/>
              </a:spcBef>
              <a:spcAft>
                <a:spcPts val="0"/>
              </a:spcAft>
              <a:buSzPts val="1400"/>
              <a:buFont typeface="Oswald Light"/>
              <a:buChar char="○"/>
              <a:defRPr>
                <a:latin typeface="Oswald Light"/>
                <a:ea typeface="Oswald Light"/>
                <a:cs typeface="Oswald Light"/>
                <a:sym typeface="Oswald Light"/>
              </a:defRPr>
            </a:lvl2pPr>
            <a:lvl3pPr marL="1371600" lvl="2" indent="-317500">
              <a:spcBef>
                <a:spcPts val="0"/>
              </a:spcBef>
              <a:spcAft>
                <a:spcPts val="0"/>
              </a:spcAft>
              <a:buSzPts val="1400"/>
              <a:buFont typeface="Oswald Light"/>
              <a:buChar char="■"/>
              <a:defRPr>
                <a:latin typeface="Oswald Light"/>
                <a:ea typeface="Oswald Light"/>
                <a:cs typeface="Oswald Light"/>
                <a:sym typeface="Oswald Light"/>
              </a:defRPr>
            </a:lvl3pPr>
            <a:lvl4pPr marL="1828800" lvl="3" indent="-317500">
              <a:spcBef>
                <a:spcPts val="0"/>
              </a:spcBef>
              <a:spcAft>
                <a:spcPts val="0"/>
              </a:spcAft>
              <a:buSzPts val="1400"/>
              <a:buFont typeface="Oswald Light"/>
              <a:buChar char="●"/>
              <a:defRPr>
                <a:latin typeface="Oswald Light"/>
                <a:ea typeface="Oswald Light"/>
                <a:cs typeface="Oswald Light"/>
                <a:sym typeface="Oswald Light"/>
              </a:defRPr>
            </a:lvl4pPr>
            <a:lvl5pPr marL="2286000" lvl="4" indent="-317500">
              <a:spcBef>
                <a:spcPts val="0"/>
              </a:spcBef>
              <a:spcAft>
                <a:spcPts val="0"/>
              </a:spcAft>
              <a:buSzPts val="1400"/>
              <a:buFont typeface="Oswald Light"/>
              <a:buChar char="○"/>
              <a:defRPr>
                <a:latin typeface="Oswald Light"/>
                <a:ea typeface="Oswald Light"/>
                <a:cs typeface="Oswald Light"/>
                <a:sym typeface="Oswald Light"/>
              </a:defRPr>
            </a:lvl5pPr>
            <a:lvl6pPr marL="2743200" lvl="5" indent="-317500">
              <a:spcBef>
                <a:spcPts val="0"/>
              </a:spcBef>
              <a:spcAft>
                <a:spcPts val="0"/>
              </a:spcAft>
              <a:buSzPts val="1400"/>
              <a:buFont typeface="Oswald Light"/>
              <a:buChar char="■"/>
              <a:defRPr>
                <a:latin typeface="Oswald Light"/>
                <a:ea typeface="Oswald Light"/>
                <a:cs typeface="Oswald Light"/>
                <a:sym typeface="Oswald Light"/>
              </a:defRPr>
            </a:lvl6pPr>
            <a:lvl7pPr marL="3200400" lvl="6" indent="-317500">
              <a:spcBef>
                <a:spcPts val="0"/>
              </a:spcBef>
              <a:spcAft>
                <a:spcPts val="0"/>
              </a:spcAft>
              <a:buSzPts val="1400"/>
              <a:buFont typeface="Oswald Light"/>
              <a:buChar char="●"/>
              <a:defRPr>
                <a:latin typeface="Oswald Light"/>
                <a:ea typeface="Oswald Light"/>
                <a:cs typeface="Oswald Light"/>
                <a:sym typeface="Oswald Light"/>
              </a:defRPr>
            </a:lvl7pPr>
            <a:lvl8pPr marL="3657600" lvl="7" indent="-317500">
              <a:spcBef>
                <a:spcPts val="0"/>
              </a:spcBef>
              <a:spcAft>
                <a:spcPts val="0"/>
              </a:spcAft>
              <a:buSzPts val="1400"/>
              <a:buFont typeface="Oswald Light"/>
              <a:buChar char="○"/>
              <a:defRPr>
                <a:latin typeface="Oswald Light"/>
                <a:ea typeface="Oswald Light"/>
                <a:cs typeface="Oswald Light"/>
                <a:sym typeface="Oswald Light"/>
              </a:defRPr>
            </a:lvl8pPr>
            <a:lvl9pPr marL="4114800" lvl="8" indent="-317500">
              <a:spcBef>
                <a:spcPts val="0"/>
              </a:spcBef>
              <a:spcAft>
                <a:spcPts val="0"/>
              </a:spcAft>
              <a:buSzPts val="1400"/>
              <a:buFont typeface="Oswald Light"/>
              <a:buChar char="■"/>
              <a:defRPr>
                <a:latin typeface="Oswald Light"/>
                <a:ea typeface="Oswald Light"/>
                <a:cs typeface="Oswald Light"/>
                <a:sym typeface="Oswald Light"/>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smtClean="0">
                <a:solidFill>
                  <a:srgbClr val="000000"/>
                </a:solidFill>
                <a:cs typeface="Arial"/>
                <a:sym typeface="Arial"/>
              </a:rPr>
              <a:pPr>
                <a:buClr>
                  <a:srgbClr val="000000"/>
                </a:buClr>
                <a:buFont typeface="Arial"/>
                <a:buNone/>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41992256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smtClean="0">
                <a:solidFill>
                  <a:srgbClr val="000000"/>
                </a:solidFill>
                <a:cs typeface="Arial"/>
                <a:sym typeface="Arial"/>
              </a:rPr>
              <a:pPr>
                <a:buClr>
                  <a:srgbClr val="000000"/>
                </a:buClr>
                <a:buFont typeface="Arial"/>
                <a:buNone/>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40510331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Oswald"/>
              <a:buNone/>
              <a:defRPr>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smtClean="0">
                <a:solidFill>
                  <a:srgbClr val="000000"/>
                </a:solidFill>
                <a:cs typeface="Arial"/>
                <a:sym typeface="Arial"/>
              </a:rPr>
              <a:pPr>
                <a:buClr>
                  <a:srgbClr val="000000"/>
                </a:buClr>
                <a:buFont typeface="Arial"/>
                <a:buNone/>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31806790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smtClean="0">
                <a:solidFill>
                  <a:srgbClr val="000000"/>
                </a:solidFill>
                <a:cs typeface="Arial"/>
                <a:sym typeface="Arial"/>
              </a:rPr>
              <a:pPr>
                <a:buClr>
                  <a:srgbClr val="000000"/>
                </a:buClr>
                <a:buFont typeface="Arial"/>
                <a:buNone/>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29255876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smtClean="0">
                <a:solidFill>
                  <a:srgbClr val="000000"/>
                </a:solidFill>
                <a:cs typeface="Arial"/>
                <a:sym typeface="Arial"/>
              </a:rPr>
              <a:pPr>
                <a:buClr>
                  <a:srgbClr val="000000"/>
                </a:buClr>
                <a:buFont typeface="Arial"/>
                <a:buNone/>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1434306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smtClean="0">
                <a:solidFill>
                  <a:srgbClr val="000000"/>
                </a:solidFill>
                <a:cs typeface="Arial"/>
                <a:sym typeface="Arial"/>
              </a:rPr>
              <a:pPr>
                <a:buClr>
                  <a:srgbClr val="000000"/>
                </a:buClr>
                <a:buFont typeface="Arial"/>
                <a:buNone/>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2022249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3636992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smtClean="0">
                <a:solidFill>
                  <a:srgbClr val="000000"/>
                </a:solidFill>
                <a:cs typeface="Arial"/>
                <a:sym typeface="Arial"/>
              </a:rPr>
              <a:pPr>
                <a:buClr>
                  <a:srgbClr val="000000"/>
                </a:buClr>
                <a:buFont typeface="Arial"/>
                <a:buNone/>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28905495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smtClean="0">
                <a:solidFill>
                  <a:srgbClr val="000000"/>
                </a:solidFill>
                <a:cs typeface="Arial"/>
                <a:sym typeface="Arial"/>
              </a:rPr>
              <a:pPr>
                <a:buClr>
                  <a:srgbClr val="000000"/>
                </a:buClr>
                <a:buFont typeface="Arial"/>
                <a:buNone/>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7236254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smtClean="0">
                <a:solidFill>
                  <a:srgbClr val="000000"/>
                </a:solidFill>
                <a:cs typeface="Arial"/>
                <a:sym typeface="Arial"/>
              </a:rPr>
              <a:pPr>
                <a:buClr>
                  <a:srgbClr val="000000"/>
                </a:buClr>
                <a:buFont typeface="Arial"/>
                <a:buNone/>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9077190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01_Title Slide">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 xmlns:a16="http://schemas.microsoft.com/office/drawing/2014/main" id="{8B61104C-677B-6F43-85D7-55027E972F6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4657" t="23561"/>
          <a:stretch/>
        </p:blipFill>
        <p:spPr bwMode="auto">
          <a:xfrm>
            <a:off x="1" y="-2"/>
            <a:ext cx="4010726" cy="524214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8">
            <a:extLst>
              <a:ext uri="{FF2B5EF4-FFF2-40B4-BE49-F238E27FC236}">
                <a16:creationId xmlns="" xmlns:a16="http://schemas.microsoft.com/office/drawing/2014/main" id="{3D135A81-65C3-1044-ADDD-43EF917C31C1}"/>
              </a:ext>
            </a:extLst>
          </p:cNvPr>
          <p:cNvSpPr>
            <a:spLocks noGrp="1"/>
          </p:cNvSpPr>
          <p:nvPr>
            <p:ph type="body" sz="quarter" idx="18" hasCustomPrompt="1"/>
          </p:nvPr>
        </p:nvSpPr>
        <p:spPr>
          <a:xfrm>
            <a:off x="2395602" y="2420009"/>
            <a:ext cx="5749447" cy="2006600"/>
          </a:xfrm>
        </p:spPr>
        <p:txBody>
          <a:bodyPr>
            <a:noAutofit/>
          </a:bodyPr>
          <a:lstStyle>
            <a:lvl1pPr marL="0" indent="0">
              <a:buNone/>
              <a:defRPr sz="6000" b="1" cap="none" baseline="0">
                <a:solidFill>
                  <a:schemeClr val="bg2">
                    <a:lumMod val="75000"/>
                  </a:schemeClr>
                </a:solidFill>
                <a:latin typeface="+mn-lt"/>
                <a:ea typeface="Helvetica Neue" panose="02000503000000020004" pitchFamily="2" charset="0"/>
                <a:cs typeface="Helvetica Neue" panose="02000503000000020004" pitchFamily="2" charset="0"/>
              </a:defRPr>
            </a:lvl1pPr>
          </a:lstStyle>
          <a:p>
            <a:pPr lvl="0"/>
            <a:r>
              <a:rPr lang="en-GB" dirty="0"/>
              <a:t>Title</a:t>
            </a:r>
          </a:p>
        </p:txBody>
      </p:sp>
      <p:sp>
        <p:nvSpPr>
          <p:cNvPr id="9" name="Text Placeholder 11">
            <a:extLst>
              <a:ext uri="{FF2B5EF4-FFF2-40B4-BE49-F238E27FC236}">
                <a16:creationId xmlns="" xmlns:a16="http://schemas.microsoft.com/office/drawing/2014/main" id="{DD5BEB8A-43C3-3E48-81C9-CBB779AEE9F3}"/>
              </a:ext>
            </a:extLst>
          </p:cNvPr>
          <p:cNvSpPr>
            <a:spLocks noGrp="1"/>
          </p:cNvSpPr>
          <p:nvPr>
            <p:ph type="body" sz="quarter" idx="19"/>
          </p:nvPr>
        </p:nvSpPr>
        <p:spPr>
          <a:xfrm>
            <a:off x="2395602" y="4683770"/>
            <a:ext cx="5824603"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0" name="Text Placeholder 11">
            <a:extLst>
              <a:ext uri="{FF2B5EF4-FFF2-40B4-BE49-F238E27FC236}">
                <a16:creationId xmlns="" xmlns:a16="http://schemas.microsoft.com/office/drawing/2014/main" id="{12D0491A-DF8C-EF4F-B9C3-9FCD6BB7E6A2}"/>
              </a:ext>
            </a:extLst>
          </p:cNvPr>
          <p:cNvSpPr>
            <a:spLocks noGrp="1"/>
          </p:cNvSpPr>
          <p:nvPr>
            <p:ph type="body" sz="quarter" idx="20" hasCustomPrompt="1"/>
          </p:nvPr>
        </p:nvSpPr>
        <p:spPr>
          <a:xfrm>
            <a:off x="6320118" y="163865"/>
            <a:ext cx="2659655"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itle 1">
            <a:extLst>
              <a:ext uri="{FF2B5EF4-FFF2-40B4-BE49-F238E27FC236}">
                <a16:creationId xmlns="" xmlns:a16="http://schemas.microsoft.com/office/drawing/2014/main" id="{658EDEE1-8AC4-F347-B6FF-158E4DE04315}"/>
              </a:ext>
            </a:extLst>
          </p:cNvPr>
          <p:cNvSpPr txBox="1">
            <a:spLocks noChangeAspect="1"/>
          </p:cNvSpPr>
          <p:nvPr userDrawn="1"/>
        </p:nvSpPr>
        <p:spPr>
          <a:xfrm>
            <a:off x="7207773" y="6442430"/>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2" name="Graphic 11">
            <a:extLst>
              <a:ext uri="{FF2B5EF4-FFF2-40B4-BE49-F238E27FC236}">
                <a16:creationId xmlns="" xmlns:a16="http://schemas.microsoft.com/office/drawing/2014/main" id="{73C9E1DF-CE37-7A49-A3B7-C4A4EF7A047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605725" y="6372763"/>
            <a:ext cx="243000" cy="324000"/>
          </a:xfrm>
          <a:prstGeom prst="rect">
            <a:avLst/>
          </a:prstGeom>
        </p:spPr>
      </p:pic>
      <p:sp>
        <p:nvSpPr>
          <p:cNvPr id="13" name="바닥글 개체 틀 3">
            <a:extLst>
              <a:ext uri="{FF2B5EF4-FFF2-40B4-BE49-F238E27FC236}">
                <a16:creationId xmlns="" xmlns:a16="http://schemas.microsoft.com/office/drawing/2014/main" id="{B2B41314-E0AF-BF4C-93F3-F23FEA860474}"/>
              </a:ext>
            </a:extLst>
          </p:cNvPr>
          <p:cNvSpPr>
            <a:spLocks noGrp="1"/>
          </p:cNvSpPr>
          <p:nvPr>
            <p:ph type="ftr" sz="quarter" idx="11"/>
          </p:nvPr>
        </p:nvSpPr>
        <p:spPr>
          <a:xfrm>
            <a:off x="2395602" y="6353706"/>
            <a:ext cx="4593922" cy="49291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14" name="Picture 2">
            <a:extLst>
              <a:ext uri="{FF2B5EF4-FFF2-40B4-BE49-F238E27FC236}">
                <a16:creationId xmlns="" xmlns:a16="http://schemas.microsoft.com/office/drawing/2014/main" id="{64AE2ADF-8610-C24E-A43C-7742771DA71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C097CC0C-8552-B046-B7F6-F930B5523D8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086273" y="6424138"/>
            <a:ext cx="243000" cy="269999"/>
          </a:xfrm>
          <a:prstGeom prst="rect">
            <a:avLst/>
          </a:prstGeom>
        </p:spPr>
      </p:pic>
      <p:pic>
        <p:nvPicPr>
          <p:cNvPr id="16" name="Picture 15">
            <a:extLst>
              <a:ext uri="{FF2B5EF4-FFF2-40B4-BE49-F238E27FC236}">
                <a16:creationId xmlns="" xmlns:a16="http://schemas.microsoft.com/office/drawing/2014/main" id="{31B7AED5-BAC3-4D4A-BD2F-8D627ED172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29214" y="6353705"/>
            <a:ext cx="907694" cy="432000"/>
          </a:xfrm>
          <a:prstGeom prst="rect">
            <a:avLst/>
          </a:prstGeom>
        </p:spPr>
      </p:pic>
    </p:spTree>
    <p:extLst>
      <p:ext uri="{BB962C8B-B14F-4D97-AF65-F5344CB8AC3E}">
        <p14:creationId xmlns:p14="http://schemas.microsoft.com/office/powerpoint/2010/main" val="19553002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Title_1_light_background">
    <p:bg>
      <p:bgRef idx="1001">
        <a:schemeClr val="bg1"/>
      </p:bgRef>
    </p:bg>
    <p:spTree>
      <p:nvGrpSpPr>
        <p:cNvPr id="1" name=""/>
        <p:cNvGrpSpPr/>
        <p:nvPr/>
      </p:nvGrpSpPr>
      <p:grpSpPr>
        <a:xfrm>
          <a:off x="0" y="0"/>
          <a:ext cx="0" cy="0"/>
          <a:chOff x="0" y="0"/>
          <a:chExt cx="0" cy="0"/>
        </a:xfrm>
      </p:grpSpPr>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 xmlns:a16="http://schemas.microsoft.com/office/drawing/2014/main" id="{C167E905-9829-3A48-B64E-3F05C83C529D}"/>
              </a:ext>
            </a:extLst>
          </p:cNvPr>
          <p:cNvSpPr>
            <a:spLocks noGrp="1"/>
          </p:cNvSpPr>
          <p:nvPr>
            <p:ph type="body" sz="quarter" idx="18" hasCustomPrompt="1"/>
          </p:nvPr>
        </p:nvSpPr>
        <p:spPr>
          <a:xfrm>
            <a:off x="1933575" y="3749742"/>
            <a:ext cx="6915150" cy="2006600"/>
          </a:xfrm>
        </p:spPr>
        <p:txBody>
          <a:bodyPr>
            <a:noAutofit/>
          </a:bodyPr>
          <a:lstStyle>
            <a:lvl1pPr marL="0" indent="0" algn="r">
              <a:buNone/>
              <a:defRPr sz="6000" b="1">
                <a:solidFill>
                  <a:schemeClr val="bg2"/>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72020A61-98B8-4D42-B44D-28436F578240}"/>
              </a:ext>
            </a:extLst>
          </p:cNvPr>
          <p:cNvSpPr>
            <a:spLocks noGrp="1"/>
          </p:cNvSpPr>
          <p:nvPr>
            <p:ph type="body" sz="quarter" idx="19"/>
          </p:nvPr>
        </p:nvSpPr>
        <p:spPr>
          <a:xfrm>
            <a:off x="4695825" y="3038475"/>
            <a:ext cx="4152900" cy="520700"/>
          </a:xfrm>
        </p:spPr>
        <p:txBody>
          <a:bodyPr/>
          <a:lstStyle>
            <a:lvl1pPr marL="0" indent="0" algn="r">
              <a:buNone/>
              <a:defRPr b="0" i="0">
                <a:solidFill>
                  <a:schemeClr val="accent3">
                    <a:lumMod val="75000"/>
                  </a:schemeClr>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 xmlns:a16="http://schemas.microsoft.com/office/drawing/2014/main" id="{EEB0AF54-F642-CC4C-A853-9CACB1646C6C}"/>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accent6"/>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 xmlns:a16="http://schemas.microsoft.com/office/drawing/2014/main" id="{59D6FC93-08E4-3643-8D34-1D4297EB1D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51108" y="208743"/>
            <a:ext cx="243000" cy="269999"/>
          </a:xfrm>
          <a:prstGeom prst="rect">
            <a:avLst/>
          </a:prstGeom>
        </p:spPr>
      </p:pic>
      <p:sp>
        <p:nvSpPr>
          <p:cNvPr id="15" name="Title 1">
            <a:extLst>
              <a:ext uri="{FF2B5EF4-FFF2-40B4-BE49-F238E27FC236}">
                <a16:creationId xmlns="" xmlns:a16="http://schemas.microsoft.com/office/drawing/2014/main" id="{F1C04362-43E0-8443-9DD7-E8C7838A0A0B}"/>
              </a:ext>
            </a:extLst>
          </p:cNvPr>
          <p:cNvSpPr txBox="1">
            <a:spLocks noChangeAspect="1"/>
          </p:cNvSpPr>
          <p:nvPr userDrawn="1"/>
        </p:nvSpPr>
        <p:spPr>
          <a:xfrm>
            <a:off x="7819789" y="212646"/>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6" name="Graphic 15">
            <a:extLst>
              <a:ext uri="{FF2B5EF4-FFF2-40B4-BE49-F238E27FC236}">
                <a16:creationId xmlns="" xmlns:a16="http://schemas.microsoft.com/office/drawing/2014/main"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605725" y="6372763"/>
            <a:ext cx="243000" cy="324000"/>
          </a:xfrm>
          <a:prstGeom prst="rect">
            <a:avLst/>
          </a:prstGeom>
        </p:spPr>
      </p:pic>
      <p:sp>
        <p:nvSpPr>
          <p:cNvPr id="4" name="바닥글 개체 틀 3"/>
          <p:cNvSpPr>
            <a:spLocks noGrp="1"/>
          </p:cNvSpPr>
          <p:nvPr>
            <p:ph type="ftr" sz="quarter" idx="11"/>
          </p:nvPr>
        </p:nvSpPr>
        <p:spPr>
          <a:xfrm>
            <a:off x="1380403" y="6356351"/>
            <a:ext cx="7018298"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18" name="Picture 17">
            <a:extLst>
              <a:ext uri="{FF2B5EF4-FFF2-40B4-BE49-F238E27FC236}">
                <a16:creationId xmlns="" xmlns:a16="http://schemas.microsoft.com/office/drawing/2014/main" id="{3F26B505-CC0E-A247-B5EB-95E9D39260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spTree>
    <p:extLst>
      <p:ext uri="{BB962C8B-B14F-4D97-AF65-F5344CB8AC3E}">
        <p14:creationId xmlns:p14="http://schemas.microsoft.com/office/powerpoint/2010/main" val="3103514859"/>
      </p:ext>
    </p:extLst>
  </p:cSld>
  <p:clrMapOvr>
    <a:overrideClrMapping bg1="lt1" tx1="dk1" bg2="lt2" tx2="dk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Title_1_with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a:xfrm>
            <a:off x="1721224" y="6356351"/>
            <a:ext cx="5972222" cy="33226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 name="슬라이드 번호 개체 틀 4"/>
          <p:cNvSpPr>
            <a:spLocks noGrp="1"/>
          </p:cNvSpPr>
          <p:nvPr>
            <p:ph type="sldNum" sz="quarter" idx="12"/>
          </p:nvPr>
        </p:nvSpPr>
        <p:spPr>
          <a:xfrm>
            <a:off x="8441453" y="6356351"/>
            <a:ext cx="485775" cy="365125"/>
          </a:xfrm>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9" name="Text Placeholder 8">
            <a:extLst>
              <a:ext uri="{FF2B5EF4-FFF2-40B4-BE49-F238E27FC236}">
                <a16:creationId xmlns="" xmlns:a16="http://schemas.microsoft.com/office/drawing/2014/main" id="{80992362-4125-4340-9966-541A34DE2055}"/>
              </a:ext>
            </a:extLst>
          </p:cNvPr>
          <p:cNvSpPr>
            <a:spLocks noGrp="1"/>
          </p:cNvSpPr>
          <p:nvPr>
            <p:ph type="body" sz="quarter" idx="18" hasCustomPrompt="1"/>
          </p:nvPr>
        </p:nvSpPr>
        <p:spPr>
          <a:xfrm>
            <a:off x="1933575" y="3749742"/>
            <a:ext cx="6915150" cy="2006600"/>
          </a:xfrm>
        </p:spPr>
        <p:txBody>
          <a:bodyPr anchor="ctr">
            <a:normAutofit/>
          </a:bodyPr>
          <a:lstStyle>
            <a:lvl1pPr marL="0" indent="0" algn="r">
              <a:buNone/>
              <a:defRPr sz="6000" b="1" cap="all" spc="150" baseline="0">
                <a:solidFill>
                  <a:schemeClr val="bg1"/>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33FF3C51-D339-F949-A857-ABE561718528}"/>
              </a:ext>
            </a:extLst>
          </p:cNvPr>
          <p:cNvSpPr>
            <a:spLocks noGrp="1"/>
          </p:cNvSpPr>
          <p:nvPr>
            <p:ph type="body" sz="quarter" idx="19"/>
          </p:nvPr>
        </p:nvSpPr>
        <p:spPr>
          <a:xfrm>
            <a:off x="4695825" y="3038475"/>
            <a:ext cx="4152900" cy="520700"/>
          </a:xfrm>
        </p:spPr>
        <p:txBody>
          <a:bodyPr/>
          <a:lstStyle>
            <a:lvl1pPr marL="0" indent="0" algn="r">
              <a:buNone/>
              <a:defRPr b="0" i="0">
                <a:solidFill>
                  <a:schemeClr val="accent1">
                    <a:lumMod val="10000"/>
                    <a:lumOff val="90000"/>
                  </a:schemeClr>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ext Placeholder 11">
            <a:extLst>
              <a:ext uri="{FF2B5EF4-FFF2-40B4-BE49-F238E27FC236}">
                <a16:creationId xmlns="" xmlns:a16="http://schemas.microsoft.com/office/drawing/2014/main" id="{89132107-9BEC-2C42-9E15-081F25E2740E}"/>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accent5"/>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3" name="Picture 12">
            <a:extLst>
              <a:ext uri="{FF2B5EF4-FFF2-40B4-BE49-F238E27FC236}">
                <a16:creationId xmlns="" xmlns:a16="http://schemas.microsoft.com/office/drawing/2014/main" id="{C2829133-341C-E047-91B5-EACB37D02FB4}"/>
              </a:ext>
            </a:extLst>
          </p:cNvPr>
          <p:cNvPicPr>
            <a:picLocks noChangeAspect="1"/>
          </p:cNvPicPr>
          <p:nvPr userDrawn="1"/>
        </p:nvPicPr>
        <p:blipFill>
          <a:blip r:embed="rId3">
            <a:biLevel thresh="50000"/>
            <a:extLst>
              <a:ext uri="{28A0092B-C50C-407E-A947-70E740481C1C}">
                <a14:useLocalDpi xmlns:a14="http://schemas.microsoft.com/office/drawing/2010/main"/>
              </a:ext>
            </a:extLst>
          </a:blip>
          <a:stretch>
            <a:fillRect/>
          </a:stretch>
        </p:blipFill>
        <p:spPr>
          <a:xfrm>
            <a:off x="7617723" y="264418"/>
            <a:ext cx="291601" cy="324000"/>
          </a:xfrm>
          <a:prstGeom prst="rect">
            <a:avLst/>
          </a:prstGeom>
        </p:spPr>
      </p:pic>
      <p:sp>
        <p:nvSpPr>
          <p:cNvPr id="14" name="Title 1">
            <a:extLst>
              <a:ext uri="{FF2B5EF4-FFF2-40B4-BE49-F238E27FC236}">
                <a16:creationId xmlns="" xmlns:a16="http://schemas.microsoft.com/office/drawing/2014/main" id="{EEAE770A-E79A-AE44-A90F-463389D7F8AD}"/>
              </a:ext>
            </a:extLst>
          </p:cNvPr>
          <p:cNvSpPr txBox="1">
            <a:spLocks/>
          </p:cNvSpPr>
          <p:nvPr userDrawn="1"/>
        </p:nvSpPr>
        <p:spPr>
          <a:xfrm>
            <a:off x="7741285" y="295195"/>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FFFFFF"/>
                </a:solidFill>
                <a:latin typeface="Calibri Light" panose="020F0302020204030204"/>
                <a:ea typeface="Open Sans" charset="0"/>
                <a:cs typeface="Open Sans" charset="0"/>
              </a:rPr>
              <a:t>@</a:t>
            </a:r>
            <a:r>
              <a:rPr lang="en-US" sz="1200" b="1" spc="0" err="1">
                <a:solidFill>
                  <a:srgbClr val="FFFFFF"/>
                </a:solidFill>
                <a:latin typeface="Calibri Light" panose="020F0302020204030204"/>
                <a:ea typeface="Open Sans" charset="0"/>
                <a:cs typeface="Open Sans" charset="0"/>
              </a:rPr>
              <a:t>openaire_eu</a:t>
            </a:r>
            <a:endParaRPr lang="en-US" sz="1200" b="1" spc="0">
              <a:solidFill>
                <a:srgbClr val="FFFFFF"/>
              </a:solidFill>
              <a:latin typeface="Calibri Light" panose="020F0302020204030204"/>
              <a:ea typeface="Open Sans" charset="0"/>
              <a:cs typeface="Open Sans" charset="0"/>
            </a:endParaRPr>
          </a:p>
        </p:txBody>
      </p:sp>
      <p:pic>
        <p:nvPicPr>
          <p:cNvPr id="8" name="Graphic 7">
            <a:extLst>
              <a:ext uri="{FF2B5EF4-FFF2-40B4-BE49-F238E27FC236}">
                <a16:creationId xmlns="" xmlns:a16="http://schemas.microsoft.com/office/drawing/2014/main" id="{23252491-6812-394B-8CAD-8676F9FF76A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86444" y="6387072"/>
            <a:ext cx="243000" cy="324000"/>
          </a:xfrm>
          <a:prstGeom prst="rect">
            <a:avLst/>
          </a:prstGeom>
        </p:spPr>
      </p:pic>
      <p:pic>
        <p:nvPicPr>
          <p:cNvPr id="18" name="Picture 17" descr="A picture containing text, clipart&#10;&#10;Description automatically generated">
            <a:extLst>
              <a:ext uri="{FF2B5EF4-FFF2-40B4-BE49-F238E27FC236}">
                <a16:creationId xmlns="" xmlns:a16="http://schemas.microsoft.com/office/drawing/2014/main" id="{2EC3170E-1971-D64F-8793-917EDC7D1CC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pic>
        <p:nvPicPr>
          <p:cNvPr id="15" name="Picture 2">
            <a:extLst>
              <a:ext uri="{FF2B5EF4-FFF2-40B4-BE49-F238E27FC236}">
                <a16:creationId xmlns="" xmlns:a16="http://schemas.microsoft.com/office/drawing/2014/main" id="{6B03104E-C377-E744-B319-CB9D49C2EA3E}"/>
              </a:ext>
            </a:extLst>
          </p:cNvPr>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6547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Blank_background_picture">
    <p:spTree>
      <p:nvGrpSpPr>
        <p:cNvPr id="1" name=""/>
        <p:cNvGrpSpPr/>
        <p:nvPr/>
      </p:nvGrpSpPr>
      <p:grpSpPr>
        <a:xfrm>
          <a:off x="0" y="0"/>
          <a:ext cx="0" cy="0"/>
          <a:chOff x="0" y="0"/>
          <a:chExt cx="0" cy="0"/>
        </a:xfrm>
      </p:grpSpPr>
      <p:sp>
        <p:nvSpPr>
          <p:cNvPr id="56" name="Picture Placeholder 55">
            <a:extLst>
              <a:ext uri="{FF2B5EF4-FFF2-40B4-BE49-F238E27FC236}">
                <a16:creationId xmlns="" xmlns:a16="http://schemas.microsoft.com/office/drawing/2014/main" id="{3235324E-290D-B544-8FCE-CFD1CB186F04}"/>
              </a:ext>
            </a:extLst>
          </p:cNvPr>
          <p:cNvSpPr>
            <a:spLocks noGrp="1"/>
          </p:cNvSpPr>
          <p:nvPr>
            <p:ph type="pic" sz="quarter" idx="19"/>
          </p:nvPr>
        </p:nvSpPr>
        <p:spPr>
          <a:xfrm>
            <a:off x="0" y="0"/>
            <a:ext cx="9144000" cy="6858000"/>
          </a:xfrm>
          <a:custGeom>
            <a:avLst/>
            <a:gdLst>
              <a:gd name="connsiteX0" fmla="*/ 1386946 w 12192000"/>
              <a:gd name="connsiteY0" fmla="*/ 5128856 h 6858000"/>
              <a:gd name="connsiteX1" fmla="*/ 1386946 w 12192000"/>
              <a:gd name="connsiteY1" fmla="*/ 5136056 h 6858000"/>
              <a:gd name="connsiteX2" fmla="*/ 10754268 w 12192000"/>
              <a:gd name="connsiteY2" fmla="*/ 5136056 h 6858000"/>
              <a:gd name="connsiteX3" fmla="*/ 10754268 w 12192000"/>
              <a:gd name="connsiteY3" fmla="*/ 5128856 h 6858000"/>
              <a:gd name="connsiteX4" fmla="*/ 9405552 w 12192000"/>
              <a:gd name="connsiteY4" fmla="*/ 0 h 6858000"/>
              <a:gd name="connsiteX5" fmla="*/ 11189456 w 12192000"/>
              <a:gd name="connsiteY5" fmla="*/ 0 h 6858000"/>
              <a:gd name="connsiteX6" fmla="*/ 11171395 w 12192000"/>
              <a:gd name="connsiteY6" fmla="*/ 37492 h 6858000"/>
              <a:gd name="connsiteX7" fmla="*/ 10297504 w 12192000"/>
              <a:gd name="connsiteY7" fmla="*/ 557611 h 6858000"/>
              <a:gd name="connsiteX8" fmla="*/ 9423613 w 12192000"/>
              <a:gd name="connsiteY8" fmla="*/ 37492 h 6858000"/>
              <a:gd name="connsiteX9" fmla="*/ 0 w 12192000"/>
              <a:gd name="connsiteY9" fmla="*/ 0 h 6858000"/>
              <a:gd name="connsiteX10" fmla="*/ 8359366 w 12192000"/>
              <a:gd name="connsiteY10" fmla="*/ 0 h 6858000"/>
              <a:gd name="connsiteX11" fmla="*/ 8399180 w 12192000"/>
              <a:gd name="connsiteY11" fmla="*/ 154845 h 6858000"/>
              <a:gd name="connsiteX12" fmla="*/ 10297503 w 12192000"/>
              <a:gd name="connsiteY12" fmla="*/ 1551453 h 6858000"/>
              <a:gd name="connsiteX13" fmla="*/ 12128986 w 12192000"/>
              <a:gd name="connsiteY13" fmla="*/ 337465 h 6858000"/>
              <a:gd name="connsiteX14" fmla="*/ 12192000 w 12192000"/>
              <a:gd name="connsiteY14" fmla="*/ 165297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386946" y="5128856"/>
                </a:moveTo>
                <a:lnTo>
                  <a:pt x="1386946" y="5136056"/>
                </a:lnTo>
                <a:lnTo>
                  <a:pt x="10754268" y="5136056"/>
                </a:lnTo>
                <a:lnTo>
                  <a:pt x="10754268" y="5128856"/>
                </a:lnTo>
                <a:close/>
                <a:moveTo>
                  <a:pt x="9405552" y="0"/>
                </a:moveTo>
                <a:lnTo>
                  <a:pt x="11189456" y="0"/>
                </a:lnTo>
                <a:lnTo>
                  <a:pt x="11171395" y="37492"/>
                </a:lnTo>
                <a:cubicBezTo>
                  <a:pt x="11003099" y="347298"/>
                  <a:pt x="10674862" y="557611"/>
                  <a:pt x="10297504" y="557611"/>
                </a:cubicBezTo>
                <a:cubicBezTo>
                  <a:pt x="9920146" y="557611"/>
                  <a:pt x="9591909" y="347298"/>
                  <a:pt x="9423613" y="37492"/>
                </a:cubicBezTo>
                <a:close/>
                <a:moveTo>
                  <a:pt x="0" y="0"/>
                </a:moveTo>
                <a:lnTo>
                  <a:pt x="8359366" y="0"/>
                </a:lnTo>
                <a:lnTo>
                  <a:pt x="8399180" y="154845"/>
                </a:lnTo>
                <a:cubicBezTo>
                  <a:pt x="8650844" y="963969"/>
                  <a:pt x="9405567" y="1551453"/>
                  <a:pt x="10297503" y="1551453"/>
                </a:cubicBezTo>
                <a:cubicBezTo>
                  <a:pt x="11120829" y="1551453"/>
                  <a:pt x="11827239" y="1050875"/>
                  <a:pt x="12128986" y="337465"/>
                </a:cubicBezTo>
                <a:lnTo>
                  <a:pt x="12192000" y="165297"/>
                </a:lnTo>
                <a:lnTo>
                  <a:pt x="12192000" y="6858000"/>
                </a:lnTo>
                <a:lnTo>
                  <a:pt x="0" y="6858000"/>
                </a:lnTo>
                <a:close/>
              </a:path>
            </a:pathLst>
          </a:custGeom>
        </p:spPr>
        <p:txBody>
          <a:bodyPr wrap="square">
            <a:noAutofit/>
          </a:bodyPr>
          <a:lstStyle/>
          <a:p>
            <a:endParaRPr lang="ko-KR" altLang="en-US"/>
          </a:p>
        </p:txBody>
      </p:sp>
      <p:sp>
        <p:nvSpPr>
          <p:cNvPr id="12" name="바닥글 개체 틀 11"/>
          <p:cNvSpPr>
            <a:spLocks noGrp="1"/>
          </p:cNvSpPr>
          <p:nvPr>
            <p:ph type="ftr" sz="quarter" idx="16"/>
          </p:nvPr>
        </p:nvSpPr>
        <p:spPr>
          <a:xfrm>
            <a:off x="1288192" y="6356351"/>
            <a:ext cx="6783860"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
        <p:nvSpPr>
          <p:cNvPr id="8" name="슬라이드 번호 개체 틀 12">
            <a:extLst>
              <a:ext uri="{FF2B5EF4-FFF2-40B4-BE49-F238E27FC236}">
                <a16:creationId xmlns="" xmlns:a16="http://schemas.microsoft.com/office/drawing/2014/main" id="{B1526702-60FD-CF45-ABFF-486EBF4FA2EA}"/>
              </a:ext>
            </a:extLst>
          </p:cNvPr>
          <p:cNvSpPr>
            <a:spLocks noGrp="1"/>
          </p:cNvSpPr>
          <p:nvPr>
            <p:ph type="sldNum" sz="quarter" idx="17"/>
          </p:nvPr>
        </p:nvSpPr>
        <p:spPr>
          <a:xfrm>
            <a:off x="4423500" y="4977"/>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 name="Text Placeholder 2">
            <a:extLst>
              <a:ext uri="{FF2B5EF4-FFF2-40B4-BE49-F238E27FC236}">
                <a16:creationId xmlns="" xmlns:a16="http://schemas.microsoft.com/office/drawing/2014/main" id="{2143F8E4-4EF9-604A-866E-4FC3440BC10B}"/>
              </a:ext>
            </a:extLst>
          </p:cNvPr>
          <p:cNvSpPr>
            <a:spLocks noGrp="1"/>
          </p:cNvSpPr>
          <p:nvPr>
            <p:ph type="body" sz="quarter" idx="20"/>
          </p:nvPr>
        </p:nvSpPr>
        <p:spPr>
          <a:xfrm>
            <a:off x="1032309" y="1356176"/>
            <a:ext cx="3429000" cy="757237"/>
          </a:xfrm>
        </p:spPr>
        <p:txBody>
          <a:bodyPr>
            <a:normAutofit/>
          </a:bodyPr>
          <a:lstStyle>
            <a:lvl1pPr marL="0" indent="0">
              <a:buNone/>
              <a:defRPr sz="1500">
                <a:solidFill>
                  <a:schemeClr val="accent2">
                    <a:lumMod val="60000"/>
                    <a:lumOff val="40000"/>
                  </a:schemeClr>
                </a:solidFill>
                <a:latin typeface="+mj-lt"/>
              </a:defRPr>
            </a:lvl1pPr>
            <a:lvl2pPr marL="342900" indent="0">
              <a:buNone/>
              <a:defRPr/>
            </a:lvl2pPr>
          </a:lstStyle>
          <a:p>
            <a:pPr lvl="0"/>
            <a:r>
              <a:rPr lang="en-GB" dirty="0"/>
              <a:t>Click to edit Master text styles</a:t>
            </a:r>
          </a:p>
        </p:txBody>
      </p:sp>
      <p:sp>
        <p:nvSpPr>
          <p:cNvPr id="5" name="Text Placeholder 4">
            <a:extLst>
              <a:ext uri="{FF2B5EF4-FFF2-40B4-BE49-F238E27FC236}">
                <a16:creationId xmlns="" xmlns:a16="http://schemas.microsoft.com/office/drawing/2014/main" id="{A43975AF-627D-7D40-83D4-97DC79E3C616}"/>
              </a:ext>
            </a:extLst>
          </p:cNvPr>
          <p:cNvSpPr>
            <a:spLocks noGrp="1"/>
          </p:cNvSpPr>
          <p:nvPr>
            <p:ph type="body" sz="quarter" idx="21"/>
          </p:nvPr>
        </p:nvSpPr>
        <p:spPr>
          <a:xfrm>
            <a:off x="3465910" y="5218177"/>
            <a:ext cx="4606528" cy="1036827"/>
          </a:xfrm>
        </p:spPr>
        <p:txBody>
          <a:bodyPr>
            <a:normAutofit/>
          </a:bodyPr>
          <a:lstStyle>
            <a:lvl1pPr marL="0" indent="0" algn="r">
              <a:buNone/>
              <a:defRPr sz="1050">
                <a:solidFill>
                  <a:schemeClr val="bg2"/>
                </a:solidFill>
              </a:defRPr>
            </a:lvl1pPr>
          </a:lstStyle>
          <a:p>
            <a:pPr lvl="0"/>
            <a:r>
              <a:rPr lang="en-GB" dirty="0"/>
              <a:t>Click to edit Master text styles</a:t>
            </a:r>
          </a:p>
        </p:txBody>
      </p:sp>
      <p:sp>
        <p:nvSpPr>
          <p:cNvPr id="19" name="Text Placeholder 18">
            <a:extLst>
              <a:ext uri="{FF2B5EF4-FFF2-40B4-BE49-F238E27FC236}">
                <a16:creationId xmlns="" xmlns:a16="http://schemas.microsoft.com/office/drawing/2014/main" id="{57D03759-02A3-AA4A-8D89-00A52B3DDDAB}"/>
              </a:ext>
            </a:extLst>
          </p:cNvPr>
          <p:cNvSpPr>
            <a:spLocks noGrp="1"/>
          </p:cNvSpPr>
          <p:nvPr>
            <p:ph type="body" sz="quarter" idx="22" hasCustomPrompt="1"/>
          </p:nvPr>
        </p:nvSpPr>
        <p:spPr>
          <a:xfrm>
            <a:off x="0" y="2000251"/>
            <a:ext cx="9144000" cy="2302455"/>
          </a:xfrm>
        </p:spPr>
        <p:txBody>
          <a:bodyPr>
            <a:noAutofit/>
          </a:bodyPr>
          <a:lstStyle>
            <a:lvl1pPr marL="0" indent="0" algn="dist">
              <a:buNone/>
              <a:defRPr sz="15000" cap="all" baseline="0">
                <a:solidFill>
                  <a:schemeClr val="bg2"/>
                </a:solidFill>
              </a:defRPr>
            </a:lvl1pPr>
            <a:lvl2pPr marL="342900" indent="0">
              <a:buNone/>
              <a:defRPr/>
            </a:lvl2pPr>
          </a:lstStyle>
          <a:p>
            <a:pPr lvl="0"/>
            <a:r>
              <a:rPr lang="en-GB" dirty="0"/>
              <a:t>Title</a:t>
            </a:r>
          </a:p>
        </p:txBody>
      </p:sp>
      <p:sp>
        <p:nvSpPr>
          <p:cNvPr id="22" name="Text Placeholder 21">
            <a:extLst>
              <a:ext uri="{FF2B5EF4-FFF2-40B4-BE49-F238E27FC236}">
                <a16:creationId xmlns="" xmlns:a16="http://schemas.microsoft.com/office/drawing/2014/main" id="{1F903B44-125F-2045-A124-93EBA4F2D320}"/>
              </a:ext>
            </a:extLst>
          </p:cNvPr>
          <p:cNvSpPr>
            <a:spLocks noGrp="1"/>
          </p:cNvSpPr>
          <p:nvPr>
            <p:ph type="body" sz="quarter" idx="23" hasCustomPrompt="1"/>
          </p:nvPr>
        </p:nvSpPr>
        <p:spPr>
          <a:xfrm>
            <a:off x="1046560" y="4420300"/>
            <a:ext cx="7011590" cy="623887"/>
          </a:xfrm>
        </p:spPr>
        <p:txBody>
          <a:bodyPr>
            <a:noAutofit/>
          </a:bodyPr>
          <a:lstStyle>
            <a:lvl1pPr marL="0" indent="0" algn="dist">
              <a:buNone/>
              <a:defRPr sz="3750" cap="all" spc="1050" baseline="0">
                <a:solidFill>
                  <a:schemeClr val="accent1"/>
                </a:solidFill>
                <a:latin typeface="+mj-lt"/>
              </a:defRPr>
            </a:lvl1pPr>
          </a:lstStyle>
          <a:p>
            <a:pPr lvl="0"/>
            <a:r>
              <a:rPr lang="en-GB" dirty="0"/>
              <a:t>Subtitle</a:t>
            </a:r>
          </a:p>
        </p:txBody>
      </p:sp>
      <p:sp>
        <p:nvSpPr>
          <p:cNvPr id="26" name="자유형 14">
            <a:extLst>
              <a:ext uri="{FF2B5EF4-FFF2-40B4-BE49-F238E27FC236}">
                <a16:creationId xmlns="" xmlns:a16="http://schemas.microsoft.com/office/drawing/2014/main" id="{2A195701-7C2E-5F4A-B431-B44F5BBBB2F2}"/>
              </a:ext>
            </a:extLst>
          </p:cNvPr>
          <p:cNvSpPr/>
          <p:nvPr userDrawn="1"/>
        </p:nvSpPr>
        <p:spPr bwMode="auto">
          <a:xfrm>
            <a:off x="6264822" y="-24384"/>
            <a:ext cx="2879178" cy="1575837"/>
          </a:xfrm>
          <a:custGeom>
            <a:avLst/>
            <a:gdLst>
              <a:gd name="connsiteX0" fmla="*/ 0 w 3838904"/>
              <a:gd name="connsiteY0" fmla="*/ 0 h 1575837"/>
              <a:gd name="connsiteX1" fmla="*/ 1040709 w 3838904"/>
              <a:gd name="connsiteY1" fmla="*/ 0 h 1575837"/>
              <a:gd name="connsiteX2" fmla="*/ 1070517 w 3838904"/>
              <a:gd name="connsiteY2" fmla="*/ 61876 h 1575837"/>
              <a:gd name="connsiteX3" fmla="*/ 1944408 w 3838904"/>
              <a:gd name="connsiteY3" fmla="*/ 581995 h 1575837"/>
              <a:gd name="connsiteX4" fmla="*/ 2818299 w 3838904"/>
              <a:gd name="connsiteY4" fmla="*/ 61876 h 1575837"/>
              <a:gd name="connsiteX5" fmla="*/ 2848107 w 3838904"/>
              <a:gd name="connsiteY5" fmla="*/ 0 h 1575837"/>
              <a:gd name="connsiteX6" fmla="*/ 3838904 w 3838904"/>
              <a:gd name="connsiteY6" fmla="*/ 0 h 1575837"/>
              <a:gd name="connsiteX7" fmla="*/ 3838904 w 3838904"/>
              <a:gd name="connsiteY7" fmla="*/ 189681 h 1575837"/>
              <a:gd name="connsiteX8" fmla="*/ 3775890 w 3838904"/>
              <a:gd name="connsiteY8" fmla="*/ 361849 h 1575837"/>
              <a:gd name="connsiteX9" fmla="*/ 1944407 w 3838904"/>
              <a:gd name="connsiteY9" fmla="*/ 1575837 h 1575837"/>
              <a:gd name="connsiteX10" fmla="*/ 46084 w 3838904"/>
              <a:gd name="connsiteY10" fmla="*/ 179229 h 15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8904" h="1575837">
                <a:moveTo>
                  <a:pt x="0" y="0"/>
                </a:moveTo>
                <a:lnTo>
                  <a:pt x="1040709" y="0"/>
                </a:lnTo>
                <a:lnTo>
                  <a:pt x="1070517" y="61876"/>
                </a:lnTo>
                <a:cubicBezTo>
                  <a:pt x="1238813" y="371682"/>
                  <a:pt x="1567050" y="581995"/>
                  <a:pt x="1944408" y="581995"/>
                </a:cubicBezTo>
                <a:cubicBezTo>
                  <a:pt x="2321766" y="581995"/>
                  <a:pt x="2650003" y="371682"/>
                  <a:pt x="2818299" y="61876"/>
                </a:cubicBezTo>
                <a:lnTo>
                  <a:pt x="2848107" y="0"/>
                </a:lnTo>
                <a:lnTo>
                  <a:pt x="3838904" y="0"/>
                </a:lnTo>
                <a:lnTo>
                  <a:pt x="3838904" y="189681"/>
                </a:lnTo>
                <a:lnTo>
                  <a:pt x="3775890" y="361849"/>
                </a:lnTo>
                <a:cubicBezTo>
                  <a:pt x="3474143" y="1075259"/>
                  <a:pt x="2767733" y="1575837"/>
                  <a:pt x="1944407" y="1575837"/>
                </a:cubicBezTo>
                <a:cubicBezTo>
                  <a:pt x="1052471" y="1575837"/>
                  <a:pt x="297748" y="988353"/>
                  <a:pt x="46084" y="179229"/>
                </a:cubicBezTo>
                <a:close/>
              </a:path>
            </a:pathLst>
          </a:custGeom>
          <a:solidFill>
            <a:schemeClr val="accent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7" name="Rectangle 56">
            <a:extLst>
              <a:ext uri="{FF2B5EF4-FFF2-40B4-BE49-F238E27FC236}">
                <a16:creationId xmlns="" xmlns:a16="http://schemas.microsoft.com/office/drawing/2014/main" id="{95A67070-5139-F246-8EAB-5E41A1336354}"/>
              </a:ext>
            </a:extLst>
          </p:cNvPr>
          <p:cNvSpPr/>
          <p:nvPr userDrawn="1"/>
        </p:nvSpPr>
        <p:spPr>
          <a:xfrm>
            <a:off x="1040209" y="5128856"/>
            <a:ext cx="7025492" cy="7200"/>
          </a:xfrm>
          <a:prstGeom prst="rect">
            <a:avLst/>
          </a:prstGeom>
          <a:solidFill>
            <a:schemeClr val="bg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x-none" sz="1350">
              <a:solidFill>
                <a:srgbClr val="FFFFFF"/>
              </a:solidFill>
            </a:endParaRPr>
          </a:p>
        </p:txBody>
      </p:sp>
      <p:pic>
        <p:nvPicPr>
          <p:cNvPr id="66" name="Picture 65" descr="A picture containing text, clipart&#10;&#10;Description automatically generated">
            <a:extLst>
              <a:ext uri="{FF2B5EF4-FFF2-40B4-BE49-F238E27FC236}">
                <a16:creationId xmlns="" xmlns:a16="http://schemas.microsoft.com/office/drawing/2014/main" id="{D74A99D0-C01A-4546-898F-D4E0F614E6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352" y="5660111"/>
            <a:ext cx="886211" cy="420452"/>
          </a:xfrm>
          <a:prstGeom prst="rect">
            <a:avLst/>
          </a:prstGeom>
        </p:spPr>
      </p:pic>
      <p:sp>
        <p:nvSpPr>
          <p:cNvPr id="68" name="Text Placeholder 67">
            <a:extLst>
              <a:ext uri="{FF2B5EF4-FFF2-40B4-BE49-F238E27FC236}">
                <a16:creationId xmlns="" xmlns:a16="http://schemas.microsoft.com/office/drawing/2014/main" id="{21CDCF9D-3176-F944-A471-C41C391AFC3E}"/>
              </a:ext>
            </a:extLst>
          </p:cNvPr>
          <p:cNvSpPr>
            <a:spLocks noGrp="1"/>
          </p:cNvSpPr>
          <p:nvPr>
            <p:ph type="body" sz="quarter" idx="24" hasCustomPrompt="1"/>
          </p:nvPr>
        </p:nvSpPr>
        <p:spPr>
          <a:xfrm>
            <a:off x="190500" y="6302374"/>
            <a:ext cx="885600" cy="421200"/>
          </a:xfrm>
          <a:blipFill>
            <a:blip r:embed="rId3"/>
            <a:stretch>
              <a:fillRect/>
            </a:stretch>
          </a:blipFill>
        </p:spPr>
        <p:txBody>
          <a:bodyPr/>
          <a:lstStyle>
            <a:lvl2pPr marL="342900" indent="0">
              <a:buNone/>
              <a:defRPr/>
            </a:lvl2pPr>
          </a:lstStyle>
          <a:p>
            <a:pPr lvl="1"/>
            <a:r>
              <a:rPr lang="x-none" dirty="0"/>
              <a:t> </a:t>
            </a:r>
          </a:p>
        </p:txBody>
      </p:sp>
    </p:spTree>
    <p:extLst>
      <p:ext uri="{BB962C8B-B14F-4D97-AF65-F5344CB8AC3E}">
        <p14:creationId xmlns:p14="http://schemas.microsoft.com/office/powerpoint/2010/main" val="37976449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Title_1_light_background">
    <p:spTree>
      <p:nvGrpSpPr>
        <p:cNvPr id="1" name=""/>
        <p:cNvGrpSpPr/>
        <p:nvPr/>
      </p:nvGrpSpPr>
      <p:grpSpPr>
        <a:xfrm>
          <a:off x="0" y="0"/>
          <a:ext cx="0" cy="0"/>
          <a:chOff x="0" y="0"/>
          <a:chExt cx="0" cy="0"/>
        </a:xfrm>
      </p:grpSpPr>
      <p:pic>
        <p:nvPicPr>
          <p:cNvPr id="4102" name="Picture 6">
            <a:extLst>
              <a:ext uri="{FF2B5EF4-FFF2-40B4-BE49-F238E27FC236}">
                <a16:creationId xmlns="" xmlns:a16="http://schemas.microsoft.com/office/drawing/2014/main" id="{A9E8FCBD-39E9-554A-A815-3378176BBE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 xmlns:a16="http://schemas.microsoft.com/office/drawing/2014/main" id="{C167E905-9829-3A48-B64E-3F05C83C529D}"/>
              </a:ext>
            </a:extLst>
          </p:cNvPr>
          <p:cNvSpPr>
            <a:spLocks noGrp="1"/>
          </p:cNvSpPr>
          <p:nvPr>
            <p:ph type="body" sz="quarter" idx="18" hasCustomPrompt="1"/>
          </p:nvPr>
        </p:nvSpPr>
        <p:spPr>
          <a:xfrm>
            <a:off x="674709" y="1756131"/>
            <a:ext cx="7545497" cy="2006600"/>
          </a:xfrm>
        </p:spPr>
        <p:txBody>
          <a:bodyPr>
            <a:noAutofit/>
          </a:bodyPr>
          <a:lstStyle>
            <a:lvl1pPr marL="0" indent="0">
              <a:buNone/>
              <a:defRPr sz="6000" b="1" cap="none" baseline="0">
                <a:solidFill>
                  <a:schemeClr val="tx1">
                    <a:lumMod val="50000"/>
                  </a:schemeClr>
                </a:solidFill>
                <a:latin typeface="+mn-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72020A61-98B8-4D42-B44D-28436F578240}"/>
              </a:ext>
            </a:extLst>
          </p:cNvPr>
          <p:cNvSpPr>
            <a:spLocks noGrp="1"/>
          </p:cNvSpPr>
          <p:nvPr>
            <p:ph type="body" sz="quarter" idx="19"/>
          </p:nvPr>
        </p:nvSpPr>
        <p:spPr>
          <a:xfrm>
            <a:off x="674709" y="3896504"/>
            <a:ext cx="7545497"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 xmlns:a16="http://schemas.microsoft.com/office/drawing/2014/main" id="{EEB0AF54-F642-CC4C-A853-9CACB1646C6C}"/>
              </a:ext>
            </a:extLst>
          </p:cNvPr>
          <p:cNvSpPr>
            <a:spLocks noGrp="1"/>
          </p:cNvSpPr>
          <p:nvPr>
            <p:ph type="body" sz="quarter" idx="20" hasCustomPrompt="1"/>
          </p:nvPr>
        </p:nvSpPr>
        <p:spPr>
          <a:xfrm>
            <a:off x="6698294" y="163865"/>
            <a:ext cx="2281479"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 xmlns:a16="http://schemas.microsoft.com/office/drawing/2014/main" id="{59D6FC93-08E4-3643-8D34-1D4297EB1D3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139093" y="6407008"/>
            <a:ext cx="243000" cy="269999"/>
          </a:xfrm>
          <a:prstGeom prst="rect">
            <a:avLst/>
          </a:prstGeom>
        </p:spPr>
      </p:pic>
      <p:sp>
        <p:nvSpPr>
          <p:cNvPr id="15" name="Title 1">
            <a:extLst>
              <a:ext uri="{FF2B5EF4-FFF2-40B4-BE49-F238E27FC236}">
                <a16:creationId xmlns="" xmlns:a16="http://schemas.microsoft.com/office/drawing/2014/main" id="{F1C04362-43E0-8443-9DD7-E8C7838A0A0B}"/>
              </a:ext>
            </a:extLst>
          </p:cNvPr>
          <p:cNvSpPr txBox="1">
            <a:spLocks noChangeAspect="1"/>
          </p:cNvSpPr>
          <p:nvPr userDrawn="1"/>
        </p:nvSpPr>
        <p:spPr>
          <a:xfrm>
            <a:off x="7207773" y="6442430"/>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6" name="Graphic 15">
            <a:extLst>
              <a:ext uri="{FF2B5EF4-FFF2-40B4-BE49-F238E27FC236}">
                <a16:creationId xmlns="" xmlns:a16="http://schemas.microsoft.com/office/drawing/2014/main" id="{5DA24E07-433B-D04F-80AA-B81E631A66B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605725" y="6372763"/>
            <a:ext cx="243000" cy="324000"/>
          </a:xfrm>
          <a:prstGeom prst="rect">
            <a:avLst/>
          </a:prstGeom>
        </p:spPr>
      </p:pic>
      <p:sp>
        <p:nvSpPr>
          <p:cNvPr id="4" name="바닥글 개체 틀 3"/>
          <p:cNvSpPr>
            <a:spLocks noGrp="1"/>
          </p:cNvSpPr>
          <p:nvPr>
            <p:ph type="ftr" sz="quarter" idx="11"/>
          </p:nvPr>
        </p:nvSpPr>
        <p:spPr>
          <a:xfrm>
            <a:off x="811156" y="6353706"/>
            <a:ext cx="6178367"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4098" name="Picture 2">
            <a:extLst>
              <a:ext uri="{FF2B5EF4-FFF2-40B4-BE49-F238E27FC236}">
                <a16:creationId xmlns="" xmlns:a16="http://schemas.microsoft.com/office/drawing/2014/main" id="{D8538368-FC53-5E4A-85B3-DF6EF98FE684}"/>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90639" y="6398285"/>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 xmlns:a16="http://schemas.microsoft.com/office/drawing/2014/main" id="{6EB81584-D253-8D4F-A6CD-AECC8861A2D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4227" y="157748"/>
            <a:ext cx="1971329" cy="94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3039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1_Title Slide_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noFill/>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a:noFill/>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5" name="Footer Placeholder 4"/>
          <p:cNvSpPr>
            <a:spLocks noGrp="1"/>
          </p:cNvSpPr>
          <p:nvPr>
            <p:ph type="ftr" sz="quarter" idx="11"/>
          </p:nvPr>
        </p:nvSpPr>
        <p:spPr>
          <a:xfrm>
            <a:off x="1792789" y="6385638"/>
            <a:ext cx="6208211"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 xmlns:a16="http://schemas.microsoft.com/office/drawing/2014/main" id="{470599DE-688E-C340-80EA-2C72C20FDD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sp>
        <p:nvSpPr>
          <p:cNvPr id="8" name="슬라이드 번호 개체 틀 12">
            <a:extLst>
              <a:ext uri="{FF2B5EF4-FFF2-40B4-BE49-F238E27FC236}">
                <a16:creationId xmlns="" xmlns:a16="http://schemas.microsoft.com/office/drawing/2014/main" id="{C0B06DF9-166D-7643-905F-6076BAE9B350}"/>
              </a:ext>
            </a:extLst>
          </p:cNvPr>
          <p:cNvSpPr txBox="1">
            <a:spLocks/>
          </p:cNvSpPr>
          <p:nvPr userDrawn="1"/>
        </p:nvSpPr>
        <p:spPr>
          <a:xfrm>
            <a:off x="4274414" y="-8563"/>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 xmlns:a16="http://schemas.microsoft.com/office/drawing/2014/main" id="{813864CD-731D-F943-9E95-90FED3CD738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30982"/>
      </p:ext>
    </p:extLst>
  </p:cSld>
  <p:clrMapOvr>
    <a:overrideClrMapping bg1="lt1" tx1="dk1" bg2="lt2" tx2="dk2" accent1="accent1" accent2="accent2" accent3="accent3" accent4="accent4" accent5="accent5" accent6="accent6" hlink="hlink" folHlink="folHlink"/>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2_Title Slid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noFill/>
        </p:spPr>
        <p:txBody>
          <a:bodyPr anchor="b"/>
          <a:lstStyle>
            <a:lvl1pPr algn="ctr">
              <a:defRPr sz="450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a:noFill/>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5" name="Footer Placeholder 4"/>
          <p:cNvSpPr>
            <a:spLocks noGrp="1"/>
          </p:cNvSpPr>
          <p:nvPr>
            <p:ph type="ftr" sz="quarter" idx="11"/>
          </p:nvPr>
        </p:nvSpPr>
        <p:spPr>
          <a:xfrm>
            <a:off x="1792789" y="6385638"/>
            <a:ext cx="6208211"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8" name="슬라이드 번호 개체 틀 12">
            <a:extLst>
              <a:ext uri="{FF2B5EF4-FFF2-40B4-BE49-F238E27FC236}">
                <a16:creationId xmlns="" xmlns:a16="http://schemas.microsoft.com/office/drawing/2014/main" id="{C0B06DF9-166D-7643-905F-6076BAE9B350}"/>
              </a:ext>
            </a:extLst>
          </p:cNvPr>
          <p:cNvSpPr txBox="1">
            <a:spLocks/>
          </p:cNvSpPr>
          <p:nvPr userDrawn="1"/>
        </p:nvSpPr>
        <p:spPr>
          <a:xfrm>
            <a:off x="4274414" y="-8563"/>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 xmlns:a16="http://schemas.microsoft.com/office/drawing/2014/main" id="{813864CD-731D-F943-9E95-90FED3CD7389}"/>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ipart&#10;&#10;Description automatically generated">
            <a:extLst>
              <a:ext uri="{FF2B5EF4-FFF2-40B4-BE49-F238E27FC236}">
                <a16:creationId xmlns="" xmlns:a16="http://schemas.microsoft.com/office/drawing/2014/main" id="{989E3DB1-62E7-7C40-A3F4-6D3CDDF6D2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200202308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9734550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D2BC5C-E000-7546-8990-B800148C8D94}"/>
              </a:ext>
            </a:extLst>
          </p:cNvPr>
          <p:cNvSpPr>
            <a:spLocks noGrp="1"/>
          </p:cNvSpPr>
          <p:nvPr>
            <p:ph type="title"/>
          </p:nvPr>
        </p:nvSpPr>
        <p:spPr>
          <a:xfrm>
            <a:off x="628650" y="427756"/>
            <a:ext cx="78867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 xmlns:a16="http://schemas.microsoft.com/office/drawing/2014/main" id="{49EF263F-6A16-1448-8708-950C0FBEEEEB}"/>
              </a:ext>
            </a:extLst>
          </p:cNvPr>
          <p:cNvSpPr>
            <a:spLocks noGrp="1"/>
          </p:cNvSpPr>
          <p:nvPr>
            <p:ph type="ftr" sz="quarter" idx="10"/>
          </p:nvPr>
        </p:nvSpPr>
        <p:spPr>
          <a:xfrm>
            <a:off x="1792790" y="6356351"/>
            <a:ext cx="6778059"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슬라이드 번호 개체 틀 12">
            <a:extLst>
              <a:ext uri="{FF2B5EF4-FFF2-40B4-BE49-F238E27FC236}">
                <a16:creationId xmlns="" xmlns:a16="http://schemas.microsoft.com/office/drawing/2014/main" id="{EADD11F6-2370-274D-85C5-B9665DF43F71}"/>
              </a:ext>
            </a:extLst>
          </p:cNvPr>
          <p:cNvSpPr>
            <a:spLocks noGrp="1"/>
          </p:cNvSpPr>
          <p:nvPr>
            <p:ph type="sldNum" sz="quarter" idx="17"/>
          </p:nvPr>
        </p:nvSpPr>
        <p:spPr>
          <a:xfrm>
            <a:off x="4274414" y="-8563"/>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 xmlns:a16="http://schemas.microsoft.com/office/drawing/2014/main" id="{AD058E6E-99B9-B040-BCE1-143B8DF531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pic>
        <p:nvPicPr>
          <p:cNvPr id="8" name="Picture 2">
            <a:extLst>
              <a:ext uri="{FF2B5EF4-FFF2-40B4-BE49-F238E27FC236}">
                <a16:creationId xmlns="" xmlns:a16="http://schemas.microsoft.com/office/drawing/2014/main" id="{A0FB10B7-04A4-DA42-BA45-CA0CEC132D3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E0E51385-FD57-D64F-AE9A-96400192FC6F}"/>
              </a:ext>
            </a:extLst>
          </p:cNvPr>
          <p:cNvPicPr>
            <a:picLocks noChangeAspect="1"/>
          </p:cNvPicPr>
          <p:nvPr userDrawn="1"/>
        </p:nvPicPr>
        <p:blipFill rotWithShape="1">
          <a:blip r:embed="rId4">
            <a:alphaModFix amt="9000"/>
            <a:extLst>
              <a:ext uri="{28A0092B-C50C-407E-A947-70E740481C1C}">
                <a14:useLocalDpi xmlns:a14="http://schemas.microsoft.com/office/drawing/2010/main" val="0"/>
              </a:ext>
            </a:extLst>
          </a:blip>
          <a:srcRect r="28701" b="41138"/>
          <a:stretch/>
        </p:blipFill>
        <p:spPr>
          <a:xfrm>
            <a:off x="5540971" y="2821238"/>
            <a:ext cx="3603029" cy="4036762"/>
          </a:xfrm>
          <a:prstGeom prst="rect">
            <a:avLst/>
          </a:prstGeom>
        </p:spPr>
      </p:pic>
    </p:spTree>
    <p:extLst>
      <p:ext uri="{BB962C8B-B14F-4D97-AF65-F5344CB8AC3E}">
        <p14:creationId xmlns:p14="http://schemas.microsoft.com/office/powerpoint/2010/main" val="11784923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D2BC5C-E000-7546-8990-B800148C8D94}"/>
              </a:ext>
            </a:extLst>
          </p:cNvPr>
          <p:cNvSpPr>
            <a:spLocks noGrp="1"/>
          </p:cNvSpPr>
          <p:nvPr>
            <p:ph type="title"/>
          </p:nvPr>
        </p:nvSpPr>
        <p:spPr>
          <a:xfrm>
            <a:off x="628650" y="427756"/>
            <a:ext cx="78867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 xmlns:a16="http://schemas.microsoft.com/office/drawing/2014/main" id="{49EF263F-6A16-1448-8708-950C0FBEEEEB}"/>
              </a:ext>
            </a:extLst>
          </p:cNvPr>
          <p:cNvSpPr>
            <a:spLocks noGrp="1"/>
          </p:cNvSpPr>
          <p:nvPr>
            <p:ph type="ftr" sz="quarter" idx="10"/>
          </p:nvPr>
        </p:nvSpPr>
        <p:spPr>
          <a:xfrm>
            <a:off x="1792790" y="6356351"/>
            <a:ext cx="6778059" cy="348330"/>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6" name="슬라이드 번호 개체 틀 12">
            <a:extLst>
              <a:ext uri="{FF2B5EF4-FFF2-40B4-BE49-F238E27FC236}">
                <a16:creationId xmlns="" xmlns:a16="http://schemas.microsoft.com/office/drawing/2014/main" id="{EADD11F6-2370-274D-85C5-B9665DF43F71}"/>
              </a:ext>
            </a:extLst>
          </p:cNvPr>
          <p:cNvSpPr>
            <a:spLocks noGrp="1"/>
          </p:cNvSpPr>
          <p:nvPr>
            <p:ph type="sldNum" sz="quarter" idx="17"/>
          </p:nvPr>
        </p:nvSpPr>
        <p:spPr>
          <a:xfrm>
            <a:off x="4274414" y="-8563"/>
            <a:ext cx="297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2">
            <a:extLst>
              <a:ext uri="{FF2B5EF4-FFF2-40B4-BE49-F238E27FC236}">
                <a16:creationId xmlns="" xmlns:a16="http://schemas.microsoft.com/office/drawing/2014/main" id="{A0FB10B7-04A4-DA42-BA45-CA0CEC132D3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5349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E0E51385-FD57-D64F-AE9A-96400192FC6F}"/>
              </a:ext>
            </a:extLst>
          </p:cNvPr>
          <p:cNvPicPr>
            <a:picLocks noChangeAspect="1"/>
          </p:cNvPicPr>
          <p:nvPr userDrawn="1"/>
        </p:nvPicPr>
        <p:blipFill rotWithShape="1">
          <a:blip r:embed="rId3">
            <a:alphaModFix amt="9000"/>
            <a:extLst>
              <a:ext uri="{28A0092B-C50C-407E-A947-70E740481C1C}">
                <a14:useLocalDpi xmlns:a14="http://schemas.microsoft.com/office/drawing/2010/main" val="0"/>
              </a:ext>
            </a:extLst>
          </a:blip>
          <a:srcRect r="28701" b="41138"/>
          <a:stretch/>
        </p:blipFill>
        <p:spPr>
          <a:xfrm>
            <a:off x="5540971" y="2821238"/>
            <a:ext cx="3603029" cy="4036762"/>
          </a:xfrm>
          <a:prstGeom prst="rect">
            <a:avLst/>
          </a:prstGeom>
        </p:spPr>
      </p:pic>
      <p:pic>
        <p:nvPicPr>
          <p:cNvPr id="9" name="Picture 8" descr="A picture containing text, clipart&#10;&#10;Description automatically generated">
            <a:extLst>
              <a:ext uri="{FF2B5EF4-FFF2-40B4-BE49-F238E27FC236}">
                <a16:creationId xmlns="" xmlns:a16="http://schemas.microsoft.com/office/drawing/2014/main" id="{8CFFFCC3-BAD7-A640-B895-36A0AE9168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3948216078"/>
      </p:ext>
    </p:extLst>
  </p:cSld>
  <p:clrMapOvr>
    <a:overrideClrMapping bg1="dk1" tx1="lt1" bg2="dk2" tx2="lt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 xmlns:a16="http://schemas.microsoft.com/office/drawing/2014/main" id="{D1C1476C-5420-C544-8BB2-46359A959A44}"/>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rot="8603982">
            <a:off x="5654303" y="1603105"/>
            <a:ext cx="5708502" cy="6754505"/>
          </a:xfrm>
          <a:prstGeom prst="rect">
            <a:avLst/>
          </a:prstGeom>
        </p:spPr>
      </p:pic>
      <p:sp>
        <p:nvSpPr>
          <p:cNvPr id="2" name="Title 1"/>
          <p:cNvSpPr>
            <a:spLocks noGrp="1"/>
          </p:cNvSpPr>
          <p:nvPr>
            <p:ph type="title"/>
          </p:nvPr>
        </p:nvSpPr>
        <p:spPr>
          <a:xfrm>
            <a:off x="628650" y="681038"/>
            <a:ext cx="7886700" cy="1009651"/>
          </a:xfrm>
        </p:spPr>
        <p:txBody>
          <a:bodyPr/>
          <a:lstStyle>
            <a:lvl1pPr>
              <a:defRPr b="1"/>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792789" y="6356351"/>
            <a:ext cx="6765721"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 xmlns:a16="http://schemas.microsoft.com/office/drawing/2014/main" id="{2A264B6E-1EEB-1F4B-91B0-9AFD7E47BF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pic>
        <p:nvPicPr>
          <p:cNvPr id="8" name="Picture 2">
            <a:extLst>
              <a:ext uri="{FF2B5EF4-FFF2-40B4-BE49-F238E27FC236}">
                <a16:creationId xmlns="" xmlns:a16="http://schemas.microsoft.com/office/drawing/2014/main" id="{6ABA32B5-6817-644A-9BD6-78C9A22371C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
        <p:nvSpPr>
          <p:cNvPr id="9" name="슬라이드 번호 개체 틀 12">
            <a:extLst>
              <a:ext uri="{FF2B5EF4-FFF2-40B4-BE49-F238E27FC236}">
                <a16:creationId xmlns="" xmlns:a16="http://schemas.microsoft.com/office/drawing/2014/main" id="{6166A445-84FF-CC41-BF3B-B08E7F94BB3D}"/>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38745133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81038"/>
            <a:ext cx="7886700" cy="1009651"/>
          </a:xfrm>
        </p:spPr>
        <p:txBody>
          <a:bodyPr/>
          <a:lstStyle>
            <a:lvl1pPr>
              <a:defRPr b="1"/>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532965" y="6356351"/>
            <a:ext cx="6985199"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 xmlns:a16="http://schemas.microsoft.com/office/drawing/2014/main" id="{88B6A899-A694-484F-BA08-D0165E08CCEB}"/>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9876" r="27083"/>
          <a:stretch/>
        </p:blipFill>
        <p:spPr>
          <a:xfrm>
            <a:off x="7143750" y="-1"/>
            <a:ext cx="2000250" cy="2168525"/>
          </a:xfrm>
          <a:prstGeom prst="rect">
            <a:avLst/>
          </a:prstGeom>
        </p:spPr>
      </p:pic>
      <p:pic>
        <p:nvPicPr>
          <p:cNvPr id="10" name="Picture 9">
            <a:extLst>
              <a:ext uri="{FF2B5EF4-FFF2-40B4-BE49-F238E27FC236}">
                <a16:creationId xmlns="" xmlns:a16="http://schemas.microsoft.com/office/drawing/2014/main" id="{0C901868-4CF2-2A4E-A70A-E59DE8EC76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sp>
        <p:nvSpPr>
          <p:cNvPr id="11" name="슬라이드 번호 개체 틀 12">
            <a:extLst>
              <a:ext uri="{FF2B5EF4-FFF2-40B4-BE49-F238E27FC236}">
                <a16:creationId xmlns="" xmlns:a16="http://schemas.microsoft.com/office/drawing/2014/main" id="{80936C99-3244-684C-87F3-E80EC18A53CD}"/>
              </a:ext>
            </a:extLst>
          </p:cNvPr>
          <p:cNvSpPr>
            <a:spLocks noGrp="1"/>
          </p:cNvSpPr>
          <p:nvPr>
            <p:ph type="sldNum" sz="quarter" idx="17"/>
          </p:nvPr>
        </p:nvSpPr>
        <p:spPr>
          <a:xfrm>
            <a:off x="4274414" y="-8563"/>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2" name="Picture 2">
            <a:extLst>
              <a:ext uri="{FF2B5EF4-FFF2-40B4-BE49-F238E27FC236}">
                <a16:creationId xmlns="" xmlns:a16="http://schemas.microsoft.com/office/drawing/2014/main" id="{9B18BF77-D3B5-9844-90F6-209F423B72A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120263"/>
      </p:ext>
    </p:extLst>
  </p:cSld>
  <p:clrMapOvr>
    <a:overrideClrMapping bg1="lt1" tx1="dk1" bg2="lt2" tx2="dk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pic>
        <p:nvPicPr>
          <p:cNvPr id="8" name="Picture 2">
            <a:extLst>
              <a:ext uri="{FF2B5EF4-FFF2-40B4-BE49-F238E27FC236}">
                <a16:creationId xmlns="" xmlns:a16="http://schemas.microsoft.com/office/drawing/2014/main" id="{31D3C46D-D65E-0042-AC32-209BBDF470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694329" y="6356351"/>
            <a:ext cx="6810389" cy="34925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 xmlns:a16="http://schemas.microsoft.com/office/drawing/2014/main" id="{59C50DA4-C002-C740-8F93-83A8B00A1B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33B99954-1A2F-1E41-BDB3-C15E7B8AEEB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
        <p:nvSpPr>
          <p:cNvPr id="11" name="슬라이드 번호 개체 틀 12">
            <a:extLst>
              <a:ext uri="{FF2B5EF4-FFF2-40B4-BE49-F238E27FC236}">
                <a16:creationId xmlns="" xmlns:a16="http://schemas.microsoft.com/office/drawing/2014/main" id="{B1B0FE79-03D3-8A47-9187-A56004845CCD}"/>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2528640358"/>
      </p:ext>
    </p:extLst>
  </p:cSld>
  <p:clrMapOvr>
    <a:overrideClrMapping bg1="lt1" tx1="dk1" bg2="lt2" tx2="dk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a:xfrm>
            <a:off x="628650" y="6356351"/>
            <a:ext cx="737852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Slide Number Placeholder 5"/>
          <p:cNvSpPr>
            <a:spLocks noGrp="1"/>
          </p:cNvSpPr>
          <p:nvPr>
            <p:ph type="sldNum" sz="quarter" idx="12"/>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20770726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ctr">
              <a:defRPr sz="6000" b="1" i="0" baseline="0">
                <a:solidFill>
                  <a:schemeClr val="bg1"/>
                </a:solidFill>
              </a:defRPr>
            </a:lvl1pPr>
          </a:lstStyle>
          <a:p>
            <a:r>
              <a:rPr lang="en-GB" dirty="0"/>
              <a:t>Click to edit Master title style</a:t>
            </a:r>
            <a:endParaRPr lang="en-US" dirty="0"/>
          </a:p>
        </p:txBody>
      </p:sp>
      <p:pic>
        <p:nvPicPr>
          <p:cNvPr id="9" name="Picture 8" descr="Shape, icon, circle&#10;&#10;Description automatically generated">
            <a:extLst>
              <a:ext uri="{FF2B5EF4-FFF2-40B4-BE49-F238E27FC236}">
                <a16:creationId xmlns="" xmlns:a16="http://schemas.microsoft.com/office/drawing/2014/main" id="{7012A354-264B-014D-8188-C1881643E3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5906" b="26861"/>
          <a:stretch/>
        </p:blipFill>
        <p:spPr>
          <a:xfrm flipH="1" flipV="1">
            <a:off x="0" y="-1"/>
            <a:ext cx="1947863" cy="2563661"/>
          </a:xfrm>
          <a:prstGeom prst="rect">
            <a:avLst/>
          </a:prstGeom>
        </p:spPr>
      </p:pic>
      <p:pic>
        <p:nvPicPr>
          <p:cNvPr id="4" name="Picture 2">
            <a:extLst>
              <a:ext uri="{FF2B5EF4-FFF2-40B4-BE49-F238E27FC236}">
                <a16:creationId xmlns="" xmlns:a16="http://schemas.microsoft.com/office/drawing/2014/main" id="{4FC67FCF-83E1-764D-A65C-605108FE6BB6}"/>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 xmlns:a16="http://schemas.microsoft.com/office/drawing/2014/main" id="{1142D020-A5FC-DC46-814F-77FD46E166D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26420173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ctr">
              <a:defRPr sz="6000" b="1" i="0" baseline="0">
                <a:solidFill>
                  <a:schemeClr val="bg1"/>
                </a:solidFill>
              </a:defRPr>
            </a:lvl1pPr>
          </a:lstStyle>
          <a:p>
            <a:r>
              <a:rPr lang="en-GB" dirty="0"/>
              <a:t>Click to edit Master title style</a:t>
            </a:r>
            <a:endParaRPr lang="en-US" dirty="0"/>
          </a:p>
        </p:txBody>
      </p:sp>
      <p:pic>
        <p:nvPicPr>
          <p:cNvPr id="4" name="Picture 2">
            <a:extLst>
              <a:ext uri="{FF2B5EF4-FFF2-40B4-BE49-F238E27FC236}">
                <a16:creationId xmlns="" xmlns:a16="http://schemas.microsoft.com/office/drawing/2014/main" id="{D0671062-E2CA-4746-A884-9D88C6355E84}"/>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 xmlns:a16="http://schemas.microsoft.com/office/drawing/2014/main" id="{40746618-4A55-5B48-9441-FA1AAB2A03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pic>
        <p:nvPicPr>
          <p:cNvPr id="8" name="Picture 7">
            <a:extLst>
              <a:ext uri="{FF2B5EF4-FFF2-40B4-BE49-F238E27FC236}">
                <a16:creationId xmlns="" xmlns:a16="http://schemas.microsoft.com/office/drawing/2014/main" id="{B475555C-D4ED-EE45-8E79-DFFD49E7E63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25" y="17929"/>
            <a:ext cx="3535538" cy="2412000"/>
          </a:xfrm>
          <a:prstGeom prst="rect">
            <a:avLst/>
          </a:prstGeom>
        </p:spPr>
      </p:pic>
    </p:spTree>
    <p:extLst>
      <p:ext uri="{BB962C8B-B14F-4D97-AF65-F5344CB8AC3E}">
        <p14:creationId xmlns:p14="http://schemas.microsoft.com/office/powerpoint/2010/main" val="12665889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a:extLst>
              <a:ext uri="{FF2B5EF4-FFF2-40B4-BE49-F238E27FC236}">
                <a16:creationId xmlns="" xmlns:a16="http://schemas.microsoft.com/office/drawing/2014/main" id="{EF55BC14-637D-A944-ACA0-747EFB16CA1F}"/>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Slide Number Placeholder 8">
            <a:extLst>
              <a:ext uri="{FF2B5EF4-FFF2-40B4-BE49-F238E27FC236}">
                <a16:creationId xmlns="" xmlns:a16="http://schemas.microsoft.com/office/drawing/2014/main" id="{E28761B8-0D09-B84F-B7C8-254DF8B3AD8E}"/>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19689498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Footer Placeholder 9">
            <a:extLst>
              <a:ext uri="{FF2B5EF4-FFF2-40B4-BE49-F238E27FC236}">
                <a16:creationId xmlns="" xmlns:a16="http://schemas.microsoft.com/office/drawing/2014/main" id="{EF9E8124-9BD7-4745-8A51-F4F3A0E88B71}"/>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11" name="Slide Number Placeholder 10">
            <a:extLst>
              <a:ext uri="{FF2B5EF4-FFF2-40B4-BE49-F238E27FC236}">
                <a16:creationId xmlns="" xmlns:a16="http://schemas.microsoft.com/office/drawing/2014/main" id="{76B8BE55-9CB9-194D-8FA8-0B1184430400}"/>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4292006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53978768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402704"/>
            <a:ext cx="7886700" cy="1325563"/>
          </a:xfrm>
        </p:spPr>
        <p:txBody>
          <a:bodyPr/>
          <a:lstStyle>
            <a:lvl1pPr algn="ctr">
              <a:defRPr cap="all" baseline="0"/>
            </a:lvl1pPr>
          </a:lstStyle>
          <a:p>
            <a:r>
              <a:rPr lang="en-GB"/>
              <a:t>Click to edit Master title style</a:t>
            </a:r>
            <a:endParaRPr lang="en-US" dirty="0"/>
          </a:p>
        </p:txBody>
      </p:sp>
      <p:sp>
        <p:nvSpPr>
          <p:cNvPr id="6" name="Footer Placeholder 5">
            <a:extLst>
              <a:ext uri="{FF2B5EF4-FFF2-40B4-BE49-F238E27FC236}">
                <a16:creationId xmlns="" xmlns:a16="http://schemas.microsoft.com/office/drawing/2014/main" id="{548E67E0-9926-4B46-BF2F-522C8ECE8485}"/>
              </a:ext>
            </a:extLst>
          </p:cNvPr>
          <p:cNvSpPr>
            <a:spLocks noGrp="1"/>
          </p:cNvSpPr>
          <p:nvPr>
            <p:ph type="ftr" sz="quarter" idx="10"/>
          </p:nvPr>
        </p:nvSpPr>
        <p:spPr>
          <a:xfrm>
            <a:off x="1606874" y="6356351"/>
            <a:ext cx="7039131"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슬라이드 번호 개체 틀 12">
            <a:extLst>
              <a:ext uri="{FF2B5EF4-FFF2-40B4-BE49-F238E27FC236}">
                <a16:creationId xmlns="" xmlns:a16="http://schemas.microsoft.com/office/drawing/2014/main" id="{F6A5107B-5A49-904B-8FCA-1FC2462E4981}"/>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 xmlns:a16="http://schemas.microsoft.com/office/drawing/2014/main" id="{1D2986CD-F0DA-FF43-8B04-1ECC2FDF40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FDA9CC7A-5D7D-8C43-BD21-7B712B545C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37167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786B0385-FB06-D247-BF1E-BDD07C82DEE3}"/>
              </a:ext>
            </a:extLst>
          </p:cNvPr>
          <p:cNvSpPr>
            <a:spLocks noGrp="1"/>
          </p:cNvSpPr>
          <p:nvPr>
            <p:ph type="ftr" sz="quarter" idx="10"/>
          </p:nvPr>
        </p:nvSpPr>
        <p:spPr>
          <a:xfrm>
            <a:off x="628650" y="6356351"/>
            <a:ext cx="7882786"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Tree>
    <p:extLst>
      <p:ext uri="{BB962C8B-B14F-4D97-AF65-F5344CB8AC3E}">
        <p14:creationId xmlns:p14="http://schemas.microsoft.com/office/powerpoint/2010/main" val="9871198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Title_1_no_background">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4763" y="-10160"/>
            <a:ext cx="9144000" cy="6858000"/>
          </a:xfrm>
        </p:spPr>
        <p:txBody>
          <a:bodyPr/>
          <a:lstStyle/>
          <a:p>
            <a:endParaRPr lang="ko-KR" altLang="en-US"/>
          </a:p>
        </p:txBody>
      </p:sp>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 xmlns:a16="http://schemas.microsoft.com/office/drawing/2014/main" id="{C167E905-9829-3A48-B64E-3F05C83C529D}"/>
              </a:ext>
            </a:extLst>
          </p:cNvPr>
          <p:cNvSpPr>
            <a:spLocks noGrp="1"/>
          </p:cNvSpPr>
          <p:nvPr>
            <p:ph type="body" sz="quarter" idx="18" hasCustomPrompt="1"/>
          </p:nvPr>
        </p:nvSpPr>
        <p:spPr>
          <a:xfrm>
            <a:off x="1933575" y="3749742"/>
            <a:ext cx="6915150" cy="2006600"/>
          </a:xfrm>
        </p:spPr>
        <p:txBody>
          <a:bodyPr>
            <a:noAutofit/>
          </a:bodyPr>
          <a:lstStyle>
            <a:lvl1pPr marL="0" indent="0">
              <a:buNone/>
              <a:defRPr sz="6000" b="1">
                <a:solidFill>
                  <a:schemeClr val="accent1"/>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72020A61-98B8-4D42-B44D-28436F578240}"/>
              </a:ext>
            </a:extLst>
          </p:cNvPr>
          <p:cNvSpPr>
            <a:spLocks noGrp="1"/>
          </p:cNvSpPr>
          <p:nvPr>
            <p:ph type="body" sz="quarter" idx="19"/>
          </p:nvPr>
        </p:nvSpPr>
        <p:spPr>
          <a:xfrm>
            <a:off x="4695825" y="3038475"/>
            <a:ext cx="4152900" cy="520700"/>
          </a:xfrm>
        </p:spPr>
        <p:txBody>
          <a:bodyPr/>
          <a:lstStyle>
            <a:lvl1pPr marL="0" indent="0">
              <a:buNone/>
              <a:defRPr b="0" i="0">
                <a:solidFill>
                  <a:schemeClr val="bg1"/>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 xmlns:a16="http://schemas.microsoft.com/office/drawing/2014/main" id="{EEB0AF54-F642-CC4C-A853-9CACB1646C6C}"/>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bg1"/>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 xmlns:a16="http://schemas.microsoft.com/office/drawing/2014/main" id="{59D6FC93-08E4-3643-8D34-1D4297EB1D39}"/>
              </a:ext>
            </a:extLst>
          </p:cNvPr>
          <p:cNvPicPr>
            <a:picLocks noChangeAspect="1"/>
          </p:cNvPicPr>
          <p:nvPr userDrawn="1"/>
        </p:nvPicPr>
        <p:blipFill>
          <a:blip r:embed="rId2">
            <a:biLevel thresh="50000"/>
            <a:extLst>
              <a:ext uri="{28A0092B-C50C-407E-A947-70E740481C1C}">
                <a14:useLocalDpi xmlns:a14="http://schemas.microsoft.com/office/drawing/2010/main"/>
              </a:ext>
            </a:extLst>
          </a:blip>
          <a:stretch>
            <a:fillRect/>
          </a:stretch>
        </p:blipFill>
        <p:spPr>
          <a:xfrm>
            <a:off x="7617723" y="264418"/>
            <a:ext cx="291601" cy="324000"/>
          </a:xfrm>
          <a:prstGeom prst="rect">
            <a:avLst/>
          </a:prstGeom>
        </p:spPr>
      </p:pic>
      <p:sp>
        <p:nvSpPr>
          <p:cNvPr id="15" name="Title 1">
            <a:extLst>
              <a:ext uri="{FF2B5EF4-FFF2-40B4-BE49-F238E27FC236}">
                <a16:creationId xmlns="" xmlns:a16="http://schemas.microsoft.com/office/drawing/2014/main" id="{F1C04362-43E0-8443-9DD7-E8C7838A0A0B}"/>
              </a:ext>
            </a:extLst>
          </p:cNvPr>
          <p:cNvSpPr txBox="1">
            <a:spLocks/>
          </p:cNvSpPr>
          <p:nvPr userDrawn="1"/>
        </p:nvSpPr>
        <p:spPr>
          <a:xfrm>
            <a:off x="7741285" y="295195"/>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FFFFFF"/>
                </a:solidFill>
                <a:latin typeface="Calibri Light" panose="020F0302020204030204"/>
                <a:ea typeface="Open Sans" charset="0"/>
                <a:cs typeface="Open Sans" charset="0"/>
              </a:rPr>
              <a:t>@</a:t>
            </a:r>
            <a:r>
              <a:rPr lang="en-US" sz="1200" b="1" spc="0" err="1">
                <a:solidFill>
                  <a:srgbClr val="FFFFFF"/>
                </a:solidFill>
                <a:latin typeface="Calibri Light" panose="020F0302020204030204"/>
                <a:ea typeface="Open Sans" charset="0"/>
                <a:cs typeface="Open Sans" charset="0"/>
              </a:rPr>
              <a:t>openaire_eu</a:t>
            </a:r>
            <a:endParaRPr lang="en-US" sz="1200" b="1" spc="0">
              <a:solidFill>
                <a:srgbClr val="FFFFFF"/>
              </a:solidFill>
              <a:latin typeface="Calibri Light" panose="020F0302020204030204"/>
              <a:ea typeface="Open Sans" charset="0"/>
              <a:cs typeface="Open Sans" charset="0"/>
            </a:endParaRPr>
          </a:p>
        </p:txBody>
      </p:sp>
      <p:pic>
        <p:nvPicPr>
          <p:cNvPr id="16" name="Graphic 15">
            <a:extLst>
              <a:ext uri="{FF2B5EF4-FFF2-40B4-BE49-F238E27FC236}">
                <a16:creationId xmlns="" xmlns:a16="http://schemas.microsoft.com/office/drawing/2014/main"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986444" y="6387072"/>
            <a:ext cx="243000" cy="324000"/>
          </a:xfrm>
          <a:prstGeom prst="rect">
            <a:avLst/>
          </a:prstGeom>
        </p:spPr>
      </p:pic>
      <p:sp>
        <p:nvSpPr>
          <p:cNvPr id="4" name="바닥글 개체 틀 3"/>
          <p:cNvSpPr>
            <a:spLocks noGrp="1"/>
          </p:cNvSpPr>
          <p:nvPr>
            <p:ph type="ftr" sz="quarter" idx="11"/>
          </p:nvPr>
        </p:nvSpPr>
        <p:spPr>
          <a:xfrm>
            <a:off x="295275" y="6356351"/>
            <a:ext cx="5819775"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Tree>
    <p:extLst>
      <p:ext uri="{BB962C8B-B14F-4D97-AF65-F5344CB8AC3E}">
        <p14:creationId xmlns:p14="http://schemas.microsoft.com/office/powerpoint/2010/main" val="41908685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Blank_background_picture">
    <p:spTree>
      <p:nvGrpSpPr>
        <p:cNvPr id="1" name=""/>
        <p:cNvGrpSpPr/>
        <p:nvPr/>
      </p:nvGrpSpPr>
      <p:grpSpPr>
        <a:xfrm>
          <a:off x="0" y="0"/>
          <a:ext cx="0" cy="0"/>
          <a:chOff x="0" y="0"/>
          <a:chExt cx="0" cy="0"/>
        </a:xfrm>
      </p:grpSpPr>
      <p:pic>
        <p:nvPicPr>
          <p:cNvPr id="3" name="Picture 2" descr="A picture containing night sky&#10;&#10;Description automatically generated">
            <a:extLst>
              <a:ext uri="{FF2B5EF4-FFF2-40B4-BE49-F238E27FC236}">
                <a16:creationId xmlns="" xmlns:a16="http://schemas.microsoft.com/office/drawing/2014/main" id="{59F22E89-4B44-C946-981E-F7522714D6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5" y="-12358"/>
            <a:ext cx="9206401" cy="6912000"/>
          </a:xfrm>
          <a:prstGeom prst="rect">
            <a:avLst/>
          </a:prstGeom>
        </p:spPr>
      </p:pic>
      <p:sp>
        <p:nvSpPr>
          <p:cNvPr id="12" name="바닥글 개체 틀 11"/>
          <p:cNvSpPr>
            <a:spLocks noGrp="1"/>
          </p:cNvSpPr>
          <p:nvPr>
            <p:ph type="ftr" sz="quarter" idx="16"/>
          </p:nvPr>
        </p:nvSpPr>
        <p:spPr>
          <a:xfrm>
            <a:off x="1017888" y="6343994"/>
            <a:ext cx="7108225"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4" name="Title 3">
            <a:extLst>
              <a:ext uri="{FF2B5EF4-FFF2-40B4-BE49-F238E27FC236}">
                <a16:creationId xmlns="" xmlns:a16="http://schemas.microsoft.com/office/drawing/2014/main" id="{88F11581-11D1-C846-9475-A921FBF66FF3}"/>
              </a:ext>
            </a:extLst>
          </p:cNvPr>
          <p:cNvSpPr>
            <a:spLocks noGrp="1"/>
          </p:cNvSpPr>
          <p:nvPr>
            <p:ph type="title" hasCustomPrompt="1"/>
          </p:nvPr>
        </p:nvSpPr>
        <p:spPr>
          <a:xfrm>
            <a:off x="2126135" y="962690"/>
            <a:ext cx="4891731" cy="1325563"/>
          </a:xfrm>
        </p:spPr>
        <p:txBody>
          <a:bodyPr/>
          <a:lstStyle>
            <a:lvl1pPr algn="ctr">
              <a:defRPr>
                <a:solidFill>
                  <a:schemeClr val="bg1"/>
                </a:solidFill>
                <a:latin typeface="+mj-lt"/>
              </a:defRPr>
            </a:lvl1pPr>
          </a:lstStyle>
          <a:p>
            <a:r>
              <a:rPr lang="en-GB" dirty="0"/>
              <a:t>CLICK TO EDIT MASTER TITLE STYLE</a:t>
            </a:r>
            <a:endParaRPr lang="x-none" dirty="0"/>
          </a:p>
        </p:txBody>
      </p:sp>
      <p:sp>
        <p:nvSpPr>
          <p:cNvPr id="6" name="Text Placeholder 5">
            <a:extLst>
              <a:ext uri="{FF2B5EF4-FFF2-40B4-BE49-F238E27FC236}">
                <a16:creationId xmlns="" xmlns:a16="http://schemas.microsoft.com/office/drawing/2014/main" id="{92917694-014E-9346-AFD1-0AB023032CD5}"/>
              </a:ext>
            </a:extLst>
          </p:cNvPr>
          <p:cNvSpPr>
            <a:spLocks noGrp="1"/>
          </p:cNvSpPr>
          <p:nvPr>
            <p:ph type="body" sz="quarter" idx="18"/>
          </p:nvPr>
        </p:nvSpPr>
        <p:spPr>
          <a:xfrm>
            <a:off x="1652716" y="2645461"/>
            <a:ext cx="5838568" cy="3163888"/>
          </a:xfrm>
        </p:spPr>
        <p:txBody>
          <a:bodyPr numCol="2">
            <a:normAutofit/>
          </a:bodyPr>
          <a:lstStyle>
            <a:lvl1pPr marL="385763" indent="-385763">
              <a:lnSpc>
                <a:spcPct val="100000"/>
              </a:lnSpc>
              <a:spcAft>
                <a:spcPts val="900"/>
              </a:spcAft>
              <a:buFont typeface="+mj-lt"/>
              <a:buAutoNum type="arabicPeriod"/>
              <a:defRPr sz="1800">
                <a:solidFill>
                  <a:schemeClr val="bg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a:t>
            </a:r>
          </a:p>
          <a:p>
            <a:pPr lvl="0"/>
            <a:r>
              <a:rPr lang="en-GB" dirty="0" err="1"/>
              <a:t>Kjfkajfk</a:t>
            </a:r>
            <a:endParaRPr lang="en-GB" dirty="0"/>
          </a:p>
          <a:p>
            <a:pPr lvl="0"/>
            <a:r>
              <a:rPr lang="en-GB" dirty="0" err="1"/>
              <a:t>Fdkjfkdsljksl</a:t>
            </a:r>
            <a:endParaRPr lang="en-GB" dirty="0"/>
          </a:p>
          <a:p>
            <a:pPr lvl="0"/>
            <a:r>
              <a:rPr lang="en-GB" dirty="0" err="1"/>
              <a:t>Kjfkdjflkas</a:t>
            </a:r>
            <a:endParaRPr lang="en-GB" dirty="0"/>
          </a:p>
          <a:p>
            <a:pPr lvl="0"/>
            <a:r>
              <a:rPr lang="en-GB" dirty="0" err="1"/>
              <a:t>Jfkladfjlkasjf</a:t>
            </a:r>
            <a:endParaRPr lang="en-GB" dirty="0"/>
          </a:p>
          <a:p>
            <a:pPr lvl="0"/>
            <a:r>
              <a:rPr lang="en-GB" dirty="0" err="1"/>
              <a:t>Fjdkfjsldkj</a:t>
            </a:r>
            <a:endParaRPr lang="en-GB" dirty="0"/>
          </a:p>
          <a:p>
            <a:pPr lvl="0"/>
            <a:r>
              <a:rPr lang="en-GB" dirty="0" err="1"/>
              <a:t>Jkfjasdklfjalsk</a:t>
            </a:r>
            <a:endParaRPr lang="en-GB" dirty="0"/>
          </a:p>
          <a:p>
            <a:pPr lvl="0"/>
            <a:endParaRPr lang="en-GB" dirty="0"/>
          </a:p>
        </p:txBody>
      </p:sp>
      <p:sp>
        <p:nvSpPr>
          <p:cNvPr id="10" name="슬라이드 번호 개체 틀 12">
            <a:extLst>
              <a:ext uri="{FF2B5EF4-FFF2-40B4-BE49-F238E27FC236}">
                <a16:creationId xmlns="" xmlns:a16="http://schemas.microsoft.com/office/drawing/2014/main" id="{1AEA3658-62EB-A24B-8B5C-38127754A5B9}"/>
              </a:ext>
            </a:extLst>
          </p:cNvPr>
          <p:cNvSpPr>
            <a:spLocks noGrp="1"/>
          </p:cNvSpPr>
          <p:nvPr>
            <p:ph type="sldNum" sz="quarter" idx="17"/>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 xmlns:a16="http://schemas.microsoft.com/office/drawing/2014/main" id="{18B13439-71EF-5F4B-B473-842C9AAF25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18507400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Title_and_content_image_side">
    <p:spTree>
      <p:nvGrpSpPr>
        <p:cNvPr id="1" name=""/>
        <p:cNvGrpSpPr/>
        <p:nvPr/>
      </p:nvGrpSpPr>
      <p:grpSpPr>
        <a:xfrm>
          <a:off x="0" y="0"/>
          <a:ext cx="0" cy="0"/>
          <a:chOff x="0" y="0"/>
          <a:chExt cx="0" cy="0"/>
        </a:xfrm>
      </p:grpSpPr>
      <p:sp>
        <p:nvSpPr>
          <p:cNvPr id="14" name="그림 개체 틀 13"/>
          <p:cNvSpPr>
            <a:spLocks noGrp="1"/>
          </p:cNvSpPr>
          <p:nvPr>
            <p:ph type="pic" sz="quarter" idx="15"/>
          </p:nvPr>
        </p:nvSpPr>
        <p:spPr>
          <a:xfrm>
            <a:off x="0" y="717886"/>
            <a:ext cx="1839686" cy="4905828"/>
          </a:xfrm>
          <a:custGeom>
            <a:avLst/>
            <a:gdLst>
              <a:gd name="connsiteX0" fmla="*/ 0 w 2452914"/>
              <a:gd name="connsiteY0" fmla="*/ 0 h 4905828"/>
              <a:gd name="connsiteX1" fmla="*/ 2452914 w 2452914"/>
              <a:gd name="connsiteY1" fmla="*/ 2452914 h 4905828"/>
              <a:gd name="connsiteX2" fmla="*/ 0 w 2452914"/>
              <a:gd name="connsiteY2" fmla="*/ 4905828 h 4905828"/>
              <a:gd name="connsiteX3" fmla="*/ 0 w 2452914"/>
              <a:gd name="connsiteY3" fmla="*/ 3679371 h 4905828"/>
              <a:gd name="connsiteX4" fmla="*/ 1226457 w 2452914"/>
              <a:gd name="connsiteY4" fmla="*/ 2452914 h 4905828"/>
              <a:gd name="connsiteX5" fmla="*/ 0 w 2452914"/>
              <a:gd name="connsiteY5" fmla="*/ 1226457 h 490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914" h="4905828">
                <a:moveTo>
                  <a:pt x="0" y="0"/>
                </a:moveTo>
                <a:cubicBezTo>
                  <a:pt x="1354707" y="0"/>
                  <a:pt x="2452914" y="1098207"/>
                  <a:pt x="2452914" y="2452914"/>
                </a:cubicBezTo>
                <a:cubicBezTo>
                  <a:pt x="2452914" y="3807621"/>
                  <a:pt x="1354707" y="4905828"/>
                  <a:pt x="0" y="4905828"/>
                </a:cubicBezTo>
                <a:lnTo>
                  <a:pt x="0" y="3679371"/>
                </a:lnTo>
                <a:cubicBezTo>
                  <a:pt x="677353" y="3679371"/>
                  <a:pt x="1226457" y="3130267"/>
                  <a:pt x="1226457" y="2452914"/>
                </a:cubicBezTo>
                <a:cubicBezTo>
                  <a:pt x="1226457" y="1775561"/>
                  <a:pt x="677353" y="1226457"/>
                  <a:pt x="0" y="1226457"/>
                </a:cubicBezTo>
                <a:close/>
              </a:path>
            </a:pathLst>
          </a:custGeom>
        </p:spPr>
        <p:txBody>
          <a:bodyPr wrap="square">
            <a:noAutofit/>
          </a:bodyPr>
          <a:lstStyle/>
          <a:p>
            <a:endParaRPr lang="ko-KR" altLang="en-US"/>
          </a:p>
        </p:txBody>
      </p:sp>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545708" y="6356351"/>
            <a:ext cx="6866772"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2167128" y="662958"/>
            <a:ext cx="6245352"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2167128" y="1952609"/>
            <a:ext cx="6245352"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pic>
        <p:nvPicPr>
          <p:cNvPr id="28" name="Picture 27" descr="Shape, icon, circle&#10;&#10;Description automatically generated">
            <a:extLst>
              <a:ext uri="{FF2B5EF4-FFF2-40B4-BE49-F238E27FC236}">
                <a16:creationId xmlns="" xmlns:a16="http://schemas.microsoft.com/office/drawing/2014/main" id="{83D489A5-A88B-F84C-A113-CF1A6790AC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544" y="1952608"/>
            <a:ext cx="1836000" cy="2448000"/>
          </a:xfrm>
          <a:prstGeom prst="rect">
            <a:avLst/>
          </a:prstGeom>
        </p:spPr>
      </p:pic>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0" name="Picture 9">
            <a:extLst>
              <a:ext uri="{FF2B5EF4-FFF2-40B4-BE49-F238E27FC236}">
                <a16:creationId xmlns="" xmlns:a16="http://schemas.microsoft.com/office/drawing/2014/main" id="{451DE1C5-7126-1B4E-B550-7F12504C6D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2" name="Picture 2">
            <a:extLst>
              <a:ext uri="{FF2B5EF4-FFF2-40B4-BE49-F238E27FC236}">
                <a16:creationId xmlns="" xmlns:a16="http://schemas.microsoft.com/office/drawing/2014/main" id="{112B389F-F556-5545-9A82-F212B7FB2B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1101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2_Title_and_content_image_side">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 xmlns:a16="http://schemas.microsoft.com/office/drawing/2014/main" id="{5A4DD70E-AC35-4D40-B7A5-3C289AC68C3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6302858" cy="6858000"/>
          </a:xfrm>
          <a:prstGeom prst="rect">
            <a:avLst/>
          </a:prstGeom>
        </p:spPr>
      </p:pic>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545708" y="6356351"/>
            <a:ext cx="6866772"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1353064" y="662958"/>
            <a:ext cx="7059416"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1353064" y="1952609"/>
            <a:ext cx="7059416"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a:extLst>
              <a:ext uri="{FF2B5EF4-FFF2-40B4-BE49-F238E27FC236}">
                <a16:creationId xmlns="" xmlns:a16="http://schemas.microsoft.com/office/drawing/2014/main" id="{15A147AB-CAEB-8D40-885D-B9ACA1EB46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12A2BA01-2ECF-434C-81FE-56372A9CCD2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8612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Title_and_content_image_side">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545708" y="6356351"/>
            <a:ext cx="6866772" cy="355161"/>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883086" y="662958"/>
            <a:ext cx="7529395"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883086" y="1952609"/>
            <a:ext cx="7529395"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5" name="Picture 4" descr="Shape, arrow&#10;&#10;Description automatically generated">
            <a:extLst>
              <a:ext uri="{FF2B5EF4-FFF2-40B4-BE49-F238E27FC236}">
                <a16:creationId xmlns="" xmlns:a16="http://schemas.microsoft.com/office/drawing/2014/main" id="{F6BE1903-C184-2F4B-A4B7-1EA19E4AC471}"/>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tretch>
            <a:fillRect/>
          </a:stretch>
        </p:blipFill>
        <p:spPr>
          <a:xfrm flipH="1">
            <a:off x="0" y="1436"/>
            <a:ext cx="2267900" cy="3112154"/>
          </a:xfrm>
          <a:prstGeom prst="rect">
            <a:avLst/>
          </a:prstGeom>
        </p:spPr>
      </p:pic>
      <p:pic>
        <p:nvPicPr>
          <p:cNvPr id="8" name="Picture 7">
            <a:extLst>
              <a:ext uri="{FF2B5EF4-FFF2-40B4-BE49-F238E27FC236}">
                <a16:creationId xmlns="" xmlns:a16="http://schemas.microsoft.com/office/drawing/2014/main" id="{683E02A2-B300-034F-AA05-A9C39893A0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F527613A-6C5C-684E-9BC0-3D7752F6111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404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_Title_and_content_image_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603637" y="6356351"/>
            <a:ext cx="6808843" cy="36000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883086" y="662958"/>
            <a:ext cx="7529395" cy="1289651"/>
          </a:xfrm>
        </p:spPr>
        <p:txBody>
          <a:bodyPr>
            <a:normAutofit/>
          </a:bodyPr>
          <a:lstStyle>
            <a:lvl1pPr>
              <a:defRPr sz="3000" b="1">
                <a:solidFill>
                  <a:schemeClr val="bg1"/>
                </a:solidFill>
              </a:defRPr>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883086" y="1952609"/>
            <a:ext cx="7529395" cy="41400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 xmlns:a16="http://schemas.microsoft.com/office/drawing/2014/main" id="{DB4E3AC6-1CB2-1F47-BDC6-199C1355D8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pic>
        <p:nvPicPr>
          <p:cNvPr id="9" name="Picture 2">
            <a:extLst>
              <a:ext uri="{FF2B5EF4-FFF2-40B4-BE49-F238E27FC236}">
                <a16:creationId xmlns="" xmlns:a16="http://schemas.microsoft.com/office/drawing/2014/main" id="{5D04949A-08AD-AF4C-805A-949526AA4AB9}"/>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5583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Logo_title_background">
    <p:bg>
      <p:bgRef idx="1002">
        <a:schemeClr val="bg1"/>
      </p:bgRef>
    </p:bg>
    <p:spTree>
      <p:nvGrpSpPr>
        <p:cNvPr id="1" name=""/>
        <p:cNvGrpSpPr/>
        <p:nvPr/>
      </p:nvGrpSpPr>
      <p:grpSpPr>
        <a:xfrm>
          <a:off x="0" y="0"/>
          <a:ext cx="0" cy="0"/>
          <a:chOff x="0" y="0"/>
          <a:chExt cx="0" cy="0"/>
        </a:xfrm>
      </p:grpSpPr>
      <p:sp>
        <p:nvSpPr>
          <p:cNvPr id="12" name="자유형 19">
            <a:extLst>
              <a:ext uri="{FF2B5EF4-FFF2-40B4-BE49-F238E27FC236}">
                <a16:creationId xmlns="" xmlns:a16="http://schemas.microsoft.com/office/drawing/2014/main" id="{AF1EC07F-F38D-834C-B3FE-A93EA6BC1A63}"/>
              </a:ext>
            </a:extLst>
          </p:cNvPr>
          <p:cNvSpPr/>
          <p:nvPr userDrawn="1"/>
        </p:nvSpPr>
        <p:spPr bwMode="auto">
          <a:xfrm>
            <a:off x="4466" y="5529768"/>
            <a:ext cx="2160321" cy="1328232"/>
          </a:xfrm>
          <a:custGeom>
            <a:avLst/>
            <a:gdLst>
              <a:gd name="connsiteX0" fmla="*/ 1440214 w 2880428"/>
              <a:gd name="connsiteY0" fmla="*/ 0 h 1328232"/>
              <a:gd name="connsiteX1" fmla="*/ 2878917 w 2880428"/>
              <a:gd name="connsiteY1" fmla="*/ 1298307 h 1328232"/>
              <a:gd name="connsiteX2" fmla="*/ 2880428 w 2880428"/>
              <a:gd name="connsiteY2" fmla="*/ 1328232 h 1328232"/>
              <a:gd name="connsiteX3" fmla="*/ 0 w 2880428"/>
              <a:gd name="connsiteY3" fmla="*/ 1328232 h 1328232"/>
              <a:gd name="connsiteX4" fmla="*/ 1511 w 2880428"/>
              <a:gd name="connsiteY4" fmla="*/ 1298307 h 1328232"/>
              <a:gd name="connsiteX5" fmla="*/ 1440214 w 2880428"/>
              <a:gd name="connsiteY5" fmla="*/ 0 h 132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0428" h="1328232">
                <a:moveTo>
                  <a:pt x="1440214" y="0"/>
                </a:moveTo>
                <a:cubicBezTo>
                  <a:pt x="2188993" y="0"/>
                  <a:pt x="2804858" y="569067"/>
                  <a:pt x="2878917" y="1298307"/>
                </a:cubicBezTo>
                <a:lnTo>
                  <a:pt x="2880428" y="1328232"/>
                </a:lnTo>
                <a:lnTo>
                  <a:pt x="0" y="1328232"/>
                </a:lnTo>
                <a:lnTo>
                  <a:pt x="1511" y="1298307"/>
                </a:lnTo>
                <a:cubicBezTo>
                  <a:pt x="75570" y="569067"/>
                  <a:pt x="691436" y="0"/>
                  <a:pt x="1440214" y="0"/>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FFFFFF"/>
              </a:solidFill>
              <a:latin typeface="Calibri Light" panose="020F0302020204030204"/>
            </a:endParaRPr>
          </a:p>
        </p:txBody>
      </p:sp>
      <p:sp>
        <p:nvSpPr>
          <p:cNvPr id="10" name="그림 개체 틀 8"/>
          <p:cNvSpPr>
            <a:spLocks noGrp="1"/>
          </p:cNvSpPr>
          <p:nvPr>
            <p:ph type="pic" sz="quarter" idx="13"/>
          </p:nvPr>
        </p:nvSpPr>
        <p:spPr>
          <a:xfrm>
            <a:off x="2718070" y="1620252"/>
            <a:ext cx="3407072" cy="4539916"/>
          </a:xfrm>
          <a:prstGeom prst="ellipse">
            <a:avLst/>
          </a:prstGeom>
        </p:spPr>
        <p:txBody>
          <a:bodyPr/>
          <a:lstStyle/>
          <a:p>
            <a:endParaRPr lang="ko-KR" altLang="en-US"/>
          </a:p>
        </p:txBody>
      </p:sp>
      <p:sp>
        <p:nvSpPr>
          <p:cNvPr id="11" name="그림 개체 틀 8"/>
          <p:cNvSpPr>
            <a:spLocks noGrp="1"/>
          </p:cNvSpPr>
          <p:nvPr>
            <p:ph type="pic" sz="quarter" idx="14"/>
          </p:nvPr>
        </p:nvSpPr>
        <p:spPr>
          <a:xfrm>
            <a:off x="4602080" y="468096"/>
            <a:ext cx="2146824" cy="2860639"/>
          </a:xfrm>
          <a:prstGeom prst="ellipse">
            <a:avLst/>
          </a:prstGeom>
        </p:spPr>
        <p:txBody>
          <a:bodyPr/>
          <a:lstStyle/>
          <a:p>
            <a:endParaRPr lang="ko-KR" altLang="en-US"/>
          </a:p>
        </p:txBody>
      </p:sp>
      <p:pic>
        <p:nvPicPr>
          <p:cNvPr id="16" name="Picture 15" descr="A picture containing text, clipart&#10;&#10;Description automatically generated">
            <a:extLst>
              <a:ext uri="{FF2B5EF4-FFF2-40B4-BE49-F238E27FC236}">
                <a16:creationId xmlns="" xmlns:a16="http://schemas.microsoft.com/office/drawing/2014/main" id="{D050C606-139F-F94B-A05B-BEE047832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sp>
        <p:nvSpPr>
          <p:cNvPr id="2" name="Footer Placeholder 1">
            <a:extLst>
              <a:ext uri="{FF2B5EF4-FFF2-40B4-BE49-F238E27FC236}">
                <a16:creationId xmlns="" xmlns:a16="http://schemas.microsoft.com/office/drawing/2014/main" id="{B2F9E2EB-F8A1-2144-9643-C0EC4AC9555B}"/>
              </a:ext>
            </a:extLst>
          </p:cNvPr>
          <p:cNvSpPr>
            <a:spLocks noGrp="1"/>
          </p:cNvSpPr>
          <p:nvPr>
            <p:ph type="ftr" sz="quarter" idx="16"/>
          </p:nvPr>
        </p:nvSpPr>
        <p:spPr>
          <a:xfrm>
            <a:off x="1583355" y="6389905"/>
            <a:ext cx="737852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7" name="Title 6">
            <a:extLst>
              <a:ext uri="{FF2B5EF4-FFF2-40B4-BE49-F238E27FC236}">
                <a16:creationId xmlns="" xmlns:a16="http://schemas.microsoft.com/office/drawing/2014/main" id="{C58315CD-BB9F-7A47-BFCA-00E83F84DA22}"/>
              </a:ext>
            </a:extLst>
          </p:cNvPr>
          <p:cNvSpPr>
            <a:spLocks noGrp="1"/>
          </p:cNvSpPr>
          <p:nvPr>
            <p:ph type="title"/>
          </p:nvPr>
        </p:nvSpPr>
        <p:spPr>
          <a:xfrm>
            <a:off x="2386584" y="3120090"/>
            <a:ext cx="4160520" cy="2179942"/>
          </a:xfrm>
        </p:spPr>
        <p:txBody>
          <a:bodyPr/>
          <a:lstStyle>
            <a:lvl1pPr algn="ctr">
              <a:defRPr cap="all" baseline="0">
                <a:solidFill>
                  <a:schemeClr val="tx1"/>
                </a:solidFill>
              </a:defRPr>
            </a:lvl1pPr>
          </a:lstStyle>
          <a:p>
            <a:r>
              <a:rPr lang="en-GB" dirty="0"/>
              <a:t>Click to edit Master title style</a:t>
            </a:r>
            <a:endParaRPr lang="x-none" dirty="0"/>
          </a:p>
        </p:txBody>
      </p:sp>
      <p:pic>
        <p:nvPicPr>
          <p:cNvPr id="9" name="Picture 8">
            <a:extLst>
              <a:ext uri="{FF2B5EF4-FFF2-40B4-BE49-F238E27FC236}">
                <a16:creationId xmlns="" xmlns:a16="http://schemas.microsoft.com/office/drawing/2014/main" id="{21BBF765-8629-CD4D-BA34-F529E28BA0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0751" y="-1049888"/>
            <a:ext cx="2175698" cy="2860639"/>
          </a:xfrm>
          <a:prstGeom prst="rect">
            <a:avLst/>
          </a:prstGeom>
        </p:spPr>
      </p:pic>
      <p:sp>
        <p:nvSpPr>
          <p:cNvPr id="17" name="슬라이드 번호 개체 틀 12">
            <a:extLst>
              <a:ext uri="{FF2B5EF4-FFF2-40B4-BE49-F238E27FC236}">
                <a16:creationId xmlns="" xmlns:a16="http://schemas.microsoft.com/office/drawing/2014/main" id="{2E70F0FD-E5E5-C04C-BA32-74A928D349A3}"/>
              </a:ext>
            </a:extLst>
          </p:cNvPr>
          <p:cNvSpPr>
            <a:spLocks noGrp="1"/>
          </p:cNvSpPr>
          <p:nvPr>
            <p:ph type="sldNum" sz="quarter" idx="17"/>
          </p:nvPr>
        </p:nvSpPr>
        <p:spPr>
          <a:xfrm>
            <a:off x="4274414" y="5967"/>
            <a:ext cx="297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3" name="Picture 2">
            <a:extLst>
              <a:ext uri="{FF2B5EF4-FFF2-40B4-BE49-F238E27FC236}">
                <a16:creationId xmlns="" xmlns:a16="http://schemas.microsoft.com/office/drawing/2014/main" id="{B6E327FF-52A3-AC4D-9B97-394E22DA07F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796241"/>
      </p:ext>
    </p:extLst>
  </p:cSld>
  <p:clrMapOvr>
    <a:overrideClrMapping bg1="dk1" tx1="lt1" bg2="dk2" tx2="lt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_images_panel">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 xmlns:a16="http://schemas.microsoft.com/office/drawing/2014/main" id="{50492E25-124A-9A4F-B669-F2AF125F3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71" y="-24384"/>
            <a:ext cx="9302300" cy="6984000"/>
          </a:xfrm>
          <a:prstGeom prst="rect">
            <a:avLst/>
          </a:prstGeom>
        </p:spPr>
      </p:pic>
      <p:sp>
        <p:nvSpPr>
          <p:cNvPr id="25" name="자유형 32">
            <a:extLst>
              <a:ext uri="{FF2B5EF4-FFF2-40B4-BE49-F238E27FC236}">
                <a16:creationId xmlns="" xmlns:a16="http://schemas.microsoft.com/office/drawing/2014/main" id="{4E43130D-F603-6A4E-B430-8A72FABCADFB}"/>
              </a:ext>
            </a:extLst>
          </p:cNvPr>
          <p:cNvSpPr/>
          <p:nvPr userDrawn="1"/>
        </p:nvSpPr>
        <p:spPr bwMode="auto">
          <a:xfrm>
            <a:off x="2316333" y="1084307"/>
            <a:ext cx="6827668" cy="5172119"/>
          </a:xfrm>
          <a:custGeom>
            <a:avLst/>
            <a:gdLst>
              <a:gd name="connsiteX0" fmla="*/ 862037 w 9103557"/>
              <a:gd name="connsiteY0" fmla="*/ 0 h 5172119"/>
              <a:gd name="connsiteX1" fmla="*/ 9103557 w 9103557"/>
              <a:gd name="connsiteY1" fmla="*/ 0 h 5172119"/>
              <a:gd name="connsiteX2" fmla="*/ 9103557 w 9103557"/>
              <a:gd name="connsiteY2" fmla="*/ 5172119 h 5172119"/>
              <a:gd name="connsiteX3" fmla="*/ 862037 w 9103557"/>
              <a:gd name="connsiteY3" fmla="*/ 5172119 h 5172119"/>
              <a:gd name="connsiteX4" fmla="*/ 0 w 9103557"/>
              <a:gd name="connsiteY4" fmla="*/ 4310082 h 5172119"/>
              <a:gd name="connsiteX5" fmla="*/ 0 w 9103557"/>
              <a:gd name="connsiteY5" fmla="*/ 862037 h 5172119"/>
              <a:gd name="connsiteX6" fmla="*/ 862037 w 9103557"/>
              <a:gd name="connsiteY6" fmla="*/ 0 h 517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557" h="5172119">
                <a:moveTo>
                  <a:pt x="862037" y="0"/>
                </a:moveTo>
                <a:lnTo>
                  <a:pt x="9103557" y="0"/>
                </a:lnTo>
                <a:lnTo>
                  <a:pt x="9103557" y="5172119"/>
                </a:lnTo>
                <a:lnTo>
                  <a:pt x="862037" y="5172119"/>
                </a:lnTo>
                <a:cubicBezTo>
                  <a:pt x="385947" y="5172119"/>
                  <a:pt x="0" y="4786172"/>
                  <a:pt x="0" y="4310082"/>
                </a:cubicBezTo>
                <a:lnTo>
                  <a:pt x="0" y="862037"/>
                </a:lnTo>
                <a:cubicBezTo>
                  <a:pt x="0" y="385947"/>
                  <a:pt x="385947" y="0"/>
                  <a:pt x="862037" y="0"/>
                </a:cubicBez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cxnSp>
        <p:nvCxnSpPr>
          <p:cNvPr id="28" name="직선 연결선 8">
            <a:extLst>
              <a:ext uri="{FF2B5EF4-FFF2-40B4-BE49-F238E27FC236}">
                <a16:creationId xmlns="" xmlns:a16="http://schemas.microsoft.com/office/drawing/2014/main" id="{B57863DC-C940-F946-A621-061005A661FE}"/>
              </a:ext>
            </a:extLst>
          </p:cNvPr>
          <p:cNvCxnSpPr/>
          <p:nvPr userDrawn="1"/>
        </p:nvCxnSpPr>
        <p:spPr>
          <a:xfrm>
            <a:off x="4704022" y="1675027"/>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그림 개체 틀 8"/>
          <p:cNvSpPr>
            <a:spLocks noGrp="1"/>
          </p:cNvSpPr>
          <p:nvPr>
            <p:ph type="pic" sz="quarter" idx="15"/>
          </p:nvPr>
        </p:nvSpPr>
        <p:spPr>
          <a:xfrm>
            <a:off x="2726214" y="1725963"/>
            <a:ext cx="1576327" cy="2100454"/>
          </a:xfrm>
          <a:prstGeom prst="ellipse">
            <a:avLst/>
          </a:prstGeom>
        </p:spPr>
        <p:txBody>
          <a:bodyPr/>
          <a:lstStyle/>
          <a:p>
            <a:endParaRPr lang="ko-KR" altLang="en-US"/>
          </a:p>
        </p:txBody>
      </p:sp>
      <p:sp>
        <p:nvSpPr>
          <p:cNvPr id="14" name="그림 개체 틀 8"/>
          <p:cNvSpPr>
            <a:spLocks noGrp="1"/>
          </p:cNvSpPr>
          <p:nvPr>
            <p:ph type="pic" sz="quarter" idx="16"/>
          </p:nvPr>
        </p:nvSpPr>
        <p:spPr>
          <a:xfrm>
            <a:off x="5036685" y="1725963"/>
            <a:ext cx="1576327" cy="2100454"/>
          </a:xfrm>
          <a:prstGeom prst="ellipse">
            <a:avLst/>
          </a:prstGeom>
        </p:spPr>
        <p:txBody>
          <a:bodyPr/>
          <a:lstStyle/>
          <a:p>
            <a:endParaRPr lang="ko-KR" altLang="en-US"/>
          </a:p>
        </p:txBody>
      </p:sp>
      <p:sp>
        <p:nvSpPr>
          <p:cNvPr id="15" name="그림 개체 틀 8"/>
          <p:cNvSpPr>
            <a:spLocks noGrp="1"/>
          </p:cNvSpPr>
          <p:nvPr>
            <p:ph type="pic" sz="quarter" idx="17"/>
          </p:nvPr>
        </p:nvSpPr>
        <p:spPr>
          <a:xfrm>
            <a:off x="7342766" y="1725963"/>
            <a:ext cx="1576327" cy="2100454"/>
          </a:xfrm>
          <a:prstGeom prst="ellipse">
            <a:avLst/>
          </a:prstGeom>
        </p:spPr>
        <p:txBody>
          <a:bodyPr/>
          <a:lstStyle/>
          <a:p>
            <a:endParaRPr lang="ko-KR" altLang="en-US"/>
          </a:p>
        </p:txBody>
      </p:sp>
      <p:sp>
        <p:nvSpPr>
          <p:cNvPr id="7" name="Title 6">
            <a:extLst>
              <a:ext uri="{FF2B5EF4-FFF2-40B4-BE49-F238E27FC236}">
                <a16:creationId xmlns="" xmlns:a16="http://schemas.microsoft.com/office/drawing/2014/main" id="{A3BBE797-7784-D741-9261-70803E6E0E85}"/>
              </a:ext>
            </a:extLst>
          </p:cNvPr>
          <p:cNvSpPr>
            <a:spLocks noGrp="1"/>
          </p:cNvSpPr>
          <p:nvPr>
            <p:ph type="title"/>
          </p:nvPr>
        </p:nvSpPr>
        <p:spPr>
          <a:xfrm>
            <a:off x="268807" y="1103390"/>
            <a:ext cx="1867659" cy="2151875"/>
          </a:xfrm>
        </p:spPr>
        <p:txBody>
          <a:bodyPr anchor="b">
            <a:normAutofit/>
          </a:bodyPr>
          <a:lstStyle>
            <a:lvl1pPr>
              <a:defRPr sz="2700" cap="all" baseline="0">
                <a:solidFill>
                  <a:schemeClr val="tx1"/>
                </a:solidFill>
              </a:defRPr>
            </a:lvl1pPr>
          </a:lstStyle>
          <a:p>
            <a:r>
              <a:rPr lang="en-GB"/>
              <a:t>Click to edit Master title style</a:t>
            </a:r>
            <a:endParaRPr lang="x-none"/>
          </a:p>
        </p:txBody>
      </p:sp>
      <p:sp>
        <p:nvSpPr>
          <p:cNvPr id="33" name="Text Placeholder 32">
            <a:extLst>
              <a:ext uri="{FF2B5EF4-FFF2-40B4-BE49-F238E27FC236}">
                <a16:creationId xmlns="" xmlns:a16="http://schemas.microsoft.com/office/drawing/2014/main" id="{02615421-31E3-D445-854E-302773A7CFB5}"/>
              </a:ext>
            </a:extLst>
          </p:cNvPr>
          <p:cNvSpPr>
            <a:spLocks noGrp="1"/>
          </p:cNvSpPr>
          <p:nvPr>
            <p:ph type="body" sz="quarter" idx="18"/>
          </p:nvPr>
        </p:nvSpPr>
        <p:spPr>
          <a:xfrm>
            <a:off x="268806" y="3429000"/>
            <a:ext cx="1880272" cy="2520950"/>
          </a:xfrm>
        </p:spPr>
        <p:txBody>
          <a:bodyPr>
            <a:normAutofit/>
          </a:bodyPr>
          <a:lstStyle>
            <a:lvl1pPr marL="0" indent="0">
              <a:buNone/>
              <a:defRPr sz="1350">
                <a:solidFill>
                  <a:schemeClr val="tx1"/>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GB" dirty="0"/>
              <a:t>Click to edit Master text styles</a:t>
            </a:r>
          </a:p>
        </p:txBody>
      </p:sp>
      <p:sp>
        <p:nvSpPr>
          <p:cNvPr id="36" name="슬라이드 번호 개체 틀 12">
            <a:extLst>
              <a:ext uri="{FF2B5EF4-FFF2-40B4-BE49-F238E27FC236}">
                <a16:creationId xmlns="" xmlns:a16="http://schemas.microsoft.com/office/drawing/2014/main" id="{449DCE1B-8EE1-2F48-AECA-53FE116EF532}"/>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7" name="Footer Placeholder 1">
            <a:extLst>
              <a:ext uri="{FF2B5EF4-FFF2-40B4-BE49-F238E27FC236}">
                <a16:creationId xmlns="" xmlns:a16="http://schemas.microsoft.com/office/drawing/2014/main" id="{E0115A98-F4A8-4B4E-A5B6-7C07494BB825}"/>
              </a:ext>
            </a:extLst>
          </p:cNvPr>
          <p:cNvSpPr>
            <a:spLocks noGrp="1"/>
          </p:cNvSpPr>
          <p:nvPr>
            <p:ph type="ftr" sz="quarter" idx="21"/>
          </p:nvPr>
        </p:nvSpPr>
        <p:spPr>
          <a:xfrm>
            <a:off x="1583355" y="6389905"/>
            <a:ext cx="737852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9" name="Text Placeholder 38">
            <a:extLst>
              <a:ext uri="{FF2B5EF4-FFF2-40B4-BE49-F238E27FC236}">
                <a16:creationId xmlns="" xmlns:a16="http://schemas.microsoft.com/office/drawing/2014/main" id="{E2668AA3-3302-AB4D-B6B7-3B1ADCCA071D}"/>
              </a:ext>
            </a:extLst>
          </p:cNvPr>
          <p:cNvSpPr>
            <a:spLocks noGrp="1"/>
          </p:cNvSpPr>
          <p:nvPr>
            <p:ph type="body" sz="quarter" idx="22" hasCustomPrompt="1"/>
          </p:nvPr>
        </p:nvSpPr>
        <p:spPr>
          <a:xfrm>
            <a:off x="297180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1" name="Text Placeholder 40">
            <a:extLst>
              <a:ext uri="{FF2B5EF4-FFF2-40B4-BE49-F238E27FC236}">
                <a16:creationId xmlns="" xmlns:a16="http://schemas.microsoft.com/office/drawing/2014/main" id="{906A256F-9582-6A4C-9F3F-A281097D35BD}"/>
              </a:ext>
            </a:extLst>
          </p:cNvPr>
          <p:cNvSpPr>
            <a:spLocks noGrp="1"/>
          </p:cNvSpPr>
          <p:nvPr>
            <p:ph type="body" sz="quarter" idx="23"/>
          </p:nvPr>
        </p:nvSpPr>
        <p:spPr>
          <a:xfrm>
            <a:off x="276148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sp>
        <p:nvSpPr>
          <p:cNvPr id="42" name="Text Placeholder 38">
            <a:extLst>
              <a:ext uri="{FF2B5EF4-FFF2-40B4-BE49-F238E27FC236}">
                <a16:creationId xmlns="" xmlns:a16="http://schemas.microsoft.com/office/drawing/2014/main" id="{AACB43EE-3078-8545-ABB4-B8E957648E84}"/>
              </a:ext>
            </a:extLst>
          </p:cNvPr>
          <p:cNvSpPr>
            <a:spLocks noGrp="1"/>
          </p:cNvSpPr>
          <p:nvPr>
            <p:ph type="body" sz="quarter" idx="24" hasCustomPrompt="1"/>
          </p:nvPr>
        </p:nvSpPr>
        <p:spPr>
          <a:xfrm>
            <a:off x="527897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3" name="Text Placeholder 40">
            <a:extLst>
              <a:ext uri="{FF2B5EF4-FFF2-40B4-BE49-F238E27FC236}">
                <a16:creationId xmlns="" xmlns:a16="http://schemas.microsoft.com/office/drawing/2014/main" id="{9B85BC0F-9A67-B544-A8D8-CC36B699740A}"/>
              </a:ext>
            </a:extLst>
          </p:cNvPr>
          <p:cNvSpPr>
            <a:spLocks noGrp="1"/>
          </p:cNvSpPr>
          <p:nvPr>
            <p:ph type="body" sz="quarter" idx="25"/>
          </p:nvPr>
        </p:nvSpPr>
        <p:spPr>
          <a:xfrm>
            <a:off x="506865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sp>
        <p:nvSpPr>
          <p:cNvPr id="44" name="Text Placeholder 38">
            <a:extLst>
              <a:ext uri="{FF2B5EF4-FFF2-40B4-BE49-F238E27FC236}">
                <a16:creationId xmlns="" xmlns:a16="http://schemas.microsoft.com/office/drawing/2014/main" id="{F837E1AA-8CC0-224E-AFB5-32B878228589}"/>
              </a:ext>
            </a:extLst>
          </p:cNvPr>
          <p:cNvSpPr>
            <a:spLocks noGrp="1"/>
          </p:cNvSpPr>
          <p:nvPr>
            <p:ph type="body" sz="quarter" idx="26" hasCustomPrompt="1"/>
          </p:nvPr>
        </p:nvSpPr>
        <p:spPr>
          <a:xfrm>
            <a:off x="762371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5" name="Text Placeholder 40">
            <a:extLst>
              <a:ext uri="{FF2B5EF4-FFF2-40B4-BE49-F238E27FC236}">
                <a16:creationId xmlns="" xmlns:a16="http://schemas.microsoft.com/office/drawing/2014/main" id="{5C55AB3B-54F0-6545-9850-B087EF03081A}"/>
              </a:ext>
            </a:extLst>
          </p:cNvPr>
          <p:cNvSpPr>
            <a:spLocks noGrp="1"/>
          </p:cNvSpPr>
          <p:nvPr>
            <p:ph type="body" sz="quarter" idx="27"/>
          </p:nvPr>
        </p:nvSpPr>
        <p:spPr>
          <a:xfrm>
            <a:off x="741339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cxnSp>
        <p:nvCxnSpPr>
          <p:cNvPr id="46" name="직선 연결선 8">
            <a:extLst>
              <a:ext uri="{FF2B5EF4-FFF2-40B4-BE49-F238E27FC236}">
                <a16:creationId xmlns="" xmlns:a16="http://schemas.microsoft.com/office/drawing/2014/main" id="{AA3DF89C-F4DA-0542-B70B-9B3854A06476}"/>
              </a:ext>
            </a:extLst>
          </p:cNvPr>
          <p:cNvCxnSpPr/>
          <p:nvPr userDrawn="1"/>
        </p:nvCxnSpPr>
        <p:spPr>
          <a:xfrm>
            <a:off x="7003738" y="1656740"/>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 xmlns:a16="http://schemas.microsoft.com/office/drawing/2014/main" id="{3F388A5B-52E6-C042-AC92-B3C586FF61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20" name="Picture 2">
            <a:extLst>
              <a:ext uri="{FF2B5EF4-FFF2-40B4-BE49-F238E27FC236}">
                <a16:creationId xmlns="" xmlns:a16="http://schemas.microsoft.com/office/drawing/2014/main" id="{69EAEF30-F2BA-3249-A538-3F9FDE7FAFD1}"/>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195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5920058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1_image_plus">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5D92268-3EE3-164E-98A0-006F6F9416BF}"/>
              </a:ext>
            </a:extLst>
          </p:cNvPr>
          <p:cNvSpPr>
            <a:spLocks noGrp="1"/>
          </p:cNvSpPr>
          <p:nvPr>
            <p:ph type="ftr" sz="quarter" idx="16"/>
          </p:nvPr>
        </p:nvSpPr>
        <p:spPr>
          <a:xfrm>
            <a:off x="1648242" y="6356351"/>
            <a:ext cx="6816136" cy="346412"/>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 xmlns:a16="http://schemas.microsoft.com/office/drawing/2014/main" id="{7A9A3D65-F279-8E44-9C94-E2755D04E7DF}"/>
              </a:ext>
            </a:extLst>
          </p:cNvPr>
          <p:cNvSpPr/>
          <p:nvPr userDrawn="1"/>
        </p:nvSpPr>
        <p:spPr bwMode="auto">
          <a:xfrm>
            <a:off x="5397516" y="1322641"/>
            <a:ext cx="3066863"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bg2"/>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0" name="자유형 17">
            <a:extLst>
              <a:ext uri="{FF2B5EF4-FFF2-40B4-BE49-F238E27FC236}">
                <a16:creationId xmlns="" xmlns:a16="http://schemas.microsoft.com/office/drawing/2014/main" id="{93E54A54-93AE-D741-84E7-C429DC13E169}"/>
              </a:ext>
            </a:extLst>
          </p:cNvPr>
          <p:cNvSpPr/>
          <p:nvPr userDrawn="1"/>
        </p:nvSpPr>
        <p:spPr bwMode="auto">
          <a:xfrm>
            <a:off x="736470" y="1"/>
            <a:ext cx="1918494" cy="1912983"/>
          </a:xfrm>
          <a:custGeom>
            <a:avLst/>
            <a:gdLst>
              <a:gd name="connsiteX0" fmla="*/ 174406 w 2557992"/>
              <a:gd name="connsiteY0" fmla="*/ 0 h 1912983"/>
              <a:gd name="connsiteX1" fmla="*/ 2383586 w 2557992"/>
              <a:gd name="connsiteY1" fmla="*/ 0 h 1912983"/>
              <a:gd name="connsiteX2" fmla="*/ 2457482 w 2557992"/>
              <a:gd name="connsiteY2" fmla="*/ 136144 h 1912983"/>
              <a:gd name="connsiteX3" fmla="*/ 2557992 w 2557992"/>
              <a:gd name="connsiteY3" fmla="*/ 633987 h 1912983"/>
              <a:gd name="connsiteX4" fmla="*/ 1278996 w 2557992"/>
              <a:gd name="connsiteY4" fmla="*/ 1912983 h 1912983"/>
              <a:gd name="connsiteX5" fmla="*/ 0 w 2557992"/>
              <a:gd name="connsiteY5" fmla="*/ 633987 h 1912983"/>
              <a:gd name="connsiteX6" fmla="*/ 100510 w 2557992"/>
              <a:gd name="connsiteY6" fmla="*/ 136144 h 19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992" h="1912983">
                <a:moveTo>
                  <a:pt x="174406" y="0"/>
                </a:moveTo>
                <a:lnTo>
                  <a:pt x="2383586" y="0"/>
                </a:lnTo>
                <a:lnTo>
                  <a:pt x="2457482" y="136144"/>
                </a:lnTo>
                <a:cubicBezTo>
                  <a:pt x="2522203" y="289161"/>
                  <a:pt x="2557992" y="457395"/>
                  <a:pt x="2557992" y="633987"/>
                </a:cubicBezTo>
                <a:cubicBezTo>
                  <a:pt x="2557992" y="1340357"/>
                  <a:pt x="1985366" y="1912983"/>
                  <a:pt x="1278996" y="1912983"/>
                </a:cubicBezTo>
                <a:cubicBezTo>
                  <a:pt x="572626" y="1912983"/>
                  <a:pt x="0" y="1340357"/>
                  <a:pt x="0" y="633987"/>
                </a:cubicBezTo>
                <a:cubicBezTo>
                  <a:pt x="0" y="457395"/>
                  <a:pt x="35789" y="289161"/>
                  <a:pt x="100510" y="136144"/>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 xmlns:a16="http://schemas.microsoft.com/office/drawing/2014/main" id="{6B112C95-A11D-AD4D-A7B2-9E6804B858B0}"/>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 xmlns:a16="http://schemas.microsoft.com/office/drawing/2014/main" id="{E9DBAEA5-86D3-1C48-A23F-DFEC2033F2D5}"/>
              </a:ext>
            </a:extLst>
          </p:cNvPr>
          <p:cNvSpPr/>
          <p:nvPr userDrawn="1"/>
        </p:nvSpPr>
        <p:spPr bwMode="auto">
          <a:xfrm>
            <a:off x="3911617" y="1912983"/>
            <a:ext cx="2351321" cy="3135094"/>
          </a:xfrm>
          <a:prstGeom prst="ellipse">
            <a:avLst/>
          </a:prstGeom>
          <a:solidFill>
            <a:schemeClr val="bg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 xmlns:a16="http://schemas.microsoft.com/office/drawing/2014/main" id="{1DF56E54-7992-824D-82AE-B2C8728E3F9F}"/>
              </a:ext>
            </a:extLst>
          </p:cNvPr>
          <p:cNvSpPr>
            <a:spLocks noGrp="1"/>
          </p:cNvSpPr>
          <p:nvPr>
            <p:ph type="pic" sz="quarter" idx="15"/>
          </p:nvPr>
        </p:nvSpPr>
        <p:spPr>
          <a:xfrm>
            <a:off x="5443966" y="1163638"/>
            <a:ext cx="2688110"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 xmlns:a16="http://schemas.microsoft.com/office/drawing/2014/main"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459186" y="2654706"/>
            <a:ext cx="1256183" cy="1651648"/>
          </a:xfrm>
          <a:prstGeom prst="rect">
            <a:avLst/>
          </a:prstGeom>
        </p:spPr>
      </p:pic>
      <p:sp>
        <p:nvSpPr>
          <p:cNvPr id="60" name="Title 59">
            <a:extLst>
              <a:ext uri="{FF2B5EF4-FFF2-40B4-BE49-F238E27FC236}">
                <a16:creationId xmlns="" xmlns:a16="http://schemas.microsoft.com/office/drawing/2014/main" id="{27BD7337-7BE8-074C-B6EC-BB8824CA14CA}"/>
              </a:ext>
            </a:extLst>
          </p:cNvPr>
          <p:cNvSpPr>
            <a:spLocks noGrp="1"/>
          </p:cNvSpPr>
          <p:nvPr>
            <p:ph type="title"/>
          </p:nvPr>
        </p:nvSpPr>
        <p:spPr>
          <a:xfrm>
            <a:off x="522863" y="2194761"/>
            <a:ext cx="3001518" cy="1325563"/>
          </a:xfrm>
        </p:spPr>
        <p:txBody>
          <a:bodyPr>
            <a:noAutofit/>
          </a:bodyPr>
          <a:lstStyle>
            <a:lvl1pPr>
              <a:defRPr sz="2700" b="1" cap="all" spc="113" baseline="0"/>
            </a:lvl1pPr>
          </a:lstStyle>
          <a:p>
            <a:r>
              <a:rPr lang="en-GB" dirty="0"/>
              <a:t>Click to edit Master title style</a:t>
            </a:r>
            <a:endParaRPr lang="x-none" dirty="0"/>
          </a:p>
        </p:txBody>
      </p:sp>
      <p:sp>
        <p:nvSpPr>
          <p:cNvPr id="62" name="Text Placeholder 61">
            <a:extLst>
              <a:ext uri="{FF2B5EF4-FFF2-40B4-BE49-F238E27FC236}">
                <a16:creationId xmlns="" xmlns:a16="http://schemas.microsoft.com/office/drawing/2014/main" id="{C5C34163-695A-0B41-96A3-10D3EE42A0FB}"/>
              </a:ext>
            </a:extLst>
          </p:cNvPr>
          <p:cNvSpPr>
            <a:spLocks noGrp="1"/>
          </p:cNvSpPr>
          <p:nvPr>
            <p:ph type="body" sz="quarter" idx="17"/>
          </p:nvPr>
        </p:nvSpPr>
        <p:spPr>
          <a:xfrm>
            <a:off x="495397" y="3602670"/>
            <a:ext cx="3028985" cy="2517714"/>
          </a:xfrm>
        </p:spPr>
        <p:txBody>
          <a:bodyPr/>
          <a:lstStyle>
            <a:lvl1pPr marL="0" indent="0">
              <a:buNone/>
              <a:defRPr>
                <a:latin typeface="+mj-lt"/>
              </a:defRPr>
            </a:lvl1pPr>
          </a:lstStyle>
          <a:p>
            <a:pPr lvl="0"/>
            <a:r>
              <a:rPr lang="en-GB" dirty="0"/>
              <a:t>Click to edit Master text styles</a:t>
            </a:r>
          </a:p>
        </p:txBody>
      </p:sp>
      <p:pic>
        <p:nvPicPr>
          <p:cNvPr id="14" name="Picture 13">
            <a:extLst>
              <a:ext uri="{FF2B5EF4-FFF2-40B4-BE49-F238E27FC236}">
                <a16:creationId xmlns="" xmlns:a16="http://schemas.microsoft.com/office/drawing/2014/main" id="{09E143EE-2B07-A54A-AB71-B37212919B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5" name="Picture 2">
            <a:extLst>
              <a:ext uri="{FF2B5EF4-FFF2-40B4-BE49-F238E27FC236}">
                <a16:creationId xmlns="" xmlns:a16="http://schemas.microsoft.com/office/drawing/2014/main" id="{37147E0C-FC5C-9E4E-B4D4-693C5175F583}"/>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33177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2_image_plus">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5D92268-3EE3-164E-98A0-006F6F9416BF}"/>
              </a:ext>
            </a:extLst>
          </p:cNvPr>
          <p:cNvSpPr>
            <a:spLocks noGrp="1"/>
          </p:cNvSpPr>
          <p:nvPr>
            <p:ph type="ftr" sz="quarter" idx="16"/>
          </p:nvPr>
        </p:nvSpPr>
        <p:spPr>
          <a:xfrm>
            <a:off x="1648242" y="6356351"/>
            <a:ext cx="6816136"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 xmlns:a16="http://schemas.microsoft.com/office/drawing/2014/main" id="{7A9A3D65-F279-8E44-9C94-E2755D04E7DF}"/>
              </a:ext>
            </a:extLst>
          </p:cNvPr>
          <p:cNvSpPr/>
          <p:nvPr userDrawn="1"/>
        </p:nvSpPr>
        <p:spPr bwMode="auto">
          <a:xfrm>
            <a:off x="5397516" y="1322641"/>
            <a:ext cx="3066863"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accent5"/>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 xmlns:a16="http://schemas.microsoft.com/office/drawing/2014/main" id="{6B112C95-A11D-AD4D-A7B2-9E6804B858B0}"/>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 xmlns:a16="http://schemas.microsoft.com/office/drawing/2014/main" id="{E9DBAEA5-86D3-1C48-A23F-DFEC2033F2D5}"/>
              </a:ext>
            </a:extLst>
          </p:cNvPr>
          <p:cNvSpPr/>
          <p:nvPr userDrawn="1"/>
        </p:nvSpPr>
        <p:spPr bwMode="auto">
          <a:xfrm>
            <a:off x="3911617" y="1912983"/>
            <a:ext cx="2351321" cy="3135094"/>
          </a:xfrm>
          <a:prstGeom prst="ellipse">
            <a:avLst/>
          </a:prstGeom>
          <a:solidFill>
            <a:schemeClr val="accent5"/>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 xmlns:a16="http://schemas.microsoft.com/office/drawing/2014/main" id="{1DF56E54-7992-824D-82AE-B2C8728E3F9F}"/>
              </a:ext>
            </a:extLst>
          </p:cNvPr>
          <p:cNvSpPr>
            <a:spLocks noGrp="1"/>
          </p:cNvSpPr>
          <p:nvPr>
            <p:ph type="pic" sz="quarter" idx="15"/>
          </p:nvPr>
        </p:nvSpPr>
        <p:spPr>
          <a:xfrm>
            <a:off x="5443966" y="1163638"/>
            <a:ext cx="2688110"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 xmlns:a16="http://schemas.microsoft.com/office/drawing/2014/main"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429546" y="2728078"/>
            <a:ext cx="1256183" cy="1651648"/>
          </a:xfrm>
          <a:prstGeom prst="rect">
            <a:avLst/>
          </a:prstGeom>
        </p:spPr>
      </p:pic>
      <p:sp>
        <p:nvSpPr>
          <p:cNvPr id="60" name="Title 59">
            <a:extLst>
              <a:ext uri="{FF2B5EF4-FFF2-40B4-BE49-F238E27FC236}">
                <a16:creationId xmlns="" xmlns:a16="http://schemas.microsoft.com/office/drawing/2014/main" id="{27BD7337-7BE8-074C-B6EC-BB8824CA14CA}"/>
              </a:ext>
            </a:extLst>
          </p:cNvPr>
          <p:cNvSpPr>
            <a:spLocks noGrp="1"/>
          </p:cNvSpPr>
          <p:nvPr>
            <p:ph type="title"/>
          </p:nvPr>
        </p:nvSpPr>
        <p:spPr>
          <a:xfrm>
            <a:off x="495397" y="1163639"/>
            <a:ext cx="3001518" cy="1325563"/>
          </a:xfrm>
        </p:spPr>
        <p:txBody>
          <a:bodyPr>
            <a:noAutofit/>
          </a:bodyPr>
          <a:lstStyle>
            <a:lvl1pPr>
              <a:defRPr sz="2700" b="1" cap="all" spc="113" baseline="0"/>
            </a:lvl1pPr>
          </a:lstStyle>
          <a:p>
            <a:r>
              <a:rPr lang="en-GB" dirty="0"/>
              <a:t>Click to edit Master title style</a:t>
            </a:r>
            <a:endParaRPr lang="x-none" dirty="0"/>
          </a:p>
        </p:txBody>
      </p:sp>
      <p:sp>
        <p:nvSpPr>
          <p:cNvPr id="62" name="Text Placeholder 61">
            <a:extLst>
              <a:ext uri="{FF2B5EF4-FFF2-40B4-BE49-F238E27FC236}">
                <a16:creationId xmlns="" xmlns:a16="http://schemas.microsoft.com/office/drawing/2014/main" id="{C5C34163-695A-0B41-96A3-10D3EE42A0FB}"/>
              </a:ext>
            </a:extLst>
          </p:cNvPr>
          <p:cNvSpPr>
            <a:spLocks noGrp="1"/>
          </p:cNvSpPr>
          <p:nvPr>
            <p:ph type="body" sz="quarter" idx="17"/>
          </p:nvPr>
        </p:nvSpPr>
        <p:spPr>
          <a:xfrm>
            <a:off x="495397" y="2728078"/>
            <a:ext cx="3028985" cy="3392306"/>
          </a:xfrm>
        </p:spPr>
        <p:txBody>
          <a:bodyPr/>
          <a:lstStyle>
            <a:lvl1pPr marL="0" indent="0">
              <a:buNone/>
              <a:defRPr>
                <a:latin typeface="+mj-lt"/>
              </a:defRPr>
            </a:lvl1pPr>
          </a:lstStyle>
          <a:p>
            <a:pPr lvl="0"/>
            <a:r>
              <a:rPr lang="en-GB" dirty="0"/>
              <a:t>Click to edit Master text styles</a:t>
            </a:r>
          </a:p>
        </p:txBody>
      </p:sp>
      <p:pic>
        <p:nvPicPr>
          <p:cNvPr id="11" name="Picture 10">
            <a:extLst>
              <a:ext uri="{FF2B5EF4-FFF2-40B4-BE49-F238E27FC236}">
                <a16:creationId xmlns="" xmlns:a16="http://schemas.microsoft.com/office/drawing/2014/main" id="{0789717D-A960-6944-8C34-130377D4BB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4" name="Picture 2">
            <a:extLst>
              <a:ext uri="{FF2B5EF4-FFF2-40B4-BE49-F238E27FC236}">
                <a16:creationId xmlns="" xmlns:a16="http://schemas.microsoft.com/office/drawing/2014/main" id="{D545E5B2-F713-3D48-9167-594DC052AA2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8077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1_사용자 지정 레이아웃">
    <p:bg>
      <p:bgRef idx="1003">
        <a:schemeClr val="bg2"/>
      </p:bgRef>
    </p:bg>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3046402" y="1635284"/>
            <a:ext cx="3100388" cy="4133850"/>
          </a:xfrm>
          <a:prstGeom prst="donut">
            <a:avLst/>
          </a:prstGeom>
        </p:spPr>
        <p:txBody>
          <a:bodyPr/>
          <a:lstStyle>
            <a:lvl1pPr>
              <a:defRPr>
                <a:latin typeface="+mj-lt"/>
              </a:defRPr>
            </a:lvl1pPr>
          </a:lstStyle>
          <a:p>
            <a:endParaRPr lang="ko-KR" altLang="en-US"/>
          </a:p>
        </p:txBody>
      </p:sp>
      <p:sp>
        <p:nvSpPr>
          <p:cNvPr id="2" name="Footer Placeholder 1">
            <a:extLst>
              <a:ext uri="{FF2B5EF4-FFF2-40B4-BE49-F238E27FC236}">
                <a16:creationId xmlns="" xmlns:a16="http://schemas.microsoft.com/office/drawing/2014/main" id="{3E3AEA3A-F3DB-FF43-84C6-D897D7A5F767}"/>
              </a:ext>
            </a:extLst>
          </p:cNvPr>
          <p:cNvSpPr>
            <a:spLocks noGrp="1"/>
          </p:cNvSpPr>
          <p:nvPr>
            <p:ph type="ftr" sz="quarter" idx="14"/>
          </p:nvPr>
        </p:nvSpPr>
        <p:spPr>
          <a:xfrm>
            <a:off x="1011415" y="6391077"/>
            <a:ext cx="737852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9" name="슬라이드 번호 개체 틀 12">
            <a:extLst>
              <a:ext uri="{FF2B5EF4-FFF2-40B4-BE49-F238E27FC236}">
                <a16:creationId xmlns="" xmlns:a16="http://schemas.microsoft.com/office/drawing/2014/main" id="{36307A0B-66EC-F54F-942E-0CFFAA931457}"/>
              </a:ext>
            </a:extLst>
          </p:cNvPr>
          <p:cNvSpPr txBox="1">
            <a:spLocks/>
          </p:cNvSpPr>
          <p:nvPr userDrawn="1"/>
        </p:nvSpPr>
        <p:spPr>
          <a:xfrm>
            <a:off x="4423500" y="-7215"/>
            <a:ext cx="297000" cy="784800"/>
          </a:xfrm>
          <a:prstGeom prst="rect">
            <a:avLst/>
          </a:prstGeom>
          <a:solidFill>
            <a:schemeClr val="tx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222080"/>
                </a:solidFill>
              </a:rPr>
              <a:pPr/>
              <a:t>‹#›</a:t>
            </a:fld>
            <a:endParaRPr lang="ko-KR" altLang="en-US" sz="1050">
              <a:solidFill>
                <a:srgbClr val="222080"/>
              </a:solidFill>
            </a:endParaRPr>
          </a:p>
        </p:txBody>
      </p:sp>
      <p:pic>
        <p:nvPicPr>
          <p:cNvPr id="11" name="Picture 10" descr="A picture containing text, clipart&#10;&#10;Description automatically generated">
            <a:extLst>
              <a:ext uri="{FF2B5EF4-FFF2-40B4-BE49-F238E27FC236}">
                <a16:creationId xmlns="" xmlns:a16="http://schemas.microsoft.com/office/drawing/2014/main" id="{8D90C908-5F14-8144-90C4-7F7FE8E178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sp>
        <p:nvSpPr>
          <p:cNvPr id="7" name="Title 6">
            <a:extLst>
              <a:ext uri="{FF2B5EF4-FFF2-40B4-BE49-F238E27FC236}">
                <a16:creationId xmlns="" xmlns:a16="http://schemas.microsoft.com/office/drawing/2014/main" id="{51684EB7-EB81-E647-83BB-9C8CC5E740C4}"/>
              </a:ext>
            </a:extLst>
          </p:cNvPr>
          <p:cNvSpPr>
            <a:spLocks noGrp="1"/>
          </p:cNvSpPr>
          <p:nvPr>
            <p:ph type="title" hasCustomPrompt="1"/>
          </p:nvPr>
        </p:nvSpPr>
        <p:spPr>
          <a:xfrm>
            <a:off x="2074762" y="2946279"/>
            <a:ext cx="5043669" cy="1325563"/>
          </a:xfrm>
        </p:spPr>
        <p:txBody>
          <a:bodyPr>
            <a:normAutofit/>
          </a:bodyPr>
          <a:lstStyle>
            <a:lvl1pPr algn="dist">
              <a:defRPr sz="4500" b="0" cap="all" spc="1050" baseline="0">
                <a:solidFill>
                  <a:schemeClr val="tx1"/>
                </a:solidFill>
              </a:defRPr>
            </a:lvl1pPr>
          </a:lstStyle>
          <a:p>
            <a:r>
              <a:rPr lang="en-GB" dirty="0"/>
              <a:t>Title</a:t>
            </a:r>
            <a:endParaRPr lang="x-none" dirty="0"/>
          </a:p>
        </p:txBody>
      </p:sp>
      <p:sp>
        <p:nvSpPr>
          <p:cNvPr id="12" name="Text Placeholder 18">
            <a:extLst>
              <a:ext uri="{FF2B5EF4-FFF2-40B4-BE49-F238E27FC236}">
                <a16:creationId xmlns="" xmlns:a16="http://schemas.microsoft.com/office/drawing/2014/main" id="{677BF99B-DA91-8E4A-8FF3-F98F16E251DA}"/>
              </a:ext>
            </a:extLst>
          </p:cNvPr>
          <p:cNvSpPr>
            <a:spLocks noGrp="1"/>
          </p:cNvSpPr>
          <p:nvPr>
            <p:ph type="body" sz="quarter" idx="19"/>
          </p:nvPr>
        </p:nvSpPr>
        <p:spPr>
          <a:xfrm>
            <a:off x="1084757" y="1594472"/>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3" name="Text Placeholder 33">
            <a:extLst>
              <a:ext uri="{FF2B5EF4-FFF2-40B4-BE49-F238E27FC236}">
                <a16:creationId xmlns="" xmlns:a16="http://schemas.microsoft.com/office/drawing/2014/main" id="{D28B912E-6151-574A-A77C-55D8C441D508}"/>
              </a:ext>
            </a:extLst>
          </p:cNvPr>
          <p:cNvSpPr>
            <a:spLocks noGrp="1"/>
          </p:cNvSpPr>
          <p:nvPr>
            <p:ph type="body" sz="quarter" idx="21" hasCustomPrompt="1"/>
          </p:nvPr>
        </p:nvSpPr>
        <p:spPr>
          <a:xfrm>
            <a:off x="1102617" y="1012743"/>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4" name="Text Placeholder 18">
            <a:extLst>
              <a:ext uri="{FF2B5EF4-FFF2-40B4-BE49-F238E27FC236}">
                <a16:creationId xmlns="" xmlns:a16="http://schemas.microsoft.com/office/drawing/2014/main" id="{BC912BF6-4784-AC49-ABBB-7DE80C0CD77B}"/>
              </a:ext>
            </a:extLst>
          </p:cNvPr>
          <p:cNvSpPr>
            <a:spLocks noGrp="1"/>
          </p:cNvSpPr>
          <p:nvPr>
            <p:ph type="body" sz="quarter" idx="22"/>
          </p:nvPr>
        </p:nvSpPr>
        <p:spPr>
          <a:xfrm>
            <a:off x="6427795" y="1577564"/>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5" name="Text Placeholder 33">
            <a:extLst>
              <a:ext uri="{FF2B5EF4-FFF2-40B4-BE49-F238E27FC236}">
                <a16:creationId xmlns="" xmlns:a16="http://schemas.microsoft.com/office/drawing/2014/main" id="{67859749-DC45-BC4B-A531-CBEAC069C699}"/>
              </a:ext>
            </a:extLst>
          </p:cNvPr>
          <p:cNvSpPr>
            <a:spLocks noGrp="1"/>
          </p:cNvSpPr>
          <p:nvPr>
            <p:ph type="body" sz="quarter" idx="23" hasCustomPrompt="1"/>
          </p:nvPr>
        </p:nvSpPr>
        <p:spPr>
          <a:xfrm>
            <a:off x="6445654" y="995835"/>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6" name="Text Placeholder 18">
            <a:extLst>
              <a:ext uri="{FF2B5EF4-FFF2-40B4-BE49-F238E27FC236}">
                <a16:creationId xmlns="" xmlns:a16="http://schemas.microsoft.com/office/drawing/2014/main" id="{73925DEB-ABA5-0843-A553-7AFDFE8981FE}"/>
              </a:ext>
            </a:extLst>
          </p:cNvPr>
          <p:cNvSpPr>
            <a:spLocks noGrp="1"/>
          </p:cNvSpPr>
          <p:nvPr>
            <p:ph type="body" sz="quarter" idx="24"/>
          </p:nvPr>
        </p:nvSpPr>
        <p:spPr>
          <a:xfrm>
            <a:off x="1011416" y="4579062"/>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7" name="Text Placeholder 33">
            <a:extLst>
              <a:ext uri="{FF2B5EF4-FFF2-40B4-BE49-F238E27FC236}">
                <a16:creationId xmlns="" xmlns:a16="http://schemas.microsoft.com/office/drawing/2014/main" id="{9696FBB3-67FD-0043-B01A-09CDB8CD01C4}"/>
              </a:ext>
            </a:extLst>
          </p:cNvPr>
          <p:cNvSpPr>
            <a:spLocks noGrp="1"/>
          </p:cNvSpPr>
          <p:nvPr>
            <p:ph type="body" sz="quarter" idx="25" hasCustomPrompt="1"/>
          </p:nvPr>
        </p:nvSpPr>
        <p:spPr>
          <a:xfrm>
            <a:off x="1029276" y="3997333"/>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8" name="Text Placeholder 18">
            <a:extLst>
              <a:ext uri="{FF2B5EF4-FFF2-40B4-BE49-F238E27FC236}">
                <a16:creationId xmlns="" xmlns:a16="http://schemas.microsoft.com/office/drawing/2014/main" id="{33618924-F76D-A940-B757-1BECE5861DEE}"/>
              </a:ext>
            </a:extLst>
          </p:cNvPr>
          <p:cNvSpPr>
            <a:spLocks noGrp="1"/>
          </p:cNvSpPr>
          <p:nvPr>
            <p:ph type="body" sz="quarter" idx="26"/>
          </p:nvPr>
        </p:nvSpPr>
        <p:spPr>
          <a:xfrm>
            <a:off x="6428292" y="4548154"/>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9" name="Text Placeholder 33">
            <a:extLst>
              <a:ext uri="{FF2B5EF4-FFF2-40B4-BE49-F238E27FC236}">
                <a16:creationId xmlns="" xmlns:a16="http://schemas.microsoft.com/office/drawing/2014/main" id="{C34A8BBC-2ACF-F748-9ED7-B7B1E68563F8}"/>
              </a:ext>
            </a:extLst>
          </p:cNvPr>
          <p:cNvSpPr>
            <a:spLocks noGrp="1"/>
          </p:cNvSpPr>
          <p:nvPr>
            <p:ph type="body" sz="quarter" idx="27" hasCustomPrompt="1"/>
          </p:nvPr>
        </p:nvSpPr>
        <p:spPr>
          <a:xfrm>
            <a:off x="6446152" y="3966425"/>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20" name="Text Placeholder 33">
            <a:extLst>
              <a:ext uri="{FF2B5EF4-FFF2-40B4-BE49-F238E27FC236}">
                <a16:creationId xmlns="" xmlns:a16="http://schemas.microsoft.com/office/drawing/2014/main" id="{86A8B4AA-4E68-2E49-9537-959D3441E9FE}"/>
              </a:ext>
            </a:extLst>
          </p:cNvPr>
          <p:cNvSpPr>
            <a:spLocks noGrp="1"/>
          </p:cNvSpPr>
          <p:nvPr>
            <p:ph type="body" sz="quarter" idx="28" hasCustomPrompt="1"/>
          </p:nvPr>
        </p:nvSpPr>
        <p:spPr>
          <a:xfrm>
            <a:off x="3159889" y="968327"/>
            <a:ext cx="2937206" cy="641331"/>
          </a:xfrm>
        </p:spPr>
        <p:txBody>
          <a:bodyPr>
            <a:noAutofit/>
          </a:bodyPr>
          <a:lstStyle>
            <a:lvl1pPr marL="0" indent="0" algn="dist">
              <a:buNone/>
              <a:defRPr sz="3750" cap="all" baseline="0">
                <a:solidFill>
                  <a:schemeClr val="tx2"/>
                </a:solidFill>
                <a:latin typeface="+mj-lt"/>
              </a:defRPr>
            </a:lvl1pPr>
          </a:lstStyle>
          <a:p>
            <a:pPr lvl="0"/>
            <a:r>
              <a:rPr lang="en-GB" dirty="0"/>
              <a:t>Title</a:t>
            </a:r>
            <a:endParaRPr lang="x-none" dirty="0"/>
          </a:p>
        </p:txBody>
      </p:sp>
      <p:grpSp>
        <p:nvGrpSpPr>
          <p:cNvPr id="21" name="그룹 33">
            <a:extLst>
              <a:ext uri="{FF2B5EF4-FFF2-40B4-BE49-F238E27FC236}">
                <a16:creationId xmlns="" xmlns:a16="http://schemas.microsoft.com/office/drawing/2014/main" id="{DE1A5746-06EA-2043-A052-E0DB8072794A}"/>
              </a:ext>
            </a:extLst>
          </p:cNvPr>
          <p:cNvGrpSpPr/>
          <p:nvPr userDrawn="1"/>
        </p:nvGrpSpPr>
        <p:grpSpPr>
          <a:xfrm>
            <a:off x="2700339" y="2075772"/>
            <a:ext cx="828674" cy="644403"/>
            <a:chOff x="3600451" y="2075771"/>
            <a:chExt cx="1104899" cy="644403"/>
          </a:xfrm>
          <a:solidFill>
            <a:schemeClr val="accent5"/>
          </a:solidFill>
        </p:grpSpPr>
        <p:sp>
          <p:nvSpPr>
            <p:cNvPr id="22" name="타원 24">
              <a:extLst>
                <a:ext uri="{FF2B5EF4-FFF2-40B4-BE49-F238E27FC236}">
                  <a16:creationId xmlns="" xmlns:a16="http://schemas.microsoft.com/office/drawing/2014/main" id="{49CA3906-C47C-8E42-991D-36A4F553B710}"/>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3" name="꺾인 연결선 26">
              <a:extLst>
                <a:ext uri="{FF2B5EF4-FFF2-40B4-BE49-F238E27FC236}">
                  <a16:creationId xmlns="" xmlns:a16="http://schemas.microsoft.com/office/drawing/2014/main" id="{36F9E062-B41B-3B48-B539-F36D047C439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4" name="그룹 34">
            <a:extLst>
              <a:ext uri="{FF2B5EF4-FFF2-40B4-BE49-F238E27FC236}">
                <a16:creationId xmlns="" xmlns:a16="http://schemas.microsoft.com/office/drawing/2014/main" id="{46F19EC3-B947-8048-8092-CA7B36605C2C}"/>
              </a:ext>
            </a:extLst>
          </p:cNvPr>
          <p:cNvGrpSpPr/>
          <p:nvPr userDrawn="1"/>
        </p:nvGrpSpPr>
        <p:grpSpPr>
          <a:xfrm flipV="1">
            <a:off x="2675335" y="5431662"/>
            <a:ext cx="828674" cy="623973"/>
            <a:chOff x="3600451" y="2075771"/>
            <a:chExt cx="1104899" cy="644403"/>
          </a:xfrm>
          <a:solidFill>
            <a:schemeClr val="accent5"/>
          </a:solidFill>
        </p:grpSpPr>
        <p:sp>
          <p:nvSpPr>
            <p:cNvPr id="25" name="타원 35">
              <a:extLst>
                <a:ext uri="{FF2B5EF4-FFF2-40B4-BE49-F238E27FC236}">
                  <a16:creationId xmlns="" xmlns:a16="http://schemas.microsoft.com/office/drawing/2014/main" id="{4A84268E-44A1-8743-900B-6E3A4E62BD5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6" name="꺾인 연결선 36">
              <a:extLst>
                <a:ext uri="{FF2B5EF4-FFF2-40B4-BE49-F238E27FC236}">
                  <a16:creationId xmlns="" xmlns:a16="http://schemas.microsoft.com/office/drawing/2014/main" id="{0DCF5A1B-1F55-7E4F-90FD-350316806A7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7" name="그룹 48">
            <a:extLst>
              <a:ext uri="{FF2B5EF4-FFF2-40B4-BE49-F238E27FC236}">
                <a16:creationId xmlns="" xmlns:a16="http://schemas.microsoft.com/office/drawing/2014/main" id="{1784FFA7-A026-C64C-897B-1A08B44886FA}"/>
              </a:ext>
            </a:extLst>
          </p:cNvPr>
          <p:cNvGrpSpPr/>
          <p:nvPr userDrawn="1"/>
        </p:nvGrpSpPr>
        <p:grpSpPr>
          <a:xfrm flipH="1">
            <a:off x="5654376" y="2075771"/>
            <a:ext cx="840179" cy="644403"/>
            <a:chOff x="3600451" y="2075771"/>
            <a:chExt cx="1104899" cy="644403"/>
          </a:xfrm>
          <a:solidFill>
            <a:schemeClr val="accent5"/>
          </a:solidFill>
        </p:grpSpPr>
        <p:sp>
          <p:nvSpPr>
            <p:cNvPr id="28" name="타원 49">
              <a:extLst>
                <a:ext uri="{FF2B5EF4-FFF2-40B4-BE49-F238E27FC236}">
                  <a16:creationId xmlns="" xmlns:a16="http://schemas.microsoft.com/office/drawing/2014/main" id="{31BC3776-E9BA-9446-A61F-89C0C79CFD27}"/>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9" name="꺾인 연결선 50">
              <a:extLst>
                <a:ext uri="{FF2B5EF4-FFF2-40B4-BE49-F238E27FC236}">
                  <a16:creationId xmlns="" xmlns:a16="http://schemas.microsoft.com/office/drawing/2014/main" id="{B9DBAC5C-51CA-BC43-A676-52135782ED53}"/>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그룹 51">
            <a:extLst>
              <a:ext uri="{FF2B5EF4-FFF2-40B4-BE49-F238E27FC236}">
                <a16:creationId xmlns="" xmlns:a16="http://schemas.microsoft.com/office/drawing/2014/main" id="{CF837B76-81AE-E04D-9248-9FFCE6DA7AA8}"/>
              </a:ext>
            </a:extLst>
          </p:cNvPr>
          <p:cNvGrpSpPr/>
          <p:nvPr userDrawn="1"/>
        </p:nvGrpSpPr>
        <p:grpSpPr>
          <a:xfrm flipH="1" flipV="1">
            <a:off x="5629372" y="5431660"/>
            <a:ext cx="840179" cy="623973"/>
            <a:chOff x="3600451" y="2075771"/>
            <a:chExt cx="1104899" cy="644403"/>
          </a:xfrm>
          <a:solidFill>
            <a:schemeClr val="accent5"/>
          </a:solidFill>
        </p:grpSpPr>
        <p:sp>
          <p:nvSpPr>
            <p:cNvPr id="31" name="타원 52">
              <a:extLst>
                <a:ext uri="{FF2B5EF4-FFF2-40B4-BE49-F238E27FC236}">
                  <a16:creationId xmlns="" xmlns:a16="http://schemas.microsoft.com/office/drawing/2014/main" id="{AB531374-0572-1E49-87CA-9E9DC81535B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32" name="꺾인 연결선 53">
              <a:extLst>
                <a:ext uri="{FF2B5EF4-FFF2-40B4-BE49-F238E27FC236}">
                  <a16:creationId xmlns="" xmlns:a16="http://schemas.microsoft.com/office/drawing/2014/main" id="{6D0B6CFC-B97D-D44B-ACDF-A62366E35D5D}"/>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931891"/>
      </p:ext>
    </p:extLst>
  </p:cSld>
  <p:clrMapOvr>
    <a:overrideClrMapping bg1="dk1" tx1="lt1" bg2="dk2" tx2="lt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3_Title_subtitle_only">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916CF0D-67F9-445E-8029-EA12D63789D3}"/>
              </a:ext>
            </a:extLst>
          </p:cNvPr>
          <p:cNvSpPr>
            <a:spLocks noGrp="1"/>
          </p:cNvSpPr>
          <p:nvPr>
            <p:ph type="title" hasCustomPrompt="1"/>
          </p:nvPr>
        </p:nvSpPr>
        <p:spPr>
          <a:xfrm>
            <a:off x="628650" y="769998"/>
            <a:ext cx="7886700" cy="880354"/>
          </a:xfrm>
        </p:spPr>
        <p:txBody>
          <a:bodyPr anchor="t">
            <a:normAutofit/>
          </a:bodyPr>
          <a:lstStyle>
            <a:lvl1pPr algn="ctr">
              <a:lnSpc>
                <a:spcPct val="100000"/>
              </a:lnSpc>
              <a:defRPr sz="3750">
                <a:solidFill>
                  <a:schemeClr val="tx1"/>
                </a:solidFill>
                <a:latin typeface="+mj-lt"/>
              </a:defRPr>
            </a:lvl1pPr>
          </a:lstStyle>
          <a:p>
            <a:r>
              <a:rPr lang="en-US" altLang="ko-KR" dirty="0"/>
              <a:t>INSERT TITLE HERE</a:t>
            </a:r>
            <a:endParaRPr lang="ko-KR" altLang="en-US" dirty="0"/>
          </a:p>
        </p:txBody>
      </p:sp>
      <p:sp>
        <p:nvSpPr>
          <p:cNvPr id="6" name="Footer Placeholder 5">
            <a:extLst>
              <a:ext uri="{FF2B5EF4-FFF2-40B4-BE49-F238E27FC236}">
                <a16:creationId xmlns="" xmlns:a16="http://schemas.microsoft.com/office/drawing/2014/main" id="{FA683F2E-EAEB-804D-8D32-885FB47EEAE6}"/>
              </a:ext>
            </a:extLst>
          </p:cNvPr>
          <p:cNvSpPr>
            <a:spLocks noGrp="1"/>
          </p:cNvSpPr>
          <p:nvPr>
            <p:ph type="ftr" sz="quarter" idx="10"/>
          </p:nvPr>
        </p:nvSpPr>
        <p:spPr>
          <a:xfrm>
            <a:off x="1648242" y="6344775"/>
            <a:ext cx="6697495" cy="36998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6" name="슬라이드 번호 개체 틀 12">
            <a:extLst>
              <a:ext uri="{FF2B5EF4-FFF2-40B4-BE49-F238E27FC236}">
                <a16:creationId xmlns="" xmlns:a16="http://schemas.microsoft.com/office/drawing/2014/main" id="{E137174F-6BE3-944D-992B-9DD15242C044}"/>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38" name="Text Placeholder 37">
            <a:extLst>
              <a:ext uri="{FF2B5EF4-FFF2-40B4-BE49-F238E27FC236}">
                <a16:creationId xmlns="" xmlns:a16="http://schemas.microsoft.com/office/drawing/2014/main" id="{A3AE8DB3-D959-DF49-AE2F-2597C8D6C0AC}"/>
              </a:ext>
            </a:extLst>
          </p:cNvPr>
          <p:cNvSpPr>
            <a:spLocks noGrp="1"/>
          </p:cNvSpPr>
          <p:nvPr>
            <p:ph type="body" sz="quarter" idx="11" hasCustomPrompt="1"/>
          </p:nvPr>
        </p:nvSpPr>
        <p:spPr>
          <a:xfrm>
            <a:off x="1086446" y="1693051"/>
            <a:ext cx="6971109" cy="370536"/>
          </a:xfrm>
        </p:spPr>
        <p:txBody>
          <a:bodyPr anchor="ctr">
            <a:normAutofit/>
          </a:bodyPr>
          <a:lstStyle>
            <a:lvl1pPr marL="0" indent="0" algn="ctr">
              <a:buNone/>
              <a:defRPr sz="1500" b="0" cap="none" baseline="0">
                <a:solidFill>
                  <a:schemeClr val="accent1"/>
                </a:solidFill>
              </a:defRPr>
            </a:lvl1pPr>
          </a:lstStyle>
          <a:p>
            <a:pPr lvl="0"/>
            <a:r>
              <a:rPr lang="en-GB" dirty="0"/>
              <a:t>Subtitle</a:t>
            </a:r>
          </a:p>
        </p:txBody>
      </p:sp>
      <p:pic>
        <p:nvPicPr>
          <p:cNvPr id="9" name="Picture 8">
            <a:extLst>
              <a:ext uri="{FF2B5EF4-FFF2-40B4-BE49-F238E27FC236}">
                <a16:creationId xmlns="" xmlns:a16="http://schemas.microsoft.com/office/drawing/2014/main" id="{0F65C790-B095-2544-B383-AB219D04EC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0" name="Picture 2">
            <a:extLst>
              <a:ext uri="{FF2B5EF4-FFF2-40B4-BE49-F238E27FC236}">
                <a16:creationId xmlns="" xmlns:a16="http://schemas.microsoft.com/office/drawing/2014/main" id="{1A636961-1713-CF47-9DCB-8E8EF8467C2B}"/>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47933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cSld name="4_제목만">
    <p:bg>
      <p:bgPr>
        <a:solidFill>
          <a:schemeClr val="bg1"/>
        </a:solidFill>
        <a:effectLst/>
      </p:bgPr>
    </p:bg>
    <p:spTree>
      <p:nvGrpSpPr>
        <p:cNvPr id="1" name=""/>
        <p:cNvGrpSpPr/>
        <p:nvPr/>
      </p:nvGrpSpPr>
      <p:grpSpPr>
        <a:xfrm>
          <a:off x="0" y="0"/>
          <a:ext cx="0" cy="0"/>
          <a:chOff x="0" y="0"/>
          <a:chExt cx="0" cy="0"/>
        </a:xfrm>
      </p:grpSpPr>
      <p:sp>
        <p:nvSpPr>
          <p:cNvPr id="13" name="직사각형 12">
            <a:extLst>
              <a:ext uri="{FF2B5EF4-FFF2-40B4-BE49-F238E27FC236}">
                <a16:creationId xmlns="" xmlns:a16="http://schemas.microsoft.com/office/drawing/2014/main" id="{2230EDC4-B976-4448-9342-42D2413F8DD2}"/>
              </a:ext>
            </a:extLst>
          </p:cNvPr>
          <p:cNvSpPr/>
          <p:nvPr/>
        </p:nvSpPr>
        <p:spPr>
          <a:xfrm>
            <a:off x="0" y="0"/>
            <a:ext cx="9144000" cy="6858000"/>
          </a:xfrm>
          <a:prstGeom prst="rect">
            <a:avLst/>
          </a:prstGeom>
          <a:solidFill>
            <a:srgbClr val="F7F6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ko-KR" altLang="en-US" sz="1350" dirty="0">
              <a:solidFill>
                <a:srgbClr val="FFFFFF"/>
              </a:solidFill>
            </a:endParaRPr>
          </a:p>
        </p:txBody>
      </p:sp>
      <p:sp>
        <p:nvSpPr>
          <p:cNvPr id="2" name="제목 1"/>
          <p:cNvSpPr>
            <a:spLocks noGrp="1"/>
          </p:cNvSpPr>
          <p:nvPr>
            <p:ph type="title"/>
          </p:nvPr>
        </p:nvSpPr>
        <p:spPr>
          <a:xfrm>
            <a:off x="431999" y="115200"/>
            <a:ext cx="8280900" cy="778098"/>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685800" rtl="0" eaLnBrk="1" fontAlgn="base" latinLnBrk="1" hangingPunct="1">
              <a:spcBef>
                <a:spcPct val="0"/>
              </a:spcBef>
              <a:spcAft>
                <a:spcPct val="0"/>
              </a:spcAft>
              <a:buNone/>
              <a:defRPr lang="ko-KR" altLang="en-US" sz="2700" b="1" kern="1200" baseline="0">
                <a:solidFill>
                  <a:srgbClr val="262E5F"/>
                </a:solidFill>
                <a:latin typeface="+mj-lt"/>
                <a:ea typeface="맑은 고딕" panose="020B0503020000020004" pitchFamily="50" charset="-127"/>
                <a:cs typeface="+mj-cs"/>
              </a:defRPr>
            </a:lvl1pPr>
          </a:lstStyle>
          <a:p>
            <a:r>
              <a:rPr lang="ko-KR" altLang="en-US"/>
              <a:t>마스터 제목 스타일 편집</a:t>
            </a:r>
            <a:endParaRPr lang="ko-KR" altLang="en-US" dirty="0"/>
          </a:p>
        </p:txBody>
      </p:sp>
      <p:sp>
        <p:nvSpPr>
          <p:cNvPr id="3" name="날짜 개체 틀 2"/>
          <p:cNvSpPr>
            <a:spLocks noGrp="1"/>
          </p:cNvSpPr>
          <p:nvPr>
            <p:ph type="dt" sz="half" idx="10"/>
          </p:nvPr>
        </p:nvSpPr>
        <p:spPr/>
        <p:txBody>
          <a:bodyPr/>
          <a:lstStyle/>
          <a:p>
            <a:pPr defTabSz="342900"/>
            <a:endParaRPr lang="ko-KR" altLang="en-US">
              <a:solidFill>
                <a:srgbClr val="222080"/>
              </a:solidFill>
            </a:endParaRPr>
          </a:p>
        </p:txBody>
      </p:sp>
      <p:sp>
        <p:nvSpPr>
          <p:cNvPr id="4" name="바닥글 개체 틀 3"/>
          <p:cNvSpPr>
            <a:spLocks noGrp="1"/>
          </p:cNvSpPr>
          <p:nvPr>
            <p:ph type="ftr" sz="quarter" idx="11"/>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 name="슬라이드 번호 개체 틀 4"/>
          <p:cNvSpPr>
            <a:spLocks noGrp="1"/>
          </p:cNvSpPr>
          <p:nvPr>
            <p:ph type="sldNum" sz="quarter" idx="12"/>
          </p:nvPr>
        </p:nvSpPr>
        <p:spPr/>
        <p:txBody>
          <a:bodyPr/>
          <a:lstStyle/>
          <a:p>
            <a:fld id="{FD9960C5-B0B3-4566-AE49-E4A6D2C8B6D1}"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57307120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248869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01_Title Slide">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 xmlns:a16="http://schemas.microsoft.com/office/drawing/2014/main" id="{8B61104C-677B-6F43-85D7-55027E972F6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4657" t="23561"/>
          <a:stretch/>
        </p:blipFill>
        <p:spPr bwMode="auto">
          <a:xfrm>
            <a:off x="1" y="-2"/>
            <a:ext cx="4010726" cy="524214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8">
            <a:extLst>
              <a:ext uri="{FF2B5EF4-FFF2-40B4-BE49-F238E27FC236}">
                <a16:creationId xmlns="" xmlns:a16="http://schemas.microsoft.com/office/drawing/2014/main" id="{3D135A81-65C3-1044-ADDD-43EF917C31C1}"/>
              </a:ext>
            </a:extLst>
          </p:cNvPr>
          <p:cNvSpPr>
            <a:spLocks noGrp="1"/>
          </p:cNvSpPr>
          <p:nvPr>
            <p:ph type="body" sz="quarter" idx="18" hasCustomPrompt="1"/>
          </p:nvPr>
        </p:nvSpPr>
        <p:spPr>
          <a:xfrm>
            <a:off x="2395602" y="2420009"/>
            <a:ext cx="5749447" cy="2006600"/>
          </a:xfrm>
        </p:spPr>
        <p:txBody>
          <a:bodyPr>
            <a:noAutofit/>
          </a:bodyPr>
          <a:lstStyle>
            <a:lvl1pPr marL="0" indent="0">
              <a:buNone/>
              <a:defRPr sz="6000" b="1" cap="none" baseline="0">
                <a:solidFill>
                  <a:schemeClr val="bg2">
                    <a:lumMod val="75000"/>
                  </a:schemeClr>
                </a:solidFill>
                <a:latin typeface="+mn-lt"/>
                <a:ea typeface="Helvetica Neue" panose="02000503000000020004" pitchFamily="2" charset="0"/>
                <a:cs typeface="Helvetica Neue" panose="02000503000000020004" pitchFamily="2" charset="0"/>
              </a:defRPr>
            </a:lvl1pPr>
          </a:lstStyle>
          <a:p>
            <a:pPr lvl="0"/>
            <a:r>
              <a:rPr lang="en-GB" dirty="0"/>
              <a:t>Title</a:t>
            </a:r>
          </a:p>
        </p:txBody>
      </p:sp>
      <p:sp>
        <p:nvSpPr>
          <p:cNvPr id="9" name="Text Placeholder 11">
            <a:extLst>
              <a:ext uri="{FF2B5EF4-FFF2-40B4-BE49-F238E27FC236}">
                <a16:creationId xmlns="" xmlns:a16="http://schemas.microsoft.com/office/drawing/2014/main" id="{DD5BEB8A-43C3-3E48-81C9-CBB779AEE9F3}"/>
              </a:ext>
            </a:extLst>
          </p:cNvPr>
          <p:cNvSpPr>
            <a:spLocks noGrp="1"/>
          </p:cNvSpPr>
          <p:nvPr>
            <p:ph type="body" sz="quarter" idx="19"/>
          </p:nvPr>
        </p:nvSpPr>
        <p:spPr>
          <a:xfrm>
            <a:off x="2395602" y="4683770"/>
            <a:ext cx="5824603"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0" name="Text Placeholder 11">
            <a:extLst>
              <a:ext uri="{FF2B5EF4-FFF2-40B4-BE49-F238E27FC236}">
                <a16:creationId xmlns="" xmlns:a16="http://schemas.microsoft.com/office/drawing/2014/main" id="{12D0491A-DF8C-EF4F-B9C3-9FCD6BB7E6A2}"/>
              </a:ext>
            </a:extLst>
          </p:cNvPr>
          <p:cNvSpPr>
            <a:spLocks noGrp="1"/>
          </p:cNvSpPr>
          <p:nvPr>
            <p:ph type="body" sz="quarter" idx="20" hasCustomPrompt="1"/>
          </p:nvPr>
        </p:nvSpPr>
        <p:spPr>
          <a:xfrm>
            <a:off x="6320118" y="163865"/>
            <a:ext cx="2659655"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itle 1">
            <a:extLst>
              <a:ext uri="{FF2B5EF4-FFF2-40B4-BE49-F238E27FC236}">
                <a16:creationId xmlns="" xmlns:a16="http://schemas.microsoft.com/office/drawing/2014/main" id="{658EDEE1-8AC4-F347-B6FF-158E4DE04315}"/>
              </a:ext>
            </a:extLst>
          </p:cNvPr>
          <p:cNvSpPr txBox="1">
            <a:spLocks noChangeAspect="1"/>
          </p:cNvSpPr>
          <p:nvPr userDrawn="1"/>
        </p:nvSpPr>
        <p:spPr>
          <a:xfrm>
            <a:off x="7207773" y="6442430"/>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2" name="Graphic 11">
            <a:extLst>
              <a:ext uri="{FF2B5EF4-FFF2-40B4-BE49-F238E27FC236}">
                <a16:creationId xmlns="" xmlns:a16="http://schemas.microsoft.com/office/drawing/2014/main" id="{73C9E1DF-CE37-7A49-A3B7-C4A4EF7A047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605725" y="6372763"/>
            <a:ext cx="243000" cy="324000"/>
          </a:xfrm>
          <a:prstGeom prst="rect">
            <a:avLst/>
          </a:prstGeom>
        </p:spPr>
      </p:pic>
      <p:sp>
        <p:nvSpPr>
          <p:cNvPr id="13" name="바닥글 개체 틀 3">
            <a:extLst>
              <a:ext uri="{FF2B5EF4-FFF2-40B4-BE49-F238E27FC236}">
                <a16:creationId xmlns="" xmlns:a16="http://schemas.microsoft.com/office/drawing/2014/main" id="{B2B41314-E0AF-BF4C-93F3-F23FEA860474}"/>
              </a:ext>
            </a:extLst>
          </p:cNvPr>
          <p:cNvSpPr>
            <a:spLocks noGrp="1"/>
          </p:cNvSpPr>
          <p:nvPr>
            <p:ph type="ftr" sz="quarter" idx="11"/>
          </p:nvPr>
        </p:nvSpPr>
        <p:spPr>
          <a:xfrm>
            <a:off x="2395602" y="6353706"/>
            <a:ext cx="4593922" cy="49291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14" name="Picture 2">
            <a:extLst>
              <a:ext uri="{FF2B5EF4-FFF2-40B4-BE49-F238E27FC236}">
                <a16:creationId xmlns="" xmlns:a16="http://schemas.microsoft.com/office/drawing/2014/main" id="{64AE2ADF-8610-C24E-A43C-7742771DA71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C097CC0C-8552-B046-B7F6-F930B5523D8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086273" y="6424138"/>
            <a:ext cx="243000" cy="269999"/>
          </a:xfrm>
          <a:prstGeom prst="rect">
            <a:avLst/>
          </a:prstGeom>
        </p:spPr>
      </p:pic>
      <p:pic>
        <p:nvPicPr>
          <p:cNvPr id="16" name="Picture 15">
            <a:extLst>
              <a:ext uri="{FF2B5EF4-FFF2-40B4-BE49-F238E27FC236}">
                <a16:creationId xmlns="" xmlns:a16="http://schemas.microsoft.com/office/drawing/2014/main" id="{31B7AED5-BAC3-4D4A-BD2F-8D627ED172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29214" y="6353705"/>
            <a:ext cx="907694" cy="432000"/>
          </a:xfrm>
          <a:prstGeom prst="rect">
            <a:avLst/>
          </a:prstGeom>
        </p:spPr>
      </p:pic>
    </p:spTree>
    <p:extLst>
      <p:ext uri="{BB962C8B-B14F-4D97-AF65-F5344CB8AC3E}">
        <p14:creationId xmlns:p14="http://schemas.microsoft.com/office/powerpoint/2010/main" val="58275468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Title_1_light_background">
    <p:bg>
      <p:bgRef idx="1001">
        <a:schemeClr val="bg1"/>
      </p:bgRef>
    </p:bg>
    <p:spTree>
      <p:nvGrpSpPr>
        <p:cNvPr id="1" name=""/>
        <p:cNvGrpSpPr/>
        <p:nvPr/>
      </p:nvGrpSpPr>
      <p:grpSpPr>
        <a:xfrm>
          <a:off x="0" y="0"/>
          <a:ext cx="0" cy="0"/>
          <a:chOff x="0" y="0"/>
          <a:chExt cx="0" cy="0"/>
        </a:xfrm>
      </p:grpSpPr>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 xmlns:a16="http://schemas.microsoft.com/office/drawing/2014/main" id="{C167E905-9829-3A48-B64E-3F05C83C529D}"/>
              </a:ext>
            </a:extLst>
          </p:cNvPr>
          <p:cNvSpPr>
            <a:spLocks noGrp="1"/>
          </p:cNvSpPr>
          <p:nvPr>
            <p:ph type="body" sz="quarter" idx="18" hasCustomPrompt="1"/>
          </p:nvPr>
        </p:nvSpPr>
        <p:spPr>
          <a:xfrm>
            <a:off x="1933575" y="3749742"/>
            <a:ext cx="6915150" cy="2006600"/>
          </a:xfrm>
        </p:spPr>
        <p:txBody>
          <a:bodyPr>
            <a:noAutofit/>
          </a:bodyPr>
          <a:lstStyle>
            <a:lvl1pPr marL="0" indent="0" algn="r">
              <a:buNone/>
              <a:defRPr sz="6000" b="1">
                <a:solidFill>
                  <a:schemeClr val="bg2"/>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72020A61-98B8-4D42-B44D-28436F578240}"/>
              </a:ext>
            </a:extLst>
          </p:cNvPr>
          <p:cNvSpPr>
            <a:spLocks noGrp="1"/>
          </p:cNvSpPr>
          <p:nvPr>
            <p:ph type="body" sz="quarter" idx="19"/>
          </p:nvPr>
        </p:nvSpPr>
        <p:spPr>
          <a:xfrm>
            <a:off x="4695825" y="3038475"/>
            <a:ext cx="4152900" cy="520700"/>
          </a:xfrm>
        </p:spPr>
        <p:txBody>
          <a:bodyPr/>
          <a:lstStyle>
            <a:lvl1pPr marL="0" indent="0" algn="r">
              <a:buNone/>
              <a:defRPr b="0" i="0">
                <a:solidFill>
                  <a:schemeClr val="accent3">
                    <a:lumMod val="75000"/>
                  </a:schemeClr>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 xmlns:a16="http://schemas.microsoft.com/office/drawing/2014/main" id="{EEB0AF54-F642-CC4C-A853-9CACB1646C6C}"/>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accent6"/>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 xmlns:a16="http://schemas.microsoft.com/office/drawing/2014/main" id="{59D6FC93-08E4-3643-8D34-1D4297EB1D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51108" y="208743"/>
            <a:ext cx="243000" cy="269999"/>
          </a:xfrm>
          <a:prstGeom prst="rect">
            <a:avLst/>
          </a:prstGeom>
        </p:spPr>
      </p:pic>
      <p:sp>
        <p:nvSpPr>
          <p:cNvPr id="15" name="Title 1">
            <a:extLst>
              <a:ext uri="{FF2B5EF4-FFF2-40B4-BE49-F238E27FC236}">
                <a16:creationId xmlns="" xmlns:a16="http://schemas.microsoft.com/office/drawing/2014/main" id="{F1C04362-43E0-8443-9DD7-E8C7838A0A0B}"/>
              </a:ext>
            </a:extLst>
          </p:cNvPr>
          <p:cNvSpPr txBox="1">
            <a:spLocks noChangeAspect="1"/>
          </p:cNvSpPr>
          <p:nvPr userDrawn="1"/>
        </p:nvSpPr>
        <p:spPr>
          <a:xfrm>
            <a:off x="7819789" y="212646"/>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6" name="Graphic 15">
            <a:extLst>
              <a:ext uri="{FF2B5EF4-FFF2-40B4-BE49-F238E27FC236}">
                <a16:creationId xmlns="" xmlns:a16="http://schemas.microsoft.com/office/drawing/2014/main"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605725" y="6372763"/>
            <a:ext cx="243000" cy="324000"/>
          </a:xfrm>
          <a:prstGeom prst="rect">
            <a:avLst/>
          </a:prstGeom>
        </p:spPr>
      </p:pic>
      <p:sp>
        <p:nvSpPr>
          <p:cNvPr id="4" name="바닥글 개체 틀 3"/>
          <p:cNvSpPr>
            <a:spLocks noGrp="1"/>
          </p:cNvSpPr>
          <p:nvPr>
            <p:ph type="ftr" sz="quarter" idx="11"/>
          </p:nvPr>
        </p:nvSpPr>
        <p:spPr>
          <a:xfrm>
            <a:off x="1380403" y="6356351"/>
            <a:ext cx="7018298"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18" name="Picture 17">
            <a:extLst>
              <a:ext uri="{FF2B5EF4-FFF2-40B4-BE49-F238E27FC236}">
                <a16:creationId xmlns="" xmlns:a16="http://schemas.microsoft.com/office/drawing/2014/main" id="{3F26B505-CC0E-A247-B5EB-95E9D39260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spTree>
    <p:extLst>
      <p:ext uri="{BB962C8B-B14F-4D97-AF65-F5344CB8AC3E}">
        <p14:creationId xmlns:p14="http://schemas.microsoft.com/office/powerpoint/2010/main" val="1993159662"/>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Title_1_with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a:xfrm>
            <a:off x="1721224" y="6356351"/>
            <a:ext cx="5972222" cy="33226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 name="슬라이드 번호 개체 틀 4"/>
          <p:cNvSpPr>
            <a:spLocks noGrp="1"/>
          </p:cNvSpPr>
          <p:nvPr>
            <p:ph type="sldNum" sz="quarter" idx="12"/>
          </p:nvPr>
        </p:nvSpPr>
        <p:spPr>
          <a:xfrm>
            <a:off x="8441453" y="6356351"/>
            <a:ext cx="485775" cy="365125"/>
          </a:xfrm>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9" name="Text Placeholder 8">
            <a:extLst>
              <a:ext uri="{FF2B5EF4-FFF2-40B4-BE49-F238E27FC236}">
                <a16:creationId xmlns="" xmlns:a16="http://schemas.microsoft.com/office/drawing/2014/main" id="{80992362-4125-4340-9966-541A34DE2055}"/>
              </a:ext>
            </a:extLst>
          </p:cNvPr>
          <p:cNvSpPr>
            <a:spLocks noGrp="1"/>
          </p:cNvSpPr>
          <p:nvPr>
            <p:ph type="body" sz="quarter" idx="18" hasCustomPrompt="1"/>
          </p:nvPr>
        </p:nvSpPr>
        <p:spPr>
          <a:xfrm>
            <a:off x="1933575" y="3749742"/>
            <a:ext cx="6915150" cy="2006600"/>
          </a:xfrm>
        </p:spPr>
        <p:txBody>
          <a:bodyPr anchor="ctr">
            <a:normAutofit/>
          </a:bodyPr>
          <a:lstStyle>
            <a:lvl1pPr marL="0" indent="0" algn="r">
              <a:buNone/>
              <a:defRPr sz="6000" b="1" cap="all" spc="150" baseline="0">
                <a:solidFill>
                  <a:schemeClr val="bg1"/>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33FF3C51-D339-F949-A857-ABE561718528}"/>
              </a:ext>
            </a:extLst>
          </p:cNvPr>
          <p:cNvSpPr>
            <a:spLocks noGrp="1"/>
          </p:cNvSpPr>
          <p:nvPr>
            <p:ph type="body" sz="quarter" idx="19"/>
          </p:nvPr>
        </p:nvSpPr>
        <p:spPr>
          <a:xfrm>
            <a:off x="4695825" y="3038475"/>
            <a:ext cx="4152900" cy="520700"/>
          </a:xfrm>
        </p:spPr>
        <p:txBody>
          <a:bodyPr/>
          <a:lstStyle>
            <a:lvl1pPr marL="0" indent="0" algn="r">
              <a:buNone/>
              <a:defRPr b="0" i="0">
                <a:solidFill>
                  <a:schemeClr val="accent1">
                    <a:lumMod val="10000"/>
                    <a:lumOff val="90000"/>
                  </a:schemeClr>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ext Placeholder 11">
            <a:extLst>
              <a:ext uri="{FF2B5EF4-FFF2-40B4-BE49-F238E27FC236}">
                <a16:creationId xmlns="" xmlns:a16="http://schemas.microsoft.com/office/drawing/2014/main" id="{89132107-9BEC-2C42-9E15-081F25E2740E}"/>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accent5"/>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3" name="Picture 12">
            <a:extLst>
              <a:ext uri="{FF2B5EF4-FFF2-40B4-BE49-F238E27FC236}">
                <a16:creationId xmlns="" xmlns:a16="http://schemas.microsoft.com/office/drawing/2014/main" id="{C2829133-341C-E047-91B5-EACB37D02FB4}"/>
              </a:ext>
            </a:extLst>
          </p:cNvPr>
          <p:cNvPicPr>
            <a:picLocks noChangeAspect="1"/>
          </p:cNvPicPr>
          <p:nvPr userDrawn="1"/>
        </p:nvPicPr>
        <p:blipFill>
          <a:blip r:embed="rId3">
            <a:biLevel thresh="50000"/>
            <a:extLst>
              <a:ext uri="{28A0092B-C50C-407E-A947-70E740481C1C}">
                <a14:useLocalDpi xmlns:a14="http://schemas.microsoft.com/office/drawing/2010/main"/>
              </a:ext>
            </a:extLst>
          </a:blip>
          <a:stretch>
            <a:fillRect/>
          </a:stretch>
        </p:blipFill>
        <p:spPr>
          <a:xfrm>
            <a:off x="7617723" y="264418"/>
            <a:ext cx="291601" cy="324000"/>
          </a:xfrm>
          <a:prstGeom prst="rect">
            <a:avLst/>
          </a:prstGeom>
        </p:spPr>
      </p:pic>
      <p:sp>
        <p:nvSpPr>
          <p:cNvPr id="14" name="Title 1">
            <a:extLst>
              <a:ext uri="{FF2B5EF4-FFF2-40B4-BE49-F238E27FC236}">
                <a16:creationId xmlns="" xmlns:a16="http://schemas.microsoft.com/office/drawing/2014/main" id="{EEAE770A-E79A-AE44-A90F-463389D7F8AD}"/>
              </a:ext>
            </a:extLst>
          </p:cNvPr>
          <p:cNvSpPr txBox="1">
            <a:spLocks/>
          </p:cNvSpPr>
          <p:nvPr userDrawn="1"/>
        </p:nvSpPr>
        <p:spPr>
          <a:xfrm>
            <a:off x="7741285" y="295195"/>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FFFFFF"/>
                </a:solidFill>
                <a:latin typeface="Calibri Light" panose="020F0302020204030204"/>
                <a:ea typeface="Open Sans" charset="0"/>
                <a:cs typeface="Open Sans" charset="0"/>
              </a:rPr>
              <a:t>@</a:t>
            </a:r>
            <a:r>
              <a:rPr lang="en-US" sz="1200" b="1" spc="0" err="1">
                <a:solidFill>
                  <a:srgbClr val="FFFFFF"/>
                </a:solidFill>
                <a:latin typeface="Calibri Light" panose="020F0302020204030204"/>
                <a:ea typeface="Open Sans" charset="0"/>
                <a:cs typeface="Open Sans" charset="0"/>
              </a:rPr>
              <a:t>openaire_eu</a:t>
            </a:r>
            <a:endParaRPr lang="en-US" sz="1200" b="1" spc="0">
              <a:solidFill>
                <a:srgbClr val="FFFFFF"/>
              </a:solidFill>
              <a:latin typeface="Calibri Light" panose="020F0302020204030204"/>
              <a:ea typeface="Open Sans" charset="0"/>
              <a:cs typeface="Open Sans" charset="0"/>
            </a:endParaRPr>
          </a:p>
        </p:txBody>
      </p:sp>
      <p:pic>
        <p:nvPicPr>
          <p:cNvPr id="8" name="Graphic 7">
            <a:extLst>
              <a:ext uri="{FF2B5EF4-FFF2-40B4-BE49-F238E27FC236}">
                <a16:creationId xmlns="" xmlns:a16="http://schemas.microsoft.com/office/drawing/2014/main" id="{23252491-6812-394B-8CAD-8676F9FF76A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86444" y="6387072"/>
            <a:ext cx="243000" cy="324000"/>
          </a:xfrm>
          <a:prstGeom prst="rect">
            <a:avLst/>
          </a:prstGeom>
        </p:spPr>
      </p:pic>
      <p:pic>
        <p:nvPicPr>
          <p:cNvPr id="18" name="Picture 17" descr="A picture containing text, clipart&#10;&#10;Description automatically generated">
            <a:extLst>
              <a:ext uri="{FF2B5EF4-FFF2-40B4-BE49-F238E27FC236}">
                <a16:creationId xmlns="" xmlns:a16="http://schemas.microsoft.com/office/drawing/2014/main" id="{2EC3170E-1971-D64F-8793-917EDC7D1CC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pic>
        <p:nvPicPr>
          <p:cNvPr id="15" name="Picture 2">
            <a:extLst>
              <a:ext uri="{FF2B5EF4-FFF2-40B4-BE49-F238E27FC236}">
                <a16:creationId xmlns="" xmlns:a16="http://schemas.microsoft.com/office/drawing/2014/main" id="{6B03104E-C377-E744-B319-CB9D49C2EA3E}"/>
              </a:ext>
            </a:extLst>
          </p:cNvPr>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49122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Blank_background_picture">
    <p:spTree>
      <p:nvGrpSpPr>
        <p:cNvPr id="1" name=""/>
        <p:cNvGrpSpPr/>
        <p:nvPr/>
      </p:nvGrpSpPr>
      <p:grpSpPr>
        <a:xfrm>
          <a:off x="0" y="0"/>
          <a:ext cx="0" cy="0"/>
          <a:chOff x="0" y="0"/>
          <a:chExt cx="0" cy="0"/>
        </a:xfrm>
      </p:grpSpPr>
      <p:sp>
        <p:nvSpPr>
          <p:cNvPr id="56" name="Picture Placeholder 55">
            <a:extLst>
              <a:ext uri="{FF2B5EF4-FFF2-40B4-BE49-F238E27FC236}">
                <a16:creationId xmlns="" xmlns:a16="http://schemas.microsoft.com/office/drawing/2014/main" id="{3235324E-290D-B544-8FCE-CFD1CB186F04}"/>
              </a:ext>
            </a:extLst>
          </p:cNvPr>
          <p:cNvSpPr>
            <a:spLocks noGrp="1"/>
          </p:cNvSpPr>
          <p:nvPr>
            <p:ph type="pic" sz="quarter" idx="19"/>
          </p:nvPr>
        </p:nvSpPr>
        <p:spPr>
          <a:xfrm>
            <a:off x="0" y="0"/>
            <a:ext cx="9144000" cy="6858000"/>
          </a:xfrm>
          <a:custGeom>
            <a:avLst/>
            <a:gdLst>
              <a:gd name="connsiteX0" fmla="*/ 1386946 w 12192000"/>
              <a:gd name="connsiteY0" fmla="*/ 5128856 h 6858000"/>
              <a:gd name="connsiteX1" fmla="*/ 1386946 w 12192000"/>
              <a:gd name="connsiteY1" fmla="*/ 5136056 h 6858000"/>
              <a:gd name="connsiteX2" fmla="*/ 10754268 w 12192000"/>
              <a:gd name="connsiteY2" fmla="*/ 5136056 h 6858000"/>
              <a:gd name="connsiteX3" fmla="*/ 10754268 w 12192000"/>
              <a:gd name="connsiteY3" fmla="*/ 5128856 h 6858000"/>
              <a:gd name="connsiteX4" fmla="*/ 9405552 w 12192000"/>
              <a:gd name="connsiteY4" fmla="*/ 0 h 6858000"/>
              <a:gd name="connsiteX5" fmla="*/ 11189456 w 12192000"/>
              <a:gd name="connsiteY5" fmla="*/ 0 h 6858000"/>
              <a:gd name="connsiteX6" fmla="*/ 11171395 w 12192000"/>
              <a:gd name="connsiteY6" fmla="*/ 37492 h 6858000"/>
              <a:gd name="connsiteX7" fmla="*/ 10297504 w 12192000"/>
              <a:gd name="connsiteY7" fmla="*/ 557611 h 6858000"/>
              <a:gd name="connsiteX8" fmla="*/ 9423613 w 12192000"/>
              <a:gd name="connsiteY8" fmla="*/ 37492 h 6858000"/>
              <a:gd name="connsiteX9" fmla="*/ 0 w 12192000"/>
              <a:gd name="connsiteY9" fmla="*/ 0 h 6858000"/>
              <a:gd name="connsiteX10" fmla="*/ 8359366 w 12192000"/>
              <a:gd name="connsiteY10" fmla="*/ 0 h 6858000"/>
              <a:gd name="connsiteX11" fmla="*/ 8399180 w 12192000"/>
              <a:gd name="connsiteY11" fmla="*/ 154845 h 6858000"/>
              <a:gd name="connsiteX12" fmla="*/ 10297503 w 12192000"/>
              <a:gd name="connsiteY12" fmla="*/ 1551453 h 6858000"/>
              <a:gd name="connsiteX13" fmla="*/ 12128986 w 12192000"/>
              <a:gd name="connsiteY13" fmla="*/ 337465 h 6858000"/>
              <a:gd name="connsiteX14" fmla="*/ 12192000 w 12192000"/>
              <a:gd name="connsiteY14" fmla="*/ 165297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386946" y="5128856"/>
                </a:moveTo>
                <a:lnTo>
                  <a:pt x="1386946" y="5136056"/>
                </a:lnTo>
                <a:lnTo>
                  <a:pt x="10754268" y="5136056"/>
                </a:lnTo>
                <a:lnTo>
                  <a:pt x="10754268" y="5128856"/>
                </a:lnTo>
                <a:close/>
                <a:moveTo>
                  <a:pt x="9405552" y="0"/>
                </a:moveTo>
                <a:lnTo>
                  <a:pt x="11189456" y="0"/>
                </a:lnTo>
                <a:lnTo>
                  <a:pt x="11171395" y="37492"/>
                </a:lnTo>
                <a:cubicBezTo>
                  <a:pt x="11003099" y="347298"/>
                  <a:pt x="10674862" y="557611"/>
                  <a:pt x="10297504" y="557611"/>
                </a:cubicBezTo>
                <a:cubicBezTo>
                  <a:pt x="9920146" y="557611"/>
                  <a:pt x="9591909" y="347298"/>
                  <a:pt x="9423613" y="37492"/>
                </a:cubicBezTo>
                <a:close/>
                <a:moveTo>
                  <a:pt x="0" y="0"/>
                </a:moveTo>
                <a:lnTo>
                  <a:pt x="8359366" y="0"/>
                </a:lnTo>
                <a:lnTo>
                  <a:pt x="8399180" y="154845"/>
                </a:lnTo>
                <a:cubicBezTo>
                  <a:pt x="8650844" y="963969"/>
                  <a:pt x="9405567" y="1551453"/>
                  <a:pt x="10297503" y="1551453"/>
                </a:cubicBezTo>
                <a:cubicBezTo>
                  <a:pt x="11120829" y="1551453"/>
                  <a:pt x="11827239" y="1050875"/>
                  <a:pt x="12128986" y="337465"/>
                </a:cubicBezTo>
                <a:lnTo>
                  <a:pt x="12192000" y="165297"/>
                </a:lnTo>
                <a:lnTo>
                  <a:pt x="12192000" y="6858000"/>
                </a:lnTo>
                <a:lnTo>
                  <a:pt x="0" y="6858000"/>
                </a:lnTo>
                <a:close/>
              </a:path>
            </a:pathLst>
          </a:custGeom>
        </p:spPr>
        <p:txBody>
          <a:bodyPr wrap="square">
            <a:noAutofit/>
          </a:bodyPr>
          <a:lstStyle/>
          <a:p>
            <a:endParaRPr lang="ko-KR" altLang="en-US"/>
          </a:p>
        </p:txBody>
      </p:sp>
      <p:sp>
        <p:nvSpPr>
          <p:cNvPr id="12" name="바닥글 개체 틀 11"/>
          <p:cNvSpPr>
            <a:spLocks noGrp="1"/>
          </p:cNvSpPr>
          <p:nvPr>
            <p:ph type="ftr" sz="quarter" idx="16"/>
          </p:nvPr>
        </p:nvSpPr>
        <p:spPr>
          <a:xfrm>
            <a:off x="1288192" y="6356351"/>
            <a:ext cx="6783860"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
        <p:nvSpPr>
          <p:cNvPr id="8" name="슬라이드 번호 개체 틀 12">
            <a:extLst>
              <a:ext uri="{FF2B5EF4-FFF2-40B4-BE49-F238E27FC236}">
                <a16:creationId xmlns="" xmlns:a16="http://schemas.microsoft.com/office/drawing/2014/main" id="{B1526702-60FD-CF45-ABFF-486EBF4FA2EA}"/>
              </a:ext>
            </a:extLst>
          </p:cNvPr>
          <p:cNvSpPr>
            <a:spLocks noGrp="1"/>
          </p:cNvSpPr>
          <p:nvPr>
            <p:ph type="sldNum" sz="quarter" idx="17"/>
          </p:nvPr>
        </p:nvSpPr>
        <p:spPr>
          <a:xfrm>
            <a:off x="4423500" y="4977"/>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 name="Text Placeholder 2">
            <a:extLst>
              <a:ext uri="{FF2B5EF4-FFF2-40B4-BE49-F238E27FC236}">
                <a16:creationId xmlns="" xmlns:a16="http://schemas.microsoft.com/office/drawing/2014/main" id="{2143F8E4-4EF9-604A-866E-4FC3440BC10B}"/>
              </a:ext>
            </a:extLst>
          </p:cNvPr>
          <p:cNvSpPr>
            <a:spLocks noGrp="1"/>
          </p:cNvSpPr>
          <p:nvPr>
            <p:ph type="body" sz="quarter" idx="20"/>
          </p:nvPr>
        </p:nvSpPr>
        <p:spPr>
          <a:xfrm>
            <a:off x="1032309" y="1356176"/>
            <a:ext cx="3429000" cy="757237"/>
          </a:xfrm>
        </p:spPr>
        <p:txBody>
          <a:bodyPr>
            <a:normAutofit/>
          </a:bodyPr>
          <a:lstStyle>
            <a:lvl1pPr marL="0" indent="0">
              <a:buNone/>
              <a:defRPr sz="1500">
                <a:solidFill>
                  <a:schemeClr val="accent2">
                    <a:lumMod val="60000"/>
                    <a:lumOff val="40000"/>
                  </a:schemeClr>
                </a:solidFill>
                <a:latin typeface="+mj-lt"/>
              </a:defRPr>
            </a:lvl1pPr>
            <a:lvl2pPr marL="342900" indent="0">
              <a:buNone/>
              <a:defRPr/>
            </a:lvl2pPr>
          </a:lstStyle>
          <a:p>
            <a:pPr lvl="0"/>
            <a:r>
              <a:rPr lang="en-GB" dirty="0"/>
              <a:t>Click to edit Master text styles</a:t>
            </a:r>
          </a:p>
        </p:txBody>
      </p:sp>
      <p:sp>
        <p:nvSpPr>
          <p:cNvPr id="5" name="Text Placeholder 4">
            <a:extLst>
              <a:ext uri="{FF2B5EF4-FFF2-40B4-BE49-F238E27FC236}">
                <a16:creationId xmlns="" xmlns:a16="http://schemas.microsoft.com/office/drawing/2014/main" id="{A43975AF-627D-7D40-83D4-97DC79E3C616}"/>
              </a:ext>
            </a:extLst>
          </p:cNvPr>
          <p:cNvSpPr>
            <a:spLocks noGrp="1"/>
          </p:cNvSpPr>
          <p:nvPr>
            <p:ph type="body" sz="quarter" idx="21"/>
          </p:nvPr>
        </p:nvSpPr>
        <p:spPr>
          <a:xfrm>
            <a:off x="3465910" y="5218177"/>
            <a:ext cx="4606528" cy="1036827"/>
          </a:xfrm>
        </p:spPr>
        <p:txBody>
          <a:bodyPr>
            <a:normAutofit/>
          </a:bodyPr>
          <a:lstStyle>
            <a:lvl1pPr marL="0" indent="0" algn="r">
              <a:buNone/>
              <a:defRPr sz="1050">
                <a:solidFill>
                  <a:schemeClr val="bg2"/>
                </a:solidFill>
              </a:defRPr>
            </a:lvl1pPr>
          </a:lstStyle>
          <a:p>
            <a:pPr lvl="0"/>
            <a:r>
              <a:rPr lang="en-GB" dirty="0"/>
              <a:t>Click to edit Master text styles</a:t>
            </a:r>
          </a:p>
        </p:txBody>
      </p:sp>
      <p:sp>
        <p:nvSpPr>
          <p:cNvPr id="19" name="Text Placeholder 18">
            <a:extLst>
              <a:ext uri="{FF2B5EF4-FFF2-40B4-BE49-F238E27FC236}">
                <a16:creationId xmlns="" xmlns:a16="http://schemas.microsoft.com/office/drawing/2014/main" id="{57D03759-02A3-AA4A-8D89-00A52B3DDDAB}"/>
              </a:ext>
            </a:extLst>
          </p:cNvPr>
          <p:cNvSpPr>
            <a:spLocks noGrp="1"/>
          </p:cNvSpPr>
          <p:nvPr>
            <p:ph type="body" sz="quarter" idx="22" hasCustomPrompt="1"/>
          </p:nvPr>
        </p:nvSpPr>
        <p:spPr>
          <a:xfrm>
            <a:off x="0" y="2000251"/>
            <a:ext cx="9144000" cy="2302455"/>
          </a:xfrm>
        </p:spPr>
        <p:txBody>
          <a:bodyPr>
            <a:noAutofit/>
          </a:bodyPr>
          <a:lstStyle>
            <a:lvl1pPr marL="0" indent="0" algn="dist">
              <a:buNone/>
              <a:defRPr sz="15000" cap="all" baseline="0">
                <a:solidFill>
                  <a:schemeClr val="bg2"/>
                </a:solidFill>
              </a:defRPr>
            </a:lvl1pPr>
            <a:lvl2pPr marL="342900" indent="0">
              <a:buNone/>
              <a:defRPr/>
            </a:lvl2pPr>
          </a:lstStyle>
          <a:p>
            <a:pPr lvl="0"/>
            <a:r>
              <a:rPr lang="en-GB" dirty="0"/>
              <a:t>Title</a:t>
            </a:r>
          </a:p>
        </p:txBody>
      </p:sp>
      <p:sp>
        <p:nvSpPr>
          <p:cNvPr id="22" name="Text Placeholder 21">
            <a:extLst>
              <a:ext uri="{FF2B5EF4-FFF2-40B4-BE49-F238E27FC236}">
                <a16:creationId xmlns="" xmlns:a16="http://schemas.microsoft.com/office/drawing/2014/main" id="{1F903B44-125F-2045-A124-93EBA4F2D320}"/>
              </a:ext>
            </a:extLst>
          </p:cNvPr>
          <p:cNvSpPr>
            <a:spLocks noGrp="1"/>
          </p:cNvSpPr>
          <p:nvPr>
            <p:ph type="body" sz="quarter" idx="23" hasCustomPrompt="1"/>
          </p:nvPr>
        </p:nvSpPr>
        <p:spPr>
          <a:xfrm>
            <a:off x="1046560" y="4420300"/>
            <a:ext cx="7011590" cy="623887"/>
          </a:xfrm>
        </p:spPr>
        <p:txBody>
          <a:bodyPr>
            <a:noAutofit/>
          </a:bodyPr>
          <a:lstStyle>
            <a:lvl1pPr marL="0" indent="0" algn="dist">
              <a:buNone/>
              <a:defRPr sz="3750" cap="all" spc="1050" baseline="0">
                <a:solidFill>
                  <a:schemeClr val="accent1"/>
                </a:solidFill>
                <a:latin typeface="+mj-lt"/>
              </a:defRPr>
            </a:lvl1pPr>
          </a:lstStyle>
          <a:p>
            <a:pPr lvl="0"/>
            <a:r>
              <a:rPr lang="en-GB" dirty="0"/>
              <a:t>Subtitle</a:t>
            </a:r>
          </a:p>
        </p:txBody>
      </p:sp>
      <p:sp>
        <p:nvSpPr>
          <p:cNvPr id="26" name="자유형 14">
            <a:extLst>
              <a:ext uri="{FF2B5EF4-FFF2-40B4-BE49-F238E27FC236}">
                <a16:creationId xmlns="" xmlns:a16="http://schemas.microsoft.com/office/drawing/2014/main" id="{2A195701-7C2E-5F4A-B431-B44F5BBBB2F2}"/>
              </a:ext>
            </a:extLst>
          </p:cNvPr>
          <p:cNvSpPr/>
          <p:nvPr userDrawn="1"/>
        </p:nvSpPr>
        <p:spPr bwMode="auto">
          <a:xfrm>
            <a:off x="6264822" y="-24384"/>
            <a:ext cx="2879178" cy="1575837"/>
          </a:xfrm>
          <a:custGeom>
            <a:avLst/>
            <a:gdLst>
              <a:gd name="connsiteX0" fmla="*/ 0 w 3838904"/>
              <a:gd name="connsiteY0" fmla="*/ 0 h 1575837"/>
              <a:gd name="connsiteX1" fmla="*/ 1040709 w 3838904"/>
              <a:gd name="connsiteY1" fmla="*/ 0 h 1575837"/>
              <a:gd name="connsiteX2" fmla="*/ 1070517 w 3838904"/>
              <a:gd name="connsiteY2" fmla="*/ 61876 h 1575837"/>
              <a:gd name="connsiteX3" fmla="*/ 1944408 w 3838904"/>
              <a:gd name="connsiteY3" fmla="*/ 581995 h 1575837"/>
              <a:gd name="connsiteX4" fmla="*/ 2818299 w 3838904"/>
              <a:gd name="connsiteY4" fmla="*/ 61876 h 1575837"/>
              <a:gd name="connsiteX5" fmla="*/ 2848107 w 3838904"/>
              <a:gd name="connsiteY5" fmla="*/ 0 h 1575837"/>
              <a:gd name="connsiteX6" fmla="*/ 3838904 w 3838904"/>
              <a:gd name="connsiteY6" fmla="*/ 0 h 1575837"/>
              <a:gd name="connsiteX7" fmla="*/ 3838904 w 3838904"/>
              <a:gd name="connsiteY7" fmla="*/ 189681 h 1575837"/>
              <a:gd name="connsiteX8" fmla="*/ 3775890 w 3838904"/>
              <a:gd name="connsiteY8" fmla="*/ 361849 h 1575837"/>
              <a:gd name="connsiteX9" fmla="*/ 1944407 w 3838904"/>
              <a:gd name="connsiteY9" fmla="*/ 1575837 h 1575837"/>
              <a:gd name="connsiteX10" fmla="*/ 46084 w 3838904"/>
              <a:gd name="connsiteY10" fmla="*/ 179229 h 15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8904" h="1575837">
                <a:moveTo>
                  <a:pt x="0" y="0"/>
                </a:moveTo>
                <a:lnTo>
                  <a:pt x="1040709" y="0"/>
                </a:lnTo>
                <a:lnTo>
                  <a:pt x="1070517" y="61876"/>
                </a:lnTo>
                <a:cubicBezTo>
                  <a:pt x="1238813" y="371682"/>
                  <a:pt x="1567050" y="581995"/>
                  <a:pt x="1944408" y="581995"/>
                </a:cubicBezTo>
                <a:cubicBezTo>
                  <a:pt x="2321766" y="581995"/>
                  <a:pt x="2650003" y="371682"/>
                  <a:pt x="2818299" y="61876"/>
                </a:cubicBezTo>
                <a:lnTo>
                  <a:pt x="2848107" y="0"/>
                </a:lnTo>
                <a:lnTo>
                  <a:pt x="3838904" y="0"/>
                </a:lnTo>
                <a:lnTo>
                  <a:pt x="3838904" y="189681"/>
                </a:lnTo>
                <a:lnTo>
                  <a:pt x="3775890" y="361849"/>
                </a:lnTo>
                <a:cubicBezTo>
                  <a:pt x="3474143" y="1075259"/>
                  <a:pt x="2767733" y="1575837"/>
                  <a:pt x="1944407" y="1575837"/>
                </a:cubicBezTo>
                <a:cubicBezTo>
                  <a:pt x="1052471" y="1575837"/>
                  <a:pt x="297748" y="988353"/>
                  <a:pt x="46084" y="179229"/>
                </a:cubicBezTo>
                <a:close/>
              </a:path>
            </a:pathLst>
          </a:custGeom>
          <a:solidFill>
            <a:schemeClr val="accent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7" name="Rectangle 56">
            <a:extLst>
              <a:ext uri="{FF2B5EF4-FFF2-40B4-BE49-F238E27FC236}">
                <a16:creationId xmlns="" xmlns:a16="http://schemas.microsoft.com/office/drawing/2014/main" id="{95A67070-5139-F246-8EAB-5E41A1336354}"/>
              </a:ext>
            </a:extLst>
          </p:cNvPr>
          <p:cNvSpPr/>
          <p:nvPr userDrawn="1"/>
        </p:nvSpPr>
        <p:spPr>
          <a:xfrm>
            <a:off x="1040209" y="5128856"/>
            <a:ext cx="7025492" cy="7200"/>
          </a:xfrm>
          <a:prstGeom prst="rect">
            <a:avLst/>
          </a:prstGeom>
          <a:solidFill>
            <a:schemeClr val="bg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x-none" sz="1350">
              <a:solidFill>
                <a:srgbClr val="FFFFFF"/>
              </a:solidFill>
            </a:endParaRPr>
          </a:p>
        </p:txBody>
      </p:sp>
      <p:pic>
        <p:nvPicPr>
          <p:cNvPr id="66" name="Picture 65" descr="A picture containing text, clipart&#10;&#10;Description automatically generated">
            <a:extLst>
              <a:ext uri="{FF2B5EF4-FFF2-40B4-BE49-F238E27FC236}">
                <a16:creationId xmlns="" xmlns:a16="http://schemas.microsoft.com/office/drawing/2014/main" id="{D74A99D0-C01A-4546-898F-D4E0F614E6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352" y="5660111"/>
            <a:ext cx="886211" cy="420452"/>
          </a:xfrm>
          <a:prstGeom prst="rect">
            <a:avLst/>
          </a:prstGeom>
        </p:spPr>
      </p:pic>
      <p:sp>
        <p:nvSpPr>
          <p:cNvPr id="68" name="Text Placeholder 67">
            <a:extLst>
              <a:ext uri="{FF2B5EF4-FFF2-40B4-BE49-F238E27FC236}">
                <a16:creationId xmlns="" xmlns:a16="http://schemas.microsoft.com/office/drawing/2014/main" id="{21CDCF9D-3176-F944-A471-C41C391AFC3E}"/>
              </a:ext>
            </a:extLst>
          </p:cNvPr>
          <p:cNvSpPr>
            <a:spLocks noGrp="1"/>
          </p:cNvSpPr>
          <p:nvPr>
            <p:ph type="body" sz="quarter" idx="24" hasCustomPrompt="1"/>
          </p:nvPr>
        </p:nvSpPr>
        <p:spPr>
          <a:xfrm>
            <a:off x="190500" y="6302374"/>
            <a:ext cx="885600" cy="421200"/>
          </a:xfrm>
          <a:blipFill>
            <a:blip r:embed="rId3"/>
            <a:stretch>
              <a:fillRect/>
            </a:stretch>
          </a:blipFill>
        </p:spPr>
        <p:txBody>
          <a:bodyPr/>
          <a:lstStyle>
            <a:lvl2pPr marL="342900" indent="0">
              <a:buNone/>
              <a:defRPr/>
            </a:lvl2pPr>
          </a:lstStyle>
          <a:p>
            <a:pPr lvl="1"/>
            <a:r>
              <a:rPr lang="x-none" dirty="0"/>
              <a:t> </a:t>
            </a:r>
          </a:p>
        </p:txBody>
      </p:sp>
    </p:spTree>
    <p:extLst>
      <p:ext uri="{BB962C8B-B14F-4D97-AF65-F5344CB8AC3E}">
        <p14:creationId xmlns:p14="http://schemas.microsoft.com/office/powerpoint/2010/main" val="2018332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81871416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Title_1_light_background">
    <p:spTree>
      <p:nvGrpSpPr>
        <p:cNvPr id="1" name=""/>
        <p:cNvGrpSpPr/>
        <p:nvPr/>
      </p:nvGrpSpPr>
      <p:grpSpPr>
        <a:xfrm>
          <a:off x="0" y="0"/>
          <a:ext cx="0" cy="0"/>
          <a:chOff x="0" y="0"/>
          <a:chExt cx="0" cy="0"/>
        </a:xfrm>
      </p:grpSpPr>
      <p:pic>
        <p:nvPicPr>
          <p:cNvPr id="4102" name="Picture 6">
            <a:extLst>
              <a:ext uri="{FF2B5EF4-FFF2-40B4-BE49-F238E27FC236}">
                <a16:creationId xmlns="" xmlns:a16="http://schemas.microsoft.com/office/drawing/2014/main" id="{A9E8FCBD-39E9-554A-A815-3378176BBE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 xmlns:a16="http://schemas.microsoft.com/office/drawing/2014/main" id="{C167E905-9829-3A48-B64E-3F05C83C529D}"/>
              </a:ext>
            </a:extLst>
          </p:cNvPr>
          <p:cNvSpPr>
            <a:spLocks noGrp="1"/>
          </p:cNvSpPr>
          <p:nvPr>
            <p:ph type="body" sz="quarter" idx="18" hasCustomPrompt="1"/>
          </p:nvPr>
        </p:nvSpPr>
        <p:spPr>
          <a:xfrm>
            <a:off x="674709" y="1756131"/>
            <a:ext cx="7545497" cy="2006600"/>
          </a:xfrm>
        </p:spPr>
        <p:txBody>
          <a:bodyPr>
            <a:noAutofit/>
          </a:bodyPr>
          <a:lstStyle>
            <a:lvl1pPr marL="0" indent="0">
              <a:buNone/>
              <a:defRPr sz="6000" b="1" cap="none" baseline="0">
                <a:solidFill>
                  <a:schemeClr val="tx1">
                    <a:lumMod val="50000"/>
                  </a:schemeClr>
                </a:solidFill>
                <a:latin typeface="+mn-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72020A61-98B8-4D42-B44D-28436F578240}"/>
              </a:ext>
            </a:extLst>
          </p:cNvPr>
          <p:cNvSpPr>
            <a:spLocks noGrp="1"/>
          </p:cNvSpPr>
          <p:nvPr>
            <p:ph type="body" sz="quarter" idx="19"/>
          </p:nvPr>
        </p:nvSpPr>
        <p:spPr>
          <a:xfrm>
            <a:off x="674709" y="3896504"/>
            <a:ext cx="7545497"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 xmlns:a16="http://schemas.microsoft.com/office/drawing/2014/main" id="{EEB0AF54-F642-CC4C-A853-9CACB1646C6C}"/>
              </a:ext>
            </a:extLst>
          </p:cNvPr>
          <p:cNvSpPr>
            <a:spLocks noGrp="1"/>
          </p:cNvSpPr>
          <p:nvPr>
            <p:ph type="body" sz="quarter" idx="20" hasCustomPrompt="1"/>
          </p:nvPr>
        </p:nvSpPr>
        <p:spPr>
          <a:xfrm>
            <a:off x="6698294" y="163865"/>
            <a:ext cx="2281479"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 xmlns:a16="http://schemas.microsoft.com/office/drawing/2014/main" id="{59D6FC93-08E4-3643-8D34-1D4297EB1D3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139093" y="6407008"/>
            <a:ext cx="243000" cy="269999"/>
          </a:xfrm>
          <a:prstGeom prst="rect">
            <a:avLst/>
          </a:prstGeom>
        </p:spPr>
      </p:pic>
      <p:sp>
        <p:nvSpPr>
          <p:cNvPr id="15" name="Title 1">
            <a:extLst>
              <a:ext uri="{FF2B5EF4-FFF2-40B4-BE49-F238E27FC236}">
                <a16:creationId xmlns="" xmlns:a16="http://schemas.microsoft.com/office/drawing/2014/main" id="{F1C04362-43E0-8443-9DD7-E8C7838A0A0B}"/>
              </a:ext>
            </a:extLst>
          </p:cNvPr>
          <p:cNvSpPr txBox="1">
            <a:spLocks noChangeAspect="1"/>
          </p:cNvSpPr>
          <p:nvPr userDrawn="1"/>
        </p:nvSpPr>
        <p:spPr>
          <a:xfrm>
            <a:off x="7207773" y="6442430"/>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6" name="Graphic 15">
            <a:extLst>
              <a:ext uri="{FF2B5EF4-FFF2-40B4-BE49-F238E27FC236}">
                <a16:creationId xmlns="" xmlns:a16="http://schemas.microsoft.com/office/drawing/2014/main" id="{5DA24E07-433B-D04F-80AA-B81E631A66B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605725" y="6372763"/>
            <a:ext cx="243000" cy="324000"/>
          </a:xfrm>
          <a:prstGeom prst="rect">
            <a:avLst/>
          </a:prstGeom>
        </p:spPr>
      </p:pic>
      <p:sp>
        <p:nvSpPr>
          <p:cNvPr id="4" name="바닥글 개체 틀 3"/>
          <p:cNvSpPr>
            <a:spLocks noGrp="1"/>
          </p:cNvSpPr>
          <p:nvPr>
            <p:ph type="ftr" sz="quarter" idx="11"/>
          </p:nvPr>
        </p:nvSpPr>
        <p:spPr>
          <a:xfrm>
            <a:off x="811156" y="6353706"/>
            <a:ext cx="6178367"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4098" name="Picture 2">
            <a:extLst>
              <a:ext uri="{FF2B5EF4-FFF2-40B4-BE49-F238E27FC236}">
                <a16:creationId xmlns="" xmlns:a16="http://schemas.microsoft.com/office/drawing/2014/main" id="{D8538368-FC53-5E4A-85B3-DF6EF98FE684}"/>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90639" y="6398285"/>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 xmlns:a16="http://schemas.microsoft.com/office/drawing/2014/main" id="{6EB81584-D253-8D4F-A6CD-AECC8861A2D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4227" y="157748"/>
            <a:ext cx="1971329" cy="94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1261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1_Title Slide_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noFill/>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a:noFill/>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5" name="Footer Placeholder 4"/>
          <p:cNvSpPr>
            <a:spLocks noGrp="1"/>
          </p:cNvSpPr>
          <p:nvPr>
            <p:ph type="ftr" sz="quarter" idx="11"/>
          </p:nvPr>
        </p:nvSpPr>
        <p:spPr>
          <a:xfrm>
            <a:off x="1792789" y="6385638"/>
            <a:ext cx="6208211"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 xmlns:a16="http://schemas.microsoft.com/office/drawing/2014/main" id="{470599DE-688E-C340-80EA-2C72C20FDD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sp>
        <p:nvSpPr>
          <p:cNvPr id="8" name="슬라이드 번호 개체 틀 12">
            <a:extLst>
              <a:ext uri="{FF2B5EF4-FFF2-40B4-BE49-F238E27FC236}">
                <a16:creationId xmlns="" xmlns:a16="http://schemas.microsoft.com/office/drawing/2014/main" id="{C0B06DF9-166D-7643-905F-6076BAE9B350}"/>
              </a:ext>
            </a:extLst>
          </p:cNvPr>
          <p:cNvSpPr txBox="1">
            <a:spLocks/>
          </p:cNvSpPr>
          <p:nvPr userDrawn="1"/>
        </p:nvSpPr>
        <p:spPr>
          <a:xfrm>
            <a:off x="4274414" y="-8563"/>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 xmlns:a16="http://schemas.microsoft.com/office/drawing/2014/main" id="{813864CD-731D-F943-9E95-90FED3CD738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749542"/>
      </p:ext>
    </p:extLst>
  </p:cSld>
  <p:clrMapOvr>
    <a:overrideClrMapping bg1="lt1" tx1="dk1" bg2="lt2" tx2="dk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2_Title Slid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noFill/>
        </p:spPr>
        <p:txBody>
          <a:bodyPr anchor="b"/>
          <a:lstStyle>
            <a:lvl1pPr algn="ctr">
              <a:defRPr sz="450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a:noFill/>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5" name="Footer Placeholder 4"/>
          <p:cNvSpPr>
            <a:spLocks noGrp="1"/>
          </p:cNvSpPr>
          <p:nvPr>
            <p:ph type="ftr" sz="quarter" idx="11"/>
          </p:nvPr>
        </p:nvSpPr>
        <p:spPr>
          <a:xfrm>
            <a:off x="1792789" y="6385638"/>
            <a:ext cx="6208211"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8" name="슬라이드 번호 개체 틀 12">
            <a:extLst>
              <a:ext uri="{FF2B5EF4-FFF2-40B4-BE49-F238E27FC236}">
                <a16:creationId xmlns="" xmlns:a16="http://schemas.microsoft.com/office/drawing/2014/main" id="{C0B06DF9-166D-7643-905F-6076BAE9B350}"/>
              </a:ext>
            </a:extLst>
          </p:cNvPr>
          <p:cNvSpPr txBox="1">
            <a:spLocks/>
          </p:cNvSpPr>
          <p:nvPr userDrawn="1"/>
        </p:nvSpPr>
        <p:spPr>
          <a:xfrm>
            <a:off x="4274414" y="-8563"/>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 xmlns:a16="http://schemas.microsoft.com/office/drawing/2014/main" id="{813864CD-731D-F943-9E95-90FED3CD7389}"/>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ipart&#10;&#10;Description automatically generated">
            <a:extLst>
              <a:ext uri="{FF2B5EF4-FFF2-40B4-BE49-F238E27FC236}">
                <a16:creationId xmlns="" xmlns:a16="http://schemas.microsoft.com/office/drawing/2014/main" id="{989E3DB1-62E7-7C40-A3F4-6D3CDDF6D2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1335345299"/>
      </p:ext>
    </p:extLst>
  </p:cSld>
  <p:clrMapOvr>
    <a:overrideClrMapping bg1="lt1" tx1="dk1" bg2="lt2" tx2="dk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D2BC5C-E000-7546-8990-B800148C8D94}"/>
              </a:ext>
            </a:extLst>
          </p:cNvPr>
          <p:cNvSpPr>
            <a:spLocks noGrp="1"/>
          </p:cNvSpPr>
          <p:nvPr>
            <p:ph type="title"/>
          </p:nvPr>
        </p:nvSpPr>
        <p:spPr>
          <a:xfrm>
            <a:off x="628650" y="427756"/>
            <a:ext cx="78867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 xmlns:a16="http://schemas.microsoft.com/office/drawing/2014/main" id="{49EF263F-6A16-1448-8708-950C0FBEEEEB}"/>
              </a:ext>
            </a:extLst>
          </p:cNvPr>
          <p:cNvSpPr>
            <a:spLocks noGrp="1"/>
          </p:cNvSpPr>
          <p:nvPr>
            <p:ph type="ftr" sz="quarter" idx="10"/>
          </p:nvPr>
        </p:nvSpPr>
        <p:spPr>
          <a:xfrm>
            <a:off x="1792790" y="6356351"/>
            <a:ext cx="6778059"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슬라이드 번호 개체 틀 12">
            <a:extLst>
              <a:ext uri="{FF2B5EF4-FFF2-40B4-BE49-F238E27FC236}">
                <a16:creationId xmlns="" xmlns:a16="http://schemas.microsoft.com/office/drawing/2014/main" id="{EADD11F6-2370-274D-85C5-B9665DF43F71}"/>
              </a:ext>
            </a:extLst>
          </p:cNvPr>
          <p:cNvSpPr>
            <a:spLocks noGrp="1"/>
          </p:cNvSpPr>
          <p:nvPr>
            <p:ph type="sldNum" sz="quarter" idx="17"/>
          </p:nvPr>
        </p:nvSpPr>
        <p:spPr>
          <a:xfrm>
            <a:off x="4274414" y="-8563"/>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 xmlns:a16="http://schemas.microsoft.com/office/drawing/2014/main" id="{AD058E6E-99B9-B040-BCE1-143B8DF531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pic>
        <p:nvPicPr>
          <p:cNvPr id="8" name="Picture 2">
            <a:extLst>
              <a:ext uri="{FF2B5EF4-FFF2-40B4-BE49-F238E27FC236}">
                <a16:creationId xmlns="" xmlns:a16="http://schemas.microsoft.com/office/drawing/2014/main" id="{A0FB10B7-04A4-DA42-BA45-CA0CEC132D3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E0E51385-FD57-D64F-AE9A-96400192FC6F}"/>
              </a:ext>
            </a:extLst>
          </p:cNvPr>
          <p:cNvPicPr>
            <a:picLocks noChangeAspect="1"/>
          </p:cNvPicPr>
          <p:nvPr userDrawn="1"/>
        </p:nvPicPr>
        <p:blipFill rotWithShape="1">
          <a:blip r:embed="rId4">
            <a:alphaModFix amt="9000"/>
            <a:extLst>
              <a:ext uri="{28A0092B-C50C-407E-A947-70E740481C1C}">
                <a14:useLocalDpi xmlns:a14="http://schemas.microsoft.com/office/drawing/2010/main" val="0"/>
              </a:ext>
            </a:extLst>
          </a:blip>
          <a:srcRect r="28701" b="41138"/>
          <a:stretch/>
        </p:blipFill>
        <p:spPr>
          <a:xfrm>
            <a:off x="5540971" y="2821238"/>
            <a:ext cx="3603029" cy="4036762"/>
          </a:xfrm>
          <a:prstGeom prst="rect">
            <a:avLst/>
          </a:prstGeom>
        </p:spPr>
      </p:pic>
    </p:spTree>
    <p:extLst>
      <p:ext uri="{BB962C8B-B14F-4D97-AF65-F5344CB8AC3E}">
        <p14:creationId xmlns:p14="http://schemas.microsoft.com/office/powerpoint/2010/main" val="6255043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D2BC5C-E000-7546-8990-B800148C8D94}"/>
              </a:ext>
            </a:extLst>
          </p:cNvPr>
          <p:cNvSpPr>
            <a:spLocks noGrp="1"/>
          </p:cNvSpPr>
          <p:nvPr>
            <p:ph type="title"/>
          </p:nvPr>
        </p:nvSpPr>
        <p:spPr>
          <a:xfrm>
            <a:off x="628650" y="427756"/>
            <a:ext cx="78867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 xmlns:a16="http://schemas.microsoft.com/office/drawing/2014/main" id="{49EF263F-6A16-1448-8708-950C0FBEEEEB}"/>
              </a:ext>
            </a:extLst>
          </p:cNvPr>
          <p:cNvSpPr>
            <a:spLocks noGrp="1"/>
          </p:cNvSpPr>
          <p:nvPr>
            <p:ph type="ftr" sz="quarter" idx="10"/>
          </p:nvPr>
        </p:nvSpPr>
        <p:spPr>
          <a:xfrm>
            <a:off x="1792790" y="6356351"/>
            <a:ext cx="6778059" cy="348330"/>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6" name="슬라이드 번호 개체 틀 12">
            <a:extLst>
              <a:ext uri="{FF2B5EF4-FFF2-40B4-BE49-F238E27FC236}">
                <a16:creationId xmlns="" xmlns:a16="http://schemas.microsoft.com/office/drawing/2014/main" id="{EADD11F6-2370-274D-85C5-B9665DF43F71}"/>
              </a:ext>
            </a:extLst>
          </p:cNvPr>
          <p:cNvSpPr>
            <a:spLocks noGrp="1"/>
          </p:cNvSpPr>
          <p:nvPr>
            <p:ph type="sldNum" sz="quarter" idx="17"/>
          </p:nvPr>
        </p:nvSpPr>
        <p:spPr>
          <a:xfrm>
            <a:off x="4274414" y="-8563"/>
            <a:ext cx="297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2">
            <a:extLst>
              <a:ext uri="{FF2B5EF4-FFF2-40B4-BE49-F238E27FC236}">
                <a16:creationId xmlns="" xmlns:a16="http://schemas.microsoft.com/office/drawing/2014/main" id="{A0FB10B7-04A4-DA42-BA45-CA0CEC132D3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5349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E0E51385-FD57-D64F-AE9A-96400192FC6F}"/>
              </a:ext>
            </a:extLst>
          </p:cNvPr>
          <p:cNvPicPr>
            <a:picLocks noChangeAspect="1"/>
          </p:cNvPicPr>
          <p:nvPr userDrawn="1"/>
        </p:nvPicPr>
        <p:blipFill rotWithShape="1">
          <a:blip r:embed="rId3">
            <a:alphaModFix amt="9000"/>
            <a:extLst>
              <a:ext uri="{28A0092B-C50C-407E-A947-70E740481C1C}">
                <a14:useLocalDpi xmlns:a14="http://schemas.microsoft.com/office/drawing/2010/main" val="0"/>
              </a:ext>
            </a:extLst>
          </a:blip>
          <a:srcRect r="28701" b="41138"/>
          <a:stretch/>
        </p:blipFill>
        <p:spPr>
          <a:xfrm>
            <a:off x="5540971" y="2821238"/>
            <a:ext cx="3603029" cy="4036762"/>
          </a:xfrm>
          <a:prstGeom prst="rect">
            <a:avLst/>
          </a:prstGeom>
        </p:spPr>
      </p:pic>
      <p:pic>
        <p:nvPicPr>
          <p:cNvPr id="9" name="Picture 8" descr="A picture containing text, clipart&#10;&#10;Description automatically generated">
            <a:extLst>
              <a:ext uri="{FF2B5EF4-FFF2-40B4-BE49-F238E27FC236}">
                <a16:creationId xmlns="" xmlns:a16="http://schemas.microsoft.com/office/drawing/2014/main" id="{8CFFFCC3-BAD7-A640-B895-36A0AE9168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1650511485"/>
      </p:ext>
    </p:extLst>
  </p:cSld>
  <p:clrMapOvr>
    <a:overrideClrMapping bg1="dk1" tx1="lt1" bg2="dk2" tx2="lt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 xmlns:a16="http://schemas.microsoft.com/office/drawing/2014/main" id="{D1C1476C-5420-C544-8BB2-46359A959A44}"/>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rot="8603982">
            <a:off x="5654303" y="1603105"/>
            <a:ext cx="5708502" cy="6754505"/>
          </a:xfrm>
          <a:prstGeom prst="rect">
            <a:avLst/>
          </a:prstGeom>
        </p:spPr>
      </p:pic>
      <p:sp>
        <p:nvSpPr>
          <p:cNvPr id="2" name="Title 1"/>
          <p:cNvSpPr>
            <a:spLocks noGrp="1"/>
          </p:cNvSpPr>
          <p:nvPr>
            <p:ph type="title"/>
          </p:nvPr>
        </p:nvSpPr>
        <p:spPr>
          <a:xfrm>
            <a:off x="628650" y="681038"/>
            <a:ext cx="7886700" cy="1009651"/>
          </a:xfrm>
        </p:spPr>
        <p:txBody>
          <a:bodyPr/>
          <a:lstStyle>
            <a:lvl1pPr>
              <a:defRPr b="1"/>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792789" y="6356351"/>
            <a:ext cx="6765721"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 xmlns:a16="http://schemas.microsoft.com/office/drawing/2014/main" id="{2A264B6E-1EEB-1F4B-91B0-9AFD7E47BF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pic>
        <p:nvPicPr>
          <p:cNvPr id="8" name="Picture 2">
            <a:extLst>
              <a:ext uri="{FF2B5EF4-FFF2-40B4-BE49-F238E27FC236}">
                <a16:creationId xmlns="" xmlns:a16="http://schemas.microsoft.com/office/drawing/2014/main" id="{6ABA32B5-6817-644A-9BD6-78C9A22371C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
        <p:nvSpPr>
          <p:cNvPr id="9" name="슬라이드 번호 개체 틀 12">
            <a:extLst>
              <a:ext uri="{FF2B5EF4-FFF2-40B4-BE49-F238E27FC236}">
                <a16:creationId xmlns="" xmlns:a16="http://schemas.microsoft.com/office/drawing/2014/main" id="{6166A445-84FF-CC41-BF3B-B08E7F94BB3D}"/>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156685492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81038"/>
            <a:ext cx="7886700" cy="1009651"/>
          </a:xfrm>
        </p:spPr>
        <p:txBody>
          <a:bodyPr/>
          <a:lstStyle>
            <a:lvl1pPr>
              <a:defRPr b="1"/>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532965" y="6356351"/>
            <a:ext cx="6985199"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 xmlns:a16="http://schemas.microsoft.com/office/drawing/2014/main" id="{88B6A899-A694-484F-BA08-D0165E08CCEB}"/>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9876" r="27083"/>
          <a:stretch/>
        </p:blipFill>
        <p:spPr>
          <a:xfrm>
            <a:off x="7143750" y="-1"/>
            <a:ext cx="2000250" cy="2168525"/>
          </a:xfrm>
          <a:prstGeom prst="rect">
            <a:avLst/>
          </a:prstGeom>
        </p:spPr>
      </p:pic>
      <p:pic>
        <p:nvPicPr>
          <p:cNvPr id="10" name="Picture 9">
            <a:extLst>
              <a:ext uri="{FF2B5EF4-FFF2-40B4-BE49-F238E27FC236}">
                <a16:creationId xmlns="" xmlns:a16="http://schemas.microsoft.com/office/drawing/2014/main" id="{0C901868-4CF2-2A4E-A70A-E59DE8EC76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sp>
        <p:nvSpPr>
          <p:cNvPr id="11" name="슬라이드 번호 개체 틀 12">
            <a:extLst>
              <a:ext uri="{FF2B5EF4-FFF2-40B4-BE49-F238E27FC236}">
                <a16:creationId xmlns="" xmlns:a16="http://schemas.microsoft.com/office/drawing/2014/main" id="{80936C99-3244-684C-87F3-E80EC18A53CD}"/>
              </a:ext>
            </a:extLst>
          </p:cNvPr>
          <p:cNvSpPr>
            <a:spLocks noGrp="1"/>
          </p:cNvSpPr>
          <p:nvPr>
            <p:ph type="sldNum" sz="quarter" idx="17"/>
          </p:nvPr>
        </p:nvSpPr>
        <p:spPr>
          <a:xfrm>
            <a:off x="4274414" y="-8563"/>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2" name="Picture 2">
            <a:extLst>
              <a:ext uri="{FF2B5EF4-FFF2-40B4-BE49-F238E27FC236}">
                <a16:creationId xmlns="" xmlns:a16="http://schemas.microsoft.com/office/drawing/2014/main" id="{9B18BF77-D3B5-9844-90F6-209F423B72A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855385"/>
      </p:ext>
    </p:extLst>
  </p:cSld>
  <p:clrMapOvr>
    <a:overrideClrMapping bg1="lt1" tx1="dk1" bg2="lt2" tx2="dk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pic>
        <p:nvPicPr>
          <p:cNvPr id="8" name="Picture 2">
            <a:extLst>
              <a:ext uri="{FF2B5EF4-FFF2-40B4-BE49-F238E27FC236}">
                <a16:creationId xmlns="" xmlns:a16="http://schemas.microsoft.com/office/drawing/2014/main" id="{31D3C46D-D65E-0042-AC32-209BBDF470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694329" y="6356351"/>
            <a:ext cx="6810389" cy="34925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 xmlns:a16="http://schemas.microsoft.com/office/drawing/2014/main" id="{59C50DA4-C002-C740-8F93-83A8B00A1B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33B99954-1A2F-1E41-BDB3-C15E7B8AEEB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
        <p:nvSpPr>
          <p:cNvPr id="11" name="슬라이드 번호 개체 틀 12">
            <a:extLst>
              <a:ext uri="{FF2B5EF4-FFF2-40B4-BE49-F238E27FC236}">
                <a16:creationId xmlns="" xmlns:a16="http://schemas.microsoft.com/office/drawing/2014/main" id="{B1B0FE79-03D3-8A47-9187-A56004845CCD}"/>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2576460452"/>
      </p:ext>
    </p:extLst>
  </p:cSld>
  <p:clrMapOvr>
    <a:overrideClrMapping bg1="lt1" tx1="dk1" bg2="lt2" tx2="dk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a:xfrm>
            <a:off x="628650" y="6356351"/>
            <a:ext cx="737852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Slide Number Placeholder 5"/>
          <p:cNvSpPr>
            <a:spLocks noGrp="1"/>
          </p:cNvSpPr>
          <p:nvPr>
            <p:ph type="sldNum" sz="quarter" idx="12"/>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2930124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ctr">
              <a:defRPr sz="6000" b="1" i="0" baseline="0">
                <a:solidFill>
                  <a:schemeClr val="bg1"/>
                </a:solidFill>
              </a:defRPr>
            </a:lvl1pPr>
          </a:lstStyle>
          <a:p>
            <a:r>
              <a:rPr lang="en-GB" dirty="0"/>
              <a:t>Click to edit Master title style</a:t>
            </a:r>
            <a:endParaRPr lang="en-US" dirty="0"/>
          </a:p>
        </p:txBody>
      </p:sp>
      <p:pic>
        <p:nvPicPr>
          <p:cNvPr id="9" name="Picture 8" descr="Shape, icon, circle&#10;&#10;Description automatically generated">
            <a:extLst>
              <a:ext uri="{FF2B5EF4-FFF2-40B4-BE49-F238E27FC236}">
                <a16:creationId xmlns="" xmlns:a16="http://schemas.microsoft.com/office/drawing/2014/main" id="{7012A354-264B-014D-8188-C1881643E3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5906" b="26861"/>
          <a:stretch/>
        </p:blipFill>
        <p:spPr>
          <a:xfrm flipH="1" flipV="1">
            <a:off x="0" y="-1"/>
            <a:ext cx="1947863" cy="2563661"/>
          </a:xfrm>
          <a:prstGeom prst="rect">
            <a:avLst/>
          </a:prstGeom>
        </p:spPr>
      </p:pic>
      <p:pic>
        <p:nvPicPr>
          <p:cNvPr id="4" name="Picture 2">
            <a:extLst>
              <a:ext uri="{FF2B5EF4-FFF2-40B4-BE49-F238E27FC236}">
                <a16:creationId xmlns="" xmlns:a16="http://schemas.microsoft.com/office/drawing/2014/main" id="{4FC67FCF-83E1-764D-A65C-605108FE6BB6}"/>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 xmlns:a16="http://schemas.microsoft.com/office/drawing/2014/main" id="{1142D020-A5FC-DC46-814F-77FD46E166D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4065901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9864115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ctr">
              <a:defRPr sz="6000" b="1" i="0" baseline="0">
                <a:solidFill>
                  <a:schemeClr val="bg1"/>
                </a:solidFill>
              </a:defRPr>
            </a:lvl1pPr>
          </a:lstStyle>
          <a:p>
            <a:r>
              <a:rPr lang="en-GB" dirty="0"/>
              <a:t>Click to edit Master title style</a:t>
            </a:r>
            <a:endParaRPr lang="en-US" dirty="0"/>
          </a:p>
        </p:txBody>
      </p:sp>
      <p:pic>
        <p:nvPicPr>
          <p:cNvPr id="4" name="Picture 2">
            <a:extLst>
              <a:ext uri="{FF2B5EF4-FFF2-40B4-BE49-F238E27FC236}">
                <a16:creationId xmlns="" xmlns:a16="http://schemas.microsoft.com/office/drawing/2014/main" id="{D0671062-E2CA-4746-A884-9D88C6355E84}"/>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 xmlns:a16="http://schemas.microsoft.com/office/drawing/2014/main" id="{40746618-4A55-5B48-9441-FA1AAB2A03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pic>
        <p:nvPicPr>
          <p:cNvPr id="8" name="Picture 7">
            <a:extLst>
              <a:ext uri="{FF2B5EF4-FFF2-40B4-BE49-F238E27FC236}">
                <a16:creationId xmlns="" xmlns:a16="http://schemas.microsoft.com/office/drawing/2014/main" id="{B475555C-D4ED-EE45-8E79-DFFD49E7E63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25" y="17929"/>
            <a:ext cx="3535538" cy="2412000"/>
          </a:xfrm>
          <a:prstGeom prst="rect">
            <a:avLst/>
          </a:prstGeom>
        </p:spPr>
      </p:pic>
    </p:spTree>
    <p:extLst>
      <p:ext uri="{BB962C8B-B14F-4D97-AF65-F5344CB8AC3E}">
        <p14:creationId xmlns:p14="http://schemas.microsoft.com/office/powerpoint/2010/main" val="26794585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a:extLst>
              <a:ext uri="{FF2B5EF4-FFF2-40B4-BE49-F238E27FC236}">
                <a16:creationId xmlns="" xmlns:a16="http://schemas.microsoft.com/office/drawing/2014/main" id="{EF55BC14-637D-A944-ACA0-747EFB16CA1F}"/>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Slide Number Placeholder 8">
            <a:extLst>
              <a:ext uri="{FF2B5EF4-FFF2-40B4-BE49-F238E27FC236}">
                <a16:creationId xmlns="" xmlns:a16="http://schemas.microsoft.com/office/drawing/2014/main" id="{E28761B8-0D09-B84F-B7C8-254DF8B3AD8E}"/>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189407831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Footer Placeholder 9">
            <a:extLst>
              <a:ext uri="{FF2B5EF4-FFF2-40B4-BE49-F238E27FC236}">
                <a16:creationId xmlns="" xmlns:a16="http://schemas.microsoft.com/office/drawing/2014/main" id="{EF9E8124-9BD7-4745-8A51-F4F3A0E88B71}"/>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11" name="Slide Number Placeholder 10">
            <a:extLst>
              <a:ext uri="{FF2B5EF4-FFF2-40B4-BE49-F238E27FC236}">
                <a16:creationId xmlns="" xmlns:a16="http://schemas.microsoft.com/office/drawing/2014/main" id="{76B8BE55-9CB9-194D-8FA8-0B1184430400}"/>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101274305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402704"/>
            <a:ext cx="7886700" cy="1325563"/>
          </a:xfrm>
        </p:spPr>
        <p:txBody>
          <a:bodyPr/>
          <a:lstStyle>
            <a:lvl1pPr algn="ctr">
              <a:defRPr cap="all" baseline="0"/>
            </a:lvl1pPr>
          </a:lstStyle>
          <a:p>
            <a:r>
              <a:rPr lang="en-GB"/>
              <a:t>Click to edit Master title style</a:t>
            </a:r>
            <a:endParaRPr lang="en-US" dirty="0"/>
          </a:p>
        </p:txBody>
      </p:sp>
      <p:sp>
        <p:nvSpPr>
          <p:cNvPr id="6" name="Footer Placeholder 5">
            <a:extLst>
              <a:ext uri="{FF2B5EF4-FFF2-40B4-BE49-F238E27FC236}">
                <a16:creationId xmlns="" xmlns:a16="http://schemas.microsoft.com/office/drawing/2014/main" id="{548E67E0-9926-4B46-BF2F-522C8ECE8485}"/>
              </a:ext>
            </a:extLst>
          </p:cNvPr>
          <p:cNvSpPr>
            <a:spLocks noGrp="1"/>
          </p:cNvSpPr>
          <p:nvPr>
            <p:ph type="ftr" sz="quarter" idx="10"/>
          </p:nvPr>
        </p:nvSpPr>
        <p:spPr>
          <a:xfrm>
            <a:off x="1606874" y="6356351"/>
            <a:ext cx="7039131"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슬라이드 번호 개체 틀 12">
            <a:extLst>
              <a:ext uri="{FF2B5EF4-FFF2-40B4-BE49-F238E27FC236}">
                <a16:creationId xmlns="" xmlns:a16="http://schemas.microsoft.com/office/drawing/2014/main" id="{F6A5107B-5A49-904B-8FCA-1FC2462E4981}"/>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 xmlns:a16="http://schemas.microsoft.com/office/drawing/2014/main" id="{1D2986CD-F0DA-FF43-8B04-1ECC2FDF40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FDA9CC7A-5D7D-8C43-BD21-7B712B545C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3381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786B0385-FB06-D247-BF1E-BDD07C82DEE3}"/>
              </a:ext>
            </a:extLst>
          </p:cNvPr>
          <p:cNvSpPr>
            <a:spLocks noGrp="1"/>
          </p:cNvSpPr>
          <p:nvPr>
            <p:ph type="ftr" sz="quarter" idx="10"/>
          </p:nvPr>
        </p:nvSpPr>
        <p:spPr>
          <a:xfrm>
            <a:off x="628650" y="6356351"/>
            <a:ext cx="7882786"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Tree>
    <p:extLst>
      <p:ext uri="{BB962C8B-B14F-4D97-AF65-F5344CB8AC3E}">
        <p14:creationId xmlns:p14="http://schemas.microsoft.com/office/powerpoint/2010/main" val="37096794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Title_1_no_background">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4763" y="-10160"/>
            <a:ext cx="9144000" cy="6858000"/>
          </a:xfrm>
        </p:spPr>
        <p:txBody>
          <a:bodyPr/>
          <a:lstStyle/>
          <a:p>
            <a:endParaRPr lang="ko-KR" altLang="en-US"/>
          </a:p>
        </p:txBody>
      </p:sp>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 xmlns:a16="http://schemas.microsoft.com/office/drawing/2014/main" id="{C167E905-9829-3A48-B64E-3F05C83C529D}"/>
              </a:ext>
            </a:extLst>
          </p:cNvPr>
          <p:cNvSpPr>
            <a:spLocks noGrp="1"/>
          </p:cNvSpPr>
          <p:nvPr>
            <p:ph type="body" sz="quarter" idx="18" hasCustomPrompt="1"/>
          </p:nvPr>
        </p:nvSpPr>
        <p:spPr>
          <a:xfrm>
            <a:off x="1933575" y="3749742"/>
            <a:ext cx="6915150" cy="2006600"/>
          </a:xfrm>
        </p:spPr>
        <p:txBody>
          <a:bodyPr>
            <a:noAutofit/>
          </a:bodyPr>
          <a:lstStyle>
            <a:lvl1pPr marL="0" indent="0">
              <a:buNone/>
              <a:defRPr sz="6000" b="1">
                <a:solidFill>
                  <a:schemeClr val="accent1"/>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72020A61-98B8-4D42-B44D-28436F578240}"/>
              </a:ext>
            </a:extLst>
          </p:cNvPr>
          <p:cNvSpPr>
            <a:spLocks noGrp="1"/>
          </p:cNvSpPr>
          <p:nvPr>
            <p:ph type="body" sz="quarter" idx="19"/>
          </p:nvPr>
        </p:nvSpPr>
        <p:spPr>
          <a:xfrm>
            <a:off x="4695825" y="3038475"/>
            <a:ext cx="4152900" cy="520700"/>
          </a:xfrm>
        </p:spPr>
        <p:txBody>
          <a:bodyPr/>
          <a:lstStyle>
            <a:lvl1pPr marL="0" indent="0">
              <a:buNone/>
              <a:defRPr b="0" i="0">
                <a:solidFill>
                  <a:schemeClr val="bg1"/>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 xmlns:a16="http://schemas.microsoft.com/office/drawing/2014/main" id="{EEB0AF54-F642-CC4C-A853-9CACB1646C6C}"/>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bg1"/>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 xmlns:a16="http://schemas.microsoft.com/office/drawing/2014/main" id="{59D6FC93-08E4-3643-8D34-1D4297EB1D39}"/>
              </a:ext>
            </a:extLst>
          </p:cNvPr>
          <p:cNvPicPr>
            <a:picLocks noChangeAspect="1"/>
          </p:cNvPicPr>
          <p:nvPr userDrawn="1"/>
        </p:nvPicPr>
        <p:blipFill>
          <a:blip r:embed="rId2">
            <a:biLevel thresh="50000"/>
            <a:extLst>
              <a:ext uri="{28A0092B-C50C-407E-A947-70E740481C1C}">
                <a14:useLocalDpi xmlns:a14="http://schemas.microsoft.com/office/drawing/2010/main"/>
              </a:ext>
            </a:extLst>
          </a:blip>
          <a:stretch>
            <a:fillRect/>
          </a:stretch>
        </p:blipFill>
        <p:spPr>
          <a:xfrm>
            <a:off x="7617723" y="264418"/>
            <a:ext cx="291601" cy="324000"/>
          </a:xfrm>
          <a:prstGeom prst="rect">
            <a:avLst/>
          </a:prstGeom>
        </p:spPr>
      </p:pic>
      <p:sp>
        <p:nvSpPr>
          <p:cNvPr id="15" name="Title 1">
            <a:extLst>
              <a:ext uri="{FF2B5EF4-FFF2-40B4-BE49-F238E27FC236}">
                <a16:creationId xmlns="" xmlns:a16="http://schemas.microsoft.com/office/drawing/2014/main" id="{F1C04362-43E0-8443-9DD7-E8C7838A0A0B}"/>
              </a:ext>
            </a:extLst>
          </p:cNvPr>
          <p:cNvSpPr txBox="1">
            <a:spLocks/>
          </p:cNvSpPr>
          <p:nvPr userDrawn="1"/>
        </p:nvSpPr>
        <p:spPr>
          <a:xfrm>
            <a:off x="7741285" y="295195"/>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FFFFFF"/>
                </a:solidFill>
                <a:latin typeface="Calibri Light" panose="020F0302020204030204"/>
                <a:ea typeface="Open Sans" charset="0"/>
                <a:cs typeface="Open Sans" charset="0"/>
              </a:rPr>
              <a:t>@</a:t>
            </a:r>
            <a:r>
              <a:rPr lang="en-US" sz="1200" b="1" spc="0" err="1">
                <a:solidFill>
                  <a:srgbClr val="FFFFFF"/>
                </a:solidFill>
                <a:latin typeface="Calibri Light" panose="020F0302020204030204"/>
                <a:ea typeface="Open Sans" charset="0"/>
                <a:cs typeface="Open Sans" charset="0"/>
              </a:rPr>
              <a:t>openaire_eu</a:t>
            </a:r>
            <a:endParaRPr lang="en-US" sz="1200" b="1" spc="0">
              <a:solidFill>
                <a:srgbClr val="FFFFFF"/>
              </a:solidFill>
              <a:latin typeface="Calibri Light" panose="020F0302020204030204"/>
              <a:ea typeface="Open Sans" charset="0"/>
              <a:cs typeface="Open Sans" charset="0"/>
            </a:endParaRPr>
          </a:p>
        </p:txBody>
      </p:sp>
      <p:pic>
        <p:nvPicPr>
          <p:cNvPr id="16" name="Graphic 15">
            <a:extLst>
              <a:ext uri="{FF2B5EF4-FFF2-40B4-BE49-F238E27FC236}">
                <a16:creationId xmlns="" xmlns:a16="http://schemas.microsoft.com/office/drawing/2014/main"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986444" y="6387072"/>
            <a:ext cx="243000" cy="324000"/>
          </a:xfrm>
          <a:prstGeom prst="rect">
            <a:avLst/>
          </a:prstGeom>
        </p:spPr>
      </p:pic>
      <p:sp>
        <p:nvSpPr>
          <p:cNvPr id="4" name="바닥글 개체 틀 3"/>
          <p:cNvSpPr>
            <a:spLocks noGrp="1"/>
          </p:cNvSpPr>
          <p:nvPr>
            <p:ph type="ftr" sz="quarter" idx="11"/>
          </p:nvPr>
        </p:nvSpPr>
        <p:spPr>
          <a:xfrm>
            <a:off x="295275" y="6356351"/>
            <a:ext cx="5819775"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Tree>
    <p:extLst>
      <p:ext uri="{BB962C8B-B14F-4D97-AF65-F5344CB8AC3E}">
        <p14:creationId xmlns:p14="http://schemas.microsoft.com/office/powerpoint/2010/main" val="16026391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Blank_background_picture">
    <p:spTree>
      <p:nvGrpSpPr>
        <p:cNvPr id="1" name=""/>
        <p:cNvGrpSpPr/>
        <p:nvPr/>
      </p:nvGrpSpPr>
      <p:grpSpPr>
        <a:xfrm>
          <a:off x="0" y="0"/>
          <a:ext cx="0" cy="0"/>
          <a:chOff x="0" y="0"/>
          <a:chExt cx="0" cy="0"/>
        </a:xfrm>
      </p:grpSpPr>
      <p:pic>
        <p:nvPicPr>
          <p:cNvPr id="3" name="Picture 2" descr="A picture containing night sky&#10;&#10;Description automatically generated">
            <a:extLst>
              <a:ext uri="{FF2B5EF4-FFF2-40B4-BE49-F238E27FC236}">
                <a16:creationId xmlns="" xmlns:a16="http://schemas.microsoft.com/office/drawing/2014/main" id="{59F22E89-4B44-C946-981E-F7522714D6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5" y="-12358"/>
            <a:ext cx="9206401" cy="6912000"/>
          </a:xfrm>
          <a:prstGeom prst="rect">
            <a:avLst/>
          </a:prstGeom>
        </p:spPr>
      </p:pic>
      <p:sp>
        <p:nvSpPr>
          <p:cNvPr id="12" name="바닥글 개체 틀 11"/>
          <p:cNvSpPr>
            <a:spLocks noGrp="1"/>
          </p:cNvSpPr>
          <p:nvPr>
            <p:ph type="ftr" sz="quarter" idx="16"/>
          </p:nvPr>
        </p:nvSpPr>
        <p:spPr>
          <a:xfrm>
            <a:off x="1017888" y="6343994"/>
            <a:ext cx="7108225"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4" name="Title 3">
            <a:extLst>
              <a:ext uri="{FF2B5EF4-FFF2-40B4-BE49-F238E27FC236}">
                <a16:creationId xmlns="" xmlns:a16="http://schemas.microsoft.com/office/drawing/2014/main" id="{88F11581-11D1-C846-9475-A921FBF66FF3}"/>
              </a:ext>
            </a:extLst>
          </p:cNvPr>
          <p:cNvSpPr>
            <a:spLocks noGrp="1"/>
          </p:cNvSpPr>
          <p:nvPr>
            <p:ph type="title" hasCustomPrompt="1"/>
          </p:nvPr>
        </p:nvSpPr>
        <p:spPr>
          <a:xfrm>
            <a:off x="2126135" y="962690"/>
            <a:ext cx="4891731" cy="1325563"/>
          </a:xfrm>
        </p:spPr>
        <p:txBody>
          <a:bodyPr/>
          <a:lstStyle>
            <a:lvl1pPr algn="ctr">
              <a:defRPr>
                <a:solidFill>
                  <a:schemeClr val="bg1"/>
                </a:solidFill>
                <a:latin typeface="+mj-lt"/>
              </a:defRPr>
            </a:lvl1pPr>
          </a:lstStyle>
          <a:p>
            <a:r>
              <a:rPr lang="en-GB" dirty="0"/>
              <a:t>CLICK TO EDIT MASTER TITLE STYLE</a:t>
            </a:r>
            <a:endParaRPr lang="x-none" dirty="0"/>
          </a:p>
        </p:txBody>
      </p:sp>
      <p:sp>
        <p:nvSpPr>
          <p:cNvPr id="6" name="Text Placeholder 5">
            <a:extLst>
              <a:ext uri="{FF2B5EF4-FFF2-40B4-BE49-F238E27FC236}">
                <a16:creationId xmlns="" xmlns:a16="http://schemas.microsoft.com/office/drawing/2014/main" id="{92917694-014E-9346-AFD1-0AB023032CD5}"/>
              </a:ext>
            </a:extLst>
          </p:cNvPr>
          <p:cNvSpPr>
            <a:spLocks noGrp="1"/>
          </p:cNvSpPr>
          <p:nvPr>
            <p:ph type="body" sz="quarter" idx="18"/>
          </p:nvPr>
        </p:nvSpPr>
        <p:spPr>
          <a:xfrm>
            <a:off x="1652716" y="2645461"/>
            <a:ext cx="5838568" cy="3163888"/>
          </a:xfrm>
        </p:spPr>
        <p:txBody>
          <a:bodyPr numCol="2">
            <a:normAutofit/>
          </a:bodyPr>
          <a:lstStyle>
            <a:lvl1pPr marL="385763" indent="-385763">
              <a:lnSpc>
                <a:spcPct val="100000"/>
              </a:lnSpc>
              <a:spcAft>
                <a:spcPts val="900"/>
              </a:spcAft>
              <a:buFont typeface="+mj-lt"/>
              <a:buAutoNum type="arabicPeriod"/>
              <a:defRPr sz="1800">
                <a:solidFill>
                  <a:schemeClr val="bg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a:t>
            </a:r>
          </a:p>
          <a:p>
            <a:pPr lvl="0"/>
            <a:r>
              <a:rPr lang="en-GB" dirty="0" err="1"/>
              <a:t>Kjfkajfk</a:t>
            </a:r>
            <a:endParaRPr lang="en-GB" dirty="0"/>
          </a:p>
          <a:p>
            <a:pPr lvl="0"/>
            <a:r>
              <a:rPr lang="en-GB" dirty="0" err="1"/>
              <a:t>Fdkjfkdsljksl</a:t>
            </a:r>
            <a:endParaRPr lang="en-GB" dirty="0"/>
          </a:p>
          <a:p>
            <a:pPr lvl="0"/>
            <a:r>
              <a:rPr lang="en-GB" dirty="0" err="1"/>
              <a:t>Kjfkdjflkas</a:t>
            </a:r>
            <a:endParaRPr lang="en-GB" dirty="0"/>
          </a:p>
          <a:p>
            <a:pPr lvl="0"/>
            <a:r>
              <a:rPr lang="en-GB" dirty="0" err="1"/>
              <a:t>Jfkladfjlkasjf</a:t>
            </a:r>
            <a:endParaRPr lang="en-GB" dirty="0"/>
          </a:p>
          <a:p>
            <a:pPr lvl="0"/>
            <a:r>
              <a:rPr lang="en-GB" dirty="0" err="1"/>
              <a:t>Fjdkfjsldkj</a:t>
            </a:r>
            <a:endParaRPr lang="en-GB" dirty="0"/>
          </a:p>
          <a:p>
            <a:pPr lvl="0"/>
            <a:r>
              <a:rPr lang="en-GB" dirty="0" err="1"/>
              <a:t>Jkfjasdklfjalsk</a:t>
            </a:r>
            <a:endParaRPr lang="en-GB" dirty="0"/>
          </a:p>
          <a:p>
            <a:pPr lvl="0"/>
            <a:endParaRPr lang="en-GB" dirty="0"/>
          </a:p>
        </p:txBody>
      </p:sp>
      <p:sp>
        <p:nvSpPr>
          <p:cNvPr id="10" name="슬라이드 번호 개체 틀 12">
            <a:extLst>
              <a:ext uri="{FF2B5EF4-FFF2-40B4-BE49-F238E27FC236}">
                <a16:creationId xmlns="" xmlns:a16="http://schemas.microsoft.com/office/drawing/2014/main" id="{1AEA3658-62EB-A24B-8B5C-38127754A5B9}"/>
              </a:ext>
            </a:extLst>
          </p:cNvPr>
          <p:cNvSpPr>
            <a:spLocks noGrp="1"/>
          </p:cNvSpPr>
          <p:nvPr>
            <p:ph type="sldNum" sz="quarter" idx="17"/>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 xmlns:a16="http://schemas.microsoft.com/office/drawing/2014/main" id="{18B13439-71EF-5F4B-B473-842C9AAF25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4924339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Title_and_content_image_side">
    <p:spTree>
      <p:nvGrpSpPr>
        <p:cNvPr id="1" name=""/>
        <p:cNvGrpSpPr/>
        <p:nvPr/>
      </p:nvGrpSpPr>
      <p:grpSpPr>
        <a:xfrm>
          <a:off x="0" y="0"/>
          <a:ext cx="0" cy="0"/>
          <a:chOff x="0" y="0"/>
          <a:chExt cx="0" cy="0"/>
        </a:xfrm>
      </p:grpSpPr>
      <p:sp>
        <p:nvSpPr>
          <p:cNvPr id="14" name="그림 개체 틀 13"/>
          <p:cNvSpPr>
            <a:spLocks noGrp="1"/>
          </p:cNvSpPr>
          <p:nvPr>
            <p:ph type="pic" sz="quarter" idx="15"/>
          </p:nvPr>
        </p:nvSpPr>
        <p:spPr>
          <a:xfrm>
            <a:off x="0" y="717886"/>
            <a:ext cx="1839686" cy="4905828"/>
          </a:xfrm>
          <a:custGeom>
            <a:avLst/>
            <a:gdLst>
              <a:gd name="connsiteX0" fmla="*/ 0 w 2452914"/>
              <a:gd name="connsiteY0" fmla="*/ 0 h 4905828"/>
              <a:gd name="connsiteX1" fmla="*/ 2452914 w 2452914"/>
              <a:gd name="connsiteY1" fmla="*/ 2452914 h 4905828"/>
              <a:gd name="connsiteX2" fmla="*/ 0 w 2452914"/>
              <a:gd name="connsiteY2" fmla="*/ 4905828 h 4905828"/>
              <a:gd name="connsiteX3" fmla="*/ 0 w 2452914"/>
              <a:gd name="connsiteY3" fmla="*/ 3679371 h 4905828"/>
              <a:gd name="connsiteX4" fmla="*/ 1226457 w 2452914"/>
              <a:gd name="connsiteY4" fmla="*/ 2452914 h 4905828"/>
              <a:gd name="connsiteX5" fmla="*/ 0 w 2452914"/>
              <a:gd name="connsiteY5" fmla="*/ 1226457 h 490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914" h="4905828">
                <a:moveTo>
                  <a:pt x="0" y="0"/>
                </a:moveTo>
                <a:cubicBezTo>
                  <a:pt x="1354707" y="0"/>
                  <a:pt x="2452914" y="1098207"/>
                  <a:pt x="2452914" y="2452914"/>
                </a:cubicBezTo>
                <a:cubicBezTo>
                  <a:pt x="2452914" y="3807621"/>
                  <a:pt x="1354707" y="4905828"/>
                  <a:pt x="0" y="4905828"/>
                </a:cubicBezTo>
                <a:lnTo>
                  <a:pt x="0" y="3679371"/>
                </a:lnTo>
                <a:cubicBezTo>
                  <a:pt x="677353" y="3679371"/>
                  <a:pt x="1226457" y="3130267"/>
                  <a:pt x="1226457" y="2452914"/>
                </a:cubicBezTo>
                <a:cubicBezTo>
                  <a:pt x="1226457" y="1775561"/>
                  <a:pt x="677353" y="1226457"/>
                  <a:pt x="0" y="1226457"/>
                </a:cubicBezTo>
                <a:close/>
              </a:path>
            </a:pathLst>
          </a:custGeom>
        </p:spPr>
        <p:txBody>
          <a:bodyPr wrap="square">
            <a:noAutofit/>
          </a:bodyPr>
          <a:lstStyle/>
          <a:p>
            <a:endParaRPr lang="ko-KR" altLang="en-US"/>
          </a:p>
        </p:txBody>
      </p:sp>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545708" y="6356351"/>
            <a:ext cx="6866772"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2167128" y="662958"/>
            <a:ext cx="6245352"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2167128" y="1952609"/>
            <a:ext cx="6245352"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pic>
        <p:nvPicPr>
          <p:cNvPr id="28" name="Picture 27" descr="Shape, icon, circle&#10;&#10;Description automatically generated">
            <a:extLst>
              <a:ext uri="{FF2B5EF4-FFF2-40B4-BE49-F238E27FC236}">
                <a16:creationId xmlns="" xmlns:a16="http://schemas.microsoft.com/office/drawing/2014/main" id="{83D489A5-A88B-F84C-A113-CF1A6790AC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544" y="1952608"/>
            <a:ext cx="1836000" cy="2448000"/>
          </a:xfrm>
          <a:prstGeom prst="rect">
            <a:avLst/>
          </a:prstGeom>
        </p:spPr>
      </p:pic>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0" name="Picture 9">
            <a:extLst>
              <a:ext uri="{FF2B5EF4-FFF2-40B4-BE49-F238E27FC236}">
                <a16:creationId xmlns="" xmlns:a16="http://schemas.microsoft.com/office/drawing/2014/main" id="{451DE1C5-7126-1B4E-B550-7F12504C6D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2" name="Picture 2">
            <a:extLst>
              <a:ext uri="{FF2B5EF4-FFF2-40B4-BE49-F238E27FC236}">
                <a16:creationId xmlns="" xmlns:a16="http://schemas.microsoft.com/office/drawing/2014/main" id="{112B389F-F556-5545-9A82-F212B7FB2B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41020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_Title_and_content_image_side">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 xmlns:a16="http://schemas.microsoft.com/office/drawing/2014/main" id="{5A4DD70E-AC35-4D40-B7A5-3C289AC68C3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6302858" cy="6858000"/>
          </a:xfrm>
          <a:prstGeom prst="rect">
            <a:avLst/>
          </a:prstGeom>
        </p:spPr>
      </p:pic>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545708" y="6356351"/>
            <a:ext cx="6866772"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1353064" y="662958"/>
            <a:ext cx="7059416"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1353064" y="1952609"/>
            <a:ext cx="7059416"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a:extLst>
              <a:ext uri="{FF2B5EF4-FFF2-40B4-BE49-F238E27FC236}">
                <a16:creationId xmlns="" xmlns:a16="http://schemas.microsoft.com/office/drawing/2014/main" id="{15A147AB-CAEB-8D40-885D-B9ACA1EB46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12A2BA01-2ECF-434C-81FE-56372A9CCD2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4763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Title_and_content_image_side">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545708" y="6356351"/>
            <a:ext cx="6866772" cy="355161"/>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883086" y="662958"/>
            <a:ext cx="7529395"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883086" y="1952609"/>
            <a:ext cx="7529395"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5" name="Picture 4" descr="Shape, arrow&#10;&#10;Description automatically generated">
            <a:extLst>
              <a:ext uri="{FF2B5EF4-FFF2-40B4-BE49-F238E27FC236}">
                <a16:creationId xmlns="" xmlns:a16="http://schemas.microsoft.com/office/drawing/2014/main" id="{F6BE1903-C184-2F4B-A4B7-1EA19E4AC471}"/>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tretch>
            <a:fillRect/>
          </a:stretch>
        </p:blipFill>
        <p:spPr>
          <a:xfrm flipH="1">
            <a:off x="0" y="1436"/>
            <a:ext cx="2267900" cy="3112154"/>
          </a:xfrm>
          <a:prstGeom prst="rect">
            <a:avLst/>
          </a:prstGeom>
        </p:spPr>
      </p:pic>
      <p:pic>
        <p:nvPicPr>
          <p:cNvPr id="8" name="Picture 7">
            <a:extLst>
              <a:ext uri="{FF2B5EF4-FFF2-40B4-BE49-F238E27FC236}">
                <a16:creationId xmlns="" xmlns:a16="http://schemas.microsoft.com/office/drawing/2014/main" id="{683E02A2-B300-034F-AA05-A9C39893A0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F527613A-6C5C-684E-9BC0-3D7752F6111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11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3539351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4_Title_and_content_image_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603637" y="6356351"/>
            <a:ext cx="6808843" cy="36000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883086" y="662958"/>
            <a:ext cx="7529395" cy="1289651"/>
          </a:xfrm>
        </p:spPr>
        <p:txBody>
          <a:bodyPr>
            <a:normAutofit/>
          </a:bodyPr>
          <a:lstStyle>
            <a:lvl1pPr>
              <a:defRPr sz="3000" b="1">
                <a:solidFill>
                  <a:schemeClr val="bg1"/>
                </a:solidFill>
              </a:defRPr>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883086" y="1952609"/>
            <a:ext cx="7529395" cy="41400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 xmlns:a16="http://schemas.microsoft.com/office/drawing/2014/main" id="{DB4E3AC6-1CB2-1F47-BDC6-199C1355D8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pic>
        <p:nvPicPr>
          <p:cNvPr id="9" name="Picture 2">
            <a:extLst>
              <a:ext uri="{FF2B5EF4-FFF2-40B4-BE49-F238E27FC236}">
                <a16:creationId xmlns="" xmlns:a16="http://schemas.microsoft.com/office/drawing/2014/main" id="{5D04949A-08AD-AF4C-805A-949526AA4AB9}"/>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624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Logo_title_background">
    <p:bg>
      <p:bgRef idx="1002">
        <a:schemeClr val="bg1"/>
      </p:bgRef>
    </p:bg>
    <p:spTree>
      <p:nvGrpSpPr>
        <p:cNvPr id="1" name=""/>
        <p:cNvGrpSpPr/>
        <p:nvPr/>
      </p:nvGrpSpPr>
      <p:grpSpPr>
        <a:xfrm>
          <a:off x="0" y="0"/>
          <a:ext cx="0" cy="0"/>
          <a:chOff x="0" y="0"/>
          <a:chExt cx="0" cy="0"/>
        </a:xfrm>
      </p:grpSpPr>
      <p:sp>
        <p:nvSpPr>
          <p:cNvPr id="12" name="자유형 19">
            <a:extLst>
              <a:ext uri="{FF2B5EF4-FFF2-40B4-BE49-F238E27FC236}">
                <a16:creationId xmlns="" xmlns:a16="http://schemas.microsoft.com/office/drawing/2014/main" id="{AF1EC07F-F38D-834C-B3FE-A93EA6BC1A63}"/>
              </a:ext>
            </a:extLst>
          </p:cNvPr>
          <p:cNvSpPr/>
          <p:nvPr userDrawn="1"/>
        </p:nvSpPr>
        <p:spPr bwMode="auto">
          <a:xfrm>
            <a:off x="4466" y="5529768"/>
            <a:ext cx="2160321" cy="1328232"/>
          </a:xfrm>
          <a:custGeom>
            <a:avLst/>
            <a:gdLst>
              <a:gd name="connsiteX0" fmla="*/ 1440214 w 2880428"/>
              <a:gd name="connsiteY0" fmla="*/ 0 h 1328232"/>
              <a:gd name="connsiteX1" fmla="*/ 2878917 w 2880428"/>
              <a:gd name="connsiteY1" fmla="*/ 1298307 h 1328232"/>
              <a:gd name="connsiteX2" fmla="*/ 2880428 w 2880428"/>
              <a:gd name="connsiteY2" fmla="*/ 1328232 h 1328232"/>
              <a:gd name="connsiteX3" fmla="*/ 0 w 2880428"/>
              <a:gd name="connsiteY3" fmla="*/ 1328232 h 1328232"/>
              <a:gd name="connsiteX4" fmla="*/ 1511 w 2880428"/>
              <a:gd name="connsiteY4" fmla="*/ 1298307 h 1328232"/>
              <a:gd name="connsiteX5" fmla="*/ 1440214 w 2880428"/>
              <a:gd name="connsiteY5" fmla="*/ 0 h 132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0428" h="1328232">
                <a:moveTo>
                  <a:pt x="1440214" y="0"/>
                </a:moveTo>
                <a:cubicBezTo>
                  <a:pt x="2188993" y="0"/>
                  <a:pt x="2804858" y="569067"/>
                  <a:pt x="2878917" y="1298307"/>
                </a:cubicBezTo>
                <a:lnTo>
                  <a:pt x="2880428" y="1328232"/>
                </a:lnTo>
                <a:lnTo>
                  <a:pt x="0" y="1328232"/>
                </a:lnTo>
                <a:lnTo>
                  <a:pt x="1511" y="1298307"/>
                </a:lnTo>
                <a:cubicBezTo>
                  <a:pt x="75570" y="569067"/>
                  <a:pt x="691436" y="0"/>
                  <a:pt x="1440214" y="0"/>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FFFFFF"/>
              </a:solidFill>
              <a:latin typeface="Calibri Light" panose="020F0302020204030204"/>
            </a:endParaRPr>
          </a:p>
        </p:txBody>
      </p:sp>
      <p:sp>
        <p:nvSpPr>
          <p:cNvPr id="10" name="그림 개체 틀 8"/>
          <p:cNvSpPr>
            <a:spLocks noGrp="1"/>
          </p:cNvSpPr>
          <p:nvPr>
            <p:ph type="pic" sz="quarter" idx="13"/>
          </p:nvPr>
        </p:nvSpPr>
        <p:spPr>
          <a:xfrm>
            <a:off x="2718070" y="1620252"/>
            <a:ext cx="3407072" cy="4539916"/>
          </a:xfrm>
          <a:prstGeom prst="ellipse">
            <a:avLst/>
          </a:prstGeom>
        </p:spPr>
        <p:txBody>
          <a:bodyPr/>
          <a:lstStyle/>
          <a:p>
            <a:endParaRPr lang="ko-KR" altLang="en-US"/>
          </a:p>
        </p:txBody>
      </p:sp>
      <p:sp>
        <p:nvSpPr>
          <p:cNvPr id="11" name="그림 개체 틀 8"/>
          <p:cNvSpPr>
            <a:spLocks noGrp="1"/>
          </p:cNvSpPr>
          <p:nvPr>
            <p:ph type="pic" sz="quarter" idx="14"/>
          </p:nvPr>
        </p:nvSpPr>
        <p:spPr>
          <a:xfrm>
            <a:off x="4602080" y="468096"/>
            <a:ext cx="2146824" cy="2860639"/>
          </a:xfrm>
          <a:prstGeom prst="ellipse">
            <a:avLst/>
          </a:prstGeom>
        </p:spPr>
        <p:txBody>
          <a:bodyPr/>
          <a:lstStyle/>
          <a:p>
            <a:endParaRPr lang="ko-KR" altLang="en-US"/>
          </a:p>
        </p:txBody>
      </p:sp>
      <p:pic>
        <p:nvPicPr>
          <p:cNvPr id="16" name="Picture 15" descr="A picture containing text, clipart&#10;&#10;Description automatically generated">
            <a:extLst>
              <a:ext uri="{FF2B5EF4-FFF2-40B4-BE49-F238E27FC236}">
                <a16:creationId xmlns="" xmlns:a16="http://schemas.microsoft.com/office/drawing/2014/main" id="{D050C606-139F-F94B-A05B-BEE047832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sp>
        <p:nvSpPr>
          <p:cNvPr id="2" name="Footer Placeholder 1">
            <a:extLst>
              <a:ext uri="{FF2B5EF4-FFF2-40B4-BE49-F238E27FC236}">
                <a16:creationId xmlns="" xmlns:a16="http://schemas.microsoft.com/office/drawing/2014/main" id="{B2F9E2EB-F8A1-2144-9643-C0EC4AC9555B}"/>
              </a:ext>
            </a:extLst>
          </p:cNvPr>
          <p:cNvSpPr>
            <a:spLocks noGrp="1"/>
          </p:cNvSpPr>
          <p:nvPr>
            <p:ph type="ftr" sz="quarter" idx="16"/>
          </p:nvPr>
        </p:nvSpPr>
        <p:spPr>
          <a:xfrm>
            <a:off x="1583355" y="6389905"/>
            <a:ext cx="737852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7" name="Title 6">
            <a:extLst>
              <a:ext uri="{FF2B5EF4-FFF2-40B4-BE49-F238E27FC236}">
                <a16:creationId xmlns="" xmlns:a16="http://schemas.microsoft.com/office/drawing/2014/main" id="{C58315CD-BB9F-7A47-BFCA-00E83F84DA22}"/>
              </a:ext>
            </a:extLst>
          </p:cNvPr>
          <p:cNvSpPr>
            <a:spLocks noGrp="1"/>
          </p:cNvSpPr>
          <p:nvPr>
            <p:ph type="title"/>
          </p:nvPr>
        </p:nvSpPr>
        <p:spPr>
          <a:xfrm>
            <a:off x="2386584" y="3120090"/>
            <a:ext cx="4160520" cy="2179942"/>
          </a:xfrm>
        </p:spPr>
        <p:txBody>
          <a:bodyPr/>
          <a:lstStyle>
            <a:lvl1pPr algn="ctr">
              <a:defRPr cap="all" baseline="0">
                <a:solidFill>
                  <a:schemeClr val="tx1"/>
                </a:solidFill>
              </a:defRPr>
            </a:lvl1pPr>
          </a:lstStyle>
          <a:p>
            <a:r>
              <a:rPr lang="en-GB" dirty="0"/>
              <a:t>Click to edit Master title style</a:t>
            </a:r>
            <a:endParaRPr lang="x-none" dirty="0"/>
          </a:p>
        </p:txBody>
      </p:sp>
      <p:pic>
        <p:nvPicPr>
          <p:cNvPr id="9" name="Picture 8">
            <a:extLst>
              <a:ext uri="{FF2B5EF4-FFF2-40B4-BE49-F238E27FC236}">
                <a16:creationId xmlns="" xmlns:a16="http://schemas.microsoft.com/office/drawing/2014/main" id="{21BBF765-8629-CD4D-BA34-F529E28BA0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0751" y="-1049888"/>
            <a:ext cx="2175698" cy="2860639"/>
          </a:xfrm>
          <a:prstGeom prst="rect">
            <a:avLst/>
          </a:prstGeom>
        </p:spPr>
      </p:pic>
      <p:sp>
        <p:nvSpPr>
          <p:cNvPr id="17" name="슬라이드 번호 개체 틀 12">
            <a:extLst>
              <a:ext uri="{FF2B5EF4-FFF2-40B4-BE49-F238E27FC236}">
                <a16:creationId xmlns="" xmlns:a16="http://schemas.microsoft.com/office/drawing/2014/main" id="{2E70F0FD-E5E5-C04C-BA32-74A928D349A3}"/>
              </a:ext>
            </a:extLst>
          </p:cNvPr>
          <p:cNvSpPr>
            <a:spLocks noGrp="1"/>
          </p:cNvSpPr>
          <p:nvPr>
            <p:ph type="sldNum" sz="quarter" idx="17"/>
          </p:nvPr>
        </p:nvSpPr>
        <p:spPr>
          <a:xfrm>
            <a:off x="4274414" y="5967"/>
            <a:ext cx="297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3" name="Picture 2">
            <a:extLst>
              <a:ext uri="{FF2B5EF4-FFF2-40B4-BE49-F238E27FC236}">
                <a16:creationId xmlns="" xmlns:a16="http://schemas.microsoft.com/office/drawing/2014/main" id="{B6E327FF-52A3-AC4D-9B97-394E22DA07F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164267"/>
      </p:ext>
    </p:extLst>
  </p:cSld>
  <p:clrMapOvr>
    <a:overrideClrMapping bg1="dk1" tx1="lt1" bg2="dk2" tx2="lt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4_images_panel">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 xmlns:a16="http://schemas.microsoft.com/office/drawing/2014/main" id="{50492E25-124A-9A4F-B669-F2AF125F3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71" y="-24384"/>
            <a:ext cx="9302300" cy="6984000"/>
          </a:xfrm>
          <a:prstGeom prst="rect">
            <a:avLst/>
          </a:prstGeom>
        </p:spPr>
      </p:pic>
      <p:sp>
        <p:nvSpPr>
          <p:cNvPr id="25" name="자유형 32">
            <a:extLst>
              <a:ext uri="{FF2B5EF4-FFF2-40B4-BE49-F238E27FC236}">
                <a16:creationId xmlns="" xmlns:a16="http://schemas.microsoft.com/office/drawing/2014/main" id="{4E43130D-F603-6A4E-B430-8A72FABCADFB}"/>
              </a:ext>
            </a:extLst>
          </p:cNvPr>
          <p:cNvSpPr/>
          <p:nvPr userDrawn="1"/>
        </p:nvSpPr>
        <p:spPr bwMode="auto">
          <a:xfrm>
            <a:off x="2316333" y="1084307"/>
            <a:ext cx="6827668" cy="5172119"/>
          </a:xfrm>
          <a:custGeom>
            <a:avLst/>
            <a:gdLst>
              <a:gd name="connsiteX0" fmla="*/ 862037 w 9103557"/>
              <a:gd name="connsiteY0" fmla="*/ 0 h 5172119"/>
              <a:gd name="connsiteX1" fmla="*/ 9103557 w 9103557"/>
              <a:gd name="connsiteY1" fmla="*/ 0 h 5172119"/>
              <a:gd name="connsiteX2" fmla="*/ 9103557 w 9103557"/>
              <a:gd name="connsiteY2" fmla="*/ 5172119 h 5172119"/>
              <a:gd name="connsiteX3" fmla="*/ 862037 w 9103557"/>
              <a:gd name="connsiteY3" fmla="*/ 5172119 h 5172119"/>
              <a:gd name="connsiteX4" fmla="*/ 0 w 9103557"/>
              <a:gd name="connsiteY4" fmla="*/ 4310082 h 5172119"/>
              <a:gd name="connsiteX5" fmla="*/ 0 w 9103557"/>
              <a:gd name="connsiteY5" fmla="*/ 862037 h 5172119"/>
              <a:gd name="connsiteX6" fmla="*/ 862037 w 9103557"/>
              <a:gd name="connsiteY6" fmla="*/ 0 h 517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557" h="5172119">
                <a:moveTo>
                  <a:pt x="862037" y="0"/>
                </a:moveTo>
                <a:lnTo>
                  <a:pt x="9103557" y="0"/>
                </a:lnTo>
                <a:lnTo>
                  <a:pt x="9103557" y="5172119"/>
                </a:lnTo>
                <a:lnTo>
                  <a:pt x="862037" y="5172119"/>
                </a:lnTo>
                <a:cubicBezTo>
                  <a:pt x="385947" y="5172119"/>
                  <a:pt x="0" y="4786172"/>
                  <a:pt x="0" y="4310082"/>
                </a:cubicBezTo>
                <a:lnTo>
                  <a:pt x="0" y="862037"/>
                </a:lnTo>
                <a:cubicBezTo>
                  <a:pt x="0" y="385947"/>
                  <a:pt x="385947" y="0"/>
                  <a:pt x="862037" y="0"/>
                </a:cubicBez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cxnSp>
        <p:nvCxnSpPr>
          <p:cNvPr id="28" name="직선 연결선 8">
            <a:extLst>
              <a:ext uri="{FF2B5EF4-FFF2-40B4-BE49-F238E27FC236}">
                <a16:creationId xmlns="" xmlns:a16="http://schemas.microsoft.com/office/drawing/2014/main" id="{B57863DC-C940-F946-A621-061005A661FE}"/>
              </a:ext>
            </a:extLst>
          </p:cNvPr>
          <p:cNvCxnSpPr/>
          <p:nvPr userDrawn="1"/>
        </p:nvCxnSpPr>
        <p:spPr>
          <a:xfrm>
            <a:off x="4704022" y="1675027"/>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그림 개체 틀 8"/>
          <p:cNvSpPr>
            <a:spLocks noGrp="1"/>
          </p:cNvSpPr>
          <p:nvPr>
            <p:ph type="pic" sz="quarter" idx="15"/>
          </p:nvPr>
        </p:nvSpPr>
        <p:spPr>
          <a:xfrm>
            <a:off x="2726214" y="1725963"/>
            <a:ext cx="1576327" cy="2100454"/>
          </a:xfrm>
          <a:prstGeom prst="ellipse">
            <a:avLst/>
          </a:prstGeom>
        </p:spPr>
        <p:txBody>
          <a:bodyPr/>
          <a:lstStyle/>
          <a:p>
            <a:endParaRPr lang="ko-KR" altLang="en-US"/>
          </a:p>
        </p:txBody>
      </p:sp>
      <p:sp>
        <p:nvSpPr>
          <p:cNvPr id="14" name="그림 개체 틀 8"/>
          <p:cNvSpPr>
            <a:spLocks noGrp="1"/>
          </p:cNvSpPr>
          <p:nvPr>
            <p:ph type="pic" sz="quarter" idx="16"/>
          </p:nvPr>
        </p:nvSpPr>
        <p:spPr>
          <a:xfrm>
            <a:off x="5036685" y="1725963"/>
            <a:ext cx="1576327" cy="2100454"/>
          </a:xfrm>
          <a:prstGeom prst="ellipse">
            <a:avLst/>
          </a:prstGeom>
        </p:spPr>
        <p:txBody>
          <a:bodyPr/>
          <a:lstStyle/>
          <a:p>
            <a:endParaRPr lang="ko-KR" altLang="en-US"/>
          </a:p>
        </p:txBody>
      </p:sp>
      <p:sp>
        <p:nvSpPr>
          <p:cNvPr id="15" name="그림 개체 틀 8"/>
          <p:cNvSpPr>
            <a:spLocks noGrp="1"/>
          </p:cNvSpPr>
          <p:nvPr>
            <p:ph type="pic" sz="quarter" idx="17"/>
          </p:nvPr>
        </p:nvSpPr>
        <p:spPr>
          <a:xfrm>
            <a:off x="7342766" y="1725963"/>
            <a:ext cx="1576327" cy="2100454"/>
          </a:xfrm>
          <a:prstGeom prst="ellipse">
            <a:avLst/>
          </a:prstGeom>
        </p:spPr>
        <p:txBody>
          <a:bodyPr/>
          <a:lstStyle/>
          <a:p>
            <a:endParaRPr lang="ko-KR" altLang="en-US"/>
          </a:p>
        </p:txBody>
      </p:sp>
      <p:sp>
        <p:nvSpPr>
          <p:cNvPr id="7" name="Title 6">
            <a:extLst>
              <a:ext uri="{FF2B5EF4-FFF2-40B4-BE49-F238E27FC236}">
                <a16:creationId xmlns="" xmlns:a16="http://schemas.microsoft.com/office/drawing/2014/main" id="{A3BBE797-7784-D741-9261-70803E6E0E85}"/>
              </a:ext>
            </a:extLst>
          </p:cNvPr>
          <p:cNvSpPr>
            <a:spLocks noGrp="1"/>
          </p:cNvSpPr>
          <p:nvPr>
            <p:ph type="title"/>
          </p:nvPr>
        </p:nvSpPr>
        <p:spPr>
          <a:xfrm>
            <a:off x="268807" y="1103390"/>
            <a:ext cx="1867659" cy="2151875"/>
          </a:xfrm>
        </p:spPr>
        <p:txBody>
          <a:bodyPr anchor="b">
            <a:normAutofit/>
          </a:bodyPr>
          <a:lstStyle>
            <a:lvl1pPr>
              <a:defRPr sz="2700" cap="all" baseline="0">
                <a:solidFill>
                  <a:schemeClr val="tx1"/>
                </a:solidFill>
              </a:defRPr>
            </a:lvl1pPr>
          </a:lstStyle>
          <a:p>
            <a:r>
              <a:rPr lang="en-GB"/>
              <a:t>Click to edit Master title style</a:t>
            </a:r>
            <a:endParaRPr lang="x-none"/>
          </a:p>
        </p:txBody>
      </p:sp>
      <p:sp>
        <p:nvSpPr>
          <p:cNvPr id="33" name="Text Placeholder 32">
            <a:extLst>
              <a:ext uri="{FF2B5EF4-FFF2-40B4-BE49-F238E27FC236}">
                <a16:creationId xmlns="" xmlns:a16="http://schemas.microsoft.com/office/drawing/2014/main" id="{02615421-31E3-D445-854E-302773A7CFB5}"/>
              </a:ext>
            </a:extLst>
          </p:cNvPr>
          <p:cNvSpPr>
            <a:spLocks noGrp="1"/>
          </p:cNvSpPr>
          <p:nvPr>
            <p:ph type="body" sz="quarter" idx="18"/>
          </p:nvPr>
        </p:nvSpPr>
        <p:spPr>
          <a:xfrm>
            <a:off x="268806" y="3429000"/>
            <a:ext cx="1880272" cy="2520950"/>
          </a:xfrm>
        </p:spPr>
        <p:txBody>
          <a:bodyPr>
            <a:normAutofit/>
          </a:bodyPr>
          <a:lstStyle>
            <a:lvl1pPr marL="0" indent="0">
              <a:buNone/>
              <a:defRPr sz="1350">
                <a:solidFill>
                  <a:schemeClr val="tx1"/>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GB" dirty="0"/>
              <a:t>Click to edit Master text styles</a:t>
            </a:r>
          </a:p>
        </p:txBody>
      </p:sp>
      <p:sp>
        <p:nvSpPr>
          <p:cNvPr id="36" name="슬라이드 번호 개체 틀 12">
            <a:extLst>
              <a:ext uri="{FF2B5EF4-FFF2-40B4-BE49-F238E27FC236}">
                <a16:creationId xmlns="" xmlns:a16="http://schemas.microsoft.com/office/drawing/2014/main" id="{449DCE1B-8EE1-2F48-AECA-53FE116EF532}"/>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7" name="Footer Placeholder 1">
            <a:extLst>
              <a:ext uri="{FF2B5EF4-FFF2-40B4-BE49-F238E27FC236}">
                <a16:creationId xmlns="" xmlns:a16="http://schemas.microsoft.com/office/drawing/2014/main" id="{E0115A98-F4A8-4B4E-A5B6-7C07494BB825}"/>
              </a:ext>
            </a:extLst>
          </p:cNvPr>
          <p:cNvSpPr>
            <a:spLocks noGrp="1"/>
          </p:cNvSpPr>
          <p:nvPr>
            <p:ph type="ftr" sz="quarter" idx="21"/>
          </p:nvPr>
        </p:nvSpPr>
        <p:spPr>
          <a:xfrm>
            <a:off x="1583355" y="6389905"/>
            <a:ext cx="737852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9" name="Text Placeholder 38">
            <a:extLst>
              <a:ext uri="{FF2B5EF4-FFF2-40B4-BE49-F238E27FC236}">
                <a16:creationId xmlns="" xmlns:a16="http://schemas.microsoft.com/office/drawing/2014/main" id="{E2668AA3-3302-AB4D-B6B7-3B1ADCCA071D}"/>
              </a:ext>
            </a:extLst>
          </p:cNvPr>
          <p:cNvSpPr>
            <a:spLocks noGrp="1"/>
          </p:cNvSpPr>
          <p:nvPr>
            <p:ph type="body" sz="quarter" idx="22" hasCustomPrompt="1"/>
          </p:nvPr>
        </p:nvSpPr>
        <p:spPr>
          <a:xfrm>
            <a:off x="297180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1" name="Text Placeholder 40">
            <a:extLst>
              <a:ext uri="{FF2B5EF4-FFF2-40B4-BE49-F238E27FC236}">
                <a16:creationId xmlns="" xmlns:a16="http://schemas.microsoft.com/office/drawing/2014/main" id="{906A256F-9582-6A4C-9F3F-A281097D35BD}"/>
              </a:ext>
            </a:extLst>
          </p:cNvPr>
          <p:cNvSpPr>
            <a:spLocks noGrp="1"/>
          </p:cNvSpPr>
          <p:nvPr>
            <p:ph type="body" sz="quarter" idx="23"/>
          </p:nvPr>
        </p:nvSpPr>
        <p:spPr>
          <a:xfrm>
            <a:off x="276148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sp>
        <p:nvSpPr>
          <p:cNvPr id="42" name="Text Placeholder 38">
            <a:extLst>
              <a:ext uri="{FF2B5EF4-FFF2-40B4-BE49-F238E27FC236}">
                <a16:creationId xmlns="" xmlns:a16="http://schemas.microsoft.com/office/drawing/2014/main" id="{AACB43EE-3078-8545-ABB4-B8E957648E84}"/>
              </a:ext>
            </a:extLst>
          </p:cNvPr>
          <p:cNvSpPr>
            <a:spLocks noGrp="1"/>
          </p:cNvSpPr>
          <p:nvPr>
            <p:ph type="body" sz="quarter" idx="24" hasCustomPrompt="1"/>
          </p:nvPr>
        </p:nvSpPr>
        <p:spPr>
          <a:xfrm>
            <a:off x="527897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3" name="Text Placeholder 40">
            <a:extLst>
              <a:ext uri="{FF2B5EF4-FFF2-40B4-BE49-F238E27FC236}">
                <a16:creationId xmlns="" xmlns:a16="http://schemas.microsoft.com/office/drawing/2014/main" id="{9B85BC0F-9A67-B544-A8D8-CC36B699740A}"/>
              </a:ext>
            </a:extLst>
          </p:cNvPr>
          <p:cNvSpPr>
            <a:spLocks noGrp="1"/>
          </p:cNvSpPr>
          <p:nvPr>
            <p:ph type="body" sz="quarter" idx="25"/>
          </p:nvPr>
        </p:nvSpPr>
        <p:spPr>
          <a:xfrm>
            <a:off x="506865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sp>
        <p:nvSpPr>
          <p:cNvPr id="44" name="Text Placeholder 38">
            <a:extLst>
              <a:ext uri="{FF2B5EF4-FFF2-40B4-BE49-F238E27FC236}">
                <a16:creationId xmlns="" xmlns:a16="http://schemas.microsoft.com/office/drawing/2014/main" id="{F837E1AA-8CC0-224E-AFB5-32B878228589}"/>
              </a:ext>
            </a:extLst>
          </p:cNvPr>
          <p:cNvSpPr>
            <a:spLocks noGrp="1"/>
          </p:cNvSpPr>
          <p:nvPr>
            <p:ph type="body" sz="quarter" idx="26" hasCustomPrompt="1"/>
          </p:nvPr>
        </p:nvSpPr>
        <p:spPr>
          <a:xfrm>
            <a:off x="762371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5" name="Text Placeholder 40">
            <a:extLst>
              <a:ext uri="{FF2B5EF4-FFF2-40B4-BE49-F238E27FC236}">
                <a16:creationId xmlns="" xmlns:a16="http://schemas.microsoft.com/office/drawing/2014/main" id="{5C55AB3B-54F0-6545-9850-B087EF03081A}"/>
              </a:ext>
            </a:extLst>
          </p:cNvPr>
          <p:cNvSpPr>
            <a:spLocks noGrp="1"/>
          </p:cNvSpPr>
          <p:nvPr>
            <p:ph type="body" sz="quarter" idx="27"/>
          </p:nvPr>
        </p:nvSpPr>
        <p:spPr>
          <a:xfrm>
            <a:off x="741339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cxnSp>
        <p:nvCxnSpPr>
          <p:cNvPr id="46" name="직선 연결선 8">
            <a:extLst>
              <a:ext uri="{FF2B5EF4-FFF2-40B4-BE49-F238E27FC236}">
                <a16:creationId xmlns="" xmlns:a16="http://schemas.microsoft.com/office/drawing/2014/main" id="{AA3DF89C-F4DA-0542-B70B-9B3854A06476}"/>
              </a:ext>
            </a:extLst>
          </p:cNvPr>
          <p:cNvCxnSpPr/>
          <p:nvPr userDrawn="1"/>
        </p:nvCxnSpPr>
        <p:spPr>
          <a:xfrm>
            <a:off x="7003738" y="1656740"/>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 xmlns:a16="http://schemas.microsoft.com/office/drawing/2014/main" id="{3F388A5B-52E6-C042-AC92-B3C586FF61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20" name="Picture 2">
            <a:extLst>
              <a:ext uri="{FF2B5EF4-FFF2-40B4-BE49-F238E27FC236}">
                <a16:creationId xmlns="" xmlns:a16="http://schemas.microsoft.com/office/drawing/2014/main" id="{69EAEF30-F2BA-3249-A538-3F9FDE7FAFD1}"/>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5852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1_image_plus">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5D92268-3EE3-164E-98A0-006F6F9416BF}"/>
              </a:ext>
            </a:extLst>
          </p:cNvPr>
          <p:cNvSpPr>
            <a:spLocks noGrp="1"/>
          </p:cNvSpPr>
          <p:nvPr>
            <p:ph type="ftr" sz="quarter" idx="16"/>
          </p:nvPr>
        </p:nvSpPr>
        <p:spPr>
          <a:xfrm>
            <a:off x="1648242" y="6356351"/>
            <a:ext cx="6816136" cy="346412"/>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 xmlns:a16="http://schemas.microsoft.com/office/drawing/2014/main" id="{7A9A3D65-F279-8E44-9C94-E2755D04E7DF}"/>
              </a:ext>
            </a:extLst>
          </p:cNvPr>
          <p:cNvSpPr/>
          <p:nvPr userDrawn="1"/>
        </p:nvSpPr>
        <p:spPr bwMode="auto">
          <a:xfrm>
            <a:off x="5397516" y="1322641"/>
            <a:ext cx="3066863"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bg2"/>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0" name="자유형 17">
            <a:extLst>
              <a:ext uri="{FF2B5EF4-FFF2-40B4-BE49-F238E27FC236}">
                <a16:creationId xmlns="" xmlns:a16="http://schemas.microsoft.com/office/drawing/2014/main" id="{93E54A54-93AE-D741-84E7-C429DC13E169}"/>
              </a:ext>
            </a:extLst>
          </p:cNvPr>
          <p:cNvSpPr/>
          <p:nvPr userDrawn="1"/>
        </p:nvSpPr>
        <p:spPr bwMode="auto">
          <a:xfrm>
            <a:off x="736470" y="1"/>
            <a:ext cx="1918494" cy="1912983"/>
          </a:xfrm>
          <a:custGeom>
            <a:avLst/>
            <a:gdLst>
              <a:gd name="connsiteX0" fmla="*/ 174406 w 2557992"/>
              <a:gd name="connsiteY0" fmla="*/ 0 h 1912983"/>
              <a:gd name="connsiteX1" fmla="*/ 2383586 w 2557992"/>
              <a:gd name="connsiteY1" fmla="*/ 0 h 1912983"/>
              <a:gd name="connsiteX2" fmla="*/ 2457482 w 2557992"/>
              <a:gd name="connsiteY2" fmla="*/ 136144 h 1912983"/>
              <a:gd name="connsiteX3" fmla="*/ 2557992 w 2557992"/>
              <a:gd name="connsiteY3" fmla="*/ 633987 h 1912983"/>
              <a:gd name="connsiteX4" fmla="*/ 1278996 w 2557992"/>
              <a:gd name="connsiteY4" fmla="*/ 1912983 h 1912983"/>
              <a:gd name="connsiteX5" fmla="*/ 0 w 2557992"/>
              <a:gd name="connsiteY5" fmla="*/ 633987 h 1912983"/>
              <a:gd name="connsiteX6" fmla="*/ 100510 w 2557992"/>
              <a:gd name="connsiteY6" fmla="*/ 136144 h 19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992" h="1912983">
                <a:moveTo>
                  <a:pt x="174406" y="0"/>
                </a:moveTo>
                <a:lnTo>
                  <a:pt x="2383586" y="0"/>
                </a:lnTo>
                <a:lnTo>
                  <a:pt x="2457482" y="136144"/>
                </a:lnTo>
                <a:cubicBezTo>
                  <a:pt x="2522203" y="289161"/>
                  <a:pt x="2557992" y="457395"/>
                  <a:pt x="2557992" y="633987"/>
                </a:cubicBezTo>
                <a:cubicBezTo>
                  <a:pt x="2557992" y="1340357"/>
                  <a:pt x="1985366" y="1912983"/>
                  <a:pt x="1278996" y="1912983"/>
                </a:cubicBezTo>
                <a:cubicBezTo>
                  <a:pt x="572626" y="1912983"/>
                  <a:pt x="0" y="1340357"/>
                  <a:pt x="0" y="633987"/>
                </a:cubicBezTo>
                <a:cubicBezTo>
                  <a:pt x="0" y="457395"/>
                  <a:pt x="35789" y="289161"/>
                  <a:pt x="100510" y="136144"/>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 xmlns:a16="http://schemas.microsoft.com/office/drawing/2014/main" id="{6B112C95-A11D-AD4D-A7B2-9E6804B858B0}"/>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 xmlns:a16="http://schemas.microsoft.com/office/drawing/2014/main" id="{E9DBAEA5-86D3-1C48-A23F-DFEC2033F2D5}"/>
              </a:ext>
            </a:extLst>
          </p:cNvPr>
          <p:cNvSpPr/>
          <p:nvPr userDrawn="1"/>
        </p:nvSpPr>
        <p:spPr bwMode="auto">
          <a:xfrm>
            <a:off x="3911617" y="1912983"/>
            <a:ext cx="2351321" cy="3135094"/>
          </a:xfrm>
          <a:prstGeom prst="ellipse">
            <a:avLst/>
          </a:prstGeom>
          <a:solidFill>
            <a:schemeClr val="bg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 xmlns:a16="http://schemas.microsoft.com/office/drawing/2014/main" id="{1DF56E54-7992-824D-82AE-B2C8728E3F9F}"/>
              </a:ext>
            </a:extLst>
          </p:cNvPr>
          <p:cNvSpPr>
            <a:spLocks noGrp="1"/>
          </p:cNvSpPr>
          <p:nvPr>
            <p:ph type="pic" sz="quarter" idx="15"/>
          </p:nvPr>
        </p:nvSpPr>
        <p:spPr>
          <a:xfrm>
            <a:off x="5443966" y="1163638"/>
            <a:ext cx="2688110"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 xmlns:a16="http://schemas.microsoft.com/office/drawing/2014/main"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459186" y="2654706"/>
            <a:ext cx="1256183" cy="1651648"/>
          </a:xfrm>
          <a:prstGeom prst="rect">
            <a:avLst/>
          </a:prstGeom>
        </p:spPr>
      </p:pic>
      <p:sp>
        <p:nvSpPr>
          <p:cNvPr id="60" name="Title 59">
            <a:extLst>
              <a:ext uri="{FF2B5EF4-FFF2-40B4-BE49-F238E27FC236}">
                <a16:creationId xmlns="" xmlns:a16="http://schemas.microsoft.com/office/drawing/2014/main" id="{27BD7337-7BE8-074C-B6EC-BB8824CA14CA}"/>
              </a:ext>
            </a:extLst>
          </p:cNvPr>
          <p:cNvSpPr>
            <a:spLocks noGrp="1"/>
          </p:cNvSpPr>
          <p:nvPr>
            <p:ph type="title"/>
          </p:nvPr>
        </p:nvSpPr>
        <p:spPr>
          <a:xfrm>
            <a:off x="522863" y="2194761"/>
            <a:ext cx="3001518" cy="1325563"/>
          </a:xfrm>
        </p:spPr>
        <p:txBody>
          <a:bodyPr>
            <a:noAutofit/>
          </a:bodyPr>
          <a:lstStyle>
            <a:lvl1pPr>
              <a:defRPr sz="2700" b="1" cap="all" spc="113" baseline="0"/>
            </a:lvl1pPr>
          </a:lstStyle>
          <a:p>
            <a:r>
              <a:rPr lang="en-GB" dirty="0"/>
              <a:t>Click to edit Master title style</a:t>
            </a:r>
            <a:endParaRPr lang="x-none" dirty="0"/>
          </a:p>
        </p:txBody>
      </p:sp>
      <p:sp>
        <p:nvSpPr>
          <p:cNvPr id="62" name="Text Placeholder 61">
            <a:extLst>
              <a:ext uri="{FF2B5EF4-FFF2-40B4-BE49-F238E27FC236}">
                <a16:creationId xmlns="" xmlns:a16="http://schemas.microsoft.com/office/drawing/2014/main" id="{C5C34163-695A-0B41-96A3-10D3EE42A0FB}"/>
              </a:ext>
            </a:extLst>
          </p:cNvPr>
          <p:cNvSpPr>
            <a:spLocks noGrp="1"/>
          </p:cNvSpPr>
          <p:nvPr>
            <p:ph type="body" sz="quarter" idx="17"/>
          </p:nvPr>
        </p:nvSpPr>
        <p:spPr>
          <a:xfrm>
            <a:off x="495397" y="3602670"/>
            <a:ext cx="3028985" cy="2517714"/>
          </a:xfrm>
        </p:spPr>
        <p:txBody>
          <a:bodyPr/>
          <a:lstStyle>
            <a:lvl1pPr marL="0" indent="0">
              <a:buNone/>
              <a:defRPr>
                <a:latin typeface="+mj-lt"/>
              </a:defRPr>
            </a:lvl1pPr>
          </a:lstStyle>
          <a:p>
            <a:pPr lvl="0"/>
            <a:r>
              <a:rPr lang="en-GB" dirty="0"/>
              <a:t>Click to edit Master text styles</a:t>
            </a:r>
          </a:p>
        </p:txBody>
      </p:sp>
      <p:pic>
        <p:nvPicPr>
          <p:cNvPr id="14" name="Picture 13">
            <a:extLst>
              <a:ext uri="{FF2B5EF4-FFF2-40B4-BE49-F238E27FC236}">
                <a16:creationId xmlns="" xmlns:a16="http://schemas.microsoft.com/office/drawing/2014/main" id="{09E143EE-2B07-A54A-AB71-B37212919B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5" name="Picture 2">
            <a:extLst>
              <a:ext uri="{FF2B5EF4-FFF2-40B4-BE49-F238E27FC236}">
                <a16:creationId xmlns="" xmlns:a16="http://schemas.microsoft.com/office/drawing/2014/main" id="{37147E0C-FC5C-9E4E-B4D4-693C5175F583}"/>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854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2_image_plus">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5D92268-3EE3-164E-98A0-006F6F9416BF}"/>
              </a:ext>
            </a:extLst>
          </p:cNvPr>
          <p:cNvSpPr>
            <a:spLocks noGrp="1"/>
          </p:cNvSpPr>
          <p:nvPr>
            <p:ph type="ftr" sz="quarter" idx="16"/>
          </p:nvPr>
        </p:nvSpPr>
        <p:spPr>
          <a:xfrm>
            <a:off x="1648242" y="6356351"/>
            <a:ext cx="6816136"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 xmlns:a16="http://schemas.microsoft.com/office/drawing/2014/main" id="{7A9A3D65-F279-8E44-9C94-E2755D04E7DF}"/>
              </a:ext>
            </a:extLst>
          </p:cNvPr>
          <p:cNvSpPr/>
          <p:nvPr userDrawn="1"/>
        </p:nvSpPr>
        <p:spPr bwMode="auto">
          <a:xfrm>
            <a:off x="5397516" y="1322641"/>
            <a:ext cx="3066863"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accent5"/>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 xmlns:a16="http://schemas.microsoft.com/office/drawing/2014/main" id="{6B112C95-A11D-AD4D-A7B2-9E6804B858B0}"/>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 xmlns:a16="http://schemas.microsoft.com/office/drawing/2014/main" id="{E9DBAEA5-86D3-1C48-A23F-DFEC2033F2D5}"/>
              </a:ext>
            </a:extLst>
          </p:cNvPr>
          <p:cNvSpPr/>
          <p:nvPr userDrawn="1"/>
        </p:nvSpPr>
        <p:spPr bwMode="auto">
          <a:xfrm>
            <a:off x="3911617" y="1912983"/>
            <a:ext cx="2351321" cy="3135094"/>
          </a:xfrm>
          <a:prstGeom prst="ellipse">
            <a:avLst/>
          </a:prstGeom>
          <a:solidFill>
            <a:schemeClr val="accent5"/>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 xmlns:a16="http://schemas.microsoft.com/office/drawing/2014/main" id="{1DF56E54-7992-824D-82AE-B2C8728E3F9F}"/>
              </a:ext>
            </a:extLst>
          </p:cNvPr>
          <p:cNvSpPr>
            <a:spLocks noGrp="1"/>
          </p:cNvSpPr>
          <p:nvPr>
            <p:ph type="pic" sz="quarter" idx="15"/>
          </p:nvPr>
        </p:nvSpPr>
        <p:spPr>
          <a:xfrm>
            <a:off x="5443966" y="1163638"/>
            <a:ext cx="2688110"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 xmlns:a16="http://schemas.microsoft.com/office/drawing/2014/main"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429546" y="2728078"/>
            <a:ext cx="1256183" cy="1651648"/>
          </a:xfrm>
          <a:prstGeom prst="rect">
            <a:avLst/>
          </a:prstGeom>
        </p:spPr>
      </p:pic>
      <p:sp>
        <p:nvSpPr>
          <p:cNvPr id="60" name="Title 59">
            <a:extLst>
              <a:ext uri="{FF2B5EF4-FFF2-40B4-BE49-F238E27FC236}">
                <a16:creationId xmlns="" xmlns:a16="http://schemas.microsoft.com/office/drawing/2014/main" id="{27BD7337-7BE8-074C-B6EC-BB8824CA14CA}"/>
              </a:ext>
            </a:extLst>
          </p:cNvPr>
          <p:cNvSpPr>
            <a:spLocks noGrp="1"/>
          </p:cNvSpPr>
          <p:nvPr>
            <p:ph type="title"/>
          </p:nvPr>
        </p:nvSpPr>
        <p:spPr>
          <a:xfrm>
            <a:off x="495397" y="1163639"/>
            <a:ext cx="3001518" cy="1325563"/>
          </a:xfrm>
        </p:spPr>
        <p:txBody>
          <a:bodyPr>
            <a:noAutofit/>
          </a:bodyPr>
          <a:lstStyle>
            <a:lvl1pPr>
              <a:defRPr sz="2700" b="1" cap="all" spc="113" baseline="0"/>
            </a:lvl1pPr>
          </a:lstStyle>
          <a:p>
            <a:r>
              <a:rPr lang="en-GB" dirty="0"/>
              <a:t>Click to edit Master title style</a:t>
            </a:r>
            <a:endParaRPr lang="x-none" dirty="0"/>
          </a:p>
        </p:txBody>
      </p:sp>
      <p:sp>
        <p:nvSpPr>
          <p:cNvPr id="62" name="Text Placeholder 61">
            <a:extLst>
              <a:ext uri="{FF2B5EF4-FFF2-40B4-BE49-F238E27FC236}">
                <a16:creationId xmlns="" xmlns:a16="http://schemas.microsoft.com/office/drawing/2014/main" id="{C5C34163-695A-0B41-96A3-10D3EE42A0FB}"/>
              </a:ext>
            </a:extLst>
          </p:cNvPr>
          <p:cNvSpPr>
            <a:spLocks noGrp="1"/>
          </p:cNvSpPr>
          <p:nvPr>
            <p:ph type="body" sz="quarter" idx="17"/>
          </p:nvPr>
        </p:nvSpPr>
        <p:spPr>
          <a:xfrm>
            <a:off x="495397" y="2728078"/>
            <a:ext cx="3028985" cy="3392306"/>
          </a:xfrm>
        </p:spPr>
        <p:txBody>
          <a:bodyPr/>
          <a:lstStyle>
            <a:lvl1pPr marL="0" indent="0">
              <a:buNone/>
              <a:defRPr>
                <a:latin typeface="+mj-lt"/>
              </a:defRPr>
            </a:lvl1pPr>
          </a:lstStyle>
          <a:p>
            <a:pPr lvl="0"/>
            <a:r>
              <a:rPr lang="en-GB" dirty="0"/>
              <a:t>Click to edit Master text styles</a:t>
            </a:r>
          </a:p>
        </p:txBody>
      </p:sp>
      <p:pic>
        <p:nvPicPr>
          <p:cNvPr id="11" name="Picture 10">
            <a:extLst>
              <a:ext uri="{FF2B5EF4-FFF2-40B4-BE49-F238E27FC236}">
                <a16:creationId xmlns="" xmlns:a16="http://schemas.microsoft.com/office/drawing/2014/main" id="{0789717D-A960-6944-8C34-130377D4BB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4" name="Picture 2">
            <a:extLst>
              <a:ext uri="{FF2B5EF4-FFF2-40B4-BE49-F238E27FC236}">
                <a16:creationId xmlns="" xmlns:a16="http://schemas.microsoft.com/office/drawing/2014/main" id="{D545E5B2-F713-3D48-9167-594DC052AA2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6400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1_사용자 지정 레이아웃">
    <p:bg>
      <p:bgRef idx="1003">
        <a:schemeClr val="bg2"/>
      </p:bgRef>
    </p:bg>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3046402" y="1635284"/>
            <a:ext cx="3100388" cy="4133850"/>
          </a:xfrm>
          <a:prstGeom prst="donut">
            <a:avLst/>
          </a:prstGeom>
        </p:spPr>
        <p:txBody>
          <a:bodyPr/>
          <a:lstStyle>
            <a:lvl1pPr>
              <a:defRPr>
                <a:latin typeface="+mj-lt"/>
              </a:defRPr>
            </a:lvl1pPr>
          </a:lstStyle>
          <a:p>
            <a:endParaRPr lang="ko-KR" altLang="en-US"/>
          </a:p>
        </p:txBody>
      </p:sp>
      <p:sp>
        <p:nvSpPr>
          <p:cNvPr id="2" name="Footer Placeholder 1">
            <a:extLst>
              <a:ext uri="{FF2B5EF4-FFF2-40B4-BE49-F238E27FC236}">
                <a16:creationId xmlns="" xmlns:a16="http://schemas.microsoft.com/office/drawing/2014/main" id="{3E3AEA3A-F3DB-FF43-84C6-D897D7A5F767}"/>
              </a:ext>
            </a:extLst>
          </p:cNvPr>
          <p:cNvSpPr>
            <a:spLocks noGrp="1"/>
          </p:cNvSpPr>
          <p:nvPr>
            <p:ph type="ftr" sz="quarter" idx="14"/>
          </p:nvPr>
        </p:nvSpPr>
        <p:spPr>
          <a:xfrm>
            <a:off x="1011415" y="6391077"/>
            <a:ext cx="737852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9" name="슬라이드 번호 개체 틀 12">
            <a:extLst>
              <a:ext uri="{FF2B5EF4-FFF2-40B4-BE49-F238E27FC236}">
                <a16:creationId xmlns="" xmlns:a16="http://schemas.microsoft.com/office/drawing/2014/main" id="{36307A0B-66EC-F54F-942E-0CFFAA931457}"/>
              </a:ext>
            </a:extLst>
          </p:cNvPr>
          <p:cNvSpPr txBox="1">
            <a:spLocks/>
          </p:cNvSpPr>
          <p:nvPr userDrawn="1"/>
        </p:nvSpPr>
        <p:spPr>
          <a:xfrm>
            <a:off x="4423500" y="-7215"/>
            <a:ext cx="297000" cy="784800"/>
          </a:xfrm>
          <a:prstGeom prst="rect">
            <a:avLst/>
          </a:prstGeom>
          <a:solidFill>
            <a:schemeClr val="tx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222080"/>
                </a:solidFill>
              </a:rPr>
              <a:pPr/>
              <a:t>‹#›</a:t>
            </a:fld>
            <a:endParaRPr lang="ko-KR" altLang="en-US" sz="1050">
              <a:solidFill>
                <a:srgbClr val="222080"/>
              </a:solidFill>
            </a:endParaRPr>
          </a:p>
        </p:txBody>
      </p:sp>
      <p:pic>
        <p:nvPicPr>
          <p:cNvPr id="11" name="Picture 10" descr="A picture containing text, clipart&#10;&#10;Description automatically generated">
            <a:extLst>
              <a:ext uri="{FF2B5EF4-FFF2-40B4-BE49-F238E27FC236}">
                <a16:creationId xmlns="" xmlns:a16="http://schemas.microsoft.com/office/drawing/2014/main" id="{8D90C908-5F14-8144-90C4-7F7FE8E178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sp>
        <p:nvSpPr>
          <p:cNvPr id="7" name="Title 6">
            <a:extLst>
              <a:ext uri="{FF2B5EF4-FFF2-40B4-BE49-F238E27FC236}">
                <a16:creationId xmlns="" xmlns:a16="http://schemas.microsoft.com/office/drawing/2014/main" id="{51684EB7-EB81-E647-83BB-9C8CC5E740C4}"/>
              </a:ext>
            </a:extLst>
          </p:cNvPr>
          <p:cNvSpPr>
            <a:spLocks noGrp="1"/>
          </p:cNvSpPr>
          <p:nvPr>
            <p:ph type="title" hasCustomPrompt="1"/>
          </p:nvPr>
        </p:nvSpPr>
        <p:spPr>
          <a:xfrm>
            <a:off x="2074762" y="2946279"/>
            <a:ext cx="5043669" cy="1325563"/>
          </a:xfrm>
        </p:spPr>
        <p:txBody>
          <a:bodyPr>
            <a:normAutofit/>
          </a:bodyPr>
          <a:lstStyle>
            <a:lvl1pPr algn="dist">
              <a:defRPr sz="4500" b="0" cap="all" spc="1050" baseline="0">
                <a:solidFill>
                  <a:schemeClr val="tx1"/>
                </a:solidFill>
              </a:defRPr>
            </a:lvl1pPr>
          </a:lstStyle>
          <a:p>
            <a:r>
              <a:rPr lang="en-GB" dirty="0"/>
              <a:t>Title</a:t>
            </a:r>
            <a:endParaRPr lang="x-none" dirty="0"/>
          </a:p>
        </p:txBody>
      </p:sp>
      <p:sp>
        <p:nvSpPr>
          <p:cNvPr id="12" name="Text Placeholder 18">
            <a:extLst>
              <a:ext uri="{FF2B5EF4-FFF2-40B4-BE49-F238E27FC236}">
                <a16:creationId xmlns="" xmlns:a16="http://schemas.microsoft.com/office/drawing/2014/main" id="{677BF99B-DA91-8E4A-8FF3-F98F16E251DA}"/>
              </a:ext>
            </a:extLst>
          </p:cNvPr>
          <p:cNvSpPr>
            <a:spLocks noGrp="1"/>
          </p:cNvSpPr>
          <p:nvPr>
            <p:ph type="body" sz="quarter" idx="19"/>
          </p:nvPr>
        </p:nvSpPr>
        <p:spPr>
          <a:xfrm>
            <a:off x="1084757" y="1594472"/>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3" name="Text Placeholder 33">
            <a:extLst>
              <a:ext uri="{FF2B5EF4-FFF2-40B4-BE49-F238E27FC236}">
                <a16:creationId xmlns="" xmlns:a16="http://schemas.microsoft.com/office/drawing/2014/main" id="{D28B912E-6151-574A-A77C-55D8C441D508}"/>
              </a:ext>
            </a:extLst>
          </p:cNvPr>
          <p:cNvSpPr>
            <a:spLocks noGrp="1"/>
          </p:cNvSpPr>
          <p:nvPr>
            <p:ph type="body" sz="quarter" idx="21" hasCustomPrompt="1"/>
          </p:nvPr>
        </p:nvSpPr>
        <p:spPr>
          <a:xfrm>
            <a:off x="1102617" y="1012743"/>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4" name="Text Placeholder 18">
            <a:extLst>
              <a:ext uri="{FF2B5EF4-FFF2-40B4-BE49-F238E27FC236}">
                <a16:creationId xmlns="" xmlns:a16="http://schemas.microsoft.com/office/drawing/2014/main" id="{BC912BF6-4784-AC49-ABBB-7DE80C0CD77B}"/>
              </a:ext>
            </a:extLst>
          </p:cNvPr>
          <p:cNvSpPr>
            <a:spLocks noGrp="1"/>
          </p:cNvSpPr>
          <p:nvPr>
            <p:ph type="body" sz="quarter" idx="22"/>
          </p:nvPr>
        </p:nvSpPr>
        <p:spPr>
          <a:xfrm>
            <a:off x="6427795" y="1577564"/>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5" name="Text Placeholder 33">
            <a:extLst>
              <a:ext uri="{FF2B5EF4-FFF2-40B4-BE49-F238E27FC236}">
                <a16:creationId xmlns="" xmlns:a16="http://schemas.microsoft.com/office/drawing/2014/main" id="{67859749-DC45-BC4B-A531-CBEAC069C699}"/>
              </a:ext>
            </a:extLst>
          </p:cNvPr>
          <p:cNvSpPr>
            <a:spLocks noGrp="1"/>
          </p:cNvSpPr>
          <p:nvPr>
            <p:ph type="body" sz="quarter" idx="23" hasCustomPrompt="1"/>
          </p:nvPr>
        </p:nvSpPr>
        <p:spPr>
          <a:xfrm>
            <a:off x="6445654" y="995835"/>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6" name="Text Placeholder 18">
            <a:extLst>
              <a:ext uri="{FF2B5EF4-FFF2-40B4-BE49-F238E27FC236}">
                <a16:creationId xmlns="" xmlns:a16="http://schemas.microsoft.com/office/drawing/2014/main" id="{73925DEB-ABA5-0843-A553-7AFDFE8981FE}"/>
              </a:ext>
            </a:extLst>
          </p:cNvPr>
          <p:cNvSpPr>
            <a:spLocks noGrp="1"/>
          </p:cNvSpPr>
          <p:nvPr>
            <p:ph type="body" sz="quarter" idx="24"/>
          </p:nvPr>
        </p:nvSpPr>
        <p:spPr>
          <a:xfrm>
            <a:off x="1011416" y="4579062"/>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7" name="Text Placeholder 33">
            <a:extLst>
              <a:ext uri="{FF2B5EF4-FFF2-40B4-BE49-F238E27FC236}">
                <a16:creationId xmlns="" xmlns:a16="http://schemas.microsoft.com/office/drawing/2014/main" id="{9696FBB3-67FD-0043-B01A-09CDB8CD01C4}"/>
              </a:ext>
            </a:extLst>
          </p:cNvPr>
          <p:cNvSpPr>
            <a:spLocks noGrp="1"/>
          </p:cNvSpPr>
          <p:nvPr>
            <p:ph type="body" sz="quarter" idx="25" hasCustomPrompt="1"/>
          </p:nvPr>
        </p:nvSpPr>
        <p:spPr>
          <a:xfrm>
            <a:off x="1029276" y="3997333"/>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8" name="Text Placeholder 18">
            <a:extLst>
              <a:ext uri="{FF2B5EF4-FFF2-40B4-BE49-F238E27FC236}">
                <a16:creationId xmlns="" xmlns:a16="http://schemas.microsoft.com/office/drawing/2014/main" id="{33618924-F76D-A940-B757-1BECE5861DEE}"/>
              </a:ext>
            </a:extLst>
          </p:cNvPr>
          <p:cNvSpPr>
            <a:spLocks noGrp="1"/>
          </p:cNvSpPr>
          <p:nvPr>
            <p:ph type="body" sz="quarter" idx="26"/>
          </p:nvPr>
        </p:nvSpPr>
        <p:spPr>
          <a:xfrm>
            <a:off x="6428292" y="4548154"/>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9" name="Text Placeholder 33">
            <a:extLst>
              <a:ext uri="{FF2B5EF4-FFF2-40B4-BE49-F238E27FC236}">
                <a16:creationId xmlns="" xmlns:a16="http://schemas.microsoft.com/office/drawing/2014/main" id="{C34A8BBC-2ACF-F748-9ED7-B7B1E68563F8}"/>
              </a:ext>
            </a:extLst>
          </p:cNvPr>
          <p:cNvSpPr>
            <a:spLocks noGrp="1"/>
          </p:cNvSpPr>
          <p:nvPr>
            <p:ph type="body" sz="quarter" idx="27" hasCustomPrompt="1"/>
          </p:nvPr>
        </p:nvSpPr>
        <p:spPr>
          <a:xfrm>
            <a:off x="6446152" y="3966425"/>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20" name="Text Placeholder 33">
            <a:extLst>
              <a:ext uri="{FF2B5EF4-FFF2-40B4-BE49-F238E27FC236}">
                <a16:creationId xmlns="" xmlns:a16="http://schemas.microsoft.com/office/drawing/2014/main" id="{86A8B4AA-4E68-2E49-9537-959D3441E9FE}"/>
              </a:ext>
            </a:extLst>
          </p:cNvPr>
          <p:cNvSpPr>
            <a:spLocks noGrp="1"/>
          </p:cNvSpPr>
          <p:nvPr>
            <p:ph type="body" sz="quarter" idx="28" hasCustomPrompt="1"/>
          </p:nvPr>
        </p:nvSpPr>
        <p:spPr>
          <a:xfrm>
            <a:off x="3159889" y="968327"/>
            <a:ext cx="2937206" cy="641331"/>
          </a:xfrm>
        </p:spPr>
        <p:txBody>
          <a:bodyPr>
            <a:noAutofit/>
          </a:bodyPr>
          <a:lstStyle>
            <a:lvl1pPr marL="0" indent="0" algn="dist">
              <a:buNone/>
              <a:defRPr sz="3750" cap="all" baseline="0">
                <a:solidFill>
                  <a:schemeClr val="tx2"/>
                </a:solidFill>
                <a:latin typeface="+mj-lt"/>
              </a:defRPr>
            </a:lvl1pPr>
          </a:lstStyle>
          <a:p>
            <a:pPr lvl="0"/>
            <a:r>
              <a:rPr lang="en-GB" dirty="0"/>
              <a:t>Title</a:t>
            </a:r>
            <a:endParaRPr lang="x-none" dirty="0"/>
          </a:p>
        </p:txBody>
      </p:sp>
      <p:grpSp>
        <p:nvGrpSpPr>
          <p:cNvPr id="21" name="그룹 33">
            <a:extLst>
              <a:ext uri="{FF2B5EF4-FFF2-40B4-BE49-F238E27FC236}">
                <a16:creationId xmlns="" xmlns:a16="http://schemas.microsoft.com/office/drawing/2014/main" id="{DE1A5746-06EA-2043-A052-E0DB8072794A}"/>
              </a:ext>
            </a:extLst>
          </p:cNvPr>
          <p:cNvGrpSpPr/>
          <p:nvPr userDrawn="1"/>
        </p:nvGrpSpPr>
        <p:grpSpPr>
          <a:xfrm>
            <a:off x="2700339" y="2075772"/>
            <a:ext cx="828674" cy="644403"/>
            <a:chOff x="3600451" y="2075771"/>
            <a:chExt cx="1104899" cy="644403"/>
          </a:xfrm>
          <a:solidFill>
            <a:schemeClr val="accent5"/>
          </a:solidFill>
        </p:grpSpPr>
        <p:sp>
          <p:nvSpPr>
            <p:cNvPr id="22" name="타원 24">
              <a:extLst>
                <a:ext uri="{FF2B5EF4-FFF2-40B4-BE49-F238E27FC236}">
                  <a16:creationId xmlns="" xmlns:a16="http://schemas.microsoft.com/office/drawing/2014/main" id="{49CA3906-C47C-8E42-991D-36A4F553B710}"/>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3" name="꺾인 연결선 26">
              <a:extLst>
                <a:ext uri="{FF2B5EF4-FFF2-40B4-BE49-F238E27FC236}">
                  <a16:creationId xmlns="" xmlns:a16="http://schemas.microsoft.com/office/drawing/2014/main" id="{36F9E062-B41B-3B48-B539-F36D047C439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4" name="그룹 34">
            <a:extLst>
              <a:ext uri="{FF2B5EF4-FFF2-40B4-BE49-F238E27FC236}">
                <a16:creationId xmlns="" xmlns:a16="http://schemas.microsoft.com/office/drawing/2014/main" id="{46F19EC3-B947-8048-8092-CA7B36605C2C}"/>
              </a:ext>
            </a:extLst>
          </p:cNvPr>
          <p:cNvGrpSpPr/>
          <p:nvPr userDrawn="1"/>
        </p:nvGrpSpPr>
        <p:grpSpPr>
          <a:xfrm flipV="1">
            <a:off x="2675335" y="5431662"/>
            <a:ext cx="828674" cy="623973"/>
            <a:chOff x="3600451" y="2075771"/>
            <a:chExt cx="1104899" cy="644403"/>
          </a:xfrm>
          <a:solidFill>
            <a:schemeClr val="accent5"/>
          </a:solidFill>
        </p:grpSpPr>
        <p:sp>
          <p:nvSpPr>
            <p:cNvPr id="25" name="타원 35">
              <a:extLst>
                <a:ext uri="{FF2B5EF4-FFF2-40B4-BE49-F238E27FC236}">
                  <a16:creationId xmlns="" xmlns:a16="http://schemas.microsoft.com/office/drawing/2014/main" id="{4A84268E-44A1-8743-900B-6E3A4E62BD5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6" name="꺾인 연결선 36">
              <a:extLst>
                <a:ext uri="{FF2B5EF4-FFF2-40B4-BE49-F238E27FC236}">
                  <a16:creationId xmlns="" xmlns:a16="http://schemas.microsoft.com/office/drawing/2014/main" id="{0DCF5A1B-1F55-7E4F-90FD-350316806A7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7" name="그룹 48">
            <a:extLst>
              <a:ext uri="{FF2B5EF4-FFF2-40B4-BE49-F238E27FC236}">
                <a16:creationId xmlns="" xmlns:a16="http://schemas.microsoft.com/office/drawing/2014/main" id="{1784FFA7-A026-C64C-897B-1A08B44886FA}"/>
              </a:ext>
            </a:extLst>
          </p:cNvPr>
          <p:cNvGrpSpPr/>
          <p:nvPr userDrawn="1"/>
        </p:nvGrpSpPr>
        <p:grpSpPr>
          <a:xfrm flipH="1">
            <a:off x="5654376" y="2075771"/>
            <a:ext cx="840179" cy="644403"/>
            <a:chOff x="3600451" y="2075771"/>
            <a:chExt cx="1104899" cy="644403"/>
          </a:xfrm>
          <a:solidFill>
            <a:schemeClr val="accent5"/>
          </a:solidFill>
        </p:grpSpPr>
        <p:sp>
          <p:nvSpPr>
            <p:cNvPr id="28" name="타원 49">
              <a:extLst>
                <a:ext uri="{FF2B5EF4-FFF2-40B4-BE49-F238E27FC236}">
                  <a16:creationId xmlns="" xmlns:a16="http://schemas.microsoft.com/office/drawing/2014/main" id="{31BC3776-E9BA-9446-A61F-89C0C79CFD27}"/>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9" name="꺾인 연결선 50">
              <a:extLst>
                <a:ext uri="{FF2B5EF4-FFF2-40B4-BE49-F238E27FC236}">
                  <a16:creationId xmlns="" xmlns:a16="http://schemas.microsoft.com/office/drawing/2014/main" id="{B9DBAC5C-51CA-BC43-A676-52135782ED53}"/>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그룹 51">
            <a:extLst>
              <a:ext uri="{FF2B5EF4-FFF2-40B4-BE49-F238E27FC236}">
                <a16:creationId xmlns="" xmlns:a16="http://schemas.microsoft.com/office/drawing/2014/main" id="{CF837B76-81AE-E04D-9248-9FFCE6DA7AA8}"/>
              </a:ext>
            </a:extLst>
          </p:cNvPr>
          <p:cNvGrpSpPr/>
          <p:nvPr userDrawn="1"/>
        </p:nvGrpSpPr>
        <p:grpSpPr>
          <a:xfrm flipH="1" flipV="1">
            <a:off x="5629372" y="5431660"/>
            <a:ext cx="840179" cy="623973"/>
            <a:chOff x="3600451" y="2075771"/>
            <a:chExt cx="1104899" cy="644403"/>
          </a:xfrm>
          <a:solidFill>
            <a:schemeClr val="accent5"/>
          </a:solidFill>
        </p:grpSpPr>
        <p:sp>
          <p:nvSpPr>
            <p:cNvPr id="31" name="타원 52">
              <a:extLst>
                <a:ext uri="{FF2B5EF4-FFF2-40B4-BE49-F238E27FC236}">
                  <a16:creationId xmlns="" xmlns:a16="http://schemas.microsoft.com/office/drawing/2014/main" id="{AB531374-0572-1E49-87CA-9E9DC81535B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32" name="꺾인 연결선 53">
              <a:extLst>
                <a:ext uri="{FF2B5EF4-FFF2-40B4-BE49-F238E27FC236}">
                  <a16:creationId xmlns="" xmlns:a16="http://schemas.microsoft.com/office/drawing/2014/main" id="{6D0B6CFC-B97D-D44B-ACDF-A62366E35D5D}"/>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1301317"/>
      </p:ext>
    </p:extLst>
  </p:cSld>
  <p:clrMapOvr>
    <a:overrideClrMapping bg1="dk1" tx1="lt1" bg2="dk2" tx2="lt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3_Title_subtitle_only">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916CF0D-67F9-445E-8029-EA12D63789D3}"/>
              </a:ext>
            </a:extLst>
          </p:cNvPr>
          <p:cNvSpPr>
            <a:spLocks noGrp="1"/>
          </p:cNvSpPr>
          <p:nvPr>
            <p:ph type="title" hasCustomPrompt="1"/>
          </p:nvPr>
        </p:nvSpPr>
        <p:spPr>
          <a:xfrm>
            <a:off x="628650" y="769998"/>
            <a:ext cx="7886700" cy="880354"/>
          </a:xfrm>
        </p:spPr>
        <p:txBody>
          <a:bodyPr anchor="t">
            <a:normAutofit/>
          </a:bodyPr>
          <a:lstStyle>
            <a:lvl1pPr algn="ctr">
              <a:lnSpc>
                <a:spcPct val="100000"/>
              </a:lnSpc>
              <a:defRPr sz="3750">
                <a:solidFill>
                  <a:schemeClr val="tx1"/>
                </a:solidFill>
                <a:latin typeface="+mj-lt"/>
              </a:defRPr>
            </a:lvl1pPr>
          </a:lstStyle>
          <a:p>
            <a:r>
              <a:rPr lang="en-US" altLang="ko-KR" dirty="0"/>
              <a:t>INSERT TITLE HERE</a:t>
            </a:r>
            <a:endParaRPr lang="ko-KR" altLang="en-US" dirty="0"/>
          </a:p>
        </p:txBody>
      </p:sp>
      <p:sp>
        <p:nvSpPr>
          <p:cNvPr id="6" name="Footer Placeholder 5">
            <a:extLst>
              <a:ext uri="{FF2B5EF4-FFF2-40B4-BE49-F238E27FC236}">
                <a16:creationId xmlns="" xmlns:a16="http://schemas.microsoft.com/office/drawing/2014/main" id="{FA683F2E-EAEB-804D-8D32-885FB47EEAE6}"/>
              </a:ext>
            </a:extLst>
          </p:cNvPr>
          <p:cNvSpPr>
            <a:spLocks noGrp="1"/>
          </p:cNvSpPr>
          <p:nvPr>
            <p:ph type="ftr" sz="quarter" idx="10"/>
          </p:nvPr>
        </p:nvSpPr>
        <p:spPr>
          <a:xfrm>
            <a:off x="1648242" y="6344775"/>
            <a:ext cx="6697495" cy="36998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6" name="슬라이드 번호 개체 틀 12">
            <a:extLst>
              <a:ext uri="{FF2B5EF4-FFF2-40B4-BE49-F238E27FC236}">
                <a16:creationId xmlns="" xmlns:a16="http://schemas.microsoft.com/office/drawing/2014/main" id="{E137174F-6BE3-944D-992B-9DD15242C044}"/>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38" name="Text Placeholder 37">
            <a:extLst>
              <a:ext uri="{FF2B5EF4-FFF2-40B4-BE49-F238E27FC236}">
                <a16:creationId xmlns="" xmlns:a16="http://schemas.microsoft.com/office/drawing/2014/main" id="{A3AE8DB3-D959-DF49-AE2F-2597C8D6C0AC}"/>
              </a:ext>
            </a:extLst>
          </p:cNvPr>
          <p:cNvSpPr>
            <a:spLocks noGrp="1"/>
          </p:cNvSpPr>
          <p:nvPr>
            <p:ph type="body" sz="quarter" idx="11" hasCustomPrompt="1"/>
          </p:nvPr>
        </p:nvSpPr>
        <p:spPr>
          <a:xfrm>
            <a:off x="1086446" y="1693051"/>
            <a:ext cx="6971109" cy="370536"/>
          </a:xfrm>
        </p:spPr>
        <p:txBody>
          <a:bodyPr anchor="ctr">
            <a:normAutofit/>
          </a:bodyPr>
          <a:lstStyle>
            <a:lvl1pPr marL="0" indent="0" algn="ctr">
              <a:buNone/>
              <a:defRPr sz="1500" b="0" cap="none" baseline="0">
                <a:solidFill>
                  <a:schemeClr val="accent1"/>
                </a:solidFill>
              </a:defRPr>
            </a:lvl1pPr>
          </a:lstStyle>
          <a:p>
            <a:pPr lvl="0"/>
            <a:r>
              <a:rPr lang="en-GB" dirty="0"/>
              <a:t>Subtitle</a:t>
            </a:r>
          </a:p>
        </p:txBody>
      </p:sp>
      <p:pic>
        <p:nvPicPr>
          <p:cNvPr id="9" name="Picture 8">
            <a:extLst>
              <a:ext uri="{FF2B5EF4-FFF2-40B4-BE49-F238E27FC236}">
                <a16:creationId xmlns="" xmlns:a16="http://schemas.microsoft.com/office/drawing/2014/main" id="{0F65C790-B095-2544-B383-AB219D04EC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0" name="Picture 2">
            <a:extLst>
              <a:ext uri="{FF2B5EF4-FFF2-40B4-BE49-F238E27FC236}">
                <a16:creationId xmlns="" xmlns:a16="http://schemas.microsoft.com/office/drawing/2014/main" id="{1A636961-1713-CF47-9DCB-8E8EF8467C2B}"/>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89891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cSld name="4_제목만">
    <p:bg>
      <p:bgPr>
        <a:solidFill>
          <a:schemeClr val="bg1"/>
        </a:solidFill>
        <a:effectLst/>
      </p:bgPr>
    </p:bg>
    <p:spTree>
      <p:nvGrpSpPr>
        <p:cNvPr id="1" name=""/>
        <p:cNvGrpSpPr/>
        <p:nvPr/>
      </p:nvGrpSpPr>
      <p:grpSpPr>
        <a:xfrm>
          <a:off x="0" y="0"/>
          <a:ext cx="0" cy="0"/>
          <a:chOff x="0" y="0"/>
          <a:chExt cx="0" cy="0"/>
        </a:xfrm>
      </p:grpSpPr>
      <p:sp>
        <p:nvSpPr>
          <p:cNvPr id="13" name="직사각형 12">
            <a:extLst>
              <a:ext uri="{FF2B5EF4-FFF2-40B4-BE49-F238E27FC236}">
                <a16:creationId xmlns="" xmlns:a16="http://schemas.microsoft.com/office/drawing/2014/main" id="{2230EDC4-B976-4448-9342-42D2413F8DD2}"/>
              </a:ext>
            </a:extLst>
          </p:cNvPr>
          <p:cNvSpPr/>
          <p:nvPr/>
        </p:nvSpPr>
        <p:spPr>
          <a:xfrm>
            <a:off x="0" y="0"/>
            <a:ext cx="9144000" cy="6858000"/>
          </a:xfrm>
          <a:prstGeom prst="rect">
            <a:avLst/>
          </a:prstGeom>
          <a:solidFill>
            <a:srgbClr val="F7F6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ko-KR" altLang="en-US" sz="1350" dirty="0">
              <a:solidFill>
                <a:srgbClr val="FFFFFF"/>
              </a:solidFill>
            </a:endParaRPr>
          </a:p>
        </p:txBody>
      </p:sp>
      <p:sp>
        <p:nvSpPr>
          <p:cNvPr id="2" name="제목 1"/>
          <p:cNvSpPr>
            <a:spLocks noGrp="1"/>
          </p:cNvSpPr>
          <p:nvPr>
            <p:ph type="title"/>
          </p:nvPr>
        </p:nvSpPr>
        <p:spPr>
          <a:xfrm>
            <a:off x="431999" y="115200"/>
            <a:ext cx="8280900" cy="778098"/>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685800" rtl="0" eaLnBrk="1" fontAlgn="base" latinLnBrk="1" hangingPunct="1">
              <a:spcBef>
                <a:spcPct val="0"/>
              </a:spcBef>
              <a:spcAft>
                <a:spcPct val="0"/>
              </a:spcAft>
              <a:buNone/>
              <a:defRPr lang="ko-KR" altLang="en-US" sz="2700" b="1" kern="1200" baseline="0">
                <a:solidFill>
                  <a:srgbClr val="262E5F"/>
                </a:solidFill>
                <a:latin typeface="+mj-lt"/>
                <a:ea typeface="맑은 고딕" panose="020B0503020000020004" pitchFamily="50" charset="-127"/>
                <a:cs typeface="+mj-cs"/>
              </a:defRPr>
            </a:lvl1pPr>
          </a:lstStyle>
          <a:p>
            <a:r>
              <a:rPr lang="ko-KR" altLang="en-US"/>
              <a:t>마스터 제목 스타일 편집</a:t>
            </a:r>
            <a:endParaRPr lang="ko-KR" altLang="en-US" dirty="0"/>
          </a:p>
        </p:txBody>
      </p:sp>
      <p:sp>
        <p:nvSpPr>
          <p:cNvPr id="3" name="날짜 개체 틀 2"/>
          <p:cNvSpPr>
            <a:spLocks noGrp="1"/>
          </p:cNvSpPr>
          <p:nvPr>
            <p:ph type="dt" sz="half" idx="10"/>
          </p:nvPr>
        </p:nvSpPr>
        <p:spPr/>
        <p:txBody>
          <a:bodyPr/>
          <a:lstStyle/>
          <a:p>
            <a:pPr defTabSz="342900"/>
            <a:endParaRPr lang="ko-KR" altLang="en-US">
              <a:solidFill>
                <a:srgbClr val="222080"/>
              </a:solidFill>
            </a:endParaRPr>
          </a:p>
        </p:txBody>
      </p:sp>
      <p:sp>
        <p:nvSpPr>
          <p:cNvPr id="4" name="바닥글 개체 틀 3"/>
          <p:cNvSpPr>
            <a:spLocks noGrp="1"/>
          </p:cNvSpPr>
          <p:nvPr>
            <p:ph type="ftr" sz="quarter" idx="11"/>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 name="슬라이드 번호 개체 틀 4"/>
          <p:cNvSpPr>
            <a:spLocks noGrp="1"/>
          </p:cNvSpPr>
          <p:nvPr>
            <p:ph type="sldNum" sz="quarter" idx="12"/>
          </p:nvPr>
        </p:nvSpPr>
        <p:spPr/>
        <p:txBody>
          <a:bodyPr/>
          <a:lstStyle/>
          <a:p>
            <a:fld id="{FD9960C5-B0B3-4566-AE49-E4A6D2C8B6D1}"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408628966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28037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889000" y="1143001"/>
            <a:ext cx="7239000" cy="3416320"/>
          </a:xfrm>
          <a:prstGeom prst="rect">
            <a:avLst/>
          </a:prstGeom>
          <a:noFill/>
        </p:spPr>
        <p:txBody>
          <a:bodyPr wrap="square" rtlCol="0">
            <a:spAutoFit/>
          </a:bodyPr>
          <a:lstStyle/>
          <a:p>
            <a:pPr algn="ctr" defTabSz="457200">
              <a:defRPr/>
            </a:pPr>
            <a:r>
              <a:rPr lang="en-US" sz="5400" dirty="0">
                <a:solidFill>
                  <a:srgbClr val="FFFFFF"/>
                </a:solidFill>
                <a:latin typeface="Open Sans"/>
                <a:cs typeface="Open Sans"/>
              </a:rPr>
              <a:t>“Quote here. Quote here. Quote here. Quote here. Quote here. Quote here.” </a:t>
            </a:r>
            <a:endParaRPr lang="en-US" dirty="0">
              <a:solidFill>
                <a:srgbClr val="FFFFFF"/>
              </a:solidFill>
            </a:endParaRPr>
          </a:p>
        </p:txBody>
      </p:sp>
      <p:sp>
        <p:nvSpPr>
          <p:cNvPr id="10" name="TextBox 9"/>
          <p:cNvSpPr txBox="1"/>
          <p:nvPr userDrawn="1"/>
        </p:nvSpPr>
        <p:spPr>
          <a:xfrm>
            <a:off x="3810000" y="4801541"/>
            <a:ext cx="4651375" cy="461665"/>
          </a:xfrm>
          <a:prstGeom prst="rect">
            <a:avLst/>
          </a:prstGeom>
          <a:noFill/>
        </p:spPr>
        <p:txBody>
          <a:bodyPr wrap="square" rtlCol="0">
            <a:spAutoFit/>
          </a:bodyPr>
          <a:lstStyle/>
          <a:p>
            <a:pPr defTabSz="457200"/>
            <a:r>
              <a:rPr lang="en-US" sz="2400" b="1" dirty="0">
                <a:solidFill>
                  <a:srgbClr val="FFFFFF"/>
                </a:solidFill>
                <a:latin typeface="Open Sans"/>
                <a:cs typeface="Open Sans"/>
              </a:rPr>
              <a:t>- AUTHOR NAME HERE</a:t>
            </a:r>
          </a:p>
        </p:txBody>
      </p:sp>
    </p:spTree>
    <p:extLst>
      <p:ext uri="{BB962C8B-B14F-4D97-AF65-F5344CB8AC3E}">
        <p14:creationId xmlns:p14="http://schemas.microsoft.com/office/powerpoint/2010/main" val="1376399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626" y="5422265"/>
            <a:ext cx="5083400" cy="1435735"/>
          </a:xfrm>
          <a:prstGeom prst="rect">
            <a:avLst/>
          </a:prstGeom>
        </p:spPr>
      </p:pic>
    </p:spTree>
    <p:extLst>
      <p:ext uri="{BB962C8B-B14F-4D97-AF65-F5344CB8AC3E}">
        <p14:creationId xmlns:p14="http://schemas.microsoft.com/office/powerpoint/2010/main" val="144118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2017295"/>
            <a:ext cx="7772400" cy="1996573"/>
          </a:xfrm>
          <a:prstGeom prst="rect">
            <a:avLst/>
          </a:prstGeom>
        </p:spPr>
        <p:txBody>
          <a:bodyPr anchor="t">
            <a:noAutofit/>
          </a:bodyPr>
          <a:lstStyle>
            <a:lvl1pPr algn="l">
              <a:defRPr sz="4200" b="0" cap="none"/>
            </a:lvl1pPr>
          </a:lstStyle>
          <a:p>
            <a:r>
              <a:rPr lang="en-US" dirty="0"/>
              <a:t>Click to edit master title style</a:t>
            </a:r>
          </a:p>
        </p:txBody>
      </p:sp>
      <p:sp>
        <p:nvSpPr>
          <p:cNvPr id="3" name="Text Placeholder 2"/>
          <p:cNvSpPr>
            <a:spLocks noGrp="1"/>
          </p:cNvSpPr>
          <p:nvPr>
            <p:ph type="body" idx="1"/>
          </p:nvPr>
        </p:nvSpPr>
        <p:spPr>
          <a:xfrm>
            <a:off x="568325" y="1019341"/>
            <a:ext cx="7772400" cy="895685"/>
          </a:xfrm>
          <a:prstGeom prst="rect">
            <a:avLst/>
          </a:prstGeom>
        </p:spPr>
        <p:txBody>
          <a:bodyPr anchor="b">
            <a:normAutofit/>
          </a:bodyPr>
          <a:lstStyle>
            <a:lvl1pPr marL="0" indent="0">
              <a:buNone/>
              <a:defRPr sz="22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7" name="Content Placeholder 2"/>
          <p:cNvSpPr>
            <a:spLocks noGrp="1"/>
          </p:cNvSpPr>
          <p:nvPr>
            <p:ph idx="14" hasCustomPrompt="1"/>
          </p:nvPr>
        </p:nvSpPr>
        <p:spPr>
          <a:xfrm>
            <a:off x="3447781" y="332657"/>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932449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14939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945894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803860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584335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461203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263663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176989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67829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a:solidFill>
                  <a:prstClr val="black"/>
                </a:solidFill>
              </a:rPr>
              <a:t>www.eifl.net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347715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66857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a:lvl1pPr>
          </a:lstStyle>
          <a:p>
            <a:r>
              <a:rPr lang="en-US" dirty="0"/>
              <a:t>Click to edit Master</a:t>
            </a:r>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400">
                <a:solidFill>
                  <a:srgbClr val="59595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7" name="Content Placeholder 2"/>
          <p:cNvSpPr>
            <a:spLocks noGrp="1"/>
          </p:cNvSpPr>
          <p:nvPr>
            <p:ph idx="14" hasCustomPrompt="1"/>
          </p:nvPr>
        </p:nvSpPr>
        <p:spPr>
          <a:xfrm>
            <a:off x="3463656" y="316782"/>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8798458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04757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4217580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4080650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752950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660343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483293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24333"/>
            <a:ext cx="6813884" cy="1639468"/>
          </a:xfrm>
          <a:prstGeom prst="rect">
            <a:avLst/>
          </a:prstGeom>
        </p:spPr>
        <p:txBody>
          <a:bodyPr>
            <a:noAutofit/>
          </a:bodyPr>
          <a:lstStyle>
            <a:lvl1pPr algn="l">
              <a:defRPr sz="3750">
                <a:solidFill>
                  <a:srgbClr val="595959"/>
                </a:solidFill>
                <a:latin typeface="Open Sans"/>
                <a:cs typeface="Open Sans"/>
              </a:defRPr>
            </a:lvl1pPr>
          </a:lstStyle>
          <a:p>
            <a:r>
              <a:rPr lang="en-US" dirty="0"/>
              <a:t>Click to edit Master title style</a:t>
            </a:r>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chemeClr val="accent3"/>
                </a:solidFill>
                <a:latin typeface="Open Sans"/>
                <a:cs typeface="Open San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69758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106237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2017297"/>
            <a:ext cx="7772400" cy="1996573"/>
          </a:xfrm>
          <a:prstGeom prst="rect">
            <a:avLst/>
          </a:prstGeom>
        </p:spPr>
        <p:txBody>
          <a:bodyPr anchor="t">
            <a:noAutofit/>
          </a:bodyPr>
          <a:lstStyle>
            <a:lvl1pPr algn="l">
              <a:defRPr sz="3150" b="0" cap="none"/>
            </a:lvl1pPr>
          </a:lstStyle>
          <a:p>
            <a:r>
              <a:rPr lang="en-US" dirty="0"/>
              <a:t>Click to edit master title style</a:t>
            </a:r>
          </a:p>
        </p:txBody>
      </p:sp>
      <p:sp>
        <p:nvSpPr>
          <p:cNvPr id="3" name="Text Placeholder 2"/>
          <p:cNvSpPr>
            <a:spLocks noGrp="1"/>
          </p:cNvSpPr>
          <p:nvPr>
            <p:ph type="body" idx="1"/>
          </p:nvPr>
        </p:nvSpPr>
        <p:spPr>
          <a:xfrm>
            <a:off x="568325" y="1019343"/>
            <a:ext cx="7772400" cy="895685"/>
          </a:xfrm>
          <a:prstGeom prst="rect">
            <a:avLst/>
          </a:prstGeom>
        </p:spPr>
        <p:txBody>
          <a:bodyPr anchor="b">
            <a:normAutofit/>
          </a:bodyPr>
          <a:lstStyle>
            <a:lvl1pPr marL="0" indent="0">
              <a:buNone/>
              <a:defRPr sz="1650">
                <a:solidFill>
                  <a:schemeClr val="accent3"/>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a:t>CLICK TO EDIT MASTER  |</a:t>
            </a:r>
          </a:p>
        </p:txBody>
      </p:sp>
      <p:sp>
        <p:nvSpPr>
          <p:cNvPr id="7" name="Content Placeholder 2"/>
          <p:cNvSpPr>
            <a:spLocks noGrp="1"/>
          </p:cNvSpPr>
          <p:nvPr>
            <p:ph idx="14" hasCustomPrompt="1"/>
          </p:nvPr>
        </p:nvSpPr>
        <p:spPr>
          <a:xfrm>
            <a:off x="3447782" y="332659"/>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280699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972051"/>
            <a:ext cx="7464425" cy="1143000"/>
          </a:xfrm>
          <a:prstGeom prst="rect">
            <a:avLst/>
          </a:prstGeom>
        </p:spPr>
        <p:txBody>
          <a:bodyPr>
            <a:normAutofit/>
          </a:bodyPr>
          <a:lstStyle>
            <a:lvl1pPr>
              <a:defRPr sz="3150"/>
            </a:lvl1pPr>
          </a:lstStyle>
          <a:p>
            <a:r>
              <a:rPr lang="en-US" dirty="0"/>
              <a:t>Click to edit Master</a:t>
            </a:r>
          </a:p>
        </p:txBody>
      </p:sp>
      <p:sp>
        <p:nvSpPr>
          <p:cNvPr id="3" name="Content Placeholder 2"/>
          <p:cNvSpPr>
            <a:spLocks noGrp="1"/>
          </p:cNvSpPr>
          <p:nvPr>
            <p:ph sz="half" idx="1"/>
          </p:nvPr>
        </p:nvSpPr>
        <p:spPr>
          <a:xfrm>
            <a:off x="457201" y="2097755"/>
            <a:ext cx="3717925" cy="2823496"/>
          </a:xfrm>
          <a:prstGeom prst="rect">
            <a:avLst/>
          </a:prstGeom>
        </p:spPr>
        <p:txBody>
          <a:bodyPr/>
          <a:lstStyle>
            <a:lvl1pPr>
              <a:defRPr sz="165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0"/>
          </p:nvPr>
        </p:nvSpPr>
        <p:spPr>
          <a:xfrm>
            <a:off x="4175126" y="2097756"/>
            <a:ext cx="3746500" cy="2823497"/>
          </a:xfrm>
          <a:prstGeom prst="rect">
            <a:avLst/>
          </a:prstGeom>
        </p:spPr>
        <p:txBody>
          <a:bodyPr/>
          <a:lstStyle>
            <a:lvl1pPr>
              <a:defRPr sz="1650">
                <a:solidFill>
                  <a:srgbClr val="595959"/>
                </a:solidFill>
              </a:defRPr>
            </a:lvl1pPr>
            <a:lvl2pPr>
              <a:defRPr sz="1500">
                <a:solidFill>
                  <a:srgbClr val="595959"/>
                </a:solidFill>
              </a:defRPr>
            </a:lvl2pPr>
            <a:lvl3pPr>
              <a:defRPr sz="1350">
                <a:solidFill>
                  <a:srgbClr val="595959"/>
                </a:solidFill>
              </a:defRPr>
            </a:lvl3pPr>
            <a:lvl4pPr>
              <a:defRPr sz="1200">
                <a:solidFill>
                  <a:srgbClr val="595959"/>
                </a:solidFill>
              </a:defRPr>
            </a:lvl4pPr>
            <a:lvl5pPr>
              <a:defRPr sz="1050">
                <a:solidFill>
                  <a:srgbClr val="595959"/>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a:t>CLICK TO EDIT MASTER  |</a:t>
            </a:r>
          </a:p>
        </p:txBody>
      </p:sp>
      <p:sp>
        <p:nvSpPr>
          <p:cNvPr id="7" name="Content Placeholder 2"/>
          <p:cNvSpPr>
            <a:spLocks noGrp="1"/>
          </p:cNvSpPr>
          <p:nvPr>
            <p:ph idx="14" hasCustomPrompt="1"/>
          </p:nvPr>
        </p:nvSpPr>
        <p:spPr>
          <a:xfrm>
            <a:off x="3463657" y="316784"/>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414137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729789"/>
            <a:ext cx="5486400" cy="566738"/>
          </a:xfrm>
          <a:prstGeom prst="rect">
            <a:avLst/>
          </a:prstGeo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381000" y="358775"/>
            <a:ext cx="5486400" cy="33710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81000" y="4296527"/>
            <a:ext cx="5486400" cy="47729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29328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729789"/>
            <a:ext cx="5486400" cy="566738"/>
          </a:xfrm>
          <a:prstGeom prst="rect">
            <a:avLst/>
          </a:prstGeo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381000" y="358775"/>
            <a:ext cx="5486400" cy="3371014"/>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381000" y="4296527"/>
            <a:ext cx="5486400" cy="477294"/>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1443511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p:spPr>
        <p:txBody>
          <a:bodyPr anchor="b"/>
          <a:lstStyle>
            <a:lvl1pPr algn="l">
              <a:defRPr sz="15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1" y="1041997"/>
            <a:ext cx="4537075" cy="3657005"/>
          </a:xfr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1" y="1531653"/>
            <a:ext cx="3008313" cy="316734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4535091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356819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4069613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885915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889000" y="1143001"/>
            <a:ext cx="7239000" cy="1962076"/>
          </a:xfrm>
          <a:prstGeom prst="rect">
            <a:avLst/>
          </a:prstGeom>
          <a:noFill/>
        </p:spPr>
        <p:txBody>
          <a:bodyPr wrap="square" rtlCol="0">
            <a:spAutoFit/>
          </a:bodyPr>
          <a:lstStyle/>
          <a:p>
            <a:pPr algn="ctr" defTabSz="342900">
              <a:defRPr/>
            </a:pPr>
            <a:r>
              <a:rPr lang="en-US" sz="4050" dirty="0">
                <a:solidFill>
                  <a:srgbClr val="FFFFFF"/>
                </a:solidFill>
                <a:latin typeface="Open Sans"/>
                <a:cs typeface="Open Sans"/>
              </a:rPr>
              <a:t>“Quote here. Quote here. Quote here. Quote here. Quote here. Quote here.” </a:t>
            </a:r>
            <a:endParaRPr lang="en-US" sz="1350" dirty="0">
              <a:solidFill>
                <a:srgbClr val="FFFFFF"/>
              </a:solidFill>
            </a:endParaRPr>
          </a:p>
        </p:txBody>
      </p:sp>
      <p:sp>
        <p:nvSpPr>
          <p:cNvPr id="10" name="TextBox 9"/>
          <p:cNvSpPr txBox="1"/>
          <p:nvPr userDrawn="1"/>
        </p:nvSpPr>
        <p:spPr>
          <a:xfrm>
            <a:off x="3810001" y="4801542"/>
            <a:ext cx="4651375" cy="369332"/>
          </a:xfrm>
          <a:prstGeom prst="rect">
            <a:avLst/>
          </a:prstGeom>
          <a:noFill/>
        </p:spPr>
        <p:txBody>
          <a:bodyPr wrap="square" rtlCol="0">
            <a:spAutoFit/>
          </a:bodyPr>
          <a:lstStyle/>
          <a:p>
            <a:pPr defTabSz="342900"/>
            <a:r>
              <a:rPr lang="en-US" sz="1800" b="1" dirty="0">
                <a:solidFill>
                  <a:srgbClr val="FFFFFF"/>
                </a:solidFill>
                <a:latin typeface="Open Sans"/>
                <a:cs typeface="Open Sans"/>
              </a:rPr>
              <a:t>- AUTHOR NAME HERE</a:t>
            </a:r>
          </a:p>
        </p:txBody>
      </p:sp>
    </p:spTree>
    <p:extLst>
      <p:ext uri="{BB962C8B-B14F-4D97-AF65-F5344CB8AC3E}">
        <p14:creationId xmlns:p14="http://schemas.microsoft.com/office/powerpoint/2010/main" val="28970034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627" y="5422267"/>
            <a:ext cx="5083400" cy="1435735"/>
          </a:xfrm>
          <a:prstGeom prst="rect">
            <a:avLst/>
          </a:prstGeom>
        </p:spPr>
      </p:pic>
    </p:spTree>
    <p:extLst>
      <p:ext uri="{BB962C8B-B14F-4D97-AF65-F5344CB8AC3E}">
        <p14:creationId xmlns:p14="http://schemas.microsoft.com/office/powerpoint/2010/main" val="3114233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r>
              <a:rPr lang="en-US">
                <a:solidFill>
                  <a:prstClr val="black"/>
                </a:solidFill>
              </a:rPr>
              <a:t>www.eifl.net</a:t>
            </a: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802409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342900"/>
            <a:r>
              <a:rPr lang="en-US">
                <a:solidFill>
                  <a:prstClr val="black"/>
                </a:solidFill>
              </a:rPr>
              <a:t>www.eifl.net</a:t>
            </a: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7110978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pPr defTabSz="342900"/>
            <a:r>
              <a:rPr lang="en-US">
                <a:solidFill>
                  <a:prstClr val="black"/>
                </a:solidFill>
              </a:rPr>
              <a:t>www.eifl.net</a:t>
            </a: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344857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41995"/>
            <a:ext cx="4537075" cy="3657005"/>
          </a:xfr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31651"/>
            <a:ext cx="3008313" cy="31673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777366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pPr defTabSz="342900"/>
            <a:r>
              <a:rPr lang="en-US">
                <a:solidFill>
                  <a:prstClr val="black"/>
                </a:solidFill>
              </a:rPr>
              <a:t>www.eifl.net</a:t>
            </a: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793662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342900"/>
            <a:r>
              <a:rPr lang="en-US">
                <a:solidFill>
                  <a:prstClr val="black"/>
                </a:solidFill>
              </a:rPr>
              <a:t>www.eifl.net</a:t>
            </a: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932753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vl1pPr>
          </a:lstStyle>
          <a:p>
            <a:r>
              <a:rPr lang="en-CA"/>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342900"/>
            <a:r>
              <a:rPr lang="en-US">
                <a:solidFill>
                  <a:prstClr val="black"/>
                </a:solidFill>
              </a:rPr>
              <a:t>www.eifl.net</a:t>
            </a: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7286434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342900"/>
            <a:r>
              <a:rPr lang="en-US">
                <a:solidFill>
                  <a:prstClr val="black"/>
                </a:solidFill>
              </a:rPr>
              <a:t>www.eifl.net</a:t>
            </a: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2966175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r>
              <a:rPr lang="en-US">
                <a:solidFill>
                  <a:prstClr val="black"/>
                </a:solidFill>
              </a:rPr>
              <a:t>www.eifl.net</a:t>
            </a: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746775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r>
              <a:rPr lang="en-US">
                <a:solidFill>
                  <a:prstClr val="black"/>
                </a:solidFill>
              </a:rPr>
              <a:t>www.eifl.net</a:t>
            </a: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296750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4054305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3599510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774119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205533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8263479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40967077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456226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1599892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9637AF-00E8-4E8E-80FD-A4D872D66332}" type="datetime1">
              <a:rPr lang="en-US" smtClean="0"/>
              <a:pPr/>
              <a:t>2/2/2023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12372266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2/2/2023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5369357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637AF-00E8-4E8E-80FD-A4D872D66332}" type="datetime1">
              <a:rPr lang="en-US" smtClean="0"/>
              <a:pPr/>
              <a:t>2/2/2023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261166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8600" cy="3976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4963"/>
            <a:ext cx="4038600" cy="3976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637AF-00E8-4E8E-80FD-A4D872D66332}" type="datetime1">
              <a:rPr lang="en-US" smtClean="0"/>
              <a:pPr/>
              <a:t>2/2/2023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8725719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637AF-00E8-4E8E-80FD-A4D872D66332}" type="datetime1">
              <a:rPr lang="en-US" smtClean="0"/>
              <a:pPr/>
              <a:t>2/2/2023</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29717816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9637AF-00E8-4E8E-80FD-A4D872D66332}" type="datetime1">
              <a:rPr lang="en-US" smtClean="0"/>
              <a:pPr/>
              <a:t>2/2/2023</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36490822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lang="en-US" smtClean="0"/>
              <a:pPr/>
              <a:t>2/2/2023</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283953889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41242550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2/2/2023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2818333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2/2/2023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13275326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2/2/2023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14123932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3050"/>
            <a:ext cx="2057400" cy="530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3050"/>
            <a:ext cx="6019800" cy="530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2/2/2023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6756603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25551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689215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chemeClr val="bg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918410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6858000"/>
          </a:xfrm>
          <a:prstGeom prst="rect">
            <a:avLst/>
          </a:prstGeom>
        </p:spPr>
      </p:pic>
      <p:pic>
        <p:nvPicPr>
          <p:cNvPr id="17" name="bg object 17"/>
          <p:cNvPicPr/>
          <p:nvPr/>
        </p:nvPicPr>
        <p:blipFill>
          <a:blip r:embed="rId3" cstate="print"/>
          <a:stretch>
            <a:fillRect/>
          </a:stretch>
        </p:blipFill>
        <p:spPr>
          <a:xfrm>
            <a:off x="321563" y="182118"/>
            <a:ext cx="2181605" cy="459485"/>
          </a:xfrm>
          <a:prstGeom prst="rect">
            <a:avLst/>
          </a:prstGeom>
        </p:spPr>
      </p:pic>
      <p:pic>
        <p:nvPicPr>
          <p:cNvPr id="18" name="bg object 18"/>
          <p:cNvPicPr/>
          <p:nvPr/>
        </p:nvPicPr>
        <p:blipFill>
          <a:blip r:embed="rId4" cstate="print"/>
          <a:stretch>
            <a:fillRect/>
          </a:stretch>
        </p:blipFill>
        <p:spPr>
          <a:xfrm>
            <a:off x="224790" y="1991106"/>
            <a:ext cx="5840920" cy="3803103"/>
          </a:xfrm>
          <a:prstGeom prst="rect">
            <a:avLst/>
          </a:prstGeom>
        </p:spPr>
      </p:pic>
      <p:sp>
        <p:nvSpPr>
          <p:cNvPr id="2" name="Holder 2"/>
          <p:cNvSpPr>
            <a:spLocks noGrp="1"/>
          </p:cNvSpPr>
          <p:nvPr>
            <p:ph type="title"/>
          </p:nvPr>
        </p:nvSpPr>
        <p:spPr/>
        <p:txBody>
          <a:bodyPr lIns="0" tIns="0" rIns="0" bIns="0"/>
          <a:lstStyle>
            <a:lvl1pPr>
              <a:defRPr sz="29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022426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6858000"/>
          </a:xfrm>
          <a:prstGeom prst="rect">
            <a:avLst/>
          </a:prstGeom>
        </p:spPr>
      </p:pic>
      <p:pic>
        <p:nvPicPr>
          <p:cNvPr id="17" name="bg object 17"/>
          <p:cNvPicPr/>
          <p:nvPr/>
        </p:nvPicPr>
        <p:blipFill>
          <a:blip r:embed="rId3" cstate="print"/>
          <a:stretch>
            <a:fillRect/>
          </a:stretch>
        </p:blipFill>
        <p:spPr>
          <a:xfrm>
            <a:off x="321563" y="182118"/>
            <a:ext cx="2181605" cy="459485"/>
          </a:xfrm>
          <a:prstGeom prst="rect">
            <a:avLst/>
          </a:prstGeom>
        </p:spPr>
      </p:pic>
      <p:sp>
        <p:nvSpPr>
          <p:cNvPr id="18" name="bg object 18"/>
          <p:cNvSpPr/>
          <p:nvPr/>
        </p:nvSpPr>
        <p:spPr>
          <a:xfrm>
            <a:off x="0" y="791718"/>
            <a:ext cx="9144000" cy="6066790"/>
          </a:xfrm>
          <a:custGeom>
            <a:avLst/>
            <a:gdLst/>
            <a:ahLst/>
            <a:cxnLst/>
            <a:rect l="l" t="t" r="r" b="b"/>
            <a:pathLst>
              <a:path w="9144000" h="6066790">
                <a:moveTo>
                  <a:pt x="9144000" y="0"/>
                </a:moveTo>
                <a:lnTo>
                  <a:pt x="0" y="0"/>
                </a:lnTo>
                <a:lnTo>
                  <a:pt x="0" y="6066282"/>
                </a:lnTo>
                <a:lnTo>
                  <a:pt x="9144000" y="6066282"/>
                </a:lnTo>
                <a:lnTo>
                  <a:pt x="9144000" y="0"/>
                </a:lnTo>
                <a:close/>
              </a:path>
            </a:pathLst>
          </a:custGeom>
          <a:solidFill>
            <a:srgbClr val="FFFFFF"/>
          </a:solidFill>
        </p:spPr>
        <p:txBody>
          <a:bodyPr wrap="square" lIns="0" tIns="0" rIns="0" bIns="0" rtlCol="0"/>
          <a:lstStyle/>
          <a:p>
            <a:endParaRPr kern="0" smtClean="0">
              <a:solidFill>
                <a:sysClr val="windowText" lastClr="000000"/>
              </a:solidFill>
            </a:endParaRPr>
          </a:p>
        </p:txBody>
      </p:sp>
      <p:pic>
        <p:nvPicPr>
          <p:cNvPr id="19" name="bg object 19"/>
          <p:cNvPicPr/>
          <p:nvPr/>
        </p:nvPicPr>
        <p:blipFill>
          <a:blip r:embed="rId4" cstate="print"/>
          <a:stretch>
            <a:fillRect/>
          </a:stretch>
        </p:blipFill>
        <p:spPr>
          <a:xfrm>
            <a:off x="0" y="3429000"/>
            <a:ext cx="3936936" cy="3428999"/>
          </a:xfrm>
          <a:prstGeom prst="rect">
            <a:avLst/>
          </a:prstGeom>
        </p:spPr>
      </p:pic>
      <p:pic>
        <p:nvPicPr>
          <p:cNvPr id="20" name="bg object 20"/>
          <p:cNvPicPr/>
          <p:nvPr/>
        </p:nvPicPr>
        <p:blipFill>
          <a:blip r:embed="rId5" cstate="print"/>
          <a:stretch>
            <a:fillRect/>
          </a:stretch>
        </p:blipFill>
        <p:spPr>
          <a:xfrm>
            <a:off x="4595622" y="791718"/>
            <a:ext cx="4548377" cy="3465715"/>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991132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Footer Placeholder 3"/>
          <p:cNvSpPr>
            <a:spLocks noGrp="1" noChangeArrowheads="1"/>
          </p:cNvSpPr>
          <p:nvPr>
            <p:ph type="ftr" sz="quarter" idx="10"/>
          </p:nvPr>
        </p:nvSpPr>
        <p:spPr>
          <a:ln/>
        </p:spPr>
        <p:txBody>
          <a:bodyPr/>
          <a:lstStyle>
            <a:lvl1pPr>
              <a:defRPr/>
            </a:lvl1pPr>
          </a:lstStyle>
          <a:p>
            <a:endParaRPr lang="en-US" altLang="en-US"/>
          </a:p>
        </p:txBody>
      </p:sp>
    </p:spTree>
    <p:extLst>
      <p:ext uri="{BB962C8B-B14F-4D97-AF65-F5344CB8AC3E}">
        <p14:creationId xmlns:p14="http://schemas.microsoft.com/office/powerpoint/2010/main" val="173405583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6362534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6" name="Tijdelijke aanduiding voor tekst 2"/>
          <p:cNvSpPr>
            <a:spLocks noGrp="1"/>
          </p:cNvSpPr>
          <p:nvPr>
            <p:ph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96912670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007756" y="1928573"/>
            <a:ext cx="5472545" cy="2872028"/>
          </a:xfrm>
        </p:spPr>
        <p:txBody>
          <a:bodyPr/>
          <a:lstStyle/>
          <a:p>
            <a:r>
              <a:rPr lang="nl-NL" smtClean="0"/>
              <a:t>Titelstijl van model bewerken</a:t>
            </a:r>
            <a:endParaRPr lang="nl-NL"/>
          </a:p>
        </p:txBody>
      </p:sp>
      <p:cxnSp>
        <p:nvCxnSpPr>
          <p:cNvPr id="4" name="Rechte verbindingslijn 3"/>
          <p:cNvCxnSpPr/>
          <p:nvPr userDrawn="1"/>
        </p:nvCxnSpPr>
        <p:spPr>
          <a:xfrm>
            <a:off x="1790700" y="2497668"/>
            <a:ext cx="0" cy="17102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292101" y="1928285"/>
            <a:ext cx="1358900" cy="2872316"/>
          </a:xfrm>
        </p:spPr>
        <p:txBody>
          <a:bodyPr anchor="ctr"/>
          <a:lstStyle>
            <a:lvl1pPr>
              <a:defRPr sz="4000">
                <a:solidFill>
                  <a:srgbClr val="FFFFFF"/>
                </a:solidFill>
              </a:defRPr>
            </a:lvl1pPr>
            <a:lvl2pPr>
              <a:defRPr sz="4000">
                <a:solidFill>
                  <a:srgbClr val="FFFFFF"/>
                </a:solidFill>
              </a:defRPr>
            </a:lvl2pPr>
            <a:lvl3pPr algn="l">
              <a:defRPr sz="4800">
                <a:solidFill>
                  <a:srgbClr val="FFFFFF"/>
                </a:solidFill>
              </a:defRPr>
            </a:lvl3pPr>
            <a:lvl4pPr>
              <a:defRPr sz="4000">
                <a:solidFill>
                  <a:srgbClr val="FFFFFF"/>
                </a:solidFill>
              </a:defRPr>
            </a:lvl4pPr>
            <a:lvl5pPr>
              <a:defRPr sz="4000">
                <a:solidFill>
                  <a:srgbClr val="FFFFFF"/>
                </a:solidFill>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262017701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685800" y="3439161"/>
            <a:ext cx="7848600" cy="2117"/>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9707" y="1053509"/>
            <a:ext cx="3557135" cy="2527892"/>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23567" y="5249335"/>
            <a:ext cx="8363565" cy="5943600"/>
          </a:xfrm>
          <a:prstGeom prst="rect">
            <a:avLst/>
          </a:prstGeom>
        </p:spPr>
      </p:pic>
      <p:sp>
        <p:nvSpPr>
          <p:cNvPr id="8" name="Subtitle 2"/>
          <p:cNvSpPr>
            <a:spLocks noGrp="1"/>
          </p:cNvSpPr>
          <p:nvPr>
            <p:ph type="subTitle" idx="1"/>
          </p:nvPr>
        </p:nvSpPr>
        <p:spPr>
          <a:xfrm>
            <a:off x="685800" y="3581401"/>
            <a:ext cx="7848600" cy="1507067"/>
          </a:xfrm>
          <a:prstGeom prst="rect">
            <a:avLst/>
          </a:prstGeom>
        </p:spPr>
        <p:txBody>
          <a:bodyPr/>
          <a:lstStyle>
            <a:lvl1pPr marL="0" indent="0" algn="ctr">
              <a:buNone/>
              <a:defRPr>
                <a:solidFill>
                  <a:srgbClr val="544E4C"/>
                </a:solidFill>
                <a:latin typeface="Trebuchet MS"/>
                <a:cs typeface="Trebuchet M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46170191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2"/>
            <a:ext cx="2133600" cy="365125"/>
          </a:xfrm>
          <a:prstGeom prst="rect">
            <a:avLst/>
          </a:prstGeom>
        </p:spPr>
        <p:txBody>
          <a:bodyPr/>
          <a:lstStyle/>
          <a:p>
            <a:pPr defTabSz="457189" fontAlgn="base">
              <a:spcBef>
                <a:spcPct val="0"/>
              </a:spcBef>
              <a:spcAft>
                <a:spcPct val="0"/>
              </a:spcAft>
            </a:pPr>
            <a:fld id="{92A04CBE-AF2F-4F70-A9EA-CC35513DAFD0}" type="datetimeFigureOut">
              <a:rPr lang="es-ES" smtClean="0">
                <a:solidFill>
                  <a:srgbClr val="545454"/>
                </a:solidFill>
                <a:latin typeface="Arial" charset="0"/>
              </a:rPr>
              <a:pPr defTabSz="457189" fontAlgn="base">
                <a:spcBef>
                  <a:spcPct val="0"/>
                </a:spcBef>
                <a:spcAft>
                  <a:spcPct val="0"/>
                </a:spcAft>
              </a:pPr>
              <a:t>02/02/2023</a:t>
            </a:fld>
            <a:endParaRPr lang="es-ES">
              <a:solidFill>
                <a:srgbClr val="545454"/>
              </a:solidFill>
              <a:latin typeface="Arial" charset="0"/>
            </a:endParaRPr>
          </a:p>
        </p:txBody>
      </p:sp>
      <p:sp>
        <p:nvSpPr>
          <p:cNvPr id="3" name="2 Marcador de pie de página"/>
          <p:cNvSpPr>
            <a:spLocks noGrp="1"/>
          </p:cNvSpPr>
          <p:nvPr>
            <p:ph type="ftr" sz="quarter" idx="11"/>
          </p:nvPr>
        </p:nvSpPr>
        <p:spPr>
          <a:xfrm>
            <a:off x="3124200" y="6356352"/>
            <a:ext cx="2895600" cy="365125"/>
          </a:xfrm>
          <a:prstGeom prst="rect">
            <a:avLst/>
          </a:prstGeom>
        </p:spPr>
        <p:txBody>
          <a:bodyPr/>
          <a:lstStyle/>
          <a:p>
            <a:pPr defTabSz="457189" fontAlgn="base">
              <a:spcBef>
                <a:spcPct val="0"/>
              </a:spcBef>
              <a:spcAft>
                <a:spcPct val="0"/>
              </a:spcAft>
            </a:pPr>
            <a:endParaRPr lang="es-ES">
              <a:solidFill>
                <a:srgbClr val="545454"/>
              </a:solidFill>
              <a:latin typeface="Arial" charset="0"/>
            </a:endParaRPr>
          </a:p>
        </p:txBody>
      </p:sp>
      <p:sp>
        <p:nvSpPr>
          <p:cNvPr id="4" name="3 Marcador de número de diapositiva"/>
          <p:cNvSpPr>
            <a:spLocks noGrp="1"/>
          </p:cNvSpPr>
          <p:nvPr>
            <p:ph type="sldNum" sz="quarter" idx="12"/>
          </p:nvPr>
        </p:nvSpPr>
        <p:spPr>
          <a:xfrm>
            <a:off x="6553200" y="6356352"/>
            <a:ext cx="2133600" cy="365125"/>
          </a:xfrm>
          <a:prstGeom prst="rect">
            <a:avLst/>
          </a:prstGeom>
        </p:spPr>
        <p:txBody>
          <a:bodyPr/>
          <a:lstStyle/>
          <a:p>
            <a:pPr defTabSz="457189" fontAlgn="base">
              <a:spcBef>
                <a:spcPct val="0"/>
              </a:spcBef>
              <a:spcAft>
                <a:spcPct val="0"/>
              </a:spcAft>
            </a:pPr>
            <a:fld id="{0FAEB9E8-0922-47F9-8BF9-6A36D610ABBE}" type="slidenum">
              <a:rPr lang="es-ES" smtClean="0">
                <a:solidFill>
                  <a:srgbClr val="545454"/>
                </a:solidFill>
                <a:latin typeface="Arial" charset="0"/>
              </a:rPr>
              <a:pPr defTabSz="457189" fontAlgn="base">
                <a:spcBef>
                  <a:spcPct val="0"/>
                </a:spcBef>
                <a:spcAft>
                  <a:spcPct val="0"/>
                </a:spcAft>
              </a:pPr>
              <a:t>‹#›</a:t>
            </a:fld>
            <a:endParaRPr lang="es-ES">
              <a:solidFill>
                <a:srgbClr val="545454"/>
              </a:solidFill>
              <a:latin typeface="Arial" charset="0"/>
            </a:endParaRPr>
          </a:p>
        </p:txBody>
      </p:sp>
    </p:spTree>
    <p:extLst>
      <p:ext uri="{BB962C8B-B14F-4D97-AF65-F5344CB8AC3E}">
        <p14:creationId xmlns:p14="http://schemas.microsoft.com/office/powerpoint/2010/main" val="37717653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_B2DROP">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6516960" cy="868363"/>
          </a:xfrm>
          <a:prstGeom prst="rect">
            <a:avLst/>
          </a:prstGeom>
        </p:spPr>
        <p:txBody>
          <a:bodyPr>
            <a:normAutofit/>
          </a:bodyPr>
          <a:lstStyle>
            <a:lvl1pPr>
              <a:defRPr sz="2100" b="1">
                <a:latin typeface="Century Gothic" pitchFamily="34" charset="0"/>
              </a:defRPr>
            </a:lvl1pPr>
          </a:lstStyle>
          <a:p>
            <a:r>
              <a:rPr lang="en-GB" smtClean="0"/>
              <a:t>Click to edit Master title style</a:t>
            </a:r>
            <a:endParaRPr lang="en-US" dirty="0"/>
          </a:p>
        </p:txBody>
      </p:sp>
      <p:sp>
        <p:nvSpPr>
          <p:cNvPr id="3" name="Content Placeholder 2"/>
          <p:cNvSpPr>
            <a:spLocks noGrp="1"/>
          </p:cNvSpPr>
          <p:nvPr>
            <p:ph idx="1"/>
          </p:nvPr>
        </p:nvSpPr>
        <p:spPr>
          <a:xfrm>
            <a:off x="457200" y="1371602"/>
            <a:ext cx="8229600" cy="4525963"/>
          </a:xfrm>
          <a:prstGeom prst="rect">
            <a:avLst/>
          </a:prstGeom>
        </p:spPr>
        <p:txBody>
          <a:bodyPr>
            <a:normAutofit/>
          </a:bodyPr>
          <a:lstStyle>
            <a:lvl1pPr>
              <a:defRPr sz="1800">
                <a:latin typeface="Century Gothic" pitchFamily="34" charset="0"/>
              </a:defRPr>
            </a:lvl1pPr>
            <a:lvl2pPr>
              <a:defRPr sz="1800">
                <a:latin typeface="Century Gothic" pitchFamily="34" charset="0"/>
              </a:defRPr>
            </a:lvl2pPr>
            <a:lvl3pPr>
              <a:defRPr sz="1800">
                <a:latin typeface="Century Gothic" pitchFamily="34" charset="0"/>
              </a:defRPr>
            </a:lvl3pPr>
            <a:lvl4pPr>
              <a:defRPr sz="1800">
                <a:latin typeface="Century Gothic" pitchFamily="34" charset="0"/>
              </a:defRPr>
            </a:lvl4pPr>
            <a:lvl5pPr>
              <a:defRPr sz="1800">
                <a:latin typeface="Century Gothic" pitchFamily="34" charset="0"/>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3"/>
          <p:cNvSpPr>
            <a:spLocks noGrp="1"/>
          </p:cNvSpPr>
          <p:nvPr>
            <p:ph type="dt" sz="half" idx="10"/>
          </p:nvPr>
        </p:nvSpPr>
        <p:spPr>
          <a:xfrm>
            <a:off x="457200" y="6303965"/>
            <a:ext cx="2133600" cy="365125"/>
          </a:xfrm>
          <a:prstGeom prst="rect">
            <a:avLst/>
          </a:prstGeom>
        </p:spPr>
        <p:txBody>
          <a:bodyPr/>
          <a:lstStyle>
            <a:lvl1pPr>
              <a:defRPr/>
            </a:lvl1pPr>
          </a:lstStyle>
          <a:p>
            <a:pPr defTabSz="457189" fontAlgn="base">
              <a:spcBef>
                <a:spcPct val="0"/>
              </a:spcBef>
              <a:spcAft>
                <a:spcPct val="0"/>
              </a:spcAft>
            </a:pPr>
            <a:fld id="{55154BDE-CB38-F04A-9A51-C67110404C5D}" type="datetimeFigureOut">
              <a:rPr lang="en-US" smtClean="0">
                <a:solidFill>
                  <a:prstClr val="black">
                    <a:tint val="75000"/>
                  </a:prstClr>
                </a:solidFill>
                <a:latin typeface="Arial" charset="0"/>
              </a:rPr>
              <a:pPr defTabSz="457189" fontAlgn="base">
                <a:spcBef>
                  <a:spcPct val="0"/>
                </a:spcBef>
                <a:spcAft>
                  <a:spcPct val="0"/>
                </a:spcAft>
              </a:pPr>
              <a:t>2/2/2023</a:t>
            </a:fld>
            <a:endParaRPr lang="en-US">
              <a:solidFill>
                <a:prstClr val="black">
                  <a:tint val="75000"/>
                </a:prstClr>
              </a:solidFill>
              <a:latin typeface="Arial" charset="0"/>
            </a:endParaRPr>
          </a:p>
        </p:txBody>
      </p:sp>
      <p:sp>
        <p:nvSpPr>
          <p:cNvPr id="8" name="Footer Placeholder 4"/>
          <p:cNvSpPr>
            <a:spLocks noGrp="1"/>
          </p:cNvSpPr>
          <p:nvPr>
            <p:ph type="ftr" sz="quarter" idx="11"/>
          </p:nvPr>
        </p:nvSpPr>
        <p:spPr>
          <a:xfrm>
            <a:off x="3124200" y="6303965"/>
            <a:ext cx="2895600" cy="365125"/>
          </a:xfrm>
          <a:prstGeom prst="rect">
            <a:avLst/>
          </a:prstGeom>
        </p:spPr>
        <p:txBody>
          <a:bodyPr/>
          <a:lstStyle>
            <a:lvl1pPr>
              <a:defRPr/>
            </a:lvl1pPr>
          </a:lstStyle>
          <a:p>
            <a:pPr defTabSz="457189" fontAlgn="base">
              <a:spcBef>
                <a:spcPct val="0"/>
              </a:spcBef>
              <a:spcAft>
                <a:spcPct val="0"/>
              </a:spcAft>
            </a:pPr>
            <a:endParaRPr lang="en-US">
              <a:solidFill>
                <a:prstClr val="black">
                  <a:tint val="75000"/>
                </a:prstClr>
              </a:solidFill>
              <a:latin typeface="Arial" charset="0"/>
            </a:endParaRPr>
          </a:p>
        </p:txBody>
      </p:sp>
      <p:sp>
        <p:nvSpPr>
          <p:cNvPr id="9" name="Slide Number Placeholder 5"/>
          <p:cNvSpPr>
            <a:spLocks noGrp="1"/>
          </p:cNvSpPr>
          <p:nvPr>
            <p:ph type="sldNum" sz="quarter" idx="12"/>
          </p:nvPr>
        </p:nvSpPr>
        <p:spPr>
          <a:xfrm>
            <a:off x="6553200" y="6303965"/>
            <a:ext cx="2133600" cy="365125"/>
          </a:xfrm>
          <a:prstGeom prst="rect">
            <a:avLst/>
          </a:prstGeom>
        </p:spPr>
        <p:txBody>
          <a:bodyPr/>
          <a:lstStyle>
            <a:lvl1pPr>
              <a:defRPr/>
            </a:lvl1pPr>
          </a:lstStyle>
          <a:p>
            <a:pPr defTabSz="457189" fontAlgn="base">
              <a:spcBef>
                <a:spcPct val="0"/>
              </a:spcBef>
              <a:spcAft>
                <a:spcPct val="0"/>
              </a:spcAft>
            </a:pPr>
            <a:fld id="{27B9DA1E-8981-7F4F-834E-E6BB8E3D78E9}" type="slidenum">
              <a:rPr lang="en-US" smtClean="0">
                <a:solidFill>
                  <a:prstClr val="black">
                    <a:tint val="75000"/>
                  </a:prstClr>
                </a:solidFill>
                <a:latin typeface="Arial" charset="0"/>
              </a:rPr>
              <a:pPr defTabSz="457189"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9530357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6" name="Tijdelijke aanduiding voor tekst 2"/>
          <p:cNvSpPr>
            <a:spLocks noGrp="1"/>
          </p:cNvSpPr>
          <p:nvPr>
            <p:ph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22760642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007756" y="1928573"/>
            <a:ext cx="5472545" cy="2872028"/>
          </a:xfrm>
        </p:spPr>
        <p:txBody>
          <a:bodyPr/>
          <a:lstStyle/>
          <a:p>
            <a:r>
              <a:rPr lang="nl-NL" smtClean="0"/>
              <a:t>Titelstijl van model bewerken</a:t>
            </a:r>
            <a:endParaRPr lang="nl-NL"/>
          </a:p>
        </p:txBody>
      </p:sp>
      <p:cxnSp>
        <p:nvCxnSpPr>
          <p:cNvPr id="4" name="Rechte verbindingslijn 3"/>
          <p:cNvCxnSpPr/>
          <p:nvPr userDrawn="1"/>
        </p:nvCxnSpPr>
        <p:spPr>
          <a:xfrm>
            <a:off x="1790700" y="2497668"/>
            <a:ext cx="0" cy="17102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292101" y="1928285"/>
            <a:ext cx="1358900" cy="2872316"/>
          </a:xfrm>
        </p:spPr>
        <p:txBody>
          <a:bodyPr anchor="ctr"/>
          <a:lstStyle>
            <a:lvl1pPr>
              <a:defRPr sz="4000">
                <a:solidFill>
                  <a:srgbClr val="FFFFFF"/>
                </a:solidFill>
              </a:defRPr>
            </a:lvl1pPr>
            <a:lvl2pPr>
              <a:defRPr sz="4000">
                <a:solidFill>
                  <a:srgbClr val="FFFFFF"/>
                </a:solidFill>
              </a:defRPr>
            </a:lvl2pPr>
            <a:lvl3pPr algn="l">
              <a:defRPr sz="4800">
                <a:solidFill>
                  <a:srgbClr val="FFFFFF"/>
                </a:solidFill>
              </a:defRPr>
            </a:lvl3pPr>
            <a:lvl4pPr>
              <a:defRPr sz="4000">
                <a:solidFill>
                  <a:srgbClr val="FFFFFF"/>
                </a:solidFill>
              </a:defRPr>
            </a:lvl4pPr>
            <a:lvl5pPr>
              <a:defRPr sz="4000">
                <a:solidFill>
                  <a:srgbClr val="FFFFFF"/>
                </a:solidFill>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1511875241"/>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685800" y="3439161"/>
            <a:ext cx="7848600" cy="2117"/>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9707" y="1053509"/>
            <a:ext cx="3557135" cy="2527892"/>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23567" y="5249335"/>
            <a:ext cx="8363565" cy="5943600"/>
          </a:xfrm>
          <a:prstGeom prst="rect">
            <a:avLst/>
          </a:prstGeom>
        </p:spPr>
      </p:pic>
      <p:sp>
        <p:nvSpPr>
          <p:cNvPr id="8" name="Subtitle 2"/>
          <p:cNvSpPr>
            <a:spLocks noGrp="1"/>
          </p:cNvSpPr>
          <p:nvPr>
            <p:ph type="subTitle" idx="1"/>
          </p:nvPr>
        </p:nvSpPr>
        <p:spPr>
          <a:xfrm>
            <a:off x="685800" y="3581401"/>
            <a:ext cx="7848600" cy="1507067"/>
          </a:xfrm>
          <a:prstGeom prst="rect">
            <a:avLst/>
          </a:prstGeom>
        </p:spPr>
        <p:txBody>
          <a:bodyPr/>
          <a:lstStyle>
            <a:lvl1pPr marL="0" indent="0" algn="ctr">
              <a:buNone/>
              <a:defRPr>
                <a:solidFill>
                  <a:srgbClr val="544E4C"/>
                </a:solidFill>
                <a:latin typeface="Trebuchet MS"/>
                <a:cs typeface="Trebuchet M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2279001303"/>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2"/>
            <a:ext cx="2133600" cy="365125"/>
          </a:xfrm>
          <a:prstGeom prst="rect">
            <a:avLst/>
          </a:prstGeom>
        </p:spPr>
        <p:txBody>
          <a:bodyPr/>
          <a:lstStyle/>
          <a:p>
            <a:pPr defTabSz="457189" fontAlgn="base">
              <a:spcBef>
                <a:spcPct val="0"/>
              </a:spcBef>
              <a:spcAft>
                <a:spcPct val="0"/>
              </a:spcAft>
            </a:pPr>
            <a:fld id="{92A04CBE-AF2F-4F70-A9EA-CC35513DAFD0}" type="datetimeFigureOut">
              <a:rPr lang="es-ES" smtClean="0">
                <a:solidFill>
                  <a:srgbClr val="545454"/>
                </a:solidFill>
                <a:latin typeface="Arial" charset="0"/>
              </a:rPr>
              <a:pPr defTabSz="457189" fontAlgn="base">
                <a:spcBef>
                  <a:spcPct val="0"/>
                </a:spcBef>
                <a:spcAft>
                  <a:spcPct val="0"/>
                </a:spcAft>
              </a:pPr>
              <a:t>02/02/2023</a:t>
            </a:fld>
            <a:endParaRPr lang="es-ES">
              <a:solidFill>
                <a:srgbClr val="545454"/>
              </a:solidFill>
              <a:latin typeface="Arial" charset="0"/>
            </a:endParaRPr>
          </a:p>
        </p:txBody>
      </p:sp>
      <p:sp>
        <p:nvSpPr>
          <p:cNvPr id="3" name="2 Marcador de pie de página"/>
          <p:cNvSpPr>
            <a:spLocks noGrp="1"/>
          </p:cNvSpPr>
          <p:nvPr>
            <p:ph type="ftr" sz="quarter" idx="11"/>
          </p:nvPr>
        </p:nvSpPr>
        <p:spPr>
          <a:xfrm>
            <a:off x="3124200" y="6356352"/>
            <a:ext cx="2895600" cy="365125"/>
          </a:xfrm>
          <a:prstGeom prst="rect">
            <a:avLst/>
          </a:prstGeom>
        </p:spPr>
        <p:txBody>
          <a:bodyPr/>
          <a:lstStyle/>
          <a:p>
            <a:pPr defTabSz="457189" fontAlgn="base">
              <a:spcBef>
                <a:spcPct val="0"/>
              </a:spcBef>
              <a:spcAft>
                <a:spcPct val="0"/>
              </a:spcAft>
            </a:pPr>
            <a:endParaRPr lang="es-ES">
              <a:solidFill>
                <a:srgbClr val="545454"/>
              </a:solidFill>
              <a:latin typeface="Arial" charset="0"/>
            </a:endParaRPr>
          </a:p>
        </p:txBody>
      </p:sp>
      <p:sp>
        <p:nvSpPr>
          <p:cNvPr id="4" name="3 Marcador de número de diapositiva"/>
          <p:cNvSpPr>
            <a:spLocks noGrp="1"/>
          </p:cNvSpPr>
          <p:nvPr>
            <p:ph type="sldNum" sz="quarter" idx="12"/>
          </p:nvPr>
        </p:nvSpPr>
        <p:spPr>
          <a:xfrm>
            <a:off x="6553200" y="6356352"/>
            <a:ext cx="2133600" cy="365125"/>
          </a:xfrm>
          <a:prstGeom prst="rect">
            <a:avLst/>
          </a:prstGeom>
        </p:spPr>
        <p:txBody>
          <a:bodyPr/>
          <a:lstStyle/>
          <a:p>
            <a:pPr defTabSz="457189" fontAlgn="base">
              <a:spcBef>
                <a:spcPct val="0"/>
              </a:spcBef>
              <a:spcAft>
                <a:spcPct val="0"/>
              </a:spcAft>
            </a:pPr>
            <a:fld id="{0FAEB9E8-0922-47F9-8BF9-6A36D610ABBE}" type="slidenum">
              <a:rPr lang="es-ES" smtClean="0">
                <a:solidFill>
                  <a:srgbClr val="545454"/>
                </a:solidFill>
                <a:latin typeface="Arial" charset="0"/>
              </a:rPr>
              <a:pPr defTabSz="457189" fontAlgn="base">
                <a:spcBef>
                  <a:spcPct val="0"/>
                </a:spcBef>
                <a:spcAft>
                  <a:spcPct val="0"/>
                </a:spcAft>
              </a:pPr>
              <a:t>‹#›</a:t>
            </a:fld>
            <a:endParaRPr lang="es-ES">
              <a:solidFill>
                <a:srgbClr val="545454"/>
              </a:solidFill>
              <a:latin typeface="Arial" charset="0"/>
            </a:endParaRPr>
          </a:p>
        </p:txBody>
      </p:sp>
    </p:spTree>
    <p:extLst>
      <p:ext uri="{BB962C8B-B14F-4D97-AF65-F5344CB8AC3E}">
        <p14:creationId xmlns:p14="http://schemas.microsoft.com/office/powerpoint/2010/main" val="34686532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_B2DROP">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6516960" cy="868363"/>
          </a:xfrm>
          <a:prstGeom prst="rect">
            <a:avLst/>
          </a:prstGeom>
        </p:spPr>
        <p:txBody>
          <a:bodyPr>
            <a:normAutofit/>
          </a:bodyPr>
          <a:lstStyle>
            <a:lvl1pPr>
              <a:defRPr sz="2100" b="1">
                <a:latin typeface="Century Gothic" pitchFamily="34" charset="0"/>
              </a:defRPr>
            </a:lvl1pPr>
          </a:lstStyle>
          <a:p>
            <a:r>
              <a:rPr lang="en-GB" smtClean="0"/>
              <a:t>Click to edit Master title style</a:t>
            </a:r>
            <a:endParaRPr lang="en-US" dirty="0"/>
          </a:p>
        </p:txBody>
      </p:sp>
      <p:sp>
        <p:nvSpPr>
          <p:cNvPr id="3" name="Content Placeholder 2"/>
          <p:cNvSpPr>
            <a:spLocks noGrp="1"/>
          </p:cNvSpPr>
          <p:nvPr>
            <p:ph idx="1"/>
          </p:nvPr>
        </p:nvSpPr>
        <p:spPr>
          <a:xfrm>
            <a:off x="457200" y="1371602"/>
            <a:ext cx="8229600" cy="4525963"/>
          </a:xfrm>
          <a:prstGeom prst="rect">
            <a:avLst/>
          </a:prstGeom>
        </p:spPr>
        <p:txBody>
          <a:bodyPr>
            <a:normAutofit/>
          </a:bodyPr>
          <a:lstStyle>
            <a:lvl1pPr>
              <a:defRPr sz="1800">
                <a:latin typeface="Century Gothic" pitchFamily="34" charset="0"/>
              </a:defRPr>
            </a:lvl1pPr>
            <a:lvl2pPr>
              <a:defRPr sz="1800">
                <a:latin typeface="Century Gothic" pitchFamily="34" charset="0"/>
              </a:defRPr>
            </a:lvl2pPr>
            <a:lvl3pPr>
              <a:defRPr sz="1800">
                <a:latin typeface="Century Gothic" pitchFamily="34" charset="0"/>
              </a:defRPr>
            </a:lvl3pPr>
            <a:lvl4pPr>
              <a:defRPr sz="1800">
                <a:latin typeface="Century Gothic" pitchFamily="34" charset="0"/>
              </a:defRPr>
            </a:lvl4pPr>
            <a:lvl5pPr>
              <a:defRPr sz="1800">
                <a:latin typeface="Century Gothic" pitchFamily="34" charset="0"/>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3"/>
          <p:cNvSpPr>
            <a:spLocks noGrp="1"/>
          </p:cNvSpPr>
          <p:nvPr>
            <p:ph type="dt" sz="half" idx="10"/>
          </p:nvPr>
        </p:nvSpPr>
        <p:spPr>
          <a:xfrm>
            <a:off x="457200" y="6303965"/>
            <a:ext cx="2133600" cy="365125"/>
          </a:xfrm>
          <a:prstGeom prst="rect">
            <a:avLst/>
          </a:prstGeom>
        </p:spPr>
        <p:txBody>
          <a:bodyPr/>
          <a:lstStyle>
            <a:lvl1pPr>
              <a:defRPr/>
            </a:lvl1pPr>
          </a:lstStyle>
          <a:p>
            <a:pPr defTabSz="457189" fontAlgn="base">
              <a:spcBef>
                <a:spcPct val="0"/>
              </a:spcBef>
              <a:spcAft>
                <a:spcPct val="0"/>
              </a:spcAft>
            </a:pPr>
            <a:fld id="{55154BDE-CB38-F04A-9A51-C67110404C5D}" type="datetimeFigureOut">
              <a:rPr lang="en-US" smtClean="0">
                <a:solidFill>
                  <a:prstClr val="black">
                    <a:tint val="75000"/>
                  </a:prstClr>
                </a:solidFill>
                <a:latin typeface="Arial" charset="0"/>
              </a:rPr>
              <a:pPr defTabSz="457189" fontAlgn="base">
                <a:spcBef>
                  <a:spcPct val="0"/>
                </a:spcBef>
                <a:spcAft>
                  <a:spcPct val="0"/>
                </a:spcAft>
              </a:pPr>
              <a:t>2/2/2023</a:t>
            </a:fld>
            <a:endParaRPr lang="en-US">
              <a:solidFill>
                <a:prstClr val="black">
                  <a:tint val="75000"/>
                </a:prstClr>
              </a:solidFill>
              <a:latin typeface="Arial" charset="0"/>
            </a:endParaRPr>
          </a:p>
        </p:txBody>
      </p:sp>
      <p:sp>
        <p:nvSpPr>
          <p:cNvPr id="8" name="Footer Placeholder 4"/>
          <p:cNvSpPr>
            <a:spLocks noGrp="1"/>
          </p:cNvSpPr>
          <p:nvPr>
            <p:ph type="ftr" sz="quarter" idx="11"/>
          </p:nvPr>
        </p:nvSpPr>
        <p:spPr>
          <a:xfrm>
            <a:off x="3124200" y="6303965"/>
            <a:ext cx="2895600" cy="365125"/>
          </a:xfrm>
          <a:prstGeom prst="rect">
            <a:avLst/>
          </a:prstGeom>
        </p:spPr>
        <p:txBody>
          <a:bodyPr/>
          <a:lstStyle>
            <a:lvl1pPr>
              <a:defRPr/>
            </a:lvl1pPr>
          </a:lstStyle>
          <a:p>
            <a:pPr defTabSz="457189" fontAlgn="base">
              <a:spcBef>
                <a:spcPct val="0"/>
              </a:spcBef>
              <a:spcAft>
                <a:spcPct val="0"/>
              </a:spcAft>
            </a:pPr>
            <a:endParaRPr lang="en-US">
              <a:solidFill>
                <a:prstClr val="black">
                  <a:tint val="75000"/>
                </a:prstClr>
              </a:solidFill>
              <a:latin typeface="Arial" charset="0"/>
            </a:endParaRPr>
          </a:p>
        </p:txBody>
      </p:sp>
      <p:sp>
        <p:nvSpPr>
          <p:cNvPr id="9" name="Slide Number Placeholder 5"/>
          <p:cNvSpPr>
            <a:spLocks noGrp="1"/>
          </p:cNvSpPr>
          <p:nvPr>
            <p:ph type="sldNum" sz="quarter" idx="12"/>
          </p:nvPr>
        </p:nvSpPr>
        <p:spPr>
          <a:xfrm>
            <a:off x="6553200" y="6303965"/>
            <a:ext cx="2133600" cy="365125"/>
          </a:xfrm>
          <a:prstGeom prst="rect">
            <a:avLst/>
          </a:prstGeom>
        </p:spPr>
        <p:txBody>
          <a:bodyPr/>
          <a:lstStyle>
            <a:lvl1pPr>
              <a:defRPr/>
            </a:lvl1pPr>
          </a:lstStyle>
          <a:p>
            <a:pPr defTabSz="457189" fontAlgn="base">
              <a:spcBef>
                <a:spcPct val="0"/>
              </a:spcBef>
              <a:spcAft>
                <a:spcPct val="0"/>
              </a:spcAft>
            </a:pPr>
            <a:fld id="{27B9DA1E-8981-7F4F-834E-E6BB8E3D78E9}" type="slidenum">
              <a:rPr lang="en-US" smtClean="0">
                <a:solidFill>
                  <a:prstClr val="black">
                    <a:tint val="75000"/>
                  </a:prstClr>
                </a:solidFill>
                <a:latin typeface="Arial" charset="0"/>
              </a:rPr>
              <a:pPr defTabSz="457189"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759955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10.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5" Type="http://schemas.openxmlformats.org/officeDocument/2006/relationships/theme" Target="../theme/theme11.xml"/><Relationship Id="rId4"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5" Type="http://schemas.openxmlformats.org/officeDocument/2006/relationships/theme" Target="../theme/theme13.xml"/><Relationship Id="rId4"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theme" Target="../theme/theme14.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26.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theme" Target="../theme/theme15.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5" Type="http://schemas.openxmlformats.org/officeDocument/2006/relationships/theme" Target="../theme/theme16.xml"/><Relationship Id="rId4" Type="http://schemas.openxmlformats.org/officeDocument/2006/relationships/slideLayout" Target="../slideLayouts/slideLayout132.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theme" Target="../theme/theme17.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5" Type="http://schemas.openxmlformats.org/officeDocument/2006/relationships/theme" Target="../theme/theme18.xml"/><Relationship Id="rId4" Type="http://schemas.openxmlformats.org/officeDocument/2006/relationships/slideLayout" Target="../slideLayouts/slideLayout141.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4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theme" Target="../theme/theme19.xml"/><Relationship Id="rId5" Type="http://schemas.openxmlformats.org/officeDocument/2006/relationships/slideLayout" Target="../slideLayouts/slideLayout146.xml"/><Relationship Id="rId4"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20.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21.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 Type="http://schemas.openxmlformats.org/officeDocument/2006/relationships/slideLayout" Target="../slideLayouts/slideLayout172.xml"/><Relationship Id="rId21" Type="http://schemas.openxmlformats.org/officeDocument/2006/relationships/slideLayout" Target="../slideLayouts/slideLayout190.xml"/><Relationship Id="rId34" Type="http://schemas.openxmlformats.org/officeDocument/2006/relationships/theme" Target="../theme/theme2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29" Type="http://schemas.openxmlformats.org/officeDocument/2006/relationships/slideLayout" Target="../slideLayouts/slideLayout198.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31" Type="http://schemas.openxmlformats.org/officeDocument/2006/relationships/slideLayout" Target="../slideLayouts/slideLayout200.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image" Target="../media/image47.png"/><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theme" Target="../theme/theme2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26" Type="http://schemas.openxmlformats.org/officeDocument/2006/relationships/slideLayout" Target="../slideLayouts/slideLayout238.xml"/><Relationship Id="rId3" Type="http://schemas.openxmlformats.org/officeDocument/2006/relationships/slideLayout" Target="../slideLayouts/slideLayout215.xml"/><Relationship Id="rId21" Type="http://schemas.openxmlformats.org/officeDocument/2006/relationships/slideLayout" Target="../slideLayouts/slideLayout233.xml"/><Relationship Id="rId34" Type="http://schemas.openxmlformats.org/officeDocument/2006/relationships/theme" Target="../theme/theme24.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33" Type="http://schemas.openxmlformats.org/officeDocument/2006/relationships/slideLayout" Target="../slideLayouts/slideLayout245.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29" Type="http://schemas.openxmlformats.org/officeDocument/2006/relationships/slideLayout" Target="../slideLayouts/slideLayout241.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32" Type="http://schemas.openxmlformats.org/officeDocument/2006/relationships/slideLayout" Target="../slideLayouts/slideLayout244.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slideLayout" Target="../slideLayouts/slideLayout240.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31" Type="http://schemas.openxmlformats.org/officeDocument/2006/relationships/slideLayout" Target="../slideLayouts/slideLayout243.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slideLayout" Target="../slideLayouts/slideLayout239.xml"/><Relationship Id="rId30" Type="http://schemas.openxmlformats.org/officeDocument/2006/relationships/slideLayout" Target="../slideLayouts/slideLayout24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26" Type="http://schemas.openxmlformats.org/officeDocument/2006/relationships/slideLayout" Target="../slideLayouts/slideLayout271.xml"/><Relationship Id="rId3" Type="http://schemas.openxmlformats.org/officeDocument/2006/relationships/slideLayout" Target="../slideLayouts/slideLayout248.xml"/><Relationship Id="rId21" Type="http://schemas.openxmlformats.org/officeDocument/2006/relationships/slideLayout" Target="../slideLayouts/slideLayout266.xml"/><Relationship Id="rId34" Type="http://schemas.openxmlformats.org/officeDocument/2006/relationships/theme" Target="../theme/theme25.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5" Type="http://schemas.openxmlformats.org/officeDocument/2006/relationships/slideLayout" Target="../slideLayouts/slideLayout270.xml"/><Relationship Id="rId33" Type="http://schemas.openxmlformats.org/officeDocument/2006/relationships/slideLayout" Target="../slideLayouts/slideLayout278.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20" Type="http://schemas.openxmlformats.org/officeDocument/2006/relationships/slideLayout" Target="../slideLayouts/slideLayout265.xml"/><Relationship Id="rId29" Type="http://schemas.openxmlformats.org/officeDocument/2006/relationships/slideLayout" Target="../slideLayouts/slideLayout274.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24" Type="http://schemas.openxmlformats.org/officeDocument/2006/relationships/slideLayout" Target="../slideLayouts/slideLayout269.xml"/><Relationship Id="rId32" Type="http://schemas.openxmlformats.org/officeDocument/2006/relationships/slideLayout" Target="../slideLayouts/slideLayout277.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23" Type="http://schemas.openxmlformats.org/officeDocument/2006/relationships/slideLayout" Target="../slideLayouts/slideLayout268.xml"/><Relationship Id="rId28" Type="http://schemas.openxmlformats.org/officeDocument/2006/relationships/slideLayout" Target="../slideLayouts/slideLayout273.xml"/><Relationship Id="rId10" Type="http://schemas.openxmlformats.org/officeDocument/2006/relationships/slideLayout" Target="../slideLayouts/slideLayout255.xml"/><Relationship Id="rId19" Type="http://schemas.openxmlformats.org/officeDocument/2006/relationships/slideLayout" Target="../slideLayouts/slideLayout264.xml"/><Relationship Id="rId31" Type="http://schemas.openxmlformats.org/officeDocument/2006/relationships/slideLayout" Target="../slideLayouts/slideLayout276.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 Id="rId22" Type="http://schemas.openxmlformats.org/officeDocument/2006/relationships/slideLayout" Target="../slideLayouts/slideLayout267.xml"/><Relationship Id="rId27" Type="http://schemas.openxmlformats.org/officeDocument/2006/relationships/slideLayout" Target="../slideLayouts/slideLayout272.xml"/><Relationship Id="rId30" Type="http://schemas.openxmlformats.org/officeDocument/2006/relationships/slideLayout" Target="../slideLayouts/slideLayout2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5.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7.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emf"/><Relationship Id="rId5" Type="http://schemas.openxmlformats.org/officeDocument/2006/relationships/slideLayout" Target="../slideLayouts/slideLayout50.xml"/><Relationship Id="rId10"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image" Target="../media/image5.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86.xml"/><Relationship Id="rId7" Type="http://schemas.openxmlformats.org/officeDocument/2006/relationships/image" Target="../media/image10.pn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7.xml"/><Relationship Id="rId5" Type="http://schemas.openxmlformats.org/officeDocument/2006/relationships/slideLayout" Target="../slideLayouts/slideLayout88.xml"/><Relationship Id="rId10" Type="http://schemas.openxmlformats.org/officeDocument/2006/relationships/image" Target="../media/image13.png"/><Relationship Id="rId4" Type="http://schemas.openxmlformats.org/officeDocument/2006/relationships/slideLayout" Target="../slideLayouts/slideLayout87.xml"/><Relationship Id="rId9"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9.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68" y="5307263"/>
            <a:ext cx="184666" cy="369332"/>
          </a:xfrm>
          <a:prstGeom prst="rect">
            <a:avLst/>
          </a:prstGeom>
          <a:noFill/>
        </p:spPr>
        <p:txBody>
          <a:bodyPr wrap="none" rtlCol="0">
            <a:spAutoFit/>
          </a:bodyPr>
          <a:lstStyle/>
          <a:p>
            <a:pPr defTabSz="457200"/>
            <a:endParaRPr lang="en-US" dirty="0">
              <a:solidFill>
                <a:srgbClr val="000000"/>
              </a:solidFill>
            </a:endParaRPr>
          </a:p>
        </p:txBody>
      </p:sp>
      <p:sp>
        <p:nvSpPr>
          <p:cNvPr id="8" name="Title Placeholder 1"/>
          <p:cNvSpPr>
            <a:spLocks noGrp="1"/>
          </p:cNvSpPr>
          <p:nvPr>
            <p:ph type="title"/>
          </p:nvPr>
        </p:nvSpPr>
        <p:spPr>
          <a:xfrm>
            <a:off x="457200" y="525956"/>
            <a:ext cx="8229600" cy="1143000"/>
          </a:xfrm>
          <a:prstGeom prst="rect">
            <a:avLst/>
          </a:prstGeom>
        </p:spPr>
        <p:txBody>
          <a:bodyPr vert="horz" lIns="91440" tIns="45720" rIns="91440" bIns="45720" rtlCol="0" anchor="ctr">
            <a:normAutofit/>
          </a:bodyPr>
          <a:lstStyle/>
          <a:p>
            <a:r>
              <a:rPr lang="en-US" dirty="0"/>
              <a:t>Project Title</a:t>
            </a:r>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a:t>Lorem</a:t>
            </a:r>
            <a:r>
              <a:rPr lang="en-US" dirty="0"/>
              <a:t> </a:t>
            </a:r>
            <a:r>
              <a:rPr lang="en-US" dirty="0" err="1"/>
              <a:t>Ipsum</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11"/>
          <a:stretch>
            <a:fillRect/>
          </a:stretch>
        </p:blipFill>
        <p:spPr>
          <a:xfrm>
            <a:off x="6274508" y="0"/>
            <a:ext cx="2869492" cy="2379579"/>
          </a:xfrm>
          <a:prstGeom prst="rect">
            <a:avLst/>
          </a:prstGeom>
        </p:spPr>
      </p:pic>
      <p:pic>
        <p:nvPicPr>
          <p:cNvPr id="2" name="Picture 1" descr="EIFL_LOGO_BG_WHITE.ps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67368" y="6000750"/>
            <a:ext cx="2529334" cy="714375"/>
          </a:xfrm>
          <a:prstGeom prst="rect">
            <a:avLst/>
          </a:prstGeom>
        </p:spPr>
      </p:pic>
      <p:pic>
        <p:nvPicPr>
          <p:cNvPr id="5" name="Picture 4" descr="Untitled6.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429762"/>
            <a:ext cx="9159875" cy="2471398"/>
          </a:xfrm>
          <a:prstGeom prst="rect">
            <a:avLst/>
          </a:prstGeom>
        </p:spPr>
      </p:pic>
      <p:pic>
        <p:nvPicPr>
          <p:cNvPr id="6" name="Picture 5" descr="EIFL_LOGO_BG_WHITE.ps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952" y="5676595"/>
            <a:ext cx="3365554" cy="950554"/>
          </a:xfrm>
          <a:prstGeom prst="rect">
            <a:avLst/>
          </a:prstGeom>
        </p:spPr>
      </p:pic>
    </p:spTree>
    <p:extLst>
      <p:ext uri="{BB962C8B-B14F-4D97-AF65-F5344CB8AC3E}">
        <p14:creationId xmlns:p14="http://schemas.microsoft.com/office/powerpoint/2010/main" val="330277421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hf sldNum="0" hdr="0" dt="0"/>
  <p:txStyles>
    <p:titleStyle>
      <a:lvl1pPr algn="l" defTabSz="457200" rtl="0" eaLnBrk="1" latinLnBrk="0" hangingPunct="1">
        <a:spcBef>
          <a:spcPct val="0"/>
        </a:spcBef>
        <a:buNone/>
        <a:defRPr sz="5000" kern="1200">
          <a:solidFill>
            <a:schemeClr val="accent3"/>
          </a:solidFill>
          <a:latin typeface="Open Sans"/>
          <a:ea typeface="+mj-ea"/>
          <a:cs typeface="Open Sans"/>
        </a:defRPr>
      </a:lvl1pPr>
    </p:titleStyle>
    <p:bodyStyle>
      <a:lvl1pPr marL="342900" indent="-342900" algn="l" defTabSz="457200" rtl="0" eaLnBrk="1" latinLnBrk="0" hangingPunct="1">
        <a:spcBef>
          <a:spcPct val="20000"/>
        </a:spcBef>
        <a:buFont typeface="Arial"/>
        <a:buChar char="•"/>
        <a:defRPr sz="2200" kern="1200">
          <a:solidFill>
            <a:schemeClr val="accent3"/>
          </a:solidFill>
          <a:latin typeface="Open Sans"/>
          <a:ea typeface="+mn-ea"/>
          <a:cs typeface="Open Sans"/>
        </a:defRPr>
      </a:lvl1pPr>
      <a:lvl2pPr marL="742950" indent="-285750" algn="l" defTabSz="457200" rtl="0" eaLnBrk="1" latinLnBrk="0" hangingPunct="1">
        <a:spcBef>
          <a:spcPct val="20000"/>
        </a:spcBef>
        <a:buFont typeface="Arial"/>
        <a:buChar char="–"/>
        <a:defRPr sz="2000" kern="1200">
          <a:solidFill>
            <a:schemeClr val="accent3"/>
          </a:solidFill>
          <a:latin typeface="Open Sans"/>
          <a:ea typeface="+mn-ea"/>
          <a:cs typeface="Open Sans"/>
        </a:defRPr>
      </a:lvl2pPr>
      <a:lvl3pPr marL="1143000" indent="-228600" algn="l" defTabSz="457200" rtl="0" eaLnBrk="1" latinLnBrk="0" hangingPunct="1">
        <a:spcBef>
          <a:spcPct val="20000"/>
        </a:spcBef>
        <a:buFont typeface="Arial"/>
        <a:buChar char="•"/>
        <a:defRPr sz="1800" kern="1200">
          <a:solidFill>
            <a:schemeClr val="accent3"/>
          </a:solidFill>
          <a:latin typeface="Open Sans"/>
          <a:ea typeface="+mn-ea"/>
          <a:cs typeface="Open Sans"/>
        </a:defRPr>
      </a:lvl3pPr>
      <a:lvl4pPr marL="1600200" indent="-228600" algn="l" defTabSz="457200" rtl="0" eaLnBrk="1" latinLnBrk="0" hangingPunct="1">
        <a:spcBef>
          <a:spcPct val="20000"/>
        </a:spcBef>
        <a:buFont typeface="Arial"/>
        <a:buChar char="–"/>
        <a:defRPr sz="1600" kern="1200">
          <a:solidFill>
            <a:schemeClr val="accent3"/>
          </a:solidFill>
          <a:latin typeface="Open Sans"/>
          <a:ea typeface="+mn-ea"/>
          <a:cs typeface="Open Sans"/>
        </a:defRPr>
      </a:lvl4pPr>
      <a:lvl5pPr marL="2057400" indent="-228600" algn="l" defTabSz="457200" rtl="0" eaLnBrk="1" latinLnBrk="0" hangingPunct="1">
        <a:spcBef>
          <a:spcPct val="20000"/>
        </a:spcBef>
        <a:buFont typeface="Arial"/>
        <a:buChar char="»"/>
        <a:defRPr sz="1400" kern="1200">
          <a:solidFill>
            <a:schemeClr val="accent3"/>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1"/>
            <a:ext cx="9144000" cy="184045"/>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0" name="Rectangle 14"/>
          <p:cNvSpPr/>
          <p:nvPr userDrawn="1"/>
        </p:nvSpPr>
        <p:spPr>
          <a:xfrm>
            <a:off x="1" y="1"/>
            <a:ext cx="1932560" cy="184045"/>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1" name="Rectangle 15"/>
          <p:cNvSpPr/>
          <p:nvPr userDrawn="1"/>
        </p:nvSpPr>
        <p:spPr>
          <a:xfrm>
            <a:off x="3658618" y="-1"/>
            <a:ext cx="5485383" cy="184047"/>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2"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5" name="Tijdelijke aanduiding voor tekst 2"/>
          <p:cNvSpPr>
            <a:spLocks noGrp="1"/>
          </p:cNvSpPr>
          <p:nvPr>
            <p:ph type="body"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65806378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Lst>
  <p:timing>
    <p:tnLst>
      <p:par>
        <p:cTn id="1" dur="indefinite" restart="never" nodeType="tmRoot"/>
      </p:par>
    </p:tnLst>
  </p:timing>
  <p:txStyles>
    <p:titleStyle>
      <a:lvl1pPr algn="l" defTabSz="457189" rtl="0" fontAlgn="base">
        <a:spcBef>
          <a:spcPct val="0"/>
        </a:spcBef>
        <a:spcAft>
          <a:spcPct val="0"/>
        </a:spcAft>
        <a:defRPr sz="3400" b="0" i="0" kern="1200">
          <a:solidFill>
            <a:srgbClr val="ED7C00"/>
          </a:solidFill>
          <a:latin typeface="Trebuchet MS"/>
          <a:ea typeface="+mj-ea"/>
          <a:cs typeface="Trebuchet MS"/>
        </a:defRPr>
      </a:lvl1pPr>
      <a:lvl2pPr algn="l" defTabSz="457189" rtl="0" fontAlgn="base">
        <a:spcBef>
          <a:spcPct val="0"/>
        </a:spcBef>
        <a:spcAft>
          <a:spcPct val="0"/>
        </a:spcAft>
        <a:defRPr sz="3200" b="1">
          <a:solidFill>
            <a:srgbClr val="00A6D6"/>
          </a:solidFill>
          <a:latin typeface="Calibri" pitchFamily="34" charset="0"/>
        </a:defRPr>
      </a:lvl2pPr>
      <a:lvl3pPr algn="l" defTabSz="457189" rtl="0" fontAlgn="base">
        <a:spcBef>
          <a:spcPct val="0"/>
        </a:spcBef>
        <a:spcAft>
          <a:spcPct val="0"/>
        </a:spcAft>
        <a:defRPr sz="3200" b="1">
          <a:solidFill>
            <a:srgbClr val="00A6D6"/>
          </a:solidFill>
          <a:latin typeface="Calibri" pitchFamily="34" charset="0"/>
        </a:defRPr>
      </a:lvl3pPr>
      <a:lvl4pPr algn="l" defTabSz="457189" rtl="0" fontAlgn="base">
        <a:spcBef>
          <a:spcPct val="0"/>
        </a:spcBef>
        <a:spcAft>
          <a:spcPct val="0"/>
        </a:spcAft>
        <a:defRPr sz="3200" b="1">
          <a:solidFill>
            <a:srgbClr val="00A6D6"/>
          </a:solidFill>
          <a:latin typeface="Calibri" pitchFamily="34" charset="0"/>
        </a:defRPr>
      </a:lvl4pPr>
      <a:lvl5pPr algn="l" defTabSz="457189" rtl="0" fontAlgn="base">
        <a:spcBef>
          <a:spcPct val="0"/>
        </a:spcBef>
        <a:spcAft>
          <a:spcPct val="0"/>
        </a:spcAft>
        <a:defRPr sz="3200" b="1">
          <a:solidFill>
            <a:srgbClr val="00A6D6"/>
          </a:solidFill>
          <a:latin typeface="Calibri" pitchFamily="34" charset="0"/>
        </a:defRPr>
      </a:lvl5pPr>
      <a:lvl6pPr marL="457189" algn="l" defTabSz="457189" rtl="0" fontAlgn="base">
        <a:spcBef>
          <a:spcPct val="0"/>
        </a:spcBef>
        <a:spcAft>
          <a:spcPct val="0"/>
        </a:spcAft>
        <a:defRPr sz="3200" b="1">
          <a:solidFill>
            <a:srgbClr val="00A6D6"/>
          </a:solidFill>
          <a:latin typeface="Calibri" pitchFamily="34" charset="0"/>
        </a:defRPr>
      </a:lvl6pPr>
      <a:lvl7pPr marL="914378" algn="l" defTabSz="457189" rtl="0" fontAlgn="base">
        <a:spcBef>
          <a:spcPct val="0"/>
        </a:spcBef>
        <a:spcAft>
          <a:spcPct val="0"/>
        </a:spcAft>
        <a:defRPr sz="3200" b="1">
          <a:solidFill>
            <a:srgbClr val="00A6D6"/>
          </a:solidFill>
          <a:latin typeface="Calibri" pitchFamily="34" charset="0"/>
        </a:defRPr>
      </a:lvl7pPr>
      <a:lvl8pPr marL="1371566" algn="l" defTabSz="457189" rtl="0" fontAlgn="base">
        <a:spcBef>
          <a:spcPct val="0"/>
        </a:spcBef>
        <a:spcAft>
          <a:spcPct val="0"/>
        </a:spcAft>
        <a:defRPr sz="3200" b="1">
          <a:solidFill>
            <a:srgbClr val="00A6D6"/>
          </a:solidFill>
          <a:latin typeface="Calibri" pitchFamily="34" charset="0"/>
        </a:defRPr>
      </a:lvl8pPr>
      <a:lvl9pPr marL="1828754" algn="l" defTabSz="457189" rtl="0" fontAlgn="base">
        <a:spcBef>
          <a:spcPct val="0"/>
        </a:spcBef>
        <a:spcAft>
          <a:spcPct val="0"/>
        </a:spcAft>
        <a:defRPr sz="3200" b="1">
          <a:solidFill>
            <a:srgbClr val="00A6D6"/>
          </a:solidFill>
          <a:latin typeface="Calibri" pitchFamily="34" charset="0"/>
        </a:defRPr>
      </a:lvl9pPr>
    </p:titleStyle>
    <p:bodyStyle>
      <a:lvl1pPr indent="-342892" algn="l" defTabSz="457189" rtl="0" fontAlgn="base">
        <a:spcBef>
          <a:spcPct val="20000"/>
        </a:spcBef>
        <a:spcAft>
          <a:spcPct val="0"/>
        </a:spcAft>
        <a:buFont typeface="Arial" charset="0"/>
        <a:defRPr sz="2400" kern="1200">
          <a:solidFill>
            <a:srgbClr val="808080"/>
          </a:solidFill>
          <a:latin typeface="Trebuchet MS"/>
          <a:ea typeface="+mn-ea"/>
          <a:cs typeface="Trebuchet MS"/>
        </a:defRPr>
      </a:lvl1pPr>
      <a:lvl2pPr marL="742931" indent="-285743"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2pPr>
      <a:lvl3pPr marL="1142972" indent="-228594"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3pPr>
      <a:lvl4pPr marL="1600160"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4pPr>
      <a:lvl5pPr marL="2057348"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1"/>
            <a:ext cx="9144000" cy="184045"/>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0" name="Rectangle 14"/>
          <p:cNvSpPr/>
          <p:nvPr userDrawn="1"/>
        </p:nvSpPr>
        <p:spPr>
          <a:xfrm>
            <a:off x="1" y="1"/>
            <a:ext cx="1932560" cy="184045"/>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1" name="Rectangle 15"/>
          <p:cNvSpPr/>
          <p:nvPr userDrawn="1"/>
        </p:nvSpPr>
        <p:spPr>
          <a:xfrm>
            <a:off x="3658618" y="-1"/>
            <a:ext cx="5485383" cy="184047"/>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2"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5" name="Tijdelijke aanduiding voor tekst 2"/>
          <p:cNvSpPr>
            <a:spLocks noGrp="1"/>
          </p:cNvSpPr>
          <p:nvPr>
            <p:ph type="body"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0873460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Lst>
  <p:txStyles>
    <p:titleStyle>
      <a:lvl1pPr algn="l" defTabSz="457189" rtl="0" fontAlgn="base">
        <a:spcBef>
          <a:spcPct val="0"/>
        </a:spcBef>
        <a:spcAft>
          <a:spcPct val="0"/>
        </a:spcAft>
        <a:defRPr sz="3400" b="0" i="0" kern="1200">
          <a:solidFill>
            <a:srgbClr val="ED7C00"/>
          </a:solidFill>
          <a:latin typeface="Trebuchet MS"/>
          <a:ea typeface="+mj-ea"/>
          <a:cs typeface="Trebuchet MS"/>
        </a:defRPr>
      </a:lvl1pPr>
      <a:lvl2pPr algn="l" defTabSz="457189" rtl="0" fontAlgn="base">
        <a:spcBef>
          <a:spcPct val="0"/>
        </a:spcBef>
        <a:spcAft>
          <a:spcPct val="0"/>
        </a:spcAft>
        <a:defRPr sz="3200" b="1">
          <a:solidFill>
            <a:srgbClr val="00A6D6"/>
          </a:solidFill>
          <a:latin typeface="Calibri" pitchFamily="34" charset="0"/>
        </a:defRPr>
      </a:lvl2pPr>
      <a:lvl3pPr algn="l" defTabSz="457189" rtl="0" fontAlgn="base">
        <a:spcBef>
          <a:spcPct val="0"/>
        </a:spcBef>
        <a:spcAft>
          <a:spcPct val="0"/>
        </a:spcAft>
        <a:defRPr sz="3200" b="1">
          <a:solidFill>
            <a:srgbClr val="00A6D6"/>
          </a:solidFill>
          <a:latin typeface="Calibri" pitchFamily="34" charset="0"/>
        </a:defRPr>
      </a:lvl3pPr>
      <a:lvl4pPr algn="l" defTabSz="457189" rtl="0" fontAlgn="base">
        <a:spcBef>
          <a:spcPct val="0"/>
        </a:spcBef>
        <a:spcAft>
          <a:spcPct val="0"/>
        </a:spcAft>
        <a:defRPr sz="3200" b="1">
          <a:solidFill>
            <a:srgbClr val="00A6D6"/>
          </a:solidFill>
          <a:latin typeface="Calibri" pitchFamily="34" charset="0"/>
        </a:defRPr>
      </a:lvl4pPr>
      <a:lvl5pPr algn="l" defTabSz="457189" rtl="0" fontAlgn="base">
        <a:spcBef>
          <a:spcPct val="0"/>
        </a:spcBef>
        <a:spcAft>
          <a:spcPct val="0"/>
        </a:spcAft>
        <a:defRPr sz="3200" b="1">
          <a:solidFill>
            <a:srgbClr val="00A6D6"/>
          </a:solidFill>
          <a:latin typeface="Calibri" pitchFamily="34" charset="0"/>
        </a:defRPr>
      </a:lvl5pPr>
      <a:lvl6pPr marL="457189" algn="l" defTabSz="457189" rtl="0" fontAlgn="base">
        <a:spcBef>
          <a:spcPct val="0"/>
        </a:spcBef>
        <a:spcAft>
          <a:spcPct val="0"/>
        </a:spcAft>
        <a:defRPr sz="3200" b="1">
          <a:solidFill>
            <a:srgbClr val="00A6D6"/>
          </a:solidFill>
          <a:latin typeface="Calibri" pitchFamily="34" charset="0"/>
        </a:defRPr>
      </a:lvl6pPr>
      <a:lvl7pPr marL="914378" algn="l" defTabSz="457189" rtl="0" fontAlgn="base">
        <a:spcBef>
          <a:spcPct val="0"/>
        </a:spcBef>
        <a:spcAft>
          <a:spcPct val="0"/>
        </a:spcAft>
        <a:defRPr sz="3200" b="1">
          <a:solidFill>
            <a:srgbClr val="00A6D6"/>
          </a:solidFill>
          <a:latin typeface="Calibri" pitchFamily="34" charset="0"/>
        </a:defRPr>
      </a:lvl7pPr>
      <a:lvl8pPr marL="1371566" algn="l" defTabSz="457189" rtl="0" fontAlgn="base">
        <a:spcBef>
          <a:spcPct val="0"/>
        </a:spcBef>
        <a:spcAft>
          <a:spcPct val="0"/>
        </a:spcAft>
        <a:defRPr sz="3200" b="1">
          <a:solidFill>
            <a:srgbClr val="00A6D6"/>
          </a:solidFill>
          <a:latin typeface="Calibri" pitchFamily="34" charset="0"/>
        </a:defRPr>
      </a:lvl8pPr>
      <a:lvl9pPr marL="1828754" algn="l" defTabSz="457189" rtl="0" fontAlgn="base">
        <a:spcBef>
          <a:spcPct val="0"/>
        </a:spcBef>
        <a:spcAft>
          <a:spcPct val="0"/>
        </a:spcAft>
        <a:defRPr sz="3200" b="1">
          <a:solidFill>
            <a:srgbClr val="00A6D6"/>
          </a:solidFill>
          <a:latin typeface="Calibri" pitchFamily="34" charset="0"/>
        </a:defRPr>
      </a:lvl9pPr>
    </p:titleStyle>
    <p:bodyStyle>
      <a:lvl1pPr indent="-342892" algn="l" defTabSz="457189" rtl="0" fontAlgn="base">
        <a:spcBef>
          <a:spcPct val="20000"/>
        </a:spcBef>
        <a:spcAft>
          <a:spcPct val="0"/>
        </a:spcAft>
        <a:buFont typeface="Arial" charset="0"/>
        <a:defRPr sz="2400" kern="1200">
          <a:solidFill>
            <a:srgbClr val="808080"/>
          </a:solidFill>
          <a:latin typeface="Trebuchet MS"/>
          <a:ea typeface="+mn-ea"/>
          <a:cs typeface="Trebuchet MS"/>
        </a:defRPr>
      </a:lvl1pPr>
      <a:lvl2pPr marL="742931" indent="-285743"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2pPr>
      <a:lvl3pPr marL="1142972" indent="-228594"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3pPr>
      <a:lvl4pPr marL="1600160"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4pPr>
      <a:lvl5pPr marL="2057348"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85C68D-5456-49D9-A99B-91605B932299}" type="datetimeFigureOut">
              <a:rPr lang="uk-UA" smtClean="0">
                <a:solidFill>
                  <a:prstClr val="black">
                    <a:tint val="75000"/>
                  </a:prstClr>
                </a:solidFill>
              </a:rPr>
              <a:pPr/>
              <a:t>02.02.2023</a:t>
            </a:fld>
            <a:endParaRPr lang="uk-UA">
              <a:solidFill>
                <a:prstClr val="black">
                  <a:tint val="75000"/>
                </a:prstClr>
              </a:solidFill>
            </a:endParaRPr>
          </a:p>
        </p:txBody>
      </p:sp>
      <p:sp>
        <p:nvSpPr>
          <p:cNvPr id="5" name="Місце для нижнього колонтитула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uk-UA">
              <a:solidFill>
                <a:prstClr val="black">
                  <a:tint val="75000"/>
                </a:prstClr>
              </a:solidFill>
            </a:endParaRPr>
          </a:p>
        </p:txBody>
      </p:sp>
      <p:sp>
        <p:nvSpPr>
          <p:cNvPr id="6" name="Місце для номера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87372108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uk-U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1"/>
            <a:ext cx="9144000" cy="184045"/>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0" name="Rectangle 14"/>
          <p:cNvSpPr/>
          <p:nvPr userDrawn="1"/>
        </p:nvSpPr>
        <p:spPr>
          <a:xfrm>
            <a:off x="1" y="1"/>
            <a:ext cx="1932560" cy="184045"/>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1" name="Rectangle 15"/>
          <p:cNvSpPr/>
          <p:nvPr userDrawn="1"/>
        </p:nvSpPr>
        <p:spPr>
          <a:xfrm>
            <a:off x="3658618" y="-1"/>
            <a:ext cx="5485383" cy="184047"/>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2"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5" name="Tijdelijke aanduiding voor tekst 2"/>
          <p:cNvSpPr>
            <a:spLocks noGrp="1"/>
          </p:cNvSpPr>
          <p:nvPr>
            <p:ph type="body"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9792722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Lst>
  <p:txStyles>
    <p:titleStyle>
      <a:lvl1pPr algn="l" defTabSz="457189" rtl="0" fontAlgn="base">
        <a:spcBef>
          <a:spcPct val="0"/>
        </a:spcBef>
        <a:spcAft>
          <a:spcPct val="0"/>
        </a:spcAft>
        <a:defRPr sz="3400" b="0" i="0" kern="1200">
          <a:solidFill>
            <a:srgbClr val="ED7C00"/>
          </a:solidFill>
          <a:latin typeface="Trebuchet MS"/>
          <a:ea typeface="+mj-ea"/>
          <a:cs typeface="Trebuchet MS"/>
        </a:defRPr>
      </a:lvl1pPr>
      <a:lvl2pPr algn="l" defTabSz="457189" rtl="0" fontAlgn="base">
        <a:spcBef>
          <a:spcPct val="0"/>
        </a:spcBef>
        <a:spcAft>
          <a:spcPct val="0"/>
        </a:spcAft>
        <a:defRPr sz="3200" b="1">
          <a:solidFill>
            <a:srgbClr val="00A6D6"/>
          </a:solidFill>
          <a:latin typeface="Calibri" pitchFamily="34" charset="0"/>
        </a:defRPr>
      </a:lvl2pPr>
      <a:lvl3pPr algn="l" defTabSz="457189" rtl="0" fontAlgn="base">
        <a:spcBef>
          <a:spcPct val="0"/>
        </a:spcBef>
        <a:spcAft>
          <a:spcPct val="0"/>
        </a:spcAft>
        <a:defRPr sz="3200" b="1">
          <a:solidFill>
            <a:srgbClr val="00A6D6"/>
          </a:solidFill>
          <a:latin typeface="Calibri" pitchFamily="34" charset="0"/>
        </a:defRPr>
      </a:lvl3pPr>
      <a:lvl4pPr algn="l" defTabSz="457189" rtl="0" fontAlgn="base">
        <a:spcBef>
          <a:spcPct val="0"/>
        </a:spcBef>
        <a:spcAft>
          <a:spcPct val="0"/>
        </a:spcAft>
        <a:defRPr sz="3200" b="1">
          <a:solidFill>
            <a:srgbClr val="00A6D6"/>
          </a:solidFill>
          <a:latin typeface="Calibri" pitchFamily="34" charset="0"/>
        </a:defRPr>
      </a:lvl4pPr>
      <a:lvl5pPr algn="l" defTabSz="457189" rtl="0" fontAlgn="base">
        <a:spcBef>
          <a:spcPct val="0"/>
        </a:spcBef>
        <a:spcAft>
          <a:spcPct val="0"/>
        </a:spcAft>
        <a:defRPr sz="3200" b="1">
          <a:solidFill>
            <a:srgbClr val="00A6D6"/>
          </a:solidFill>
          <a:latin typeface="Calibri" pitchFamily="34" charset="0"/>
        </a:defRPr>
      </a:lvl5pPr>
      <a:lvl6pPr marL="457189" algn="l" defTabSz="457189" rtl="0" fontAlgn="base">
        <a:spcBef>
          <a:spcPct val="0"/>
        </a:spcBef>
        <a:spcAft>
          <a:spcPct val="0"/>
        </a:spcAft>
        <a:defRPr sz="3200" b="1">
          <a:solidFill>
            <a:srgbClr val="00A6D6"/>
          </a:solidFill>
          <a:latin typeface="Calibri" pitchFamily="34" charset="0"/>
        </a:defRPr>
      </a:lvl6pPr>
      <a:lvl7pPr marL="914378" algn="l" defTabSz="457189" rtl="0" fontAlgn="base">
        <a:spcBef>
          <a:spcPct val="0"/>
        </a:spcBef>
        <a:spcAft>
          <a:spcPct val="0"/>
        </a:spcAft>
        <a:defRPr sz="3200" b="1">
          <a:solidFill>
            <a:srgbClr val="00A6D6"/>
          </a:solidFill>
          <a:latin typeface="Calibri" pitchFamily="34" charset="0"/>
        </a:defRPr>
      </a:lvl7pPr>
      <a:lvl8pPr marL="1371566" algn="l" defTabSz="457189" rtl="0" fontAlgn="base">
        <a:spcBef>
          <a:spcPct val="0"/>
        </a:spcBef>
        <a:spcAft>
          <a:spcPct val="0"/>
        </a:spcAft>
        <a:defRPr sz="3200" b="1">
          <a:solidFill>
            <a:srgbClr val="00A6D6"/>
          </a:solidFill>
          <a:latin typeface="Calibri" pitchFamily="34" charset="0"/>
        </a:defRPr>
      </a:lvl8pPr>
      <a:lvl9pPr marL="1828754" algn="l" defTabSz="457189" rtl="0" fontAlgn="base">
        <a:spcBef>
          <a:spcPct val="0"/>
        </a:spcBef>
        <a:spcAft>
          <a:spcPct val="0"/>
        </a:spcAft>
        <a:defRPr sz="3200" b="1">
          <a:solidFill>
            <a:srgbClr val="00A6D6"/>
          </a:solidFill>
          <a:latin typeface="Calibri" pitchFamily="34" charset="0"/>
        </a:defRPr>
      </a:lvl9pPr>
    </p:titleStyle>
    <p:bodyStyle>
      <a:lvl1pPr indent="-342892" algn="l" defTabSz="457189" rtl="0" fontAlgn="base">
        <a:spcBef>
          <a:spcPct val="20000"/>
        </a:spcBef>
        <a:spcAft>
          <a:spcPct val="0"/>
        </a:spcAft>
        <a:buFont typeface="Arial" charset="0"/>
        <a:defRPr sz="2400" kern="1200">
          <a:solidFill>
            <a:srgbClr val="808080"/>
          </a:solidFill>
          <a:latin typeface="Trebuchet MS"/>
          <a:ea typeface="+mn-ea"/>
          <a:cs typeface="Trebuchet MS"/>
        </a:defRPr>
      </a:lvl1pPr>
      <a:lvl2pPr marL="742931" indent="-285743"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2pPr>
      <a:lvl3pPr marL="1142972" indent="-228594"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3pPr>
      <a:lvl4pPr marL="1600160"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4pPr>
      <a:lvl5pPr marL="2057348"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1"/>
            <a:ext cx="9144000" cy="184045"/>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0" name="Rectangle 14"/>
          <p:cNvSpPr/>
          <p:nvPr userDrawn="1"/>
        </p:nvSpPr>
        <p:spPr>
          <a:xfrm>
            <a:off x="1" y="1"/>
            <a:ext cx="1932560" cy="184045"/>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1" name="Rectangle 15"/>
          <p:cNvSpPr/>
          <p:nvPr userDrawn="1"/>
        </p:nvSpPr>
        <p:spPr>
          <a:xfrm>
            <a:off x="3658618" y="-1"/>
            <a:ext cx="5485383" cy="184047"/>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2"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5" name="Tijdelijke aanduiding voor tekst 2"/>
          <p:cNvSpPr>
            <a:spLocks noGrp="1"/>
          </p:cNvSpPr>
          <p:nvPr>
            <p:ph type="body"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06328072"/>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Lst>
  <p:timing>
    <p:tnLst>
      <p:par>
        <p:cTn id="1" dur="indefinite" restart="never" nodeType="tmRoot"/>
      </p:par>
    </p:tnLst>
  </p:timing>
  <p:txStyles>
    <p:titleStyle>
      <a:lvl1pPr algn="l" defTabSz="457189" rtl="0" fontAlgn="base">
        <a:spcBef>
          <a:spcPct val="0"/>
        </a:spcBef>
        <a:spcAft>
          <a:spcPct val="0"/>
        </a:spcAft>
        <a:defRPr sz="3400" b="0" i="0" kern="1200">
          <a:solidFill>
            <a:srgbClr val="ED7C00"/>
          </a:solidFill>
          <a:latin typeface="Trebuchet MS"/>
          <a:ea typeface="+mj-ea"/>
          <a:cs typeface="Trebuchet MS"/>
        </a:defRPr>
      </a:lvl1pPr>
      <a:lvl2pPr algn="l" defTabSz="457189" rtl="0" fontAlgn="base">
        <a:spcBef>
          <a:spcPct val="0"/>
        </a:spcBef>
        <a:spcAft>
          <a:spcPct val="0"/>
        </a:spcAft>
        <a:defRPr sz="3200" b="1">
          <a:solidFill>
            <a:srgbClr val="00A6D6"/>
          </a:solidFill>
          <a:latin typeface="Calibri" pitchFamily="34" charset="0"/>
        </a:defRPr>
      </a:lvl2pPr>
      <a:lvl3pPr algn="l" defTabSz="457189" rtl="0" fontAlgn="base">
        <a:spcBef>
          <a:spcPct val="0"/>
        </a:spcBef>
        <a:spcAft>
          <a:spcPct val="0"/>
        </a:spcAft>
        <a:defRPr sz="3200" b="1">
          <a:solidFill>
            <a:srgbClr val="00A6D6"/>
          </a:solidFill>
          <a:latin typeface="Calibri" pitchFamily="34" charset="0"/>
        </a:defRPr>
      </a:lvl3pPr>
      <a:lvl4pPr algn="l" defTabSz="457189" rtl="0" fontAlgn="base">
        <a:spcBef>
          <a:spcPct val="0"/>
        </a:spcBef>
        <a:spcAft>
          <a:spcPct val="0"/>
        </a:spcAft>
        <a:defRPr sz="3200" b="1">
          <a:solidFill>
            <a:srgbClr val="00A6D6"/>
          </a:solidFill>
          <a:latin typeface="Calibri" pitchFamily="34" charset="0"/>
        </a:defRPr>
      </a:lvl4pPr>
      <a:lvl5pPr algn="l" defTabSz="457189" rtl="0" fontAlgn="base">
        <a:spcBef>
          <a:spcPct val="0"/>
        </a:spcBef>
        <a:spcAft>
          <a:spcPct val="0"/>
        </a:spcAft>
        <a:defRPr sz="3200" b="1">
          <a:solidFill>
            <a:srgbClr val="00A6D6"/>
          </a:solidFill>
          <a:latin typeface="Calibri" pitchFamily="34" charset="0"/>
        </a:defRPr>
      </a:lvl5pPr>
      <a:lvl6pPr marL="457189" algn="l" defTabSz="457189" rtl="0" fontAlgn="base">
        <a:spcBef>
          <a:spcPct val="0"/>
        </a:spcBef>
        <a:spcAft>
          <a:spcPct val="0"/>
        </a:spcAft>
        <a:defRPr sz="3200" b="1">
          <a:solidFill>
            <a:srgbClr val="00A6D6"/>
          </a:solidFill>
          <a:latin typeface="Calibri" pitchFamily="34" charset="0"/>
        </a:defRPr>
      </a:lvl6pPr>
      <a:lvl7pPr marL="914378" algn="l" defTabSz="457189" rtl="0" fontAlgn="base">
        <a:spcBef>
          <a:spcPct val="0"/>
        </a:spcBef>
        <a:spcAft>
          <a:spcPct val="0"/>
        </a:spcAft>
        <a:defRPr sz="3200" b="1">
          <a:solidFill>
            <a:srgbClr val="00A6D6"/>
          </a:solidFill>
          <a:latin typeface="Calibri" pitchFamily="34" charset="0"/>
        </a:defRPr>
      </a:lvl7pPr>
      <a:lvl8pPr marL="1371566" algn="l" defTabSz="457189" rtl="0" fontAlgn="base">
        <a:spcBef>
          <a:spcPct val="0"/>
        </a:spcBef>
        <a:spcAft>
          <a:spcPct val="0"/>
        </a:spcAft>
        <a:defRPr sz="3200" b="1">
          <a:solidFill>
            <a:srgbClr val="00A6D6"/>
          </a:solidFill>
          <a:latin typeface="Calibri" pitchFamily="34" charset="0"/>
        </a:defRPr>
      </a:lvl8pPr>
      <a:lvl9pPr marL="1828754" algn="l" defTabSz="457189" rtl="0" fontAlgn="base">
        <a:spcBef>
          <a:spcPct val="0"/>
        </a:spcBef>
        <a:spcAft>
          <a:spcPct val="0"/>
        </a:spcAft>
        <a:defRPr sz="3200" b="1">
          <a:solidFill>
            <a:srgbClr val="00A6D6"/>
          </a:solidFill>
          <a:latin typeface="Calibri" pitchFamily="34" charset="0"/>
        </a:defRPr>
      </a:lvl9pPr>
    </p:titleStyle>
    <p:bodyStyle>
      <a:lvl1pPr indent="-342892" algn="l" defTabSz="457189" rtl="0" fontAlgn="base">
        <a:spcBef>
          <a:spcPct val="20000"/>
        </a:spcBef>
        <a:spcAft>
          <a:spcPct val="0"/>
        </a:spcAft>
        <a:buFont typeface="Arial" charset="0"/>
        <a:defRPr sz="2400" kern="1200">
          <a:solidFill>
            <a:srgbClr val="808080"/>
          </a:solidFill>
          <a:latin typeface="Trebuchet MS"/>
          <a:ea typeface="+mn-ea"/>
          <a:cs typeface="Trebuchet MS"/>
        </a:defRPr>
      </a:lvl1pPr>
      <a:lvl2pPr marL="742931" indent="-285743"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2pPr>
      <a:lvl3pPr marL="1142972" indent="-228594"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3pPr>
      <a:lvl4pPr marL="1600160"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4pPr>
      <a:lvl5pPr marL="2057348"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1"/>
            <a:ext cx="9144000" cy="184045"/>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0" name="Rectangle 14"/>
          <p:cNvSpPr/>
          <p:nvPr userDrawn="1"/>
        </p:nvSpPr>
        <p:spPr>
          <a:xfrm>
            <a:off x="1" y="1"/>
            <a:ext cx="1932560" cy="184045"/>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1" name="Rectangle 15"/>
          <p:cNvSpPr/>
          <p:nvPr userDrawn="1"/>
        </p:nvSpPr>
        <p:spPr>
          <a:xfrm>
            <a:off x="3658618" y="-1"/>
            <a:ext cx="5485383" cy="184047"/>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2"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5" name="Tijdelijke aanduiding voor tekst 2"/>
          <p:cNvSpPr>
            <a:spLocks noGrp="1"/>
          </p:cNvSpPr>
          <p:nvPr>
            <p:ph type="body"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702260080"/>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Lst>
  <p:timing>
    <p:tnLst>
      <p:par>
        <p:cTn id="1" dur="indefinite" restart="never" nodeType="tmRoot"/>
      </p:par>
    </p:tnLst>
  </p:timing>
  <p:txStyles>
    <p:titleStyle>
      <a:lvl1pPr algn="l" defTabSz="457189" rtl="0" fontAlgn="base">
        <a:spcBef>
          <a:spcPct val="0"/>
        </a:spcBef>
        <a:spcAft>
          <a:spcPct val="0"/>
        </a:spcAft>
        <a:defRPr sz="3400" b="0" i="0" kern="1200">
          <a:solidFill>
            <a:srgbClr val="ED7C00"/>
          </a:solidFill>
          <a:latin typeface="Trebuchet MS"/>
          <a:ea typeface="+mj-ea"/>
          <a:cs typeface="Trebuchet MS"/>
        </a:defRPr>
      </a:lvl1pPr>
      <a:lvl2pPr algn="l" defTabSz="457189" rtl="0" fontAlgn="base">
        <a:spcBef>
          <a:spcPct val="0"/>
        </a:spcBef>
        <a:spcAft>
          <a:spcPct val="0"/>
        </a:spcAft>
        <a:defRPr sz="3200" b="1">
          <a:solidFill>
            <a:srgbClr val="00A6D6"/>
          </a:solidFill>
          <a:latin typeface="Calibri" pitchFamily="34" charset="0"/>
        </a:defRPr>
      </a:lvl2pPr>
      <a:lvl3pPr algn="l" defTabSz="457189" rtl="0" fontAlgn="base">
        <a:spcBef>
          <a:spcPct val="0"/>
        </a:spcBef>
        <a:spcAft>
          <a:spcPct val="0"/>
        </a:spcAft>
        <a:defRPr sz="3200" b="1">
          <a:solidFill>
            <a:srgbClr val="00A6D6"/>
          </a:solidFill>
          <a:latin typeface="Calibri" pitchFamily="34" charset="0"/>
        </a:defRPr>
      </a:lvl3pPr>
      <a:lvl4pPr algn="l" defTabSz="457189" rtl="0" fontAlgn="base">
        <a:spcBef>
          <a:spcPct val="0"/>
        </a:spcBef>
        <a:spcAft>
          <a:spcPct val="0"/>
        </a:spcAft>
        <a:defRPr sz="3200" b="1">
          <a:solidFill>
            <a:srgbClr val="00A6D6"/>
          </a:solidFill>
          <a:latin typeface="Calibri" pitchFamily="34" charset="0"/>
        </a:defRPr>
      </a:lvl4pPr>
      <a:lvl5pPr algn="l" defTabSz="457189" rtl="0" fontAlgn="base">
        <a:spcBef>
          <a:spcPct val="0"/>
        </a:spcBef>
        <a:spcAft>
          <a:spcPct val="0"/>
        </a:spcAft>
        <a:defRPr sz="3200" b="1">
          <a:solidFill>
            <a:srgbClr val="00A6D6"/>
          </a:solidFill>
          <a:latin typeface="Calibri" pitchFamily="34" charset="0"/>
        </a:defRPr>
      </a:lvl5pPr>
      <a:lvl6pPr marL="457189" algn="l" defTabSz="457189" rtl="0" fontAlgn="base">
        <a:spcBef>
          <a:spcPct val="0"/>
        </a:spcBef>
        <a:spcAft>
          <a:spcPct val="0"/>
        </a:spcAft>
        <a:defRPr sz="3200" b="1">
          <a:solidFill>
            <a:srgbClr val="00A6D6"/>
          </a:solidFill>
          <a:latin typeface="Calibri" pitchFamily="34" charset="0"/>
        </a:defRPr>
      </a:lvl6pPr>
      <a:lvl7pPr marL="914378" algn="l" defTabSz="457189" rtl="0" fontAlgn="base">
        <a:spcBef>
          <a:spcPct val="0"/>
        </a:spcBef>
        <a:spcAft>
          <a:spcPct val="0"/>
        </a:spcAft>
        <a:defRPr sz="3200" b="1">
          <a:solidFill>
            <a:srgbClr val="00A6D6"/>
          </a:solidFill>
          <a:latin typeface="Calibri" pitchFamily="34" charset="0"/>
        </a:defRPr>
      </a:lvl7pPr>
      <a:lvl8pPr marL="1371566" algn="l" defTabSz="457189" rtl="0" fontAlgn="base">
        <a:spcBef>
          <a:spcPct val="0"/>
        </a:spcBef>
        <a:spcAft>
          <a:spcPct val="0"/>
        </a:spcAft>
        <a:defRPr sz="3200" b="1">
          <a:solidFill>
            <a:srgbClr val="00A6D6"/>
          </a:solidFill>
          <a:latin typeface="Calibri" pitchFamily="34" charset="0"/>
        </a:defRPr>
      </a:lvl8pPr>
      <a:lvl9pPr marL="1828754" algn="l" defTabSz="457189" rtl="0" fontAlgn="base">
        <a:spcBef>
          <a:spcPct val="0"/>
        </a:spcBef>
        <a:spcAft>
          <a:spcPct val="0"/>
        </a:spcAft>
        <a:defRPr sz="3200" b="1">
          <a:solidFill>
            <a:srgbClr val="00A6D6"/>
          </a:solidFill>
          <a:latin typeface="Calibri" pitchFamily="34" charset="0"/>
        </a:defRPr>
      </a:lvl9pPr>
    </p:titleStyle>
    <p:bodyStyle>
      <a:lvl1pPr indent="-342892" algn="l" defTabSz="457189" rtl="0" fontAlgn="base">
        <a:spcBef>
          <a:spcPct val="20000"/>
        </a:spcBef>
        <a:spcAft>
          <a:spcPct val="0"/>
        </a:spcAft>
        <a:buFont typeface="Arial" charset="0"/>
        <a:defRPr sz="2400" kern="1200">
          <a:solidFill>
            <a:srgbClr val="808080"/>
          </a:solidFill>
          <a:latin typeface="Trebuchet MS"/>
          <a:ea typeface="+mn-ea"/>
          <a:cs typeface="Trebuchet MS"/>
        </a:defRPr>
      </a:lvl1pPr>
      <a:lvl2pPr marL="742931" indent="-285743"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2pPr>
      <a:lvl3pPr marL="1142972" indent="-228594"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3pPr>
      <a:lvl4pPr marL="1600160"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4pPr>
      <a:lvl5pPr marL="2057348"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1"/>
            <a:ext cx="9144000" cy="184045"/>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0" name="Rectangle 14"/>
          <p:cNvSpPr/>
          <p:nvPr userDrawn="1"/>
        </p:nvSpPr>
        <p:spPr>
          <a:xfrm>
            <a:off x="1" y="1"/>
            <a:ext cx="1932560" cy="184045"/>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1" name="Rectangle 15"/>
          <p:cNvSpPr/>
          <p:nvPr userDrawn="1"/>
        </p:nvSpPr>
        <p:spPr>
          <a:xfrm>
            <a:off x="3658618" y="-1"/>
            <a:ext cx="5485383" cy="184047"/>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2"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5" name="Tijdelijke aanduiding voor tekst 2"/>
          <p:cNvSpPr>
            <a:spLocks noGrp="1"/>
          </p:cNvSpPr>
          <p:nvPr>
            <p:ph type="body"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2210542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Lst>
  <p:txStyles>
    <p:titleStyle>
      <a:lvl1pPr algn="l" defTabSz="457189" rtl="0" fontAlgn="base">
        <a:spcBef>
          <a:spcPct val="0"/>
        </a:spcBef>
        <a:spcAft>
          <a:spcPct val="0"/>
        </a:spcAft>
        <a:defRPr sz="3400" b="0" i="0" kern="1200">
          <a:solidFill>
            <a:srgbClr val="ED7C00"/>
          </a:solidFill>
          <a:latin typeface="Trebuchet MS"/>
          <a:ea typeface="+mj-ea"/>
          <a:cs typeface="Trebuchet MS"/>
        </a:defRPr>
      </a:lvl1pPr>
      <a:lvl2pPr algn="l" defTabSz="457189" rtl="0" fontAlgn="base">
        <a:spcBef>
          <a:spcPct val="0"/>
        </a:spcBef>
        <a:spcAft>
          <a:spcPct val="0"/>
        </a:spcAft>
        <a:defRPr sz="3200" b="1">
          <a:solidFill>
            <a:srgbClr val="00A6D6"/>
          </a:solidFill>
          <a:latin typeface="Calibri" pitchFamily="34" charset="0"/>
        </a:defRPr>
      </a:lvl2pPr>
      <a:lvl3pPr algn="l" defTabSz="457189" rtl="0" fontAlgn="base">
        <a:spcBef>
          <a:spcPct val="0"/>
        </a:spcBef>
        <a:spcAft>
          <a:spcPct val="0"/>
        </a:spcAft>
        <a:defRPr sz="3200" b="1">
          <a:solidFill>
            <a:srgbClr val="00A6D6"/>
          </a:solidFill>
          <a:latin typeface="Calibri" pitchFamily="34" charset="0"/>
        </a:defRPr>
      </a:lvl3pPr>
      <a:lvl4pPr algn="l" defTabSz="457189" rtl="0" fontAlgn="base">
        <a:spcBef>
          <a:spcPct val="0"/>
        </a:spcBef>
        <a:spcAft>
          <a:spcPct val="0"/>
        </a:spcAft>
        <a:defRPr sz="3200" b="1">
          <a:solidFill>
            <a:srgbClr val="00A6D6"/>
          </a:solidFill>
          <a:latin typeface="Calibri" pitchFamily="34" charset="0"/>
        </a:defRPr>
      </a:lvl4pPr>
      <a:lvl5pPr algn="l" defTabSz="457189" rtl="0" fontAlgn="base">
        <a:spcBef>
          <a:spcPct val="0"/>
        </a:spcBef>
        <a:spcAft>
          <a:spcPct val="0"/>
        </a:spcAft>
        <a:defRPr sz="3200" b="1">
          <a:solidFill>
            <a:srgbClr val="00A6D6"/>
          </a:solidFill>
          <a:latin typeface="Calibri" pitchFamily="34" charset="0"/>
        </a:defRPr>
      </a:lvl5pPr>
      <a:lvl6pPr marL="457189" algn="l" defTabSz="457189" rtl="0" fontAlgn="base">
        <a:spcBef>
          <a:spcPct val="0"/>
        </a:spcBef>
        <a:spcAft>
          <a:spcPct val="0"/>
        </a:spcAft>
        <a:defRPr sz="3200" b="1">
          <a:solidFill>
            <a:srgbClr val="00A6D6"/>
          </a:solidFill>
          <a:latin typeface="Calibri" pitchFamily="34" charset="0"/>
        </a:defRPr>
      </a:lvl6pPr>
      <a:lvl7pPr marL="914378" algn="l" defTabSz="457189" rtl="0" fontAlgn="base">
        <a:spcBef>
          <a:spcPct val="0"/>
        </a:spcBef>
        <a:spcAft>
          <a:spcPct val="0"/>
        </a:spcAft>
        <a:defRPr sz="3200" b="1">
          <a:solidFill>
            <a:srgbClr val="00A6D6"/>
          </a:solidFill>
          <a:latin typeface="Calibri" pitchFamily="34" charset="0"/>
        </a:defRPr>
      </a:lvl7pPr>
      <a:lvl8pPr marL="1371566" algn="l" defTabSz="457189" rtl="0" fontAlgn="base">
        <a:spcBef>
          <a:spcPct val="0"/>
        </a:spcBef>
        <a:spcAft>
          <a:spcPct val="0"/>
        </a:spcAft>
        <a:defRPr sz="3200" b="1">
          <a:solidFill>
            <a:srgbClr val="00A6D6"/>
          </a:solidFill>
          <a:latin typeface="Calibri" pitchFamily="34" charset="0"/>
        </a:defRPr>
      </a:lvl8pPr>
      <a:lvl9pPr marL="1828754" algn="l" defTabSz="457189" rtl="0" fontAlgn="base">
        <a:spcBef>
          <a:spcPct val="0"/>
        </a:spcBef>
        <a:spcAft>
          <a:spcPct val="0"/>
        </a:spcAft>
        <a:defRPr sz="3200" b="1">
          <a:solidFill>
            <a:srgbClr val="00A6D6"/>
          </a:solidFill>
          <a:latin typeface="Calibri" pitchFamily="34" charset="0"/>
        </a:defRPr>
      </a:lvl9pPr>
    </p:titleStyle>
    <p:bodyStyle>
      <a:lvl1pPr indent="-342892" algn="l" defTabSz="457189" rtl="0" fontAlgn="base">
        <a:spcBef>
          <a:spcPct val="20000"/>
        </a:spcBef>
        <a:spcAft>
          <a:spcPct val="0"/>
        </a:spcAft>
        <a:buFont typeface="Arial" charset="0"/>
        <a:defRPr sz="2400" kern="1200">
          <a:solidFill>
            <a:srgbClr val="808080"/>
          </a:solidFill>
          <a:latin typeface="Trebuchet MS"/>
          <a:ea typeface="+mn-ea"/>
          <a:cs typeface="Trebuchet MS"/>
        </a:defRPr>
      </a:lvl1pPr>
      <a:lvl2pPr marL="742931" indent="-285743"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2pPr>
      <a:lvl3pPr marL="1142972" indent="-228594"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3pPr>
      <a:lvl4pPr marL="1600160"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4pPr>
      <a:lvl5pPr marL="2057348"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1"/>
            <a:ext cx="9144000" cy="184045"/>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0" name="Rectangle 14"/>
          <p:cNvSpPr/>
          <p:nvPr userDrawn="1"/>
        </p:nvSpPr>
        <p:spPr>
          <a:xfrm>
            <a:off x="1" y="1"/>
            <a:ext cx="1932560" cy="184045"/>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1" name="Rectangle 15"/>
          <p:cNvSpPr/>
          <p:nvPr userDrawn="1"/>
        </p:nvSpPr>
        <p:spPr>
          <a:xfrm>
            <a:off x="3658618" y="-1"/>
            <a:ext cx="5485383" cy="184047"/>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2"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5" name="Tijdelijke aanduiding voor tekst 2"/>
          <p:cNvSpPr>
            <a:spLocks noGrp="1"/>
          </p:cNvSpPr>
          <p:nvPr>
            <p:ph type="body"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77381513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Lst>
  <p:timing>
    <p:tnLst>
      <p:par>
        <p:cTn id="1" dur="indefinite" restart="never" nodeType="tmRoot"/>
      </p:par>
    </p:tnLst>
  </p:timing>
  <p:txStyles>
    <p:titleStyle>
      <a:lvl1pPr algn="l" defTabSz="457189" rtl="0" fontAlgn="base">
        <a:spcBef>
          <a:spcPct val="0"/>
        </a:spcBef>
        <a:spcAft>
          <a:spcPct val="0"/>
        </a:spcAft>
        <a:defRPr sz="3400" b="0" i="0" kern="1200">
          <a:solidFill>
            <a:srgbClr val="ED7C00"/>
          </a:solidFill>
          <a:latin typeface="Trebuchet MS"/>
          <a:ea typeface="+mj-ea"/>
          <a:cs typeface="Trebuchet MS"/>
        </a:defRPr>
      </a:lvl1pPr>
      <a:lvl2pPr algn="l" defTabSz="457189" rtl="0" fontAlgn="base">
        <a:spcBef>
          <a:spcPct val="0"/>
        </a:spcBef>
        <a:spcAft>
          <a:spcPct val="0"/>
        </a:spcAft>
        <a:defRPr sz="3200" b="1">
          <a:solidFill>
            <a:srgbClr val="00A6D6"/>
          </a:solidFill>
          <a:latin typeface="Calibri" pitchFamily="34" charset="0"/>
        </a:defRPr>
      </a:lvl2pPr>
      <a:lvl3pPr algn="l" defTabSz="457189" rtl="0" fontAlgn="base">
        <a:spcBef>
          <a:spcPct val="0"/>
        </a:spcBef>
        <a:spcAft>
          <a:spcPct val="0"/>
        </a:spcAft>
        <a:defRPr sz="3200" b="1">
          <a:solidFill>
            <a:srgbClr val="00A6D6"/>
          </a:solidFill>
          <a:latin typeface="Calibri" pitchFamily="34" charset="0"/>
        </a:defRPr>
      </a:lvl3pPr>
      <a:lvl4pPr algn="l" defTabSz="457189" rtl="0" fontAlgn="base">
        <a:spcBef>
          <a:spcPct val="0"/>
        </a:spcBef>
        <a:spcAft>
          <a:spcPct val="0"/>
        </a:spcAft>
        <a:defRPr sz="3200" b="1">
          <a:solidFill>
            <a:srgbClr val="00A6D6"/>
          </a:solidFill>
          <a:latin typeface="Calibri" pitchFamily="34" charset="0"/>
        </a:defRPr>
      </a:lvl4pPr>
      <a:lvl5pPr algn="l" defTabSz="457189" rtl="0" fontAlgn="base">
        <a:spcBef>
          <a:spcPct val="0"/>
        </a:spcBef>
        <a:spcAft>
          <a:spcPct val="0"/>
        </a:spcAft>
        <a:defRPr sz="3200" b="1">
          <a:solidFill>
            <a:srgbClr val="00A6D6"/>
          </a:solidFill>
          <a:latin typeface="Calibri" pitchFamily="34" charset="0"/>
        </a:defRPr>
      </a:lvl5pPr>
      <a:lvl6pPr marL="457189" algn="l" defTabSz="457189" rtl="0" fontAlgn="base">
        <a:spcBef>
          <a:spcPct val="0"/>
        </a:spcBef>
        <a:spcAft>
          <a:spcPct val="0"/>
        </a:spcAft>
        <a:defRPr sz="3200" b="1">
          <a:solidFill>
            <a:srgbClr val="00A6D6"/>
          </a:solidFill>
          <a:latin typeface="Calibri" pitchFamily="34" charset="0"/>
        </a:defRPr>
      </a:lvl6pPr>
      <a:lvl7pPr marL="914378" algn="l" defTabSz="457189" rtl="0" fontAlgn="base">
        <a:spcBef>
          <a:spcPct val="0"/>
        </a:spcBef>
        <a:spcAft>
          <a:spcPct val="0"/>
        </a:spcAft>
        <a:defRPr sz="3200" b="1">
          <a:solidFill>
            <a:srgbClr val="00A6D6"/>
          </a:solidFill>
          <a:latin typeface="Calibri" pitchFamily="34" charset="0"/>
        </a:defRPr>
      </a:lvl7pPr>
      <a:lvl8pPr marL="1371566" algn="l" defTabSz="457189" rtl="0" fontAlgn="base">
        <a:spcBef>
          <a:spcPct val="0"/>
        </a:spcBef>
        <a:spcAft>
          <a:spcPct val="0"/>
        </a:spcAft>
        <a:defRPr sz="3200" b="1">
          <a:solidFill>
            <a:srgbClr val="00A6D6"/>
          </a:solidFill>
          <a:latin typeface="Calibri" pitchFamily="34" charset="0"/>
        </a:defRPr>
      </a:lvl8pPr>
      <a:lvl9pPr marL="1828754" algn="l" defTabSz="457189" rtl="0" fontAlgn="base">
        <a:spcBef>
          <a:spcPct val="0"/>
        </a:spcBef>
        <a:spcAft>
          <a:spcPct val="0"/>
        </a:spcAft>
        <a:defRPr sz="3200" b="1">
          <a:solidFill>
            <a:srgbClr val="00A6D6"/>
          </a:solidFill>
          <a:latin typeface="Calibri" pitchFamily="34" charset="0"/>
        </a:defRPr>
      </a:lvl9pPr>
    </p:titleStyle>
    <p:bodyStyle>
      <a:lvl1pPr indent="-342892" algn="l" defTabSz="457189" rtl="0" fontAlgn="base">
        <a:spcBef>
          <a:spcPct val="20000"/>
        </a:spcBef>
        <a:spcAft>
          <a:spcPct val="0"/>
        </a:spcAft>
        <a:buFont typeface="Arial" charset="0"/>
        <a:defRPr sz="2400" kern="1200">
          <a:solidFill>
            <a:srgbClr val="808080"/>
          </a:solidFill>
          <a:latin typeface="Trebuchet MS"/>
          <a:ea typeface="+mn-ea"/>
          <a:cs typeface="Trebuchet MS"/>
        </a:defRPr>
      </a:lvl1pPr>
      <a:lvl2pPr marL="742931" indent="-285743"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2pPr>
      <a:lvl3pPr marL="1142972" indent="-228594"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3pPr>
      <a:lvl4pPr marL="1600160"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4pPr>
      <a:lvl5pPr marL="2057348"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1"/>
            <a:ext cx="9144000" cy="184045"/>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0" name="Rectangle 14"/>
          <p:cNvSpPr/>
          <p:nvPr userDrawn="1"/>
        </p:nvSpPr>
        <p:spPr>
          <a:xfrm>
            <a:off x="1" y="1"/>
            <a:ext cx="1932560" cy="184045"/>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1" name="Rectangle 15"/>
          <p:cNvSpPr/>
          <p:nvPr userDrawn="1"/>
        </p:nvSpPr>
        <p:spPr>
          <a:xfrm>
            <a:off x="3658618" y="-1"/>
            <a:ext cx="5485383" cy="184047"/>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2"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5" name="Tijdelijke aanduiding voor tekst 2"/>
          <p:cNvSpPr>
            <a:spLocks noGrp="1"/>
          </p:cNvSpPr>
          <p:nvPr>
            <p:ph type="body"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10159732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Lst>
  <p:timing>
    <p:tnLst>
      <p:par>
        <p:cTn id="1" dur="indefinite" restart="never" nodeType="tmRoot"/>
      </p:par>
    </p:tnLst>
  </p:timing>
  <p:txStyles>
    <p:titleStyle>
      <a:lvl1pPr algn="l" defTabSz="457189" rtl="0" fontAlgn="base">
        <a:spcBef>
          <a:spcPct val="0"/>
        </a:spcBef>
        <a:spcAft>
          <a:spcPct val="0"/>
        </a:spcAft>
        <a:defRPr sz="3400" b="0" i="0" kern="1200">
          <a:solidFill>
            <a:srgbClr val="ED7C00"/>
          </a:solidFill>
          <a:latin typeface="Trebuchet MS"/>
          <a:ea typeface="+mj-ea"/>
          <a:cs typeface="Trebuchet MS"/>
        </a:defRPr>
      </a:lvl1pPr>
      <a:lvl2pPr algn="l" defTabSz="457189" rtl="0" fontAlgn="base">
        <a:spcBef>
          <a:spcPct val="0"/>
        </a:spcBef>
        <a:spcAft>
          <a:spcPct val="0"/>
        </a:spcAft>
        <a:defRPr sz="3200" b="1">
          <a:solidFill>
            <a:srgbClr val="00A6D6"/>
          </a:solidFill>
          <a:latin typeface="Calibri" pitchFamily="34" charset="0"/>
        </a:defRPr>
      </a:lvl2pPr>
      <a:lvl3pPr algn="l" defTabSz="457189" rtl="0" fontAlgn="base">
        <a:spcBef>
          <a:spcPct val="0"/>
        </a:spcBef>
        <a:spcAft>
          <a:spcPct val="0"/>
        </a:spcAft>
        <a:defRPr sz="3200" b="1">
          <a:solidFill>
            <a:srgbClr val="00A6D6"/>
          </a:solidFill>
          <a:latin typeface="Calibri" pitchFamily="34" charset="0"/>
        </a:defRPr>
      </a:lvl3pPr>
      <a:lvl4pPr algn="l" defTabSz="457189" rtl="0" fontAlgn="base">
        <a:spcBef>
          <a:spcPct val="0"/>
        </a:spcBef>
        <a:spcAft>
          <a:spcPct val="0"/>
        </a:spcAft>
        <a:defRPr sz="3200" b="1">
          <a:solidFill>
            <a:srgbClr val="00A6D6"/>
          </a:solidFill>
          <a:latin typeface="Calibri" pitchFamily="34" charset="0"/>
        </a:defRPr>
      </a:lvl4pPr>
      <a:lvl5pPr algn="l" defTabSz="457189" rtl="0" fontAlgn="base">
        <a:spcBef>
          <a:spcPct val="0"/>
        </a:spcBef>
        <a:spcAft>
          <a:spcPct val="0"/>
        </a:spcAft>
        <a:defRPr sz="3200" b="1">
          <a:solidFill>
            <a:srgbClr val="00A6D6"/>
          </a:solidFill>
          <a:latin typeface="Calibri" pitchFamily="34" charset="0"/>
        </a:defRPr>
      </a:lvl5pPr>
      <a:lvl6pPr marL="457189" algn="l" defTabSz="457189" rtl="0" fontAlgn="base">
        <a:spcBef>
          <a:spcPct val="0"/>
        </a:spcBef>
        <a:spcAft>
          <a:spcPct val="0"/>
        </a:spcAft>
        <a:defRPr sz="3200" b="1">
          <a:solidFill>
            <a:srgbClr val="00A6D6"/>
          </a:solidFill>
          <a:latin typeface="Calibri" pitchFamily="34" charset="0"/>
        </a:defRPr>
      </a:lvl6pPr>
      <a:lvl7pPr marL="914378" algn="l" defTabSz="457189" rtl="0" fontAlgn="base">
        <a:spcBef>
          <a:spcPct val="0"/>
        </a:spcBef>
        <a:spcAft>
          <a:spcPct val="0"/>
        </a:spcAft>
        <a:defRPr sz="3200" b="1">
          <a:solidFill>
            <a:srgbClr val="00A6D6"/>
          </a:solidFill>
          <a:latin typeface="Calibri" pitchFamily="34" charset="0"/>
        </a:defRPr>
      </a:lvl7pPr>
      <a:lvl8pPr marL="1371566" algn="l" defTabSz="457189" rtl="0" fontAlgn="base">
        <a:spcBef>
          <a:spcPct val="0"/>
        </a:spcBef>
        <a:spcAft>
          <a:spcPct val="0"/>
        </a:spcAft>
        <a:defRPr sz="3200" b="1">
          <a:solidFill>
            <a:srgbClr val="00A6D6"/>
          </a:solidFill>
          <a:latin typeface="Calibri" pitchFamily="34" charset="0"/>
        </a:defRPr>
      </a:lvl8pPr>
      <a:lvl9pPr marL="1828754" algn="l" defTabSz="457189" rtl="0" fontAlgn="base">
        <a:spcBef>
          <a:spcPct val="0"/>
        </a:spcBef>
        <a:spcAft>
          <a:spcPct val="0"/>
        </a:spcAft>
        <a:defRPr sz="3200" b="1">
          <a:solidFill>
            <a:srgbClr val="00A6D6"/>
          </a:solidFill>
          <a:latin typeface="Calibri" pitchFamily="34" charset="0"/>
        </a:defRPr>
      </a:lvl9pPr>
    </p:titleStyle>
    <p:bodyStyle>
      <a:lvl1pPr indent="-342892" algn="l" defTabSz="457189" rtl="0" fontAlgn="base">
        <a:spcBef>
          <a:spcPct val="20000"/>
        </a:spcBef>
        <a:spcAft>
          <a:spcPct val="0"/>
        </a:spcAft>
        <a:buFont typeface="Arial" charset="0"/>
        <a:defRPr sz="2400" kern="1200">
          <a:solidFill>
            <a:srgbClr val="808080"/>
          </a:solidFill>
          <a:latin typeface="Trebuchet MS"/>
          <a:ea typeface="+mn-ea"/>
          <a:cs typeface="Trebuchet MS"/>
        </a:defRPr>
      </a:lvl1pPr>
      <a:lvl2pPr marL="742931" indent="-285743"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2pPr>
      <a:lvl3pPr marL="1142972" indent="-228594"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3pPr>
      <a:lvl4pPr marL="1600160"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4pPr>
      <a:lvl5pPr marL="2057348"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1"/>
            <a:ext cx="9144000" cy="184045"/>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0" name="Rectangle 14"/>
          <p:cNvSpPr/>
          <p:nvPr userDrawn="1"/>
        </p:nvSpPr>
        <p:spPr>
          <a:xfrm>
            <a:off x="1" y="1"/>
            <a:ext cx="1932560" cy="184045"/>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1" name="Rectangle 15"/>
          <p:cNvSpPr/>
          <p:nvPr userDrawn="1"/>
        </p:nvSpPr>
        <p:spPr>
          <a:xfrm>
            <a:off x="3658618" y="-1"/>
            <a:ext cx="5485383" cy="184047"/>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2"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5" name="Tijdelijke aanduiding voor tekst 2"/>
          <p:cNvSpPr>
            <a:spLocks noGrp="1"/>
          </p:cNvSpPr>
          <p:nvPr>
            <p:ph type="body"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441565480"/>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Lst>
  <p:timing>
    <p:tnLst>
      <p:par>
        <p:cTn id="1" dur="indefinite" restart="never" nodeType="tmRoot"/>
      </p:par>
    </p:tnLst>
  </p:timing>
  <p:txStyles>
    <p:titleStyle>
      <a:lvl1pPr algn="l" defTabSz="457189" rtl="0" fontAlgn="base">
        <a:spcBef>
          <a:spcPct val="0"/>
        </a:spcBef>
        <a:spcAft>
          <a:spcPct val="0"/>
        </a:spcAft>
        <a:defRPr sz="3400" b="0" i="0" kern="1200">
          <a:solidFill>
            <a:srgbClr val="ED7C00"/>
          </a:solidFill>
          <a:latin typeface="Trebuchet MS"/>
          <a:ea typeface="+mj-ea"/>
          <a:cs typeface="Trebuchet MS"/>
        </a:defRPr>
      </a:lvl1pPr>
      <a:lvl2pPr algn="l" defTabSz="457189" rtl="0" fontAlgn="base">
        <a:spcBef>
          <a:spcPct val="0"/>
        </a:spcBef>
        <a:spcAft>
          <a:spcPct val="0"/>
        </a:spcAft>
        <a:defRPr sz="3200" b="1">
          <a:solidFill>
            <a:srgbClr val="00A6D6"/>
          </a:solidFill>
          <a:latin typeface="Calibri" pitchFamily="34" charset="0"/>
        </a:defRPr>
      </a:lvl2pPr>
      <a:lvl3pPr algn="l" defTabSz="457189" rtl="0" fontAlgn="base">
        <a:spcBef>
          <a:spcPct val="0"/>
        </a:spcBef>
        <a:spcAft>
          <a:spcPct val="0"/>
        </a:spcAft>
        <a:defRPr sz="3200" b="1">
          <a:solidFill>
            <a:srgbClr val="00A6D6"/>
          </a:solidFill>
          <a:latin typeface="Calibri" pitchFamily="34" charset="0"/>
        </a:defRPr>
      </a:lvl3pPr>
      <a:lvl4pPr algn="l" defTabSz="457189" rtl="0" fontAlgn="base">
        <a:spcBef>
          <a:spcPct val="0"/>
        </a:spcBef>
        <a:spcAft>
          <a:spcPct val="0"/>
        </a:spcAft>
        <a:defRPr sz="3200" b="1">
          <a:solidFill>
            <a:srgbClr val="00A6D6"/>
          </a:solidFill>
          <a:latin typeface="Calibri" pitchFamily="34" charset="0"/>
        </a:defRPr>
      </a:lvl4pPr>
      <a:lvl5pPr algn="l" defTabSz="457189" rtl="0" fontAlgn="base">
        <a:spcBef>
          <a:spcPct val="0"/>
        </a:spcBef>
        <a:spcAft>
          <a:spcPct val="0"/>
        </a:spcAft>
        <a:defRPr sz="3200" b="1">
          <a:solidFill>
            <a:srgbClr val="00A6D6"/>
          </a:solidFill>
          <a:latin typeface="Calibri" pitchFamily="34" charset="0"/>
        </a:defRPr>
      </a:lvl5pPr>
      <a:lvl6pPr marL="457189" algn="l" defTabSz="457189" rtl="0" fontAlgn="base">
        <a:spcBef>
          <a:spcPct val="0"/>
        </a:spcBef>
        <a:spcAft>
          <a:spcPct val="0"/>
        </a:spcAft>
        <a:defRPr sz="3200" b="1">
          <a:solidFill>
            <a:srgbClr val="00A6D6"/>
          </a:solidFill>
          <a:latin typeface="Calibri" pitchFamily="34" charset="0"/>
        </a:defRPr>
      </a:lvl6pPr>
      <a:lvl7pPr marL="914378" algn="l" defTabSz="457189" rtl="0" fontAlgn="base">
        <a:spcBef>
          <a:spcPct val="0"/>
        </a:spcBef>
        <a:spcAft>
          <a:spcPct val="0"/>
        </a:spcAft>
        <a:defRPr sz="3200" b="1">
          <a:solidFill>
            <a:srgbClr val="00A6D6"/>
          </a:solidFill>
          <a:latin typeface="Calibri" pitchFamily="34" charset="0"/>
        </a:defRPr>
      </a:lvl7pPr>
      <a:lvl8pPr marL="1371566" algn="l" defTabSz="457189" rtl="0" fontAlgn="base">
        <a:spcBef>
          <a:spcPct val="0"/>
        </a:spcBef>
        <a:spcAft>
          <a:spcPct val="0"/>
        </a:spcAft>
        <a:defRPr sz="3200" b="1">
          <a:solidFill>
            <a:srgbClr val="00A6D6"/>
          </a:solidFill>
          <a:latin typeface="Calibri" pitchFamily="34" charset="0"/>
        </a:defRPr>
      </a:lvl8pPr>
      <a:lvl9pPr marL="1828754" algn="l" defTabSz="457189" rtl="0" fontAlgn="base">
        <a:spcBef>
          <a:spcPct val="0"/>
        </a:spcBef>
        <a:spcAft>
          <a:spcPct val="0"/>
        </a:spcAft>
        <a:defRPr sz="3200" b="1">
          <a:solidFill>
            <a:srgbClr val="00A6D6"/>
          </a:solidFill>
          <a:latin typeface="Calibri" pitchFamily="34" charset="0"/>
        </a:defRPr>
      </a:lvl9pPr>
    </p:titleStyle>
    <p:bodyStyle>
      <a:lvl1pPr indent="-342892" algn="l" defTabSz="457189" rtl="0" fontAlgn="base">
        <a:spcBef>
          <a:spcPct val="20000"/>
        </a:spcBef>
        <a:spcAft>
          <a:spcPct val="0"/>
        </a:spcAft>
        <a:buFont typeface="Arial" charset="0"/>
        <a:defRPr sz="2400" kern="1200">
          <a:solidFill>
            <a:srgbClr val="808080"/>
          </a:solidFill>
          <a:latin typeface="Trebuchet MS"/>
          <a:ea typeface="+mn-ea"/>
          <a:cs typeface="Trebuchet MS"/>
        </a:defRPr>
      </a:lvl1pPr>
      <a:lvl2pPr marL="742931" indent="-285743"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2pPr>
      <a:lvl3pPr marL="1142972" indent="-228594"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3pPr>
      <a:lvl4pPr marL="1600160"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4pPr>
      <a:lvl5pPr marL="2057348"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9175750" cy="7090352"/>
          </a:xfrm>
          <a:prstGeom prst="rect">
            <a:avLst/>
          </a:prstGeom>
        </p:spPr>
      </p:pic>
    </p:spTree>
    <p:extLst>
      <p:ext uri="{BB962C8B-B14F-4D97-AF65-F5344CB8AC3E}">
        <p14:creationId xmlns:p14="http://schemas.microsoft.com/office/powerpoint/2010/main" val="2671724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457200" y="6356522"/>
            <a:ext cx="2133360" cy="364679"/>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900" b="0" i="0" u="none" strike="noStrike" kern="1200" cap="none" spc="0">
                <a:solidFill>
                  <a:srgbClr val="8B8B8B"/>
                </a:solidFill>
                <a:latin typeface="Calibri"/>
                <a:ea typeface="DejaVu Sans" pitchFamily="2"/>
                <a:cs typeface="DejaVu Sans" pitchFamily="2"/>
              </a:defRPr>
            </a:lvl1pPr>
          </a:lstStyle>
          <a:p>
            <a:fld id="{AD9637AF-00E8-4E8E-80FD-A4D872D66332}" type="datetime1">
              <a:rPr lang="en-US">
                <a:sym typeface="Arial"/>
              </a:rPr>
              <a:pPr/>
              <a:t>2/2/2023</a:t>
            </a:fld>
            <a:endParaRPr>
              <a:sym typeface="Arial"/>
            </a:endParaRPr>
          </a:p>
        </p:txBody>
      </p:sp>
      <p:sp>
        <p:nvSpPr>
          <p:cNvPr id="3" name="Footer Placeholder 2"/>
          <p:cNvSpPr txBox="1">
            <a:spLocks noGrp="1"/>
          </p:cNvSpPr>
          <p:nvPr>
            <p:ph type="ftr" sz="quarter" idx="3"/>
          </p:nvPr>
        </p:nvSpPr>
        <p:spPr>
          <a:xfrm>
            <a:off x="3124079" y="6356522"/>
            <a:ext cx="2895120" cy="364679"/>
          </a:xfrm>
          <a:prstGeom prst="rect">
            <a:avLst/>
          </a:prstGeom>
          <a:noFill/>
          <a:ln>
            <a:noFill/>
          </a:ln>
        </p:spPr>
        <p:txBody>
          <a:bodyPr wrap="square" lIns="91440" tIns="45720" rIns="91440" bIns="45720" anchor="ctr" anchorCtr="0">
            <a:noAutofit/>
          </a:bodyPr>
          <a:lstStyle>
            <a:lvl1pPr lvl="0" rtl="0" hangingPunct="0">
              <a:buNone/>
              <a:tabLst/>
              <a:defRPr lang="en-US" sz="1800" kern="1200">
                <a:latin typeface="Liberation Serif" pitchFamily="18"/>
                <a:ea typeface="DejaVu Sans" pitchFamily="2"/>
                <a:cs typeface="DejaVu Sans" pitchFamily="2"/>
              </a:defRPr>
            </a:lvl1pPr>
          </a:lstStyle>
          <a:p>
            <a:endParaRPr>
              <a:solidFill>
                <a:prstClr val="black"/>
              </a:solidFill>
              <a:sym typeface="Arial"/>
            </a:endParaRPr>
          </a:p>
        </p:txBody>
      </p:sp>
      <p:sp>
        <p:nvSpPr>
          <p:cNvPr id="4" name="Slide Number Placeholder 3"/>
          <p:cNvSpPr txBox="1">
            <a:spLocks noGrp="1"/>
          </p:cNvSpPr>
          <p:nvPr>
            <p:ph type="sldNum" sz="quarter" idx="4"/>
          </p:nvPr>
        </p:nvSpPr>
        <p:spPr>
          <a:xfrm>
            <a:off x="6553080" y="6356522"/>
            <a:ext cx="2133360" cy="364679"/>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900" b="0" i="0" u="none" strike="noStrike" kern="1200" cap="none" spc="0">
                <a:solidFill>
                  <a:srgbClr val="8B8B8B"/>
                </a:solidFill>
                <a:latin typeface="Calibri"/>
                <a:ea typeface="DejaVu Sans" pitchFamily="2"/>
                <a:cs typeface="DejaVu Sans" pitchFamily="2"/>
              </a:defRPr>
            </a:lvl1pPr>
          </a:lstStyle>
          <a:p>
            <a:fld id="{731B422D-1A51-4381-8674-25EA4EE7E223}" type="slidenum">
              <a:rPr>
                <a:sym typeface="Arial"/>
              </a:rPr>
              <a:pPr/>
              <a:t>‹#›</a:t>
            </a:fld>
            <a:endParaRPr>
              <a:sym typeface="Arial"/>
            </a:endParaRPr>
          </a:p>
        </p:txBody>
      </p:sp>
      <p:sp>
        <p:nvSpPr>
          <p:cNvPr id="5" name="Title Placeholder 4"/>
          <p:cNvSpPr txBox="1">
            <a:spLocks noGrp="1"/>
          </p:cNvSpPr>
          <p:nvPr>
            <p:ph type="title"/>
          </p:nvPr>
        </p:nvSpPr>
        <p:spPr>
          <a:xfrm>
            <a:off x="457200" y="273600"/>
            <a:ext cx="8229240" cy="11448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457200" y="1604522"/>
            <a:ext cx="8229240" cy="3977279"/>
          </a:xfrm>
          <a:prstGeom prst="rect">
            <a:avLst/>
          </a:prstGeom>
          <a:noFill/>
          <a:ln>
            <a:noFill/>
          </a:ln>
        </p:spPr>
        <p:txBody>
          <a:bodyPr vert="horz"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40473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rtl="0" hangingPunct="1">
        <a:lnSpc>
          <a:spcPct val="100000"/>
        </a:lnSpc>
        <a:tabLst/>
        <a:defRPr lang="en-US" sz="135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1063"/>
        </a:spcAft>
        <a:tabLst/>
        <a:defRPr lang="en-US" sz="2400" b="0" i="0" u="none" strike="noStrike" kern="1200" cap="none" spc="0">
          <a:ln>
            <a:noFill/>
          </a:ln>
          <a:solidFill>
            <a:srgbClr val="000000"/>
          </a:solidFill>
          <a:latin typeface="Calibri"/>
          <a:ea typeface="Microsoft YaHei" pitchFamily="2"/>
          <a:cs typeface="Mangal" pitchFamily="2"/>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60" y="992640"/>
            <a:ext cx="8520480" cy="2736960"/>
          </a:xfrm>
          <a:prstGeom prst="rect">
            <a:avLst/>
          </a:prstGeom>
          <a:noFill/>
          <a:ln>
            <a:noFill/>
          </a:ln>
        </p:spPr>
        <p:txBody>
          <a:bodyPr spcFirstLastPara="1" wrap="square" lIns="91425" tIns="91425" rIns="91425" bIns="91425" anchor="b" anchorCtr="1">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p1"/>
          <p:cNvSpPr txBox="1">
            <a:spLocks noGrp="1"/>
          </p:cNvSpPr>
          <p:nvPr>
            <p:ph type="sldNum" idx="12"/>
          </p:nvPr>
        </p:nvSpPr>
        <p:spPr>
          <a:xfrm>
            <a:off x="8472600" y="6217440"/>
            <a:ext cx="548640" cy="52464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buNone/>
              <a:defRPr sz="1000" b="0" i="0" u="none" strike="noStrike" cap="none">
                <a:solidFill>
                  <a:srgbClr val="595959"/>
                </a:solidFill>
                <a:latin typeface="Arial"/>
                <a:ea typeface="Arial"/>
                <a:cs typeface="Arial"/>
                <a:sym typeface="Arial"/>
              </a:defRPr>
            </a:lvl9pPr>
          </a:lstStyle>
          <a:p>
            <a:pPr>
              <a:buClr>
                <a:srgbClr val="000000"/>
              </a:buClr>
              <a:buFont typeface="Arial"/>
              <a:buNone/>
            </a:pPr>
            <a:fld id="{00000000-1234-1234-1234-123412341234}" type="slidenum">
              <a:rPr lang="en-GB" kern="0"/>
              <a:pPr>
                <a:buClr>
                  <a:srgbClr val="000000"/>
                </a:buClr>
                <a:buFont typeface="Arial"/>
                <a:buNone/>
              </a:pPr>
              <a:t>‹#›</a:t>
            </a:fld>
            <a:endParaRPr kern="0">
              <a:solidFill>
                <a:srgbClr val="000000"/>
              </a:solidFill>
              <a:latin typeface="Times New Roman"/>
              <a:ea typeface="Times New Roman"/>
              <a:cs typeface="Times New Roman"/>
              <a:sym typeface="Times New Roman"/>
            </a:endParaRPr>
          </a:p>
        </p:txBody>
      </p:sp>
      <p:sp>
        <p:nvSpPr>
          <p:cNvPr id="8" name="Google Shape;8;p1"/>
          <p:cNvSpPr txBox="1">
            <a:spLocks noGrp="1"/>
          </p:cNvSpPr>
          <p:nvPr>
            <p:ph type="body" idx="1"/>
          </p:nvPr>
        </p:nvSpPr>
        <p:spPr>
          <a:xfrm>
            <a:off x="457200" y="1604640"/>
            <a:ext cx="8229240" cy="39768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1730880905"/>
      </p:ext>
    </p:extLst>
  </p:cSld>
  <p:clrMap bg1="lt1" tx1="dk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3"/>
          </p:nvPr>
        </p:nvSpPr>
        <p:spPr>
          <a:xfrm>
            <a:off x="628650" y="6356351"/>
            <a:ext cx="7378529" cy="365125"/>
          </a:xfrm>
          <a:prstGeom prst="rect">
            <a:avLst/>
          </a:prstGeom>
        </p:spPr>
        <p:txBody>
          <a:bodyPr vert="horz" lIns="91440" tIns="45720" rIns="91440" bIns="45720" rtlCol="0" anchor="ctr"/>
          <a:lstStyle>
            <a:lvl1pPr algn="ctr">
              <a:defRPr sz="900">
                <a:solidFill>
                  <a:schemeClr val="tx1">
                    <a:tint val="75000"/>
                  </a:schemeClr>
                </a:solidFill>
                <a:latin typeface="+mj-lt"/>
              </a:defRPr>
            </a:lvl1pPr>
          </a:lstStyle>
          <a:p>
            <a:pPr defTabSz="342900"/>
            <a:r>
              <a:rPr lang="en-GB" altLang="ko-KR" smtClean="0">
                <a:solidFill>
                  <a:srgbClr val="222080">
                    <a:tint val="75000"/>
                  </a:srgbClr>
                </a:solidFill>
              </a:rPr>
              <a:t>Evidence Based Policymaking in Europe Summit: 2021 | Dec 9-10, 2021</a:t>
            </a:r>
            <a:endParaRPr lang="ko-KR" altLang="en-US" dirty="0">
              <a:solidFill>
                <a:srgbClr val="222080">
                  <a:tint val="75000"/>
                </a:srgbClr>
              </a:solidFill>
            </a:endParaRPr>
          </a:p>
        </p:txBody>
      </p:sp>
      <p:sp>
        <p:nvSpPr>
          <p:cNvPr id="6" name="Slide Number Placeholder 5"/>
          <p:cNvSpPr>
            <a:spLocks noGrp="1"/>
          </p:cNvSpPr>
          <p:nvPr>
            <p:ph type="sldNum" sz="quarter" idx="4"/>
          </p:nvPr>
        </p:nvSpPr>
        <p:spPr>
          <a:xfrm>
            <a:off x="8136924" y="6356351"/>
            <a:ext cx="37842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BB5D696C-7C4B-4748-AD7A-B30C297BC295}" type="slidenum">
              <a:rPr lang="ko-KR" altLang="en-US" smtClean="0">
                <a:solidFill>
                  <a:srgbClr val="222080">
                    <a:tint val="75000"/>
                  </a:srgbClr>
                </a:solidFill>
              </a:rPr>
              <a:pPr defTabSz="342900"/>
              <a:t>‹#›</a:t>
            </a:fld>
            <a:endParaRPr lang="ko-KR" altLang="en-US">
              <a:solidFill>
                <a:srgbClr val="222080">
                  <a:tint val="75000"/>
                </a:srgbClr>
              </a:solidFill>
            </a:endParaRPr>
          </a:p>
        </p:txBody>
      </p:sp>
    </p:spTree>
    <p:extLst>
      <p:ext uri="{BB962C8B-B14F-4D97-AF65-F5344CB8AC3E}">
        <p14:creationId xmlns:p14="http://schemas.microsoft.com/office/powerpoint/2010/main" val="1635817690"/>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 id="2147483986" r:id="rId27"/>
    <p:sldLayoutId id="2147483987" r:id="rId28"/>
    <p:sldLayoutId id="2147483988" r:id="rId29"/>
    <p:sldLayoutId id="2147483989" r:id="rId30"/>
    <p:sldLayoutId id="2147483990" r:id="rId31"/>
    <p:sldLayoutId id="2147483991" r:id="rId32"/>
    <p:sldLayoutId id="2147483992" r:id="rId33"/>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SzPts val="2800"/>
              <a:buFont typeface="Oswald"/>
              <a:buNone/>
              <a:defRPr sz="2800">
                <a:latin typeface="Oswald"/>
                <a:ea typeface="Oswald"/>
                <a:cs typeface="Oswald"/>
                <a:sym typeface="Oswa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swald Light"/>
              <a:buChar char="●"/>
              <a:defRPr sz="1800">
                <a:solidFill>
                  <a:schemeClr val="dk2"/>
                </a:solidFill>
                <a:latin typeface="Oswald Light"/>
                <a:ea typeface="Oswald Light"/>
                <a:cs typeface="Oswald Light"/>
                <a:sym typeface="Oswald Light"/>
              </a:defRPr>
            </a:lvl1pPr>
            <a:lvl2pPr marL="914400" lvl="1" indent="-317500">
              <a:lnSpc>
                <a:spcPct val="115000"/>
              </a:lnSpc>
              <a:spcBef>
                <a:spcPts val="0"/>
              </a:spcBef>
              <a:spcAft>
                <a:spcPts val="0"/>
              </a:spcAft>
              <a:buClr>
                <a:schemeClr val="dk2"/>
              </a:buClr>
              <a:buSzPts val="1400"/>
              <a:buFont typeface="Oswald Light"/>
              <a:buChar char="○"/>
              <a:defRPr>
                <a:solidFill>
                  <a:schemeClr val="dk2"/>
                </a:solidFill>
                <a:latin typeface="Oswald Light"/>
                <a:ea typeface="Oswald Light"/>
                <a:cs typeface="Oswald Light"/>
                <a:sym typeface="Oswald Light"/>
              </a:defRPr>
            </a:lvl2pPr>
            <a:lvl3pPr marL="1371600" lvl="2" indent="-317500">
              <a:lnSpc>
                <a:spcPct val="115000"/>
              </a:lnSpc>
              <a:spcBef>
                <a:spcPts val="0"/>
              </a:spcBef>
              <a:spcAft>
                <a:spcPts val="0"/>
              </a:spcAft>
              <a:buClr>
                <a:schemeClr val="dk2"/>
              </a:buClr>
              <a:buSzPts val="1400"/>
              <a:buFont typeface="Oswald Light"/>
              <a:buChar char="■"/>
              <a:defRPr>
                <a:solidFill>
                  <a:schemeClr val="dk2"/>
                </a:solidFill>
                <a:latin typeface="Oswald Light"/>
                <a:ea typeface="Oswald Light"/>
                <a:cs typeface="Oswald Light"/>
                <a:sym typeface="Oswald Light"/>
              </a:defRPr>
            </a:lvl3pPr>
            <a:lvl4pPr marL="1828800" lvl="3" indent="-317500">
              <a:lnSpc>
                <a:spcPct val="115000"/>
              </a:lnSpc>
              <a:spcBef>
                <a:spcPts val="0"/>
              </a:spcBef>
              <a:spcAft>
                <a:spcPts val="0"/>
              </a:spcAft>
              <a:buClr>
                <a:schemeClr val="dk2"/>
              </a:buClr>
              <a:buSzPts val="1400"/>
              <a:buFont typeface="Oswald Light"/>
              <a:buChar char="●"/>
              <a:defRPr>
                <a:solidFill>
                  <a:schemeClr val="dk2"/>
                </a:solidFill>
                <a:latin typeface="Oswald Light"/>
                <a:ea typeface="Oswald Light"/>
                <a:cs typeface="Oswald Light"/>
                <a:sym typeface="Oswald Light"/>
              </a:defRPr>
            </a:lvl4pPr>
            <a:lvl5pPr marL="2286000" lvl="4" indent="-317500">
              <a:lnSpc>
                <a:spcPct val="115000"/>
              </a:lnSpc>
              <a:spcBef>
                <a:spcPts val="0"/>
              </a:spcBef>
              <a:spcAft>
                <a:spcPts val="0"/>
              </a:spcAft>
              <a:buClr>
                <a:schemeClr val="dk2"/>
              </a:buClr>
              <a:buSzPts val="1400"/>
              <a:buFont typeface="Oswald Light"/>
              <a:buChar char="○"/>
              <a:defRPr>
                <a:solidFill>
                  <a:schemeClr val="dk2"/>
                </a:solidFill>
                <a:latin typeface="Oswald Light"/>
                <a:ea typeface="Oswald Light"/>
                <a:cs typeface="Oswald Light"/>
                <a:sym typeface="Oswald Light"/>
              </a:defRPr>
            </a:lvl5pPr>
            <a:lvl6pPr marL="2743200" lvl="5" indent="-317500">
              <a:lnSpc>
                <a:spcPct val="115000"/>
              </a:lnSpc>
              <a:spcBef>
                <a:spcPts val="0"/>
              </a:spcBef>
              <a:spcAft>
                <a:spcPts val="0"/>
              </a:spcAft>
              <a:buClr>
                <a:schemeClr val="dk2"/>
              </a:buClr>
              <a:buSzPts val="1400"/>
              <a:buFont typeface="Oswald Light"/>
              <a:buChar char="■"/>
              <a:defRPr>
                <a:solidFill>
                  <a:schemeClr val="dk2"/>
                </a:solidFill>
                <a:latin typeface="Oswald Light"/>
                <a:ea typeface="Oswald Light"/>
                <a:cs typeface="Oswald Light"/>
                <a:sym typeface="Oswald Light"/>
              </a:defRPr>
            </a:lvl6pPr>
            <a:lvl7pPr marL="3200400" lvl="6" indent="-317500">
              <a:lnSpc>
                <a:spcPct val="115000"/>
              </a:lnSpc>
              <a:spcBef>
                <a:spcPts val="0"/>
              </a:spcBef>
              <a:spcAft>
                <a:spcPts val="0"/>
              </a:spcAft>
              <a:buClr>
                <a:schemeClr val="dk2"/>
              </a:buClr>
              <a:buSzPts val="1400"/>
              <a:buFont typeface="Oswald Light"/>
              <a:buChar char="●"/>
              <a:defRPr>
                <a:solidFill>
                  <a:schemeClr val="dk2"/>
                </a:solidFill>
                <a:latin typeface="Oswald Light"/>
                <a:ea typeface="Oswald Light"/>
                <a:cs typeface="Oswald Light"/>
                <a:sym typeface="Oswald Light"/>
              </a:defRPr>
            </a:lvl7pPr>
            <a:lvl8pPr marL="3657600" lvl="7" indent="-317500">
              <a:lnSpc>
                <a:spcPct val="115000"/>
              </a:lnSpc>
              <a:spcBef>
                <a:spcPts val="0"/>
              </a:spcBef>
              <a:spcAft>
                <a:spcPts val="0"/>
              </a:spcAft>
              <a:buClr>
                <a:schemeClr val="dk2"/>
              </a:buClr>
              <a:buSzPts val="1400"/>
              <a:buFont typeface="Oswald Light"/>
              <a:buChar char="○"/>
              <a:defRPr>
                <a:solidFill>
                  <a:schemeClr val="dk2"/>
                </a:solidFill>
                <a:latin typeface="Oswald Light"/>
                <a:ea typeface="Oswald Light"/>
                <a:cs typeface="Oswald Light"/>
                <a:sym typeface="Oswald Light"/>
              </a:defRPr>
            </a:lvl8pPr>
            <a:lvl9pPr marL="4114800" lvl="8" indent="-317500">
              <a:lnSpc>
                <a:spcPct val="115000"/>
              </a:lnSpc>
              <a:spcBef>
                <a:spcPts val="0"/>
              </a:spcBef>
              <a:spcAft>
                <a:spcPts val="0"/>
              </a:spcAft>
              <a:buClr>
                <a:schemeClr val="dk2"/>
              </a:buClr>
              <a:buSzPts val="1400"/>
              <a:buFont typeface="Oswald Light"/>
              <a:buChar char="■"/>
              <a:defRPr>
                <a:solidFill>
                  <a:schemeClr val="dk2"/>
                </a:solidFill>
                <a:latin typeface="Oswald Light"/>
                <a:ea typeface="Oswald Light"/>
                <a:cs typeface="Oswald Light"/>
                <a:sym typeface="Oswald Light"/>
              </a:defRPr>
            </a:lvl9pPr>
          </a:lstStyle>
          <a:p>
            <a:endParaRPr/>
          </a:p>
        </p:txBody>
      </p:sp>
      <p:sp>
        <p:nvSpPr>
          <p:cNvPr id="8" name="Google Shape;8;p1"/>
          <p:cNvSpPr/>
          <p:nvPr/>
        </p:nvSpPr>
        <p:spPr>
          <a:xfrm>
            <a:off x="0" y="5868200"/>
            <a:ext cx="9144000" cy="989600"/>
          </a:xfrm>
          <a:prstGeom prst="rect">
            <a:avLst/>
          </a:prstGeom>
          <a:solidFill>
            <a:srgbClr val="0066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9" name="Google Shape;9;p1"/>
          <p:cNvPicPr preferRelativeResize="0"/>
          <p:nvPr/>
        </p:nvPicPr>
        <p:blipFill>
          <a:blip r:embed="rId12">
            <a:alphaModFix/>
          </a:blip>
          <a:stretch>
            <a:fillRect/>
          </a:stretch>
        </p:blipFill>
        <p:spPr>
          <a:xfrm>
            <a:off x="8435739" y="5981200"/>
            <a:ext cx="599639" cy="763603"/>
          </a:xfrm>
          <a:prstGeom prst="rect">
            <a:avLst/>
          </a:prstGeom>
          <a:noFill/>
          <a:ln>
            <a:noFill/>
          </a:ln>
        </p:spPr>
      </p:pic>
    </p:spTree>
    <p:extLst>
      <p:ext uri="{BB962C8B-B14F-4D97-AF65-F5344CB8AC3E}">
        <p14:creationId xmlns:p14="http://schemas.microsoft.com/office/powerpoint/2010/main" val="584952196"/>
      </p:ext>
    </p:extLst>
  </p:cSld>
  <p:clrMap bg1="lt1" tx1="dk1" bg2="dk2"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628650" y="6356351"/>
            <a:ext cx="7378529" cy="365125"/>
          </a:xfrm>
          <a:prstGeom prst="rect">
            <a:avLst/>
          </a:prstGeom>
        </p:spPr>
        <p:txBody>
          <a:bodyPr vert="horz" lIns="91440" tIns="45720" rIns="91440" bIns="45720" rtlCol="0" anchor="ctr"/>
          <a:lstStyle>
            <a:lvl1pPr algn="ctr">
              <a:defRPr sz="900">
                <a:solidFill>
                  <a:schemeClr val="tx1">
                    <a:tint val="75000"/>
                  </a:schemeClr>
                </a:solidFill>
                <a:latin typeface="+mj-lt"/>
              </a:defRPr>
            </a:lvl1pPr>
          </a:lstStyle>
          <a:p>
            <a:pPr defTabSz="342900"/>
            <a:r>
              <a:rPr lang="en-GB" altLang="ko-KR" smtClean="0">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Slide Number Placeholder 5"/>
          <p:cNvSpPr>
            <a:spLocks noGrp="1"/>
          </p:cNvSpPr>
          <p:nvPr>
            <p:ph type="sldNum" sz="quarter" idx="4"/>
          </p:nvPr>
        </p:nvSpPr>
        <p:spPr>
          <a:xfrm>
            <a:off x="8136924" y="6356351"/>
            <a:ext cx="37842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BB5D696C-7C4B-4748-AD7A-B30C297BC295}" type="slidenum">
              <a:rPr lang="ko-KR" altLang="en-US" smtClean="0">
                <a:solidFill>
                  <a:srgbClr val="222080">
                    <a:tint val="75000"/>
                  </a:srgbClr>
                </a:solidFill>
              </a:rPr>
              <a:pPr defTabSz="342900"/>
              <a:t>‹#›</a:t>
            </a:fld>
            <a:endParaRPr lang="ko-KR" altLang="en-US">
              <a:solidFill>
                <a:srgbClr val="222080">
                  <a:tint val="75000"/>
                </a:srgbClr>
              </a:solidFill>
            </a:endParaRPr>
          </a:p>
        </p:txBody>
      </p:sp>
    </p:spTree>
    <p:extLst>
      <p:ext uri="{BB962C8B-B14F-4D97-AF65-F5344CB8AC3E}">
        <p14:creationId xmlns:p14="http://schemas.microsoft.com/office/powerpoint/2010/main" val="3121158934"/>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 id="2147484032" r:id="rId28"/>
    <p:sldLayoutId id="2147484033" r:id="rId29"/>
    <p:sldLayoutId id="2147484034" r:id="rId30"/>
    <p:sldLayoutId id="2147484035" r:id="rId31"/>
    <p:sldLayoutId id="2147484036" r:id="rId32"/>
    <p:sldLayoutId id="2147484037" r:id="rId33"/>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628650" y="6356351"/>
            <a:ext cx="7378529" cy="365125"/>
          </a:xfrm>
          <a:prstGeom prst="rect">
            <a:avLst/>
          </a:prstGeom>
        </p:spPr>
        <p:txBody>
          <a:bodyPr vert="horz" lIns="91440" tIns="45720" rIns="91440" bIns="45720" rtlCol="0" anchor="ctr"/>
          <a:lstStyle>
            <a:lvl1pPr algn="ctr">
              <a:defRPr sz="900">
                <a:solidFill>
                  <a:schemeClr val="tx1">
                    <a:tint val="75000"/>
                  </a:schemeClr>
                </a:solidFill>
                <a:latin typeface="+mj-lt"/>
              </a:defRPr>
            </a:lvl1pPr>
          </a:lstStyle>
          <a:p>
            <a:pPr defTabSz="342900"/>
            <a:r>
              <a:rPr lang="en-GB" altLang="ko-KR" smtClean="0">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Slide Number Placeholder 5"/>
          <p:cNvSpPr>
            <a:spLocks noGrp="1"/>
          </p:cNvSpPr>
          <p:nvPr>
            <p:ph type="sldNum" sz="quarter" idx="4"/>
          </p:nvPr>
        </p:nvSpPr>
        <p:spPr>
          <a:xfrm>
            <a:off x="8136924" y="6356351"/>
            <a:ext cx="37842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BB5D696C-7C4B-4748-AD7A-B30C297BC295}" type="slidenum">
              <a:rPr lang="ko-KR" altLang="en-US" smtClean="0">
                <a:solidFill>
                  <a:srgbClr val="222080">
                    <a:tint val="75000"/>
                  </a:srgbClr>
                </a:solidFill>
              </a:rPr>
              <a:pPr defTabSz="342900"/>
              <a:t>‹#›</a:t>
            </a:fld>
            <a:endParaRPr lang="ko-KR" altLang="en-US">
              <a:solidFill>
                <a:srgbClr val="222080">
                  <a:tint val="75000"/>
                </a:srgbClr>
              </a:solidFill>
            </a:endParaRPr>
          </a:p>
        </p:txBody>
      </p:sp>
    </p:spTree>
    <p:extLst>
      <p:ext uri="{BB962C8B-B14F-4D97-AF65-F5344CB8AC3E}">
        <p14:creationId xmlns:p14="http://schemas.microsoft.com/office/powerpoint/2010/main" val="4218672805"/>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 id="2147484060" r:id="rId22"/>
    <p:sldLayoutId id="2147484061" r:id="rId23"/>
    <p:sldLayoutId id="2147484062" r:id="rId24"/>
    <p:sldLayoutId id="2147484063" r:id="rId25"/>
    <p:sldLayoutId id="2147484064" r:id="rId26"/>
    <p:sldLayoutId id="2147484065" r:id="rId27"/>
    <p:sldLayoutId id="2147484066" r:id="rId28"/>
    <p:sldLayoutId id="2147484067" r:id="rId29"/>
    <p:sldLayoutId id="2147484068" r:id="rId30"/>
    <p:sldLayoutId id="2147484069" r:id="rId31"/>
    <p:sldLayoutId id="2147484070" r:id="rId32"/>
    <p:sldLayoutId id="2147484071" r:id="rId33"/>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9175750" cy="7090352"/>
          </a:xfrm>
          <a:prstGeom prst="rect">
            <a:avLst/>
          </a:prstGeom>
        </p:spPr>
      </p:pic>
    </p:spTree>
    <p:extLst>
      <p:ext uri="{BB962C8B-B14F-4D97-AF65-F5344CB8AC3E}">
        <p14:creationId xmlns:p14="http://schemas.microsoft.com/office/powerpoint/2010/main" val="11553881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69" y="5307263"/>
            <a:ext cx="184731" cy="300082"/>
          </a:xfrm>
          <a:prstGeom prst="rect">
            <a:avLst/>
          </a:prstGeom>
          <a:noFill/>
        </p:spPr>
        <p:txBody>
          <a:bodyPr wrap="none" rtlCol="0">
            <a:spAutoFit/>
          </a:bodyPr>
          <a:lstStyle/>
          <a:p>
            <a:pPr defTabSz="342900"/>
            <a:endParaRPr lang="en-US" sz="1350" dirty="0">
              <a:solidFill>
                <a:srgbClr val="000000"/>
              </a:solidFill>
            </a:endParaRPr>
          </a:p>
        </p:txBody>
      </p:sp>
      <p:sp>
        <p:nvSpPr>
          <p:cNvPr id="8" name="Title Placeholder 1"/>
          <p:cNvSpPr>
            <a:spLocks noGrp="1"/>
          </p:cNvSpPr>
          <p:nvPr>
            <p:ph type="title"/>
          </p:nvPr>
        </p:nvSpPr>
        <p:spPr>
          <a:xfrm>
            <a:off x="457200" y="525956"/>
            <a:ext cx="8229600" cy="1143000"/>
          </a:xfrm>
          <a:prstGeom prst="rect">
            <a:avLst/>
          </a:prstGeom>
        </p:spPr>
        <p:txBody>
          <a:bodyPr vert="horz" lIns="91440" tIns="45720" rIns="91440" bIns="45720" rtlCol="0" anchor="ctr">
            <a:normAutofit/>
          </a:bodyPr>
          <a:lstStyle/>
          <a:p>
            <a:r>
              <a:rPr lang="en-US" dirty="0"/>
              <a:t>Project Title</a:t>
            </a:r>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a:t>Lorem</a:t>
            </a:r>
            <a:r>
              <a:rPr lang="en-US" dirty="0"/>
              <a:t> </a:t>
            </a:r>
            <a:r>
              <a:rPr lang="en-US" dirty="0" err="1"/>
              <a:t>Ipsum</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11"/>
          <a:stretch>
            <a:fillRect/>
          </a:stretch>
        </p:blipFill>
        <p:spPr>
          <a:xfrm>
            <a:off x="6274509" y="2"/>
            <a:ext cx="2869492" cy="2379579"/>
          </a:xfrm>
          <a:prstGeom prst="rect">
            <a:avLst/>
          </a:prstGeom>
        </p:spPr>
      </p:pic>
      <p:pic>
        <p:nvPicPr>
          <p:cNvPr id="2" name="Picture 1" descr="EIFL_LOGO_BG_WHITE.ps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67369" y="6000752"/>
            <a:ext cx="2529334" cy="714375"/>
          </a:xfrm>
          <a:prstGeom prst="rect">
            <a:avLst/>
          </a:prstGeom>
        </p:spPr>
      </p:pic>
      <p:pic>
        <p:nvPicPr>
          <p:cNvPr id="5" name="Picture 4" descr="Untitled6.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4429762"/>
            <a:ext cx="9159875" cy="2471398"/>
          </a:xfrm>
          <a:prstGeom prst="rect">
            <a:avLst/>
          </a:prstGeom>
        </p:spPr>
      </p:pic>
      <p:pic>
        <p:nvPicPr>
          <p:cNvPr id="6" name="Picture 5" descr="EIFL_LOGO_BG_WHITE.ps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952" y="5676595"/>
            <a:ext cx="3365554" cy="950554"/>
          </a:xfrm>
          <a:prstGeom prst="rect">
            <a:avLst/>
          </a:prstGeom>
        </p:spPr>
      </p:pic>
    </p:spTree>
    <p:extLst>
      <p:ext uri="{BB962C8B-B14F-4D97-AF65-F5344CB8AC3E}">
        <p14:creationId xmlns:p14="http://schemas.microsoft.com/office/powerpoint/2010/main" val="273658433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hf sldNum="0" hdr="0" dt="0"/>
  <p:txStyles>
    <p:titleStyle>
      <a:lvl1pPr algn="l" defTabSz="342900" rtl="0" eaLnBrk="1" latinLnBrk="0" hangingPunct="1">
        <a:spcBef>
          <a:spcPct val="0"/>
        </a:spcBef>
        <a:buNone/>
        <a:defRPr sz="3750" kern="1200">
          <a:solidFill>
            <a:schemeClr val="accent3"/>
          </a:solidFill>
          <a:latin typeface="Open Sans"/>
          <a:ea typeface="+mj-ea"/>
          <a:cs typeface="Open Sans"/>
        </a:defRPr>
      </a:lvl1pPr>
    </p:titleStyle>
    <p:bodyStyle>
      <a:lvl1pPr marL="257175" indent="-257175" algn="l" defTabSz="342900" rtl="0" eaLnBrk="1" latinLnBrk="0" hangingPunct="1">
        <a:spcBef>
          <a:spcPct val="20000"/>
        </a:spcBef>
        <a:buFont typeface="Arial"/>
        <a:buChar char="•"/>
        <a:defRPr sz="1650" kern="1200">
          <a:solidFill>
            <a:schemeClr val="accent3"/>
          </a:solidFill>
          <a:latin typeface="Open Sans"/>
          <a:ea typeface="+mn-ea"/>
          <a:cs typeface="Open Sans"/>
        </a:defRPr>
      </a:lvl1pPr>
      <a:lvl2pPr marL="557213" indent="-214313" algn="l" defTabSz="342900" rtl="0" eaLnBrk="1" latinLnBrk="0" hangingPunct="1">
        <a:spcBef>
          <a:spcPct val="20000"/>
        </a:spcBef>
        <a:buFont typeface="Arial"/>
        <a:buChar char="–"/>
        <a:defRPr sz="1500" kern="1200">
          <a:solidFill>
            <a:schemeClr val="accent3"/>
          </a:solidFill>
          <a:latin typeface="Open Sans"/>
          <a:ea typeface="+mn-ea"/>
          <a:cs typeface="Open Sans"/>
        </a:defRPr>
      </a:lvl2pPr>
      <a:lvl3pPr marL="857250" indent="-171450" algn="l" defTabSz="342900" rtl="0" eaLnBrk="1" latinLnBrk="0" hangingPunct="1">
        <a:spcBef>
          <a:spcPct val="20000"/>
        </a:spcBef>
        <a:buFont typeface="Arial"/>
        <a:buChar char="•"/>
        <a:defRPr sz="1350" kern="1200">
          <a:solidFill>
            <a:schemeClr val="accent3"/>
          </a:solidFill>
          <a:latin typeface="Open Sans"/>
          <a:ea typeface="+mn-ea"/>
          <a:cs typeface="Open Sans"/>
        </a:defRPr>
      </a:lvl3pPr>
      <a:lvl4pPr marL="1200150" indent="-171450" algn="l" defTabSz="342900" rtl="0" eaLnBrk="1" latinLnBrk="0" hangingPunct="1">
        <a:spcBef>
          <a:spcPct val="20000"/>
        </a:spcBef>
        <a:buFont typeface="Arial"/>
        <a:buChar char="–"/>
        <a:defRPr sz="1200" kern="1200">
          <a:solidFill>
            <a:schemeClr val="accent3"/>
          </a:solidFill>
          <a:latin typeface="Open Sans"/>
          <a:ea typeface="+mn-ea"/>
          <a:cs typeface="Open Sans"/>
        </a:defRPr>
      </a:lvl4pPr>
      <a:lvl5pPr marL="1543050" indent="-171450" algn="l" defTabSz="342900" rtl="0" eaLnBrk="1" latinLnBrk="0" hangingPunct="1">
        <a:spcBef>
          <a:spcPct val="20000"/>
        </a:spcBef>
        <a:buFont typeface="Arial"/>
        <a:buChar char="»"/>
        <a:defRPr sz="1050" kern="1200">
          <a:solidFill>
            <a:schemeClr val="accent3"/>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9175750" cy="7090352"/>
          </a:xfrm>
          <a:prstGeom prst="rect">
            <a:avLst/>
          </a:prstGeom>
        </p:spPr>
      </p:pic>
    </p:spTree>
    <p:extLst>
      <p:ext uri="{BB962C8B-B14F-4D97-AF65-F5344CB8AC3E}">
        <p14:creationId xmlns:p14="http://schemas.microsoft.com/office/powerpoint/2010/main" val="38553734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457200" y="6356520"/>
            <a:ext cx="2133360" cy="364679"/>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1200" b="0" i="0" u="none" strike="noStrike" kern="1200" cap="none" spc="0">
                <a:solidFill>
                  <a:srgbClr val="8B8B8B"/>
                </a:solidFill>
                <a:latin typeface="Calibri"/>
                <a:ea typeface="DejaVu Sans" pitchFamily="2"/>
                <a:cs typeface="DejaVu Sans" pitchFamily="2"/>
              </a:defRPr>
            </a:lvl1pPr>
          </a:lstStyle>
          <a:p>
            <a:fld id="{AD9637AF-00E8-4E8E-80FD-A4D872D66332}" type="datetime1">
              <a:rPr lang="en-US"/>
              <a:pPr/>
              <a:t>2/2/2023</a:t>
            </a:fld>
            <a:endParaRPr/>
          </a:p>
        </p:txBody>
      </p:sp>
      <p:sp>
        <p:nvSpPr>
          <p:cNvPr id="3" name="Footer Placeholder 2"/>
          <p:cNvSpPr txBox="1">
            <a:spLocks noGrp="1"/>
          </p:cNvSpPr>
          <p:nvPr>
            <p:ph type="ftr" sz="quarter" idx="3"/>
          </p:nvPr>
        </p:nvSpPr>
        <p:spPr>
          <a:xfrm>
            <a:off x="3124079" y="6356520"/>
            <a:ext cx="2895120" cy="364679"/>
          </a:xfrm>
          <a:prstGeom prst="rect">
            <a:avLst/>
          </a:prstGeom>
          <a:noFill/>
          <a:ln>
            <a:noFill/>
          </a:ln>
        </p:spPr>
        <p:txBody>
          <a:bodyPr wrap="square" lIns="91440" tIns="45720" rIns="91440" bIns="45720" anchor="ctr" anchorCtr="0">
            <a:noAutofit/>
          </a:bodyPr>
          <a:lstStyle>
            <a:lvl1pPr lvl="0" rtl="0" hangingPunct="0">
              <a:buNone/>
              <a:tabLst/>
              <a:defRPr lang="en-US" sz="2400" kern="1200">
                <a:latin typeface="Liberation Serif" pitchFamily="18"/>
                <a:ea typeface="DejaVu Sans" pitchFamily="2"/>
                <a:cs typeface="DejaVu Sans" pitchFamily="2"/>
              </a:defRPr>
            </a:lvl1pPr>
          </a:lstStyle>
          <a:p>
            <a:endParaRPr>
              <a:solidFill>
                <a:prstClr val="black"/>
              </a:solidFill>
            </a:endParaRPr>
          </a:p>
        </p:txBody>
      </p:sp>
      <p:sp>
        <p:nvSpPr>
          <p:cNvPr id="4" name="Slide Number Placeholder 3"/>
          <p:cNvSpPr txBox="1">
            <a:spLocks noGrp="1"/>
          </p:cNvSpPr>
          <p:nvPr>
            <p:ph type="sldNum" sz="quarter" idx="4"/>
          </p:nvPr>
        </p:nvSpPr>
        <p:spPr>
          <a:xfrm>
            <a:off x="6553080" y="6356520"/>
            <a:ext cx="2133360" cy="364679"/>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1200" b="0" i="0" u="none" strike="noStrike" kern="1200" cap="none" spc="0">
                <a:solidFill>
                  <a:srgbClr val="8B8B8B"/>
                </a:solidFill>
                <a:latin typeface="Calibri"/>
                <a:ea typeface="DejaVu Sans" pitchFamily="2"/>
                <a:cs typeface="DejaVu Sans" pitchFamily="2"/>
              </a:defRPr>
            </a:lvl1pPr>
          </a:lstStyle>
          <a:p>
            <a:fld id="{731B422D-1A51-4381-8674-25EA4EE7E223}" type="slidenum">
              <a:rPr/>
              <a:pPr/>
              <a:t>‹#›</a:t>
            </a:fld>
            <a:endParaRPr/>
          </a:p>
        </p:txBody>
      </p:sp>
      <p:sp>
        <p:nvSpPr>
          <p:cNvPr id="5" name="Title Placeholder 4"/>
          <p:cNvSpPr txBox="1">
            <a:spLocks noGrp="1"/>
          </p:cNvSpPr>
          <p:nvPr>
            <p:ph type="title"/>
          </p:nvPr>
        </p:nvSpPr>
        <p:spPr>
          <a:xfrm>
            <a:off x="457200" y="273600"/>
            <a:ext cx="8229240" cy="11448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457200" y="1604520"/>
            <a:ext cx="8229240" cy="3977279"/>
          </a:xfrm>
          <a:prstGeom prst="rect">
            <a:avLst/>
          </a:prstGeom>
          <a:noFill/>
          <a:ln>
            <a:noFill/>
          </a:ln>
        </p:spPr>
        <p:txBody>
          <a:bodyPr vert="horz"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7835060"/>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rtl="0" hangingPunct="1">
        <a:lnSpc>
          <a:spcPct val="100000"/>
        </a:lnSpc>
        <a:tabLst/>
        <a:defRPr lang="en-US" sz="18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1417"/>
        </a:spcAft>
        <a:tabLst/>
        <a:defRPr lang="en-US" sz="3200" b="0" i="0" u="none" strike="noStrike" kern="1200" cap="none" spc="0">
          <a:ln>
            <a:noFill/>
          </a:ln>
          <a:solidFill>
            <a:srgbClr val="000000"/>
          </a:solidFill>
          <a:latin typeface="Calibri"/>
          <a:ea typeface="Microsoft YaHei" pitchFamily="2"/>
          <a:cs typeface="Mangal"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6336029"/>
            <a:ext cx="9144000" cy="521969"/>
          </a:xfrm>
          <a:prstGeom prst="rect">
            <a:avLst/>
          </a:prstGeom>
        </p:spPr>
      </p:pic>
      <p:pic>
        <p:nvPicPr>
          <p:cNvPr id="17" name="bg object 17"/>
          <p:cNvPicPr/>
          <p:nvPr/>
        </p:nvPicPr>
        <p:blipFill>
          <a:blip r:embed="rId8" cstate="print"/>
          <a:stretch>
            <a:fillRect/>
          </a:stretch>
        </p:blipFill>
        <p:spPr>
          <a:xfrm>
            <a:off x="0" y="0"/>
            <a:ext cx="9144000" cy="848867"/>
          </a:xfrm>
          <a:prstGeom prst="rect">
            <a:avLst/>
          </a:prstGeom>
        </p:spPr>
      </p:pic>
      <p:pic>
        <p:nvPicPr>
          <p:cNvPr id="18" name="bg object 18"/>
          <p:cNvPicPr/>
          <p:nvPr/>
        </p:nvPicPr>
        <p:blipFill>
          <a:blip r:embed="rId9" cstate="print"/>
          <a:stretch>
            <a:fillRect/>
          </a:stretch>
        </p:blipFill>
        <p:spPr>
          <a:xfrm>
            <a:off x="0" y="0"/>
            <a:ext cx="9143237" cy="758951"/>
          </a:xfrm>
          <a:prstGeom prst="rect">
            <a:avLst/>
          </a:prstGeom>
        </p:spPr>
      </p:pic>
      <p:pic>
        <p:nvPicPr>
          <p:cNvPr id="19" name="bg object 19"/>
          <p:cNvPicPr/>
          <p:nvPr/>
        </p:nvPicPr>
        <p:blipFill>
          <a:blip r:embed="rId10" cstate="print"/>
          <a:stretch>
            <a:fillRect/>
          </a:stretch>
        </p:blipFill>
        <p:spPr>
          <a:xfrm>
            <a:off x="165354" y="6393179"/>
            <a:ext cx="1966709" cy="414527"/>
          </a:xfrm>
          <a:prstGeom prst="rect">
            <a:avLst/>
          </a:prstGeom>
        </p:spPr>
      </p:pic>
      <p:sp>
        <p:nvSpPr>
          <p:cNvPr id="2" name="Holder 2"/>
          <p:cNvSpPr>
            <a:spLocks noGrp="1"/>
          </p:cNvSpPr>
          <p:nvPr>
            <p:ph type="title"/>
          </p:nvPr>
        </p:nvSpPr>
        <p:spPr>
          <a:xfrm>
            <a:off x="150064" y="-151385"/>
            <a:ext cx="8390614" cy="796509"/>
          </a:xfrm>
          <a:prstGeom prst="rect">
            <a:avLst/>
          </a:prstGeom>
        </p:spPr>
        <p:txBody>
          <a:bodyPr wrap="square" lIns="0" tIns="0" rIns="0" bIns="0">
            <a:spAutoFit/>
          </a:bodyPr>
          <a:lstStyle>
            <a:lvl1pPr>
              <a:defRPr sz="2900" b="0" i="0">
                <a:solidFill>
                  <a:schemeClr val="bg1"/>
                </a:solidFill>
                <a:latin typeface="Calibri"/>
                <a:cs typeface="Calibri"/>
              </a:defRPr>
            </a:lvl1pPr>
          </a:lstStyle>
          <a:p>
            <a:endParaRPr/>
          </a:p>
        </p:txBody>
      </p:sp>
      <p:sp>
        <p:nvSpPr>
          <p:cNvPr id="3" name="Holder 3"/>
          <p:cNvSpPr>
            <a:spLocks noGrp="1"/>
          </p:cNvSpPr>
          <p:nvPr>
            <p:ph type="body" idx="1"/>
          </p:nvPr>
        </p:nvSpPr>
        <p:spPr>
          <a:xfrm>
            <a:off x="2718424" y="1989291"/>
            <a:ext cx="5972809" cy="3389629"/>
          </a:xfrm>
          <a:prstGeom prst="rect">
            <a:avLst/>
          </a:prstGeom>
        </p:spPr>
        <p:txBody>
          <a:bodyPr wrap="square" lIns="0" tIns="0" rIns="0" bIns="0">
            <a:spAutoFit/>
          </a:bodyPr>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kern="0">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kern="0">
                <a:solidFill>
                  <a:prstClr val="black">
                    <a:tint val="75000"/>
                  </a:prstClr>
                </a:solidFill>
              </a:rPr>
              <a:pPr/>
              <a:t>2/2/2023</a:t>
            </a:fld>
            <a:endParaRPr lang="en-US" kern="0">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kern="0">
                <a:solidFill>
                  <a:prstClr val="black">
                    <a:tint val="75000"/>
                  </a:prstClr>
                </a:solidFill>
              </a:rPr>
              <a:pPr/>
              <a:t>‹#›</a:t>
            </a:fld>
            <a:endParaRPr kern="0">
              <a:solidFill>
                <a:prstClr val="black">
                  <a:tint val="75000"/>
                </a:prstClr>
              </a:solidFill>
            </a:endParaRPr>
          </a:p>
        </p:txBody>
      </p:sp>
    </p:spTree>
    <p:extLst>
      <p:ext uri="{BB962C8B-B14F-4D97-AF65-F5344CB8AC3E}">
        <p14:creationId xmlns:p14="http://schemas.microsoft.com/office/powerpoint/2010/main" val="161276045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Date Placeholder 3"/>
          <p:cNvSpPr>
            <a:spLocks noChangeArrowheads="1"/>
          </p:cNvSpPr>
          <p:nvPr/>
        </p:nvSpPr>
        <p:spPr bwMode="auto">
          <a:xfrm>
            <a:off x="1905000" y="64008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p>
            <a:pPr fontAlgn="base">
              <a:spcBef>
                <a:spcPct val="0"/>
              </a:spcBef>
              <a:spcAft>
                <a:spcPct val="0"/>
              </a:spcAft>
            </a:pPr>
            <a:endParaRPr lang="en-US" altLang="en-US" sz="1200" smtClean="0">
              <a:solidFill>
                <a:srgbClr val="898989"/>
              </a:solidFill>
            </a:endParaRPr>
          </a:p>
        </p:txBody>
      </p:sp>
      <p:sp>
        <p:nvSpPr>
          <p:cNvPr id="1027" name="Footer Placeholder 3"/>
          <p:cNvSpPr>
            <a:spLocks noGrp="1" noChangeArrowheads="1"/>
          </p:cNvSpPr>
          <p:nvPr>
            <p:ph type="ftr" sz="quarter" idx="3"/>
          </p:nvPr>
        </p:nvSpPr>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vert="horz" wrap="square" lIns="180000" tIns="0" rIns="180000" bIns="0" numCol="1" anchor="ctr" anchorCtr="0" compatLnSpc="1">
            <a:prstTxWarp prst="textNoShape">
              <a:avLst/>
            </a:prstTxWarp>
          </a:bodyPr>
          <a:lstStyle>
            <a:lvl1pPr>
              <a:spcAft>
                <a:spcPts val="600"/>
              </a:spcAft>
              <a:defRPr sz="800">
                <a:solidFill>
                  <a:srgbClr val="2A2A2A"/>
                </a:solidFill>
              </a:defRPr>
            </a:lvl1pPr>
          </a:lstStyle>
          <a:p>
            <a:pPr fontAlgn="base">
              <a:spcBef>
                <a:spcPct val="0"/>
              </a:spcBef>
            </a:pPr>
            <a:endParaRPr lang="en-US" altLang="en-US" smtClean="0"/>
          </a:p>
        </p:txBody>
      </p:sp>
      <p:cxnSp>
        <p:nvCxnSpPr>
          <p:cNvPr id="1028" name="Straight Connector 8"/>
          <p:cNvCxnSpPr>
            <a:cxnSpLocks noChangeShapeType="1"/>
          </p:cNvCxnSpPr>
          <p:nvPr/>
        </p:nvCxnSpPr>
        <p:spPr bwMode="auto">
          <a:xfrm>
            <a:off x="0" y="6400800"/>
            <a:ext cx="9144000" cy="0"/>
          </a:xfrm>
          <a:prstGeom prst="line">
            <a:avLst/>
          </a:prstGeom>
          <a:noFill/>
          <a:ln w="6350" algn="ctr">
            <a:solidFill>
              <a:srgbClr val="CFD5E4"/>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56341250"/>
      </p:ext>
    </p:extLst>
  </p:cSld>
  <p:clrMap bg1="lt1" tx1="dk1" bg2="lt2" tx2="dk2" accent1="accent1" accent2="accent2" accent3="accent3" accent4="accent4" accent5="accent5" accent6="accent6" hlink="hlink" folHlink="folHlink"/>
  <p:sldLayoutIdLst>
    <p:sldLayoutId id="2147483828" r:id="rId1"/>
  </p:sldLayoutIdLst>
  <p:txStyles>
    <p:titleStyle>
      <a:lvl1pPr algn="l" rtl="0" eaLnBrk="0" fontAlgn="base" hangingPunct="0">
        <a:spcBef>
          <a:spcPct val="0"/>
        </a:spcBef>
        <a:spcAft>
          <a:spcPct val="0"/>
        </a:spcAft>
        <a:defRPr sz="1600" b="1" kern="1200">
          <a:solidFill>
            <a:schemeClr val="tx1"/>
          </a:solidFill>
          <a:latin typeface="Arial" panose="020B0604020202020204" pitchFamily="34" charset="0"/>
          <a:ea typeface="+mj-ea"/>
          <a:cs typeface="+mj-cs"/>
        </a:defRPr>
      </a:lvl1pPr>
      <a:lvl2pPr algn="l" rtl="0" eaLnBrk="0" fontAlgn="base" hangingPunct="0">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2pPr>
      <a:lvl3pPr algn="l" rtl="0" eaLnBrk="0" fontAlgn="base" hangingPunct="0">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3pPr>
      <a:lvl4pPr algn="l" rtl="0" eaLnBrk="0" fontAlgn="base" hangingPunct="0">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4pPr>
      <a:lvl5pPr algn="l" rtl="0" eaLnBrk="0" fontAlgn="base" hangingPunct="0">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5pPr>
      <a:lvl6pPr marL="457200" algn="l" rtl="0" eaLnBrk="0" fontAlgn="base" hangingPunct="0">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914400" algn="l" rtl="0" eaLnBrk="0" fontAlgn="base" hangingPunct="0">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1371600" algn="l" rtl="0" eaLnBrk="0" fontAlgn="base" hangingPunct="0">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1828800" algn="l" rtl="0" eaLnBrk="0" fontAlgn="base" hangingPunct="0">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1"/>
            <a:ext cx="9144000" cy="184045"/>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0" name="Rectangle 14"/>
          <p:cNvSpPr/>
          <p:nvPr userDrawn="1"/>
        </p:nvSpPr>
        <p:spPr>
          <a:xfrm>
            <a:off x="1" y="1"/>
            <a:ext cx="1932560" cy="184045"/>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1" name="Rectangle 15"/>
          <p:cNvSpPr/>
          <p:nvPr userDrawn="1"/>
        </p:nvSpPr>
        <p:spPr>
          <a:xfrm>
            <a:off x="3658618" y="-1"/>
            <a:ext cx="5485383" cy="184047"/>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endParaRPr>
          </a:p>
        </p:txBody>
      </p:sp>
      <p:sp>
        <p:nvSpPr>
          <p:cNvPr id="12" name="Title Placeholder 1"/>
          <p:cNvSpPr>
            <a:spLocks noGrp="1"/>
          </p:cNvSpPr>
          <p:nvPr>
            <p:ph type="title"/>
          </p:nvPr>
        </p:nvSpPr>
        <p:spPr>
          <a:xfrm>
            <a:off x="457200" y="453544"/>
            <a:ext cx="8229600" cy="13208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5" name="Tijdelijke aanduiding voor tekst 2"/>
          <p:cNvSpPr>
            <a:spLocks noGrp="1"/>
          </p:cNvSpPr>
          <p:nvPr>
            <p:ph type="body" idx="1"/>
          </p:nvPr>
        </p:nvSpPr>
        <p:spPr bwMode="auto">
          <a:xfrm>
            <a:off x="457200" y="1938867"/>
            <a:ext cx="82296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16617859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Lst>
  <p:timing>
    <p:tnLst>
      <p:par>
        <p:cTn id="1" dur="indefinite" restart="never" nodeType="tmRoot"/>
      </p:par>
    </p:tnLst>
  </p:timing>
  <p:txStyles>
    <p:titleStyle>
      <a:lvl1pPr algn="l" defTabSz="457189" rtl="0" fontAlgn="base">
        <a:spcBef>
          <a:spcPct val="0"/>
        </a:spcBef>
        <a:spcAft>
          <a:spcPct val="0"/>
        </a:spcAft>
        <a:defRPr sz="3400" b="0" i="0" kern="1200">
          <a:solidFill>
            <a:srgbClr val="ED7C00"/>
          </a:solidFill>
          <a:latin typeface="Trebuchet MS"/>
          <a:ea typeface="+mj-ea"/>
          <a:cs typeface="Trebuchet MS"/>
        </a:defRPr>
      </a:lvl1pPr>
      <a:lvl2pPr algn="l" defTabSz="457189" rtl="0" fontAlgn="base">
        <a:spcBef>
          <a:spcPct val="0"/>
        </a:spcBef>
        <a:spcAft>
          <a:spcPct val="0"/>
        </a:spcAft>
        <a:defRPr sz="3200" b="1">
          <a:solidFill>
            <a:srgbClr val="00A6D6"/>
          </a:solidFill>
          <a:latin typeface="Calibri" pitchFamily="34" charset="0"/>
        </a:defRPr>
      </a:lvl2pPr>
      <a:lvl3pPr algn="l" defTabSz="457189" rtl="0" fontAlgn="base">
        <a:spcBef>
          <a:spcPct val="0"/>
        </a:spcBef>
        <a:spcAft>
          <a:spcPct val="0"/>
        </a:spcAft>
        <a:defRPr sz="3200" b="1">
          <a:solidFill>
            <a:srgbClr val="00A6D6"/>
          </a:solidFill>
          <a:latin typeface="Calibri" pitchFamily="34" charset="0"/>
        </a:defRPr>
      </a:lvl3pPr>
      <a:lvl4pPr algn="l" defTabSz="457189" rtl="0" fontAlgn="base">
        <a:spcBef>
          <a:spcPct val="0"/>
        </a:spcBef>
        <a:spcAft>
          <a:spcPct val="0"/>
        </a:spcAft>
        <a:defRPr sz="3200" b="1">
          <a:solidFill>
            <a:srgbClr val="00A6D6"/>
          </a:solidFill>
          <a:latin typeface="Calibri" pitchFamily="34" charset="0"/>
        </a:defRPr>
      </a:lvl4pPr>
      <a:lvl5pPr algn="l" defTabSz="457189" rtl="0" fontAlgn="base">
        <a:spcBef>
          <a:spcPct val="0"/>
        </a:spcBef>
        <a:spcAft>
          <a:spcPct val="0"/>
        </a:spcAft>
        <a:defRPr sz="3200" b="1">
          <a:solidFill>
            <a:srgbClr val="00A6D6"/>
          </a:solidFill>
          <a:latin typeface="Calibri" pitchFamily="34" charset="0"/>
        </a:defRPr>
      </a:lvl5pPr>
      <a:lvl6pPr marL="457189" algn="l" defTabSz="457189" rtl="0" fontAlgn="base">
        <a:spcBef>
          <a:spcPct val="0"/>
        </a:spcBef>
        <a:spcAft>
          <a:spcPct val="0"/>
        </a:spcAft>
        <a:defRPr sz="3200" b="1">
          <a:solidFill>
            <a:srgbClr val="00A6D6"/>
          </a:solidFill>
          <a:latin typeface="Calibri" pitchFamily="34" charset="0"/>
        </a:defRPr>
      </a:lvl6pPr>
      <a:lvl7pPr marL="914378" algn="l" defTabSz="457189" rtl="0" fontAlgn="base">
        <a:spcBef>
          <a:spcPct val="0"/>
        </a:spcBef>
        <a:spcAft>
          <a:spcPct val="0"/>
        </a:spcAft>
        <a:defRPr sz="3200" b="1">
          <a:solidFill>
            <a:srgbClr val="00A6D6"/>
          </a:solidFill>
          <a:latin typeface="Calibri" pitchFamily="34" charset="0"/>
        </a:defRPr>
      </a:lvl7pPr>
      <a:lvl8pPr marL="1371566" algn="l" defTabSz="457189" rtl="0" fontAlgn="base">
        <a:spcBef>
          <a:spcPct val="0"/>
        </a:spcBef>
        <a:spcAft>
          <a:spcPct val="0"/>
        </a:spcAft>
        <a:defRPr sz="3200" b="1">
          <a:solidFill>
            <a:srgbClr val="00A6D6"/>
          </a:solidFill>
          <a:latin typeface="Calibri" pitchFamily="34" charset="0"/>
        </a:defRPr>
      </a:lvl8pPr>
      <a:lvl9pPr marL="1828754" algn="l" defTabSz="457189" rtl="0" fontAlgn="base">
        <a:spcBef>
          <a:spcPct val="0"/>
        </a:spcBef>
        <a:spcAft>
          <a:spcPct val="0"/>
        </a:spcAft>
        <a:defRPr sz="3200" b="1">
          <a:solidFill>
            <a:srgbClr val="00A6D6"/>
          </a:solidFill>
          <a:latin typeface="Calibri" pitchFamily="34" charset="0"/>
        </a:defRPr>
      </a:lvl9pPr>
    </p:titleStyle>
    <p:bodyStyle>
      <a:lvl1pPr indent="-342892" algn="l" defTabSz="457189" rtl="0" fontAlgn="base">
        <a:spcBef>
          <a:spcPct val="20000"/>
        </a:spcBef>
        <a:spcAft>
          <a:spcPct val="0"/>
        </a:spcAft>
        <a:buFont typeface="Arial" charset="0"/>
        <a:defRPr sz="2400" kern="1200">
          <a:solidFill>
            <a:srgbClr val="808080"/>
          </a:solidFill>
          <a:latin typeface="Trebuchet MS"/>
          <a:ea typeface="+mn-ea"/>
          <a:cs typeface="Trebuchet MS"/>
        </a:defRPr>
      </a:lvl1pPr>
      <a:lvl2pPr marL="742931" indent="-285743"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2pPr>
      <a:lvl3pPr marL="1142972" indent="-228594" algn="l" defTabSz="457189" rtl="0" fontAlgn="base">
        <a:spcBef>
          <a:spcPct val="20000"/>
        </a:spcBef>
        <a:spcAft>
          <a:spcPct val="0"/>
        </a:spcAft>
        <a:buFont typeface="Arial" charset="0"/>
        <a:buChar char="•"/>
        <a:defRPr sz="2400" kern="1200">
          <a:solidFill>
            <a:srgbClr val="808080"/>
          </a:solidFill>
          <a:latin typeface="Trebuchet MS"/>
          <a:ea typeface="+mn-ea"/>
          <a:cs typeface="Trebuchet MS"/>
        </a:defRPr>
      </a:lvl3pPr>
      <a:lvl4pPr marL="1600160"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4pPr>
      <a:lvl5pPr marL="2057348" indent="-228594" algn="l" defTabSz="457189" rtl="0" fontAlgn="base">
        <a:spcBef>
          <a:spcPct val="20000"/>
        </a:spcBef>
        <a:spcAft>
          <a:spcPct val="0"/>
        </a:spcAft>
        <a:buFont typeface="Arial" charset="0"/>
        <a:buChar char="»"/>
        <a:defRPr sz="2000" kern="1200">
          <a:solidFill>
            <a:srgbClr val="808080"/>
          </a:solidFill>
          <a:latin typeface="Trebuchet MS"/>
          <a:ea typeface="+mn-ea"/>
          <a:cs typeface="Trebuchet M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5.xml"/></Relationships>
</file>

<file path=ppt/slides/_rels/slide100.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10.xml"/><Relationship Id="rId1" Type="http://schemas.openxmlformats.org/officeDocument/2006/relationships/slideLayout" Target="../slideLayouts/slideLayout178.xml"/></Relationships>
</file>

<file path=ppt/slides/_rels/slide10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emf"/><Relationship Id="rId1" Type="http://schemas.openxmlformats.org/officeDocument/2006/relationships/slideLayout" Target="../slideLayouts/slideLayout202.xml"/></Relationships>
</file>

<file path=ppt/slides/_rels/slide102.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guidance/programme-guide_horizon_en.pdf" TargetMode="External"/><Relationship Id="rId2" Type="http://schemas.openxmlformats.org/officeDocument/2006/relationships/image" Target="../media/image152.png"/><Relationship Id="rId1" Type="http://schemas.openxmlformats.org/officeDocument/2006/relationships/slideLayout" Target="../slideLayouts/slideLayout110.xml"/></Relationships>
</file>

<file path=ppt/slides/_rels/slide103.xml.rels><?xml version="1.0" encoding="UTF-8" standalone="yes"?>
<Relationships xmlns="http://schemas.openxmlformats.org/package/2006/relationships"><Relationship Id="rId3" Type="http://schemas.openxmlformats.org/officeDocument/2006/relationships/hyperlink" Target="https://ec.europa.eu/info/funding-tenders/opportunities/docs/2021-2027/common/guidance/aga_en.pdf" TargetMode="External"/><Relationship Id="rId2" Type="http://schemas.openxmlformats.org/officeDocument/2006/relationships/hyperlink" Target="https://ec.europa.eu/info/funding-tenders/opportunities/docs/2021-2027/horizon/guidance/programme-guide_horizon_en.pdf" TargetMode="External"/><Relationship Id="rId1" Type="http://schemas.openxmlformats.org/officeDocument/2006/relationships/slideLayout" Target="../slideLayouts/slideLayout105.xml"/></Relationships>
</file>

<file path=ppt/slides/_rels/slide104.xml.rels><?xml version="1.0" encoding="UTF-8" standalone="yes"?>
<Relationships xmlns="http://schemas.openxmlformats.org/package/2006/relationships"><Relationship Id="rId3" Type="http://schemas.openxmlformats.org/officeDocument/2006/relationships/hyperlink" Target="https://www.izm.gov.lv/en/open-science" TargetMode="External"/><Relationship Id="rId2" Type="http://schemas.openxmlformats.org/officeDocument/2006/relationships/image" Target="../media/image153.png"/><Relationship Id="rId1" Type="http://schemas.openxmlformats.org/officeDocument/2006/relationships/slideLayout" Target="../slideLayouts/slideLayout79.xml"/></Relationships>
</file>

<file path=ppt/slides/_rels/slide105.xml.rels><?xml version="1.0" encoding="UTF-8" standalone="yes"?>
<Relationships xmlns="http://schemas.openxmlformats.org/package/2006/relationships"><Relationship Id="rId3" Type="http://schemas.openxmlformats.org/officeDocument/2006/relationships/hyperlink" Target="https://eu-citizen.science/" TargetMode="External"/><Relationship Id="rId2" Type="http://schemas.openxmlformats.org/officeDocument/2006/relationships/image" Target="../media/image154.png"/><Relationship Id="rId1" Type="http://schemas.openxmlformats.org/officeDocument/2006/relationships/slideLayout" Target="../slideLayouts/slideLayout79.xml"/></Relationships>
</file>

<file path=ppt/slides/_rels/slide106.xml.rels><?xml version="1.0" encoding="UTF-8" standalone="yes"?>
<Relationships xmlns="http://schemas.openxmlformats.org/package/2006/relationships"><Relationship Id="rId3" Type="http://schemas.openxmlformats.org/officeDocument/2006/relationships/hyperlink" Target="https://openclimatecampaign.org/" TargetMode="External"/><Relationship Id="rId2" Type="http://schemas.openxmlformats.org/officeDocument/2006/relationships/image" Target="../media/image155.png"/><Relationship Id="rId1" Type="http://schemas.openxmlformats.org/officeDocument/2006/relationships/slideLayout" Target="../slideLayouts/slideLayout79.xml"/></Relationships>
</file>

<file path=ppt/slides/_rels/slide10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11.xml"/><Relationship Id="rId1" Type="http://schemas.openxmlformats.org/officeDocument/2006/relationships/slideLayout" Target="../slideLayouts/slideLayout203.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hyperlink" Target="https://openclimatecampaign.org/"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xml"/><Relationship Id="rId1" Type="http://schemas.openxmlformats.org/officeDocument/2006/relationships/slideLayout" Target="../slideLayouts/slideLayout204.xml"/><Relationship Id="rId5" Type="http://schemas.openxmlformats.org/officeDocument/2006/relationships/hyperlink" Target="https://www.instagram.com/zofia.cham.illu/" TargetMode="External"/><Relationship Id="rId4" Type="http://schemas.openxmlformats.org/officeDocument/2006/relationships/hyperlink" Target="https://artistsforclimate.org/"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openclimatecampaign.org/get-involved/#researcher" TargetMode="External"/><Relationship Id="rId2" Type="http://schemas.openxmlformats.org/officeDocument/2006/relationships/image" Target="../media/image163.png"/><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11.xml.rels><?xml version="1.0" encoding="UTF-8" standalone="yes"?>
<Relationships xmlns="http://schemas.openxmlformats.org/package/2006/relationships"><Relationship Id="rId3" Type="http://schemas.openxmlformats.org/officeDocument/2006/relationships/hyperlink" Target="https://www.unesco.org/en/natural-sciences/open-science" TargetMode="External"/><Relationship Id="rId2" Type="http://schemas.openxmlformats.org/officeDocument/2006/relationships/image" Target="../media/image164.png"/><Relationship Id="rId1" Type="http://schemas.openxmlformats.org/officeDocument/2006/relationships/slideLayout" Target="../slideLayouts/slideLayout79.xml"/></Relationships>
</file>

<file path=ppt/slides/_rels/slide112.xml.rels><?xml version="1.0" encoding="UTF-8" standalone="yes"?>
<Relationships xmlns="http://schemas.openxmlformats.org/package/2006/relationships"><Relationship Id="rId3" Type="http://schemas.openxmlformats.org/officeDocument/2006/relationships/hyperlink" Target="https://www.unesco.org/en/open-science/toolkit" TargetMode="External"/><Relationship Id="rId2" Type="http://schemas.openxmlformats.org/officeDocument/2006/relationships/image" Target="../media/image165.png"/><Relationship Id="rId1" Type="http://schemas.openxmlformats.org/officeDocument/2006/relationships/slideLayout" Target="../slideLayouts/slideLayout79.xml"/></Relationships>
</file>

<file path=ppt/slides/_rels/slide11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www.unesco.org/en/open-science/toolkit" TargetMode="External"/><Relationship Id="rId1" Type="http://schemas.openxmlformats.org/officeDocument/2006/relationships/slideLayout" Target="../slideLayouts/slideLayout79.xml"/></Relationships>
</file>

<file path=ppt/slides/_rels/slide11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s://www.unesco.org/en/open-science/toolkit" TargetMode="External"/><Relationship Id="rId1" Type="http://schemas.openxmlformats.org/officeDocument/2006/relationships/slideLayout" Target="../slideLayouts/slideLayout79.xml"/></Relationships>
</file>

<file path=ppt/slides/_rels/slide115.xml.rels><?xml version="1.0" encoding="UTF-8" standalone="yes"?>
<Relationships xmlns="http://schemas.openxmlformats.org/package/2006/relationships"><Relationship Id="rId3" Type="http://schemas.openxmlformats.org/officeDocument/2006/relationships/hyperlink" Target="https://www.osc-international.com/" TargetMode="External"/><Relationship Id="rId2" Type="http://schemas.openxmlformats.org/officeDocument/2006/relationships/image" Target="../media/image168.png"/><Relationship Id="rId1" Type="http://schemas.openxmlformats.org/officeDocument/2006/relationships/slideLayout" Target="../slideLayouts/slideLayout79.xml"/></Relationships>
</file>

<file path=ppt/slides/_rels/slide11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9.xml"/></Relationships>
</file>

<file path=ppt/slides/_rels/slide11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79.xml"/><Relationship Id="rId4" Type="http://schemas.openxmlformats.org/officeDocument/2006/relationships/image" Target="../media/image172.png"/></Relationships>
</file>

<file path=ppt/slides/_rels/slide118.xml.rels><?xml version="1.0" encoding="UTF-8" standalone="yes"?>
<Relationships xmlns="http://schemas.openxmlformats.org/package/2006/relationships"><Relationship Id="rId3" Type="http://schemas.openxmlformats.org/officeDocument/2006/relationships/hyperlink" Target="https://doi.org/10.1093/scipol/scab039" TargetMode="External"/><Relationship Id="rId2" Type="http://schemas.openxmlformats.org/officeDocument/2006/relationships/image" Target="../media/image173.png"/><Relationship Id="rId1" Type="http://schemas.openxmlformats.org/officeDocument/2006/relationships/slideLayout" Target="../slideLayouts/slideLayout7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8" Type="http://schemas.openxmlformats.org/officeDocument/2006/relationships/hyperlink" Target="http://www.data-archive.ac.uk/create-manage/life-cycle"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5.xml"/></Relationships>
</file>

<file path=ppt/slides/_rels/slide121.xml.rels><?xml version="1.0" encoding="UTF-8" standalone="yes"?>
<Relationships xmlns="http://schemas.openxmlformats.org/package/2006/relationships"><Relationship Id="rId3" Type="http://schemas.openxmlformats.org/officeDocument/2006/relationships/hyperlink" Target="https://lpnu.ua/en/optima" TargetMode="External"/><Relationship Id="rId2" Type="http://schemas.openxmlformats.org/officeDocument/2006/relationships/image" Target="../media/image174.png"/><Relationship Id="rId1" Type="http://schemas.openxmlformats.org/officeDocument/2006/relationships/slideLayout" Target="../slideLayouts/slideLayout79.xml"/></Relationships>
</file>

<file path=ppt/slides/_rels/slide1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4.xml"/></Relationships>
</file>

<file path=ppt/slides/_rels/slide1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4.xml"/></Relationships>
</file>

<file path=ppt/slides/_rels/slide1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4.xml"/></Relationships>
</file>

<file path=ppt/slides/_rels/slide12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4.xml"/></Relationships>
</file>

<file path=ppt/slides/_rels/slide1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4.xml"/></Relationships>
</file>

<file path=ppt/slides/_rels/slide1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4.xml"/></Relationships>
</file>

<file path=ppt/slides/_rels/slide128.xml.rels><?xml version="1.0" encoding="UTF-8" standalone="yes"?>
<Relationships xmlns="http://schemas.openxmlformats.org/package/2006/relationships"><Relationship Id="rId3" Type="http://schemas.openxmlformats.org/officeDocument/2006/relationships/hyperlink" Target="https://open-science-training-handbook.github.io/Open-Science-Training-Handbook_EN/06Glossary/" TargetMode="External"/><Relationship Id="rId2" Type="http://schemas.openxmlformats.org/officeDocument/2006/relationships/image" Target="../media/image175.png"/><Relationship Id="rId1" Type="http://schemas.openxmlformats.org/officeDocument/2006/relationships/slideLayout" Target="../slideLayouts/slideLayout79.xml"/></Relationships>
</file>

<file path=ppt/slides/_rels/slide129.xml.rels><?xml version="1.0" encoding="UTF-8" standalone="yes"?>
<Relationships xmlns="http://schemas.openxmlformats.org/package/2006/relationships"><Relationship Id="rId3" Type="http://schemas.openxmlformats.org/officeDocument/2006/relationships/hyperlink" Target="https://forrt.org/glossary" TargetMode="External"/><Relationship Id="rId2" Type="http://schemas.openxmlformats.org/officeDocument/2006/relationships/image" Target="../media/image176.png"/><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2.pn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9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3.png"/><Relationship Id="rId9" Type="http://schemas.microsoft.com/office/2007/relationships/diagramDrawing" Target="../diagrams/drawing2.xml"/></Relationships>
</file>

<file path=ppt/slides/_rels/slide130.xml.rels><?xml version="1.0" encoding="UTF-8" standalone="yes"?>
<Relationships xmlns="http://schemas.openxmlformats.org/package/2006/relationships"><Relationship Id="rId3" Type="http://schemas.openxmlformats.org/officeDocument/2006/relationships/hyperlink" Target="https://www.fosteropenscience.eu/toolkit" TargetMode="External"/><Relationship Id="rId2" Type="http://schemas.openxmlformats.org/officeDocument/2006/relationships/image" Target="../media/image177.png"/><Relationship Id="rId1" Type="http://schemas.openxmlformats.org/officeDocument/2006/relationships/slideLayout" Target="../slideLayouts/slideLayout79.xml"/></Relationships>
</file>

<file path=ppt/slides/_rels/slide13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https://www.fosteropenscience.eu/toolkit" TargetMode="External"/><Relationship Id="rId1" Type="http://schemas.openxmlformats.org/officeDocument/2006/relationships/slideLayout" Target="../slideLayouts/slideLayout79.xml"/></Relationships>
</file>

<file path=ppt/slides/_rels/slide13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hyperlink" Target="https://www.fosteropenscience.eu/toolkit" TargetMode="External"/><Relationship Id="rId1" Type="http://schemas.openxmlformats.org/officeDocument/2006/relationships/slideLayout" Target="../slideLayouts/slideLayout79.xml"/></Relationships>
</file>

<file path=ppt/slides/_rels/slide13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s://www.fosteropenscience.eu/toolkit" TargetMode="External"/><Relationship Id="rId1" Type="http://schemas.openxmlformats.org/officeDocument/2006/relationships/slideLayout" Target="../slideLayouts/slideLayout79.xml"/></Relationships>
</file>

<file path=ppt/slides/_rels/slide13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hyperlink" Target="https://www.fosteropenscience.eu/toolkit" TargetMode="External"/><Relationship Id="rId1" Type="http://schemas.openxmlformats.org/officeDocument/2006/relationships/slideLayout" Target="../slideLayouts/slideLayout79.xml"/></Relationships>
</file>

<file path=ppt/slides/_rels/slide13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s://www.fosteropenscience.eu/toolkit" TargetMode="External"/><Relationship Id="rId1" Type="http://schemas.openxmlformats.org/officeDocument/2006/relationships/slideLayout" Target="../slideLayouts/slideLayout7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8.xml.rels><?xml version="1.0" encoding="UTF-8" standalone="yes"?>
<Relationships xmlns="http://schemas.openxmlformats.org/package/2006/relationships"><Relationship Id="rId3" Type="http://schemas.openxmlformats.org/officeDocument/2006/relationships/hyperlink" Target="https://search.eosc-portal.eu/search/all?q=*&amp;fq=unified_categories:(%22Access%20Training%20Material%22)" TargetMode="External"/><Relationship Id="rId2" Type="http://schemas.openxmlformats.org/officeDocument/2006/relationships/image" Target="../media/image183.png"/><Relationship Id="rId1" Type="http://schemas.openxmlformats.org/officeDocument/2006/relationships/slideLayout" Target="../slideLayouts/slideLayout7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hyperlink" Target="http://datasupport.researchdata.nl/en/start-de-cursus/iii-onderzoeksfase/organising-data" TargetMode="External"/><Relationship Id="rId2" Type="http://schemas.openxmlformats.org/officeDocument/2006/relationships/image" Target="../media/image64.png"/><Relationship Id="rId1" Type="http://schemas.openxmlformats.org/officeDocument/2006/relationships/slideLayout" Target="../slideLayouts/slideLayout9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hyperlink" Target="https://osf.io/w5mbp" TargetMode="External"/><Relationship Id="rId2" Type="http://schemas.openxmlformats.org/officeDocument/2006/relationships/image" Target="../media/image65.png"/><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hyperlink" Target="https://osf.io/prereg" TargetMode="External"/><Relationship Id="rId2" Type="http://schemas.openxmlformats.org/officeDocument/2006/relationships/image" Target="../media/image68.png"/><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hyperlink" Target="https://osf.io/prereg" TargetMode="External"/><Relationship Id="rId2" Type="http://schemas.openxmlformats.org/officeDocument/2006/relationships/image" Target="../media/image69.pn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85.xml"/><Relationship Id="rId4" Type="http://schemas.openxmlformats.org/officeDocument/2006/relationships/image" Target="../media/image53.png"/></Relationships>
</file>

<file path=ppt/slides/_rels/slide20.xml.rels><?xml version="1.0" encoding="UTF-8" standalone="yes"?>
<Relationships xmlns="http://schemas.openxmlformats.org/package/2006/relationships"><Relationship Id="rId3" Type="http://schemas.openxmlformats.org/officeDocument/2006/relationships/hyperlink" Target="https://osf.io/prereg" TargetMode="External"/><Relationship Id="rId2" Type="http://schemas.openxmlformats.org/officeDocument/2006/relationships/image" Target="../media/image70.png"/><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hyperlink" Target="https://www.cos.io/initiatives/registered-reports" TargetMode="External"/><Relationship Id="rId2" Type="http://schemas.openxmlformats.org/officeDocument/2006/relationships/image" Target="../media/image72.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hyperlink" Target="https://www.cos.io/initiatives/registered-reports" TargetMode="External"/><Relationship Id="rId2" Type="http://schemas.openxmlformats.org/officeDocument/2006/relationships/image" Target="../media/image73.pn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3" Type="http://schemas.openxmlformats.org/officeDocument/2006/relationships/hyperlink" Target="https://asapbio.org/dt_team/iratxe-puebla" TargetMode="External"/><Relationship Id="rId2" Type="http://schemas.openxmlformats.org/officeDocument/2006/relationships/image" Target="../media/image76.jpg"/><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hyperlink" Target="https://asapbio.org/dt_team/iratxe-puebla" TargetMode="External"/><Relationship Id="rId2" Type="http://schemas.openxmlformats.org/officeDocument/2006/relationships/image" Target="../media/image77.jp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hyperlink" Target="https://asapbio.org/wp-content/uploads/2021/01/ASAPbio-fact-check-preprints-english-v2.pdf" TargetMode="External"/><Relationship Id="rId2" Type="http://schemas.openxmlformats.org/officeDocument/2006/relationships/image" Target="../media/image78.pn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hyperlink" Target="https://asapbio.org/wp-content/uploads/2021/03/Preprints-in-the-Public-Eye-Researchers-infographic.pdf" TargetMode="External"/><Relationship Id="rId2" Type="http://schemas.openxmlformats.org/officeDocument/2006/relationships/image" Target="../media/image79.png"/><Relationship Id="rId1" Type="http://schemas.openxmlformats.org/officeDocument/2006/relationships/slideLayout" Target="../slideLayouts/slideLayout158.xml"/></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ture.com/articles/d41586-022-01920-8" TargetMode="External"/><Relationship Id="rId2" Type="http://schemas.openxmlformats.org/officeDocument/2006/relationships/image" Target="../media/image80.png"/><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4.xml"/><Relationship Id="rId5" Type="http://schemas.openxmlformats.org/officeDocument/2006/relationships/hyperlink" Target="https://t.co/cLjjmH8ah9" TargetMode="External"/><Relationship Id="rId4" Type="http://schemas.openxmlformats.org/officeDocument/2006/relationships/hyperlink" Target="https://www.mathunion.org/imu-awards/fields-medal/fields-medals-2022"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arxiv.org/abs/1603.04246" TargetMode="External"/><Relationship Id="rId2" Type="http://schemas.openxmlformats.org/officeDocument/2006/relationships/image" Target="../media/image83.png"/><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hyperlink" Target="https://www.coalition-s.org/statement-on-peer-reviewed-publications/" TargetMode="External"/><Relationship Id="rId2" Type="http://schemas.openxmlformats.org/officeDocument/2006/relationships/image" Target="../media/image84.png"/><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85.png"/><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86.png"/><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87.png"/><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88.png"/><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89.png"/><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90.png"/><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1.xml"/></Relationships>
</file>

<file path=ppt/slides/_rels/slide40.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91.png"/><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92.png"/><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93.png"/><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hyperlink" Target="https://doapr.coar-repositories.org/repositories/" TargetMode="External"/><Relationship Id="rId2" Type="http://schemas.openxmlformats.org/officeDocument/2006/relationships/image" Target="../media/image94.png"/><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3" Type="http://schemas.openxmlformats.org/officeDocument/2006/relationships/hyperlink" Target="https://www.fosteropenscience.eu/learning/managing-and-sharing-research-data" TargetMode="External"/><Relationship Id="rId2" Type="http://schemas.openxmlformats.org/officeDocument/2006/relationships/image" Target="../media/image96.png"/><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3" Type="http://schemas.openxmlformats.org/officeDocument/2006/relationships/hyperlink" Target="https://www.fosteropenscience.eu/learning/managing-and-sharing-research-data" TargetMode="External"/><Relationship Id="rId2" Type="http://schemas.openxmlformats.org/officeDocument/2006/relationships/image" Target="../media/image97.png"/><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hyperlink" Target="https://www.fosteropenscience.eu/learning/managing-and-sharing-research-data" TargetMode="External"/><Relationship Id="rId2" Type="http://schemas.openxmlformats.org/officeDocument/2006/relationships/image" Target="../media/image99.tmp"/><Relationship Id="rId1" Type="http://schemas.openxmlformats.org/officeDocument/2006/relationships/slideLayout" Target="../slideLayouts/slideLayout98.xml"/></Relationships>
</file>

<file path=ppt/slides/_rels/slide49.xml.rels><?xml version="1.0" encoding="UTF-8" standalone="yes"?>
<Relationships xmlns="http://schemas.openxmlformats.org/package/2006/relationships"><Relationship Id="rId3" Type="http://schemas.openxmlformats.org/officeDocument/2006/relationships/hyperlink" Target="http://5stardata.info/" TargetMode="External"/><Relationship Id="rId2" Type="http://schemas.openxmlformats.org/officeDocument/2006/relationships/notesSlide" Target="../notesSlides/notesSlide6.xml"/><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1.xml"/></Relationships>
</file>

<file path=ppt/slides/_rels/slide5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7.xml"/></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2.xml"/><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118.xml"/></Relationships>
</file>

<file path=ppt/slides/_rels/slide5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3" Type="http://schemas.openxmlformats.org/officeDocument/2006/relationships/hyperlink" Target="http://www.re3data.org/" TargetMode="External"/><Relationship Id="rId2" Type="http://schemas.openxmlformats.org/officeDocument/2006/relationships/hyperlink" Target="http://www.zenodo.org/" TargetMode="External"/><Relationship Id="rId1" Type="http://schemas.openxmlformats.org/officeDocument/2006/relationships/slideLayout" Target="../slideLayouts/slideLayout122.xml"/><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525/collabra.18684" TargetMode="External"/><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60.xml.rels><?xml version="1.0" encoding="UTF-8" standalone="yes"?>
<Relationships xmlns="http://schemas.openxmlformats.org/package/2006/relationships"><Relationship Id="rId3" Type="http://schemas.openxmlformats.org/officeDocument/2006/relationships/hyperlink" Target="https://open-research-europe.ec.europa.eu/for-authors/data-guidelines/#addstatement" TargetMode="External"/><Relationship Id="rId2" Type="http://schemas.openxmlformats.org/officeDocument/2006/relationships/image" Target="../media/image110.png"/><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3" Type="http://schemas.openxmlformats.org/officeDocument/2006/relationships/hyperlink" Target="https://open-research-europe.ec.europa.eu/for-authors/data-guidelines/#addstatement" TargetMode="External"/><Relationship Id="rId2" Type="http://schemas.openxmlformats.org/officeDocument/2006/relationships/image" Target="../media/image111.png"/><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3" Type="http://schemas.openxmlformats.org/officeDocument/2006/relationships/hyperlink" Target="https://open-research-europe.ec.europa.eu/for-authors/data-guidelines/#addstatement" TargetMode="External"/><Relationship Id="rId2" Type="http://schemas.openxmlformats.org/officeDocument/2006/relationships/image" Target="../media/image112.png"/><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3" Type="http://schemas.openxmlformats.org/officeDocument/2006/relationships/hyperlink" Target="https://www.openaire.eu/data-reuse-use-cases" TargetMode="External"/><Relationship Id="rId2" Type="http://schemas.openxmlformats.org/officeDocument/2006/relationships/image" Target="../media/image114.png"/><Relationship Id="rId1" Type="http://schemas.openxmlformats.org/officeDocument/2006/relationships/slideLayout" Target="../slideLayouts/slideLayout136.xml"/></Relationships>
</file>

<file path=ppt/slides/_rels/slide65.xml.rels><?xml version="1.0" encoding="UTF-8" standalone="yes"?>
<Relationships xmlns="http://schemas.openxmlformats.org/package/2006/relationships"><Relationship Id="rId3" Type="http://schemas.openxmlformats.org/officeDocument/2006/relationships/hyperlink" Target="https://www.openaire.eu/blogs/enabling-data-reuse-case-study-of-an-institutional-repository-edinburgh-datashare" TargetMode="External"/><Relationship Id="rId2" Type="http://schemas.openxmlformats.org/officeDocument/2006/relationships/image" Target="../media/image115.png"/><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pQFWZV8g3jU" TargetMode="External"/><Relationship Id="rId2" Type="http://schemas.openxmlformats.org/officeDocument/2006/relationships/image" Target="../media/image116.png"/><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3" Type="http://schemas.openxmlformats.org/officeDocument/2006/relationships/hyperlink" Target="https://www.openaire.eu/blogs/data-reuse-stories-some-concrete-cases-involving-several-institutions-and-consortia-in-europe" TargetMode="External"/><Relationship Id="rId2" Type="http://schemas.openxmlformats.org/officeDocument/2006/relationships/image" Target="../media/image117.jpg"/><Relationship Id="rId1" Type="http://schemas.openxmlformats.org/officeDocument/2006/relationships/slideLayout" Target="../slideLayouts/slideLayout141.xml"/></Relationships>
</file>

<file path=ppt/slides/_rels/slide68.xml.rels><?xml version="1.0" encoding="UTF-8" standalone="yes"?>
<Relationships xmlns="http://schemas.openxmlformats.org/package/2006/relationships"><Relationship Id="rId3" Type="http://schemas.openxmlformats.org/officeDocument/2006/relationships/hyperlink" Target="http://www.fishbase.us/references/FBRefList.php" TargetMode="External"/><Relationship Id="rId2" Type="http://schemas.openxmlformats.org/officeDocument/2006/relationships/image" Target="../media/image118.png"/><Relationship Id="rId1" Type="http://schemas.openxmlformats.org/officeDocument/2006/relationships/slideLayout" Target="../slideLayouts/slideLayout141.xml"/></Relationships>
</file>

<file path=ppt/slides/_rels/slide69.xml.rels><?xml version="1.0" encoding="UTF-8" standalone="yes"?>
<Relationships xmlns="http://schemas.openxmlformats.org/package/2006/relationships"><Relationship Id="rId3" Type="http://schemas.openxmlformats.org/officeDocument/2006/relationships/hyperlink" Target="https://dlnarratives.eu/timeline/climate.html" TargetMode="External"/><Relationship Id="rId2" Type="http://schemas.openxmlformats.org/officeDocument/2006/relationships/image" Target="../media/image119.png"/><Relationship Id="rId1" Type="http://schemas.openxmlformats.org/officeDocument/2006/relationships/slideLayout" Target="../slideLayouts/slideLayout141.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89.xml"/><Relationship Id="rId4" Type="http://schemas.openxmlformats.org/officeDocument/2006/relationships/image" Target="../media/image58.jpeg"/></Relationships>
</file>

<file path=ppt/slides/_rels/slide70.xml.rels><?xml version="1.0" encoding="UTF-8" standalone="yes"?>
<Relationships xmlns="http://schemas.openxmlformats.org/package/2006/relationships"><Relationship Id="rId3" Type="http://schemas.openxmlformats.org/officeDocument/2006/relationships/hyperlink" Target="https://www.openaire.eu/blogs/data-reuse-stories-some-concrete-cases-involving-several-institutions-and-consortia-in-europe" TargetMode="External"/><Relationship Id="rId2" Type="http://schemas.openxmlformats.org/officeDocument/2006/relationships/image" Target="../media/image120.jpg"/><Relationship Id="rId1" Type="http://schemas.openxmlformats.org/officeDocument/2006/relationships/slideLayout" Target="../slideLayouts/slideLayout141.xml"/></Relationships>
</file>

<file path=ppt/slides/_rels/slide71.xml.rels><?xml version="1.0" encoding="UTF-8" standalone="yes"?>
<Relationships xmlns="http://schemas.openxmlformats.org/package/2006/relationships"><Relationship Id="rId3" Type="http://schemas.openxmlformats.org/officeDocument/2006/relationships/hyperlink" Target="https://www.openaire.eu/blogs/data-reuse-stories-some-concrete-cases-involving-several-institutions-and-consortia-in-europe" TargetMode="External"/><Relationship Id="rId2" Type="http://schemas.openxmlformats.org/officeDocument/2006/relationships/image" Target="../media/image121.png"/><Relationship Id="rId1" Type="http://schemas.openxmlformats.org/officeDocument/2006/relationships/slideLayout" Target="../slideLayouts/slideLayout141.xml"/></Relationships>
</file>

<file path=ppt/slides/_rels/slide7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5.xml"/></Relationships>
</file>

<file path=ppt/slides/_rels/slide7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8.xml"/></Relationships>
</file>

<file path=ppt/slides/_rels/slide7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9.xml"/></Relationships>
</file>

<file path=ppt/slides/_rels/slide75.xml.rels><?xml version="1.0" encoding="UTF-8" standalone="yes"?>
<Relationships xmlns="http://schemas.openxmlformats.org/package/2006/relationships"><Relationship Id="rId3" Type="http://schemas.openxmlformats.org/officeDocument/2006/relationships/hyperlink" Target="http://doi.org/10.5281/zenodo.4323154" TargetMode="External"/><Relationship Id="rId2" Type="http://schemas.openxmlformats.org/officeDocument/2006/relationships/image" Target="../media/image125.jpeg"/><Relationship Id="rId1" Type="http://schemas.openxmlformats.org/officeDocument/2006/relationships/slideLayout" Target="../slideLayouts/slideLayout79.xml"/></Relationships>
</file>

<file path=ppt/slides/_rels/slide76.xml.rels><?xml version="1.0" encoding="UTF-8" standalone="yes"?>
<Relationships xmlns="http://schemas.openxmlformats.org/package/2006/relationships"><Relationship Id="rId3" Type="http://schemas.openxmlformats.org/officeDocument/2006/relationships/hyperlink" Target="https://the-turing-way.netlify.app/reproducible-research/reproducible-research.html" TargetMode="External"/><Relationship Id="rId2" Type="http://schemas.openxmlformats.org/officeDocument/2006/relationships/image" Target="../media/image126.png"/><Relationship Id="rId1" Type="http://schemas.openxmlformats.org/officeDocument/2006/relationships/slideLayout" Target="../slideLayouts/slideLayout278.xml"/></Relationships>
</file>

<file path=ppt/slides/_rels/slide7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5.xml"/></Relationships>
</file>

<file path=ppt/slides/_rels/slide78.xml.rels><?xml version="1.0" encoding="UTF-8" standalone="yes"?>
<Relationships xmlns="http://schemas.openxmlformats.org/package/2006/relationships"><Relationship Id="rId3" Type="http://schemas.openxmlformats.org/officeDocument/2006/relationships/hyperlink" Target="http://doi.org/10.5281/zenodo.4765798" TargetMode="External"/><Relationship Id="rId2" Type="http://schemas.openxmlformats.org/officeDocument/2006/relationships/image" Target="../media/image128.png"/><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doaj.org/" TargetMode="Externa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hyperlink" Target="https://reproducibilitea.org/" TargetMode="External"/><Relationship Id="rId2" Type="http://schemas.openxmlformats.org/officeDocument/2006/relationships/image" Target="../media/image59.png"/><Relationship Id="rId1" Type="http://schemas.openxmlformats.org/officeDocument/2006/relationships/slideLayout" Target="../slideLayouts/slideLayout78.xml"/></Relationships>
</file>

<file path=ppt/slides/_rels/slide8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3" Type="http://schemas.openxmlformats.org/officeDocument/2006/relationships/hyperlink" Target="https://eifl.net/resources/authors-how-get-right-version-your-article-deposit-repository" TargetMode="External"/><Relationship Id="rId2" Type="http://schemas.openxmlformats.org/officeDocument/2006/relationships/image" Target="../media/image131.png"/><Relationship Id="rId1" Type="http://schemas.openxmlformats.org/officeDocument/2006/relationships/slideLayout" Target="../slideLayouts/slideLayout153.xml"/></Relationships>
</file>

<file path=ppt/slides/_rels/slide82.xml.rels><?xml version="1.0" encoding="UTF-8" standalone="yes"?>
<Relationships xmlns="http://schemas.openxmlformats.org/package/2006/relationships"><Relationship Id="rId3" Type="http://schemas.openxmlformats.org/officeDocument/2006/relationships/hyperlink" Target="https://eifl.net/resources/authors-how-get-right-version-your-article-deposit-repository" TargetMode="External"/><Relationship Id="rId2" Type="http://schemas.openxmlformats.org/officeDocument/2006/relationships/image" Target="../media/image132.png"/><Relationship Id="rId1" Type="http://schemas.openxmlformats.org/officeDocument/2006/relationships/slideLayout" Target="../slideLayouts/slideLayout153.xml"/></Relationships>
</file>

<file path=ppt/slides/_rels/slide83.xml.rels><?xml version="1.0" encoding="UTF-8" standalone="yes"?>
<Relationships xmlns="http://schemas.openxmlformats.org/package/2006/relationships"><Relationship Id="rId3" Type="http://schemas.openxmlformats.org/officeDocument/2006/relationships/hyperlink" Target="https://eifl.net/resources/authors-how-get-right-version-your-article-deposit-repository" TargetMode="External"/><Relationship Id="rId2" Type="http://schemas.openxmlformats.org/officeDocument/2006/relationships/image" Target="../media/image133.png"/><Relationship Id="rId1" Type="http://schemas.openxmlformats.org/officeDocument/2006/relationships/slideLayout" Target="../slideLayouts/slideLayout153.xml"/></Relationships>
</file>

<file path=ppt/slides/_rels/slide8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53.xml"/></Relationships>
</file>

<file path=ppt/slides/_rels/slide8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9.xml"/></Relationships>
</file>

<file path=ppt/slides/_rels/slide8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9.xml"/></Relationships>
</file>

<file path=ppt/slides/_rels/slide87.xml.rels><?xml version="1.0" encoding="UTF-8" standalone="yes"?>
<Relationships xmlns="http://schemas.openxmlformats.org/package/2006/relationships"><Relationship Id="rId3" Type="http://schemas.openxmlformats.org/officeDocument/2006/relationships/hyperlink" Target="https://open-research-europe.ec.europa.eu/" TargetMode="External"/><Relationship Id="rId2" Type="http://schemas.openxmlformats.org/officeDocument/2006/relationships/image" Target="../media/image137.png"/><Relationship Id="rId1" Type="http://schemas.openxmlformats.org/officeDocument/2006/relationships/slideLayout" Target="../slideLayouts/slideLayout79.xml"/></Relationships>
</file>

<file path=ppt/slides/_rels/slide88.xml.rels><?xml version="1.0" encoding="UTF-8" standalone="yes"?>
<Relationships xmlns="http://schemas.openxmlformats.org/package/2006/relationships"><Relationship Id="rId3" Type="http://schemas.openxmlformats.org/officeDocument/2006/relationships/hyperlink" Target="https://think.f1000research.com/open-research-europe-submission/open-research-europe-open-peer-review" TargetMode="External"/><Relationship Id="rId2" Type="http://schemas.openxmlformats.org/officeDocument/2006/relationships/image" Target="../media/image138.jpeg"/><Relationship Id="rId1" Type="http://schemas.openxmlformats.org/officeDocument/2006/relationships/slideLayout" Target="../slideLayouts/slideLayout79.xml"/></Relationships>
</file>

<file path=ppt/slides/_rels/slide8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9.xml"/></Relationships>
</file>

<file path=ppt/slides/_rels/slide9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9.xml"/></Relationships>
</file>

<file path=ppt/slides/_rels/slide9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9.xml"/></Relationships>
</file>

<file path=ppt/slides/_rels/slide9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9.xml"/></Relationships>
</file>

<file path=ppt/slides/_rels/slide94.xml.rels><?xml version="1.0" encoding="UTF-8" standalone="yes"?>
<Relationships xmlns="http://schemas.openxmlformats.org/package/2006/relationships"><Relationship Id="rId3" Type="http://schemas.openxmlformats.org/officeDocument/2006/relationships/hyperlink" Target="https://journals.plos.org/plosone/article?id=10.1371/journal.pone.0272730" TargetMode="External"/><Relationship Id="rId2" Type="http://schemas.openxmlformats.org/officeDocument/2006/relationships/image" Target="../media/image144.png"/><Relationship Id="rId1" Type="http://schemas.openxmlformats.org/officeDocument/2006/relationships/slideLayout" Target="../slideLayouts/slideLayout79.xml"/></Relationships>
</file>

<file path=ppt/slides/_rels/slide9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9.xml"/></Relationships>
</file>

<file path=ppt/slides/_rels/slide9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openscience-groningen.nl/10-open-science-myths" TargetMode="External"/><Relationship Id="rId1" Type="http://schemas.openxmlformats.org/officeDocument/2006/relationships/slideLayout" Target="../slideLayouts/slideLayout148.xml"/></Relationships>
</file>

<file path=ppt/slides/_rels/slide97.xml.rels><?xml version="1.0" encoding="UTF-8" standalone="yes"?>
<Relationships xmlns="http://schemas.openxmlformats.org/package/2006/relationships"><Relationship Id="rId3" Type="http://schemas.openxmlformats.org/officeDocument/2006/relationships/hyperlink" Target="https://doi.org/10.1038/s44221-022-00014-z" TargetMode="External"/><Relationship Id="rId2" Type="http://schemas.openxmlformats.org/officeDocument/2006/relationships/image" Target="../media/image147.png"/><Relationship Id="rId1" Type="http://schemas.openxmlformats.org/officeDocument/2006/relationships/slideLayout" Target="../slideLayouts/slideLayout153.xml"/></Relationships>
</file>

<file path=ppt/slides/_rels/slide9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doi.org/10.1038/s44221-022-00014-z" TargetMode="External"/><Relationship Id="rId1" Type="http://schemas.openxmlformats.org/officeDocument/2006/relationships/slideLayout" Target="../slideLayouts/slideLayout153.xml"/></Relationships>
</file>

<file path=ppt/slides/_rels/slide9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doi.org/10.1038/s44221-022-00014-z" TargetMode="External"/><Relationship Id="rId1" Type="http://schemas.openxmlformats.org/officeDocument/2006/relationships/slideLayout" Target="../slideLayouts/slideLayout1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825" y="1909933"/>
            <a:ext cx="8382000" cy="1086098"/>
          </a:xfrm>
        </p:spPr>
        <p:txBody>
          <a:bodyPr/>
          <a:lstStyle/>
          <a:p>
            <a:r>
              <a:rPr lang="en-US" sz="9600" b="1" dirty="0" smtClean="0">
                <a:solidFill>
                  <a:schemeClr val="tx1"/>
                </a:solidFill>
              </a:rPr>
              <a:t>Open science training</a:t>
            </a:r>
            <a:endParaRPr lang="en-US" sz="9600" b="1" dirty="0">
              <a:solidFill>
                <a:schemeClr val="tx1"/>
              </a:solidFill>
            </a:endParaRPr>
          </a:p>
        </p:txBody>
      </p:sp>
      <p:sp>
        <p:nvSpPr>
          <p:cNvPr id="4" name="Rectangle 3"/>
          <p:cNvSpPr/>
          <p:nvPr/>
        </p:nvSpPr>
        <p:spPr>
          <a:xfrm>
            <a:off x="6457955" y="5574152"/>
            <a:ext cx="2528577" cy="338554"/>
          </a:xfrm>
          <a:prstGeom prst="rect">
            <a:avLst/>
          </a:prstGeom>
        </p:spPr>
        <p:txBody>
          <a:bodyPr wrap="none">
            <a:spAutoFit/>
          </a:bodyPr>
          <a:lstStyle/>
          <a:p>
            <a:r>
              <a:rPr lang="en-US" sz="1600" dirty="0">
                <a:solidFill>
                  <a:srgbClr val="000000"/>
                </a:solidFill>
                <a:latin typeface="+mj-lt"/>
                <a:ea typeface="Open Sans" panose="020B0606030504020204" pitchFamily="34" charset="0"/>
                <a:cs typeface="Open Sans" panose="020B0606030504020204" pitchFamily="34" charset="0"/>
              </a:rPr>
              <a:t>Attribution 4.0 International</a:t>
            </a:r>
          </a:p>
        </p:txBody>
      </p:sp>
      <p:pic>
        <p:nvPicPr>
          <p:cNvPr id="1026" name="Picture 2" descr="http://i.creativecommons.org/l/by/3.0/88x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955" y="5315981"/>
            <a:ext cx="990600" cy="34896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21555" y="3787438"/>
            <a:ext cx="8382000" cy="1086098"/>
          </a:xfrm>
          <a:prstGeom prst="rect">
            <a:avLst/>
          </a:prstGeom>
        </p:spPr>
        <p:txBody>
          <a:bodyPr vert="horz" lIns="91440" tIns="45720" rIns="91440" bIns="45720" rtlCol="0" anchor="ctr">
            <a:noAutofit/>
          </a:bodyPr>
          <a:lstStyle>
            <a:lvl1pPr algn="l" defTabSz="342900" rtl="0" eaLnBrk="1" latinLnBrk="0" hangingPunct="1">
              <a:spcBef>
                <a:spcPct val="0"/>
              </a:spcBef>
              <a:buNone/>
              <a:defRPr sz="3750" kern="1200">
                <a:solidFill>
                  <a:srgbClr val="595959"/>
                </a:solidFill>
                <a:latin typeface="Open Sans"/>
                <a:ea typeface="+mj-ea"/>
                <a:cs typeface="Open Sans"/>
              </a:defRPr>
            </a:lvl1pPr>
          </a:lstStyle>
          <a:p>
            <a:endParaRPr lang="en-US" sz="3600" dirty="0">
              <a:solidFill>
                <a:schemeClr val="tx1"/>
              </a:solidFill>
              <a:latin typeface="+mj-lt"/>
            </a:endParaRPr>
          </a:p>
        </p:txBody>
      </p:sp>
      <p:sp>
        <p:nvSpPr>
          <p:cNvPr id="6" name="Title 1"/>
          <p:cNvSpPr txBox="1">
            <a:spLocks/>
          </p:cNvSpPr>
          <p:nvPr/>
        </p:nvSpPr>
        <p:spPr>
          <a:xfrm>
            <a:off x="678423" y="4229883"/>
            <a:ext cx="8382000" cy="1086098"/>
          </a:xfrm>
          <a:prstGeom prst="rect">
            <a:avLst/>
          </a:prstGeom>
        </p:spPr>
        <p:txBody>
          <a:bodyPr vert="horz" lIns="91440" tIns="45720" rIns="91440" bIns="45720" rtlCol="0" anchor="ctr">
            <a:noAutofit/>
          </a:bodyPr>
          <a:lstStyle>
            <a:lvl1pPr algn="l" defTabSz="342900" rtl="0" eaLnBrk="1" latinLnBrk="0" hangingPunct="1">
              <a:spcBef>
                <a:spcPct val="0"/>
              </a:spcBef>
              <a:buNone/>
              <a:defRPr sz="3750" kern="1200">
                <a:solidFill>
                  <a:srgbClr val="595959"/>
                </a:solidFill>
                <a:latin typeface="Open Sans"/>
                <a:ea typeface="+mj-ea"/>
                <a:cs typeface="Open Sans"/>
              </a:defRPr>
            </a:lvl1pPr>
          </a:lstStyle>
          <a:p>
            <a:r>
              <a:rPr lang="en-US" sz="2800" dirty="0" smtClean="0">
                <a:solidFill>
                  <a:schemeClr val="tx1"/>
                </a:solidFill>
                <a:latin typeface="+mj-lt"/>
              </a:rPr>
              <a:t>Iryna </a:t>
            </a:r>
            <a:r>
              <a:rPr lang="en-US" sz="2800" dirty="0">
                <a:solidFill>
                  <a:schemeClr val="tx1"/>
                </a:solidFill>
                <a:latin typeface="+mj-lt"/>
              </a:rPr>
              <a:t>Kuchma, Open Access </a:t>
            </a:r>
            <a:r>
              <a:rPr lang="en-US" sz="2800" dirty="0" err="1">
                <a:solidFill>
                  <a:schemeClr val="tx1"/>
                </a:solidFill>
                <a:latin typeface="+mj-lt"/>
              </a:rPr>
              <a:t>Programme</a:t>
            </a:r>
            <a:r>
              <a:rPr lang="en-US" sz="2800" dirty="0">
                <a:solidFill>
                  <a:schemeClr val="tx1"/>
                </a:solidFill>
                <a:latin typeface="+mj-lt"/>
              </a:rPr>
              <a:t> Manager</a:t>
            </a:r>
          </a:p>
        </p:txBody>
      </p:sp>
    </p:spTree>
    <p:extLst>
      <p:ext uri="{BB962C8B-B14F-4D97-AF65-F5344CB8AC3E}">
        <p14:creationId xmlns:p14="http://schemas.microsoft.com/office/powerpoint/2010/main" val="33056251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9600" b="1" dirty="0" smtClean="0"/>
              <a:t>Project workflow</a:t>
            </a:r>
            <a:endParaRPr lang="en-US" sz="9600" b="1" dirty="0"/>
          </a:p>
        </p:txBody>
      </p:sp>
      <p:pic>
        <p:nvPicPr>
          <p:cNvPr id="5" name="Picture 4" descr="https://book.fosteropenscience.eu/en/Images/Icons/collabora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724" y="3546764"/>
            <a:ext cx="3184985" cy="3184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9340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a:xfrm>
            <a:off x="684068" y="0"/>
            <a:ext cx="7886700" cy="1325563"/>
          </a:xfrm>
        </p:spPr>
        <p:txBody>
          <a:bodyPr/>
          <a:lstStyle/>
          <a:p>
            <a:r>
              <a:rPr lang="en-US" dirty="0">
                <a:latin typeface="+mn-lt"/>
              </a:rPr>
              <a:t>Open </a:t>
            </a:r>
            <a:r>
              <a:rPr lang="en-US" dirty="0" smtClean="0">
                <a:latin typeface="+mn-lt"/>
              </a:rPr>
              <a:t>Science in Horizon Europe proposals</a:t>
            </a:r>
            <a:endParaRPr lang="ko-KR" altLang="en-US" dirty="0">
              <a:latin typeface="+mn-lt"/>
            </a:endParaRPr>
          </a:p>
        </p:txBody>
      </p:sp>
      <p:pic>
        <p:nvPicPr>
          <p:cNvPr id="15" name="Picture 14">
            <a:extLst>
              <a:ext uri="{FF2B5EF4-FFF2-40B4-BE49-F238E27FC236}">
                <a16:creationId xmlns="" xmlns:a16="http://schemas.microsoft.com/office/drawing/2014/main" id="{2507A86C-CF9A-4102-96B3-C346BF008657}"/>
              </a:ext>
            </a:extLst>
          </p:cNvPr>
          <p:cNvPicPr>
            <a:picLocks noChangeAspect="1"/>
          </p:cNvPicPr>
          <p:nvPr/>
        </p:nvPicPr>
        <p:blipFill>
          <a:blip r:embed="rId3"/>
          <a:stretch>
            <a:fillRect/>
          </a:stretch>
        </p:blipFill>
        <p:spPr>
          <a:xfrm>
            <a:off x="8424863" y="5639663"/>
            <a:ext cx="645061" cy="230948"/>
          </a:xfrm>
          <a:prstGeom prst="rect">
            <a:avLst/>
          </a:prstGeom>
        </p:spPr>
      </p:pic>
      <p:sp>
        <p:nvSpPr>
          <p:cNvPr id="17" name="TextBox 16">
            <a:extLst>
              <a:ext uri="{FF2B5EF4-FFF2-40B4-BE49-F238E27FC236}">
                <a16:creationId xmlns="" xmlns:a16="http://schemas.microsoft.com/office/drawing/2014/main" id="{51B3F3AB-77A2-480A-AB08-23B9E9CD58EC}"/>
              </a:ext>
            </a:extLst>
          </p:cNvPr>
          <p:cNvSpPr txBox="1"/>
          <p:nvPr/>
        </p:nvSpPr>
        <p:spPr>
          <a:xfrm>
            <a:off x="853509" y="1118179"/>
            <a:ext cx="7379970" cy="5150128"/>
          </a:xfrm>
          <a:prstGeom prst="rect">
            <a:avLst/>
          </a:prstGeom>
          <a:noFill/>
        </p:spPr>
        <p:txBody>
          <a:bodyPr wrap="square" rtlCol="0">
            <a:spAutoFit/>
          </a:bodyPr>
          <a:lstStyle/>
          <a:p>
            <a:pPr marL="257175" indent="-257175" defTabSz="342900">
              <a:spcAft>
                <a:spcPts val="1350"/>
              </a:spcAft>
              <a:buFont typeface="Arial" panose="020B0604020202020204" pitchFamily="34" charset="0"/>
              <a:buChar char="•"/>
            </a:pPr>
            <a:r>
              <a:rPr lang="en-GB" sz="2000" dirty="0">
                <a:solidFill>
                  <a:srgbClr val="FFFFFF"/>
                </a:solidFill>
              </a:rPr>
              <a:t>PART A – Application form</a:t>
            </a:r>
          </a:p>
          <a:p>
            <a:pPr marL="600075" lvl="1" indent="-257175" defTabSz="342900">
              <a:spcAft>
                <a:spcPts val="1350"/>
              </a:spcAft>
              <a:buFont typeface="Wingdings" panose="05000000000000000000" pitchFamily="2" charset="2"/>
              <a:buChar char="§"/>
            </a:pPr>
            <a:r>
              <a:rPr lang="en-GB" sz="2000" dirty="0">
                <a:solidFill>
                  <a:srgbClr val="FFFFFF"/>
                </a:solidFill>
              </a:rPr>
              <a:t>List 5 publications, widely-used datasets, </a:t>
            </a:r>
            <a:r>
              <a:rPr lang="en-GB" sz="2000" dirty="0" err="1">
                <a:solidFill>
                  <a:srgbClr val="FFFFFF"/>
                </a:solidFill>
              </a:rPr>
              <a:t>softwares</a:t>
            </a:r>
            <a:r>
              <a:rPr lang="en-GB" sz="2000" dirty="0">
                <a:solidFill>
                  <a:srgbClr val="FFFFFF"/>
                </a:solidFill>
              </a:rPr>
              <a:t>, goods, services or any other achievements relevant to the call</a:t>
            </a:r>
          </a:p>
          <a:p>
            <a:pPr marL="257175" indent="-257175" defTabSz="342900">
              <a:spcAft>
                <a:spcPts val="1350"/>
              </a:spcAft>
              <a:buFont typeface="Arial" panose="020B0604020202020204" pitchFamily="34" charset="0"/>
              <a:buChar char="•"/>
            </a:pPr>
            <a:r>
              <a:rPr lang="en-GB" sz="2000" dirty="0">
                <a:solidFill>
                  <a:srgbClr val="FFFFFF"/>
                </a:solidFill>
              </a:rPr>
              <a:t>PART B – Project proposal – technical description</a:t>
            </a:r>
          </a:p>
          <a:p>
            <a:pPr marL="600075" lvl="1" indent="-257175" defTabSz="342900">
              <a:spcAft>
                <a:spcPts val="1350"/>
              </a:spcAft>
              <a:buFont typeface="Wingdings" panose="05000000000000000000" pitchFamily="2" charset="2"/>
              <a:buChar char="§"/>
            </a:pPr>
            <a:r>
              <a:rPr lang="en-GB" sz="2000" dirty="0">
                <a:solidFill>
                  <a:srgbClr val="FFFFFF"/>
                </a:solidFill>
              </a:rPr>
              <a:t>Under ‘Excellence’ – ‘1.2 Methodology’ (Open Science, RDM and management of other research outputs)</a:t>
            </a:r>
          </a:p>
          <a:p>
            <a:pPr marL="600075" lvl="1" indent="-257175" defTabSz="342900">
              <a:spcAft>
                <a:spcPts val="1350"/>
              </a:spcAft>
              <a:buFont typeface="Wingdings" panose="05000000000000000000" pitchFamily="2" charset="2"/>
              <a:buChar char="§"/>
            </a:pPr>
            <a:r>
              <a:rPr lang="en-GB" sz="2000" dirty="0">
                <a:solidFill>
                  <a:srgbClr val="FFFFFF"/>
                </a:solidFill>
              </a:rPr>
              <a:t>Under ‘Impact’ – ‘2.2 Measures to maximise impact’ (dissemination, exploitation and communication)</a:t>
            </a:r>
          </a:p>
          <a:p>
            <a:pPr marL="600075" lvl="1" indent="-257175" defTabSz="342900">
              <a:spcAft>
                <a:spcPts val="1350"/>
              </a:spcAft>
              <a:buFont typeface="Wingdings" panose="05000000000000000000" pitchFamily="2" charset="2"/>
              <a:buChar char="§"/>
            </a:pPr>
            <a:r>
              <a:rPr lang="en-GB" sz="2000" dirty="0">
                <a:solidFill>
                  <a:srgbClr val="FFFFFF"/>
                </a:solidFill>
              </a:rPr>
              <a:t>Under ‘Quality and efficiency of the implementation’ – ‘3.1 Work plan and resources’ and ‘3.2 Capacity of participants and consortium as a whole’</a:t>
            </a:r>
          </a:p>
          <a:p>
            <a:pPr marL="942975" lvl="2" indent="-257175" defTabSz="342900">
              <a:spcAft>
                <a:spcPts val="1350"/>
              </a:spcAft>
              <a:buFont typeface="Wingdings" panose="05000000000000000000" pitchFamily="2" charset="2"/>
              <a:buChar char="§"/>
            </a:pPr>
            <a:endParaRPr lang="en-GB" sz="1350" dirty="0">
              <a:solidFill>
                <a:srgbClr val="FFFFFF"/>
              </a:solidFill>
            </a:endParaRPr>
          </a:p>
          <a:p>
            <a:pPr marL="257175" indent="-257175" defTabSz="342900">
              <a:spcAft>
                <a:spcPts val="1350"/>
              </a:spcAft>
              <a:buFont typeface="Arial" panose="020B0604020202020204" pitchFamily="34" charset="0"/>
              <a:buChar char="•"/>
            </a:pPr>
            <a:endParaRPr lang="en-GB" sz="1350" dirty="0">
              <a:solidFill>
                <a:srgbClr val="FFFFFF"/>
              </a:solidFill>
            </a:endParaRPr>
          </a:p>
        </p:txBody>
      </p:sp>
      <p:sp>
        <p:nvSpPr>
          <p:cNvPr id="7" name="Footer Placeholder 22">
            <a:extLst>
              <a:ext uri="{FF2B5EF4-FFF2-40B4-BE49-F238E27FC236}">
                <a16:creationId xmlns="" xmlns:a16="http://schemas.microsoft.com/office/drawing/2014/main" id="{2A72E34A-C0BE-44B2-AC36-D9A92F1191C4}"/>
              </a:ext>
            </a:extLst>
          </p:cNvPr>
          <p:cNvSpPr txBox="1">
            <a:spLocks/>
          </p:cNvSpPr>
          <p:nvPr/>
        </p:nvSpPr>
        <p:spPr>
          <a:xfrm>
            <a:off x="1609725" y="5621140"/>
            <a:ext cx="6778059" cy="261248"/>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tint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GB" altLang="ko-KR" sz="900" dirty="0" err="1">
                <a:solidFill>
                  <a:srgbClr val="FFFFFF">
                    <a:tint val="75000"/>
                  </a:srgbClr>
                </a:solidFill>
              </a:rPr>
              <a:t>OpenAIRE</a:t>
            </a:r>
            <a:r>
              <a:rPr lang="en-GB" altLang="ko-KR" sz="900" dirty="0">
                <a:solidFill>
                  <a:srgbClr val="FFFFFF">
                    <a:tint val="75000"/>
                  </a:srgbClr>
                </a:solidFill>
              </a:rPr>
              <a:t> webinar | 14 June 2022</a:t>
            </a:r>
            <a:endParaRPr lang="ko-KR" altLang="en-US" sz="900" dirty="0">
              <a:solidFill>
                <a:srgbClr val="FFFFFF">
                  <a:tint val="75000"/>
                </a:srgbClr>
              </a:solidFill>
            </a:endParaRPr>
          </a:p>
        </p:txBody>
      </p:sp>
      <p:sp>
        <p:nvSpPr>
          <p:cNvPr id="2" name="Rectangle 1"/>
          <p:cNvSpPr/>
          <p:nvPr/>
        </p:nvSpPr>
        <p:spPr>
          <a:xfrm>
            <a:off x="7299136" y="5251808"/>
            <a:ext cx="1844864" cy="369332"/>
          </a:xfrm>
          <a:prstGeom prst="rect">
            <a:avLst/>
          </a:prstGeom>
        </p:spPr>
        <p:txBody>
          <a:bodyPr wrap="none">
            <a:spAutoFit/>
          </a:bodyPr>
          <a:lstStyle/>
          <a:p>
            <a:r>
              <a:rPr lang="en-GB" dirty="0">
                <a:solidFill>
                  <a:srgbClr val="FFFFFF"/>
                </a:solidFill>
              </a:rPr>
              <a:t>Jonathan England</a:t>
            </a:r>
            <a:endParaRPr lang="x-none" dirty="0">
              <a:solidFill>
                <a:srgbClr val="FFFFFF"/>
              </a:solidFill>
            </a:endParaRPr>
          </a:p>
        </p:txBody>
      </p:sp>
    </p:spTree>
    <p:extLst>
      <p:ext uri="{BB962C8B-B14F-4D97-AF65-F5344CB8AC3E}">
        <p14:creationId xmlns:p14="http://schemas.microsoft.com/office/powerpoint/2010/main" val="415974814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 xmlns:a16="http://schemas.microsoft.com/office/drawing/2014/main" id="{43FB6938-2D3E-B24E-B794-DA668377A5A1}"/>
              </a:ext>
            </a:extLst>
          </p:cNvPr>
          <p:cNvSpPr>
            <a:spLocks noGrp="1"/>
          </p:cNvSpPr>
          <p:nvPr>
            <p:ph type="body" sz="quarter" idx="16"/>
          </p:nvPr>
        </p:nvSpPr>
        <p:spPr>
          <a:xfrm>
            <a:off x="734236" y="496021"/>
            <a:ext cx="4080406" cy="2669001"/>
          </a:xfrm>
          <a:solidFill>
            <a:schemeClr val="bg1">
              <a:alpha val="62000"/>
            </a:schemeClr>
          </a:solidFill>
        </p:spPr>
        <p:txBody>
          <a:bodyPr>
            <a:noAutofit/>
          </a:bodyPr>
          <a:lstStyle/>
          <a:p>
            <a:pPr fontAlgn="base"/>
            <a:r>
              <a:rPr lang="en-GB" sz="2800" b="1" dirty="0">
                <a:solidFill>
                  <a:schemeClr val="bg2"/>
                </a:solidFill>
              </a:rPr>
              <a:t>Publications</a:t>
            </a:r>
          </a:p>
          <a:p>
            <a:pPr marL="257175" indent="-257175" fontAlgn="base">
              <a:buFont typeface="Arial" panose="020B0604020202020204" pitchFamily="34" charset="0"/>
              <a:buChar char="•"/>
            </a:pPr>
            <a:r>
              <a:rPr lang="en-US" sz="2800" dirty="0">
                <a:solidFill>
                  <a:schemeClr val="tx2"/>
                </a:solidFill>
              </a:rPr>
              <a:t>Your publications cited should be in OA</a:t>
            </a:r>
          </a:p>
          <a:p>
            <a:pPr marL="257175" indent="-257175" fontAlgn="base">
              <a:buFont typeface="Arial" panose="020B0604020202020204" pitchFamily="34" charset="0"/>
              <a:buChar char="•"/>
            </a:pPr>
            <a:r>
              <a:rPr lang="en-US" sz="2800" dirty="0">
                <a:solidFill>
                  <a:schemeClr val="tx2"/>
                </a:solidFill>
              </a:rPr>
              <a:t>Your publications cited will only be evaluated qualitatively (i.e. the Impact Factor is irrelevant)</a:t>
            </a:r>
          </a:p>
          <a:p>
            <a:pPr marL="257175" indent="-257175" fontAlgn="base">
              <a:buFont typeface="Arial" panose="020B0604020202020204" pitchFamily="34" charset="0"/>
              <a:buChar char="•"/>
            </a:pPr>
            <a:r>
              <a:rPr lang="en-US" sz="2800" dirty="0">
                <a:solidFill>
                  <a:schemeClr val="tx2"/>
                </a:solidFill>
              </a:rPr>
              <a:t>Give insights in where you are hoping to publish (e.g. Open Research Europe, full OA journals)</a:t>
            </a:r>
          </a:p>
        </p:txBody>
      </p:sp>
      <p:pic>
        <p:nvPicPr>
          <p:cNvPr id="9" name="Picture 8">
            <a:extLst>
              <a:ext uri="{FF2B5EF4-FFF2-40B4-BE49-F238E27FC236}">
                <a16:creationId xmlns="" xmlns:a16="http://schemas.microsoft.com/office/drawing/2014/main" id="{B576A235-D537-4976-BD10-C5A468B22D3D}"/>
              </a:ext>
            </a:extLst>
          </p:cNvPr>
          <p:cNvPicPr>
            <a:picLocks noChangeAspect="1"/>
          </p:cNvPicPr>
          <p:nvPr/>
        </p:nvPicPr>
        <p:blipFill>
          <a:blip r:embed="rId2"/>
          <a:stretch>
            <a:fillRect/>
          </a:stretch>
        </p:blipFill>
        <p:spPr>
          <a:xfrm>
            <a:off x="8118892" y="5625370"/>
            <a:ext cx="645061" cy="230948"/>
          </a:xfrm>
          <a:prstGeom prst="rect">
            <a:avLst/>
          </a:prstGeom>
        </p:spPr>
      </p:pic>
      <p:pic>
        <p:nvPicPr>
          <p:cNvPr id="9218" name="Picture 2" descr="Books, Bookshelf, Library, Education">
            <a:extLst>
              <a:ext uri="{FF2B5EF4-FFF2-40B4-BE49-F238E27FC236}">
                <a16:creationId xmlns="" xmlns:a16="http://schemas.microsoft.com/office/drawing/2014/main" id="{F4C69768-93D7-44CA-9E52-675A61649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896" y="2077403"/>
            <a:ext cx="3443288" cy="2428875"/>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 xmlns:a16="http://schemas.microsoft.com/office/drawing/2014/main" id="{9DFF3BC1-E1D4-4ED0-A48F-0FC5FE896FB8}"/>
              </a:ext>
            </a:extLst>
          </p:cNvPr>
          <p:cNvSpPr>
            <a:spLocks noGrp="1"/>
          </p:cNvSpPr>
          <p:nvPr>
            <p:ph type="ftr" sz="quarter" idx="15"/>
          </p:nvPr>
        </p:nvSpPr>
        <p:spPr>
          <a:xfrm>
            <a:off x="734236" y="5625371"/>
            <a:ext cx="7378529" cy="273844"/>
          </a:xfrm>
        </p:spPr>
        <p:txBody>
          <a:bodyPr/>
          <a:lstStyle/>
          <a:p>
            <a:pPr algn="r"/>
            <a:r>
              <a:rPr lang="en-US" altLang="ko-KR" dirty="0" err="1">
                <a:solidFill>
                  <a:srgbClr val="222080">
                    <a:tint val="75000"/>
                  </a:srgbClr>
                </a:solidFill>
              </a:rPr>
              <a:t>OpenAIRE</a:t>
            </a:r>
            <a:r>
              <a:rPr lang="en-US" altLang="ko-KR" dirty="0">
                <a:solidFill>
                  <a:srgbClr val="222080">
                    <a:tint val="75000"/>
                  </a:srgbClr>
                </a:solidFill>
              </a:rPr>
              <a:t> webinar | 14 June 2022</a:t>
            </a:r>
          </a:p>
        </p:txBody>
      </p:sp>
      <p:sp>
        <p:nvSpPr>
          <p:cNvPr id="2" name="Rectangle 1"/>
          <p:cNvSpPr/>
          <p:nvPr/>
        </p:nvSpPr>
        <p:spPr>
          <a:xfrm>
            <a:off x="6987540" y="5121664"/>
            <a:ext cx="1844864" cy="369332"/>
          </a:xfrm>
          <a:prstGeom prst="rect">
            <a:avLst/>
          </a:prstGeom>
        </p:spPr>
        <p:txBody>
          <a:bodyPr wrap="none">
            <a:spAutoFit/>
          </a:bodyPr>
          <a:lstStyle/>
          <a:p>
            <a:r>
              <a:rPr lang="en-GB" dirty="0">
                <a:solidFill>
                  <a:srgbClr val="222080"/>
                </a:solidFill>
              </a:rPr>
              <a:t>Jonathan England</a:t>
            </a:r>
            <a:endParaRPr lang="x-none" dirty="0">
              <a:solidFill>
                <a:srgbClr val="222080"/>
              </a:solidFill>
            </a:endParaRPr>
          </a:p>
        </p:txBody>
      </p:sp>
    </p:spTree>
    <p:extLst>
      <p:ext uri="{BB962C8B-B14F-4D97-AF65-F5344CB8AC3E}">
        <p14:creationId xmlns:p14="http://schemas.microsoft.com/office/powerpoint/2010/main" val="184539354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B5D696C-7C4B-4748-AD7A-B30C297BC295}" type="slidenum">
              <a:rPr lang="ko-KR" altLang="en-US" smtClean="0">
                <a:solidFill>
                  <a:srgbClr val="FFFFFF"/>
                </a:solidFill>
              </a:rPr>
              <a:pPr/>
              <a:t>102</a:t>
            </a:fld>
            <a:endParaRPr lang="ko-KR" altLang="en-US" dirty="0">
              <a:solidFill>
                <a:srgbClr val="FFFFFF"/>
              </a:solidFill>
            </a:endParaRPr>
          </a:p>
        </p:txBody>
      </p:sp>
      <p:pic>
        <p:nvPicPr>
          <p:cNvPr id="7" name="Picture 6"/>
          <p:cNvPicPr>
            <a:picLocks noChangeAspect="1"/>
          </p:cNvPicPr>
          <p:nvPr/>
        </p:nvPicPr>
        <p:blipFill>
          <a:blip r:embed="rId2"/>
          <a:stretch>
            <a:fillRect/>
          </a:stretch>
        </p:blipFill>
        <p:spPr>
          <a:xfrm>
            <a:off x="-9947" y="1376218"/>
            <a:ext cx="9174202" cy="4110182"/>
          </a:xfrm>
          <a:prstGeom prst="rect">
            <a:avLst/>
          </a:prstGeom>
        </p:spPr>
      </p:pic>
      <p:sp>
        <p:nvSpPr>
          <p:cNvPr id="8" name="Rectangle 7"/>
          <p:cNvSpPr/>
          <p:nvPr/>
        </p:nvSpPr>
        <p:spPr>
          <a:xfrm>
            <a:off x="267855" y="5710020"/>
            <a:ext cx="8368145" cy="646331"/>
          </a:xfrm>
          <a:prstGeom prst="rect">
            <a:avLst/>
          </a:prstGeom>
        </p:spPr>
        <p:txBody>
          <a:bodyPr wrap="square">
            <a:spAutoFit/>
          </a:bodyPr>
          <a:lstStyle/>
          <a:p>
            <a:pPr algn="ctr"/>
            <a:r>
              <a:rPr lang="en-US" dirty="0">
                <a:hlinkClick r:id="rId3"/>
              </a:rPr>
              <a:t>https://</a:t>
            </a:r>
            <a:r>
              <a:rPr lang="en-US" dirty="0" smtClean="0">
                <a:hlinkClick r:id="rId3"/>
              </a:rPr>
              <a:t>ec.europa.eu/info/funding-tenders/opportunities/docs/2021-2027/horizon/guidance/programme-guide_horizon_en.pdf</a:t>
            </a:r>
            <a:r>
              <a:rPr lang="en-US" dirty="0" smtClean="0"/>
              <a:t> </a:t>
            </a:r>
            <a:endParaRPr lang="en-US" dirty="0"/>
          </a:p>
        </p:txBody>
      </p:sp>
    </p:spTree>
    <p:extLst>
      <p:ext uri="{BB962C8B-B14F-4D97-AF65-F5344CB8AC3E}">
        <p14:creationId xmlns:p14="http://schemas.microsoft.com/office/powerpoint/2010/main" val="20538084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37"/>
            <a:ext cx="7886700" cy="1325563"/>
          </a:xfrm>
        </p:spPr>
        <p:txBody>
          <a:bodyPr>
            <a:normAutofit/>
          </a:bodyPr>
          <a:lstStyle/>
          <a:p>
            <a:r>
              <a:rPr lang="en-US" sz="4400" b="1" dirty="0" smtClean="0">
                <a:latin typeface="Calibri" panose="020F0502020204030204" pitchFamily="34" charset="0"/>
                <a:cs typeface="Calibri" panose="020F0502020204030204" pitchFamily="34" charset="0"/>
              </a:rPr>
              <a:t>Recommended open science practices</a:t>
            </a:r>
            <a:endParaRPr lang="en-US" sz="44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28650" y="1460500"/>
            <a:ext cx="7886700" cy="4351338"/>
          </a:xfrm>
        </p:spPr>
        <p:txBody>
          <a:bodyPr>
            <a:noAutofit/>
          </a:bodyPr>
          <a:lstStyle/>
          <a:p>
            <a:r>
              <a:rPr lang="en-US" sz="2200" b="1" dirty="0" smtClean="0">
                <a:latin typeface="Calibri" panose="020F0502020204030204" pitchFamily="34" charset="0"/>
                <a:cs typeface="Calibri" panose="020F0502020204030204" pitchFamily="34" charset="0"/>
              </a:rPr>
              <a:t>Involving </a:t>
            </a:r>
            <a:r>
              <a:rPr lang="en-US" sz="2200" b="1" dirty="0">
                <a:latin typeface="Calibri" panose="020F0502020204030204" pitchFamily="34" charset="0"/>
                <a:cs typeface="Calibri" panose="020F0502020204030204" pitchFamily="34" charset="0"/>
              </a:rPr>
              <a:t>all relevant knowledge actors</a:t>
            </a:r>
            <a:r>
              <a:rPr lang="en-US" sz="2200" dirty="0">
                <a:latin typeface="Calibri" panose="020F0502020204030204" pitchFamily="34" charset="0"/>
                <a:cs typeface="Calibri" panose="020F0502020204030204" pitchFamily="34" charset="0"/>
              </a:rPr>
              <a:t>, including </a:t>
            </a:r>
            <a:r>
              <a:rPr lang="en-US" sz="2200" dirty="0" smtClean="0">
                <a:latin typeface="Calibri" panose="020F0502020204030204" pitchFamily="34" charset="0"/>
                <a:cs typeface="Calibri" panose="020F0502020204030204" pitchFamily="34" charset="0"/>
              </a:rPr>
              <a:t>citizens</a:t>
            </a:r>
            <a:r>
              <a:rPr lang="en-US" sz="2200" dirty="0">
                <a:latin typeface="Calibri" panose="020F0502020204030204" pitchFamily="34" charset="0"/>
                <a:cs typeface="Calibri" panose="020F0502020204030204" pitchFamily="34" charset="0"/>
              </a:rPr>
              <a:t>, civil society and end users in the co-creation of R&amp;I agendas and contents (such as citizen science</a:t>
            </a:r>
            <a:r>
              <a:rPr lang="en-US" sz="2200" dirty="0" smtClean="0">
                <a:latin typeface="Calibri" panose="020F0502020204030204" pitchFamily="34" charset="0"/>
                <a:cs typeface="Calibri" panose="020F0502020204030204" pitchFamily="34" charset="0"/>
              </a:rPr>
              <a:t>)</a:t>
            </a:r>
          </a:p>
          <a:p>
            <a:r>
              <a:rPr lang="en-US" sz="2200" b="1" dirty="0" smtClean="0">
                <a:latin typeface="Calibri" panose="020F0502020204030204" pitchFamily="34" charset="0"/>
                <a:cs typeface="Calibri" panose="020F0502020204030204" pitchFamily="34" charset="0"/>
              </a:rPr>
              <a:t>Early </a:t>
            </a:r>
            <a:r>
              <a:rPr lang="en-US" sz="2200" b="1" dirty="0">
                <a:latin typeface="Calibri" panose="020F0502020204030204" pitchFamily="34" charset="0"/>
                <a:cs typeface="Calibri" panose="020F0502020204030204" pitchFamily="34" charset="0"/>
              </a:rPr>
              <a:t>and open sharing of </a:t>
            </a:r>
            <a:r>
              <a:rPr lang="en-US" sz="2200" b="1" dirty="0" smtClean="0">
                <a:latin typeface="Calibri" panose="020F0502020204030204" pitchFamily="34" charset="0"/>
                <a:cs typeface="Calibri" panose="020F0502020204030204" pitchFamily="34" charset="0"/>
              </a:rPr>
              <a:t>research</a:t>
            </a:r>
            <a:r>
              <a:rPr lang="en-US" sz="2200" dirty="0" smtClean="0">
                <a:latin typeface="Calibri" panose="020F0502020204030204" pitchFamily="34" charset="0"/>
                <a:cs typeface="Calibri" panose="020F0502020204030204" pitchFamily="34" charset="0"/>
              </a:rPr>
              <a:t>, for </a:t>
            </a:r>
            <a:r>
              <a:rPr lang="en-US" sz="2200" dirty="0">
                <a:latin typeface="Calibri" panose="020F0502020204030204" pitchFamily="34" charset="0"/>
                <a:cs typeface="Calibri" panose="020F0502020204030204" pitchFamily="34" charset="0"/>
              </a:rPr>
              <a:t>example, through preregistration, registered reports, pre-prints, or crowd-sourcing</a:t>
            </a:r>
            <a:r>
              <a:rPr lang="en-US" sz="2200" dirty="0" smtClean="0">
                <a:latin typeface="Calibri" panose="020F0502020204030204" pitchFamily="34" charset="0"/>
                <a:cs typeface="Calibri" panose="020F0502020204030204" pitchFamily="34" charset="0"/>
              </a:rPr>
              <a:t>) </a:t>
            </a:r>
          </a:p>
          <a:p>
            <a:r>
              <a:rPr lang="en-US" sz="2200" b="1" dirty="0" smtClean="0">
                <a:latin typeface="Calibri" panose="020F0502020204030204" pitchFamily="34" charset="0"/>
                <a:cs typeface="Calibri" panose="020F0502020204030204" pitchFamily="34" charset="0"/>
              </a:rPr>
              <a:t>Research output </a:t>
            </a:r>
            <a:r>
              <a:rPr lang="en-US" sz="2200" b="1" dirty="0">
                <a:latin typeface="Calibri" panose="020F0502020204030204" pitchFamily="34" charset="0"/>
                <a:cs typeface="Calibri" panose="020F0502020204030204" pitchFamily="34" charset="0"/>
              </a:rPr>
              <a:t>management</a:t>
            </a:r>
            <a:r>
              <a:rPr lang="en-US" sz="2200" dirty="0">
                <a:latin typeface="Calibri" panose="020F0502020204030204" pitchFamily="34" charset="0"/>
                <a:cs typeface="Calibri" panose="020F0502020204030204" pitchFamily="34" charset="0"/>
              </a:rPr>
              <a:t> </a:t>
            </a:r>
            <a:r>
              <a:rPr lang="en-US" sz="2200" dirty="0" smtClean="0">
                <a:latin typeface="Calibri" panose="020F0502020204030204" pitchFamily="34" charset="0"/>
                <a:cs typeface="Calibri" panose="020F0502020204030204" pitchFamily="34" charset="0"/>
              </a:rPr>
              <a:t>beyond publications and research data</a:t>
            </a:r>
          </a:p>
          <a:p>
            <a:r>
              <a:rPr lang="en-US" sz="2200" b="1" dirty="0">
                <a:latin typeface="Calibri" panose="020F0502020204030204" pitchFamily="34" charset="0"/>
                <a:cs typeface="Calibri" panose="020F0502020204030204" pitchFamily="34" charset="0"/>
              </a:rPr>
              <a:t>M</a:t>
            </a:r>
            <a:r>
              <a:rPr lang="en-US" sz="2200" b="1" dirty="0" smtClean="0">
                <a:latin typeface="Calibri" panose="020F0502020204030204" pitchFamily="34" charset="0"/>
                <a:cs typeface="Calibri" panose="020F0502020204030204" pitchFamily="34" charset="0"/>
              </a:rPr>
              <a:t>easures </a:t>
            </a:r>
            <a:r>
              <a:rPr lang="en-US" sz="2200" b="1" dirty="0">
                <a:latin typeface="Calibri" panose="020F0502020204030204" pitchFamily="34" charset="0"/>
                <a:cs typeface="Calibri" panose="020F0502020204030204" pitchFamily="34" charset="0"/>
              </a:rPr>
              <a:t>to ensure reproducibility of research </a:t>
            </a:r>
            <a:r>
              <a:rPr lang="en-US" sz="2200" b="1" dirty="0" smtClean="0">
                <a:latin typeface="Calibri" panose="020F0502020204030204" pitchFamily="34" charset="0"/>
                <a:cs typeface="Calibri" panose="020F0502020204030204" pitchFamily="34" charset="0"/>
              </a:rPr>
              <a:t>outputs</a:t>
            </a:r>
          </a:p>
          <a:p>
            <a:r>
              <a:rPr lang="en-US" sz="2200" b="1" dirty="0" smtClean="0">
                <a:latin typeface="Calibri" panose="020F0502020204030204" pitchFamily="34" charset="0"/>
                <a:cs typeface="Calibri" panose="020F0502020204030204" pitchFamily="34" charset="0"/>
              </a:rPr>
              <a:t>Providing </a:t>
            </a:r>
            <a:r>
              <a:rPr lang="en-US" sz="2200" b="1" dirty="0">
                <a:latin typeface="Calibri" panose="020F0502020204030204" pitchFamily="34" charset="0"/>
                <a:cs typeface="Calibri" panose="020F0502020204030204" pitchFamily="34" charset="0"/>
              </a:rPr>
              <a:t>open access to research outputs beyond publications and research data </a:t>
            </a:r>
            <a:r>
              <a:rPr lang="en-US" sz="2200" dirty="0">
                <a:latin typeface="Calibri" panose="020F0502020204030204" pitchFamily="34" charset="0"/>
                <a:cs typeface="Calibri" panose="020F0502020204030204" pitchFamily="34" charset="0"/>
              </a:rPr>
              <a:t>(for example software, models, algorithms, and </a:t>
            </a:r>
            <a:r>
              <a:rPr lang="en-US" sz="2200" dirty="0" smtClean="0">
                <a:latin typeface="Calibri" panose="020F0502020204030204" pitchFamily="34" charset="0"/>
                <a:cs typeface="Calibri" panose="020F0502020204030204" pitchFamily="34" charset="0"/>
              </a:rPr>
              <a:t>workflows)</a:t>
            </a:r>
          </a:p>
          <a:p>
            <a:r>
              <a:rPr lang="en-US" sz="2200" b="1" dirty="0" smtClean="0">
                <a:latin typeface="Calibri" panose="020F0502020204030204" pitchFamily="34" charset="0"/>
                <a:cs typeface="Calibri" panose="020F0502020204030204" pitchFamily="34" charset="0"/>
              </a:rPr>
              <a:t>Participation in open peer review</a:t>
            </a:r>
          </a:p>
        </p:txBody>
      </p:sp>
      <p:sp>
        <p:nvSpPr>
          <p:cNvPr id="6" name="Slide Number Placeholder 5"/>
          <p:cNvSpPr>
            <a:spLocks noGrp="1"/>
          </p:cNvSpPr>
          <p:nvPr>
            <p:ph type="sldNum" sz="quarter" idx="12"/>
          </p:nvPr>
        </p:nvSpPr>
        <p:spPr/>
        <p:txBody>
          <a:bodyPr/>
          <a:lstStyle/>
          <a:p>
            <a:fld id="{BB5D696C-7C4B-4748-AD7A-B30C297BC295}" type="slidenum">
              <a:rPr lang="ko-KR" altLang="en-US" smtClean="0">
                <a:solidFill>
                  <a:srgbClr val="FFFFFF"/>
                </a:solidFill>
              </a:rPr>
              <a:pPr/>
              <a:t>103</a:t>
            </a:fld>
            <a:endParaRPr lang="ko-KR" altLang="en-US" dirty="0">
              <a:solidFill>
                <a:srgbClr val="FFFFFF"/>
              </a:solidFill>
            </a:endParaRPr>
          </a:p>
        </p:txBody>
      </p:sp>
      <p:sp>
        <p:nvSpPr>
          <p:cNvPr id="8" name="Rectangle 7"/>
          <p:cNvSpPr/>
          <p:nvPr/>
        </p:nvSpPr>
        <p:spPr>
          <a:xfrm>
            <a:off x="314036" y="5569417"/>
            <a:ext cx="8368145" cy="646331"/>
          </a:xfrm>
          <a:prstGeom prst="rect">
            <a:avLst/>
          </a:prstGeom>
        </p:spPr>
        <p:txBody>
          <a:bodyPr wrap="square">
            <a:spAutoFit/>
          </a:bodyPr>
          <a:lstStyle/>
          <a:p>
            <a:pPr algn="ctr"/>
            <a:r>
              <a:rPr lang="en-US" dirty="0">
                <a:hlinkClick r:id="rId2"/>
              </a:rPr>
              <a:t>https://</a:t>
            </a:r>
            <a:r>
              <a:rPr lang="en-US" dirty="0" smtClean="0">
                <a:hlinkClick r:id="rId2"/>
              </a:rPr>
              <a:t>ec.europa.eu/info/funding-tenders/opportunities/docs/2021-2027/horizon/guidance/programme-guide_horizon_en.pdf</a:t>
            </a:r>
            <a:r>
              <a:rPr lang="en-US" dirty="0" smtClean="0"/>
              <a:t> </a:t>
            </a:r>
            <a:endParaRPr lang="en-US" dirty="0"/>
          </a:p>
        </p:txBody>
      </p:sp>
      <p:sp>
        <p:nvSpPr>
          <p:cNvPr id="4" name="Rectangle 3"/>
          <p:cNvSpPr/>
          <p:nvPr/>
        </p:nvSpPr>
        <p:spPr>
          <a:xfrm>
            <a:off x="1154544" y="6104587"/>
            <a:ext cx="7232073" cy="646331"/>
          </a:xfrm>
          <a:prstGeom prst="rect">
            <a:avLst/>
          </a:prstGeom>
        </p:spPr>
        <p:txBody>
          <a:bodyPr wrap="square">
            <a:spAutoFit/>
          </a:bodyPr>
          <a:lstStyle/>
          <a:p>
            <a:pPr algn="ctr"/>
            <a:r>
              <a:rPr lang="en-US" dirty="0">
                <a:hlinkClick r:id="rId3"/>
              </a:rPr>
              <a:t>https://</a:t>
            </a:r>
            <a:r>
              <a:rPr lang="en-US" dirty="0" smtClean="0">
                <a:hlinkClick r:id="rId3"/>
              </a:rPr>
              <a:t>ec.europa.eu/info/funding-tenders/opportunities/docs/2021-2027/common/guidance/aga_en.pdf</a:t>
            </a:r>
            <a:r>
              <a:rPr lang="en-US" dirty="0" smtClean="0"/>
              <a:t> </a:t>
            </a:r>
            <a:endParaRPr lang="en-US" dirty="0"/>
          </a:p>
        </p:txBody>
      </p:sp>
    </p:spTree>
    <p:extLst>
      <p:ext uri="{BB962C8B-B14F-4D97-AF65-F5344CB8AC3E}">
        <p14:creationId xmlns:p14="http://schemas.microsoft.com/office/powerpoint/2010/main" val="16021485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02506"/>
            <a:ext cx="9144000" cy="4852988"/>
          </a:xfrm>
          <a:prstGeom prst="rect">
            <a:avLst/>
          </a:prstGeom>
        </p:spPr>
      </p:pic>
      <p:sp>
        <p:nvSpPr>
          <p:cNvPr id="4" name="Rectangle 3"/>
          <p:cNvSpPr/>
          <p:nvPr/>
        </p:nvSpPr>
        <p:spPr>
          <a:xfrm>
            <a:off x="2647302" y="5959825"/>
            <a:ext cx="4068550" cy="369332"/>
          </a:xfrm>
          <a:prstGeom prst="rect">
            <a:avLst/>
          </a:prstGeom>
        </p:spPr>
        <p:txBody>
          <a:bodyPr wrap="none">
            <a:spAutoFit/>
          </a:bodyPr>
          <a:lstStyle/>
          <a:p>
            <a:r>
              <a:rPr lang="en-US" dirty="0">
                <a:hlinkClick r:id="rId3"/>
              </a:rPr>
              <a:t>https://</a:t>
            </a:r>
            <a:r>
              <a:rPr lang="en-US" dirty="0" smtClean="0">
                <a:hlinkClick r:id="rId3"/>
              </a:rPr>
              <a:t>www.izm.gov.lv/en/open-science</a:t>
            </a:r>
            <a:r>
              <a:rPr lang="en-US" dirty="0" smtClean="0"/>
              <a:t> </a:t>
            </a:r>
            <a:endParaRPr lang="en-US" dirty="0"/>
          </a:p>
        </p:txBody>
      </p:sp>
    </p:spTree>
    <p:extLst>
      <p:ext uri="{BB962C8B-B14F-4D97-AF65-F5344CB8AC3E}">
        <p14:creationId xmlns:p14="http://schemas.microsoft.com/office/powerpoint/2010/main" val="2605499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2506"/>
            <a:ext cx="9144000" cy="4852988"/>
          </a:xfrm>
          <a:prstGeom prst="rect">
            <a:avLst/>
          </a:prstGeom>
        </p:spPr>
      </p:pic>
      <p:sp>
        <p:nvSpPr>
          <p:cNvPr id="3" name="Rectangle 2"/>
          <p:cNvSpPr/>
          <p:nvPr/>
        </p:nvSpPr>
        <p:spPr>
          <a:xfrm>
            <a:off x="3263725" y="6089134"/>
            <a:ext cx="2616550" cy="369332"/>
          </a:xfrm>
          <a:prstGeom prst="rect">
            <a:avLst/>
          </a:prstGeom>
        </p:spPr>
        <p:txBody>
          <a:bodyPr wrap="none">
            <a:spAutoFit/>
          </a:bodyPr>
          <a:lstStyle/>
          <a:p>
            <a:r>
              <a:rPr lang="en-US" dirty="0">
                <a:hlinkClick r:id="rId3"/>
              </a:rPr>
              <a:t>https://</a:t>
            </a:r>
            <a:r>
              <a:rPr lang="en-US" dirty="0" smtClean="0">
                <a:hlinkClick r:id="rId3"/>
              </a:rPr>
              <a:t>eu-citizen.science</a:t>
            </a:r>
            <a:r>
              <a:rPr lang="en-US" dirty="0"/>
              <a:t> </a:t>
            </a:r>
          </a:p>
        </p:txBody>
      </p:sp>
    </p:spTree>
    <p:extLst>
      <p:ext uri="{BB962C8B-B14F-4D97-AF65-F5344CB8AC3E}">
        <p14:creationId xmlns:p14="http://schemas.microsoft.com/office/powerpoint/2010/main" val="10957502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23937"/>
            <a:ext cx="9144000" cy="4810125"/>
          </a:xfrm>
          <a:prstGeom prst="rect">
            <a:avLst/>
          </a:prstGeom>
        </p:spPr>
      </p:pic>
      <p:sp>
        <p:nvSpPr>
          <p:cNvPr id="5" name="Rectangle 4"/>
          <p:cNvSpPr/>
          <p:nvPr/>
        </p:nvSpPr>
        <p:spPr>
          <a:xfrm>
            <a:off x="3026892" y="6098370"/>
            <a:ext cx="3494098" cy="369332"/>
          </a:xfrm>
          <a:prstGeom prst="rect">
            <a:avLst/>
          </a:prstGeom>
        </p:spPr>
        <p:txBody>
          <a:bodyPr wrap="none">
            <a:spAutoFit/>
          </a:bodyPr>
          <a:lstStyle/>
          <a:p>
            <a:r>
              <a:rPr lang="en-US" dirty="0">
                <a:solidFill>
                  <a:prstClr val="black"/>
                </a:solidFill>
                <a:hlinkClick r:id="rId3"/>
              </a:rPr>
              <a:t>https://</a:t>
            </a:r>
            <a:r>
              <a:rPr lang="en-US" dirty="0" smtClean="0">
                <a:solidFill>
                  <a:prstClr val="black"/>
                </a:solidFill>
                <a:hlinkClick r:id="rId3"/>
              </a:rPr>
              <a:t>openclimatecampaign.org</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28552780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454573" y="4442473"/>
            <a:ext cx="1536200" cy="432050"/>
          </a:xfrm>
          <a:prstGeom prst="rect">
            <a:avLst/>
          </a:prstGeom>
          <a:noFill/>
          <a:ln>
            <a:noFill/>
          </a:ln>
        </p:spPr>
      </p:pic>
      <p:pic>
        <p:nvPicPr>
          <p:cNvPr id="67" name="Google Shape;67;p15"/>
          <p:cNvPicPr preferRelativeResize="0"/>
          <p:nvPr/>
        </p:nvPicPr>
        <p:blipFill>
          <a:blip r:embed="rId4">
            <a:alphaModFix/>
          </a:blip>
          <a:stretch>
            <a:fillRect/>
          </a:stretch>
        </p:blipFill>
        <p:spPr>
          <a:xfrm>
            <a:off x="2101955" y="3990098"/>
            <a:ext cx="1336850" cy="1336800"/>
          </a:xfrm>
          <a:prstGeom prst="rect">
            <a:avLst/>
          </a:prstGeom>
          <a:noFill/>
          <a:ln>
            <a:noFill/>
          </a:ln>
        </p:spPr>
      </p:pic>
      <p:pic>
        <p:nvPicPr>
          <p:cNvPr id="68" name="Google Shape;68;p15"/>
          <p:cNvPicPr preferRelativeResize="0"/>
          <p:nvPr/>
        </p:nvPicPr>
        <p:blipFill>
          <a:blip r:embed="rId5">
            <a:alphaModFix/>
          </a:blip>
          <a:stretch>
            <a:fillRect/>
          </a:stretch>
        </p:blipFill>
        <p:spPr>
          <a:xfrm>
            <a:off x="3549987" y="4065598"/>
            <a:ext cx="1185800" cy="1185800"/>
          </a:xfrm>
          <a:prstGeom prst="rect">
            <a:avLst/>
          </a:prstGeom>
          <a:noFill/>
          <a:ln>
            <a:noFill/>
          </a:ln>
        </p:spPr>
      </p:pic>
      <p:pic>
        <p:nvPicPr>
          <p:cNvPr id="69" name="Google Shape;69;p15"/>
          <p:cNvPicPr preferRelativeResize="0"/>
          <p:nvPr/>
        </p:nvPicPr>
        <p:blipFill>
          <a:blip r:embed="rId6">
            <a:alphaModFix/>
          </a:blip>
          <a:stretch>
            <a:fillRect/>
          </a:stretch>
        </p:blipFill>
        <p:spPr>
          <a:xfrm>
            <a:off x="4735787" y="3849523"/>
            <a:ext cx="1617950" cy="1617950"/>
          </a:xfrm>
          <a:prstGeom prst="rect">
            <a:avLst/>
          </a:prstGeom>
          <a:noFill/>
          <a:ln>
            <a:noFill/>
          </a:ln>
        </p:spPr>
      </p:pic>
      <p:pic>
        <p:nvPicPr>
          <p:cNvPr id="8" name="Google Shape;54;p13"/>
          <p:cNvPicPr preferRelativeResize="0"/>
          <p:nvPr/>
        </p:nvPicPr>
        <p:blipFill>
          <a:blip r:embed="rId7">
            <a:alphaModFix/>
          </a:blip>
          <a:stretch>
            <a:fillRect/>
          </a:stretch>
        </p:blipFill>
        <p:spPr>
          <a:xfrm>
            <a:off x="454573" y="1204660"/>
            <a:ext cx="4051609" cy="3129776"/>
          </a:xfrm>
          <a:prstGeom prst="rect">
            <a:avLst/>
          </a:prstGeom>
          <a:noFill/>
          <a:ln>
            <a:noFill/>
          </a:ln>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4430" y="4331805"/>
            <a:ext cx="2130213" cy="653385"/>
          </a:xfrm>
          <a:prstGeom prst="rect">
            <a:avLst/>
          </a:prstGeom>
        </p:spPr>
      </p:pic>
      <p:sp>
        <p:nvSpPr>
          <p:cNvPr id="12" name="Google Shape;88;p18"/>
          <p:cNvSpPr txBox="1">
            <a:spLocks noGrp="1"/>
          </p:cNvSpPr>
          <p:nvPr>
            <p:ph type="title"/>
          </p:nvPr>
        </p:nvSpPr>
        <p:spPr>
          <a:xfrm>
            <a:off x="4735787" y="603989"/>
            <a:ext cx="4165601" cy="4090800"/>
          </a:xfrm>
          <a:prstGeom prst="rect">
            <a:avLst/>
          </a:prstGeom>
        </p:spPr>
        <p:txBody>
          <a:bodyPr spcFirstLastPara="1" wrap="square" lIns="91425" tIns="91425" rIns="91425" bIns="91425" anchor="ctr" anchorCtr="0">
            <a:normAutofit/>
          </a:bodyPr>
          <a:lstStyle/>
          <a:p>
            <a:pPr algn="l"/>
            <a:r>
              <a:rPr lang="en" sz="3200" dirty="0">
                <a:latin typeface="Oswald Light"/>
                <a:ea typeface="Oswald Light"/>
                <a:cs typeface="Oswald Light"/>
                <a:sym typeface="Oswald Light"/>
              </a:rPr>
              <a:t>A four-year campaign to </a:t>
            </a:r>
            <a:r>
              <a:rPr lang="en" sz="3200" dirty="0">
                <a:solidFill>
                  <a:srgbClr val="1D1C1D"/>
                </a:solidFill>
                <a:latin typeface="Oswald Light"/>
                <a:ea typeface="Oswald Light"/>
                <a:cs typeface="Oswald Light"/>
                <a:sym typeface="Oswald Light"/>
              </a:rPr>
              <a:t>make open sharing of research outputs the norm in climate </a:t>
            </a:r>
            <a:r>
              <a:rPr lang="en" sz="3200" dirty="0" smtClean="0">
                <a:solidFill>
                  <a:srgbClr val="1D1C1D"/>
                </a:solidFill>
                <a:latin typeface="Oswald Light"/>
                <a:ea typeface="Oswald Light"/>
                <a:cs typeface="Oswald Light"/>
                <a:sym typeface="Oswald Light"/>
              </a:rPr>
              <a:t>science</a:t>
            </a:r>
            <a:endParaRPr sz="3200" dirty="0">
              <a:latin typeface="Oswald Light"/>
              <a:ea typeface="Oswald Light"/>
              <a:cs typeface="Oswald Light"/>
              <a:sym typeface="Oswald Light"/>
            </a:endParaRPr>
          </a:p>
        </p:txBody>
      </p:sp>
      <p:sp>
        <p:nvSpPr>
          <p:cNvPr id="6" name="Rectangle 5"/>
          <p:cNvSpPr/>
          <p:nvPr/>
        </p:nvSpPr>
        <p:spPr>
          <a:xfrm>
            <a:off x="3020629" y="5098141"/>
            <a:ext cx="3583032" cy="369332"/>
          </a:xfrm>
          <a:prstGeom prst="rect">
            <a:avLst/>
          </a:prstGeom>
        </p:spPr>
        <p:txBody>
          <a:bodyPr wrap="none">
            <a:spAutoFit/>
          </a:bodyPr>
          <a:lstStyle/>
          <a:p>
            <a:r>
              <a:rPr lang="en-US" dirty="0">
                <a:solidFill>
                  <a:srgbClr val="000000"/>
                </a:solidFill>
                <a:hlinkClick r:id="rId9"/>
              </a:rPr>
              <a:t>https://</a:t>
            </a:r>
            <a:r>
              <a:rPr lang="en-US" dirty="0" smtClean="0">
                <a:solidFill>
                  <a:srgbClr val="000000"/>
                </a:solidFill>
                <a:hlinkClick r:id="rId9"/>
              </a:rPr>
              <a:t>openclimatecampaign.org</a:t>
            </a:r>
            <a:r>
              <a:rPr lang="en-US" dirty="0" smtClean="0">
                <a:solidFill>
                  <a:srgbClr val="000000"/>
                </a:solidFill>
              </a:rPr>
              <a:t> </a:t>
            </a:r>
            <a:endParaRPr lang="en-US" dirty="0">
              <a:solidFill>
                <a:srgbClr val="000000"/>
              </a:solidFill>
            </a:endParaRPr>
          </a:p>
        </p:txBody>
      </p:sp>
      <p:sp>
        <p:nvSpPr>
          <p:cNvPr id="7" name="Rectangle 6"/>
          <p:cNvSpPr/>
          <p:nvPr/>
        </p:nvSpPr>
        <p:spPr>
          <a:xfrm>
            <a:off x="3545397" y="5470084"/>
            <a:ext cx="2380780" cy="369332"/>
          </a:xfrm>
          <a:prstGeom prst="rect">
            <a:avLst/>
          </a:prstGeom>
        </p:spPr>
        <p:txBody>
          <a:bodyPr wrap="none">
            <a:spAutoFit/>
          </a:bodyPr>
          <a:lstStyle/>
          <a:p>
            <a:r>
              <a:rPr lang="en-US" dirty="0">
                <a:solidFill>
                  <a:srgbClr val="536471"/>
                </a:solidFill>
                <a:latin typeface="TwitterChirp"/>
              </a:rPr>
              <a:t>@</a:t>
            </a:r>
            <a:r>
              <a:rPr lang="en-US" dirty="0" err="1">
                <a:solidFill>
                  <a:srgbClr val="536471"/>
                </a:solidFill>
                <a:latin typeface="TwitterChirp"/>
              </a:rPr>
              <a:t>OpenClimateCamp</a:t>
            </a:r>
            <a:endParaRPr lang="en-US" dirty="0">
              <a:solidFill>
                <a:srgbClr val="000000"/>
              </a:solidFill>
            </a:endParaRPr>
          </a:p>
        </p:txBody>
      </p:sp>
    </p:spTree>
    <p:extLst>
      <p:ext uri="{BB962C8B-B14F-4D97-AF65-F5344CB8AC3E}">
        <p14:creationId xmlns:p14="http://schemas.microsoft.com/office/powerpoint/2010/main" val="174643947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Google Shape;94;p19"/>
          <p:cNvSpPr txBox="1">
            <a:spLocks noGrp="1"/>
          </p:cNvSpPr>
          <p:nvPr>
            <p:ph type="body" idx="1"/>
          </p:nvPr>
        </p:nvSpPr>
        <p:spPr>
          <a:xfrm>
            <a:off x="154682" y="434109"/>
            <a:ext cx="5802773" cy="5745019"/>
          </a:xfrm>
          <a:prstGeom prst="rect">
            <a:avLst/>
          </a:prstGeom>
        </p:spPr>
        <p:txBody>
          <a:bodyPr spcFirstLastPara="1" wrap="square" lIns="91425" tIns="91425" rIns="91425" bIns="91425" anchor="t" anchorCtr="0">
            <a:normAutofit/>
          </a:bodyPr>
          <a:lstStyle/>
          <a:p>
            <a:pPr indent="-304800">
              <a:buClr>
                <a:schemeClr val="dk1"/>
              </a:buClr>
              <a:buSzPts val="1200"/>
            </a:pPr>
            <a:r>
              <a:rPr lang="en" sz="1600" dirty="0">
                <a:solidFill>
                  <a:schemeClr val="dk1"/>
                </a:solidFill>
                <a:highlight>
                  <a:srgbClr val="FFFFFF"/>
                </a:highlight>
              </a:rPr>
              <a:t>Bringing attention to the issue of access to knowledge on climate change particularly to </a:t>
            </a:r>
            <a:r>
              <a:rPr lang="en" sz="1600" b="1" dirty="0">
                <a:solidFill>
                  <a:schemeClr val="dk1"/>
                </a:solidFill>
                <a:highlight>
                  <a:srgbClr val="FFFFFF"/>
                </a:highlight>
              </a:rPr>
              <a:t>researchers</a:t>
            </a:r>
            <a:r>
              <a:rPr lang="en" sz="1600" dirty="0">
                <a:solidFill>
                  <a:schemeClr val="dk1"/>
                </a:solidFill>
                <a:highlight>
                  <a:srgbClr val="FFFFFF"/>
                </a:highlight>
              </a:rPr>
              <a:t> who are producing the knowledge and </a:t>
            </a:r>
            <a:r>
              <a:rPr lang="en" sz="1600" b="1" dirty="0">
                <a:solidFill>
                  <a:schemeClr val="dk1"/>
                </a:solidFill>
                <a:highlight>
                  <a:srgbClr val="FFFFFF"/>
                </a:highlight>
              </a:rPr>
              <a:t>informing them of tools that can open their research outputs</a:t>
            </a:r>
            <a:r>
              <a:rPr lang="en" sz="1600" dirty="0">
                <a:solidFill>
                  <a:schemeClr val="dk1"/>
                </a:solidFill>
                <a:highlight>
                  <a:srgbClr val="FFFFFF"/>
                </a:highlight>
              </a:rPr>
              <a:t>. </a:t>
            </a:r>
            <a:endParaRPr lang="en" sz="1600" dirty="0" smtClean="0">
              <a:solidFill>
                <a:schemeClr val="dk1"/>
              </a:solidFill>
              <a:highlight>
                <a:srgbClr val="FFFFFF"/>
              </a:highlight>
            </a:endParaRPr>
          </a:p>
          <a:p>
            <a:pPr indent="-304800">
              <a:buClr>
                <a:schemeClr val="dk1"/>
              </a:buClr>
              <a:buSzPts val="1200"/>
            </a:pPr>
            <a:r>
              <a:rPr lang="en" sz="1600" dirty="0" smtClean="0">
                <a:solidFill>
                  <a:schemeClr val="dk1"/>
                </a:solidFill>
                <a:highlight>
                  <a:srgbClr val="FFFFFF"/>
                </a:highlight>
              </a:rPr>
              <a:t>Working </a:t>
            </a:r>
            <a:r>
              <a:rPr lang="en" sz="1600" dirty="0">
                <a:solidFill>
                  <a:schemeClr val="dk1"/>
                </a:solidFill>
                <a:highlight>
                  <a:srgbClr val="FFFFFF"/>
                </a:highlight>
              </a:rPr>
              <a:t>directly with national governments, funders and environmental organizations to identify legal and policy barriers, </a:t>
            </a:r>
            <a:r>
              <a:rPr lang="en" sz="1600" b="1" dirty="0">
                <a:solidFill>
                  <a:schemeClr val="dk1"/>
                </a:solidFill>
              </a:rPr>
              <a:t>help governments create, adopt,</a:t>
            </a:r>
            <a:r>
              <a:rPr lang="en" sz="1600" b="1" dirty="0">
                <a:solidFill>
                  <a:schemeClr val="dk1"/>
                </a:solidFill>
                <a:highlight>
                  <a:srgbClr val="FFFFFF"/>
                </a:highlight>
              </a:rPr>
              <a:t> implement equitable open access policies</a:t>
            </a:r>
            <a:r>
              <a:rPr lang="en" sz="1600" dirty="0">
                <a:solidFill>
                  <a:schemeClr val="dk1"/>
                </a:solidFill>
                <a:highlight>
                  <a:srgbClr val="FFFFFF"/>
                </a:highlight>
              </a:rPr>
              <a:t> to overcome them, and make it easier to open and share their climate change research, data and educational resources. </a:t>
            </a:r>
            <a:endParaRPr sz="1600" dirty="0">
              <a:solidFill>
                <a:schemeClr val="dk1"/>
              </a:solidFill>
              <a:highlight>
                <a:srgbClr val="FFFFFF"/>
              </a:highlight>
            </a:endParaRPr>
          </a:p>
          <a:p>
            <a:pPr indent="-304800">
              <a:spcBef>
                <a:spcPts val="1000"/>
              </a:spcBef>
              <a:buClr>
                <a:schemeClr val="dk1"/>
              </a:buClr>
              <a:buSzPts val="1200"/>
            </a:pPr>
            <a:r>
              <a:rPr lang="en" sz="1600" dirty="0">
                <a:solidFill>
                  <a:schemeClr val="dk1"/>
                </a:solidFill>
              </a:rPr>
              <a:t>Identifying, engaging, and contributing to draft </a:t>
            </a:r>
            <a:r>
              <a:rPr lang="en" sz="1600" b="1" dirty="0">
                <a:solidFill>
                  <a:schemeClr val="dk1"/>
                </a:solidFill>
              </a:rPr>
              <a:t>international frameworks</a:t>
            </a:r>
            <a:r>
              <a:rPr lang="en" sz="1600" dirty="0">
                <a:solidFill>
                  <a:schemeClr val="dk1"/>
                </a:solidFill>
              </a:rPr>
              <a:t> to include funder open access policy recommendations, and the public benefits of open access knowledge.</a:t>
            </a:r>
            <a:endParaRPr sz="1600" dirty="0">
              <a:solidFill>
                <a:schemeClr val="dk1"/>
              </a:solidFill>
            </a:endParaRPr>
          </a:p>
          <a:p>
            <a:pPr indent="-304800">
              <a:spcBef>
                <a:spcPts val="1000"/>
              </a:spcBef>
              <a:buClr>
                <a:schemeClr val="dk1"/>
              </a:buClr>
              <a:buSzPts val="1200"/>
            </a:pPr>
            <a:r>
              <a:rPr lang="en" sz="1600" dirty="0">
                <a:solidFill>
                  <a:schemeClr val="dk1"/>
                </a:solidFill>
                <a:highlight>
                  <a:srgbClr val="FFFFFF"/>
                </a:highlight>
              </a:rPr>
              <a:t>Engaging with researchers, universities and policy makers from traditionally excluded groups and in geographical regions to ensure inclusive outcomes throughout.</a:t>
            </a:r>
            <a:endParaRPr sz="1600" dirty="0">
              <a:solidFill>
                <a:schemeClr val="dk1"/>
              </a:solidFill>
              <a:highlight>
                <a:srgbClr val="FFFFFF"/>
              </a:highlight>
            </a:endParaRPr>
          </a:p>
          <a:p>
            <a:pPr marL="0" indent="0">
              <a:spcBef>
                <a:spcPts val="1000"/>
              </a:spcBef>
              <a:spcAft>
                <a:spcPts val="1200"/>
              </a:spcAft>
              <a:buNone/>
            </a:pPr>
            <a:endParaRPr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55" y="683490"/>
            <a:ext cx="3022968" cy="4232563"/>
          </a:xfrm>
          <a:prstGeom prst="rect">
            <a:avLst/>
          </a:prstGeom>
        </p:spPr>
      </p:pic>
      <p:sp>
        <p:nvSpPr>
          <p:cNvPr id="4" name="Rectangle 3"/>
          <p:cNvSpPr/>
          <p:nvPr/>
        </p:nvSpPr>
        <p:spPr>
          <a:xfrm>
            <a:off x="5717309" y="5026998"/>
            <a:ext cx="3263114" cy="923330"/>
          </a:xfrm>
          <a:prstGeom prst="rect">
            <a:avLst/>
          </a:prstGeom>
        </p:spPr>
        <p:txBody>
          <a:bodyPr wrap="square">
            <a:spAutoFit/>
          </a:bodyPr>
          <a:lstStyle/>
          <a:p>
            <a:pPr marL="457200" indent="-228600" algn="r">
              <a:spcBef>
                <a:spcPts val="360"/>
              </a:spcBef>
              <a:buSzPts val="1400"/>
            </a:pPr>
            <a:r>
              <a:rPr lang="en-US" dirty="0" err="1">
                <a:solidFill>
                  <a:srgbClr val="0097A7"/>
                </a:solidFill>
              </a:rPr>
              <a:t>Thabang</a:t>
            </a:r>
            <a:r>
              <a:rPr lang="en-US" dirty="0">
                <a:solidFill>
                  <a:srgbClr val="0097A7"/>
                </a:solidFill>
              </a:rPr>
              <a:t> </a:t>
            </a:r>
            <a:r>
              <a:rPr lang="en-US" dirty="0" err="1" smtClean="0">
                <a:solidFill>
                  <a:srgbClr val="0097A7"/>
                </a:solidFill>
              </a:rPr>
              <a:t>Lehobye</a:t>
            </a:r>
            <a:r>
              <a:rPr lang="en-US" dirty="0" smtClean="0">
                <a:solidFill>
                  <a:srgbClr val="0097A7"/>
                </a:solidFill>
              </a:rPr>
              <a:t> for </a:t>
            </a:r>
            <a:r>
              <a:rPr lang="en-US" u="sng" dirty="0" smtClean="0">
                <a:solidFill>
                  <a:srgbClr val="000000"/>
                </a:solidFill>
                <a:hlinkClick r:id="rId4"/>
              </a:rPr>
              <a:t>ArtistsForClimate.org</a:t>
            </a:r>
            <a:r>
              <a:rPr lang="en-US" u="sng" dirty="0" smtClean="0">
                <a:solidFill>
                  <a:srgbClr val="000000"/>
                </a:solidFill>
              </a:rPr>
              <a:t>, </a:t>
            </a:r>
            <a:r>
              <a:rPr lang="en-US" u="sng" dirty="0" smtClean="0">
                <a:solidFill>
                  <a:srgbClr val="000000"/>
                </a:solidFill>
                <a:hlinkClick r:id="rId5"/>
              </a:rPr>
              <a:t>CC-BY-NC-SA</a:t>
            </a:r>
            <a:endParaRPr lang="en-US" dirty="0">
              <a:solidFill>
                <a:srgbClr val="000000"/>
              </a:solidFill>
            </a:endParaRPr>
          </a:p>
        </p:txBody>
      </p:sp>
    </p:spTree>
    <p:extLst>
      <p:ext uri="{BB962C8B-B14F-4D97-AF65-F5344CB8AC3E}">
        <p14:creationId xmlns:p14="http://schemas.microsoft.com/office/powerpoint/2010/main" val="182949811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23937"/>
            <a:ext cx="9144000" cy="4810125"/>
          </a:xfrm>
          <a:prstGeom prst="rect">
            <a:avLst/>
          </a:prstGeom>
        </p:spPr>
      </p:pic>
      <p:sp>
        <p:nvSpPr>
          <p:cNvPr id="4" name="Rectangle 3"/>
          <p:cNvSpPr/>
          <p:nvPr/>
        </p:nvSpPr>
        <p:spPr>
          <a:xfrm>
            <a:off x="1856508" y="5996817"/>
            <a:ext cx="6340764" cy="369332"/>
          </a:xfrm>
          <a:prstGeom prst="rect">
            <a:avLst/>
          </a:prstGeom>
        </p:spPr>
        <p:txBody>
          <a:bodyPr wrap="square">
            <a:spAutoFit/>
          </a:bodyPr>
          <a:lstStyle/>
          <a:p>
            <a:r>
              <a:rPr lang="en-US" dirty="0">
                <a:solidFill>
                  <a:prstClr val="black"/>
                </a:solidFill>
                <a:hlinkClick r:id="rId3"/>
              </a:rPr>
              <a:t>https://openclimatecampaign.org/get-involved/#</a:t>
            </a:r>
            <a:r>
              <a:rPr lang="en-US" dirty="0" smtClean="0">
                <a:solidFill>
                  <a:prstClr val="black"/>
                </a:solidFill>
                <a:hlinkClick r:id="rId3"/>
              </a:rPr>
              <a:t>researcher</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120793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2545" y="717829"/>
            <a:ext cx="8229240" cy="3977279"/>
          </a:xfrm>
        </p:spPr>
        <p:txBody>
          <a:bodyPr/>
          <a:lstStyle/>
          <a:p>
            <a:pPr fontAlgn="base"/>
            <a:r>
              <a:rPr lang="en-US" b="1" dirty="0" smtClean="0"/>
              <a:t>How </a:t>
            </a:r>
            <a:r>
              <a:rPr lang="en-US" b="1" dirty="0"/>
              <a:t>you organize projects </a:t>
            </a:r>
            <a:r>
              <a:rPr lang="en-US" dirty="0"/>
              <a:t>and move through the various stages of </a:t>
            </a:r>
            <a:r>
              <a:rPr lang="en-US" dirty="0" smtClean="0"/>
              <a:t>your research cycle: your </a:t>
            </a:r>
            <a:r>
              <a:rPr lang="en-US" b="1" dirty="0"/>
              <a:t>file folder structure</a:t>
            </a:r>
            <a:r>
              <a:rPr lang="en-US" dirty="0"/>
              <a:t>, </a:t>
            </a:r>
            <a:r>
              <a:rPr lang="en-US" b="1" dirty="0" smtClean="0"/>
              <a:t>document </a:t>
            </a:r>
            <a:r>
              <a:rPr lang="en-US" b="1" dirty="0"/>
              <a:t>naming conventions</a:t>
            </a:r>
            <a:r>
              <a:rPr lang="en-US" dirty="0" smtClean="0"/>
              <a:t>, </a:t>
            </a:r>
            <a:r>
              <a:rPr lang="en-US" b="1" dirty="0" smtClean="0"/>
              <a:t>version </a:t>
            </a:r>
            <a:r>
              <a:rPr lang="en-US" b="1" dirty="0"/>
              <a:t>control</a:t>
            </a:r>
            <a:r>
              <a:rPr lang="en-US" dirty="0"/>
              <a:t>, </a:t>
            </a:r>
            <a:r>
              <a:rPr lang="en-US" b="1" dirty="0" smtClean="0"/>
              <a:t>cloud </a:t>
            </a:r>
            <a:r>
              <a:rPr lang="en-US" b="1" dirty="0"/>
              <a:t>storage</a:t>
            </a:r>
            <a:r>
              <a:rPr lang="en-US" dirty="0"/>
              <a:t>, and other details. </a:t>
            </a:r>
            <a:endParaRPr lang="en-US" dirty="0" smtClean="0"/>
          </a:p>
          <a:p>
            <a:pPr fontAlgn="base"/>
            <a:r>
              <a:rPr lang="en-US" dirty="0" smtClean="0"/>
              <a:t>The </a:t>
            </a:r>
            <a:r>
              <a:rPr lang="en-US" dirty="0"/>
              <a:t>choice of </a:t>
            </a:r>
            <a:r>
              <a:rPr lang="en-US" b="1" dirty="0"/>
              <a:t>who has access to the project </a:t>
            </a:r>
            <a:r>
              <a:rPr lang="en-US" dirty="0"/>
              <a:t>(e.g., collaborators, the public) and </a:t>
            </a:r>
            <a:r>
              <a:rPr lang="en-US" b="1" dirty="0"/>
              <a:t>when in the process they have access</a:t>
            </a:r>
            <a:r>
              <a:rPr lang="en-US" dirty="0"/>
              <a:t> (e.g., at all times, upon publication). </a:t>
            </a:r>
          </a:p>
        </p:txBody>
      </p:sp>
      <p:pic>
        <p:nvPicPr>
          <p:cNvPr id="4" name="Picture 2" descr="https://book.fosteropenscience.eu/en/Images/Icons/gea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4165960"/>
            <a:ext cx="2692040" cy="269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95368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What YOU can do</a:t>
            </a:r>
            <a:endParaRPr lang="en-US" sz="4400" b="1" dirty="0"/>
          </a:p>
        </p:txBody>
      </p:sp>
      <p:sp>
        <p:nvSpPr>
          <p:cNvPr id="3" name="Content Placeholder 2"/>
          <p:cNvSpPr>
            <a:spLocks noGrp="1"/>
          </p:cNvSpPr>
          <p:nvPr>
            <p:ph idx="1"/>
          </p:nvPr>
        </p:nvSpPr>
        <p:spPr>
          <a:xfrm>
            <a:off x="457200" y="1235065"/>
            <a:ext cx="8229240" cy="3977279"/>
          </a:xfrm>
        </p:spPr>
        <p:txBody>
          <a:bodyPr/>
          <a:lstStyle/>
          <a:p>
            <a:pPr fontAlgn="base"/>
            <a:r>
              <a:rPr lang="en-US" dirty="0" smtClean="0"/>
              <a:t>Deposit </a:t>
            </a:r>
            <a:r>
              <a:rPr lang="en-US" dirty="0"/>
              <a:t>a preprint </a:t>
            </a:r>
            <a:r>
              <a:rPr lang="en-US" dirty="0" smtClean="0"/>
              <a:t>in </a:t>
            </a:r>
            <a:r>
              <a:rPr lang="en-US" dirty="0"/>
              <a:t>a preprint </a:t>
            </a:r>
            <a:r>
              <a:rPr lang="en-US" dirty="0" smtClean="0"/>
              <a:t>repository</a:t>
            </a:r>
            <a:endParaRPr lang="en-US" dirty="0"/>
          </a:p>
          <a:p>
            <a:pPr fontAlgn="base"/>
            <a:r>
              <a:rPr lang="en-US" dirty="0"/>
              <a:t>Publish your papers open </a:t>
            </a:r>
            <a:r>
              <a:rPr lang="en-US" dirty="0" smtClean="0"/>
              <a:t>access</a:t>
            </a:r>
            <a:endParaRPr lang="en-US" dirty="0"/>
          </a:p>
          <a:p>
            <a:pPr fontAlgn="base"/>
            <a:r>
              <a:rPr lang="en-US" dirty="0" smtClean="0"/>
              <a:t>Share your data, </a:t>
            </a:r>
            <a:r>
              <a:rPr lang="en-US" dirty="0"/>
              <a:t>especially data underpinning a paper you </a:t>
            </a:r>
            <a:r>
              <a:rPr lang="en-US" dirty="0" smtClean="0"/>
              <a:t>published</a:t>
            </a:r>
            <a:endParaRPr lang="en-US" dirty="0"/>
          </a:p>
          <a:p>
            <a:pPr fontAlgn="base"/>
            <a:r>
              <a:rPr lang="en-US" dirty="0"/>
              <a:t>Upload your scientific code / scripts / models openly in a code </a:t>
            </a:r>
            <a:r>
              <a:rPr lang="en-US" dirty="0" smtClean="0"/>
              <a:t>repository</a:t>
            </a:r>
            <a:r>
              <a:rPr lang="en-US" dirty="0"/>
              <a:t> </a:t>
            </a:r>
          </a:p>
          <a:p>
            <a:pPr fontAlgn="base"/>
            <a:r>
              <a:rPr lang="en-US" dirty="0" smtClean="0"/>
              <a:t>Tell </a:t>
            </a:r>
            <a:r>
              <a:rPr lang="en-US" dirty="0"/>
              <a:t>other researchers about </a:t>
            </a:r>
            <a:r>
              <a:rPr lang="en-US" dirty="0" smtClean="0"/>
              <a:t>open science</a:t>
            </a:r>
          </a:p>
          <a:p>
            <a:pPr fontAlgn="base"/>
            <a:r>
              <a:rPr lang="en-US" dirty="0"/>
              <a:t>Help develop and implement an open </a:t>
            </a:r>
            <a:r>
              <a:rPr lang="en-US" dirty="0" smtClean="0"/>
              <a:t>science policy </a:t>
            </a:r>
            <a:r>
              <a:rPr lang="en-US" dirty="0"/>
              <a:t>for your organization</a:t>
            </a:r>
          </a:p>
          <a:p>
            <a:pPr fontAlgn="base"/>
            <a:endParaRPr lang="en-US" dirty="0"/>
          </a:p>
          <a:p>
            <a:endParaRPr lang="en-US" dirty="0"/>
          </a:p>
          <a:p>
            <a:endParaRPr lang="en-US" dirty="0"/>
          </a:p>
        </p:txBody>
      </p:sp>
    </p:spTree>
    <p:extLst>
      <p:ext uri="{BB962C8B-B14F-4D97-AF65-F5344CB8AC3E}">
        <p14:creationId xmlns:p14="http://schemas.microsoft.com/office/powerpoint/2010/main" val="205328105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0125"/>
            <a:ext cx="9144000" cy="4857750"/>
          </a:xfrm>
          <a:prstGeom prst="rect">
            <a:avLst/>
          </a:prstGeom>
        </p:spPr>
      </p:pic>
      <p:sp>
        <p:nvSpPr>
          <p:cNvPr id="3" name="Rectangle 2"/>
          <p:cNvSpPr/>
          <p:nvPr/>
        </p:nvSpPr>
        <p:spPr>
          <a:xfrm>
            <a:off x="678164" y="5942548"/>
            <a:ext cx="6094429" cy="369332"/>
          </a:xfrm>
          <a:prstGeom prst="rect">
            <a:avLst/>
          </a:prstGeom>
        </p:spPr>
        <p:txBody>
          <a:bodyPr wrap="square">
            <a:spAutoFit/>
          </a:bodyPr>
          <a:lstStyle/>
          <a:p>
            <a:r>
              <a:rPr lang="en-US" dirty="0">
                <a:solidFill>
                  <a:prstClr val="black"/>
                </a:solidFill>
                <a:hlinkClick r:id="rId3"/>
              </a:rPr>
              <a:t>https://</a:t>
            </a:r>
            <a:r>
              <a:rPr lang="en-US" dirty="0" smtClean="0">
                <a:solidFill>
                  <a:prstClr val="black"/>
                </a:solidFill>
                <a:hlinkClick r:id="rId3"/>
              </a:rPr>
              <a:t>www.unesco.org/en/natural-sciences/open-science</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318203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4887"/>
            <a:ext cx="9144000" cy="4848225"/>
          </a:xfrm>
          <a:prstGeom prst="rect">
            <a:avLst/>
          </a:prstGeom>
        </p:spPr>
      </p:pic>
      <p:sp>
        <p:nvSpPr>
          <p:cNvPr id="3" name="Rectangle 2"/>
          <p:cNvSpPr/>
          <p:nvPr/>
        </p:nvSpPr>
        <p:spPr>
          <a:xfrm>
            <a:off x="2272146" y="6033762"/>
            <a:ext cx="6765636" cy="369332"/>
          </a:xfrm>
          <a:prstGeom prst="rect">
            <a:avLst/>
          </a:prstGeom>
        </p:spPr>
        <p:txBody>
          <a:bodyPr wrap="square">
            <a:spAutoFit/>
          </a:bodyPr>
          <a:lstStyle/>
          <a:p>
            <a:r>
              <a:rPr lang="en-US" dirty="0">
                <a:hlinkClick r:id="rId3"/>
              </a:rPr>
              <a:t>https://</a:t>
            </a:r>
            <a:r>
              <a:rPr lang="en-US" dirty="0" smtClean="0">
                <a:hlinkClick r:id="rId3"/>
              </a:rPr>
              <a:t>www.unesco.org/en/open-science/toolkit</a:t>
            </a:r>
            <a:r>
              <a:rPr lang="en-US" dirty="0" smtClean="0"/>
              <a:t> </a:t>
            </a:r>
            <a:endParaRPr lang="en-US" dirty="0"/>
          </a:p>
        </p:txBody>
      </p:sp>
    </p:spTree>
    <p:extLst>
      <p:ext uri="{BB962C8B-B14F-4D97-AF65-F5344CB8AC3E}">
        <p14:creationId xmlns:p14="http://schemas.microsoft.com/office/powerpoint/2010/main" val="42855589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2146" y="6033762"/>
            <a:ext cx="6765636" cy="369332"/>
          </a:xfrm>
          <a:prstGeom prst="rect">
            <a:avLst/>
          </a:prstGeom>
        </p:spPr>
        <p:txBody>
          <a:bodyPr wrap="square">
            <a:spAutoFit/>
          </a:bodyPr>
          <a:lstStyle/>
          <a:p>
            <a:r>
              <a:rPr lang="en-US" dirty="0">
                <a:hlinkClick r:id="rId2"/>
              </a:rPr>
              <a:t>https://</a:t>
            </a:r>
            <a:r>
              <a:rPr lang="en-US" dirty="0" smtClean="0">
                <a:hlinkClick r:id="rId2"/>
              </a:rPr>
              <a:t>www.unesco.org/en/open-science/toolkit</a:t>
            </a:r>
            <a:r>
              <a:rPr lang="en-US" dirty="0" smtClean="0"/>
              <a:t> </a:t>
            </a:r>
            <a:endParaRPr lang="en-US" dirty="0"/>
          </a:p>
        </p:txBody>
      </p:sp>
      <p:pic>
        <p:nvPicPr>
          <p:cNvPr id="4" name="Picture 3"/>
          <p:cNvPicPr>
            <a:picLocks noChangeAspect="1"/>
          </p:cNvPicPr>
          <p:nvPr/>
        </p:nvPicPr>
        <p:blipFill>
          <a:blip r:embed="rId3"/>
          <a:stretch>
            <a:fillRect/>
          </a:stretch>
        </p:blipFill>
        <p:spPr>
          <a:xfrm>
            <a:off x="0" y="1004887"/>
            <a:ext cx="9144000" cy="4848225"/>
          </a:xfrm>
          <a:prstGeom prst="rect">
            <a:avLst/>
          </a:prstGeom>
        </p:spPr>
      </p:pic>
    </p:spTree>
    <p:extLst>
      <p:ext uri="{BB962C8B-B14F-4D97-AF65-F5344CB8AC3E}">
        <p14:creationId xmlns:p14="http://schemas.microsoft.com/office/powerpoint/2010/main" val="377045004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2146" y="6033762"/>
            <a:ext cx="6765636" cy="369332"/>
          </a:xfrm>
          <a:prstGeom prst="rect">
            <a:avLst/>
          </a:prstGeom>
        </p:spPr>
        <p:txBody>
          <a:bodyPr wrap="square">
            <a:spAutoFit/>
          </a:bodyPr>
          <a:lstStyle/>
          <a:p>
            <a:r>
              <a:rPr lang="en-US" dirty="0">
                <a:hlinkClick r:id="rId2"/>
              </a:rPr>
              <a:t>https://</a:t>
            </a:r>
            <a:r>
              <a:rPr lang="en-US" dirty="0" smtClean="0">
                <a:hlinkClick r:id="rId2"/>
              </a:rPr>
              <a:t>www.unesco.org/en/open-science/toolkit</a:t>
            </a:r>
            <a:r>
              <a:rPr lang="en-US" dirty="0" smtClean="0"/>
              <a:t> </a:t>
            </a:r>
            <a:endParaRPr lang="en-US" dirty="0"/>
          </a:p>
        </p:txBody>
      </p:sp>
      <p:pic>
        <p:nvPicPr>
          <p:cNvPr id="2" name="Picture 1"/>
          <p:cNvPicPr>
            <a:picLocks noChangeAspect="1"/>
          </p:cNvPicPr>
          <p:nvPr/>
        </p:nvPicPr>
        <p:blipFill>
          <a:blip r:embed="rId3"/>
          <a:stretch>
            <a:fillRect/>
          </a:stretch>
        </p:blipFill>
        <p:spPr>
          <a:xfrm>
            <a:off x="0" y="1004887"/>
            <a:ext cx="9144000" cy="4848225"/>
          </a:xfrm>
          <a:prstGeom prst="rect">
            <a:avLst/>
          </a:prstGeom>
        </p:spPr>
      </p:pic>
    </p:spTree>
    <p:extLst>
      <p:ext uri="{BB962C8B-B14F-4D97-AF65-F5344CB8AC3E}">
        <p14:creationId xmlns:p14="http://schemas.microsoft.com/office/powerpoint/2010/main" val="95644816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02506"/>
            <a:ext cx="9144000" cy="4852988"/>
          </a:xfrm>
          <a:prstGeom prst="rect">
            <a:avLst/>
          </a:prstGeom>
        </p:spPr>
      </p:pic>
      <p:sp>
        <p:nvSpPr>
          <p:cNvPr id="5" name="Rectangle 4"/>
          <p:cNvSpPr/>
          <p:nvPr/>
        </p:nvSpPr>
        <p:spPr>
          <a:xfrm>
            <a:off x="2889364" y="5959825"/>
            <a:ext cx="3550074" cy="369332"/>
          </a:xfrm>
          <a:prstGeom prst="rect">
            <a:avLst/>
          </a:prstGeom>
        </p:spPr>
        <p:txBody>
          <a:bodyPr wrap="none">
            <a:spAutoFit/>
          </a:bodyPr>
          <a:lstStyle/>
          <a:p>
            <a:r>
              <a:rPr lang="en-US" dirty="0">
                <a:hlinkClick r:id="rId3"/>
              </a:rPr>
              <a:t>https://</a:t>
            </a:r>
            <a:r>
              <a:rPr lang="en-US" dirty="0" smtClean="0">
                <a:hlinkClick r:id="rId3"/>
              </a:rPr>
              <a:t>www.osc-international.com</a:t>
            </a:r>
            <a:r>
              <a:rPr lang="en-US" dirty="0"/>
              <a:t> </a:t>
            </a:r>
          </a:p>
        </p:txBody>
      </p:sp>
    </p:spTree>
    <p:extLst>
      <p:ext uri="{BB962C8B-B14F-4D97-AF65-F5344CB8AC3E}">
        <p14:creationId xmlns:p14="http://schemas.microsoft.com/office/powerpoint/2010/main" val="19068960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2506"/>
            <a:ext cx="9144000" cy="4852988"/>
          </a:xfrm>
          <a:prstGeom prst="rect">
            <a:avLst/>
          </a:prstGeom>
        </p:spPr>
      </p:pic>
    </p:spTree>
    <p:extLst>
      <p:ext uri="{BB962C8B-B14F-4D97-AF65-F5344CB8AC3E}">
        <p14:creationId xmlns:p14="http://schemas.microsoft.com/office/powerpoint/2010/main" val="87353087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2506"/>
            <a:ext cx="9144000" cy="4852988"/>
          </a:xfrm>
          <a:prstGeom prst="rect">
            <a:avLst/>
          </a:prstGeom>
        </p:spPr>
      </p:pic>
      <p:pic>
        <p:nvPicPr>
          <p:cNvPr id="4" name="Picture 2" descr="https://pbs.twimg.com/profile_banners/1551681947981778946/1660762359/1080x3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14656"/>
            <a:ext cx="4752975" cy="15843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714216" y="0"/>
            <a:ext cx="5429784" cy="2881745"/>
          </a:xfrm>
          <a:prstGeom prst="rect">
            <a:avLst/>
          </a:prstGeom>
        </p:spPr>
      </p:pic>
    </p:spTree>
    <p:extLst>
      <p:ext uri="{BB962C8B-B14F-4D97-AF65-F5344CB8AC3E}">
        <p14:creationId xmlns:p14="http://schemas.microsoft.com/office/powerpoint/2010/main" val="238181518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4852988"/>
          </a:xfrm>
          <a:prstGeom prst="rect">
            <a:avLst/>
          </a:prstGeom>
        </p:spPr>
      </p:pic>
      <p:sp>
        <p:nvSpPr>
          <p:cNvPr id="4" name="Rectangle 3"/>
          <p:cNvSpPr/>
          <p:nvPr/>
        </p:nvSpPr>
        <p:spPr>
          <a:xfrm>
            <a:off x="120073" y="4826675"/>
            <a:ext cx="8903854" cy="2031325"/>
          </a:xfrm>
          <a:prstGeom prst="rect">
            <a:avLst/>
          </a:prstGeom>
        </p:spPr>
        <p:txBody>
          <a:bodyPr wrap="square">
            <a:spAutoFit/>
          </a:bodyPr>
          <a:lstStyle/>
          <a:p>
            <a:pPr algn="ctr"/>
            <a:r>
              <a:rPr lang="en-US" dirty="0" err="1"/>
              <a:t>Kristijan</a:t>
            </a:r>
            <a:r>
              <a:rPr lang="en-US" dirty="0"/>
              <a:t> </a:t>
            </a:r>
            <a:r>
              <a:rPr lang="en-US" dirty="0" err="1"/>
              <a:t>Armeni</a:t>
            </a:r>
            <a:r>
              <a:rPr lang="en-US" dirty="0"/>
              <a:t>, </a:t>
            </a:r>
            <a:r>
              <a:rPr lang="en-US" dirty="0" err="1"/>
              <a:t>Loek</a:t>
            </a:r>
            <a:r>
              <a:rPr lang="en-US" dirty="0"/>
              <a:t> Brinkman, Rickard </a:t>
            </a:r>
            <a:r>
              <a:rPr lang="en-US" dirty="0" err="1"/>
              <a:t>Carlsson</a:t>
            </a:r>
            <a:r>
              <a:rPr lang="en-US" dirty="0"/>
              <a:t>, Anita </a:t>
            </a:r>
            <a:r>
              <a:rPr lang="en-US" dirty="0" err="1"/>
              <a:t>Eerland</a:t>
            </a:r>
            <a:r>
              <a:rPr lang="en-US" dirty="0"/>
              <a:t>, Rianne </a:t>
            </a:r>
            <a:r>
              <a:rPr lang="en-US" dirty="0" err="1"/>
              <a:t>Fijten</a:t>
            </a:r>
            <a:r>
              <a:rPr lang="en-US" dirty="0"/>
              <a:t>, Robin </a:t>
            </a:r>
            <a:r>
              <a:rPr lang="en-US" dirty="0" err="1"/>
              <a:t>Fondberg</a:t>
            </a:r>
            <a:r>
              <a:rPr lang="en-US" dirty="0"/>
              <a:t>, Vera E </a:t>
            </a:r>
            <a:r>
              <a:rPr lang="en-US" dirty="0" err="1"/>
              <a:t>Heininga</a:t>
            </a:r>
            <a:r>
              <a:rPr lang="en-US" dirty="0"/>
              <a:t>, Stephan </a:t>
            </a:r>
            <a:r>
              <a:rPr lang="en-US" dirty="0" err="1"/>
              <a:t>Heunis</a:t>
            </a:r>
            <a:r>
              <a:rPr lang="en-US" dirty="0"/>
              <a:t>, Wei Qi </a:t>
            </a:r>
            <a:r>
              <a:rPr lang="en-US" dirty="0" err="1"/>
              <a:t>Koh</a:t>
            </a:r>
            <a:r>
              <a:rPr lang="en-US" dirty="0"/>
              <a:t>, </a:t>
            </a:r>
            <a:r>
              <a:rPr lang="en-US" dirty="0" err="1"/>
              <a:t>Maurits</a:t>
            </a:r>
            <a:r>
              <a:rPr lang="en-US" dirty="0"/>
              <a:t> </a:t>
            </a:r>
            <a:r>
              <a:rPr lang="en-US" dirty="0" err="1"/>
              <a:t>Masselink</a:t>
            </a:r>
            <a:r>
              <a:rPr lang="en-US" dirty="0"/>
              <a:t>, Niall Moran, Andrew Ó </a:t>
            </a:r>
            <a:r>
              <a:rPr lang="en-US" dirty="0" err="1"/>
              <a:t>Baoill</a:t>
            </a:r>
            <a:r>
              <a:rPr lang="en-US" dirty="0"/>
              <a:t>, Alexandra </a:t>
            </a:r>
            <a:r>
              <a:rPr lang="en-US" dirty="0" err="1"/>
              <a:t>Sarafoglou</a:t>
            </a:r>
            <a:r>
              <a:rPr lang="en-US" dirty="0"/>
              <a:t>, Antonio Schettino, Hardy </a:t>
            </a:r>
            <a:r>
              <a:rPr lang="en-US" dirty="0" err="1"/>
              <a:t>Schwamm</a:t>
            </a:r>
            <a:r>
              <a:rPr lang="en-US" dirty="0"/>
              <a:t>, </a:t>
            </a:r>
            <a:r>
              <a:rPr lang="en-US" dirty="0" err="1"/>
              <a:t>Zsuzsika</a:t>
            </a:r>
            <a:r>
              <a:rPr lang="en-US" dirty="0"/>
              <a:t> </a:t>
            </a:r>
            <a:r>
              <a:rPr lang="en-US" dirty="0" err="1"/>
              <a:t>Sjoerds</a:t>
            </a:r>
            <a:r>
              <a:rPr lang="en-US" dirty="0"/>
              <a:t>, Marta </a:t>
            </a:r>
            <a:r>
              <a:rPr lang="en-US" dirty="0" err="1"/>
              <a:t>Teperek</a:t>
            </a:r>
            <a:r>
              <a:rPr lang="en-US" dirty="0"/>
              <a:t>, </a:t>
            </a:r>
            <a:r>
              <a:rPr lang="en-US" dirty="0" err="1"/>
              <a:t>Olmo</a:t>
            </a:r>
            <a:r>
              <a:rPr lang="en-US" dirty="0"/>
              <a:t> R van den </a:t>
            </a:r>
            <a:r>
              <a:rPr lang="en-US" dirty="0" err="1"/>
              <a:t>Akker</a:t>
            </a:r>
            <a:r>
              <a:rPr lang="en-US" dirty="0"/>
              <a:t>, Anna </a:t>
            </a:r>
            <a:r>
              <a:rPr lang="en-US" dirty="0" err="1"/>
              <a:t>van't</a:t>
            </a:r>
            <a:r>
              <a:rPr lang="en-US" dirty="0"/>
              <a:t> Veer, Raul </a:t>
            </a:r>
            <a:r>
              <a:rPr lang="en-US" dirty="0" err="1"/>
              <a:t>Zurita-Milla</a:t>
            </a:r>
            <a:r>
              <a:rPr lang="en-US" dirty="0"/>
              <a:t>, Towards wide-scale adoption of open science practices: The role of open science communities, </a:t>
            </a:r>
            <a:r>
              <a:rPr lang="en-US" i="1" dirty="0"/>
              <a:t>Science and Public Policy</a:t>
            </a:r>
            <a:r>
              <a:rPr lang="en-US" dirty="0"/>
              <a:t>, Volume 48, Issue 5, October 2021, Pages 605–611, </a:t>
            </a:r>
            <a:r>
              <a:rPr lang="en-US" dirty="0">
                <a:hlinkClick r:id="rId3"/>
              </a:rPr>
              <a:t>https://doi.org/10.1093/scipol/scab039</a:t>
            </a:r>
            <a:endParaRPr lang="en-US" dirty="0"/>
          </a:p>
        </p:txBody>
      </p:sp>
    </p:spTree>
    <p:extLst>
      <p:ext uri="{BB962C8B-B14F-4D97-AF65-F5344CB8AC3E}">
        <p14:creationId xmlns:p14="http://schemas.microsoft.com/office/powerpoint/2010/main" val="83432688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8495" y="5169623"/>
            <a:ext cx="7772400" cy="1500187"/>
          </a:xfrm>
        </p:spPr>
        <p:txBody>
          <a:bodyPr/>
          <a:lstStyle/>
          <a:p>
            <a:r>
              <a:rPr lang="en-US" sz="4800" dirty="0" smtClean="0">
                <a:solidFill>
                  <a:schemeClr val="bg1"/>
                </a:solidFill>
              </a:rPr>
              <a:t>Do you practice open science? Which aspects?</a:t>
            </a:r>
          </a:p>
          <a:p>
            <a:r>
              <a:rPr lang="en-US" sz="4800" dirty="0" smtClean="0">
                <a:solidFill>
                  <a:schemeClr val="bg1"/>
                </a:solidFill>
              </a:rPr>
              <a:t>Are there any open science practices that you would like to try this/next year?</a:t>
            </a:r>
          </a:p>
          <a:p>
            <a:r>
              <a:rPr lang="en-US" sz="4800" dirty="0" smtClean="0">
                <a:solidFill>
                  <a:schemeClr val="bg1"/>
                </a:solidFill>
              </a:rPr>
              <a:t>Would you like to learn more about open science practices? Which ones?</a:t>
            </a:r>
            <a:endParaRPr lang="en-US" sz="4800" dirty="0">
              <a:solidFill>
                <a:schemeClr val="bg1"/>
              </a:solidFill>
            </a:endParaRPr>
          </a:p>
        </p:txBody>
      </p:sp>
    </p:spTree>
    <p:extLst>
      <p:ext uri="{BB962C8B-B14F-4D97-AF65-F5344CB8AC3E}">
        <p14:creationId xmlns:p14="http://schemas.microsoft.com/office/powerpoint/2010/main" val="357904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1885951"/>
          <a:ext cx="61722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idx="4294967295"/>
          </p:nvPr>
        </p:nvSpPr>
        <p:spPr>
          <a:xfrm>
            <a:off x="158423" y="313603"/>
            <a:ext cx="6746803" cy="593725"/>
          </a:xfrm>
        </p:spPr>
        <p:txBody>
          <a:bodyPr>
            <a:noAutofit/>
          </a:bodyPr>
          <a:lstStyle/>
          <a:p>
            <a:r>
              <a:rPr lang="en-GB" sz="4400" b="1" dirty="0">
                <a:latin typeface="+mj-lt"/>
              </a:rPr>
              <a:t>Research data lifecycle</a:t>
            </a:r>
          </a:p>
        </p:txBody>
      </p:sp>
      <p:sp>
        <p:nvSpPr>
          <p:cNvPr id="5" name="TextBox 4"/>
          <p:cNvSpPr txBox="1"/>
          <p:nvPr/>
        </p:nvSpPr>
        <p:spPr>
          <a:xfrm>
            <a:off x="3454400" y="1087931"/>
            <a:ext cx="3288145" cy="1323439"/>
          </a:xfrm>
          <a:prstGeom prst="rect">
            <a:avLst/>
          </a:prstGeom>
          <a:noFill/>
          <a:ln w="19050">
            <a:solidFill>
              <a:schemeClr val="tx2"/>
            </a:solidFill>
          </a:ln>
        </p:spPr>
        <p:txBody>
          <a:bodyPr wrap="square" rtlCol="0">
            <a:spAutoFit/>
          </a:bodyPr>
          <a:lstStyle/>
          <a:p>
            <a:pPr defTabSz="457189"/>
            <a:r>
              <a:rPr lang="en-GB" sz="1600" b="1" dirty="0">
                <a:solidFill>
                  <a:prstClr val="black"/>
                </a:solidFill>
              </a:rPr>
              <a:t>CREATING DATA</a:t>
            </a:r>
            <a:r>
              <a:rPr lang="en-GB" sz="1600" dirty="0">
                <a:solidFill>
                  <a:prstClr val="black"/>
                </a:solidFill>
              </a:rPr>
              <a:t>: designing research, DMPs, planning consent, locate existing data, data collection and management, capturing and creating metadata</a:t>
            </a:r>
          </a:p>
        </p:txBody>
      </p:sp>
      <p:sp>
        <p:nvSpPr>
          <p:cNvPr id="6" name="TextBox 5"/>
          <p:cNvSpPr txBox="1"/>
          <p:nvPr/>
        </p:nvSpPr>
        <p:spPr>
          <a:xfrm>
            <a:off x="122155" y="1203212"/>
            <a:ext cx="1450730" cy="2800767"/>
          </a:xfrm>
          <a:prstGeom prst="rect">
            <a:avLst/>
          </a:prstGeom>
          <a:noFill/>
          <a:ln w="19050">
            <a:solidFill>
              <a:schemeClr val="tx2"/>
            </a:solidFill>
          </a:ln>
        </p:spPr>
        <p:txBody>
          <a:bodyPr wrap="square" rtlCol="0">
            <a:spAutoFit/>
          </a:bodyPr>
          <a:lstStyle/>
          <a:p>
            <a:pPr defTabSz="457189"/>
            <a:r>
              <a:rPr lang="en-GB" sz="1600" b="1" dirty="0">
                <a:solidFill>
                  <a:prstClr val="black"/>
                </a:solidFill>
              </a:rPr>
              <a:t>RE-USING DATA</a:t>
            </a:r>
            <a:r>
              <a:rPr lang="en-GB" sz="1600" dirty="0">
                <a:solidFill>
                  <a:prstClr val="black"/>
                </a:solidFill>
              </a:rPr>
              <a:t>: follow-up research, new research, undertake research reviews, scrutinising findings, teaching &amp; learning</a:t>
            </a:r>
          </a:p>
        </p:txBody>
      </p:sp>
      <p:sp>
        <p:nvSpPr>
          <p:cNvPr id="7" name="TextBox 6"/>
          <p:cNvSpPr txBox="1"/>
          <p:nvPr/>
        </p:nvSpPr>
        <p:spPr>
          <a:xfrm>
            <a:off x="158423" y="4057233"/>
            <a:ext cx="1378194" cy="2800767"/>
          </a:xfrm>
          <a:prstGeom prst="rect">
            <a:avLst/>
          </a:prstGeom>
          <a:noFill/>
          <a:ln w="19050">
            <a:solidFill>
              <a:schemeClr val="tx2"/>
            </a:solidFill>
          </a:ln>
        </p:spPr>
        <p:txBody>
          <a:bodyPr wrap="square" rtlCol="0">
            <a:spAutoFit/>
          </a:bodyPr>
          <a:lstStyle/>
          <a:p>
            <a:pPr defTabSz="457189"/>
            <a:r>
              <a:rPr lang="en-GB" sz="1600" b="1" dirty="0">
                <a:solidFill>
                  <a:prstClr val="black"/>
                </a:solidFill>
              </a:rPr>
              <a:t>ACCESS TO DATA</a:t>
            </a:r>
            <a:r>
              <a:rPr lang="en-GB" sz="1600" dirty="0">
                <a:solidFill>
                  <a:prstClr val="black"/>
                </a:solidFill>
              </a:rPr>
              <a:t>: distributing data, sharing data, controlling access, establishing copyright, promoting data</a:t>
            </a:r>
          </a:p>
        </p:txBody>
      </p:sp>
      <p:sp>
        <p:nvSpPr>
          <p:cNvPr id="8" name="TextBox 7"/>
          <p:cNvSpPr txBox="1"/>
          <p:nvPr/>
        </p:nvSpPr>
        <p:spPr>
          <a:xfrm>
            <a:off x="3453902" y="4985851"/>
            <a:ext cx="2316773" cy="1569660"/>
          </a:xfrm>
          <a:prstGeom prst="rect">
            <a:avLst/>
          </a:prstGeom>
          <a:noFill/>
          <a:ln w="19050">
            <a:solidFill>
              <a:schemeClr val="tx2"/>
            </a:solidFill>
          </a:ln>
        </p:spPr>
        <p:txBody>
          <a:bodyPr wrap="square" rtlCol="0">
            <a:spAutoFit/>
          </a:bodyPr>
          <a:lstStyle/>
          <a:p>
            <a:pPr defTabSz="457189"/>
            <a:r>
              <a:rPr lang="en-GB" sz="1600" b="1" dirty="0">
                <a:solidFill>
                  <a:prstClr val="black"/>
                </a:solidFill>
              </a:rPr>
              <a:t>PRESERVING DATA</a:t>
            </a:r>
            <a:r>
              <a:rPr lang="en-GB" sz="1600" dirty="0">
                <a:solidFill>
                  <a:prstClr val="black"/>
                </a:solidFill>
              </a:rPr>
              <a:t>: data storage, back-up &amp; archiving, migrating to best format &amp; medium, creating metadata and documentation</a:t>
            </a:r>
          </a:p>
        </p:txBody>
      </p:sp>
      <p:sp>
        <p:nvSpPr>
          <p:cNvPr id="9" name="TextBox 8"/>
          <p:cNvSpPr txBox="1"/>
          <p:nvPr/>
        </p:nvSpPr>
        <p:spPr>
          <a:xfrm>
            <a:off x="4612288" y="3613113"/>
            <a:ext cx="2812216" cy="1323439"/>
          </a:xfrm>
          <a:prstGeom prst="rect">
            <a:avLst/>
          </a:prstGeom>
          <a:noFill/>
          <a:ln w="19050">
            <a:solidFill>
              <a:schemeClr val="tx2"/>
            </a:solidFill>
          </a:ln>
        </p:spPr>
        <p:txBody>
          <a:bodyPr wrap="square" rtlCol="0">
            <a:spAutoFit/>
          </a:bodyPr>
          <a:lstStyle/>
          <a:p>
            <a:pPr defTabSz="457189"/>
            <a:r>
              <a:rPr lang="en-GB" sz="1600" b="1" dirty="0">
                <a:solidFill>
                  <a:prstClr val="black"/>
                </a:solidFill>
              </a:rPr>
              <a:t>ANALYSING DATA</a:t>
            </a:r>
            <a:r>
              <a:rPr lang="en-GB" sz="1600" dirty="0">
                <a:solidFill>
                  <a:prstClr val="black"/>
                </a:solidFill>
              </a:rPr>
              <a:t>: interpreting, &amp; deriving data, producing outputs, authoring publications, preparing for sharing</a:t>
            </a:r>
          </a:p>
        </p:txBody>
      </p:sp>
      <p:sp>
        <p:nvSpPr>
          <p:cNvPr id="10" name="TextBox 9"/>
          <p:cNvSpPr txBox="1"/>
          <p:nvPr/>
        </p:nvSpPr>
        <p:spPr>
          <a:xfrm>
            <a:off x="4620390" y="2473632"/>
            <a:ext cx="3975503" cy="1077218"/>
          </a:xfrm>
          <a:prstGeom prst="rect">
            <a:avLst/>
          </a:prstGeom>
          <a:noFill/>
          <a:ln w="19050">
            <a:solidFill>
              <a:schemeClr val="tx2"/>
            </a:solidFill>
          </a:ln>
        </p:spPr>
        <p:txBody>
          <a:bodyPr wrap="square" rtlCol="0">
            <a:spAutoFit/>
          </a:bodyPr>
          <a:lstStyle/>
          <a:p>
            <a:pPr defTabSz="457189"/>
            <a:r>
              <a:rPr lang="en-GB" sz="1600" b="1" dirty="0">
                <a:solidFill>
                  <a:prstClr val="black"/>
                </a:solidFill>
              </a:rPr>
              <a:t>PROCESSING DATA</a:t>
            </a:r>
            <a:r>
              <a:rPr lang="en-GB" sz="1600" dirty="0">
                <a:solidFill>
                  <a:prstClr val="black"/>
                </a:solidFill>
              </a:rPr>
              <a:t>: entering, transcribing, checking, validating and cleaning data, </a:t>
            </a:r>
            <a:r>
              <a:rPr lang="en-GB" sz="1600" dirty="0" err="1">
                <a:solidFill>
                  <a:prstClr val="black"/>
                </a:solidFill>
              </a:rPr>
              <a:t>anonymising</a:t>
            </a:r>
            <a:r>
              <a:rPr lang="en-GB" sz="1600" dirty="0">
                <a:solidFill>
                  <a:prstClr val="black"/>
                </a:solidFill>
              </a:rPr>
              <a:t> data, describing data, manage and store data</a:t>
            </a:r>
          </a:p>
        </p:txBody>
      </p:sp>
      <p:sp>
        <p:nvSpPr>
          <p:cNvPr id="11" name="TextBox 10"/>
          <p:cNvSpPr txBox="1"/>
          <p:nvPr/>
        </p:nvSpPr>
        <p:spPr>
          <a:xfrm>
            <a:off x="2616434" y="6627168"/>
            <a:ext cx="3991708" cy="230832"/>
          </a:xfrm>
          <a:prstGeom prst="rect">
            <a:avLst/>
          </a:prstGeom>
          <a:noFill/>
        </p:spPr>
        <p:txBody>
          <a:bodyPr wrap="square" rtlCol="0">
            <a:spAutoFit/>
          </a:bodyPr>
          <a:lstStyle/>
          <a:p>
            <a:pPr defTabSz="457189"/>
            <a:r>
              <a:rPr lang="en-GB" sz="900" dirty="0">
                <a:solidFill>
                  <a:prstClr val="black"/>
                </a:solidFill>
              </a:rPr>
              <a:t>Ref: UK Data Archive: </a:t>
            </a:r>
            <a:r>
              <a:rPr lang="en-GB" sz="900" dirty="0">
                <a:solidFill>
                  <a:prstClr val="black"/>
                </a:solidFill>
                <a:hlinkClick r:id="rId8"/>
              </a:rPr>
              <a:t>http://www.data-archive.ac.uk/create-manage/life-cycle</a:t>
            </a:r>
            <a:r>
              <a:rPr lang="en-GB" sz="900" dirty="0">
                <a:solidFill>
                  <a:prstClr val="black"/>
                </a:solidFill>
              </a:rPr>
              <a:t> </a:t>
            </a:r>
          </a:p>
        </p:txBody>
      </p:sp>
    </p:spTree>
    <p:extLst>
      <p:ext uri="{BB962C8B-B14F-4D97-AF65-F5344CB8AC3E}">
        <p14:creationId xmlns:p14="http://schemas.microsoft.com/office/powerpoint/2010/main" val="135063830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460756" y="1368446"/>
            <a:ext cx="6172200" cy="857250"/>
          </a:xfrm>
        </p:spPr>
        <p:txBody>
          <a:bodyPr>
            <a:normAutofit/>
          </a:bodyPr>
          <a:lstStyle/>
          <a:p>
            <a:r>
              <a:rPr lang="en-GB" dirty="0">
                <a:solidFill>
                  <a:schemeClr val="tx1"/>
                </a:solidFill>
                <a:latin typeface="+mj-lt"/>
              </a:rPr>
              <a:t>With thanks to </a:t>
            </a:r>
          </a:p>
        </p:txBody>
      </p:sp>
      <p:sp>
        <p:nvSpPr>
          <p:cNvPr id="3" name="TextBox 2"/>
          <p:cNvSpPr txBox="1"/>
          <p:nvPr/>
        </p:nvSpPr>
        <p:spPr>
          <a:xfrm>
            <a:off x="1410828" y="2225696"/>
            <a:ext cx="6272055" cy="1384995"/>
          </a:xfrm>
          <a:prstGeom prst="rect">
            <a:avLst/>
          </a:prstGeom>
          <a:noFill/>
        </p:spPr>
        <p:txBody>
          <a:bodyPr wrap="square" rtlCol="0">
            <a:spAutoFit/>
          </a:bodyPr>
          <a:lstStyle/>
          <a:p>
            <a:pPr defTabSz="457189"/>
            <a:r>
              <a:rPr lang="en-GB" sz="2800" dirty="0">
                <a:solidFill>
                  <a:srgbClr val="545454"/>
                </a:solidFill>
              </a:rPr>
              <a:t>Joy Davidson, University of </a:t>
            </a:r>
            <a:r>
              <a:rPr lang="en-GB" sz="2800" dirty="0" smtClean="0">
                <a:solidFill>
                  <a:srgbClr val="545454"/>
                </a:solidFill>
              </a:rPr>
              <a:t>Glasgow, DCC</a:t>
            </a:r>
            <a:endParaRPr lang="en-GB" sz="2800" dirty="0">
              <a:solidFill>
                <a:srgbClr val="545454"/>
              </a:solidFill>
            </a:endParaRPr>
          </a:p>
          <a:p>
            <a:pPr defTabSz="457189"/>
            <a:r>
              <a:rPr lang="en-US" sz="2800" dirty="0" err="1">
                <a:solidFill>
                  <a:srgbClr val="545454"/>
                </a:solidFill>
              </a:rPr>
              <a:t>Marjan</a:t>
            </a:r>
            <a:r>
              <a:rPr lang="en-US" sz="2800" dirty="0">
                <a:solidFill>
                  <a:srgbClr val="545454"/>
                </a:solidFill>
              </a:rPr>
              <a:t> </a:t>
            </a:r>
            <a:r>
              <a:rPr lang="en-US" sz="2800" dirty="0" err="1">
                <a:solidFill>
                  <a:srgbClr val="545454"/>
                </a:solidFill>
              </a:rPr>
              <a:t>Grootveld</a:t>
            </a:r>
            <a:r>
              <a:rPr lang="en-US" sz="2800" dirty="0">
                <a:solidFill>
                  <a:srgbClr val="545454"/>
                </a:solidFill>
              </a:rPr>
              <a:t>, DANS</a:t>
            </a:r>
            <a:endParaRPr lang="en-GB" sz="2800" dirty="0">
              <a:solidFill>
                <a:srgbClr val="545454"/>
              </a:solidFill>
            </a:endParaRPr>
          </a:p>
          <a:p>
            <a:pPr defTabSz="457189"/>
            <a:r>
              <a:rPr lang="en-US" sz="2800" dirty="0" smtClean="0"/>
              <a:t>Pedro Principe, Minho University</a:t>
            </a:r>
          </a:p>
        </p:txBody>
      </p:sp>
    </p:spTree>
    <p:extLst>
      <p:ext uri="{BB962C8B-B14F-4D97-AF65-F5344CB8AC3E}">
        <p14:creationId xmlns:p14="http://schemas.microsoft.com/office/powerpoint/2010/main" val="308714406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02506"/>
            <a:ext cx="9144000" cy="4852988"/>
          </a:xfrm>
          <a:prstGeom prst="rect">
            <a:avLst/>
          </a:prstGeom>
        </p:spPr>
      </p:pic>
      <p:sp>
        <p:nvSpPr>
          <p:cNvPr id="5" name="Rectangle 4"/>
          <p:cNvSpPr/>
          <p:nvPr/>
        </p:nvSpPr>
        <p:spPr>
          <a:xfrm>
            <a:off x="3484576" y="5987534"/>
            <a:ext cx="2744982" cy="369332"/>
          </a:xfrm>
          <a:prstGeom prst="rect">
            <a:avLst/>
          </a:prstGeom>
        </p:spPr>
        <p:txBody>
          <a:bodyPr wrap="none">
            <a:spAutoFit/>
          </a:bodyPr>
          <a:lstStyle/>
          <a:p>
            <a:r>
              <a:rPr lang="en-US" dirty="0">
                <a:solidFill>
                  <a:prstClr val="black"/>
                </a:solidFill>
                <a:hlinkClick r:id="rId3"/>
              </a:rPr>
              <a:t>https://</a:t>
            </a:r>
            <a:r>
              <a:rPr lang="en-US" dirty="0" smtClean="0">
                <a:solidFill>
                  <a:prstClr val="black"/>
                </a:solidFill>
                <a:hlinkClick r:id="rId3"/>
              </a:rPr>
              <a:t>lpnu.ua/en/optima</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3594819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Open science – PhD courses</a:t>
            </a:r>
            <a:endParaRPr lang="en-US" sz="4400" b="1" dirty="0"/>
          </a:p>
        </p:txBody>
      </p:sp>
      <p:sp>
        <p:nvSpPr>
          <p:cNvPr id="3" name="Content Placeholder 2"/>
          <p:cNvSpPr>
            <a:spLocks noGrp="1"/>
          </p:cNvSpPr>
          <p:nvPr>
            <p:ph idx="1"/>
          </p:nvPr>
        </p:nvSpPr>
        <p:spPr>
          <a:xfrm>
            <a:off x="457200" y="1235065"/>
            <a:ext cx="8229240" cy="3977279"/>
          </a:xfrm>
        </p:spPr>
        <p:txBody>
          <a:bodyPr/>
          <a:lstStyle/>
          <a:p>
            <a:r>
              <a:rPr lang="en-US" b="1" dirty="0" smtClean="0"/>
              <a:t>Open </a:t>
            </a:r>
            <a:r>
              <a:rPr lang="en-US" b="1" dirty="0"/>
              <a:t>Scientific </a:t>
            </a:r>
            <a:r>
              <a:rPr lang="en-US" b="1" dirty="0" smtClean="0"/>
              <a:t>Practices</a:t>
            </a:r>
            <a:r>
              <a:rPr lang="en-US" dirty="0" smtClean="0"/>
              <a:t>: 5 </a:t>
            </a:r>
            <a:r>
              <a:rPr lang="en-US" dirty="0"/>
              <a:t>ECTS </a:t>
            </a:r>
            <a:r>
              <a:rPr lang="en-US" dirty="0" smtClean="0"/>
              <a:t>credits, optional</a:t>
            </a:r>
          </a:p>
          <a:p>
            <a:r>
              <a:rPr lang="en-US" dirty="0" smtClean="0"/>
              <a:t>@ </a:t>
            </a:r>
            <a:r>
              <a:rPr lang="en-US" dirty="0" err="1" smtClean="0"/>
              <a:t>Lviv</a:t>
            </a:r>
            <a:r>
              <a:rPr lang="en-US" dirty="0" smtClean="0"/>
              <a:t> </a:t>
            </a:r>
            <a:r>
              <a:rPr lang="en-US" dirty="0"/>
              <a:t>Polytechnic National </a:t>
            </a:r>
            <a:r>
              <a:rPr lang="en-US" dirty="0" smtClean="0"/>
              <a:t>University &amp; @Sumy </a:t>
            </a:r>
            <a:r>
              <a:rPr lang="en-US" dirty="0"/>
              <a:t>State </a:t>
            </a:r>
            <a:r>
              <a:rPr lang="en-US" dirty="0" smtClean="0"/>
              <a:t>University for all PhD courses</a:t>
            </a:r>
          </a:p>
          <a:p>
            <a:r>
              <a:rPr lang="en-US" dirty="0" smtClean="0"/>
              <a:t>"Economics</a:t>
            </a:r>
            <a:r>
              <a:rPr lang="en-US" dirty="0"/>
              <a:t>" </a:t>
            </a:r>
            <a:r>
              <a:rPr lang="en-US" dirty="0" smtClean="0"/>
              <a:t>@ </a:t>
            </a:r>
            <a:r>
              <a:rPr lang="en-US" dirty="0" err="1" smtClean="0"/>
              <a:t>Vasyl</a:t>
            </a:r>
            <a:r>
              <a:rPr lang="en-US" dirty="0"/>
              <a:t>' </a:t>
            </a:r>
            <a:r>
              <a:rPr lang="en-US" dirty="0" err="1"/>
              <a:t>Stus</a:t>
            </a:r>
            <a:r>
              <a:rPr lang="en-US" dirty="0"/>
              <a:t> Donetsk National </a:t>
            </a:r>
            <a:r>
              <a:rPr lang="en-US" dirty="0" smtClean="0"/>
              <a:t>University; and all other PhD students as well, 9 </a:t>
            </a:r>
            <a:r>
              <a:rPr lang="en-US" dirty="0"/>
              <a:t>PhD students </a:t>
            </a:r>
            <a:r>
              <a:rPr lang="en-US" dirty="0" smtClean="0"/>
              <a:t>in 2023-2024</a:t>
            </a:r>
          </a:p>
          <a:p>
            <a:r>
              <a:rPr lang="en-US" dirty="0"/>
              <a:t>@ Lutsk National Technical </a:t>
            </a:r>
            <a:r>
              <a:rPr lang="en-US" dirty="0" smtClean="0"/>
              <a:t>University “Economics", 7 </a:t>
            </a:r>
            <a:r>
              <a:rPr lang="en-US" dirty="0"/>
              <a:t>PhD students </a:t>
            </a:r>
            <a:r>
              <a:rPr lang="en-US" dirty="0" smtClean="0"/>
              <a:t>in </a:t>
            </a:r>
            <a:r>
              <a:rPr lang="en-US" dirty="0"/>
              <a:t>the spring semester </a:t>
            </a:r>
            <a:r>
              <a:rPr lang="en-US" dirty="0" smtClean="0"/>
              <a:t>2023 &amp; “</a:t>
            </a:r>
            <a:r>
              <a:rPr lang="en-US" dirty="0"/>
              <a:t>Management” </a:t>
            </a:r>
            <a:r>
              <a:rPr lang="en-US" dirty="0" smtClean="0"/>
              <a:t>3 </a:t>
            </a:r>
            <a:r>
              <a:rPr lang="en-US" dirty="0"/>
              <a:t>PhD students </a:t>
            </a:r>
            <a:r>
              <a:rPr lang="en-US" dirty="0" smtClean="0"/>
              <a:t>in </a:t>
            </a:r>
            <a:r>
              <a:rPr lang="en-US" dirty="0"/>
              <a:t>the spring semester </a:t>
            </a:r>
            <a:r>
              <a:rPr lang="en-US" dirty="0" smtClean="0"/>
              <a:t>2023</a:t>
            </a:r>
            <a:endParaRPr lang="en-US" dirty="0"/>
          </a:p>
        </p:txBody>
      </p:sp>
      <p:pic>
        <p:nvPicPr>
          <p:cNvPr id="4" name="Picture 2" descr="https://book.fosteropenscience.eu/en/Images/Icons/gea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937" y="3971637"/>
            <a:ext cx="1725248" cy="172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239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Open science – Master-level courses</a:t>
            </a:r>
            <a:endParaRPr lang="en-US" sz="4400" b="1" dirty="0"/>
          </a:p>
        </p:txBody>
      </p:sp>
      <p:sp>
        <p:nvSpPr>
          <p:cNvPr id="3" name="Content Placeholder 2"/>
          <p:cNvSpPr>
            <a:spLocks noGrp="1"/>
          </p:cNvSpPr>
          <p:nvPr>
            <p:ph idx="1"/>
          </p:nvPr>
        </p:nvSpPr>
        <p:spPr/>
        <p:txBody>
          <a:bodyPr/>
          <a:lstStyle/>
          <a:p>
            <a:r>
              <a:rPr lang="en-US" b="1" dirty="0" smtClean="0"/>
              <a:t>Open Science in Chemical Technology</a:t>
            </a:r>
            <a:r>
              <a:rPr lang="en-US" dirty="0" smtClean="0"/>
              <a:t>: </a:t>
            </a:r>
            <a:r>
              <a:rPr lang="en-US" sz="2800" dirty="0" smtClean="0"/>
              <a:t>3 ECTS credits @ </a:t>
            </a:r>
            <a:r>
              <a:rPr lang="en-US" sz="2800" dirty="0" err="1" smtClean="0"/>
              <a:t>Lviv</a:t>
            </a:r>
            <a:r>
              <a:rPr lang="en-US" sz="2800" dirty="0" smtClean="0"/>
              <a:t> Polytechnic National University, optional in "Chemical technologies and engineering“, “Processes and equipment of chemical plants”, “Computer chemical engineering”, “Ecology and Environmental Protection” &amp; “Ecology” (also available for students in other disciplines) </a:t>
            </a:r>
            <a:endParaRPr lang="en-US" sz="2800" dirty="0" smtClean="0"/>
          </a:p>
          <a:p>
            <a:r>
              <a:rPr lang="en-US" b="1" dirty="0" smtClean="0"/>
              <a:t>Open </a:t>
            </a:r>
            <a:r>
              <a:rPr lang="en-US" b="1" dirty="0" smtClean="0"/>
              <a:t>Science in Chemical Manufacturing</a:t>
            </a:r>
            <a:r>
              <a:rPr lang="en-US" sz="2800" dirty="0" smtClean="0"/>
              <a:t>: 3 ECTS credits @ Sumy State University “Processes and equipment of chemical plants”, optional</a:t>
            </a:r>
            <a:endParaRPr lang="en-US" sz="2800" dirty="0"/>
          </a:p>
        </p:txBody>
      </p:sp>
      <p:pic>
        <p:nvPicPr>
          <p:cNvPr id="4" name="Picture 2" descr="https://book.fosteropenscience.eu/en/Images/Icons/gea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0824" y="0"/>
            <a:ext cx="1725248" cy="172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365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Open science – Master-level courses (2)</a:t>
            </a:r>
            <a:endParaRPr lang="en-US" sz="4400" b="1" dirty="0"/>
          </a:p>
        </p:txBody>
      </p:sp>
      <p:sp>
        <p:nvSpPr>
          <p:cNvPr id="3" name="Content Placeholder 2"/>
          <p:cNvSpPr>
            <a:spLocks noGrp="1"/>
          </p:cNvSpPr>
          <p:nvPr>
            <p:ph idx="1"/>
          </p:nvPr>
        </p:nvSpPr>
        <p:spPr/>
        <p:txBody>
          <a:bodyPr/>
          <a:lstStyle/>
          <a:p>
            <a:r>
              <a:rPr lang="en-US" b="1" dirty="0"/>
              <a:t>Open Science in Biology and </a:t>
            </a:r>
            <a:r>
              <a:rPr lang="en-US" b="1" dirty="0" smtClean="0"/>
              <a:t>Ecology</a:t>
            </a:r>
            <a:r>
              <a:rPr lang="en-US" dirty="0" smtClean="0"/>
              <a:t>: </a:t>
            </a:r>
            <a:r>
              <a:rPr lang="en-US" sz="2800" dirty="0" smtClean="0"/>
              <a:t>5,5 </a:t>
            </a:r>
            <a:r>
              <a:rPr lang="en-US" sz="2800" dirty="0"/>
              <a:t>ECTS </a:t>
            </a:r>
            <a:r>
              <a:rPr lang="en-US" sz="2800" dirty="0" smtClean="0"/>
              <a:t>credits</a:t>
            </a:r>
            <a:r>
              <a:rPr lang="en-US" sz="2800" dirty="0"/>
              <a:t> </a:t>
            </a:r>
            <a:r>
              <a:rPr lang="en-US" sz="2800" dirty="0" smtClean="0"/>
              <a:t>in “</a:t>
            </a:r>
            <a:r>
              <a:rPr lang="en-US" sz="2800" dirty="0"/>
              <a:t>Biology” and </a:t>
            </a:r>
            <a:r>
              <a:rPr lang="en-US" sz="2800" dirty="0" smtClean="0"/>
              <a:t>“</a:t>
            </a:r>
            <a:r>
              <a:rPr lang="en-US" sz="2800" dirty="0"/>
              <a:t>Ecology” </a:t>
            </a:r>
            <a:r>
              <a:rPr lang="en-US" sz="2800" dirty="0" smtClean="0"/>
              <a:t>@ </a:t>
            </a:r>
            <a:r>
              <a:rPr lang="en-US" sz="2800" dirty="0" err="1"/>
              <a:t>Vasyl</a:t>
            </a:r>
            <a:r>
              <a:rPr lang="en-US" sz="2800" dirty="0"/>
              <a:t>' </a:t>
            </a:r>
            <a:r>
              <a:rPr lang="en-US" sz="2800" dirty="0" err="1"/>
              <a:t>Stus</a:t>
            </a:r>
            <a:r>
              <a:rPr lang="en-US" sz="2800" dirty="0"/>
              <a:t> Donetsk National </a:t>
            </a:r>
            <a:r>
              <a:rPr lang="en-US" sz="2800" dirty="0" smtClean="0"/>
              <a:t>University, optional</a:t>
            </a:r>
          </a:p>
          <a:p>
            <a:r>
              <a:rPr lang="en-US" b="1" dirty="0"/>
              <a:t>Open Science and Practice of Information </a:t>
            </a:r>
            <a:r>
              <a:rPr lang="en-US" b="1" dirty="0" smtClean="0"/>
              <a:t>Management</a:t>
            </a:r>
            <a:r>
              <a:rPr lang="en-US" dirty="0" smtClean="0"/>
              <a:t>: </a:t>
            </a:r>
            <a:r>
              <a:rPr lang="en-US" sz="2800" dirty="0" smtClean="0"/>
              <a:t>5 </a:t>
            </a:r>
            <a:r>
              <a:rPr lang="en-US" sz="2800" dirty="0"/>
              <a:t>ECTS </a:t>
            </a:r>
            <a:r>
              <a:rPr lang="en-US" sz="2800" dirty="0" smtClean="0"/>
              <a:t>credits mandatory @ Lutsk </a:t>
            </a:r>
            <a:r>
              <a:rPr lang="en-US" sz="2800" dirty="0"/>
              <a:t>National Technical </a:t>
            </a:r>
            <a:r>
              <a:rPr lang="en-US" sz="2800" dirty="0" smtClean="0"/>
              <a:t>University: “</a:t>
            </a:r>
            <a:r>
              <a:rPr lang="en-US" sz="2800" dirty="0"/>
              <a:t>Software Engineering</a:t>
            </a:r>
            <a:r>
              <a:rPr lang="en-US" sz="2800" dirty="0" smtClean="0"/>
              <a:t>”: 84 </a:t>
            </a:r>
            <a:r>
              <a:rPr lang="en-US" sz="2800" dirty="0"/>
              <a:t>Master students in the </a:t>
            </a:r>
            <a:r>
              <a:rPr lang="en-US" sz="2800" dirty="0" smtClean="0"/>
              <a:t>autumn semester </a:t>
            </a:r>
            <a:r>
              <a:rPr lang="en-US" sz="2800" dirty="0"/>
              <a:t>of </a:t>
            </a:r>
            <a:r>
              <a:rPr lang="en-US" sz="2800" dirty="0" smtClean="0"/>
              <a:t>2022; &amp; “</a:t>
            </a:r>
            <a:r>
              <a:rPr lang="en-US" sz="2800" dirty="0"/>
              <a:t>Applied </a:t>
            </a:r>
            <a:r>
              <a:rPr lang="en-US" sz="2800" dirty="0" smtClean="0"/>
              <a:t>Mechanics”: 41 </a:t>
            </a:r>
            <a:r>
              <a:rPr lang="en-US" sz="2800" dirty="0"/>
              <a:t>Master students in the </a:t>
            </a:r>
            <a:r>
              <a:rPr lang="en-US" sz="2800" dirty="0" smtClean="0"/>
              <a:t>autumn semester </a:t>
            </a:r>
            <a:r>
              <a:rPr lang="en-US" sz="2800" dirty="0"/>
              <a:t>of </a:t>
            </a:r>
            <a:r>
              <a:rPr lang="en-US" sz="2800" dirty="0" smtClean="0"/>
              <a:t>2022; optional in “Ecology”: 34 </a:t>
            </a:r>
            <a:r>
              <a:rPr lang="en-US" sz="2800" dirty="0"/>
              <a:t>students </a:t>
            </a:r>
            <a:r>
              <a:rPr lang="en-US" sz="2800" dirty="0" smtClean="0"/>
              <a:t>in </a:t>
            </a:r>
            <a:r>
              <a:rPr lang="en-US" sz="2800" dirty="0"/>
              <a:t>the spring semester </a:t>
            </a:r>
            <a:r>
              <a:rPr lang="en-US" sz="2800" dirty="0" smtClean="0"/>
              <a:t>2023</a:t>
            </a:r>
            <a:r>
              <a:rPr lang="en-US" sz="2800" dirty="0"/>
              <a:t/>
            </a:r>
            <a:br>
              <a:rPr lang="en-US" sz="2800" dirty="0"/>
            </a:br>
            <a:endParaRPr lang="en-US" sz="2800" dirty="0"/>
          </a:p>
          <a:p>
            <a:r>
              <a:rPr lang="en-US" dirty="0"/>
              <a:t/>
            </a:r>
            <a:br>
              <a:rPr lang="en-US" dirty="0"/>
            </a:br>
            <a:endParaRPr lang="en-US" dirty="0"/>
          </a:p>
          <a:p>
            <a:r>
              <a:rPr lang="en-US" dirty="0"/>
              <a:t/>
            </a:r>
            <a:br>
              <a:rPr lang="en-US" dirty="0"/>
            </a:br>
            <a:endParaRPr lang="en-US" dirty="0"/>
          </a:p>
        </p:txBody>
      </p:sp>
      <p:pic>
        <p:nvPicPr>
          <p:cNvPr id="4" name="Picture 2" descr="https://book.fosteropenscience.eu/en/Images/Icons/gea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0206" y="-16624"/>
            <a:ext cx="1725248" cy="172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780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Open Science </a:t>
            </a:r>
            <a:r>
              <a:rPr lang="en-US" sz="4400" b="1" dirty="0"/>
              <a:t>Handbooks – Master’s chapters </a:t>
            </a:r>
          </a:p>
        </p:txBody>
      </p:sp>
      <p:sp>
        <p:nvSpPr>
          <p:cNvPr id="3" name="Content Placeholder 2"/>
          <p:cNvSpPr>
            <a:spLocks noGrp="1"/>
          </p:cNvSpPr>
          <p:nvPr>
            <p:ph idx="1"/>
          </p:nvPr>
        </p:nvSpPr>
        <p:spPr>
          <a:xfrm>
            <a:off x="457200" y="1604520"/>
            <a:ext cx="3865418" cy="3977279"/>
          </a:xfrm>
        </p:spPr>
        <p:txBody>
          <a:bodyPr/>
          <a:lstStyle/>
          <a:p>
            <a:pPr marL="342900" indent="-342900">
              <a:buFont typeface="Arial" panose="020B0604020202020204" pitchFamily="34" charset="0"/>
              <a:buChar char="•"/>
            </a:pPr>
            <a:r>
              <a:rPr lang="en-US" sz="2400" dirty="0" smtClean="0"/>
              <a:t>Using free and open resources</a:t>
            </a:r>
          </a:p>
          <a:p>
            <a:pPr marL="342900" indent="-342900">
              <a:buFont typeface="Arial" panose="020B0604020202020204" pitchFamily="34" charset="0"/>
              <a:buChar char="•"/>
            </a:pPr>
            <a:r>
              <a:rPr lang="en-US" sz="2400" dirty="0" smtClean="0"/>
              <a:t>Open principles</a:t>
            </a:r>
          </a:p>
          <a:p>
            <a:pPr marL="342900" indent="-342900">
              <a:buFont typeface="Arial" panose="020B0604020202020204" pitchFamily="34" charset="0"/>
              <a:buChar char="•"/>
            </a:pPr>
            <a:r>
              <a:rPr lang="en-US" sz="2400" dirty="0" smtClean="0"/>
              <a:t>Open collaboration</a:t>
            </a:r>
          </a:p>
          <a:p>
            <a:pPr marL="342900" indent="-342900">
              <a:buFont typeface="Arial" panose="020B0604020202020204" pitchFamily="34" charset="0"/>
              <a:buChar char="•"/>
            </a:pPr>
            <a:r>
              <a:rPr lang="en-US" sz="2400" dirty="0" smtClean="0"/>
              <a:t>Open access journals, repositories, preprints</a:t>
            </a:r>
          </a:p>
          <a:p>
            <a:pPr marL="342900" indent="-342900">
              <a:buFont typeface="Arial" panose="020B0604020202020204" pitchFamily="34" charset="0"/>
              <a:buChar char="•"/>
            </a:pPr>
            <a:r>
              <a:rPr lang="en-US" sz="2400" dirty="0" smtClean="0"/>
              <a:t>Reproducible research and data analysis</a:t>
            </a:r>
          </a:p>
          <a:p>
            <a:pPr marL="342900" indent="-342900">
              <a:buFont typeface="Arial" panose="020B0604020202020204" pitchFamily="34" charset="0"/>
              <a:buChar char="•"/>
            </a:pPr>
            <a:r>
              <a:rPr lang="en-US" sz="2400" dirty="0"/>
              <a:t>Reproducibility, replicability: Working in a reproducible way for yourself, for </a:t>
            </a:r>
            <a:r>
              <a:rPr lang="en-US" sz="2400" dirty="0" smtClean="0"/>
              <a:t>others</a:t>
            </a:r>
          </a:p>
        </p:txBody>
      </p:sp>
      <p:sp>
        <p:nvSpPr>
          <p:cNvPr id="4" name="Rectangle 3"/>
          <p:cNvSpPr/>
          <p:nvPr/>
        </p:nvSpPr>
        <p:spPr>
          <a:xfrm>
            <a:off x="4571820" y="1604520"/>
            <a:ext cx="4572000" cy="4154984"/>
          </a:xfrm>
          <a:prstGeom prst="rect">
            <a:avLst/>
          </a:prstGeom>
        </p:spPr>
        <p:txBody>
          <a:bodyPr>
            <a:spAutoFit/>
          </a:bodyPr>
          <a:lstStyle/>
          <a:p>
            <a:pPr marL="342900" indent="-342900">
              <a:buFont typeface="Arial" panose="020B0604020202020204" pitchFamily="34" charset="0"/>
              <a:buChar char="•"/>
            </a:pPr>
            <a:r>
              <a:rPr lang="en-US" sz="2400" dirty="0" smtClean="0">
                <a:solidFill>
                  <a:prstClr val="black"/>
                </a:solidFill>
              </a:rPr>
              <a:t>Preregistration and replication research</a:t>
            </a:r>
          </a:p>
          <a:p>
            <a:pPr marL="342900" indent="-342900">
              <a:buFont typeface="Arial" panose="020B0604020202020204" pitchFamily="34" charset="0"/>
              <a:buChar char="•"/>
            </a:pPr>
            <a:r>
              <a:rPr lang="en-US" sz="2400" dirty="0" smtClean="0">
                <a:solidFill>
                  <a:prstClr val="black"/>
                </a:solidFill>
              </a:rPr>
              <a:t>Collecting data</a:t>
            </a:r>
          </a:p>
          <a:p>
            <a:pPr marL="342900" indent="-342900">
              <a:buFont typeface="Arial" panose="020B0604020202020204" pitchFamily="34" charset="0"/>
              <a:buChar char="•"/>
            </a:pPr>
            <a:r>
              <a:rPr lang="en-US" sz="2400" dirty="0" smtClean="0">
                <a:solidFill>
                  <a:prstClr val="black"/>
                </a:solidFill>
              </a:rPr>
              <a:t>Managing and sharing research data</a:t>
            </a:r>
          </a:p>
          <a:p>
            <a:pPr marL="342900" indent="-342900">
              <a:buFont typeface="Arial" panose="020B0604020202020204" pitchFamily="34" charset="0"/>
              <a:buChar char="•"/>
            </a:pPr>
            <a:r>
              <a:rPr lang="en-US" sz="2400" dirty="0" smtClean="0">
                <a:solidFill>
                  <a:prstClr val="black"/>
                </a:solidFill>
              </a:rPr>
              <a:t>Data management plans</a:t>
            </a:r>
          </a:p>
          <a:p>
            <a:pPr marL="342900" indent="-342900">
              <a:buFont typeface="Arial" panose="020B0604020202020204" pitchFamily="34" charset="0"/>
              <a:buChar char="•"/>
            </a:pPr>
            <a:r>
              <a:rPr lang="en-US" sz="2400" dirty="0" smtClean="0">
                <a:solidFill>
                  <a:prstClr val="black"/>
                </a:solidFill>
              </a:rPr>
              <a:t>Making your thesis freely available</a:t>
            </a:r>
          </a:p>
          <a:p>
            <a:pPr marL="342900" indent="-342900">
              <a:buFont typeface="Arial" panose="020B0604020202020204" pitchFamily="34" charset="0"/>
              <a:buChar char="•"/>
            </a:pPr>
            <a:r>
              <a:rPr lang="en-US" sz="2400" dirty="0" smtClean="0">
                <a:solidFill>
                  <a:prstClr val="black"/>
                </a:solidFill>
              </a:rPr>
              <a:t>Preparing for life after your thesis (paper), join the movement!</a:t>
            </a:r>
            <a:endParaRPr lang="en-US" sz="2400" dirty="0">
              <a:solidFill>
                <a:prstClr val="black"/>
              </a:solidFill>
            </a:endParaRPr>
          </a:p>
        </p:txBody>
      </p:sp>
      <p:pic>
        <p:nvPicPr>
          <p:cNvPr id="5" name="Picture 4" descr="https://book.fosteropenscience.eu/en/Images/Icons/open_acce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2628" y="4873908"/>
            <a:ext cx="1771192" cy="177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975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Open Science Handbooks – </a:t>
            </a:r>
            <a:r>
              <a:rPr lang="en-US" sz="4400" b="1" dirty="0" smtClean="0"/>
              <a:t>PhD </a:t>
            </a:r>
            <a:r>
              <a:rPr lang="en-US" sz="4400" b="1" dirty="0"/>
              <a:t>chapters </a:t>
            </a:r>
            <a:endParaRPr lang="en-US" sz="4400"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2400" dirty="0" smtClean="0"/>
              <a:t>Open peer review</a:t>
            </a:r>
          </a:p>
          <a:p>
            <a:pPr marL="342900" indent="-342900">
              <a:buFont typeface="Arial" panose="020B0604020202020204" pitchFamily="34" charset="0"/>
              <a:buChar char="•"/>
            </a:pPr>
            <a:r>
              <a:rPr lang="en-US" sz="2400" dirty="0" smtClean="0"/>
              <a:t>Open research software and open source</a:t>
            </a:r>
          </a:p>
          <a:p>
            <a:pPr marL="342900" indent="-342900">
              <a:buFont typeface="Arial" panose="020B0604020202020204" pitchFamily="34" charset="0"/>
              <a:buChar char="•"/>
            </a:pPr>
            <a:r>
              <a:rPr lang="en-US" sz="2400" dirty="0" smtClean="0"/>
              <a:t>Open educational resources</a:t>
            </a:r>
          </a:p>
          <a:p>
            <a:pPr marL="342900" indent="-342900">
              <a:buFont typeface="Arial" panose="020B0604020202020204" pitchFamily="34" charset="0"/>
              <a:buChar char="•"/>
            </a:pPr>
            <a:r>
              <a:rPr lang="en-US" sz="2400" dirty="0" smtClean="0"/>
              <a:t>Evaluation of researches with regard to open science</a:t>
            </a:r>
          </a:p>
          <a:p>
            <a:pPr marL="342900" indent="-342900">
              <a:buFont typeface="Arial" panose="020B0604020202020204" pitchFamily="34" charset="0"/>
              <a:buChar char="•"/>
            </a:pPr>
            <a:r>
              <a:rPr lang="en-US" sz="2400" dirty="0" smtClean="0"/>
              <a:t>Public engagement with science</a:t>
            </a:r>
          </a:p>
          <a:p>
            <a:pPr marL="342900" indent="-342900">
              <a:buFont typeface="Arial" panose="020B0604020202020204" pitchFamily="34" charset="0"/>
              <a:buChar char="•"/>
            </a:pPr>
            <a:r>
              <a:rPr lang="en-US" sz="2400" dirty="0" smtClean="0"/>
              <a:t>Knowledge transfer and open innovation</a:t>
            </a:r>
          </a:p>
          <a:p>
            <a:pPr marL="342900" indent="-342900">
              <a:buFont typeface="Arial" panose="020B0604020202020204" pitchFamily="34" charset="0"/>
              <a:buChar char="•"/>
            </a:pPr>
            <a:r>
              <a:rPr lang="en-US" sz="2400" dirty="0" smtClean="0"/>
              <a:t>Horizon Europe</a:t>
            </a:r>
          </a:p>
          <a:p>
            <a:pPr marL="342900" indent="-342900">
              <a:buFont typeface="Arial" panose="020B0604020202020204" pitchFamily="34" charset="0"/>
              <a:buChar char="•"/>
            </a:pPr>
            <a:r>
              <a:rPr lang="en-US" sz="2400" dirty="0" smtClean="0"/>
              <a:t>National plan for Open Science</a:t>
            </a:r>
          </a:p>
          <a:p>
            <a:pPr marL="342900" indent="-342900">
              <a:buFont typeface="Arial" panose="020B0604020202020204" pitchFamily="34" charset="0"/>
              <a:buChar char="•"/>
            </a:pPr>
            <a:r>
              <a:rPr lang="en-US" sz="2400" dirty="0" smtClean="0"/>
              <a:t>Institutional Open Science policies and workflows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5309" y="788126"/>
            <a:ext cx="2854036" cy="2434322"/>
          </a:xfrm>
          <a:prstGeom prst="rect">
            <a:avLst/>
          </a:prstGeom>
        </p:spPr>
      </p:pic>
    </p:spTree>
    <p:extLst>
      <p:ext uri="{BB962C8B-B14F-4D97-AF65-F5344CB8AC3E}">
        <p14:creationId xmlns:p14="http://schemas.microsoft.com/office/powerpoint/2010/main" val="135761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Open Science Handbooks </a:t>
            </a:r>
            <a:r>
              <a:rPr lang="en-US" sz="4400" b="1" dirty="0" smtClean="0"/>
              <a:t>– Disciplines</a:t>
            </a:r>
            <a:endParaRPr lang="en-US" sz="4400" dirty="0"/>
          </a:p>
        </p:txBody>
      </p:sp>
      <p:sp>
        <p:nvSpPr>
          <p:cNvPr id="3" name="Content Placeholder 2"/>
          <p:cNvSpPr>
            <a:spLocks noGrp="1"/>
          </p:cNvSpPr>
          <p:nvPr>
            <p:ph idx="1"/>
          </p:nvPr>
        </p:nvSpPr>
        <p:spPr>
          <a:xfrm>
            <a:off x="461818" y="1872374"/>
            <a:ext cx="8229240" cy="3977279"/>
          </a:xfrm>
        </p:spPr>
        <p:txBody>
          <a:bodyPr/>
          <a:lstStyle/>
          <a:p>
            <a:r>
              <a:rPr lang="en-US" sz="4800" dirty="0"/>
              <a:t>Biology</a:t>
            </a:r>
          </a:p>
          <a:p>
            <a:r>
              <a:rPr lang="en-US" sz="4800" dirty="0"/>
              <a:t>Chemical Technology</a:t>
            </a:r>
          </a:p>
          <a:p>
            <a:r>
              <a:rPr lang="en-US" sz="4800" dirty="0" smtClean="0"/>
              <a:t>Climate Action</a:t>
            </a:r>
          </a:p>
          <a:p>
            <a:r>
              <a:rPr lang="en-US" sz="4800" dirty="0"/>
              <a:t>Ecology</a:t>
            </a:r>
          </a:p>
          <a:p>
            <a:r>
              <a:rPr lang="en-US" sz="4800" dirty="0" smtClean="0"/>
              <a:t>Information Science</a:t>
            </a:r>
          </a:p>
          <a:p>
            <a:endParaRPr lang="en-US" dirty="0" smtClean="0"/>
          </a:p>
          <a:p>
            <a:endParaRPr lang="en-US" dirty="0"/>
          </a:p>
        </p:txBody>
      </p:sp>
      <p:pic>
        <p:nvPicPr>
          <p:cNvPr id="4" name="Picture 3" descr="https://book.fosteropenscience.eu/en/Images/Icons/collabora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8797" y="2046811"/>
            <a:ext cx="3425203" cy="342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46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02506"/>
            <a:ext cx="9144000" cy="4852988"/>
          </a:xfrm>
          <a:prstGeom prst="rect">
            <a:avLst/>
          </a:prstGeom>
        </p:spPr>
      </p:pic>
      <p:sp>
        <p:nvSpPr>
          <p:cNvPr id="6" name="Rectangle 5"/>
          <p:cNvSpPr/>
          <p:nvPr/>
        </p:nvSpPr>
        <p:spPr>
          <a:xfrm>
            <a:off x="129309" y="5932208"/>
            <a:ext cx="9144000" cy="646331"/>
          </a:xfrm>
          <a:prstGeom prst="rect">
            <a:avLst/>
          </a:prstGeom>
        </p:spPr>
        <p:txBody>
          <a:bodyPr wrap="square">
            <a:spAutoFit/>
          </a:bodyPr>
          <a:lstStyle/>
          <a:p>
            <a:pPr algn="ctr"/>
            <a:r>
              <a:rPr lang="en-US" dirty="0">
                <a:hlinkClick r:id="rId3"/>
              </a:rPr>
              <a:t>https://open-science-training-handbook.github.io/Open-Science-Training-Handbook_EN//06Glossary</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11132954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2506"/>
            <a:ext cx="9144000" cy="4852988"/>
          </a:xfrm>
          <a:prstGeom prst="rect">
            <a:avLst/>
          </a:prstGeom>
        </p:spPr>
      </p:pic>
      <p:sp>
        <p:nvSpPr>
          <p:cNvPr id="3" name="Rectangle 2"/>
          <p:cNvSpPr/>
          <p:nvPr/>
        </p:nvSpPr>
        <p:spPr>
          <a:xfrm>
            <a:off x="3371615" y="5996771"/>
            <a:ext cx="2640916" cy="369332"/>
          </a:xfrm>
          <a:prstGeom prst="rect">
            <a:avLst/>
          </a:prstGeom>
        </p:spPr>
        <p:txBody>
          <a:bodyPr wrap="none">
            <a:spAutoFit/>
          </a:bodyPr>
          <a:lstStyle/>
          <a:p>
            <a:r>
              <a:rPr lang="en-US" dirty="0">
                <a:hlinkClick r:id="rId3"/>
              </a:rPr>
              <a:t>https://</a:t>
            </a:r>
            <a:r>
              <a:rPr lang="en-US" dirty="0" smtClean="0">
                <a:hlinkClick r:id="rId3"/>
              </a:rPr>
              <a:t>forrt.org/glossary</a:t>
            </a:r>
            <a:r>
              <a:rPr lang="en-US" dirty="0" smtClean="0"/>
              <a:t> </a:t>
            </a:r>
            <a:endParaRPr lang="en-US" dirty="0"/>
          </a:p>
        </p:txBody>
      </p:sp>
    </p:spTree>
    <p:extLst>
      <p:ext uri="{BB962C8B-B14F-4D97-AF65-F5344CB8AC3E}">
        <p14:creationId xmlns:p14="http://schemas.microsoft.com/office/powerpoint/2010/main" val="1853001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4294967295"/>
          </p:nvPr>
        </p:nvSpPr>
        <p:spPr>
          <a:xfrm>
            <a:off x="-1" y="1274618"/>
            <a:ext cx="8866909" cy="3646633"/>
          </a:xfrm>
        </p:spPr>
        <p:txBody>
          <a:bodyPr>
            <a:normAutofit/>
          </a:bodyPr>
          <a:lstStyle/>
          <a:p>
            <a:pPr indent="0"/>
            <a:r>
              <a:rPr lang="nl-NL" sz="4000" b="1" dirty="0" smtClean="0">
                <a:latin typeface="+mj-lt"/>
              </a:rPr>
              <a:t>What data organisation would a re-user like?</a:t>
            </a:r>
            <a:endParaRPr lang="nl-NL" sz="4000" b="1" dirty="0">
              <a:latin typeface="+mj-lt"/>
            </a:endParaRPr>
          </a:p>
        </p:txBody>
      </p:sp>
      <p:sp>
        <p:nvSpPr>
          <p:cNvPr id="4" name="Titel 3"/>
          <p:cNvSpPr>
            <a:spLocks noGrp="1"/>
          </p:cNvSpPr>
          <p:nvPr>
            <p:ph type="title" idx="4294967295"/>
          </p:nvPr>
        </p:nvSpPr>
        <p:spPr>
          <a:xfrm>
            <a:off x="17176" y="499161"/>
            <a:ext cx="9126823" cy="650875"/>
          </a:xfrm>
        </p:spPr>
        <p:txBody>
          <a:bodyPr>
            <a:noAutofit/>
          </a:bodyPr>
          <a:lstStyle/>
          <a:p>
            <a:pPr algn="l"/>
            <a:r>
              <a:rPr lang="nl-NL" sz="4400" b="1" dirty="0">
                <a:latin typeface="+mj-lt"/>
              </a:rPr>
              <a:t>Planning </a:t>
            </a:r>
            <a:r>
              <a:rPr lang="nl-NL" sz="4400" b="1" dirty="0" smtClean="0">
                <a:latin typeface="+mj-lt"/>
              </a:rPr>
              <a:t>trick: </a:t>
            </a:r>
            <a:r>
              <a:rPr lang="nl-NL" sz="4400" b="1" dirty="0">
                <a:latin typeface="+mj-lt"/>
              </a:rPr>
              <a:t>think backwards</a:t>
            </a:r>
          </a:p>
        </p:txBody>
      </p:sp>
      <p:grpSp>
        <p:nvGrpSpPr>
          <p:cNvPr id="28" name="Groeperen 27"/>
          <p:cNvGrpSpPr/>
          <p:nvPr/>
        </p:nvGrpSpPr>
        <p:grpSpPr>
          <a:xfrm>
            <a:off x="5295569" y="2832947"/>
            <a:ext cx="2124049" cy="2046167"/>
            <a:chOff x="5536757" y="2634260"/>
            <a:chExt cx="2832065" cy="2728223"/>
          </a:xfrm>
        </p:grpSpPr>
        <p:pic>
          <p:nvPicPr>
            <p:cNvPr id="14" name="Picture 2" descr="http://datasupport.researchdata.nl/uploads/pics/folderstructuur_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757" y="2634260"/>
              <a:ext cx="2832065" cy="27282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ng file related to document icon documents icon playcons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243" y="2820366"/>
              <a:ext cx="483282" cy="483037"/>
            </a:xfrm>
            <a:prstGeom prst="rect">
              <a:avLst/>
            </a:prstGeom>
            <a:solidFill>
              <a:schemeClr val="bg1"/>
            </a:solidFill>
            <a:ln>
              <a:noFill/>
            </a:ln>
          </p:spPr>
        </p:pic>
        <p:pic>
          <p:nvPicPr>
            <p:cNvPr id="19" name="Picture 4" descr="ng file related to document icon documents icon playcons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243" y="3349047"/>
              <a:ext cx="483282" cy="483037"/>
            </a:xfrm>
            <a:prstGeom prst="rect">
              <a:avLst/>
            </a:prstGeom>
            <a:solidFill>
              <a:schemeClr val="bg1"/>
            </a:solidFill>
            <a:ln>
              <a:noFill/>
            </a:ln>
          </p:spPr>
        </p:pic>
        <p:pic>
          <p:nvPicPr>
            <p:cNvPr id="20" name="Picture 4" descr="ng file related to document icon documents icon playcons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9876" y="3898226"/>
              <a:ext cx="483282" cy="483037"/>
            </a:xfrm>
            <a:prstGeom prst="rect">
              <a:avLst/>
            </a:prstGeom>
            <a:solidFill>
              <a:schemeClr val="bg1"/>
            </a:solidFill>
            <a:ln>
              <a:noFill/>
            </a:ln>
          </p:spPr>
        </p:pic>
      </p:grpSp>
      <p:graphicFrame>
        <p:nvGraphicFramePr>
          <p:cNvPr id="11" name="Content Placeholder 3"/>
          <p:cNvGraphicFramePr>
            <a:graphicFrameLocks/>
          </p:cNvGraphicFramePr>
          <p:nvPr>
            <p:extLst/>
          </p:nvPr>
        </p:nvGraphicFramePr>
        <p:xfrm>
          <a:off x="17177" y="2438064"/>
          <a:ext cx="6172200" cy="33944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6" name="Rechte verbindingslijn met pijl 5"/>
          <p:cNvCxnSpPr/>
          <p:nvPr/>
        </p:nvCxnSpPr>
        <p:spPr>
          <a:xfrm flipH="1">
            <a:off x="2114551" y="2438063"/>
            <a:ext cx="194042" cy="53446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p:nvPr/>
        </p:nvCxnSpPr>
        <p:spPr>
          <a:xfrm>
            <a:off x="1485900" y="2438063"/>
            <a:ext cx="291142" cy="53446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a:off x="1876068" y="2421632"/>
            <a:ext cx="55961" cy="53446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95147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04887"/>
            <a:ext cx="9144000" cy="4848225"/>
          </a:xfrm>
          <a:prstGeom prst="rect">
            <a:avLst/>
          </a:prstGeom>
        </p:spPr>
      </p:pic>
      <p:sp>
        <p:nvSpPr>
          <p:cNvPr id="5" name="Rectangle 4"/>
          <p:cNvSpPr/>
          <p:nvPr/>
        </p:nvSpPr>
        <p:spPr>
          <a:xfrm>
            <a:off x="2472611" y="6098371"/>
            <a:ext cx="4198778" cy="369332"/>
          </a:xfrm>
          <a:prstGeom prst="rect">
            <a:avLst/>
          </a:prstGeom>
        </p:spPr>
        <p:txBody>
          <a:bodyPr wrap="none">
            <a:spAutoFit/>
          </a:bodyPr>
          <a:lstStyle/>
          <a:p>
            <a:r>
              <a:rPr lang="en-US" dirty="0">
                <a:hlinkClick r:id="rId3"/>
              </a:rPr>
              <a:t>https://</a:t>
            </a:r>
            <a:r>
              <a:rPr lang="en-US" dirty="0" smtClean="0">
                <a:hlinkClick r:id="rId3"/>
              </a:rPr>
              <a:t>www.fosteropenscience.eu/toolkit</a:t>
            </a:r>
            <a:r>
              <a:rPr lang="en-US" dirty="0" smtClean="0"/>
              <a:t> </a:t>
            </a:r>
            <a:endParaRPr lang="en-US" dirty="0"/>
          </a:p>
        </p:txBody>
      </p:sp>
    </p:spTree>
    <p:extLst>
      <p:ext uri="{BB962C8B-B14F-4D97-AF65-F5344CB8AC3E}">
        <p14:creationId xmlns:p14="http://schemas.microsoft.com/office/powerpoint/2010/main" val="365402739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72611" y="6098371"/>
            <a:ext cx="4198778" cy="369332"/>
          </a:xfrm>
          <a:prstGeom prst="rect">
            <a:avLst/>
          </a:prstGeom>
        </p:spPr>
        <p:txBody>
          <a:bodyPr wrap="none">
            <a:spAutoFit/>
          </a:bodyPr>
          <a:lstStyle/>
          <a:p>
            <a:r>
              <a:rPr lang="en-US" dirty="0">
                <a:hlinkClick r:id="rId2"/>
              </a:rPr>
              <a:t>https://</a:t>
            </a:r>
            <a:r>
              <a:rPr lang="en-US" dirty="0" smtClean="0">
                <a:hlinkClick r:id="rId2"/>
              </a:rPr>
              <a:t>www.fosteropenscience.eu/toolkit</a:t>
            </a:r>
            <a:r>
              <a:rPr lang="en-US" dirty="0" smtClean="0"/>
              <a:t> </a:t>
            </a:r>
            <a:endParaRPr lang="en-US" dirty="0"/>
          </a:p>
        </p:txBody>
      </p:sp>
      <p:pic>
        <p:nvPicPr>
          <p:cNvPr id="2" name="Picture 1"/>
          <p:cNvPicPr>
            <a:picLocks noChangeAspect="1"/>
          </p:cNvPicPr>
          <p:nvPr/>
        </p:nvPicPr>
        <p:blipFill>
          <a:blip r:embed="rId3"/>
          <a:stretch>
            <a:fillRect/>
          </a:stretch>
        </p:blipFill>
        <p:spPr>
          <a:xfrm>
            <a:off x="0" y="1004887"/>
            <a:ext cx="9144000" cy="4848225"/>
          </a:xfrm>
          <a:prstGeom prst="rect">
            <a:avLst/>
          </a:prstGeom>
        </p:spPr>
      </p:pic>
    </p:spTree>
    <p:extLst>
      <p:ext uri="{BB962C8B-B14F-4D97-AF65-F5344CB8AC3E}">
        <p14:creationId xmlns:p14="http://schemas.microsoft.com/office/powerpoint/2010/main" val="426695893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72611" y="6098371"/>
            <a:ext cx="4198778" cy="369332"/>
          </a:xfrm>
          <a:prstGeom prst="rect">
            <a:avLst/>
          </a:prstGeom>
        </p:spPr>
        <p:txBody>
          <a:bodyPr wrap="none">
            <a:spAutoFit/>
          </a:bodyPr>
          <a:lstStyle/>
          <a:p>
            <a:r>
              <a:rPr lang="en-US" dirty="0">
                <a:hlinkClick r:id="rId2"/>
              </a:rPr>
              <a:t>https://</a:t>
            </a:r>
            <a:r>
              <a:rPr lang="en-US" dirty="0" smtClean="0">
                <a:hlinkClick r:id="rId2"/>
              </a:rPr>
              <a:t>www.fosteropenscience.eu/toolkit</a:t>
            </a:r>
            <a:r>
              <a:rPr lang="en-US" dirty="0" smtClean="0"/>
              <a:t> </a:t>
            </a:r>
            <a:endParaRPr lang="en-US" dirty="0"/>
          </a:p>
        </p:txBody>
      </p:sp>
      <p:pic>
        <p:nvPicPr>
          <p:cNvPr id="3" name="Picture 2"/>
          <p:cNvPicPr>
            <a:picLocks noChangeAspect="1"/>
          </p:cNvPicPr>
          <p:nvPr/>
        </p:nvPicPr>
        <p:blipFill>
          <a:blip r:embed="rId3"/>
          <a:stretch>
            <a:fillRect/>
          </a:stretch>
        </p:blipFill>
        <p:spPr>
          <a:xfrm>
            <a:off x="0" y="1004887"/>
            <a:ext cx="9144000" cy="4848225"/>
          </a:xfrm>
          <a:prstGeom prst="rect">
            <a:avLst/>
          </a:prstGeom>
        </p:spPr>
      </p:pic>
    </p:spTree>
    <p:extLst>
      <p:ext uri="{BB962C8B-B14F-4D97-AF65-F5344CB8AC3E}">
        <p14:creationId xmlns:p14="http://schemas.microsoft.com/office/powerpoint/2010/main" val="251127804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72611" y="6098371"/>
            <a:ext cx="4198778" cy="369332"/>
          </a:xfrm>
          <a:prstGeom prst="rect">
            <a:avLst/>
          </a:prstGeom>
        </p:spPr>
        <p:txBody>
          <a:bodyPr wrap="none">
            <a:spAutoFit/>
          </a:bodyPr>
          <a:lstStyle/>
          <a:p>
            <a:r>
              <a:rPr lang="en-US" dirty="0">
                <a:hlinkClick r:id="rId2"/>
              </a:rPr>
              <a:t>https://</a:t>
            </a:r>
            <a:r>
              <a:rPr lang="en-US" dirty="0" smtClean="0">
                <a:hlinkClick r:id="rId2"/>
              </a:rPr>
              <a:t>www.fosteropenscience.eu/toolkit</a:t>
            </a:r>
            <a:r>
              <a:rPr lang="en-US" dirty="0" smtClean="0"/>
              <a:t> </a:t>
            </a:r>
            <a:endParaRPr lang="en-US" dirty="0"/>
          </a:p>
        </p:txBody>
      </p:sp>
      <p:pic>
        <p:nvPicPr>
          <p:cNvPr id="2" name="Picture 1"/>
          <p:cNvPicPr>
            <a:picLocks noChangeAspect="1"/>
          </p:cNvPicPr>
          <p:nvPr/>
        </p:nvPicPr>
        <p:blipFill>
          <a:blip r:embed="rId3"/>
          <a:stretch>
            <a:fillRect/>
          </a:stretch>
        </p:blipFill>
        <p:spPr>
          <a:xfrm>
            <a:off x="0" y="1004887"/>
            <a:ext cx="9144000" cy="4848225"/>
          </a:xfrm>
          <a:prstGeom prst="rect">
            <a:avLst/>
          </a:prstGeom>
        </p:spPr>
      </p:pic>
    </p:spTree>
    <p:extLst>
      <p:ext uri="{BB962C8B-B14F-4D97-AF65-F5344CB8AC3E}">
        <p14:creationId xmlns:p14="http://schemas.microsoft.com/office/powerpoint/2010/main" val="186093620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72611" y="6098371"/>
            <a:ext cx="4198778" cy="369332"/>
          </a:xfrm>
          <a:prstGeom prst="rect">
            <a:avLst/>
          </a:prstGeom>
        </p:spPr>
        <p:txBody>
          <a:bodyPr wrap="none">
            <a:spAutoFit/>
          </a:bodyPr>
          <a:lstStyle/>
          <a:p>
            <a:r>
              <a:rPr lang="en-US" dirty="0">
                <a:hlinkClick r:id="rId2"/>
              </a:rPr>
              <a:t>https://</a:t>
            </a:r>
            <a:r>
              <a:rPr lang="en-US" dirty="0" smtClean="0">
                <a:hlinkClick r:id="rId2"/>
              </a:rPr>
              <a:t>www.fosteropenscience.eu/toolkit</a:t>
            </a:r>
            <a:r>
              <a:rPr lang="en-US" dirty="0" smtClean="0"/>
              <a:t> </a:t>
            </a:r>
            <a:endParaRPr lang="en-US" dirty="0"/>
          </a:p>
        </p:txBody>
      </p:sp>
      <p:pic>
        <p:nvPicPr>
          <p:cNvPr id="3" name="Picture 2"/>
          <p:cNvPicPr>
            <a:picLocks noChangeAspect="1"/>
          </p:cNvPicPr>
          <p:nvPr/>
        </p:nvPicPr>
        <p:blipFill>
          <a:blip r:embed="rId3"/>
          <a:stretch>
            <a:fillRect/>
          </a:stretch>
        </p:blipFill>
        <p:spPr>
          <a:xfrm>
            <a:off x="0" y="1004887"/>
            <a:ext cx="9144000" cy="4848225"/>
          </a:xfrm>
          <a:prstGeom prst="rect">
            <a:avLst/>
          </a:prstGeom>
        </p:spPr>
      </p:pic>
    </p:spTree>
    <p:extLst>
      <p:ext uri="{BB962C8B-B14F-4D97-AF65-F5344CB8AC3E}">
        <p14:creationId xmlns:p14="http://schemas.microsoft.com/office/powerpoint/2010/main" val="144741151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72611" y="6098371"/>
            <a:ext cx="4198778" cy="369332"/>
          </a:xfrm>
          <a:prstGeom prst="rect">
            <a:avLst/>
          </a:prstGeom>
        </p:spPr>
        <p:txBody>
          <a:bodyPr wrap="none">
            <a:spAutoFit/>
          </a:bodyPr>
          <a:lstStyle/>
          <a:p>
            <a:r>
              <a:rPr lang="en-US" dirty="0">
                <a:hlinkClick r:id="rId2"/>
              </a:rPr>
              <a:t>https://</a:t>
            </a:r>
            <a:r>
              <a:rPr lang="en-US" dirty="0" smtClean="0">
                <a:hlinkClick r:id="rId2"/>
              </a:rPr>
              <a:t>www.fosteropenscience.eu/toolkit</a:t>
            </a:r>
            <a:r>
              <a:rPr lang="en-US" dirty="0" smtClean="0"/>
              <a:t> </a:t>
            </a:r>
            <a:endParaRPr lang="en-US" dirty="0"/>
          </a:p>
        </p:txBody>
      </p:sp>
      <p:pic>
        <p:nvPicPr>
          <p:cNvPr id="2" name="Picture 1"/>
          <p:cNvPicPr>
            <a:picLocks noChangeAspect="1"/>
          </p:cNvPicPr>
          <p:nvPr/>
        </p:nvPicPr>
        <p:blipFill>
          <a:blip r:embed="rId3"/>
          <a:stretch>
            <a:fillRect/>
          </a:stretch>
        </p:blipFill>
        <p:spPr>
          <a:xfrm>
            <a:off x="0" y="1004887"/>
            <a:ext cx="9144000" cy="4848225"/>
          </a:xfrm>
          <a:prstGeom prst="rect">
            <a:avLst/>
          </a:prstGeom>
        </p:spPr>
      </p:pic>
    </p:spTree>
    <p:extLst>
      <p:ext uri="{BB962C8B-B14F-4D97-AF65-F5344CB8AC3E}">
        <p14:creationId xmlns:p14="http://schemas.microsoft.com/office/powerpoint/2010/main" val="336234366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9817" y="381108"/>
            <a:ext cx="7204364" cy="5509200"/>
          </a:xfrm>
          <a:prstGeom prst="rect">
            <a:avLst/>
          </a:prstGeom>
        </p:spPr>
        <p:txBody>
          <a:bodyPr wrap="square">
            <a:spAutoFit/>
          </a:bodyPr>
          <a:lstStyle/>
          <a:p>
            <a:pPr algn="ctr"/>
            <a:r>
              <a:rPr lang="en-US" sz="8800" dirty="0" smtClean="0">
                <a:solidFill>
                  <a:schemeClr val="bg1"/>
                </a:solidFill>
              </a:rPr>
              <a:t>What do you include in your open </a:t>
            </a:r>
            <a:r>
              <a:rPr lang="en-US" sz="8800" dirty="0">
                <a:solidFill>
                  <a:schemeClr val="bg1"/>
                </a:solidFill>
              </a:rPr>
              <a:t>science training?</a:t>
            </a:r>
          </a:p>
        </p:txBody>
      </p:sp>
    </p:spTree>
    <p:extLst>
      <p:ext uri="{BB962C8B-B14F-4D97-AF65-F5344CB8AC3E}">
        <p14:creationId xmlns:p14="http://schemas.microsoft.com/office/powerpoint/2010/main" val="38848054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9817" y="381108"/>
            <a:ext cx="7204364" cy="6247864"/>
          </a:xfrm>
          <a:prstGeom prst="rect">
            <a:avLst/>
          </a:prstGeom>
        </p:spPr>
        <p:txBody>
          <a:bodyPr wrap="square">
            <a:spAutoFit/>
          </a:bodyPr>
          <a:lstStyle/>
          <a:p>
            <a:pPr algn="ctr"/>
            <a:r>
              <a:rPr lang="en-US" sz="8000" dirty="0">
                <a:solidFill>
                  <a:schemeClr val="bg1"/>
                </a:solidFill>
              </a:rPr>
              <a:t>Which resources do you </a:t>
            </a:r>
            <a:r>
              <a:rPr lang="en-US" sz="8000" dirty="0" smtClean="0">
                <a:solidFill>
                  <a:schemeClr val="bg1"/>
                </a:solidFill>
              </a:rPr>
              <a:t>use/reuse </a:t>
            </a:r>
            <a:r>
              <a:rPr lang="en-US" sz="8000" dirty="0">
                <a:solidFill>
                  <a:schemeClr val="bg1"/>
                </a:solidFill>
              </a:rPr>
              <a:t>for your open science training?</a:t>
            </a:r>
          </a:p>
        </p:txBody>
      </p:sp>
    </p:spTree>
    <p:extLst>
      <p:ext uri="{BB962C8B-B14F-4D97-AF65-F5344CB8AC3E}">
        <p14:creationId xmlns:p14="http://schemas.microsoft.com/office/powerpoint/2010/main" val="84354455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02506"/>
            <a:ext cx="9144000" cy="4852988"/>
          </a:xfrm>
          <a:prstGeom prst="rect">
            <a:avLst/>
          </a:prstGeom>
        </p:spPr>
      </p:pic>
      <p:sp>
        <p:nvSpPr>
          <p:cNvPr id="4" name="Rectangle 3"/>
          <p:cNvSpPr/>
          <p:nvPr/>
        </p:nvSpPr>
        <p:spPr>
          <a:xfrm>
            <a:off x="-32328" y="5947857"/>
            <a:ext cx="9208655" cy="646331"/>
          </a:xfrm>
          <a:prstGeom prst="rect">
            <a:avLst/>
          </a:prstGeom>
        </p:spPr>
        <p:txBody>
          <a:bodyPr wrap="square">
            <a:spAutoFit/>
          </a:bodyPr>
          <a:lstStyle/>
          <a:p>
            <a:pPr algn="ctr"/>
            <a:r>
              <a:rPr lang="en-US" dirty="0">
                <a:hlinkClick r:id="rId3"/>
              </a:rPr>
              <a:t>https://search.eosc-portal.eu/search/all?q=*&amp;fq=unified_categories:(%22Access%20Training%20Material%22</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403974329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7381" y="516074"/>
            <a:ext cx="7897091" cy="857250"/>
          </a:xfrm>
          <a:prstGeom prst="rect">
            <a:avLst/>
          </a:prstGeom>
        </p:spPr>
        <p:txBody>
          <a:bodyPr/>
          <a:lstStyle/>
          <a:p>
            <a:pPr lvl="0">
              <a:spcBef>
                <a:spcPts val="0"/>
              </a:spcBef>
            </a:pPr>
            <a:r>
              <a:rPr lang="en-US" sz="6600" b="1" dirty="0">
                <a:solidFill>
                  <a:schemeClr val="bg1"/>
                </a:solidFill>
                <a:latin typeface="Open Sans"/>
                <a:cs typeface="Open Sans"/>
              </a:rPr>
              <a:t>Thank you! Questions</a:t>
            </a:r>
            <a:r>
              <a:rPr lang="en-US" sz="6600" b="1" dirty="0" smtClean="0">
                <a:solidFill>
                  <a:schemeClr val="bg1"/>
                </a:solidFill>
                <a:latin typeface="Open Sans"/>
                <a:cs typeface="Open Sans"/>
              </a:rPr>
              <a:t>?</a:t>
            </a:r>
            <a:br>
              <a:rPr lang="en-US" sz="6600" b="1" dirty="0" smtClean="0">
                <a:solidFill>
                  <a:schemeClr val="bg1"/>
                </a:solidFill>
                <a:latin typeface="Open Sans"/>
                <a:cs typeface="Open Sans"/>
              </a:rPr>
            </a:br>
            <a:r>
              <a:rPr lang="en-US" sz="6600" b="1" dirty="0" smtClean="0">
                <a:solidFill>
                  <a:schemeClr val="bg1"/>
                </a:solidFill>
                <a:latin typeface="Open Sans"/>
                <a:cs typeface="Open Sans"/>
              </a:rPr>
              <a:t>Your thoughts?</a:t>
            </a:r>
            <a:r>
              <a:rPr lang="en-US" sz="6600" dirty="0">
                <a:solidFill>
                  <a:schemeClr val="bg1"/>
                </a:solidFill>
                <a:latin typeface="Calibri" panose="020F0502020204030204" pitchFamily="34" charset="0"/>
                <a:cs typeface="Calibri" panose="020F0502020204030204" pitchFamily="34" charset="0"/>
              </a:rPr>
              <a:t/>
            </a:r>
            <a:br>
              <a:rPr lang="en-US" sz="6600" dirty="0">
                <a:solidFill>
                  <a:schemeClr val="bg1"/>
                </a:solidFill>
                <a:latin typeface="Calibri" panose="020F0502020204030204" pitchFamily="34" charset="0"/>
                <a:cs typeface="Calibri" panose="020F0502020204030204" pitchFamily="34" charset="0"/>
              </a:rPr>
            </a:br>
            <a:endParaRPr lang="en-US" sz="2800" dirty="0">
              <a:solidFill>
                <a:schemeClr val="bg1"/>
              </a:solidFill>
              <a:latin typeface="Calibri" panose="020F0502020204030204" pitchFamily="34" charset="0"/>
              <a:cs typeface="Calibri" panose="020F0502020204030204" pitchFamily="34" charset="0"/>
            </a:endParaRPr>
          </a:p>
        </p:txBody>
      </p:sp>
      <p:sp>
        <p:nvSpPr>
          <p:cNvPr id="3" name="Title 1"/>
          <p:cNvSpPr txBox="1">
            <a:spLocks/>
          </p:cNvSpPr>
          <p:nvPr/>
        </p:nvSpPr>
        <p:spPr>
          <a:xfrm>
            <a:off x="5850731" y="5572125"/>
            <a:ext cx="61722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50" dirty="0" err="1">
                <a:solidFill>
                  <a:prstClr val="white"/>
                </a:solidFill>
                <a:latin typeface="Open Sans"/>
                <a:cs typeface="Open Sans"/>
              </a:rPr>
              <a:t>www.eifl.net</a:t>
            </a:r>
            <a:endParaRPr lang="en-US" sz="2250" dirty="0">
              <a:solidFill>
                <a:prstClr val="white"/>
              </a:solidFill>
              <a:latin typeface="Open Sans"/>
              <a:cs typeface="Open Sans"/>
            </a:endParaRPr>
          </a:p>
        </p:txBody>
      </p:sp>
      <p:sp>
        <p:nvSpPr>
          <p:cNvPr id="4" name="Title 1"/>
          <p:cNvSpPr txBox="1">
            <a:spLocks/>
          </p:cNvSpPr>
          <p:nvPr/>
        </p:nvSpPr>
        <p:spPr>
          <a:xfrm>
            <a:off x="1522845" y="3676072"/>
            <a:ext cx="6172200" cy="1768092"/>
          </a:xfrm>
          <a:prstGeom prst="rect">
            <a:avLst/>
          </a:prstGeom>
        </p:spPr>
        <p:txBody>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spcBef>
                <a:spcPts val="0"/>
              </a:spcBef>
            </a:pPr>
            <a:r>
              <a:rPr lang="en-US" sz="3600" b="1" dirty="0">
                <a:solidFill>
                  <a:schemeClr val="bg1"/>
                </a:solidFill>
                <a:latin typeface="+mn-lt"/>
                <a:cs typeface="Calibri" panose="020F0502020204030204" pitchFamily="34" charset="0"/>
              </a:rPr>
              <a:t>Contact:</a:t>
            </a:r>
            <a:r>
              <a:rPr lang="en-US" sz="3600" dirty="0">
                <a:latin typeface="+mn-lt"/>
              </a:rPr>
              <a:t> </a:t>
            </a:r>
            <a:r>
              <a:rPr lang="en-US" sz="3600" dirty="0" smtClean="0">
                <a:solidFill>
                  <a:schemeClr val="bg1"/>
                </a:solidFill>
                <a:latin typeface="+mn-lt"/>
              </a:rPr>
              <a:t>iryna.kuchma@eifl.net</a:t>
            </a:r>
            <a:endParaRPr lang="en-US" sz="3600" dirty="0">
              <a:solidFill>
                <a:schemeClr val="bg1"/>
              </a:solidFill>
              <a:latin typeface="+mn-lt"/>
            </a:endParaRPr>
          </a:p>
          <a:p>
            <a:pPr>
              <a:spcBef>
                <a:spcPts val="0"/>
              </a:spcBef>
            </a:pPr>
            <a:r>
              <a:rPr lang="en-US" sz="3600" dirty="0">
                <a:solidFill>
                  <a:schemeClr val="bg1"/>
                </a:solidFill>
                <a:latin typeface="+mn-lt"/>
              </a:rPr>
              <a:t>@</a:t>
            </a:r>
            <a:r>
              <a:rPr lang="en-US" sz="3600" dirty="0" err="1" smtClean="0">
                <a:solidFill>
                  <a:schemeClr val="bg1"/>
                </a:solidFill>
                <a:latin typeface="+mn-lt"/>
              </a:rPr>
              <a:t>irynakuchma</a:t>
            </a:r>
            <a:endParaRPr lang="en-US" sz="2800" dirty="0">
              <a:solidFill>
                <a:schemeClr val="bg1"/>
              </a:solidFill>
              <a:latin typeface="Calibri" panose="020F0502020204030204" pitchFamily="34" charset="0"/>
              <a:cs typeface="Calibri" panose="020F0502020204030204" pitchFamily="34" charset="0"/>
            </a:endParaRPr>
          </a:p>
        </p:txBody>
      </p:sp>
      <p:sp>
        <p:nvSpPr>
          <p:cNvPr id="5" name="Rectangle 4"/>
          <p:cNvSpPr/>
          <p:nvPr/>
        </p:nvSpPr>
        <p:spPr>
          <a:xfrm>
            <a:off x="1820937" y="4722152"/>
            <a:ext cx="5769977" cy="646331"/>
          </a:xfrm>
          <a:prstGeom prst="rect">
            <a:avLst/>
          </a:prstGeom>
        </p:spPr>
        <p:txBody>
          <a:bodyPr wrap="none">
            <a:spAutoFit/>
          </a:bodyPr>
          <a:lstStyle/>
          <a:p>
            <a:r>
              <a:rPr lang="en-US" sz="3600" dirty="0">
                <a:solidFill>
                  <a:schemeClr val="bg1"/>
                </a:solidFill>
              </a:rPr>
              <a:t>@</a:t>
            </a:r>
            <a:r>
              <a:rPr lang="en-US" sz="3600" dirty="0" err="1">
                <a:solidFill>
                  <a:schemeClr val="bg1"/>
                </a:solidFill>
              </a:rPr>
              <a:t>irynakuchma@mstdn.social</a:t>
            </a:r>
            <a:endParaRPr lang="en-US" sz="3600" dirty="0"/>
          </a:p>
        </p:txBody>
      </p:sp>
    </p:spTree>
    <p:extLst>
      <p:ext uri="{BB962C8B-B14F-4D97-AF65-F5344CB8AC3E}">
        <p14:creationId xmlns:p14="http://schemas.microsoft.com/office/powerpoint/2010/main" val="23081701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3220" y="520788"/>
            <a:ext cx="4887912" cy="650875"/>
          </a:xfrm>
        </p:spPr>
        <p:txBody>
          <a:bodyPr>
            <a:noAutofit/>
          </a:bodyPr>
          <a:lstStyle/>
          <a:p>
            <a:r>
              <a:rPr lang="nl-NL" sz="4400" b="1" dirty="0">
                <a:latin typeface="+mj-lt"/>
              </a:rPr>
              <a:t>Data organisation</a:t>
            </a:r>
            <a:endParaRPr lang="en-GB" sz="4400" b="1" dirty="0">
              <a:latin typeface="+mj-lt"/>
            </a:endParaRPr>
          </a:p>
        </p:txBody>
      </p:sp>
      <p:pic>
        <p:nvPicPr>
          <p:cNvPr id="4" name="Tijdelijke aanduiding voor inhoud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90411" y="1171663"/>
            <a:ext cx="7713896" cy="5286401"/>
          </a:xfrm>
          <a:prstGeom prst="rect">
            <a:avLst/>
          </a:prstGeom>
        </p:spPr>
      </p:pic>
      <p:sp>
        <p:nvSpPr>
          <p:cNvPr id="5" name="Rectangle 4"/>
          <p:cNvSpPr/>
          <p:nvPr/>
        </p:nvSpPr>
        <p:spPr>
          <a:xfrm>
            <a:off x="1358670" y="6458064"/>
            <a:ext cx="6596149" cy="253916"/>
          </a:xfrm>
          <a:prstGeom prst="rect">
            <a:avLst/>
          </a:prstGeom>
        </p:spPr>
        <p:txBody>
          <a:bodyPr wrap="square">
            <a:spAutoFit/>
          </a:bodyPr>
          <a:lstStyle/>
          <a:p>
            <a:pPr defTabSz="457189"/>
            <a:r>
              <a:rPr lang="en-US" altLang="nl-NL" sz="1050" dirty="0">
                <a:solidFill>
                  <a:prstClr val="black"/>
                </a:solidFill>
                <a:latin typeface="Century Gothic" panose="020B0502020202020204" pitchFamily="34" charset="0"/>
                <a:ea typeface="ＭＳ Ｐゴシック" charset="-128"/>
                <a:hlinkClick r:id="rId3"/>
              </a:rPr>
              <a:t>http://datasupport.researchdata.nl/en/start-de-cursus/iii-onderzoeksfase/organising-data</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9639411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2108" y="482709"/>
            <a:ext cx="7204364" cy="6186309"/>
          </a:xfrm>
          <a:prstGeom prst="rect">
            <a:avLst/>
          </a:prstGeom>
        </p:spPr>
        <p:txBody>
          <a:bodyPr wrap="square">
            <a:spAutoFit/>
          </a:bodyPr>
          <a:lstStyle/>
          <a:p>
            <a:r>
              <a:rPr lang="en-US" sz="4400" dirty="0">
                <a:solidFill>
                  <a:schemeClr val="bg1"/>
                </a:solidFill>
              </a:rPr>
              <a:t>What you (a librarian/research administrator) could do to promote/support open science: the role of </a:t>
            </a:r>
            <a:r>
              <a:rPr lang="en-US" sz="4400" dirty="0" smtClean="0">
                <a:solidFill>
                  <a:schemeClr val="bg1"/>
                </a:solidFill>
              </a:rPr>
              <a:t>open </a:t>
            </a:r>
            <a:r>
              <a:rPr lang="en-US" sz="4400" dirty="0">
                <a:solidFill>
                  <a:schemeClr val="bg1"/>
                </a:solidFill>
              </a:rPr>
              <a:t>science promoters, obstacles to advocacy, finding space for open science </a:t>
            </a:r>
            <a:r>
              <a:rPr lang="en-US" sz="4400" dirty="0" smtClean="0">
                <a:solidFill>
                  <a:schemeClr val="bg1"/>
                </a:solidFill>
              </a:rPr>
              <a:t>training, anything else you’d like to discuss together?</a:t>
            </a:r>
            <a:endParaRPr lang="en-US" sz="4400" dirty="0">
              <a:solidFill>
                <a:prstClr val="white"/>
              </a:solidFill>
            </a:endParaRPr>
          </a:p>
        </p:txBody>
      </p:sp>
    </p:spTree>
    <p:extLst>
      <p:ext uri="{BB962C8B-B14F-4D97-AF65-F5344CB8AC3E}">
        <p14:creationId xmlns:p14="http://schemas.microsoft.com/office/powerpoint/2010/main" val="486823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04887"/>
            <a:ext cx="9144000" cy="4848225"/>
          </a:xfrm>
          <a:prstGeom prst="rect">
            <a:avLst/>
          </a:prstGeom>
        </p:spPr>
      </p:pic>
      <p:sp>
        <p:nvSpPr>
          <p:cNvPr id="5" name="Rectangle 4"/>
          <p:cNvSpPr/>
          <p:nvPr/>
        </p:nvSpPr>
        <p:spPr>
          <a:xfrm>
            <a:off x="3583864" y="5987534"/>
            <a:ext cx="2253437" cy="369332"/>
          </a:xfrm>
          <a:prstGeom prst="rect">
            <a:avLst/>
          </a:prstGeom>
        </p:spPr>
        <p:txBody>
          <a:bodyPr wrap="none">
            <a:spAutoFit/>
          </a:bodyPr>
          <a:lstStyle/>
          <a:p>
            <a:r>
              <a:rPr lang="en-US" dirty="0">
                <a:hlinkClick r:id="rId3"/>
              </a:rPr>
              <a:t>https://</a:t>
            </a:r>
            <a:r>
              <a:rPr lang="en-US" dirty="0" smtClean="0">
                <a:hlinkClick r:id="rId3"/>
              </a:rPr>
              <a:t>osf.io/w5mbp</a:t>
            </a:r>
            <a:r>
              <a:rPr lang="en-US" dirty="0" smtClean="0"/>
              <a:t> </a:t>
            </a:r>
            <a:endParaRPr lang="en-US" dirty="0"/>
          </a:p>
        </p:txBody>
      </p:sp>
    </p:spTree>
    <p:extLst>
      <p:ext uri="{BB962C8B-B14F-4D97-AF65-F5344CB8AC3E}">
        <p14:creationId xmlns:p14="http://schemas.microsoft.com/office/powerpoint/2010/main" val="1258810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9600" b="1" dirty="0" smtClean="0"/>
              <a:t>Preregistration</a:t>
            </a:r>
            <a:endParaRPr lang="en-US" sz="9600" b="1" dirty="0"/>
          </a:p>
        </p:txBody>
      </p:sp>
      <p:pic>
        <p:nvPicPr>
          <p:cNvPr id="10242" name="Picture 2" descr="https://lh5.googleusercontent.com/RvyTHNJyYlC8f-0UQSvAsRMall_2tux76YLyfaOXkrdmYm79f3afAVddbGRUU1ZVftOt6iij-x6toAwlNWXplWwmrMnw7SDqBScCy3YDkkLCpzrorDROhS2QqvfF8KXHe6d7izH_EEK3GIejSC83CndBEtvkp82QA5S6cuv9WvcQw1prH2bKUnl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65" y="489527"/>
            <a:ext cx="3010044" cy="301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600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655" y="-42842"/>
            <a:ext cx="8976706" cy="6900842"/>
          </a:xfrm>
          <a:prstGeom prst="rect">
            <a:avLst/>
          </a:prstGeom>
        </p:spPr>
      </p:pic>
    </p:spTree>
    <p:extLst>
      <p:ext uri="{BB962C8B-B14F-4D97-AF65-F5344CB8AC3E}">
        <p14:creationId xmlns:p14="http://schemas.microsoft.com/office/powerpoint/2010/main" val="12703664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2506"/>
            <a:ext cx="9144000" cy="4852988"/>
          </a:xfrm>
          <a:prstGeom prst="rect">
            <a:avLst/>
          </a:prstGeom>
        </p:spPr>
      </p:pic>
      <p:sp>
        <p:nvSpPr>
          <p:cNvPr id="3" name="Rectangle 2"/>
          <p:cNvSpPr/>
          <p:nvPr/>
        </p:nvSpPr>
        <p:spPr>
          <a:xfrm>
            <a:off x="3667868" y="5987534"/>
            <a:ext cx="2159245" cy="369332"/>
          </a:xfrm>
          <a:prstGeom prst="rect">
            <a:avLst/>
          </a:prstGeom>
        </p:spPr>
        <p:txBody>
          <a:bodyPr wrap="none">
            <a:spAutoFit/>
          </a:bodyPr>
          <a:lstStyle/>
          <a:p>
            <a:r>
              <a:rPr lang="en-US" dirty="0">
                <a:hlinkClick r:id="rId3"/>
              </a:rPr>
              <a:t>https://osf.io/prereg</a:t>
            </a:r>
            <a:r>
              <a:rPr lang="en-US" dirty="0"/>
              <a:t> </a:t>
            </a:r>
          </a:p>
        </p:txBody>
      </p:sp>
    </p:spTree>
    <p:extLst>
      <p:ext uri="{BB962C8B-B14F-4D97-AF65-F5344CB8AC3E}">
        <p14:creationId xmlns:p14="http://schemas.microsoft.com/office/powerpoint/2010/main" val="993254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2506"/>
            <a:ext cx="9144000" cy="4852988"/>
          </a:xfrm>
          <a:prstGeom prst="rect">
            <a:avLst/>
          </a:prstGeom>
        </p:spPr>
      </p:pic>
      <p:sp>
        <p:nvSpPr>
          <p:cNvPr id="3" name="Rectangle 2"/>
          <p:cNvSpPr/>
          <p:nvPr/>
        </p:nvSpPr>
        <p:spPr>
          <a:xfrm>
            <a:off x="3667868" y="5987534"/>
            <a:ext cx="2159245" cy="369332"/>
          </a:xfrm>
          <a:prstGeom prst="rect">
            <a:avLst/>
          </a:prstGeom>
        </p:spPr>
        <p:txBody>
          <a:bodyPr wrap="none">
            <a:spAutoFit/>
          </a:bodyPr>
          <a:lstStyle/>
          <a:p>
            <a:r>
              <a:rPr lang="en-US" dirty="0">
                <a:hlinkClick r:id="rId3"/>
              </a:rPr>
              <a:t>https://osf.io/prereg</a:t>
            </a:r>
            <a:r>
              <a:rPr lang="en-US" dirty="0"/>
              <a:t> </a:t>
            </a:r>
          </a:p>
        </p:txBody>
      </p:sp>
    </p:spTree>
    <p:extLst>
      <p:ext uri="{BB962C8B-B14F-4D97-AF65-F5344CB8AC3E}">
        <p14:creationId xmlns:p14="http://schemas.microsoft.com/office/powerpoint/2010/main" val="3768349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971" y="35714"/>
            <a:ext cx="4090670" cy="482600"/>
          </a:xfrm>
          <a:prstGeom prst="rect">
            <a:avLst/>
          </a:prstGeom>
        </p:spPr>
        <p:txBody>
          <a:bodyPr vert="horz" wrap="square" lIns="0" tIns="12700" rIns="0" bIns="0" rtlCol="0">
            <a:spAutoFit/>
          </a:bodyPr>
          <a:lstStyle/>
          <a:p>
            <a:pPr marL="12700">
              <a:lnSpc>
                <a:spcPct val="100000"/>
              </a:lnSpc>
              <a:spcBef>
                <a:spcPts val="100"/>
              </a:spcBef>
            </a:pPr>
            <a:r>
              <a:rPr sz="3000" b="0" dirty="0">
                <a:latin typeface="Calibri Light"/>
                <a:cs typeface="Calibri Light"/>
              </a:rPr>
              <a:t>Definition</a:t>
            </a:r>
            <a:r>
              <a:rPr sz="3000" b="0" spc="5" dirty="0">
                <a:latin typeface="Calibri Light"/>
                <a:cs typeface="Calibri Light"/>
              </a:rPr>
              <a:t> </a:t>
            </a:r>
            <a:r>
              <a:rPr sz="3000" b="0" dirty="0">
                <a:latin typeface="Calibri Light"/>
                <a:cs typeface="Calibri Light"/>
              </a:rPr>
              <a:t>of</a:t>
            </a:r>
            <a:r>
              <a:rPr sz="3000" b="0" spc="-30" dirty="0">
                <a:latin typeface="Calibri Light"/>
                <a:cs typeface="Calibri Light"/>
              </a:rPr>
              <a:t> </a:t>
            </a:r>
            <a:r>
              <a:rPr sz="3000" b="0" dirty="0">
                <a:latin typeface="Calibri Light"/>
                <a:cs typeface="Calibri Light"/>
              </a:rPr>
              <a:t>Open</a:t>
            </a:r>
            <a:r>
              <a:rPr sz="3000" b="0" spc="-15" dirty="0">
                <a:latin typeface="Calibri Light"/>
                <a:cs typeface="Calibri Light"/>
              </a:rPr>
              <a:t> </a:t>
            </a:r>
            <a:r>
              <a:rPr sz="3000" b="0" spc="-10" dirty="0">
                <a:latin typeface="Calibri Light"/>
                <a:cs typeface="Calibri Light"/>
              </a:rPr>
              <a:t>Science</a:t>
            </a:r>
            <a:endParaRPr sz="3000">
              <a:latin typeface="Calibri Light"/>
              <a:cs typeface="Calibri Light"/>
            </a:endParaRPr>
          </a:p>
        </p:txBody>
      </p:sp>
      <p:pic>
        <p:nvPicPr>
          <p:cNvPr id="3" name="object 3"/>
          <p:cNvPicPr/>
          <p:nvPr/>
        </p:nvPicPr>
        <p:blipFill>
          <a:blip r:embed="rId3" cstate="print"/>
          <a:stretch>
            <a:fillRect/>
          </a:stretch>
        </p:blipFill>
        <p:spPr>
          <a:xfrm>
            <a:off x="182879" y="1075182"/>
            <a:ext cx="3928871" cy="4714493"/>
          </a:xfrm>
          <a:prstGeom prst="rect">
            <a:avLst/>
          </a:prstGeom>
        </p:spPr>
      </p:pic>
      <p:sp>
        <p:nvSpPr>
          <p:cNvPr id="4" name="object 4"/>
          <p:cNvSpPr txBox="1"/>
          <p:nvPr/>
        </p:nvSpPr>
        <p:spPr>
          <a:xfrm>
            <a:off x="182879" y="1075182"/>
            <a:ext cx="3929379" cy="4714875"/>
          </a:xfrm>
          <a:prstGeom prst="rect">
            <a:avLst/>
          </a:prstGeom>
          <a:ln w="6350">
            <a:solidFill>
              <a:srgbClr val="FFC000"/>
            </a:solidFill>
          </a:ln>
        </p:spPr>
        <p:txBody>
          <a:bodyPr vert="horz" wrap="square" lIns="0" tIns="35560" rIns="0" bIns="0" rtlCol="0">
            <a:spAutoFit/>
          </a:bodyPr>
          <a:lstStyle/>
          <a:p>
            <a:pPr marL="91440">
              <a:spcBef>
                <a:spcPts val="280"/>
              </a:spcBef>
            </a:pPr>
            <a:r>
              <a:rPr sz="2200" b="1" kern="0" dirty="0">
                <a:solidFill>
                  <a:sysClr val="windowText" lastClr="000000"/>
                </a:solidFill>
                <a:cs typeface="Calibri"/>
              </a:rPr>
              <a:t>Open</a:t>
            </a:r>
            <a:r>
              <a:rPr sz="2200" b="1" kern="0" spc="-25" dirty="0">
                <a:solidFill>
                  <a:sysClr val="windowText" lastClr="000000"/>
                </a:solidFill>
                <a:cs typeface="Calibri"/>
              </a:rPr>
              <a:t> </a:t>
            </a:r>
            <a:r>
              <a:rPr sz="2200" b="1" kern="0" spc="-10" dirty="0">
                <a:solidFill>
                  <a:sysClr val="windowText" lastClr="000000"/>
                </a:solidFill>
                <a:cs typeface="Calibri"/>
              </a:rPr>
              <a:t>Science:</a:t>
            </a:r>
            <a:endParaRPr sz="2200" kern="0" dirty="0">
              <a:solidFill>
                <a:sysClr val="windowText" lastClr="000000"/>
              </a:solidFill>
              <a:cs typeface="Calibri"/>
            </a:endParaRPr>
          </a:p>
          <a:p>
            <a:pPr marL="434340" marR="210185" indent="-342900">
              <a:lnSpc>
                <a:spcPct val="107000"/>
              </a:lnSpc>
              <a:spcBef>
                <a:spcPts val="819"/>
              </a:spcBef>
              <a:buFont typeface="Wingdings"/>
              <a:buChar char=""/>
              <a:tabLst>
                <a:tab pos="434975" algn="l"/>
              </a:tabLst>
            </a:pPr>
            <a:r>
              <a:rPr sz="2000" kern="0" dirty="0">
                <a:solidFill>
                  <a:sysClr val="windowText" lastClr="000000"/>
                </a:solidFill>
                <a:cs typeface="Calibri"/>
              </a:rPr>
              <a:t>makes</a:t>
            </a:r>
            <a:r>
              <a:rPr sz="2000" kern="0" spc="-100" dirty="0">
                <a:solidFill>
                  <a:sysClr val="windowText" lastClr="000000"/>
                </a:solidFill>
                <a:cs typeface="Calibri"/>
              </a:rPr>
              <a:t> </a:t>
            </a:r>
            <a:r>
              <a:rPr sz="2000" kern="0" dirty="0">
                <a:solidFill>
                  <a:sysClr val="windowText" lastClr="000000"/>
                </a:solidFill>
                <a:cs typeface="Calibri"/>
              </a:rPr>
              <a:t>scientific</a:t>
            </a:r>
            <a:r>
              <a:rPr sz="2000" kern="0" spc="-90" dirty="0">
                <a:solidFill>
                  <a:sysClr val="windowText" lastClr="000000"/>
                </a:solidFill>
                <a:cs typeface="Calibri"/>
              </a:rPr>
              <a:t> </a:t>
            </a:r>
            <a:r>
              <a:rPr sz="2000" kern="0" spc="-10" dirty="0">
                <a:solidFill>
                  <a:sysClr val="windowText" lastClr="000000"/>
                </a:solidFill>
                <a:cs typeface="Calibri"/>
              </a:rPr>
              <a:t>knowledge </a:t>
            </a:r>
            <a:r>
              <a:rPr sz="2000" kern="0" dirty="0">
                <a:solidFill>
                  <a:sysClr val="windowText" lastClr="000000"/>
                </a:solidFill>
                <a:cs typeface="Calibri"/>
              </a:rPr>
              <a:t>openly</a:t>
            </a:r>
            <a:r>
              <a:rPr sz="2000" kern="0" spc="-70" dirty="0">
                <a:solidFill>
                  <a:sysClr val="windowText" lastClr="000000"/>
                </a:solidFill>
                <a:cs typeface="Calibri"/>
              </a:rPr>
              <a:t> </a:t>
            </a:r>
            <a:r>
              <a:rPr sz="2000" kern="0" spc="-10" dirty="0">
                <a:solidFill>
                  <a:sysClr val="windowText" lastClr="000000"/>
                </a:solidFill>
                <a:cs typeface="Calibri"/>
              </a:rPr>
              <a:t>available,</a:t>
            </a:r>
            <a:r>
              <a:rPr sz="2000" kern="0" spc="-45" dirty="0">
                <a:solidFill>
                  <a:sysClr val="windowText" lastClr="000000"/>
                </a:solidFill>
                <a:cs typeface="Calibri"/>
              </a:rPr>
              <a:t> </a:t>
            </a:r>
            <a:r>
              <a:rPr sz="2000" kern="0" dirty="0">
                <a:solidFill>
                  <a:sysClr val="windowText" lastClr="000000"/>
                </a:solidFill>
                <a:cs typeface="Calibri"/>
              </a:rPr>
              <a:t>accessible</a:t>
            </a:r>
            <a:r>
              <a:rPr sz="2000" kern="0" spc="-45" dirty="0">
                <a:solidFill>
                  <a:sysClr val="windowText" lastClr="000000"/>
                </a:solidFill>
                <a:cs typeface="Calibri"/>
              </a:rPr>
              <a:t> </a:t>
            </a:r>
            <a:r>
              <a:rPr sz="2000" kern="0" spc="-25" dirty="0">
                <a:solidFill>
                  <a:sysClr val="windowText" lastClr="000000"/>
                </a:solidFill>
                <a:cs typeface="Calibri"/>
              </a:rPr>
              <a:t>and </a:t>
            </a:r>
            <a:r>
              <a:rPr sz="2000" kern="0" dirty="0">
                <a:solidFill>
                  <a:sysClr val="windowText" lastClr="000000"/>
                </a:solidFill>
                <a:cs typeface="Calibri"/>
              </a:rPr>
              <a:t>reusable</a:t>
            </a:r>
            <a:r>
              <a:rPr sz="2000" kern="0" spc="-70" dirty="0">
                <a:solidFill>
                  <a:sysClr val="windowText" lastClr="000000"/>
                </a:solidFill>
                <a:cs typeface="Calibri"/>
              </a:rPr>
              <a:t> </a:t>
            </a:r>
            <a:r>
              <a:rPr sz="2000" kern="0" dirty="0">
                <a:solidFill>
                  <a:sysClr val="windowText" lastClr="000000"/>
                </a:solidFill>
                <a:cs typeface="Calibri"/>
              </a:rPr>
              <a:t>for</a:t>
            </a:r>
            <a:r>
              <a:rPr sz="2000" kern="0" spc="-85" dirty="0">
                <a:solidFill>
                  <a:sysClr val="windowText" lastClr="000000"/>
                </a:solidFill>
                <a:cs typeface="Calibri"/>
              </a:rPr>
              <a:t> </a:t>
            </a:r>
            <a:r>
              <a:rPr sz="2000" kern="0" spc="-10" dirty="0">
                <a:solidFill>
                  <a:sysClr val="windowText" lastClr="000000"/>
                </a:solidFill>
                <a:cs typeface="Calibri"/>
              </a:rPr>
              <a:t>everyone,</a:t>
            </a:r>
            <a:endParaRPr sz="2000" kern="0" dirty="0">
              <a:solidFill>
                <a:sysClr val="windowText" lastClr="000000"/>
              </a:solidFill>
              <a:cs typeface="Calibri"/>
            </a:endParaRPr>
          </a:p>
          <a:p>
            <a:pPr marL="434340" marR="345440" indent="-342900">
              <a:lnSpc>
                <a:spcPct val="107000"/>
              </a:lnSpc>
              <a:spcBef>
                <a:spcPts val="805"/>
              </a:spcBef>
              <a:buFont typeface="Wingdings"/>
              <a:buChar char=""/>
              <a:tabLst>
                <a:tab pos="434975" algn="l"/>
              </a:tabLst>
            </a:pPr>
            <a:r>
              <a:rPr sz="2000" kern="0" dirty="0">
                <a:solidFill>
                  <a:sysClr val="windowText" lastClr="000000"/>
                </a:solidFill>
                <a:cs typeface="Calibri"/>
              </a:rPr>
              <a:t>increases</a:t>
            </a:r>
            <a:r>
              <a:rPr sz="2000" kern="0" spc="-90" dirty="0">
                <a:solidFill>
                  <a:sysClr val="windowText" lastClr="000000"/>
                </a:solidFill>
                <a:cs typeface="Calibri"/>
              </a:rPr>
              <a:t> </a:t>
            </a:r>
            <a:r>
              <a:rPr sz="2000" kern="0" spc="-10" dirty="0">
                <a:solidFill>
                  <a:sysClr val="windowText" lastClr="000000"/>
                </a:solidFill>
                <a:cs typeface="Calibri"/>
              </a:rPr>
              <a:t>scientific collaborations</a:t>
            </a:r>
            <a:r>
              <a:rPr sz="2000" kern="0" spc="-45" dirty="0">
                <a:solidFill>
                  <a:sysClr val="windowText" lastClr="000000"/>
                </a:solidFill>
                <a:cs typeface="Calibri"/>
              </a:rPr>
              <a:t> </a:t>
            </a:r>
            <a:r>
              <a:rPr sz="2000" kern="0" dirty="0">
                <a:solidFill>
                  <a:sysClr val="windowText" lastClr="000000"/>
                </a:solidFill>
                <a:cs typeface="Calibri"/>
              </a:rPr>
              <a:t>and</a:t>
            </a:r>
            <a:r>
              <a:rPr sz="2000" kern="0" spc="-65" dirty="0">
                <a:solidFill>
                  <a:sysClr val="windowText" lastClr="000000"/>
                </a:solidFill>
                <a:cs typeface="Calibri"/>
              </a:rPr>
              <a:t> </a:t>
            </a:r>
            <a:r>
              <a:rPr sz="2000" kern="0" dirty="0">
                <a:solidFill>
                  <a:sysClr val="windowText" lastClr="000000"/>
                </a:solidFill>
                <a:cs typeface="Calibri"/>
              </a:rPr>
              <a:t>sharing</a:t>
            </a:r>
            <a:r>
              <a:rPr sz="2000" kern="0" spc="-50" dirty="0">
                <a:solidFill>
                  <a:sysClr val="windowText" lastClr="000000"/>
                </a:solidFill>
                <a:cs typeface="Calibri"/>
              </a:rPr>
              <a:t> </a:t>
            </a:r>
            <a:r>
              <a:rPr sz="2000" kern="0" spc="-25" dirty="0">
                <a:solidFill>
                  <a:sysClr val="windowText" lastClr="000000"/>
                </a:solidFill>
                <a:cs typeface="Calibri"/>
              </a:rPr>
              <a:t>of </a:t>
            </a:r>
            <a:r>
              <a:rPr sz="2000" kern="0" spc="-10" dirty="0">
                <a:solidFill>
                  <a:sysClr val="windowText" lastClr="000000"/>
                </a:solidFill>
                <a:cs typeface="Calibri"/>
              </a:rPr>
              <a:t>information</a:t>
            </a:r>
            <a:r>
              <a:rPr sz="2000" kern="0" spc="-55" dirty="0">
                <a:solidFill>
                  <a:sysClr val="windowText" lastClr="000000"/>
                </a:solidFill>
                <a:cs typeface="Calibri"/>
              </a:rPr>
              <a:t> </a:t>
            </a:r>
            <a:r>
              <a:rPr sz="2000" kern="0" dirty="0">
                <a:solidFill>
                  <a:sysClr val="windowText" lastClr="000000"/>
                </a:solidFill>
                <a:cs typeface="Calibri"/>
              </a:rPr>
              <a:t>for</a:t>
            </a:r>
            <a:r>
              <a:rPr sz="2000" kern="0" spc="-70" dirty="0">
                <a:solidFill>
                  <a:sysClr val="windowText" lastClr="000000"/>
                </a:solidFill>
                <a:cs typeface="Calibri"/>
              </a:rPr>
              <a:t> </a:t>
            </a:r>
            <a:r>
              <a:rPr sz="2000" kern="0" dirty="0">
                <a:solidFill>
                  <a:sysClr val="windowText" lastClr="000000"/>
                </a:solidFill>
                <a:cs typeface="Calibri"/>
              </a:rPr>
              <a:t>the</a:t>
            </a:r>
            <a:r>
              <a:rPr sz="2000" kern="0" spc="-65" dirty="0">
                <a:solidFill>
                  <a:sysClr val="windowText" lastClr="000000"/>
                </a:solidFill>
                <a:cs typeface="Calibri"/>
              </a:rPr>
              <a:t> </a:t>
            </a:r>
            <a:r>
              <a:rPr sz="2000" kern="0" dirty="0">
                <a:solidFill>
                  <a:sysClr val="windowText" lastClr="000000"/>
                </a:solidFill>
                <a:cs typeface="Calibri"/>
              </a:rPr>
              <a:t>benefits</a:t>
            </a:r>
            <a:r>
              <a:rPr sz="2000" kern="0" spc="-40" dirty="0">
                <a:solidFill>
                  <a:sysClr val="windowText" lastClr="000000"/>
                </a:solidFill>
                <a:cs typeface="Calibri"/>
              </a:rPr>
              <a:t> </a:t>
            </a:r>
            <a:r>
              <a:rPr sz="2000" kern="0" spc="-25" dirty="0">
                <a:solidFill>
                  <a:sysClr val="windowText" lastClr="000000"/>
                </a:solidFill>
                <a:cs typeface="Calibri"/>
              </a:rPr>
              <a:t>of </a:t>
            </a:r>
            <a:r>
              <a:rPr sz="2000" kern="0" dirty="0">
                <a:solidFill>
                  <a:sysClr val="windowText" lastClr="000000"/>
                </a:solidFill>
                <a:cs typeface="Calibri"/>
              </a:rPr>
              <a:t>science</a:t>
            </a:r>
            <a:r>
              <a:rPr sz="2000" kern="0" spc="-30" dirty="0">
                <a:solidFill>
                  <a:sysClr val="windowText" lastClr="000000"/>
                </a:solidFill>
                <a:cs typeface="Calibri"/>
              </a:rPr>
              <a:t> </a:t>
            </a:r>
            <a:r>
              <a:rPr sz="2000" kern="0" dirty="0">
                <a:solidFill>
                  <a:sysClr val="windowText" lastClr="000000"/>
                </a:solidFill>
                <a:cs typeface="Calibri"/>
              </a:rPr>
              <a:t>and</a:t>
            </a:r>
            <a:r>
              <a:rPr sz="2000" kern="0" spc="-55" dirty="0">
                <a:solidFill>
                  <a:sysClr val="windowText" lastClr="000000"/>
                </a:solidFill>
                <a:cs typeface="Calibri"/>
              </a:rPr>
              <a:t> </a:t>
            </a:r>
            <a:r>
              <a:rPr sz="2000" kern="0" spc="-10" dirty="0">
                <a:solidFill>
                  <a:sysClr val="windowText" lastClr="000000"/>
                </a:solidFill>
                <a:cs typeface="Calibri"/>
              </a:rPr>
              <a:t>society,</a:t>
            </a:r>
            <a:endParaRPr sz="2000" kern="0" dirty="0">
              <a:solidFill>
                <a:sysClr val="windowText" lastClr="000000"/>
              </a:solidFill>
              <a:cs typeface="Calibri"/>
            </a:endParaRPr>
          </a:p>
          <a:p>
            <a:pPr marL="434340" marR="150495" indent="-342900">
              <a:lnSpc>
                <a:spcPct val="107000"/>
              </a:lnSpc>
              <a:spcBef>
                <a:spcPts val="800"/>
              </a:spcBef>
              <a:buFont typeface="Wingdings"/>
              <a:buChar char=""/>
              <a:tabLst>
                <a:tab pos="434975" algn="l"/>
              </a:tabLst>
            </a:pPr>
            <a:r>
              <a:rPr sz="2000" kern="0" dirty="0">
                <a:solidFill>
                  <a:sysClr val="windowText" lastClr="000000"/>
                </a:solidFill>
                <a:cs typeface="Calibri"/>
              </a:rPr>
              <a:t>opens</a:t>
            </a:r>
            <a:r>
              <a:rPr sz="2000" kern="0" spc="-55" dirty="0">
                <a:solidFill>
                  <a:sysClr val="windowText" lastClr="000000"/>
                </a:solidFill>
                <a:cs typeface="Calibri"/>
              </a:rPr>
              <a:t> </a:t>
            </a:r>
            <a:r>
              <a:rPr sz="2000" kern="0" dirty="0">
                <a:solidFill>
                  <a:sysClr val="windowText" lastClr="000000"/>
                </a:solidFill>
                <a:cs typeface="Calibri"/>
              </a:rPr>
              <a:t>the</a:t>
            </a:r>
            <a:r>
              <a:rPr sz="2000" kern="0" spc="-50" dirty="0">
                <a:solidFill>
                  <a:sysClr val="windowText" lastClr="000000"/>
                </a:solidFill>
                <a:cs typeface="Calibri"/>
              </a:rPr>
              <a:t> </a:t>
            </a:r>
            <a:r>
              <a:rPr sz="2000" kern="0" dirty="0">
                <a:solidFill>
                  <a:sysClr val="windowText" lastClr="000000"/>
                </a:solidFill>
                <a:cs typeface="Calibri"/>
              </a:rPr>
              <a:t>processes</a:t>
            </a:r>
            <a:r>
              <a:rPr sz="2000" kern="0" spc="-35" dirty="0">
                <a:solidFill>
                  <a:sysClr val="windowText" lastClr="000000"/>
                </a:solidFill>
                <a:cs typeface="Calibri"/>
              </a:rPr>
              <a:t> </a:t>
            </a:r>
            <a:r>
              <a:rPr sz="2000" kern="0" dirty="0">
                <a:solidFill>
                  <a:sysClr val="windowText" lastClr="000000"/>
                </a:solidFill>
                <a:cs typeface="Calibri"/>
              </a:rPr>
              <a:t>of</a:t>
            </a:r>
            <a:r>
              <a:rPr sz="2000" kern="0" spc="-60" dirty="0">
                <a:solidFill>
                  <a:sysClr val="windowText" lastClr="000000"/>
                </a:solidFill>
                <a:cs typeface="Calibri"/>
              </a:rPr>
              <a:t> </a:t>
            </a:r>
            <a:r>
              <a:rPr sz="2000" kern="0" spc="-10" dirty="0">
                <a:solidFill>
                  <a:sysClr val="windowText" lastClr="000000"/>
                </a:solidFill>
                <a:cs typeface="Calibri"/>
              </a:rPr>
              <a:t>scientific knowledge</a:t>
            </a:r>
            <a:r>
              <a:rPr sz="2000" kern="0" spc="-75" dirty="0">
                <a:solidFill>
                  <a:sysClr val="windowText" lastClr="000000"/>
                </a:solidFill>
                <a:cs typeface="Calibri"/>
              </a:rPr>
              <a:t> </a:t>
            </a:r>
            <a:r>
              <a:rPr sz="2000" kern="0" dirty="0">
                <a:solidFill>
                  <a:sysClr val="windowText" lastClr="000000"/>
                </a:solidFill>
                <a:cs typeface="Calibri"/>
              </a:rPr>
              <a:t>creation,</a:t>
            </a:r>
            <a:r>
              <a:rPr sz="2000" kern="0" spc="-65" dirty="0">
                <a:solidFill>
                  <a:sysClr val="windowText" lastClr="000000"/>
                </a:solidFill>
                <a:cs typeface="Calibri"/>
              </a:rPr>
              <a:t> </a:t>
            </a:r>
            <a:r>
              <a:rPr sz="2000" kern="0" spc="-10" dirty="0">
                <a:solidFill>
                  <a:sysClr val="windowText" lastClr="000000"/>
                </a:solidFill>
                <a:cs typeface="Calibri"/>
              </a:rPr>
              <a:t>evaluation </a:t>
            </a:r>
            <a:r>
              <a:rPr sz="2000" kern="0" dirty="0">
                <a:solidFill>
                  <a:sysClr val="windowText" lastClr="000000"/>
                </a:solidFill>
                <a:cs typeface="Calibri"/>
              </a:rPr>
              <a:t>and</a:t>
            </a:r>
            <a:r>
              <a:rPr sz="2000" kern="0" spc="-50" dirty="0">
                <a:solidFill>
                  <a:sysClr val="windowText" lastClr="000000"/>
                </a:solidFill>
                <a:cs typeface="Calibri"/>
              </a:rPr>
              <a:t> </a:t>
            </a:r>
            <a:r>
              <a:rPr sz="2000" kern="0" spc="-10" dirty="0">
                <a:solidFill>
                  <a:sysClr val="windowText" lastClr="000000"/>
                </a:solidFill>
                <a:cs typeface="Calibri"/>
              </a:rPr>
              <a:t>communication</a:t>
            </a:r>
            <a:r>
              <a:rPr sz="2000" kern="0" spc="-25" dirty="0">
                <a:solidFill>
                  <a:sysClr val="windowText" lastClr="000000"/>
                </a:solidFill>
                <a:cs typeface="Calibri"/>
              </a:rPr>
              <a:t> </a:t>
            </a:r>
            <a:r>
              <a:rPr sz="2000" kern="0" dirty="0">
                <a:solidFill>
                  <a:sysClr val="windowText" lastClr="000000"/>
                </a:solidFill>
                <a:cs typeface="Calibri"/>
              </a:rPr>
              <a:t>to</a:t>
            </a:r>
            <a:r>
              <a:rPr sz="2000" kern="0" spc="-50" dirty="0">
                <a:solidFill>
                  <a:sysClr val="windowText" lastClr="000000"/>
                </a:solidFill>
                <a:cs typeface="Calibri"/>
              </a:rPr>
              <a:t> </a:t>
            </a:r>
            <a:r>
              <a:rPr sz="2000" kern="0" spc="-10" dirty="0">
                <a:solidFill>
                  <a:sysClr val="windowText" lastClr="000000"/>
                </a:solidFill>
                <a:cs typeface="Calibri"/>
              </a:rPr>
              <a:t>societal </a:t>
            </a:r>
            <a:r>
              <a:rPr sz="2000" kern="0" dirty="0">
                <a:solidFill>
                  <a:sysClr val="windowText" lastClr="000000"/>
                </a:solidFill>
                <a:cs typeface="Calibri"/>
              </a:rPr>
              <a:t>actors</a:t>
            </a:r>
            <a:r>
              <a:rPr sz="2000" kern="0" spc="-55" dirty="0">
                <a:solidFill>
                  <a:sysClr val="windowText" lastClr="000000"/>
                </a:solidFill>
                <a:cs typeface="Calibri"/>
              </a:rPr>
              <a:t> </a:t>
            </a:r>
            <a:r>
              <a:rPr sz="2000" kern="0" spc="-10" dirty="0">
                <a:solidFill>
                  <a:sysClr val="windowText" lastClr="000000"/>
                </a:solidFill>
                <a:cs typeface="Calibri"/>
              </a:rPr>
              <a:t>beyond</a:t>
            </a:r>
            <a:r>
              <a:rPr sz="2000" kern="0" spc="-70" dirty="0">
                <a:solidFill>
                  <a:sysClr val="windowText" lastClr="000000"/>
                </a:solidFill>
                <a:cs typeface="Calibri"/>
              </a:rPr>
              <a:t> </a:t>
            </a:r>
            <a:r>
              <a:rPr sz="2000" kern="0" dirty="0">
                <a:solidFill>
                  <a:sysClr val="windowText" lastClr="000000"/>
                </a:solidFill>
                <a:cs typeface="Calibri"/>
              </a:rPr>
              <a:t>the</a:t>
            </a:r>
            <a:r>
              <a:rPr sz="2000" kern="0" spc="-55" dirty="0">
                <a:solidFill>
                  <a:sysClr val="windowText" lastClr="000000"/>
                </a:solidFill>
                <a:cs typeface="Calibri"/>
              </a:rPr>
              <a:t> </a:t>
            </a:r>
            <a:r>
              <a:rPr sz="2000" kern="0" spc="-10" dirty="0">
                <a:solidFill>
                  <a:sysClr val="windowText" lastClr="000000"/>
                </a:solidFill>
                <a:cs typeface="Calibri"/>
              </a:rPr>
              <a:t>traditional </a:t>
            </a:r>
            <a:r>
              <a:rPr sz="2000" kern="0" dirty="0">
                <a:solidFill>
                  <a:sysClr val="windowText" lastClr="000000"/>
                </a:solidFill>
                <a:cs typeface="Calibri"/>
              </a:rPr>
              <a:t>scientific</a:t>
            </a:r>
            <a:r>
              <a:rPr sz="2000" kern="0" spc="-80" dirty="0">
                <a:solidFill>
                  <a:sysClr val="windowText" lastClr="000000"/>
                </a:solidFill>
                <a:cs typeface="Calibri"/>
              </a:rPr>
              <a:t> </a:t>
            </a:r>
            <a:r>
              <a:rPr sz="2000" kern="0" spc="-10" dirty="0">
                <a:solidFill>
                  <a:sysClr val="windowText" lastClr="000000"/>
                </a:solidFill>
                <a:cs typeface="Calibri"/>
              </a:rPr>
              <a:t>community.</a:t>
            </a:r>
            <a:endParaRPr sz="2000" kern="0" dirty="0">
              <a:solidFill>
                <a:sysClr val="windowText" lastClr="000000"/>
              </a:solidFill>
              <a:cs typeface="Calibri"/>
            </a:endParaRPr>
          </a:p>
        </p:txBody>
      </p:sp>
      <p:pic>
        <p:nvPicPr>
          <p:cNvPr id="5" name="object 5"/>
          <p:cNvPicPr/>
          <p:nvPr/>
        </p:nvPicPr>
        <p:blipFill>
          <a:blip r:embed="rId4" cstate="print"/>
          <a:stretch>
            <a:fillRect/>
          </a:stretch>
        </p:blipFill>
        <p:spPr>
          <a:xfrm>
            <a:off x="3803141" y="232409"/>
            <a:ext cx="5340858" cy="6625590"/>
          </a:xfrm>
          <a:prstGeom prst="rect">
            <a:avLst/>
          </a:prstGeom>
        </p:spPr>
      </p:pic>
    </p:spTree>
    <p:extLst>
      <p:ext uri="{BB962C8B-B14F-4D97-AF65-F5344CB8AC3E}">
        <p14:creationId xmlns:p14="http://schemas.microsoft.com/office/powerpoint/2010/main" val="410988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2506"/>
            <a:ext cx="9144000" cy="4852988"/>
          </a:xfrm>
          <a:prstGeom prst="rect">
            <a:avLst/>
          </a:prstGeom>
        </p:spPr>
      </p:pic>
      <p:sp>
        <p:nvSpPr>
          <p:cNvPr id="3" name="Rectangle 2"/>
          <p:cNvSpPr/>
          <p:nvPr/>
        </p:nvSpPr>
        <p:spPr>
          <a:xfrm>
            <a:off x="3667868" y="5987534"/>
            <a:ext cx="2159245" cy="369332"/>
          </a:xfrm>
          <a:prstGeom prst="rect">
            <a:avLst/>
          </a:prstGeom>
        </p:spPr>
        <p:txBody>
          <a:bodyPr wrap="none">
            <a:spAutoFit/>
          </a:bodyPr>
          <a:lstStyle/>
          <a:p>
            <a:r>
              <a:rPr lang="en-US" dirty="0">
                <a:hlinkClick r:id="rId3"/>
              </a:rPr>
              <a:t>https://osf.io/prereg</a:t>
            </a:r>
            <a:r>
              <a:rPr lang="en-US" dirty="0"/>
              <a:t> </a:t>
            </a:r>
          </a:p>
        </p:txBody>
      </p:sp>
    </p:spTree>
    <p:extLst>
      <p:ext uri="{BB962C8B-B14F-4D97-AF65-F5344CB8AC3E}">
        <p14:creationId xmlns:p14="http://schemas.microsoft.com/office/powerpoint/2010/main" val="1243562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9600" b="1" dirty="0" smtClean="0"/>
              <a:t>Registered reports</a:t>
            </a:r>
            <a:endParaRPr lang="en-US" sz="9600" b="1" dirty="0"/>
          </a:p>
        </p:txBody>
      </p:sp>
      <p:pic>
        <p:nvPicPr>
          <p:cNvPr id="11266" name="Picture 2" descr="https://lh3.googleusercontent.com/JscbEqBVLFhoVcOAFc4ZvauZHQtRsQzV3c7R4bpPiAy-HZRUWWoS9l5P7rc8eHWqaEkZdg3D7ZtVVU5ALWpat_JZ1WLfXKvdxKrGmKhUXNo3dbG-RVvdsqR08yGmjvOTYSgyBbcQpr53LPpuxGQfcyT7ouuI2fyyXBdhcw27gIjfhMui8j_nSb4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2946977"/>
            <a:ext cx="3230995" cy="323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100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2401455" y="5969107"/>
            <a:ext cx="5287818" cy="369332"/>
          </a:xfrm>
          <a:prstGeom prst="rect">
            <a:avLst/>
          </a:prstGeom>
        </p:spPr>
        <p:txBody>
          <a:bodyPr wrap="square">
            <a:spAutoFit/>
          </a:bodyPr>
          <a:lstStyle/>
          <a:p>
            <a:r>
              <a:rPr lang="en-US" dirty="0">
                <a:hlinkClick r:id="rId3"/>
              </a:rPr>
              <a:t>https://</a:t>
            </a:r>
            <a:r>
              <a:rPr lang="en-US" dirty="0" smtClean="0">
                <a:hlinkClick r:id="rId3"/>
              </a:rPr>
              <a:t>www.cos.io/initiatives/registered-reports</a:t>
            </a:r>
            <a:r>
              <a:rPr lang="en-US" dirty="0" smtClean="0"/>
              <a:t> </a:t>
            </a:r>
            <a:endParaRPr lang="en-US" dirty="0"/>
          </a:p>
        </p:txBody>
      </p:sp>
    </p:spTree>
    <p:extLst>
      <p:ext uri="{BB962C8B-B14F-4D97-AF65-F5344CB8AC3E}">
        <p14:creationId xmlns:p14="http://schemas.microsoft.com/office/powerpoint/2010/main" val="313164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2401455" y="5969107"/>
            <a:ext cx="5287818" cy="369332"/>
          </a:xfrm>
          <a:prstGeom prst="rect">
            <a:avLst/>
          </a:prstGeom>
        </p:spPr>
        <p:txBody>
          <a:bodyPr wrap="square">
            <a:spAutoFit/>
          </a:bodyPr>
          <a:lstStyle/>
          <a:p>
            <a:r>
              <a:rPr lang="en-US" dirty="0">
                <a:hlinkClick r:id="rId3"/>
              </a:rPr>
              <a:t>https://</a:t>
            </a:r>
            <a:r>
              <a:rPr lang="en-US" dirty="0" smtClean="0">
                <a:hlinkClick r:id="rId3"/>
              </a:rPr>
              <a:t>www.cos.io/initiatives/registered-reports</a:t>
            </a:r>
            <a:r>
              <a:rPr lang="en-US" dirty="0" smtClean="0"/>
              <a:t> </a:t>
            </a:r>
            <a:endParaRPr lang="en-US" dirty="0"/>
          </a:p>
        </p:txBody>
      </p:sp>
    </p:spTree>
    <p:extLst>
      <p:ext uri="{BB962C8B-B14F-4D97-AF65-F5344CB8AC3E}">
        <p14:creationId xmlns:p14="http://schemas.microsoft.com/office/powerpoint/2010/main" val="41762553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5000" b="1" dirty="0" smtClean="0"/>
              <a:t>Preprints</a:t>
            </a:r>
            <a:endParaRPr lang="en-US" sz="15000" b="1" dirty="0"/>
          </a:p>
        </p:txBody>
      </p:sp>
      <p:pic>
        <p:nvPicPr>
          <p:cNvPr id="12290" name="Picture 2" descr="https://lh5.googleusercontent.com/RGdmcNodEWaC0e1sb-U8NSk8a9wkW0gML7J8JWqFfbRI_CdBWpAbixkANWtbmdXsRSDhBdZT5R3MVcDGOXvUjLrDrGVSeOpVGSnAE6Cjk-1yhbS98_ngZCVMJb0-J2mwOop1Q341mN6q4dfPcUR6zXMJscT_SIaqK8JGqHXT6wBUWG_w65DHS7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764" y="4164589"/>
            <a:ext cx="2531773" cy="253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6710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33" y="0"/>
            <a:ext cx="8691502" cy="6858000"/>
          </a:xfrm>
          <a:prstGeom prst="rect">
            <a:avLst/>
          </a:prstGeom>
        </p:spPr>
      </p:pic>
    </p:spTree>
    <p:extLst>
      <p:ext uri="{BB962C8B-B14F-4D97-AF65-F5344CB8AC3E}">
        <p14:creationId xmlns:p14="http://schemas.microsoft.com/office/powerpoint/2010/main" val="19176970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25" y="1108075"/>
            <a:ext cx="8159750" cy="4641850"/>
          </a:xfrm>
          <a:prstGeom prst="rect">
            <a:avLst/>
          </a:prstGeom>
        </p:spPr>
      </p:pic>
      <p:sp>
        <p:nvSpPr>
          <p:cNvPr id="3" name="Rectangle 2"/>
          <p:cNvSpPr/>
          <p:nvPr/>
        </p:nvSpPr>
        <p:spPr>
          <a:xfrm>
            <a:off x="1431813" y="5729986"/>
            <a:ext cx="6280374" cy="646331"/>
          </a:xfrm>
          <a:prstGeom prst="rect">
            <a:avLst/>
          </a:prstGeom>
        </p:spPr>
        <p:txBody>
          <a:bodyPr wrap="none">
            <a:spAutoFit/>
          </a:bodyPr>
          <a:lstStyle/>
          <a:p>
            <a:r>
              <a:rPr lang="en-US" dirty="0" err="1">
                <a:solidFill>
                  <a:srgbClr val="333333"/>
                </a:solidFill>
                <a:latin typeface="Roboto"/>
                <a:hlinkClick r:id="rId3"/>
              </a:rPr>
              <a:t>Iratxe</a:t>
            </a:r>
            <a:r>
              <a:rPr lang="en-US" dirty="0">
                <a:solidFill>
                  <a:srgbClr val="333333"/>
                </a:solidFill>
                <a:latin typeface="Roboto"/>
                <a:hlinkClick r:id="rId3"/>
              </a:rPr>
              <a:t> </a:t>
            </a:r>
            <a:r>
              <a:rPr lang="en-US" dirty="0" smtClean="0">
                <a:solidFill>
                  <a:srgbClr val="333333"/>
                </a:solidFill>
                <a:latin typeface="Roboto"/>
                <a:hlinkClick r:id="rId3"/>
              </a:rPr>
              <a:t>Puebla</a:t>
            </a:r>
            <a:r>
              <a:rPr lang="en-US" dirty="0" smtClean="0">
                <a:solidFill>
                  <a:srgbClr val="333333"/>
                </a:solidFill>
                <a:latin typeface="Roboto"/>
              </a:rPr>
              <a:t> @</a:t>
            </a:r>
            <a:r>
              <a:rPr lang="en-US" dirty="0" err="1" smtClean="0">
                <a:solidFill>
                  <a:prstClr val="black"/>
                </a:solidFill>
              </a:rPr>
              <a:t>ASAPbio</a:t>
            </a:r>
            <a:r>
              <a:rPr lang="en-US" dirty="0" smtClean="0">
                <a:solidFill>
                  <a:prstClr val="black"/>
                </a:solidFill>
              </a:rPr>
              <a:t> </a:t>
            </a:r>
            <a:r>
              <a:rPr lang="en-US" dirty="0">
                <a:solidFill>
                  <a:prstClr val="black"/>
                </a:solidFill>
              </a:rPr>
              <a:t>Community Call: Preprints in Progress</a:t>
            </a:r>
          </a:p>
          <a:p>
            <a:endParaRPr lang="en-US" dirty="0">
              <a:solidFill>
                <a:prstClr val="black"/>
              </a:solidFill>
            </a:endParaRPr>
          </a:p>
        </p:txBody>
      </p:sp>
    </p:spTree>
    <p:extLst>
      <p:ext uri="{BB962C8B-B14F-4D97-AF65-F5344CB8AC3E}">
        <p14:creationId xmlns:p14="http://schemas.microsoft.com/office/powerpoint/2010/main" val="3731046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25" y="1057275"/>
            <a:ext cx="8312150" cy="4743450"/>
          </a:xfrm>
          <a:prstGeom prst="rect">
            <a:avLst/>
          </a:prstGeom>
        </p:spPr>
      </p:pic>
      <p:sp>
        <p:nvSpPr>
          <p:cNvPr id="3" name="Rectangle 2"/>
          <p:cNvSpPr/>
          <p:nvPr/>
        </p:nvSpPr>
        <p:spPr>
          <a:xfrm>
            <a:off x="1431813" y="5949442"/>
            <a:ext cx="6280374" cy="646331"/>
          </a:xfrm>
          <a:prstGeom prst="rect">
            <a:avLst/>
          </a:prstGeom>
        </p:spPr>
        <p:txBody>
          <a:bodyPr wrap="none">
            <a:spAutoFit/>
          </a:bodyPr>
          <a:lstStyle/>
          <a:p>
            <a:r>
              <a:rPr lang="en-US" dirty="0" err="1">
                <a:solidFill>
                  <a:srgbClr val="333333"/>
                </a:solidFill>
                <a:latin typeface="Roboto"/>
                <a:hlinkClick r:id="rId3"/>
              </a:rPr>
              <a:t>Iratxe</a:t>
            </a:r>
            <a:r>
              <a:rPr lang="en-US" dirty="0">
                <a:solidFill>
                  <a:srgbClr val="333333"/>
                </a:solidFill>
                <a:latin typeface="Roboto"/>
                <a:hlinkClick r:id="rId3"/>
              </a:rPr>
              <a:t> </a:t>
            </a:r>
            <a:r>
              <a:rPr lang="en-US" dirty="0" smtClean="0">
                <a:solidFill>
                  <a:srgbClr val="333333"/>
                </a:solidFill>
                <a:latin typeface="Roboto"/>
                <a:hlinkClick r:id="rId3"/>
              </a:rPr>
              <a:t>Puebla</a:t>
            </a:r>
            <a:r>
              <a:rPr lang="en-US" dirty="0" smtClean="0">
                <a:solidFill>
                  <a:srgbClr val="333333"/>
                </a:solidFill>
                <a:latin typeface="Roboto"/>
              </a:rPr>
              <a:t> @</a:t>
            </a:r>
            <a:r>
              <a:rPr lang="en-US" dirty="0" err="1" smtClean="0">
                <a:solidFill>
                  <a:prstClr val="black"/>
                </a:solidFill>
              </a:rPr>
              <a:t>ASAPbio</a:t>
            </a:r>
            <a:r>
              <a:rPr lang="en-US" dirty="0" smtClean="0">
                <a:solidFill>
                  <a:prstClr val="black"/>
                </a:solidFill>
              </a:rPr>
              <a:t> </a:t>
            </a:r>
            <a:r>
              <a:rPr lang="en-US" dirty="0">
                <a:solidFill>
                  <a:prstClr val="black"/>
                </a:solidFill>
              </a:rPr>
              <a:t>Community Call: Preprints in Progress</a:t>
            </a:r>
          </a:p>
          <a:p>
            <a:endParaRPr lang="en-US" dirty="0">
              <a:solidFill>
                <a:prstClr val="black"/>
              </a:solidFill>
            </a:endParaRPr>
          </a:p>
        </p:txBody>
      </p:sp>
    </p:spTree>
    <p:extLst>
      <p:ext uri="{BB962C8B-B14F-4D97-AF65-F5344CB8AC3E}">
        <p14:creationId xmlns:p14="http://schemas.microsoft.com/office/powerpoint/2010/main" val="1463478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350" y="0"/>
            <a:ext cx="7158578" cy="6537515"/>
          </a:xfrm>
          <a:prstGeom prst="rect">
            <a:avLst/>
          </a:prstGeom>
        </p:spPr>
      </p:pic>
      <p:sp>
        <p:nvSpPr>
          <p:cNvPr id="2" name="Rectangle 1"/>
          <p:cNvSpPr/>
          <p:nvPr/>
        </p:nvSpPr>
        <p:spPr>
          <a:xfrm>
            <a:off x="0" y="6488668"/>
            <a:ext cx="9079345" cy="369332"/>
          </a:xfrm>
          <a:prstGeom prst="rect">
            <a:avLst/>
          </a:prstGeom>
        </p:spPr>
        <p:txBody>
          <a:bodyPr wrap="square">
            <a:spAutoFit/>
          </a:bodyPr>
          <a:lstStyle/>
          <a:p>
            <a:pPr algn="ctr"/>
            <a:r>
              <a:rPr lang="en-US" dirty="0">
                <a:hlinkClick r:id="rId3"/>
              </a:rPr>
              <a:t>https://asapbio.org/wp-content/uploads/2021/01/ASAPbio-fact-check-preprints-english-v2.pdf</a:t>
            </a:r>
            <a:r>
              <a:rPr lang="en-US" dirty="0"/>
              <a:t> </a:t>
            </a:r>
          </a:p>
        </p:txBody>
      </p:sp>
    </p:spTree>
    <p:extLst>
      <p:ext uri="{BB962C8B-B14F-4D97-AF65-F5344CB8AC3E}">
        <p14:creationId xmlns:p14="http://schemas.microsoft.com/office/powerpoint/2010/main" val="14538007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059"/>
            <a:ext cx="9144000" cy="5975882"/>
          </a:xfrm>
          <a:prstGeom prst="rect">
            <a:avLst/>
          </a:prstGeom>
        </p:spPr>
      </p:pic>
      <p:sp>
        <p:nvSpPr>
          <p:cNvPr id="5" name="Rectangle 4"/>
          <p:cNvSpPr/>
          <p:nvPr/>
        </p:nvSpPr>
        <p:spPr>
          <a:xfrm>
            <a:off x="437097" y="6467072"/>
            <a:ext cx="8633012" cy="307777"/>
          </a:xfrm>
          <a:prstGeom prst="rect">
            <a:avLst/>
          </a:prstGeom>
        </p:spPr>
        <p:txBody>
          <a:bodyPr wrap="square">
            <a:spAutoFit/>
          </a:bodyPr>
          <a:lstStyle/>
          <a:p>
            <a:pPr>
              <a:buClr>
                <a:srgbClr val="000000"/>
              </a:buClr>
              <a:buFont typeface="Arial"/>
              <a:buNone/>
            </a:pPr>
            <a:r>
              <a:rPr lang="en-US" sz="1400" kern="0" dirty="0">
                <a:solidFill>
                  <a:srgbClr val="000000"/>
                </a:solidFill>
                <a:latin typeface="Calibri" panose="020F0502020204030204" pitchFamily="34" charset="0"/>
                <a:cs typeface="Calibri" panose="020F0502020204030204" pitchFamily="34" charset="0"/>
                <a:sym typeface="Arial"/>
                <a:hlinkClick r:id="rId3"/>
              </a:rPr>
              <a:t>https://asapbio.org/wp-content/uploads/2021/03/Preprints-in-the-Public-Eye-Researchers-infographic.pdf</a:t>
            </a:r>
            <a:r>
              <a:rPr lang="en-US" sz="1400" kern="0" dirty="0">
                <a:solidFill>
                  <a:srgbClr val="000000"/>
                </a:solidFill>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757760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 fundamentals of open science - accessible, available, free,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400" y="273600"/>
            <a:ext cx="2476040" cy="15203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pPr algn="l"/>
            <a:r>
              <a:rPr lang="en-US" sz="4400" b="1" dirty="0" smtClean="0"/>
              <a:t>Talking points</a:t>
            </a:r>
            <a:endParaRPr lang="en-US" sz="4400" b="1" dirty="0"/>
          </a:p>
        </p:txBody>
      </p:sp>
      <p:sp>
        <p:nvSpPr>
          <p:cNvPr id="9" name="Rectangle 8"/>
          <p:cNvSpPr/>
          <p:nvPr/>
        </p:nvSpPr>
        <p:spPr>
          <a:xfrm>
            <a:off x="457200" y="1657422"/>
            <a:ext cx="8522752" cy="4893647"/>
          </a:xfrm>
          <a:prstGeom prst="rect">
            <a:avLst/>
          </a:prstGeom>
        </p:spPr>
        <p:txBody>
          <a:bodyPr wrap="square">
            <a:spAutoFit/>
          </a:bodyPr>
          <a:lstStyle/>
          <a:p>
            <a:pPr marL="342900" indent="-342900" defTabSz="342900">
              <a:buFont typeface="Arial" panose="020B0604020202020204" pitchFamily="34" charset="0"/>
              <a:buChar char="•"/>
            </a:pPr>
            <a:r>
              <a:rPr lang="en-US" sz="2400" dirty="0">
                <a:solidFill>
                  <a:srgbClr val="2D2D2D"/>
                </a:solidFill>
              </a:rPr>
              <a:t>Why open science is an issue that researchers can't afford to ignore</a:t>
            </a:r>
          </a:p>
          <a:p>
            <a:pPr marL="342900" indent="-342900" defTabSz="342900">
              <a:buFont typeface="Arial" panose="020B0604020202020204" pitchFamily="34" charset="0"/>
              <a:buChar char="•"/>
            </a:pPr>
            <a:r>
              <a:rPr lang="en-US" sz="2400" dirty="0">
                <a:solidFill>
                  <a:srgbClr val="2D2D2D"/>
                </a:solidFill>
              </a:rPr>
              <a:t>How to go about making research more open</a:t>
            </a:r>
          </a:p>
          <a:p>
            <a:pPr marL="342900" indent="-342900" defTabSz="342900">
              <a:buFont typeface="Arial" panose="020B0604020202020204" pitchFamily="34" charset="0"/>
              <a:buChar char="•"/>
            </a:pPr>
            <a:r>
              <a:rPr lang="en-US" sz="2400" dirty="0">
                <a:solidFill>
                  <a:srgbClr val="2D2D2D"/>
                </a:solidFill>
              </a:rPr>
              <a:t>What </a:t>
            </a:r>
            <a:r>
              <a:rPr lang="en-US" sz="2400" dirty="0" smtClean="0">
                <a:solidFill>
                  <a:srgbClr val="2D2D2D"/>
                </a:solidFill>
              </a:rPr>
              <a:t>funders/institutions expect </a:t>
            </a:r>
            <a:r>
              <a:rPr lang="en-US" sz="2400" dirty="0">
                <a:solidFill>
                  <a:srgbClr val="2D2D2D"/>
                </a:solidFill>
              </a:rPr>
              <a:t>to see about open access, data sharing and open science when applying for new grants</a:t>
            </a:r>
          </a:p>
          <a:p>
            <a:pPr marL="342900" indent="-342900" defTabSz="342900">
              <a:buFont typeface="Arial" panose="020B0604020202020204" pitchFamily="34" charset="0"/>
              <a:buChar char="•"/>
            </a:pPr>
            <a:r>
              <a:rPr lang="en-US" sz="2400" dirty="0">
                <a:solidFill>
                  <a:srgbClr val="2D2D2D"/>
                </a:solidFill>
              </a:rPr>
              <a:t>How to progress research career through practicing open science</a:t>
            </a:r>
          </a:p>
          <a:p>
            <a:pPr marL="342900" indent="-342900" defTabSz="342900">
              <a:buFont typeface="Arial" panose="020B0604020202020204" pitchFamily="34" charset="0"/>
              <a:buChar char="•"/>
            </a:pPr>
            <a:r>
              <a:rPr lang="en-US" sz="2400" dirty="0">
                <a:solidFill>
                  <a:srgbClr val="2D2D2D"/>
                </a:solidFill>
              </a:rPr>
              <a:t>What reproducibility and replication is and how to practice them; improvement science initiatives on statistics, measurement, teaching, data sharing, code sharing, pre-registration, replication</a:t>
            </a:r>
          </a:p>
          <a:p>
            <a:pPr marL="342900" indent="-342900" defTabSz="342900">
              <a:buFont typeface="Arial" panose="020B0604020202020204" pitchFamily="34" charset="0"/>
              <a:buChar char="•"/>
            </a:pPr>
            <a:r>
              <a:rPr lang="en-US" sz="2400" dirty="0">
                <a:solidFill>
                  <a:srgbClr val="2D2D2D"/>
                </a:solidFill>
              </a:rPr>
              <a:t>Questionable research practices and suggested improvements, good practice advice to early career researchers</a:t>
            </a:r>
          </a:p>
        </p:txBody>
      </p:sp>
    </p:spTree>
    <p:extLst>
      <p:ext uri="{BB962C8B-B14F-4D97-AF65-F5344CB8AC3E}">
        <p14:creationId xmlns:p14="http://schemas.microsoft.com/office/powerpoint/2010/main" val="39549438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4810125"/>
          </a:xfrm>
          <a:prstGeom prst="rect">
            <a:avLst/>
          </a:prstGeom>
        </p:spPr>
      </p:pic>
      <p:sp>
        <p:nvSpPr>
          <p:cNvPr id="3" name="Rectangle 2"/>
          <p:cNvSpPr/>
          <p:nvPr/>
        </p:nvSpPr>
        <p:spPr>
          <a:xfrm>
            <a:off x="2068946" y="6301617"/>
            <a:ext cx="5491018" cy="369332"/>
          </a:xfrm>
          <a:prstGeom prst="rect">
            <a:avLst/>
          </a:prstGeom>
        </p:spPr>
        <p:txBody>
          <a:bodyPr wrap="square">
            <a:spAutoFit/>
          </a:bodyPr>
          <a:lstStyle/>
          <a:p>
            <a:r>
              <a:rPr lang="en-US" dirty="0">
                <a:hlinkClick r:id="rId3"/>
              </a:rPr>
              <a:t>https://</a:t>
            </a:r>
            <a:r>
              <a:rPr lang="en-US" dirty="0" smtClean="0">
                <a:hlinkClick r:id="rId3"/>
              </a:rPr>
              <a:t>www.nature.com/articles/d41586-022-01920-8</a:t>
            </a:r>
            <a:r>
              <a:rPr lang="en-US" dirty="0" smtClean="0"/>
              <a:t> </a:t>
            </a:r>
            <a:endParaRPr lang="en-US" dirty="0"/>
          </a:p>
        </p:txBody>
      </p:sp>
    </p:spTree>
    <p:extLst>
      <p:ext uri="{BB962C8B-B14F-4D97-AF65-F5344CB8AC3E}">
        <p14:creationId xmlns:p14="http://schemas.microsoft.com/office/powerpoint/2010/main" val="39369724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6945"/>
            <a:ext cx="9144000" cy="4852988"/>
          </a:xfrm>
          <a:prstGeom prst="rect">
            <a:avLst/>
          </a:prstGeom>
        </p:spPr>
      </p:pic>
      <p:pic>
        <p:nvPicPr>
          <p:cNvPr id="5" name="Picture 4"/>
          <p:cNvPicPr>
            <a:picLocks noChangeAspect="1"/>
          </p:cNvPicPr>
          <p:nvPr/>
        </p:nvPicPr>
        <p:blipFill>
          <a:blip r:embed="rId3"/>
          <a:stretch>
            <a:fillRect/>
          </a:stretch>
        </p:blipFill>
        <p:spPr>
          <a:xfrm>
            <a:off x="3066473" y="3701108"/>
            <a:ext cx="5948217" cy="3156892"/>
          </a:xfrm>
          <a:prstGeom prst="rect">
            <a:avLst/>
          </a:prstGeom>
        </p:spPr>
      </p:pic>
      <p:sp>
        <p:nvSpPr>
          <p:cNvPr id="6" name="Rectangle 5"/>
          <p:cNvSpPr/>
          <p:nvPr/>
        </p:nvSpPr>
        <p:spPr>
          <a:xfrm>
            <a:off x="1505526" y="1369399"/>
            <a:ext cx="8368145" cy="369332"/>
          </a:xfrm>
          <a:prstGeom prst="rect">
            <a:avLst/>
          </a:prstGeom>
        </p:spPr>
        <p:txBody>
          <a:bodyPr wrap="square">
            <a:spAutoFit/>
          </a:bodyPr>
          <a:lstStyle/>
          <a:p>
            <a:r>
              <a:rPr lang="en-US" dirty="0">
                <a:solidFill>
                  <a:prstClr val="black"/>
                </a:solidFill>
                <a:hlinkClick r:id="rId4"/>
              </a:rPr>
              <a:t>https://</a:t>
            </a:r>
            <a:r>
              <a:rPr lang="en-US" dirty="0" smtClean="0">
                <a:solidFill>
                  <a:prstClr val="black"/>
                </a:solidFill>
                <a:hlinkClick r:id="rId4"/>
              </a:rPr>
              <a:t>www.mathunion.org/imu-awards/fields-medal/fields-medals-2022</a:t>
            </a:r>
            <a:r>
              <a:rPr lang="en-US" dirty="0" smtClean="0">
                <a:solidFill>
                  <a:prstClr val="black"/>
                </a:solidFill>
              </a:rPr>
              <a:t> </a:t>
            </a:r>
            <a:endParaRPr lang="en-US" dirty="0">
              <a:solidFill>
                <a:prstClr val="black"/>
              </a:solidFill>
            </a:endParaRPr>
          </a:p>
        </p:txBody>
      </p:sp>
      <p:sp>
        <p:nvSpPr>
          <p:cNvPr id="7" name="Rectangle 6"/>
          <p:cNvSpPr/>
          <p:nvPr/>
        </p:nvSpPr>
        <p:spPr>
          <a:xfrm>
            <a:off x="281707" y="5899221"/>
            <a:ext cx="5407891" cy="646331"/>
          </a:xfrm>
          <a:prstGeom prst="rect">
            <a:avLst/>
          </a:prstGeom>
        </p:spPr>
        <p:txBody>
          <a:bodyPr wrap="square">
            <a:spAutoFit/>
          </a:bodyPr>
          <a:lstStyle/>
          <a:p>
            <a:r>
              <a:rPr lang="en-US" dirty="0">
                <a:solidFill>
                  <a:srgbClr val="0F1419"/>
                </a:solidFill>
                <a:latin typeface="TwitterChirp"/>
              </a:rPr>
              <a:t>Immediate acclaim after the preprint appeared on March 14, 2016 </a:t>
            </a:r>
            <a:r>
              <a:rPr lang="en-US" dirty="0">
                <a:solidFill>
                  <a:srgbClr val="1D9BF0"/>
                </a:solidFill>
                <a:latin typeface="inherit"/>
                <a:hlinkClick r:id="rId5"/>
              </a:rPr>
              <a:t>https://</a:t>
            </a:r>
            <a:r>
              <a:rPr lang="en-US" dirty="0">
                <a:solidFill>
                  <a:srgbClr val="1D9BF0"/>
                </a:solidFill>
                <a:latin typeface="TwitterChirp"/>
                <a:hlinkClick r:id="rId5"/>
              </a:rPr>
              <a:t>arxiv.org/abs/1603.04246</a:t>
            </a:r>
            <a:r>
              <a:rPr lang="en-US" dirty="0">
                <a:solidFill>
                  <a:srgbClr val="0F1419"/>
                </a:solidFill>
                <a:latin typeface="TwitterChirp"/>
              </a:rPr>
              <a:t> </a:t>
            </a:r>
            <a:endParaRPr lang="en-US" dirty="0">
              <a:solidFill>
                <a:prstClr val="black"/>
              </a:solidFill>
            </a:endParaRPr>
          </a:p>
        </p:txBody>
      </p:sp>
    </p:spTree>
    <p:extLst>
      <p:ext uri="{BB962C8B-B14F-4D97-AF65-F5344CB8AC3E}">
        <p14:creationId xmlns:p14="http://schemas.microsoft.com/office/powerpoint/2010/main" val="33071956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3026485" y="6033715"/>
            <a:ext cx="3365601" cy="369332"/>
          </a:xfrm>
          <a:prstGeom prst="rect">
            <a:avLst/>
          </a:prstGeom>
        </p:spPr>
        <p:txBody>
          <a:bodyPr wrap="none">
            <a:spAutoFit/>
          </a:bodyPr>
          <a:lstStyle/>
          <a:p>
            <a:r>
              <a:rPr lang="en-US" dirty="0">
                <a:hlinkClick r:id="rId3"/>
              </a:rPr>
              <a:t>https://</a:t>
            </a:r>
            <a:r>
              <a:rPr lang="en-US" dirty="0" smtClean="0">
                <a:hlinkClick r:id="rId3"/>
              </a:rPr>
              <a:t>arxiv.org/abs/1603.04246</a:t>
            </a:r>
            <a:r>
              <a:rPr lang="en-US" dirty="0" smtClean="0"/>
              <a:t> </a:t>
            </a:r>
            <a:endParaRPr lang="en-US" dirty="0"/>
          </a:p>
        </p:txBody>
      </p:sp>
    </p:spTree>
    <p:extLst>
      <p:ext uri="{BB962C8B-B14F-4D97-AF65-F5344CB8AC3E}">
        <p14:creationId xmlns:p14="http://schemas.microsoft.com/office/powerpoint/2010/main" val="1408573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02506"/>
            <a:ext cx="9144000" cy="4852988"/>
          </a:xfrm>
          <a:prstGeom prst="rect">
            <a:avLst/>
          </a:prstGeom>
        </p:spPr>
      </p:pic>
      <p:sp>
        <p:nvSpPr>
          <p:cNvPr id="5" name="Rectangle 4"/>
          <p:cNvSpPr/>
          <p:nvPr/>
        </p:nvSpPr>
        <p:spPr>
          <a:xfrm>
            <a:off x="1265382" y="6024526"/>
            <a:ext cx="7878618" cy="369332"/>
          </a:xfrm>
          <a:prstGeom prst="rect">
            <a:avLst/>
          </a:prstGeom>
        </p:spPr>
        <p:txBody>
          <a:bodyPr wrap="square">
            <a:spAutoFit/>
          </a:bodyPr>
          <a:lstStyle/>
          <a:p>
            <a:r>
              <a:rPr lang="en-US" dirty="0">
                <a:solidFill>
                  <a:prstClr val="black"/>
                </a:solidFill>
                <a:hlinkClick r:id="rId3"/>
              </a:rPr>
              <a:t>https://www.coalition-s.org/statement-on-peer-reviewed-publications</a:t>
            </a:r>
            <a:r>
              <a:rPr lang="en-US" dirty="0" smtClean="0">
                <a:solidFill>
                  <a:prstClr val="black"/>
                </a:solidFill>
                <a:hlinkClick r:id="rId3"/>
              </a:rPr>
              <a:t>/</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372537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2550132" y="6042952"/>
            <a:ext cx="4043736" cy="369332"/>
          </a:xfrm>
          <a:prstGeom prst="rect">
            <a:avLst/>
          </a:prstGeom>
        </p:spPr>
        <p:txBody>
          <a:bodyPr wrap="none">
            <a:spAutoFit/>
          </a:bodyPr>
          <a:lstStyle/>
          <a:p>
            <a:r>
              <a:rPr lang="en-US" dirty="0">
                <a:solidFill>
                  <a:prstClr val="black"/>
                </a:solidFill>
                <a:hlinkClick r:id="rId3"/>
              </a:rPr>
              <a:t>https://</a:t>
            </a:r>
            <a:r>
              <a:rPr lang="en-US" dirty="0" smtClean="0">
                <a:solidFill>
                  <a:prstClr val="black"/>
                </a:solidFill>
                <a:hlinkClick r:id="rId3"/>
              </a:rPr>
              <a:t>asapbio.org/preprint-info#action</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37188261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2550132" y="6042952"/>
            <a:ext cx="4043736" cy="369332"/>
          </a:xfrm>
          <a:prstGeom prst="rect">
            <a:avLst/>
          </a:prstGeom>
        </p:spPr>
        <p:txBody>
          <a:bodyPr wrap="none">
            <a:spAutoFit/>
          </a:bodyPr>
          <a:lstStyle/>
          <a:p>
            <a:r>
              <a:rPr lang="en-US" dirty="0">
                <a:solidFill>
                  <a:prstClr val="black"/>
                </a:solidFill>
                <a:hlinkClick r:id="rId3"/>
              </a:rPr>
              <a:t>https://</a:t>
            </a:r>
            <a:r>
              <a:rPr lang="en-US" dirty="0" smtClean="0">
                <a:solidFill>
                  <a:prstClr val="black"/>
                </a:solidFill>
                <a:hlinkClick r:id="rId3"/>
              </a:rPr>
              <a:t>asapbio.org/preprint-info#action</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34786649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4" name="Rectangle 3"/>
          <p:cNvSpPr/>
          <p:nvPr/>
        </p:nvSpPr>
        <p:spPr>
          <a:xfrm>
            <a:off x="2550132" y="6042952"/>
            <a:ext cx="4043736" cy="369332"/>
          </a:xfrm>
          <a:prstGeom prst="rect">
            <a:avLst/>
          </a:prstGeom>
        </p:spPr>
        <p:txBody>
          <a:bodyPr wrap="none">
            <a:spAutoFit/>
          </a:bodyPr>
          <a:lstStyle/>
          <a:p>
            <a:r>
              <a:rPr lang="en-US" dirty="0">
                <a:solidFill>
                  <a:prstClr val="black"/>
                </a:solidFill>
                <a:hlinkClick r:id="rId3"/>
              </a:rPr>
              <a:t>https://</a:t>
            </a:r>
            <a:r>
              <a:rPr lang="en-US" dirty="0" smtClean="0">
                <a:solidFill>
                  <a:prstClr val="black"/>
                </a:solidFill>
                <a:hlinkClick r:id="rId3"/>
              </a:rPr>
              <a:t>asapbio.org/preprint-info#action</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5907095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23937"/>
            <a:ext cx="9144000" cy="4810125"/>
          </a:xfrm>
          <a:prstGeom prst="rect">
            <a:avLst/>
          </a:prstGeom>
        </p:spPr>
      </p:pic>
      <p:sp>
        <p:nvSpPr>
          <p:cNvPr id="4" name="Rectangle 3"/>
          <p:cNvSpPr/>
          <p:nvPr/>
        </p:nvSpPr>
        <p:spPr>
          <a:xfrm>
            <a:off x="2550132" y="6042952"/>
            <a:ext cx="4043736" cy="369332"/>
          </a:xfrm>
          <a:prstGeom prst="rect">
            <a:avLst/>
          </a:prstGeom>
        </p:spPr>
        <p:txBody>
          <a:bodyPr wrap="none">
            <a:spAutoFit/>
          </a:bodyPr>
          <a:lstStyle/>
          <a:p>
            <a:r>
              <a:rPr lang="en-US" dirty="0">
                <a:hlinkClick r:id="rId3"/>
              </a:rPr>
              <a:t>https://</a:t>
            </a:r>
            <a:r>
              <a:rPr lang="en-US" dirty="0" smtClean="0">
                <a:hlinkClick r:id="rId3"/>
              </a:rPr>
              <a:t>asapbio.org/preprint-info#action</a:t>
            </a:r>
            <a:r>
              <a:rPr lang="en-US" dirty="0" smtClean="0"/>
              <a:t> </a:t>
            </a:r>
            <a:endParaRPr lang="en-US" dirty="0"/>
          </a:p>
        </p:txBody>
      </p:sp>
    </p:spTree>
    <p:extLst>
      <p:ext uri="{BB962C8B-B14F-4D97-AF65-F5344CB8AC3E}">
        <p14:creationId xmlns:p14="http://schemas.microsoft.com/office/powerpoint/2010/main" val="23441457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2550132" y="6042952"/>
            <a:ext cx="4043736" cy="369332"/>
          </a:xfrm>
          <a:prstGeom prst="rect">
            <a:avLst/>
          </a:prstGeom>
        </p:spPr>
        <p:txBody>
          <a:bodyPr wrap="none">
            <a:spAutoFit/>
          </a:bodyPr>
          <a:lstStyle/>
          <a:p>
            <a:r>
              <a:rPr lang="en-US" dirty="0">
                <a:hlinkClick r:id="rId3"/>
              </a:rPr>
              <a:t>https://</a:t>
            </a:r>
            <a:r>
              <a:rPr lang="en-US" dirty="0" smtClean="0">
                <a:hlinkClick r:id="rId3"/>
              </a:rPr>
              <a:t>asapbio.org/preprint-info#action</a:t>
            </a:r>
            <a:r>
              <a:rPr lang="en-US" dirty="0" smtClean="0"/>
              <a:t> </a:t>
            </a:r>
            <a:endParaRPr lang="en-US" dirty="0"/>
          </a:p>
        </p:txBody>
      </p:sp>
    </p:spTree>
    <p:extLst>
      <p:ext uri="{BB962C8B-B14F-4D97-AF65-F5344CB8AC3E}">
        <p14:creationId xmlns:p14="http://schemas.microsoft.com/office/powerpoint/2010/main" val="21701084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2550132" y="6042952"/>
            <a:ext cx="4043736" cy="369332"/>
          </a:xfrm>
          <a:prstGeom prst="rect">
            <a:avLst/>
          </a:prstGeom>
        </p:spPr>
        <p:txBody>
          <a:bodyPr wrap="none">
            <a:spAutoFit/>
          </a:bodyPr>
          <a:lstStyle/>
          <a:p>
            <a:r>
              <a:rPr lang="en-US" dirty="0">
                <a:hlinkClick r:id="rId3"/>
              </a:rPr>
              <a:t>https://</a:t>
            </a:r>
            <a:r>
              <a:rPr lang="en-US" dirty="0" smtClean="0">
                <a:hlinkClick r:id="rId3"/>
              </a:rPr>
              <a:t>asapbio.org/preprint-info#action</a:t>
            </a:r>
            <a:r>
              <a:rPr lang="en-US" dirty="0" smtClean="0"/>
              <a:t> </a:t>
            </a:r>
            <a:endParaRPr lang="en-US" dirty="0"/>
          </a:p>
        </p:txBody>
      </p:sp>
    </p:spTree>
    <p:extLst>
      <p:ext uri="{BB962C8B-B14F-4D97-AF65-F5344CB8AC3E}">
        <p14:creationId xmlns:p14="http://schemas.microsoft.com/office/powerpoint/2010/main" val="33761639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00125"/>
            <a:ext cx="9144000" cy="4857750"/>
          </a:xfrm>
          <a:prstGeom prst="rect">
            <a:avLst/>
          </a:prstGeom>
        </p:spPr>
      </p:pic>
    </p:spTree>
    <p:extLst>
      <p:ext uri="{BB962C8B-B14F-4D97-AF65-F5344CB8AC3E}">
        <p14:creationId xmlns:p14="http://schemas.microsoft.com/office/powerpoint/2010/main" val="17997122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2550132" y="6042952"/>
            <a:ext cx="4043736" cy="369332"/>
          </a:xfrm>
          <a:prstGeom prst="rect">
            <a:avLst/>
          </a:prstGeom>
        </p:spPr>
        <p:txBody>
          <a:bodyPr wrap="none">
            <a:spAutoFit/>
          </a:bodyPr>
          <a:lstStyle/>
          <a:p>
            <a:r>
              <a:rPr lang="en-US" dirty="0">
                <a:hlinkClick r:id="rId3"/>
              </a:rPr>
              <a:t>https://</a:t>
            </a:r>
            <a:r>
              <a:rPr lang="en-US" dirty="0" smtClean="0">
                <a:hlinkClick r:id="rId3"/>
              </a:rPr>
              <a:t>asapbio.org/preprint-info#action</a:t>
            </a:r>
            <a:r>
              <a:rPr lang="en-US" dirty="0" smtClean="0"/>
              <a:t> </a:t>
            </a:r>
            <a:endParaRPr lang="en-US" dirty="0"/>
          </a:p>
        </p:txBody>
      </p:sp>
    </p:spTree>
    <p:extLst>
      <p:ext uri="{BB962C8B-B14F-4D97-AF65-F5344CB8AC3E}">
        <p14:creationId xmlns:p14="http://schemas.microsoft.com/office/powerpoint/2010/main" val="42085199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2550132" y="6042952"/>
            <a:ext cx="4043736" cy="369332"/>
          </a:xfrm>
          <a:prstGeom prst="rect">
            <a:avLst/>
          </a:prstGeom>
        </p:spPr>
        <p:txBody>
          <a:bodyPr wrap="none">
            <a:spAutoFit/>
          </a:bodyPr>
          <a:lstStyle/>
          <a:p>
            <a:r>
              <a:rPr lang="en-US" dirty="0">
                <a:hlinkClick r:id="rId3"/>
              </a:rPr>
              <a:t>https://</a:t>
            </a:r>
            <a:r>
              <a:rPr lang="en-US" dirty="0" smtClean="0">
                <a:hlinkClick r:id="rId3"/>
              </a:rPr>
              <a:t>asapbio.org/preprint-info#action</a:t>
            </a:r>
            <a:r>
              <a:rPr lang="en-US" dirty="0" smtClean="0"/>
              <a:t> </a:t>
            </a:r>
            <a:endParaRPr lang="en-US" dirty="0"/>
          </a:p>
        </p:txBody>
      </p:sp>
    </p:spTree>
    <p:extLst>
      <p:ext uri="{BB962C8B-B14F-4D97-AF65-F5344CB8AC3E}">
        <p14:creationId xmlns:p14="http://schemas.microsoft.com/office/powerpoint/2010/main" val="1879667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2550132" y="6042952"/>
            <a:ext cx="4043736" cy="369332"/>
          </a:xfrm>
          <a:prstGeom prst="rect">
            <a:avLst/>
          </a:prstGeom>
        </p:spPr>
        <p:txBody>
          <a:bodyPr wrap="none">
            <a:spAutoFit/>
          </a:bodyPr>
          <a:lstStyle/>
          <a:p>
            <a:r>
              <a:rPr lang="en-US" dirty="0">
                <a:hlinkClick r:id="rId3"/>
              </a:rPr>
              <a:t>https://</a:t>
            </a:r>
            <a:r>
              <a:rPr lang="en-US" dirty="0" smtClean="0">
                <a:hlinkClick r:id="rId3"/>
              </a:rPr>
              <a:t>asapbio.org/preprint-info#action</a:t>
            </a:r>
            <a:r>
              <a:rPr lang="en-US" dirty="0" smtClean="0"/>
              <a:t> </a:t>
            </a:r>
            <a:endParaRPr lang="en-US" dirty="0"/>
          </a:p>
        </p:txBody>
      </p:sp>
    </p:spTree>
    <p:extLst>
      <p:ext uri="{BB962C8B-B14F-4D97-AF65-F5344CB8AC3E}">
        <p14:creationId xmlns:p14="http://schemas.microsoft.com/office/powerpoint/2010/main" val="39849597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02506"/>
            <a:ext cx="9144000" cy="4852988"/>
          </a:xfrm>
          <a:prstGeom prst="rect">
            <a:avLst/>
          </a:prstGeom>
        </p:spPr>
      </p:pic>
      <p:sp>
        <p:nvSpPr>
          <p:cNvPr id="6" name="Rectangle 5"/>
          <p:cNvSpPr/>
          <p:nvPr/>
        </p:nvSpPr>
        <p:spPr>
          <a:xfrm>
            <a:off x="2336800" y="5950635"/>
            <a:ext cx="6156036" cy="369332"/>
          </a:xfrm>
          <a:prstGeom prst="rect">
            <a:avLst/>
          </a:prstGeom>
        </p:spPr>
        <p:txBody>
          <a:bodyPr wrap="square">
            <a:spAutoFit/>
          </a:bodyPr>
          <a:lstStyle/>
          <a:p>
            <a:r>
              <a:rPr lang="en-US" dirty="0">
                <a:hlinkClick r:id="rId3"/>
              </a:rPr>
              <a:t>https://doapr.coar-repositories.org/repositories</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34809221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9600" b="1" dirty="0" smtClean="0"/>
              <a:t>Research Data Management</a:t>
            </a:r>
            <a:endParaRPr lang="en-US" sz="96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5626" y="4368801"/>
            <a:ext cx="2918374" cy="2489199"/>
          </a:xfrm>
          <a:prstGeom prst="rect">
            <a:avLst/>
          </a:prstGeom>
        </p:spPr>
      </p:pic>
    </p:spTree>
    <p:extLst>
      <p:ext uri="{BB962C8B-B14F-4D97-AF65-F5344CB8AC3E}">
        <p14:creationId xmlns:p14="http://schemas.microsoft.com/office/powerpoint/2010/main" val="10840658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618837" y="6052235"/>
            <a:ext cx="9144000" cy="369332"/>
          </a:xfrm>
          <a:prstGeom prst="rect">
            <a:avLst/>
          </a:prstGeom>
        </p:spPr>
        <p:txBody>
          <a:bodyPr wrap="square">
            <a:spAutoFit/>
          </a:bodyPr>
          <a:lstStyle/>
          <a:p>
            <a:r>
              <a:rPr lang="en-US" dirty="0">
                <a:hlinkClick r:id="rId3"/>
              </a:rPr>
              <a:t>https://</a:t>
            </a:r>
            <a:r>
              <a:rPr lang="en-US" dirty="0" smtClean="0">
                <a:hlinkClick r:id="rId3"/>
              </a:rPr>
              <a:t>www.fosteropenscience.eu/learning/managing-and-sharing-research-data</a:t>
            </a:r>
            <a:r>
              <a:rPr lang="en-US" dirty="0" smtClean="0"/>
              <a:t> </a:t>
            </a:r>
            <a:endParaRPr lang="en-US" dirty="0"/>
          </a:p>
        </p:txBody>
      </p:sp>
    </p:spTree>
    <p:extLst>
      <p:ext uri="{BB962C8B-B14F-4D97-AF65-F5344CB8AC3E}">
        <p14:creationId xmlns:p14="http://schemas.microsoft.com/office/powerpoint/2010/main" val="1622050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618837" y="6052235"/>
            <a:ext cx="9144000" cy="369332"/>
          </a:xfrm>
          <a:prstGeom prst="rect">
            <a:avLst/>
          </a:prstGeom>
        </p:spPr>
        <p:txBody>
          <a:bodyPr wrap="square">
            <a:spAutoFit/>
          </a:bodyPr>
          <a:lstStyle/>
          <a:p>
            <a:r>
              <a:rPr lang="en-US" dirty="0">
                <a:hlinkClick r:id="rId3"/>
              </a:rPr>
              <a:t>https://</a:t>
            </a:r>
            <a:r>
              <a:rPr lang="en-US" dirty="0" smtClean="0">
                <a:hlinkClick r:id="rId3"/>
              </a:rPr>
              <a:t>www.fosteropenscience.eu/learning/managing-and-sharing-research-data</a:t>
            </a:r>
            <a:r>
              <a:rPr lang="en-US" dirty="0" smtClean="0"/>
              <a:t> </a:t>
            </a:r>
            <a:endParaRPr lang="en-US" dirty="0"/>
          </a:p>
        </p:txBody>
      </p:sp>
    </p:spTree>
    <p:extLst>
      <p:ext uri="{BB962C8B-B14F-4D97-AF65-F5344CB8AC3E}">
        <p14:creationId xmlns:p14="http://schemas.microsoft.com/office/powerpoint/2010/main" val="18119002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2992"/>
            <a:ext cx="9144000" cy="5032016"/>
          </a:xfrm>
          <a:prstGeom prst="rect">
            <a:avLst/>
          </a:prstGeom>
        </p:spPr>
      </p:pic>
    </p:spTree>
    <p:extLst>
      <p:ext uri="{BB962C8B-B14F-4D97-AF65-F5344CB8AC3E}">
        <p14:creationId xmlns:p14="http://schemas.microsoft.com/office/powerpoint/2010/main" val="21652323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aging and Sharing Research Data - Revised after public consulation period | Managing and Sharing Research Data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4"/>
            <a:ext cx="9144000" cy="4922674"/>
          </a:xfrm>
          <a:prstGeom prst="rect">
            <a:avLst/>
          </a:prstGeom>
        </p:spPr>
      </p:pic>
      <p:sp>
        <p:nvSpPr>
          <p:cNvPr id="3" name="Rectangle 2"/>
          <p:cNvSpPr/>
          <p:nvPr/>
        </p:nvSpPr>
        <p:spPr>
          <a:xfrm>
            <a:off x="618837" y="6052235"/>
            <a:ext cx="9144000" cy="369332"/>
          </a:xfrm>
          <a:prstGeom prst="rect">
            <a:avLst/>
          </a:prstGeom>
        </p:spPr>
        <p:txBody>
          <a:bodyPr wrap="square">
            <a:spAutoFit/>
          </a:bodyPr>
          <a:lstStyle/>
          <a:p>
            <a:r>
              <a:rPr lang="en-US" dirty="0">
                <a:hlinkClick r:id="rId3"/>
              </a:rPr>
              <a:t>https://</a:t>
            </a:r>
            <a:r>
              <a:rPr lang="en-US" dirty="0" smtClean="0">
                <a:hlinkClick r:id="rId3"/>
              </a:rPr>
              <a:t>www.fosteropenscience.eu/learning/managing-and-sharing-research-data</a:t>
            </a:r>
            <a:r>
              <a:rPr lang="en-US" dirty="0" smtClean="0"/>
              <a:t> </a:t>
            </a:r>
            <a:endParaRPr lang="en-US" dirty="0"/>
          </a:p>
        </p:txBody>
      </p:sp>
    </p:spTree>
    <p:extLst>
      <p:ext uri="{BB962C8B-B14F-4D97-AF65-F5344CB8AC3E}">
        <p14:creationId xmlns:p14="http://schemas.microsoft.com/office/powerpoint/2010/main" val="15412410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Title 1"/>
          <p:cNvSpPr>
            <a:spLocks noGrp="1"/>
          </p:cNvSpPr>
          <p:nvPr>
            <p:ph type="title"/>
          </p:nvPr>
        </p:nvSpPr>
        <p:spPr>
          <a:xfrm>
            <a:off x="295835" y="667252"/>
            <a:ext cx="8848165" cy="512996"/>
          </a:xfrm>
        </p:spPr>
        <p:txBody>
          <a:bodyPr>
            <a:noAutofit/>
          </a:bodyPr>
          <a:lstStyle/>
          <a:p>
            <a:r>
              <a:rPr lang="en-GB" sz="3200" b="1" dirty="0">
                <a:latin typeface="+mn-lt"/>
              </a:rPr>
              <a:t>Tip – use 5 Star Open Data Model to explain FAIR</a:t>
            </a:r>
          </a:p>
        </p:txBody>
      </p:sp>
      <p:sp>
        <p:nvSpPr>
          <p:cNvPr id="1048625" name="TextBox 4"/>
          <p:cNvSpPr txBox="1"/>
          <p:nvPr/>
        </p:nvSpPr>
        <p:spPr>
          <a:xfrm>
            <a:off x="3081894" y="6126541"/>
            <a:ext cx="6206938" cy="276999"/>
          </a:xfrm>
          <a:prstGeom prst="rect">
            <a:avLst/>
          </a:prstGeom>
          <a:noFill/>
        </p:spPr>
        <p:txBody>
          <a:bodyPr wrap="square" rtlCol="0">
            <a:spAutoFit/>
          </a:bodyPr>
          <a:lstStyle/>
          <a:p>
            <a:pPr algn="ctr" defTabSz="457189" fontAlgn="base">
              <a:spcBef>
                <a:spcPct val="0"/>
              </a:spcBef>
              <a:spcAft>
                <a:spcPct val="0"/>
              </a:spcAft>
            </a:pPr>
            <a:r>
              <a:rPr lang="en-GB" sz="1200" dirty="0">
                <a:solidFill>
                  <a:srgbClr val="808080"/>
                </a:solidFill>
                <a:latin typeface="Trebuchet MS" pitchFamily="34" charset="0"/>
              </a:rPr>
              <a:t>Tim Berners-Lee’s proposal for five star open data - </a:t>
            </a:r>
            <a:r>
              <a:rPr lang="en-GB" sz="1200" dirty="0">
                <a:solidFill>
                  <a:srgbClr val="808080"/>
                </a:solidFill>
                <a:latin typeface="Trebuchet MS" pitchFamily="34" charset="0"/>
                <a:hlinkClick r:id="rId3"/>
              </a:rPr>
              <a:t>http://5stardata.info</a:t>
            </a:r>
            <a:r>
              <a:rPr lang="en-GB" sz="1200" dirty="0">
                <a:solidFill>
                  <a:srgbClr val="808080"/>
                </a:solidFill>
                <a:latin typeface="Trebuchet MS" pitchFamily="34" charset="0"/>
              </a:rPr>
              <a:t> </a:t>
            </a:r>
          </a:p>
        </p:txBody>
      </p:sp>
      <p:sp>
        <p:nvSpPr>
          <p:cNvPr id="3" name="5-Point Star 2"/>
          <p:cNvSpPr/>
          <p:nvPr/>
        </p:nvSpPr>
        <p:spPr>
          <a:xfrm>
            <a:off x="2086664" y="1652379"/>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8" name="5-Point Star 7"/>
          <p:cNvSpPr/>
          <p:nvPr/>
        </p:nvSpPr>
        <p:spPr>
          <a:xfrm>
            <a:off x="860180" y="5165103"/>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9" name="5-Point Star 8"/>
          <p:cNvSpPr/>
          <p:nvPr/>
        </p:nvSpPr>
        <p:spPr>
          <a:xfrm>
            <a:off x="413069" y="5183726"/>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10" name="5-Point Star 9"/>
          <p:cNvSpPr/>
          <p:nvPr/>
        </p:nvSpPr>
        <p:spPr>
          <a:xfrm>
            <a:off x="1288362" y="5165103"/>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11" name="5-Point Star 10"/>
          <p:cNvSpPr/>
          <p:nvPr/>
        </p:nvSpPr>
        <p:spPr>
          <a:xfrm>
            <a:off x="1702719" y="5165103"/>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12" name="5-Point Star 11"/>
          <p:cNvSpPr/>
          <p:nvPr/>
        </p:nvSpPr>
        <p:spPr>
          <a:xfrm>
            <a:off x="2182584" y="5165104"/>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13" name="5-Point Star 12"/>
          <p:cNvSpPr/>
          <p:nvPr/>
        </p:nvSpPr>
        <p:spPr>
          <a:xfrm>
            <a:off x="705648" y="4354196"/>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14" name="5-Point Star 13"/>
          <p:cNvSpPr/>
          <p:nvPr/>
        </p:nvSpPr>
        <p:spPr>
          <a:xfrm>
            <a:off x="1173807" y="4354197"/>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15" name="5-Point Star 14"/>
          <p:cNvSpPr/>
          <p:nvPr/>
        </p:nvSpPr>
        <p:spPr>
          <a:xfrm>
            <a:off x="1595249" y="4354196"/>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16" name="5-Point Star 15"/>
          <p:cNvSpPr/>
          <p:nvPr/>
        </p:nvSpPr>
        <p:spPr>
          <a:xfrm>
            <a:off x="2036458" y="4354196"/>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18" name="5-Point Star 17"/>
          <p:cNvSpPr/>
          <p:nvPr/>
        </p:nvSpPr>
        <p:spPr>
          <a:xfrm>
            <a:off x="1215026" y="3463857"/>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19" name="5-Point Star 18"/>
          <p:cNvSpPr/>
          <p:nvPr/>
        </p:nvSpPr>
        <p:spPr>
          <a:xfrm>
            <a:off x="1634648" y="3463857"/>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20" name="5-Point Star 19"/>
          <p:cNvSpPr/>
          <p:nvPr/>
        </p:nvSpPr>
        <p:spPr>
          <a:xfrm>
            <a:off x="2016693" y="3463857"/>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22" name="5-Point Star 21"/>
          <p:cNvSpPr/>
          <p:nvPr/>
        </p:nvSpPr>
        <p:spPr>
          <a:xfrm>
            <a:off x="1709806" y="2507067"/>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23" name="5-Point Star 22"/>
          <p:cNvSpPr/>
          <p:nvPr/>
        </p:nvSpPr>
        <p:spPr>
          <a:xfrm>
            <a:off x="2174756" y="2519934"/>
            <a:ext cx="306887" cy="266029"/>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GB">
              <a:solidFill>
                <a:prstClr val="white"/>
              </a:solidFill>
            </a:endParaRPr>
          </a:p>
        </p:txBody>
      </p:sp>
      <p:sp>
        <p:nvSpPr>
          <p:cNvPr id="4" name="Rectangle 3"/>
          <p:cNvSpPr/>
          <p:nvPr/>
        </p:nvSpPr>
        <p:spPr>
          <a:xfrm>
            <a:off x="2804186" y="1417143"/>
            <a:ext cx="6091382" cy="4093428"/>
          </a:xfrm>
          <a:prstGeom prst="rect">
            <a:avLst/>
          </a:prstGeom>
        </p:spPr>
        <p:txBody>
          <a:bodyPr wrap="square">
            <a:spAutoFit/>
          </a:bodyPr>
          <a:lstStyle/>
          <a:p>
            <a:r>
              <a:rPr lang="en-US" sz="2000" dirty="0">
                <a:solidFill>
                  <a:srgbClr val="222222"/>
                </a:solidFill>
                <a:latin typeface="Arial" panose="020B0604020202020204" pitchFamily="34" charset="0"/>
              </a:rPr>
              <a:t>make your stuff available on the Web (whatever format) under an open license</a:t>
            </a:r>
            <a:r>
              <a:rPr lang="en-US" sz="2000" dirty="0"/>
              <a:t/>
            </a:r>
            <a:br>
              <a:rPr lang="en-US" sz="2000" dirty="0"/>
            </a:br>
            <a:r>
              <a:rPr lang="en-US" sz="2000" dirty="0"/>
              <a:t/>
            </a:r>
            <a:br>
              <a:rPr lang="en-US" sz="2000" dirty="0"/>
            </a:br>
            <a:r>
              <a:rPr lang="en-US" sz="2000" dirty="0">
                <a:solidFill>
                  <a:srgbClr val="222222"/>
                </a:solidFill>
                <a:latin typeface="Arial" panose="020B0604020202020204" pitchFamily="34" charset="0"/>
              </a:rPr>
              <a:t>make it available as structured data (e.g., Excel instead of image scan of a table)</a:t>
            </a:r>
            <a:r>
              <a:rPr lang="en-US" sz="2000" dirty="0"/>
              <a:t/>
            </a:r>
            <a:br>
              <a:rPr lang="en-US" sz="2000" dirty="0"/>
            </a:br>
            <a:endParaRPr lang="en-US" sz="2000" dirty="0" smtClean="0"/>
          </a:p>
          <a:p>
            <a:r>
              <a:rPr lang="en-US" sz="2000" dirty="0" smtClean="0">
                <a:solidFill>
                  <a:srgbClr val="222222"/>
                </a:solidFill>
                <a:latin typeface="Arial" panose="020B0604020202020204" pitchFamily="34" charset="0"/>
              </a:rPr>
              <a:t>make </a:t>
            </a:r>
            <a:r>
              <a:rPr lang="en-US" sz="2000" dirty="0">
                <a:solidFill>
                  <a:srgbClr val="222222"/>
                </a:solidFill>
                <a:latin typeface="Arial" panose="020B0604020202020204" pitchFamily="34" charset="0"/>
              </a:rPr>
              <a:t>it available in a non-proprietary open format (e.g., CSV instead of Excel)</a:t>
            </a:r>
            <a:r>
              <a:rPr lang="en-US" sz="2000" dirty="0"/>
              <a:t/>
            </a:r>
            <a:br>
              <a:rPr lang="en-US" sz="2000" dirty="0"/>
            </a:br>
            <a:r>
              <a:rPr lang="en-US" sz="2000" dirty="0"/>
              <a:t/>
            </a:r>
            <a:br>
              <a:rPr lang="en-US" sz="2000" dirty="0"/>
            </a:br>
            <a:r>
              <a:rPr lang="en-US" sz="2000" dirty="0">
                <a:solidFill>
                  <a:srgbClr val="222222"/>
                </a:solidFill>
                <a:latin typeface="Arial" panose="020B0604020202020204" pitchFamily="34" charset="0"/>
              </a:rPr>
              <a:t>use URIs to denote things, so that people can point at your stuff</a:t>
            </a:r>
            <a:r>
              <a:rPr lang="en-US" sz="2000" dirty="0"/>
              <a:t/>
            </a:r>
            <a:br>
              <a:rPr lang="en-US" sz="2000" dirty="0"/>
            </a:br>
            <a:r>
              <a:rPr lang="en-US" sz="2000" dirty="0"/>
              <a:t/>
            </a:r>
            <a:br>
              <a:rPr lang="en-US" sz="2000" dirty="0"/>
            </a:br>
            <a:r>
              <a:rPr lang="en-US" sz="2000" dirty="0">
                <a:solidFill>
                  <a:srgbClr val="222222"/>
                </a:solidFill>
                <a:latin typeface="Arial" panose="020B0604020202020204" pitchFamily="34" charset="0"/>
              </a:rPr>
              <a:t>link your data to other data to provide context</a:t>
            </a:r>
            <a:endParaRPr lang="en-US" sz="2000" dirty="0"/>
          </a:p>
        </p:txBody>
      </p:sp>
    </p:spTree>
    <p:extLst>
      <p:ext uri="{BB962C8B-B14F-4D97-AF65-F5344CB8AC3E}">
        <p14:creationId xmlns:p14="http://schemas.microsoft.com/office/powerpoint/2010/main" val="1764636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00125"/>
            <a:ext cx="9144000" cy="4857750"/>
          </a:xfrm>
          <a:prstGeom prst="rect">
            <a:avLst/>
          </a:prstGeom>
        </p:spPr>
      </p:pic>
    </p:spTree>
    <p:extLst>
      <p:ext uri="{BB962C8B-B14F-4D97-AF65-F5344CB8AC3E}">
        <p14:creationId xmlns:p14="http://schemas.microsoft.com/office/powerpoint/2010/main" val="33062915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BC3CFFB-70A0-4618-8C92-8044F5C5864A}"/>
              </a:ext>
            </a:extLst>
          </p:cNvPr>
          <p:cNvPicPr>
            <a:picLocks noChangeAspect="1"/>
          </p:cNvPicPr>
          <p:nvPr/>
        </p:nvPicPr>
        <p:blipFill>
          <a:blip r:embed="rId2"/>
          <a:stretch>
            <a:fillRect/>
          </a:stretch>
        </p:blipFill>
        <p:spPr>
          <a:xfrm>
            <a:off x="525484" y="1704966"/>
            <a:ext cx="7978700" cy="3140306"/>
          </a:xfrm>
          <a:prstGeom prst="rect">
            <a:avLst/>
          </a:prstGeom>
        </p:spPr>
      </p:pic>
    </p:spTree>
    <p:extLst>
      <p:ext uri="{BB962C8B-B14F-4D97-AF65-F5344CB8AC3E}">
        <p14:creationId xmlns:p14="http://schemas.microsoft.com/office/powerpoint/2010/main" val="39505957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321547" y="592572"/>
            <a:ext cx="7801934" cy="650875"/>
          </a:xfrm>
        </p:spPr>
        <p:txBody>
          <a:bodyPr vert="horz" lIns="68580" tIns="34290" rIns="68580" bIns="34290" rtlCol="0" anchor="ctr">
            <a:noAutofit/>
          </a:bodyPr>
          <a:lstStyle/>
          <a:p>
            <a:r>
              <a:rPr lang="nl-NL" sz="4400" b="1" dirty="0">
                <a:latin typeface="+mn-lt"/>
              </a:rPr>
              <a:t>What should be preserved and shared?</a:t>
            </a:r>
          </a:p>
        </p:txBody>
      </p:sp>
      <p:sp>
        <p:nvSpPr>
          <p:cNvPr id="3" name="Tijdelijke aanduiding voor tekst 2"/>
          <p:cNvSpPr>
            <a:spLocks noGrp="1"/>
          </p:cNvSpPr>
          <p:nvPr>
            <p:ph idx="4294967295"/>
          </p:nvPr>
        </p:nvSpPr>
        <p:spPr>
          <a:xfrm>
            <a:off x="321547" y="1788119"/>
            <a:ext cx="8229600" cy="3394075"/>
          </a:xfrm>
        </p:spPr>
        <p:txBody>
          <a:bodyPr>
            <a:noAutofit/>
          </a:bodyPr>
          <a:lstStyle/>
          <a:p>
            <a:pPr marL="214308" indent="-214308">
              <a:buFont typeface="Arial" charset="0"/>
              <a:buChar char="•"/>
            </a:pPr>
            <a:r>
              <a:rPr lang="nl-NL" sz="2800" dirty="0">
                <a:solidFill>
                  <a:schemeClr val="bg2">
                    <a:lumMod val="10000"/>
                  </a:schemeClr>
                </a:solidFill>
                <a:latin typeface="+mn-lt"/>
              </a:rPr>
              <a:t>The </a:t>
            </a:r>
            <a:r>
              <a:rPr lang="nl-NL" sz="2800" b="1" dirty="0">
                <a:solidFill>
                  <a:schemeClr val="bg2">
                    <a:lumMod val="10000"/>
                  </a:schemeClr>
                </a:solidFill>
                <a:latin typeface="+mn-lt"/>
              </a:rPr>
              <a:t>data</a:t>
            </a:r>
            <a:r>
              <a:rPr lang="nl-NL" sz="2800" dirty="0">
                <a:solidFill>
                  <a:schemeClr val="bg2">
                    <a:lumMod val="10000"/>
                  </a:schemeClr>
                </a:solidFill>
                <a:latin typeface="+mn-lt"/>
              </a:rPr>
              <a:t> </a:t>
            </a:r>
            <a:r>
              <a:rPr lang="nl-NL" sz="2800" dirty="0" err="1">
                <a:solidFill>
                  <a:schemeClr val="bg2">
                    <a:lumMod val="10000"/>
                  </a:schemeClr>
                </a:solidFill>
                <a:latin typeface="+mn-lt"/>
              </a:rPr>
              <a:t>needed</a:t>
            </a:r>
            <a:r>
              <a:rPr lang="nl-NL" sz="2800" dirty="0">
                <a:solidFill>
                  <a:schemeClr val="bg2">
                    <a:lumMod val="10000"/>
                  </a:schemeClr>
                </a:solidFill>
                <a:latin typeface="+mn-lt"/>
              </a:rPr>
              <a:t> </a:t>
            </a:r>
            <a:r>
              <a:rPr lang="nl-NL" sz="2800" dirty="0" err="1">
                <a:solidFill>
                  <a:schemeClr val="bg2">
                    <a:lumMod val="10000"/>
                  </a:schemeClr>
                </a:solidFill>
                <a:latin typeface="+mn-lt"/>
              </a:rPr>
              <a:t>to</a:t>
            </a:r>
            <a:r>
              <a:rPr lang="nl-NL" sz="2800" dirty="0">
                <a:solidFill>
                  <a:schemeClr val="bg2">
                    <a:lumMod val="10000"/>
                  </a:schemeClr>
                </a:solidFill>
                <a:latin typeface="+mn-lt"/>
              </a:rPr>
              <a:t> </a:t>
            </a:r>
            <a:r>
              <a:rPr lang="nl-NL" sz="2800" dirty="0" err="1">
                <a:solidFill>
                  <a:schemeClr val="bg2">
                    <a:lumMod val="10000"/>
                  </a:schemeClr>
                </a:solidFill>
                <a:latin typeface="+mn-lt"/>
              </a:rPr>
              <a:t>validate</a:t>
            </a:r>
            <a:r>
              <a:rPr lang="nl-NL" sz="2800" dirty="0">
                <a:solidFill>
                  <a:schemeClr val="bg2">
                    <a:lumMod val="10000"/>
                  </a:schemeClr>
                </a:solidFill>
                <a:latin typeface="+mn-lt"/>
              </a:rPr>
              <a:t> </a:t>
            </a:r>
            <a:r>
              <a:rPr lang="nl-NL" sz="2800" dirty="0" err="1">
                <a:solidFill>
                  <a:schemeClr val="bg2">
                    <a:lumMod val="10000"/>
                  </a:schemeClr>
                </a:solidFill>
                <a:latin typeface="+mn-lt"/>
              </a:rPr>
              <a:t>results</a:t>
            </a:r>
            <a:r>
              <a:rPr lang="nl-NL" sz="2800" dirty="0">
                <a:solidFill>
                  <a:schemeClr val="bg2">
                    <a:lumMod val="10000"/>
                  </a:schemeClr>
                </a:solidFill>
                <a:latin typeface="+mn-lt"/>
              </a:rPr>
              <a:t> in </a:t>
            </a:r>
            <a:r>
              <a:rPr lang="nl-NL" sz="2800" dirty="0" err="1">
                <a:solidFill>
                  <a:schemeClr val="bg2">
                    <a:lumMod val="10000"/>
                  </a:schemeClr>
                </a:solidFill>
                <a:latin typeface="+mn-lt"/>
              </a:rPr>
              <a:t>scientific</a:t>
            </a:r>
            <a:r>
              <a:rPr lang="nl-NL" sz="2800" dirty="0">
                <a:solidFill>
                  <a:schemeClr val="bg2">
                    <a:lumMod val="10000"/>
                  </a:schemeClr>
                </a:solidFill>
                <a:latin typeface="+mn-lt"/>
              </a:rPr>
              <a:t> </a:t>
            </a:r>
            <a:r>
              <a:rPr lang="nl-NL" sz="2800" dirty="0" err="1">
                <a:solidFill>
                  <a:schemeClr val="bg2">
                    <a:lumMod val="10000"/>
                  </a:schemeClr>
                </a:solidFill>
                <a:latin typeface="+mn-lt"/>
              </a:rPr>
              <a:t>publications</a:t>
            </a:r>
            <a:r>
              <a:rPr lang="nl-NL" sz="2800" dirty="0">
                <a:solidFill>
                  <a:schemeClr val="bg2">
                    <a:lumMod val="10000"/>
                  </a:schemeClr>
                </a:solidFill>
                <a:latin typeface="+mn-lt"/>
              </a:rPr>
              <a:t> (</a:t>
            </a:r>
            <a:r>
              <a:rPr lang="nl-NL" sz="2800" dirty="0" err="1">
                <a:solidFill>
                  <a:schemeClr val="bg2">
                    <a:lumMod val="10000"/>
                  </a:schemeClr>
                </a:solidFill>
                <a:latin typeface="+mn-lt"/>
              </a:rPr>
              <a:t>minimally</a:t>
            </a:r>
            <a:r>
              <a:rPr lang="nl-NL" sz="2800" dirty="0">
                <a:solidFill>
                  <a:schemeClr val="bg2">
                    <a:lumMod val="10000"/>
                  </a:schemeClr>
                </a:solidFill>
                <a:latin typeface="+mn-lt"/>
              </a:rPr>
              <a:t>!).</a:t>
            </a:r>
          </a:p>
          <a:p>
            <a:pPr marL="214308" indent="-214308">
              <a:buFont typeface="Arial" charset="0"/>
              <a:buChar char="•"/>
            </a:pPr>
            <a:r>
              <a:rPr lang="nl-NL" sz="2800" dirty="0">
                <a:solidFill>
                  <a:schemeClr val="bg2">
                    <a:lumMod val="10000"/>
                  </a:schemeClr>
                </a:solidFill>
                <a:latin typeface="+mn-lt"/>
              </a:rPr>
              <a:t>The </a:t>
            </a:r>
            <a:r>
              <a:rPr lang="nl-NL" sz="2800" dirty="0" err="1">
                <a:solidFill>
                  <a:schemeClr val="bg2">
                    <a:lumMod val="10000"/>
                  </a:schemeClr>
                </a:solidFill>
                <a:latin typeface="+mn-lt"/>
              </a:rPr>
              <a:t>associated</a:t>
            </a:r>
            <a:r>
              <a:rPr lang="nl-NL" sz="2800" dirty="0">
                <a:solidFill>
                  <a:schemeClr val="bg2">
                    <a:lumMod val="10000"/>
                  </a:schemeClr>
                </a:solidFill>
                <a:latin typeface="+mn-lt"/>
              </a:rPr>
              <a:t> </a:t>
            </a:r>
            <a:r>
              <a:rPr lang="nl-NL" sz="2800" b="1" dirty="0">
                <a:solidFill>
                  <a:schemeClr val="bg2">
                    <a:lumMod val="10000"/>
                  </a:schemeClr>
                </a:solidFill>
                <a:latin typeface="+mn-lt"/>
              </a:rPr>
              <a:t>metadata</a:t>
            </a:r>
            <a:r>
              <a:rPr lang="nl-NL" sz="2800" dirty="0">
                <a:solidFill>
                  <a:schemeClr val="bg2">
                    <a:lumMod val="10000"/>
                  </a:schemeClr>
                </a:solidFill>
                <a:latin typeface="+mn-lt"/>
              </a:rPr>
              <a:t>: the </a:t>
            </a:r>
            <a:r>
              <a:rPr lang="nl-NL" sz="2800" dirty="0" err="1">
                <a:solidFill>
                  <a:schemeClr val="bg2">
                    <a:lumMod val="10000"/>
                  </a:schemeClr>
                </a:solidFill>
                <a:latin typeface="+mn-lt"/>
              </a:rPr>
              <a:t>dataset’s</a:t>
            </a:r>
            <a:r>
              <a:rPr lang="nl-NL" sz="2800" dirty="0">
                <a:solidFill>
                  <a:schemeClr val="bg2">
                    <a:lumMod val="10000"/>
                  </a:schemeClr>
                </a:solidFill>
                <a:latin typeface="+mn-lt"/>
              </a:rPr>
              <a:t> </a:t>
            </a:r>
            <a:r>
              <a:rPr lang="nl-NL" sz="2800" dirty="0" err="1">
                <a:solidFill>
                  <a:schemeClr val="bg2">
                    <a:lumMod val="10000"/>
                  </a:schemeClr>
                </a:solidFill>
                <a:latin typeface="+mn-lt"/>
              </a:rPr>
              <a:t>creator</a:t>
            </a:r>
            <a:r>
              <a:rPr lang="nl-NL" sz="2800" dirty="0">
                <a:solidFill>
                  <a:schemeClr val="bg2">
                    <a:lumMod val="10000"/>
                  </a:schemeClr>
                </a:solidFill>
                <a:latin typeface="+mn-lt"/>
              </a:rPr>
              <a:t>, </a:t>
            </a:r>
            <a:r>
              <a:rPr lang="nl-NL" sz="2800" dirty="0" err="1">
                <a:solidFill>
                  <a:schemeClr val="bg2">
                    <a:lumMod val="10000"/>
                  </a:schemeClr>
                </a:solidFill>
                <a:latin typeface="+mn-lt"/>
              </a:rPr>
              <a:t>title</a:t>
            </a:r>
            <a:r>
              <a:rPr lang="nl-NL" sz="2800" dirty="0">
                <a:solidFill>
                  <a:schemeClr val="bg2">
                    <a:lumMod val="10000"/>
                  </a:schemeClr>
                </a:solidFill>
                <a:latin typeface="+mn-lt"/>
              </a:rPr>
              <a:t>, </a:t>
            </a:r>
            <a:r>
              <a:rPr lang="nl-NL" sz="2800" dirty="0" err="1">
                <a:solidFill>
                  <a:schemeClr val="bg2">
                    <a:lumMod val="10000"/>
                  </a:schemeClr>
                </a:solidFill>
                <a:latin typeface="+mn-lt"/>
              </a:rPr>
              <a:t>year</a:t>
            </a:r>
            <a:r>
              <a:rPr lang="nl-NL" sz="2800" dirty="0">
                <a:solidFill>
                  <a:schemeClr val="bg2">
                    <a:lumMod val="10000"/>
                  </a:schemeClr>
                </a:solidFill>
                <a:latin typeface="+mn-lt"/>
              </a:rPr>
              <a:t> of </a:t>
            </a:r>
            <a:r>
              <a:rPr lang="nl-NL" sz="2800" dirty="0" err="1">
                <a:solidFill>
                  <a:schemeClr val="bg2">
                    <a:lumMod val="10000"/>
                  </a:schemeClr>
                </a:solidFill>
                <a:latin typeface="+mn-lt"/>
              </a:rPr>
              <a:t>publication</a:t>
            </a:r>
            <a:r>
              <a:rPr lang="nl-NL" sz="2800" dirty="0">
                <a:solidFill>
                  <a:schemeClr val="bg2">
                    <a:lumMod val="10000"/>
                  </a:schemeClr>
                </a:solidFill>
                <a:latin typeface="+mn-lt"/>
              </a:rPr>
              <a:t>, repository, </a:t>
            </a:r>
            <a:r>
              <a:rPr lang="nl-NL" sz="2800" dirty="0" err="1">
                <a:solidFill>
                  <a:schemeClr val="bg2">
                    <a:lumMod val="10000"/>
                  </a:schemeClr>
                </a:solidFill>
                <a:latin typeface="+mn-lt"/>
              </a:rPr>
              <a:t>identifier</a:t>
            </a:r>
            <a:r>
              <a:rPr lang="nl-NL" sz="2800" dirty="0">
                <a:solidFill>
                  <a:schemeClr val="bg2">
                    <a:lumMod val="10000"/>
                  </a:schemeClr>
                </a:solidFill>
                <a:latin typeface="+mn-lt"/>
              </a:rPr>
              <a:t> etc.</a:t>
            </a:r>
          </a:p>
          <a:p>
            <a:pPr lvl="1"/>
            <a:r>
              <a:rPr lang="nl-NL" sz="2800" dirty="0">
                <a:solidFill>
                  <a:schemeClr val="bg2">
                    <a:lumMod val="10000"/>
                  </a:schemeClr>
                </a:solidFill>
                <a:latin typeface="+mn-lt"/>
              </a:rPr>
              <a:t>Follow a metadata standard in </a:t>
            </a:r>
            <a:r>
              <a:rPr lang="nl-NL" sz="2800" dirty="0" err="1">
                <a:solidFill>
                  <a:schemeClr val="bg2">
                    <a:lumMod val="10000"/>
                  </a:schemeClr>
                </a:solidFill>
                <a:latin typeface="+mn-lt"/>
              </a:rPr>
              <a:t>your</a:t>
            </a:r>
            <a:r>
              <a:rPr lang="nl-NL" sz="2800" dirty="0">
                <a:solidFill>
                  <a:schemeClr val="bg2">
                    <a:lumMod val="10000"/>
                  </a:schemeClr>
                </a:solidFill>
                <a:latin typeface="+mn-lt"/>
              </a:rPr>
              <a:t> line of </a:t>
            </a:r>
            <a:r>
              <a:rPr lang="nl-NL" sz="2800" dirty="0" err="1">
                <a:solidFill>
                  <a:schemeClr val="bg2">
                    <a:lumMod val="10000"/>
                  </a:schemeClr>
                </a:solidFill>
                <a:latin typeface="+mn-lt"/>
              </a:rPr>
              <a:t>work</a:t>
            </a:r>
            <a:r>
              <a:rPr lang="nl-NL" sz="2800" dirty="0">
                <a:solidFill>
                  <a:schemeClr val="bg2">
                    <a:lumMod val="10000"/>
                  </a:schemeClr>
                </a:solidFill>
                <a:latin typeface="+mn-lt"/>
              </a:rPr>
              <a:t>, or a </a:t>
            </a:r>
            <a:r>
              <a:rPr lang="nl-NL" sz="2800" dirty="0" err="1">
                <a:solidFill>
                  <a:schemeClr val="bg2">
                    <a:lumMod val="10000"/>
                  </a:schemeClr>
                </a:solidFill>
                <a:latin typeface="+mn-lt"/>
              </a:rPr>
              <a:t>generic</a:t>
            </a:r>
            <a:r>
              <a:rPr lang="nl-NL" sz="2800" dirty="0">
                <a:solidFill>
                  <a:schemeClr val="bg2">
                    <a:lumMod val="10000"/>
                  </a:schemeClr>
                </a:solidFill>
                <a:latin typeface="+mn-lt"/>
              </a:rPr>
              <a:t> standard, e.g. Dublin </a:t>
            </a:r>
            <a:r>
              <a:rPr lang="nl-NL" sz="2800" dirty="0" err="1">
                <a:solidFill>
                  <a:schemeClr val="bg2">
                    <a:lumMod val="10000"/>
                  </a:schemeClr>
                </a:solidFill>
                <a:latin typeface="+mn-lt"/>
              </a:rPr>
              <a:t>Core</a:t>
            </a:r>
            <a:r>
              <a:rPr lang="nl-NL" sz="2800" dirty="0">
                <a:solidFill>
                  <a:schemeClr val="bg2">
                    <a:lumMod val="10000"/>
                  </a:schemeClr>
                </a:solidFill>
                <a:latin typeface="+mn-lt"/>
              </a:rPr>
              <a:t> or </a:t>
            </a:r>
            <a:r>
              <a:rPr lang="nl-NL" sz="2800" dirty="0" err="1">
                <a:solidFill>
                  <a:schemeClr val="bg2">
                    <a:lumMod val="10000"/>
                  </a:schemeClr>
                </a:solidFill>
                <a:latin typeface="+mn-lt"/>
              </a:rPr>
              <a:t>DataCite</a:t>
            </a:r>
            <a:r>
              <a:rPr lang="nl-NL" sz="2800" dirty="0">
                <a:solidFill>
                  <a:schemeClr val="bg2">
                    <a:lumMod val="10000"/>
                  </a:schemeClr>
                </a:solidFill>
                <a:latin typeface="+mn-lt"/>
              </a:rPr>
              <a:t>, and be FAIR.</a:t>
            </a:r>
          </a:p>
          <a:p>
            <a:pPr lvl="1"/>
            <a:r>
              <a:rPr lang="nl-NL" sz="2800" dirty="0">
                <a:solidFill>
                  <a:schemeClr val="bg2">
                    <a:lumMod val="10000"/>
                  </a:schemeClr>
                </a:solidFill>
                <a:latin typeface="+mn-lt"/>
              </a:rPr>
              <a:t>The repository will assign a persistent ID to the dataset: important for discovering and citing the data. </a:t>
            </a:r>
          </a:p>
        </p:txBody>
      </p:sp>
    </p:spTree>
    <p:extLst>
      <p:ext uri="{BB962C8B-B14F-4D97-AF65-F5344CB8AC3E}">
        <p14:creationId xmlns:p14="http://schemas.microsoft.com/office/powerpoint/2010/main" val="622774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321548" y="684935"/>
            <a:ext cx="8922936" cy="650875"/>
          </a:xfrm>
        </p:spPr>
        <p:txBody>
          <a:bodyPr vert="horz" lIns="68580" tIns="34290" rIns="68580" bIns="34290" rtlCol="0" anchor="ctr">
            <a:noAutofit/>
          </a:bodyPr>
          <a:lstStyle/>
          <a:p>
            <a:r>
              <a:rPr lang="nl-NL" sz="3600" b="1" dirty="0"/>
              <a:t>What should be preserved and shared</a:t>
            </a:r>
            <a:r>
              <a:rPr lang="nl-NL" sz="3600" b="1" dirty="0" smtClean="0"/>
              <a:t>? (2)</a:t>
            </a:r>
            <a:endParaRPr lang="nl-NL" dirty="0">
              <a:latin typeface="Trebuchet MS" panose="020B0603020202020204" pitchFamily="34" charset="0"/>
            </a:endParaRPr>
          </a:p>
        </p:txBody>
      </p:sp>
      <p:sp>
        <p:nvSpPr>
          <p:cNvPr id="3" name="Tijdelijke aanduiding voor tekst 2"/>
          <p:cNvSpPr>
            <a:spLocks noGrp="1"/>
          </p:cNvSpPr>
          <p:nvPr>
            <p:ph idx="4294967295"/>
          </p:nvPr>
        </p:nvSpPr>
        <p:spPr>
          <a:xfrm>
            <a:off x="321548" y="1701223"/>
            <a:ext cx="8229600" cy="3394075"/>
          </a:xfrm>
        </p:spPr>
        <p:txBody>
          <a:bodyPr>
            <a:noAutofit/>
          </a:bodyPr>
          <a:lstStyle/>
          <a:p>
            <a:pPr marL="214308" indent="-214308">
              <a:buFont typeface="Arial" charset="0"/>
              <a:buChar char="•"/>
            </a:pPr>
            <a:r>
              <a:rPr lang="nl-NL" sz="2800" b="1" dirty="0">
                <a:solidFill>
                  <a:schemeClr val="bg2">
                    <a:lumMod val="10000"/>
                  </a:schemeClr>
                </a:solidFill>
                <a:latin typeface="+mn-lt"/>
              </a:rPr>
              <a:t>Documentation</a:t>
            </a:r>
            <a:r>
              <a:rPr lang="nl-NL" sz="2800" dirty="0">
                <a:solidFill>
                  <a:schemeClr val="bg2">
                    <a:lumMod val="10000"/>
                  </a:schemeClr>
                </a:solidFill>
                <a:latin typeface="+mn-lt"/>
              </a:rPr>
              <a:t>: code books, lab journals, informed consent forms – domain-dependent, and important for understanding the data and combining them with other data sources.</a:t>
            </a:r>
          </a:p>
          <a:p>
            <a:pPr marL="214308" indent="-214308">
              <a:buFont typeface="Arial" charset="0"/>
              <a:buChar char="•"/>
            </a:pPr>
            <a:r>
              <a:rPr lang="nl-NL" sz="2800" b="1" dirty="0">
                <a:solidFill>
                  <a:schemeClr val="bg2">
                    <a:lumMod val="10000"/>
                  </a:schemeClr>
                </a:solidFill>
                <a:latin typeface="+mn-lt"/>
              </a:rPr>
              <a:t>Software</a:t>
            </a:r>
            <a:r>
              <a:rPr lang="nl-NL" sz="2800" dirty="0">
                <a:solidFill>
                  <a:schemeClr val="bg2">
                    <a:lumMod val="10000"/>
                  </a:schemeClr>
                </a:solidFill>
                <a:latin typeface="+mn-lt"/>
              </a:rPr>
              <a:t>, hardware, tools, syntax </a:t>
            </a:r>
            <a:r>
              <a:rPr lang="nl-NL" sz="2800" dirty="0" err="1">
                <a:solidFill>
                  <a:schemeClr val="bg2">
                    <a:lumMod val="10000"/>
                  </a:schemeClr>
                </a:solidFill>
                <a:latin typeface="+mn-lt"/>
              </a:rPr>
              <a:t>queries</a:t>
            </a:r>
            <a:r>
              <a:rPr lang="nl-NL" sz="2800" dirty="0">
                <a:solidFill>
                  <a:schemeClr val="bg2">
                    <a:lumMod val="10000"/>
                  </a:schemeClr>
                </a:solidFill>
                <a:latin typeface="+mn-lt"/>
              </a:rPr>
              <a:t>, machine </a:t>
            </a:r>
            <a:r>
              <a:rPr lang="nl-NL" sz="2800" dirty="0" err="1">
                <a:solidFill>
                  <a:schemeClr val="bg2">
                    <a:lumMod val="10000"/>
                  </a:schemeClr>
                </a:solidFill>
                <a:latin typeface="+mn-lt"/>
              </a:rPr>
              <a:t>configurations</a:t>
            </a:r>
            <a:r>
              <a:rPr lang="nl-NL" sz="2800" dirty="0">
                <a:solidFill>
                  <a:schemeClr val="bg2">
                    <a:lumMod val="10000"/>
                  </a:schemeClr>
                </a:solidFill>
                <a:latin typeface="+mn-lt"/>
              </a:rPr>
              <a:t> – domain-</a:t>
            </a:r>
            <a:r>
              <a:rPr lang="nl-NL" sz="2800" dirty="0" err="1">
                <a:solidFill>
                  <a:schemeClr val="bg2">
                    <a:lumMod val="10000"/>
                  </a:schemeClr>
                </a:solidFill>
                <a:latin typeface="+mn-lt"/>
              </a:rPr>
              <a:t>dependent</a:t>
            </a:r>
            <a:r>
              <a:rPr lang="nl-NL" sz="2800" dirty="0">
                <a:solidFill>
                  <a:schemeClr val="bg2">
                    <a:lumMod val="10000"/>
                  </a:schemeClr>
                </a:solidFill>
                <a:latin typeface="+mn-lt"/>
              </a:rPr>
              <a:t>, </a:t>
            </a:r>
            <a:r>
              <a:rPr lang="nl-NL" sz="2800" dirty="0" err="1">
                <a:solidFill>
                  <a:schemeClr val="bg2">
                    <a:lumMod val="10000"/>
                  </a:schemeClr>
                </a:solidFill>
                <a:latin typeface="+mn-lt"/>
              </a:rPr>
              <a:t>and</a:t>
            </a:r>
            <a:r>
              <a:rPr lang="nl-NL" sz="2800" dirty="0">
                <a:solidFill>
                  <a:schemeClr val="bg2">
                    <a:lumMod val="10000"/>
                  </a:schemeClr>
                </a:solidFill>
                <a:latin typeface="+mn-lt"/>
              </a:rPr>
              <a:t> important </a:t>
            </a:r>
            <a:r>
              <a:rPr lang="nl-NL" sz="2800" dirty="0" err="1">
                <a:solidFill>
                  <a:schemeClr val="bg2">
                    <a:lumMod val="10000"/>
                  </a:schemeClr>
                </a:solidFill>
                <a:latin typeface="+mn-lt"/>
              </a:rPr>
              <a:t>for</a:t>
            </a:r>
            <a:r>
              <a:rPr lang="nl-NL" sz="2800" dirty="0">
                <a:solidFill>
                  <a:schemeClr val="bg2">
                    <a:lumMod val="10000"/>
                  </a:schemeClr>
                </a:solidFill>
                <a:latin typeface="+mn-lt"/>
              </a:rPr>
              <a:t> </a:t>
            </a:r>
            <a:r>
              <a:rPr lang="nl-NL" sz="2800" dirty="0" err="1">
                <a:solidFill>
                  <a:schemeClr val="bg2">
                    <a:lumMod val="10000"/>
                  </a:schemeClr>
                </a:solidFill>
                <a:latin typeface="+mn-lt"/>
              </a:rPr>
              <a:t>using</a:t>
            </a:r>
            <a:r>
              <a:rPr lang="nl-NL" sz="2800" dirty="0">
                <a:solidFill>
                  <a:schemeClr val="bg2">
                    <a:lumMod val="10000"/>
                  </a:schemeClr>
                </a:solidFill>
                <a:latin typeface="+mn-lt"/>
              </a:rPr>
              <a:t> the data. (</a:t>
            </a:r>
            <a:r>
              <a:rPr lang="nl-NL" sz="2800" dirty="0" err="1">
                <a:solidFill>
                  <a:schemeClr val="bg2">
                    <a:lumMod val="10000"/>
                  </a:schemeClr>
                </a:solidFill>
                <a:latin typeface="+mn-lt"/>
              </a:rPr>
              <a:t>Alternative</a:t>
            </a:r>
            <a:r>
              <a:rPr lang="nl-NL" sz="2800" dirty="0">
                <a:solidFill>
                  <a:schemeClr val="bg2">
                    <a:lumMod val="10000"/>
                  </a:schemeClr>
                </a:solidFill>
                <a:latin typeface="+mn-lt"/>
              </a:rPr>
              <a:t>: information </a:t>
            </a:r>
            <a:r>
              <a:rPr lang="nl-NL" sz="2800" dirty="0" err="1">
                <a:solidFill>
                  <a:schemeClr val="bg2">
                    <a:lumMod val="10000"/>
                  </a:schemeClr>
                </a:solidFill>
                <a:latin typeface="+mn-lt"/>
              </a:rPr>
              <a:t>about</a:t>
            </a:r>
            <a:r>
              <a:rPr lang="nl-NL" sz="2800" dirty="0">
                <a:solidFill>
                  <a:schemeClr val="bg2">
                    <a:lumMod val="10000"/>
                  </a:schemeClr>
                </a:solidFill>
                <a:latin typeface="+mn-lt"/>
              </a:rPr>
              <a:t> the software etc.)</a:t>
            </a:r>
          </a:p>
          <a:p>
            <a:pPr indent="0"/>
            <a:r>
              <a:rPr lang="nl-NL" sz="2800" dirty="0" err="1">
                <a:solidFill>
                  <a:schemeClr val="bg2">
                    <a:lumMod val="10000"/>
                  </a:schemeClr>
                </a:solidFill>
                <a:latin typeface="+mn-lt"/>
              </a:rPr>
              <a:t>Basically</a:t>
            </a:r>
            <a:r>
              <a:rPr lang="nl-NL" sz="2800" dirty="0">
                <a:solidFill>
                  <a:schemeClr val="bg2">
                    <a:lumMod val="10000"/>
                  </a:schemeClr>
                </a:solidFill>
                <a:latin typeface="+mn-lt"/>
              </a:rPr>
              <a:t>, </a:t>
            </a:r>
            <a:r>
              <a:rPr lang="nl-NL" sz="2800" dirty="0" err="1">
                <a:solidFill>
                  <a:schemeClr val="bg2">
                    <a:lumMod val="10000"/>
                  </a:schemeClr>
                </a:solidFill>
                <a:latin typeface="+mn-lt"/>
              </a:rPr>
              <a:t>everything</a:t>
            </a:r>
            <a:r>
              <a:rPr lang="nl-NL" sz="2800" dirty="0">
                <a:solidFill>
                  <a:schemeClr val="bg2">
                    <a:lumMod val="10000"/>
                  </a:schemeClr>
                </a:solidFill>
                <a:latin typeface="+mn-lt"/>
              </a:rPr>
              <a:t> </a:t>
            </a:r>
            <a:r>
              <a:rPr lang="nl-NL" sz="2800" dirty="0" err="1">
                <a:solidFill>
                  <a:schemeClr val="bg2">
                    <a:lumMod val="10000"/>
                  </a:schemeClr>
                </a:solidFill>
                <a:latin typeface="+mn-lt"/>
              </a:rPr>
              <a:t>that</a:t>
            </a:r>
            <a:r>
              <a:rPr lang="nl-NL" sz="2800" dirty="0">
                <a:solidFill>
                  <a:schemeClr val="bg2">
                    <a:lumMod val="10000"/>
                  </a:schemeClr>
                </a:solidFill>
                <a:latin typeface="+mn-lt"/>
              </a:rPr>
              <a:t> is </a:t>
            </a:r>
            <a:r>
              <a:rPr lang="nl-NL" sz="2800" dirty="0" err="1">
                <a:solidFill>
                  <a:schemeClr val="bg2">
                    <a:lumMod val="10000"/>
                  </a:schemeClr>
                </a:solidFill>
                <a:latin typeface="+mn-lt"/>
              </a:rPr>
              <a:t>needed</a:t>
            </a:r>
            <a:r>
              <a:rPr lang="nl-NL" sz="2800" dirty="0">
                <a:solidFill>
                  <a:schemeClr val="bg2">
                    <a:lumMod val="10000"/>
                  </a:schemeClr>
                </a:solidFill>
                <a:latin typeface="+mn-lt"/>
              </a:rPr>
              <a:t> </a:t>
            </a:r>
            <a:r>
              <a:rPr lang="nl-NL" sz="2800" dirty="0" err="1">
                <a:solidFill>
                  <a:schemeClr val="bg2">
                    <a:lumMod val="10000"/>
                  </a:schemeClr>
                </a:solidFill>
                <a:latin typeface="+mn-lt"/>
              </a:rPr>
              <a:t>to</a:t>
            </a:r>
            <a:r>
              <a:rPr lang="nl-NL" sz="2800" dirty="0">
                <a:solidFill>
                  <a:schemeClr val="bg2">
                    <a:lumMod val="10000"/>
                  </a:schemeClr>
                </a:solidFill>
                <a:latin typeface="+mn-lt"/>
              </a:rPr>
              <a:t> </a:t>
            </a:r>
            <a:r>
              <a:rPr lang="nl-NL" sz="2800" dirty="0" err="1">
                <a:solidFill>
                  <a:schemeClr val="bg2">
                    <a:lumMod val="10000"/>
                  </a:schemeClr>
                </a:solidFill>
                <a:latin typeface="+mn-lt"/>
              </a:rPr>
              <a:t>replicate</a:t>
            </a:r>
            <a:r>
              <a:rPr lang="nl-NL" sz="2800" dirty="0">
                <a:solidFill>
                  <a:schemeClr val="bg2">
                    <a:lumMod val="10000"/>
                  </a:schemeClr>
                </a:solidFill>
                <a:latin typeface="+mn-lt"/>
              </a:rPr>
              <a:t> a </a:t>
            </a:r>
            <a:r>
              <a:rPr lang="nl-NL" sz="2800" dirty="0" err="1">
                <a:solidFill>
                  <a:schemeClr val="bg2">
                    <a:lumMod val="10000"/>
                  </a:schemeClr>
                </a:solidFill>
                <a:latin typeface="+mn-lt"/>
              </a:rPr>
              <a:t>study</a:t>
            </a:r>
            <a:r>
              <a:rPr lang="nl-NL" sz="2800" dirty="0">
                <a:solidFill>
                  <a:schemeClr val="bg2">
                    <a:lumMod val="10000"/>
                  </a:schemeClr>
                </a:solidFill>
                <a:latin typeface="+mn-lt"/>
              </a:rPr>
              <a:t> </a:t>
            </a:r>
            <a:r>
              <a:rPr lang="nl-NL" sz="2800" dirty="0" err="1">
                <a:solidFill>
                  <a:schemeClr val="bg2">
                    <a:lumMod val="10000"/>
                  </a:schemeClr>
                </a:solidFill>
                <a:latin typeface="+mn-lt"/>
              </a:rPr>
              <a:t>should</a:t>
            </a:r>
            <a:r>
              <a:rPr lang="nl-NL" sz="2800" dirty="0">
                <a:solidFill>
                  <a:schemeClr val="bg2">
                    <a:lumMod val="10000"/>
                  </a:schemeClr>
                </a:solidFill>
                <a:latin typeface="+mn-lt"/>
              </a:rPr>
              <a:t> </a:t>
            </a:r>
            <a:r>
              <a:rPr lang="nl-NL" sz="2800" dirty="0" err="1">
                <a:solidFill>
                  <a:schemeClr val="bg2">
                    <a:lumMod val="10000"/>
                  </a:schemeClr>
                </a:solidFill>
                <a:latin typeface="+mn-lt"/>
              </a:rPr>
              <a:t>be</a:t>
            </a:r>
            <a:r>
              <a:rPr lang="nl-NL" sz="2800" dirty="0">
                <a:solidFill>
                  <a:schemeClr val="bg2">
                    <a:lumMod val="10000"/>
                  </a:schemeClr>
                </a:solidFill>
                <a:latin typeface="+mn-lt"/>
              </a:rPr>
              <a:t> </a:t>
            </a:r>
            <a:r>
              <a:rPr lang="nl-NL" sz="2800" dirty="0" err="1">
                <a:solidFill>
                  <a:schemeClr val="bg2">
                    <a:lumMod val="10000"/>
                  </a:schemeClr>
                </a:solidFill>
                <a:latin typeface="+mn-lt"/>
              </a:rPr>
              <a:t>available</a:t>
            </a:r>
            <a:r>
              <a:rPr lang="nl-NL" sz="2800" dirty="0">
                <a:solidFill>
                  <a:schemeClr val="bg2">
                    <a:lumMod val="10000"/>
                  </a:schemeClr>
                </a:solidFill>
                <a:latin typeface="+mn-lt"/>
              </a:rPr>
              <a:t>. Plus everything that is potentially useful for others.</a:t>
            </a:r>
          </a:p>
        </p:txBody>
      </p:sp>
    </p:spTree>
    <p:extLst>
      <p:ext uri="{BB962C8B-B14F-4D97-AF65-F5344CB8AC3E}">
        <p14:creationId xmlns:p14="http://schemas.microsoft.com/office/powerpoint/2010/main" val="1841420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4" name="Title 1"/>
          <p:cNvSpPr>
            <a:spLocks noGrp="1"/>
          </p:cNvSpPr>
          <p:nvPr>
            <p:ph type="title"/>
          </p:nvPr>
        </p:nvSpPr>
        <p:spPr>
          <a:xfrm>
            <a:off x="344626" y="733647"/>
            <a:ext cx="8363272" cy="923330"/>
          </a:xfrm>
        </p:spPr>
        <p:txBody>
          <a:bodyPr>
            <a:noAutofit/>
          </a:bodyPr>
          <a:lstStyle/>
          <a:p>
            <a:r>
              <a:rPr lang="en-GB" sz="4400" b="1" dirty="0">
                <a:latin typeface="+mj-lt"/>
              </a:rPr>
              <a:t>Tip – </a:t>
            </a:r>
            <a:r>
              <a:rPr lang="en-GB" sz="4400" b="1" dirty="0" smtClean="0">
                <a:latin typeface="+mj-lt"/>
              </a:rPr>
              <a:t>link </a:t>
            </a:r>
            <a:r>
              <a:rPr lang="en-GB" sz="4400" b="1" dirty="0">
                <a:latin typeface="+mj-lt"/>
              </a:rPr>
              <a:t>data to other outputs for context (reuse)</a:t>
            </a:r>
          </a:p>
        </p:txBody>
      </p:sp>
      <p:pic>
        <p:nvPicPr>
          <p:cNvPr id="3" name="Picture 2"/>
          <p:cNvPicPr>
            <a:picLocks noChangeAspect="1"/>
          </p:cNvPicPr>
          <p:nvPr/>
        </p:nvPicPr>
        <p:blipFill>
          <a:blip r:embed="rId2"/>
          <a:stretch>
            <a:fillRect/>
          </a:stretch>
        </p:blipFill>
        <p:spPr>
          <a:xfrm flipH="1">
            <a:off x="344623" y="2664009"/>
            <a:ext cx="2596430" cy="1745902"/>
          </a:xfrm>
          <a:prstGeom prst="rect">
            <a:avLst/>
          </a:prstGeom>
        </p:spPr>
      </p:pic>
      <p:sp>
        <p:nvSpPr>
          <p:cNvPr id="4" name="Rectangle 3"/>
          <p:cNvSpPr/>
          <p:nvPr/>
        </p:nvSpPr>
        <p:spPr>
          <a:xfrm>
            <a:off x="372358" y="4455442"/>
            <a:ext cx="2471208" cy="1384995"/>
          </a:xfrm>
          <a:prstGeom prst="rect">
            <a:avLst/>
          </a:prstGeom>
        </p:spPr>
        <p:txBody>
          <a:bodyPr wrap="square">
            <a:spAutoFit/>
          </a:bodyPr>
          <a:lstStyle/>
          <a:p>
            <a:pPr algn="ctr" defTabSz="457189" fontAlgn="base">
              <a:spcBef>
                <a:spcPct val="0"/>
              </a:spcBef>
              <a:spcAft>
                <a:spcPct val="0"/>
              </a:spcAft>
            </a:pPr>
            <a:r>
              <a:rPr lang="en-GB" sz="2800" dirty="0">
                <a:solidFill>
                  <a:srgbClr val="545454"/>
                </a:solidFill>
              </a:rPr>
              <a:t>To support validation and facilitate reuse</a:t>
            </a:r>
          </a:p>
        </p:txBody>
      </p:sp>
      <p:pic>
        <p:nvPicPr>
          <p:cNvPr id="5" name="Picture 4"/>
          <p:cNvPicPr>
            <a:picLocks noChangeAspect="1"/>
          </p:cNvPicPr>
          <p:nvPr/>
        </p:nvPicPr>
        <p:blipFill>
          <a:blip r:embed="rId3"/>
          <a:stretch>
            <a:fillRect/>
          </a:stretch>
        </p:blipFill>
        <p:spPr>
          <a:xfrm>
            <a:off x="3262574" y="2664009"/>
            <a:ext cx="2618853" cy="1745902"/>
          </a:xfrm>
          <a:prstGeom prst="rect">
            <a:avLst/>
          </a:prstGeom>
        </p:spPr>
      </p:pic>
      <p:sp>
        <p:nvSpPr>
          <p:cNvPr id="6" name="Rectangle 5"/>
          <p:cNvSpPr/>
          <p:nvPr/>
        </p:nvSpPr>
        <p:spPr>
          <a:xfrm>
            <a:off x="774491" y="2080844"/>
            <a:ext cx="1736694" cy="523220"/>
          </a:xfrm>
          <a:prstGeom prst="rect">
            <a:avLst/>
          </a:prstGeom>
        </p:spPr>
        <p:txBody>
          <a:bodyPr wrap="none">
            <a:spAutoFit/>
          </a:bodyPr>
          <a:lstStyle/>
          <a:p>
            <a:pPr defTabSz="457189" fontAlgn="base">
              <a:spcBef>
                <a:spcPct val="0"/>
              </a:spcBef>
              <a:spcAft>
                <a:spcPct val="0"/>
              </a:spcAft>
            </a:pPr>
            <a:r>
              <a:rPr lang="en-GB" sz="2800" dirty="0">
                <a:solidFill>
                  <a:srgbClr val="545454"/>
                </a:solidFill>
              </a:rPr>
              <a:t>Open Data</a:t>
            </a:r>
          </a:p>
        </p:txBody>
      </p:sp>
      <p:sp>
        <p:nvSpPr>
          <p:cNvPr id="10" name="Rectangle 9"/>
          <p:cNvSpPr/>
          <p:nvPr/>
        </p:nvSpPr>
        <p:spPr>
          <a:xfrm>
            <a:off x="3701293" y="2140321"/>
            <a:ext cx="1806905" cy="523220"/>
          </a:xfrm>
          <a:prstGeom prst="rect">
            <a:avLst/>
          </a:prstGeom>
        </p:spPr>
        <p:txBody>
          <a:bodyPr wrap="none">
            <a:spAutoFit/>
          </a:bodyPr>
          <a:lstStyle/>
          <a:p>
            <a:pPr defTabSz="457189" fontAlgn="base">
              <a:spcBef>
                <a:spcPct val="0"/>
              </a:spcBef>
              <a:spcAft>
                <a:spcPct val="0"/>
              </a:spcAft>
            </a:pPr>
            <a:r>
              <a:rPr lang="en-GB" sz="2800" dirty="0">
                <a:solidFill>
                  <a:srgbClr val="545454"/>
                </a:solidFill>
              </a:rPr>
              <a:t>Open Code</a:t>
            </a:r>
          </a:p>
        </p:txBody>
      </p:sp>
      <p:sp>
        <p:nvSpPr>
          <p:cNvPr id="7" name="Rectangle 6"/>
          <p:cNvSpPr/>
          <p:nvPr/>
        </p:nvSpPr>
        <p:spPr>
          <a:xfrm>
            <a:off x="3156409" y="4418425"/>
            <a:ext cx="2831180" cy="1384995"/>
          </a:xfrm>
          <a:prstGeom prst="rect">
            <a:avLst/>
          </a:prstGeom>
        </p:spPr>
        <p:txBody>
          <a:bodyPr wrap="square">
            <a:spAutoFit/>
          </a:bodyPr>
          <a:lstStyle/>
          <a:p>
            <a:pPr algn="ctr" defTabSz="457189" fontAlgn="base">
              <a:spcBef>
                <a:spcPct val="0"/>
              </a:spcBef>
              <a:spcAft>
                <a:spcPct val="0"/>
              </a:spcAft>
            </a:pPr>
            <a:r>
              <a:rPr lang="en-GB" sz="2800" dirty="0">
                <a:solidFill>
                  <a:srgbClr val="545454"/>
                </a:solidFill>
              </a:rPr>
              <a:t>Software created to analyse and/or visualise the data</a:t>
            </a:r>
          </a:p>
        </p:txBody>
      </p:sp>
      <p:pic>
        <p:nvPicPr>
          <p:cNvPr id="8" name="Picture 7"/>
          <p:cNvPicPr>
            <a:picLocks noChangeAspect="1"/>
          </p:cNvPicPr>
          <p:nvPr/>
        </p:nvPicPr>
        <p:blipFill>
          <a:blip r:embed="rId4"/>
          <a:stretch>
            <a:fillRect/>
          </a:stretch>
        </p:blipFill>
        <p:spPr>
          <a:xfrm>
            <a:off x="6085386" y="2664009"/>
            <a:ext cx="2622512" cy="1737271"/>
          </a:xfrm>
          <a:prstGeom prst="rect">
            <a:avLst/>
          </a:prstGeom>
          <a:ln>
            <a:solidFill>
              <a:schemeClr val="tx1"/>
            </a:solidFill>
          </a:ln>
        </p:spPr>
      </p:pic>
      <p:sp>
        <p:nvSpPr>
          <p:cNvPr id="13" name="Rectangle 12"/>
          <p:cNvSpPr/>
          <p:nvPr/>
        </p:nvSpPr>
        <p:spPr>
          <a:xfrm>
            <a:off x="6085386" y="2111892"/>
            <a:ext cx="2614434" cy="523220"/>
          </a:xfrm>
          <a:prstGeom prst="rect">
            <a:avLst/>
          </a:prstGeom>
        </p:spPr>
        <p:txBody>
          <a:bodyPr wrap="none">
            <a:spAutoFit/>
          </a:bodyPr>
          <a:lstStyle/>
          <a:p>
            <a:pPr defTabSz="457189" fontAlgn="base">
              <a:spcBef>
                <a:spcPct val="0"/>
              </a:spcBef>
              <a:spcAft>
                <a:spcPct val="0"/>
              </a:spcAft>
            </a:pPr>
            <a:r>
              <a:rPr lang="en-GB" sz="2800" dirty="0">
                <a:solidFill>
                  <a:srgbClr val="545454"/>
                </a:solidFill>
              </a:rPr>
              <a:t>Open Workflows</a:t>
            </a:r>
          </a:p>
        </p:txBody>
      </p:sp>
      <p:sp>
        <p:nvSpPr>
          <p:cNvPr id="14" name="Rectangle 13"/>
          <p:cNvSpPr/>
          <p:nvPr/>
        </p:nvSpPr>
        <p:spPr>
          <a:xfrm>
            <a:off x="6085386" y="4418425"/>
            <a:ext cx="2831180" cy="1384995"/>
          </a:xfrm>
          <a:prstGeom prst="rect">
            <a:avLst/>
          </a:prstGeom>
        </p:spPr>
        <p:txBody>
          <a:bodyPr wrap="square">
            <a:spAutoFit/>
          </a:bodyPr>
          <a:lstStyle/>
          <a:p>
            <a:pPr algn="ctr" defTabSz="457189" fontAlgn="base">
              <a:spcBef>
                <a:spcPct val="0"/>
              </a:spcBef>
              <a:spcAft>
                <a:spcPct val="0"/>
              </a:spcAft>
            </a:pPr>
            <a:r>
              <a:rPr lang="en-GB" sz="2800" dirty="0">
                <a:solidFill>
                  <a:srgbClr val="545454"/>
                </a:solidFill>
              </a:rPr>
              <a:t>What steps were taken and in what order?</a:t>
            </a:r>
          </a:p>
        </p:txBody>
      </p:sp>
    </p:spTree>
    <p:extLst>
      <p:ext uri="{BB962C8B-B14F-4D97-AF65-F5344CB8AC3E}">
        <p14:creationId xmlns:p14="http://schemas.microsoft.com/office/powerpoint/2010/main" val="34530274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4583"/>
            <a:ext cx="9144000" cy="5188833"/>
          </a:xfrm>
          <a:prstGeom prst="rect">
            <a:avLst/>
          </a:prstGeom>
        </p:spPr>
      </p:pic>
    </p:spTree>
    <p:extLst>
      <p:ext uri="{BB962C8B-B14F-4D97-AF65-F5344CB8AC3E}">
        <p14:creationId xmlns:p14="http://schemas.microsoft.com/office/powerpoint/2010/main" val="42584330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0370"/>
            <a:ext cx="9144000" cy="4697260"/>
          </a:xfrm>
          <a:prstGeom prst="rect">
            <a:avLst/>
          </a:prstGeom>
        </p:spPr>
      </p:pic>
    </p:spTree>
    <p:extLst>
      <p:ext uri="{BB962C8B-B14F-4D97-AF65-F5344CB8AC3E}">
        <p14:creationId xmlns:p14="http://schemas.microsoft.com/office/powerpoint/2010/main" val="6438464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6" name="Title 1048655"/>
          <p:cNvSpPr>
            <a:spLocks noGrp="1"/>
          </p:cNvSpPr>
          <p:nvPr>
            <p:ph type="title"/>
          </p:nvPr>
        </p:nvSpPr>
        <p:spPr>
          <a:xfrm>
            <a:off x="360218" y="154431"/>
            <a:ext cx="8312727" cy="1835944"/>
          </a:xfrm>
          <a:prstGeom prst="rect">
            <a:avLst/>
          </a:prstGeom>
          <a:noFill/>
          <a:ln>
            <a:noFill/>
          </a:ln>
        </p:spPr>
        <p:txBody>
          <a:bodyPr vert="horz" lIns="68580" tIns="34290" rIns="68580" bIns="34290" rtlCol="0" anchor="ctr">
            <a:normAutofit/>
          </a:bodyPr>
          <a:lstStyle>
            <a:lvl1pPr marL="0" indent="0" algn="ctr" eaLnBrk="1" fontAlgn="base" hangingPunct="1">
              <a:spcBef>
                <a:spcPct val="0"/>
              </a:spcBef>
              <a:spcAft>
                <a:spcPct val="0"/>
              </a:spcAft>
              <a:buFontTx/>
              <a:buNone/>
              <a:defRPr sz="4400" b="0">
                <a:solidFill>
                  <a:srgbClr val="000000"/>
                </a:solidFill>
                <a:latin typeface="Calibri Light" charset="0"/>
                <a:ea typeface="宋体" charset="0"/>
              </a:defRPr>
            </a:lvl1pPr>
            <a:lvl2pPr marL="0" indent="0" algn="ctr" eaLnBrk="1" fontAlgn="base" hangingPunct="1">
              <a:spcBef>
                <a:spcPct val="0"/>
              </a:spcBef>
              <a:spcAft>
                <a:spcPct val="0"/>
              </a:spcAft>
              <a:buFontTx/>
              <a:buNone/>
              <a:defRPr sz="4400" b="0">
                <a:solidFill>
                  <a:srgbClr val="000000"/>
                </a:solidFill>
                <a:latin typeface="Calibri" pitchFamily="34" charset="0"/>
                <a:ea typeface="宋体" charset="0"/>
              </a:defRPr>
            </a:lvl2pPr>
            <a:lvl3pPr marL="0" indent="0" algn="ctr" eaLnBrk="1" fontAlgn="base" hangingPunct="1">
              <a:spcBef>
                <a:spcPct val="0"/>
              </a:spcBef>
              <a:spcAft>
                <a:spcPct val="0"/>
              </a:spcAft>
              <a:buFontTx/>
              <a:buNone/>
              <a:defRPr sz="4400" b="0">
                <a:solidFill>
                  <a:srgbClr val="000000"/>
                </a:solidFill>
                <a:latin typeface="Calibri" pitchFamily="34" charset="0"/>
                <a:ea typeface="宋体" charset="0"/>
              </a:defRPr>
            </a:lvl3pPr>
            <a:lvl4pPr marL="0" indent="0" algn="ctr" eaLnBrk="1" fontAlgn="base" hangingPunct="1">
              <a:spcBef>
                <a:spcPct val="0"/>
              </a:spcBef>
              <a:spcAft>
                <a:spcPct val="0"/>
              </a:spcAft>
              <a:buFontTx/>
              <a:buNone/>
              <a:defRPr sz="4400" b="0">
                <a:solidFill>
                  <a:srgbClr val="000000"/>
                </a:solidFill>
                <a:latin typeface="Calibri" pitchFamily="34" charset="0"/>
                <a:ea typeface="宋体" charset="0"/>
              </a:defRPr>
            </a:lvl4pPr>
            <a:lvl5pPr marL="0" indent="0" algn="ctr" eaLnBrk="1" fontAlgn="base" hangingPunct="1">
              <a:spcBef>
                <a:spcPct val="0"/>
              </a:spcBef>
              <a:spcAft>
                <a:spcPct val="0"/>
              </a:spcAft>
              <a:buFontTx/>
              <a:buNone/>
              <a:defRPr sz="4400" b="0">
                <a:solidFill>
                  <a:srgbClr val="000000"/>
                </a:solidFill>
                <a:latin typeface="Calibri" pitchFamily="34" charset="0"/>
                <a:ea typeface="宋体" charset="0"/>
              </a:defRPr>
            </a:lvl5pPr>
          </a:lstStyle>
          <a:p>
            <a:pPr algn="l" latinLnBrk="1"/>
            <a:r>
              <a:rPr lang="en-GB" altLang="zh-CN" b="1" dirty="0">
                <a:solidFill>
                  <a:srgbClr val="ED7C00"/>
                </a:solidFill>
                <a:latin typeface="+mn-lt"/>
                <a:sym typeface="Arial" charset="0"/>
              </a:rPr>
              <a:t>Consider who else has a say about </a:t>
            </a:r>
            <a:r>
              <a:rPr lang="en-GB" altLang="zh-CN" b="1" dirty="0" smtClean="0">
                <a:solidFill>
                  <a:srgbClr val="ED7C00"/>
                </a:solidFill>
                <a:latin typeface="+mn-lt"/>
                <a:sym typeface="Arial" charset="0"/>
              </a:rPr>
              <a:t>sharing </a:t>
            </a:r>
            <a:r>
              <a:rPr lang="en-GB" altLang="zh-CN" b="1" dirty="0">
                <a:solidFill>
                  <a:srgbClr val="ED7C00"/>
                </a:solidFill>
                <a:latin typeface="+mn-lt"/>
                <a:sym typeface="Arial" charset="0"/>
              </a:rPr>
              <a:t>data</a:t>
            </a:r>
            <a:endParaRPr lang="zh-CN" altLang="en-US" b="1" dirty="0">
              <a:solidFill>
                <a:srgbClr val="ED7C00"/>
              </a:solidFill>
              <a:latin typeface="+mn-lt"/>
              <a:sym typeface="Arial" charset="0"/>
            </a:endParaRPr>
          </a:p>
        </p:txBody>
      </p:sp>
      <p:sp>
        <p:nvSpPr>
          <p:cNvPr id="1048657" name="Content Placeholder 1048656"/>
          <p:cNvSpPr>
            <a:spLocks noGrp="1"/>
          </p:cNvSpPr>
          <p:nvPr>
            <p:ph idx="1"/>
          </p:nvPr>
        </p:nvSpPr>
        <p:spPr>
          <a:xfrm>
            <a:off x="147442" y="1670709"/>
            <a:ext cx="8738278" cy="3680781"/>
          </a:xfrm>
          <a:prstGeom prst="rect">
            <a:avLst/>
          </a:prstGeom>
          <a:noFill/>
          <a:ln>
            <a:noFill/>
          </a:ln>
        </p:spPr>
        <p:txBody>
          <a:bodyPr vert="horz" wrap="square" lIns="68580" tIns="34290" rIns="68580" bIns="34290" numCol="1" anchor="t" anchorCtr="0" compatLnSpc="1">
            <a:prstTxWarp prst="textNoShape">
              <a:avLst/>
            </a:prstTxWarp>
          </a:bodyPr>
          <a:lstStyle>
            <a:lvl1pPr marL="342900" indent="-342900" algn="l" eaLnBrk="1" fontAlgn="base" hangingPunct="1">
              <a:spcBef>
                <a:spcPct val="20000"/>
              </a:spcBef>
              <a:spcAft>
                <a:spcPct val="0"/>
              </a:spcAft>
              <a:buFont typeface="Arial" pitchFamily="34" charset="0"/>
              <a:buChar char="•"/>
              <a:defRPr sz="3200" b="0">
                <a:solidFill>
                  <a:srgbClr val="000000"/>
                </a:solidFill>
                <a:latin typeface="Calibri" charset="0"/>
                <a:ea typeface="宋体" charset="0"/>
              </a:defRPr>
            </a:lvl1pPr>
            <a:lvl2pPr marL="742950" indent="-285750" algn="l" eaLnBrk="1" fontAlgn="base" hangingPunct="1">
              <a:spcBef>
                <a:spcPct val="20000"/>
              </a:spcBef>
              <a:spcAft>
                <a:spcPct val="0"/>
              </a:spcAft>
              <a:buFont typeface="Arial" pitchFamily="34" charset="0"/>
              <a:buChar char="–"/>
              <a:defRPr sz="2800" b="0">
                <a:solidFill>
                  <a:srgbClr val="000000"/>
                </a:solidFill>
                <a:latin typeface="Calibri" charset="0"/>
                <a:ea typeface="宋体" charset="0"/>
              </a:defRPr>
            </a:lvl2pPr>
            <a:lvl3pPr marL="1143000" indent="-228600" algn="l" eaLnBrk="1" fontAlgn="base" hangingPunct="1">
              <a:spcBef>
                <a:spcPct val="20000"/>
              </a:spcBef>
              <a:spcAft>
                <a:spcPct val="0"/>
              </a:spcAft>
              <a:buFont typeface="Arial" pitchFamily="34" charset="0"/>
              <a:buChar char="•"/>
              <a:defRPr sz="2400" b="0">
                <a:solidFill>
                  <a:srgbClr val="000000"/>
                </a:solidFill>
                <a:latin typeface="Calibri" charset="0"/>
                <a:ea typeface="宋体" charset="0"/>
              </a:defRPr>
            </a:lvl3pPr>
            <a:lvl4pPr marL="1600200" indent="-228600" algn="l" eaLnBrk="1" fontAlgn="base" hangingPunct="1">
              <a:spcBef>
                <a:spcPct val="20000"/>
              </a:spcBef>
              <a:spcAft>
                <a:spcPct val="0"/>
              </a:spcAft>
              <a:buFont typeface="Arial" pitchFamily="34" charset="0"/>
              <a:buChar char="–"/>
              <a:defRPr sz="2000" b="0">
                <a:solidFill>
                  <a:srgbClr val="000000"/>
                </a:solidFill>
                <a:latin typeface="Calibri" charset="0"/>
                <a:ea typeface="宋体" charset="0"/>
              </a:defRPr>
            </a:lvl4pPr>
            <a:lvl5pPr marL="2057400" indent="-228600" algn="l" eaLnBrk="1" fontAlgn="base" hangingPunct="1">
              <a:spcBef>
                <a:spcPct val="20000"/>
              </a:spcBef>
              <a:spcAft>
                <a:spcPct val="0"/>
              </a:spcAft>
              <a:buFont typeface="Arial" pitchFamily="34" charset="0"/>
              <a:buChar char="»"/>
              <a:defRPr sz="2000" b="0">
                <a:solidFill>
                  <a:srgbClr val="000000"/>
                </a:solidFill>
                <a:latin typeface="Calibri" charset="0"/>
                <a:ea typeface="宋体" charset="0"/>
              </a:defRPr>
            </a:lvl5pPr>
          </a:lstStyle>
          <a:p>
            <a:pPr marL="342891" lvl="1" indent="0">
              <a:lnSpc>
                <a:spcPct val="150000"/>
              </a:lnSpc>
              <a:buClr>
                <a:srgbClr val="1F497D"/>
              </a:buClr>
              <a:buSzPct val="100000"/>
              <a:buNone/>
            </a:pPr>
            <a:r>
              <a:rPr lang="en-US" altLang="en-US" sz="3200" dirty="0">
                <a:solidFill>
                  <a:schemeClr val="bg2">
                    <a:lumMod val="50000"/>
                  </a:schemeClr>
                </a:solidFill>
                <a:latin typeface="+mn-lt"/>
                <a:ea typeface="MS PGothic" pitchFamily="34" charset="-128"/>
                <a:sym typeface="Arial" charset="0"/>
              </a:rPr>
              <a:t>Collaborators</a:t>
            </a:r>
          </a:p>
          <a:p>
            <a:pPr marL="342891" lvl="1" indent="0">
              <a:lnSpc>
                <a:spcPct val="150000"/>
              </a:lnSpc>
              <a:buClr>
                <a:srgbClr val="1F497D"/>
              </a:buClr>
              <a:buSzPct val="100000"/>
              <a:buNone/>
            </a:pPr>
            <a:r>
              <a:rPr lang="en-GB" altLang="en-US" sz="3200" dirty="0">
                <a:solidFill>
                  <a:schemeClr val="bg2">
                    <a:lumMod val="50000"/>
                  </a:schemeClr>
                </a:solidFill>
                <a:latin typeface="+mn-lt"/>
                <a:ea typeface="MS PGothic" pitchFamily="34" charset="-128"/>
                <a:sym typeface="Arial" charset="0"/>
              </a:rPr>
              <a:t>Research participants</a:t>
            </a:r>
          </a:p>
          <a:p>
            <a:pPr marL="342891" lvl="1" indent="0">
              <a:lnSpc>
                <a:spcPct val="150000"/>
              </a:lnSpc>
              <a:buClr>
                <a:srgbClr val="1F497D"/>
              </a:buClr>
              <a:buSzPct val="100000"/>
              <a:buNone/>
            </a:pPr>
            <a:r>
              <a:rPr lang="en-GB" altLang="en-US" sz="3200" dirty="0">
                <a:solidFill>
                  <a:schemeClr val="bg2">
                    <a:lumMod val="50000"/>
                  </a:schemeClr>
                </a:solidFill>
                <a:latin typeface="+mn-lt"/>
                <a:ea typeface="MS PGothic" pitchFamily="34" charset="-128"/>
                <a:sym typeface="Arial" charset="0"/>
              </a:rPr>
              <a:t>Commercial partners</a:t>
            </a:r>
          </a:p>
          <a:p>
            <a:pPr marL="342891" lvl="1" indent="0">
              <a:lnSpc>
                <a:spcPct val="150000"/>
              </a:lnSpc>
              <a:buClr>
                <a:srgbClr val="1F497D"/>
              </a:buClr>
              <a:buSzPct val="100000"/>
              <a:buNone/>
            </a:pPr>
            <a:r>
              <a:rPr lang="en-US" altLang="en-US" sz="3200" dirty="0">
                <a:solidFill>
                  <a:schemeClr val="bg2">
                    <a:lumMod val="50000"/>
                  </a:schemeClr>
                </a:solidFill>
                <a:latin typeface="+mn-lt"/>
                <a:ea typeface="MS PGothic" pitchFamily="34" charset="-128"/>
                <a:sym typeface="Arial" charset="0"/>
              </a:rPr>
              <a:t>Data repository</a:t>
            </a:r>
          </a:p>
          <a:p>
            <a:pPr marL="342891" lvl="1" indent="0">
              <a:lnSpc>
                <a:spcPct val="150000"/>
              </a:lnSpc>
              <a:buClr>
                <a:srgbClr val="1F497D"/>
              </a:buClr>
              <a:buSzPct val="100000"/>
              <a:buNone/>
            </a:pPr>
            <a:r>
              <a:rPr lang="en-US" altLang="en-US" sz="3200" dirty="0">
                <a:solidFill>
                  <a:schemeClr val="bg2">
                    <a:lumMod val="50000"/>
                  </a:schemeClr>
                </a:solidFill>
                <a:latin typeface="+mn-lt"/>
                <a:ea typeface="MS PGothic" pitchFamily="34" charset="-128"/>
                <a:sym typeface="Arial" charset="0"/>
              </a:rPr>
              <a:t>Publishers</a:t>
            </a:r>
          </a:p>
          <a:p>
            <a:pPr marL="342891" lvl="1" indent="0">
              <a:lnSpc>
                <a:spcPct val="150000"/>
              </a:lnSpc>
              <a:buClr>
                <a:srgbClr val="1F497D"/>
              </a:buClr>
              <a:buSzPct val="100000"/>
              <a:buNone/>
            </a:pPr>
            <a:r>
              <a:rPr lang="en-US" altLang="en-US" sz="3200" dirty="0">
                <a:solidFill>
                  <a:schemeClr val="bg2">
                    <a:lumMod val="50000"/>
                  </a:schemeClr>
                </a:solidFill>
                <a:latin typeface="+mn-lt"/>
                <a:ea typeface="MS PGothic" pitchFamily="34" charset="-128"/>
                <a:sym typeface="Arial" charset="0"/>
              </a:rPr>
              <a:t>Institutions, funders</a:t>
            </a:r>
          </a:p>
          <a:p>
            <a:pPr marL="342892" lvl="1" indent="0">
              <a:lnSpc>
                <a:spcPct val="150000"/>
              </a:lnSpc>
              <a:buClr>
                <a:srgbClr val="1F497D"/>
              </a:buClr>
              <a:buSzPct val="100000"/>
              <a:buNone/>
            </a:pPr>
            <a:endParaRPr lang="en-GB" altLang="en-US" sz="2400" dirty="0">
              <a:solidFill>
                <a:schemeClr val="bg2">
                  <a:lumMod val="50000"/>
                </a:schemeClr>
              </a:solidFill>
              <a:latin typeface="Trebuchet MS" panose="020B0603020202020204" pitchFamily="34" charset="0"/>
              <a:ea typeface="MS PGothic" pitchFamily="34" charset="-128"/>
              <a:sym typeface="Arial" charset="0"/>
            </a:endParaRPr>
          </a:p>
          <a:p>
            <a:pPr marL="257168" indent="-257168">
              <a:buSzPct val="100000"/>
              <a:buFont typeface="Arial" charset="0"/>
              <a:buChar char="•"/>
            </a:pPr>
            <a:endParaRPr lang="zh-CN" altLang="en-US" dirty="0">
              <a:latin typeface="Trebuchet MS" panose="020B0603020202020204" pitchFamily="34" charset="0"/>
              <a:sym typeface="Arial" charset="0"/>
            </a:endParaRPr>
          </a:p>
        </p:txBody>
      </p:sp>
      <p:pic>
        <p:nvPicPr>
          <p:cNvPr id="2097165" name="Picture 2097164"/>
          <p:cNvPicPr>
            <a:picLocks/>
          </p:cNvPicPr>
          <p:nvPr/>
        </p:nvPicPr>
        <p:blipFill>
          <a:blip r:embed="rId3"/>
          <a:srcRect/>
          <a:stretch>
            <a:fillRect/>
          </a:stretch>
        </p:blipFill>
        <p:spPr>
          <a:xfrm>
            <a:off x="4853513" y="2269612"/>
            <a:ext cx="3321214" cy="2318777"/>
          </a:xfrm>
          <a:prstGeom prst="rect">
            <a:avLst/>
          </a:prstGeom>
          <a:noFill/>
          <a:ln>
            <a:noFill/>
          </a:ln>
        </p:spPr>
      </p:pic>
    </p:spTree>
    <p:extLst>
      <p:ext uri="{BB962C8B-B14F-4D97-AF65-F5344CB8AC3E}">
        <p14:creationId xmlns:p14="http://schemas.microsoft.com/office/powerpoint/2010/main" val="29300671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22077"/>
            <a:ext cx="9144000" cy="5013845"/>
          </a:xfrm>
          <a:prstGeom prst="rect">
            <a:avLst/>
          </a:prstGeom>
        </p:spPr>
      </p:pic>
    </p:spTree>
    <p:extLst>
      <p:ext uri="{BB962C8B-B14F-4D97-AF65-F5344CB8AC3E}">
        <p14:creationId xmlns:p14="http://schemas.microsoft.com/office/powerpoint/2010/main" val="60915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6575" y="430934"/>
            <a:ext cx="7659969" cy="650875"/>
          </a:xfrm>
        </p:spPr>
        <p:txBody>
          <a:bodyPr>
            <a:noAutofit/>
          </a:bodyPr>
          <a:lstStyle/>
          <a:p>
            <a:r>
              <a:rPr lang="nl-NL" sz="4400" b="1" dirty="0">
                <a:latin typeface="+mj-lt"/>
              </a:rPr>
              <a:t>Where to find a repository?</a:t>
            </a:r>
            <a:endParaRPr lang="en-GB" sz="4400" b="1" dirty="0">
              <a:latin typeface="+mj-lt"/>
            </a:endParaRPr>
          </a:p>
        </p:txBody>
      </p:sp>
      <p:sp>
        <p:nvSpPr>
          <p:cNvPr id="3" name="Content Placeholder 2"/>
          <p:cNvSpPr>
            <a:spLocks noGrp="1"/>
          </p:cNvSpPr>
          <p:nvPr>
            <p:ph idx="4294967295"/>
          </p:nvPr>
        </p:nvSpPr>
        <p:spPr>
          <a:xfrm>
            <a:off x="3127233" y="6214567"/>
            <a:ext cx="3319750" cy="661987"/>
          </a:xfrm>
        </p:spPr>
        <p:txBody>
          <a:bodyPr>
            <a:noAutofit/>
          </a:bodyPr>
          <a:lstStyle/>
          <a:p>
            <a:pPr>
              <a:defRPr/>
            </a:pPr>
            <a:r>
              <a:rPr lang="en-GB" sz="1350" dirty="0" err="1"/>
              <a:t>Zenodo</a:t>
            </a:r>
            <a:r>
              <a:rPr lang="en-GB" sz="1350" dirty="0"/>
              <a:t>: </a:t>
            </a:r>
            <a:r>
              <a:rPr lang="en-GB" sz="1350" dirty="0">
                <a:hlinkClick r:id="rId2"/>
              </a:rPr>
              <a:t>http://www.zenodo.org</a:t>
            </a:r>
            <a:r>
              <a:rPr lang="en-GB" sz="1350" dirty="0"/>
              <a:t> </a:t>
            </a:r>
          </a:p>
          <a:p>
            <a:pPr>
              <a:defRPr/>
            </a:pPr>
            <a:r>
              <a:rPr lang="en-GB" sz="1350" dirty="0"/>
              <a:t>Re3data.org: </a:t>
            </a:r>
            <a:r>
              <a:rPr lang="en-GB" sz="1350" dirty="0">
                <a:hlinkClick r:id="rId3"/>
              </a:rPr>
              <a:t>http://www.re3data.org</a:t>
            </a:r>
            <a:r>
              <a:rPr lang="en-GB" sz="1350" dirty="0"/>
              <a:t> </a:t>
            </a:r>
          </a:p>
        </p:txBody>
      </p:sp>
      <p:pic>
        <p:nvPicPr>
          <p:cNvPr id="8"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640" y="1063256"/>
            <a:ext cx="7955837" cy="5151311"/>
          </a:xfrm>
          <a:prstGeom prst="rect">
            <a:avLst/>
          </a:prstGeom>
        </p:spPr>
      </p:pic>
    </p:spTree>
    <p:extLst>
      <p:ext uri="{BB962C8B-B14F-4D97-AF65-F5344CB8AC3E}">
        <p14:creationId xmlns:p14="http://schemas.microsoft.com/office/powerpoint/2010/main" val="5339722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244"/>
            <a:ext cx="9144000" cy="5029511"/>
          </a:xfrm>
          <a:prstGeom prst="rect">
            <a:avLst/>
          </a:prstGeom>
        </p:spPr>
      </p:pic>
    </p:spTree>
    <p:extLst>
      <p:ext uri="{BB962C8B-B14F-4D97-AF65-F5344CB8AC3E}">
        <p14:creationId xmlns:p14="http://schemas.microsoft.com/office/powerpoint/2010/main" val="2972433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Worries about doing Open </a:t>
            </a:r>
            <a:r>
              <a:rPr lang="en-US" sz="4400" b="1" dirty="0" smtClean="0"/>
              <a:t>Science</a:t>
            </a:r>
            <a:endParaRPr lang="en-US" sz="4400" dirty="0"/>
          </a:p>
        </p:txBody>
      </p:sp>
      <p:sp>
        <p:nvSpPr>
          <p:cNvPr id="3" name="Content Placeholder 2"/>
          <p:cNvSpPr>
            <a:spLocks noGrp="1"/>
          </p:cNvSpPr>
          <p:nvPr>
            <p:ph idx="1"/>
          </p:nvPr>
        </p:nvSpPr>
        <p:spPr/>
        <p:txBody>
          <a:bodyPr/>
          <a:lstStyle/>
          <a:p>
            <a:r>
              <a:rPr lang="en-US" dirty="0" smtClean="0"/>
              <a:t>“How </a:t>
            </a:r>
            <a:r>
              <a:rPr lang="en-US" dirty="0"/>
              <a:t>do I sell this to my advisor</a:t>
            </a:r>
            <a:r>
              <a:rPr lang="en-US" dirty="0" smtClean="0"/>
              <a:t>?”</a:t>
            </a:r>
          </a:p>
          <a:p>
            <a:r>
              <a:rPr lang="en-US" dirty="0" smtClean="0"/>
              <a:t>“Won’t </a:t>
            </a:r>
            <a:r>
              <a:rPr lang="en-US" dirty="0"/>
              <a:t>it make it harder to publish my research</a:t>
            </a:r>
            <a:r>
              <a:rPr lang="en-US" dirty="0" smtClean="0"/>
              <a:t>?”</a:t>
            </a:r>
          </a:p>
          <a:p>
            <a:r>
              <a:rPr lang="en-US" dirty="0"/>
              <a:t>"What if I get it wrong</a:t>
            </a:r>
            <a:r>
              <a:rPr lang="en-US" dirty="0" smtClean="0"/>
              <a:t>?“</a:t>
            </a:r>
          </a:p>
        </p:txBody>
      </p:sp>
      <p:pic>
        <p:nvPicPr>
          <p:cNvPr id="1026" name="Picture 2" descr="Cartoon showing rules of open science - that science should be free, transparent &amp; access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5869" y="3426691"/>
            <a:ext cx="5588131" cy="34313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3125" y="5378982"/>
            <a:ext cx="3332744" cy="1246495"/>
          </a:xfrm>
          <a:prstGeom prst="rect">
            <a:avLst/>
          </a:prstGeom>
        </p:spPr>
        <p:txBody>
          <a:bodyPr wrap="square">
            <a:spAutoFit/>
          </a:bodyPr>
          <a:lstStyle/>
          <a:p>
            <a:r>
              <a:rPr lang="en-US" sz="1500" dirty="0" err="1"/>
              <a:t>Kathawalla</a:t>
            </a:r>
            <a:r>
              <a:rPr lang="en-US" sz="1500" dirty="0"/>
              <a:t>, U.K., Silverstein, P. and Syed, M., 2021. Easing into open science: A guide for graduate students and their advisors. </a:t>
            </a:r>
            <a:r>
              <a:rPr lang="en-US" sz="1500" i="1" dirty="0"/>
              <a:t>Collabra: Psychology</a:t>
            </a:r>
            <a:r>
              <a:rPr lang="en-US" sz="1500" dirty="0"/>
              <a:t>, </a:t>
            </a:r>
            <a:r>
              <a:rPr lang="en-US" sz="1500" i="1" dirty="0"/>
              <a:t>7</a:t>
            </a:r>
            <a:r>
              <a:rPr lang="en-US" sz="1500" dirty="0"/>
              <a:t>(1). </a:t>
            </a:r>
            <a:r>
              <a:rPr lang="en-US" sz="1500" u="sng" dirty="0">
                <a:hlinkClick r:id="rId3"/>
              </a:rPr>
              <a:t>https://doi.org/10.1525/collabra.18684</a:t>
            </a:r>
            <a:endParaRPr lang="en-US" sz="1500" dirty="0"/>
          </a:p>
        </p:txBody>
      </p:sp>
    </p:spTree>
    <p:extLst>
      <p:ext uri="{BB962C8B-B14F-4D97-AF65-F5344CB8AC3E}">
        <p14:creationId xmlns:p14="http://schemas.microsoft.com/office/powerpoint/2010/main" val="26369459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397163" y="5978389"/>
            <a:ext cx="8515927" cy="369332"/>
          </a:xfrm>
          <a:prstGeom prst="rect">
            <a:avLst/>
          </a:prstGeom>
        </p:spPr>
        <p:txBody>
          <a:bodyPr wrap="square">
            <a:spAutoFit/>
          </a:bodyPr>
          <a:lstStyle/>
          <a:p>
            <a:r>
              <a:rPr lang="en-US" dirty="0">
                <a:hlinkClick r:id="rId3"/>
              </a:rPr>
              <a:t>https://open-research-europe.ec.europa.eu/for-authors/data-guidelines/#</a:t>
            </a:r>
            <a:r>
              <a:rPr lang="en-US" dirty="0" smtClean="0">
                <a:hlinkClick r:id="rId3"/>
              </a:rPr>
              <a:t>addstatement</a:t>
            </a:r>
            <a:r>
              <a:rPr lang="en-US" dirty="0" smtClean="0"/>
              <a:t> </a:t>
            </a:r>
            <a:endParaRPr lang="en-US" dirty="0"/>
          </a:p>
        </p:txBody>
      </p:sp>
    </p:spTree>
    <p:extLst>
      <p:ext uri="{BB962C8B-B14F-4D97-AF65-F5344CB8AC3E}">
        <p14:creationId xmlns:p14="http://schemas.microsoft.com/office/powerpoint/2010/main" val="24053316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397163" y="5978389"/>
            <a:ext cx="8515927" cy="369332"/>
          </a:xfrm>
          <a:prstGeom prst="rect">
            <a:avLst/>
          </a:prstGeom>
        </p:spPr>
        <p:txBody>
          <a:bodyPr wrap="square">
            <a:spAutoFit/>
          </a:bodyPr>
          <a:lstStyle/>
          <a:p>
            <a:r>
              <a:rPr lang="en-US" dirty="0">
                <a:hlinkClick r:id="rId3"/>
              </a:rPr>
              <a:t>https://open-research-europe.ec.europa.eu/for-authors/data-guidelines/#</a:t>
            </a:r>
            <a:r>
              <a:rPr lang="en-US" dirty="0" smtClean="0">
                <a:hlinkClick r:id="rId3"/>
              </a:rPr>
              <a:t>addstatement</a:t>
            </a:r>
            <a:r>
              <a:rPr lang="en-US" dirty="0" smtClean="0"/>
              <a:t> </a:t>
            </a:r>
            <a:endParaRPr lang="en-US" dirty="0"/>
          </a:p>
        </p:txBody>
      </p:sp>
    </p:spTree>
    <p:extLst>
      <p:ext uri="{BB962C8B-B14F-4D97-AF65-F5344CB8AC3E}">
        <p14:creationId xmlns:p14="http://schemas.microsoft.com/office/powerpoint/2010/main" val="31129985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397163" y="5978389"/>
            <a:ext cx="8515927" cy="369332"/>
          </a:xfrm>
          <a:prstGeom prst="rect">
            <a:avLst/>
          </a:prstGeom>
        </p:spPr>
        <p:txBody>
          <a:bodyPr wrap="square">
            <a:spAutoFit/>
          </a:bodyPr>
          <a:lstStyle/>
          <a:p>
            <a:r>
              <a:rPr lang="en-US" dirty="0">
                <a:hlinkClick r:id="rId3"/>
              </a:rPr>
              <a:t>https://open-research-europe.ec.europa.eu/for-authors/data-guidelines/#</a:t>
            </a:r>
            <a:r>
              <a:rPr lang="en-US" dirty="0" smtClean="0">
                <a:hlinkClick r:id="rId3"/>
              </a:rPr>
              <a:t>addstatement</a:t>
            </a:r>
            <a:r>
              <a:rPr lang="en-US" dirty="0" smtClean="0"/>
              <a:t> </a:t>
            </a:r>
            <a:endParaRPr lang="en-US" dirty="0"/>
          </a:p>
        </p:txBody>
      </p:sp>
    </p:spTree>
    <p:extLst>
      <p:ext uri="{BB962C8B-B14F-4D97-AF65-F5344CB8AC3E}">
        <p14:creationId xmlns:p14="http://schemas.microsoft.com/office/powerpoint/2010/main" val="4106067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258"/>
            <a:ext cx="9144000" cy="5103483"/>
          </a:xfrm>
          <a:prstGeom prst="rect">
            <a:avLst/>
          </a:prstGeom>
        </p:spPr>
      </p:pic>
    </p:spTree>
    <p:extLst>
      <p:ext uri="{BB962C8B-B14F-4D97-AF65-F5344CB8AC3E}">
        <p14:creationId xmlns:p14="http://schemas.microsoft.com/office/powerpoint/2010/main" val="8199028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11" y="-1"/>
            <a:ext cx="8912415" cy="6851419"/>
          </a:xfrm>
          <a:prstGeom prst="rect">
            <a:avLst/>
          </a:prstGeom>
        </p:spPr>
      </p:pic>
      <p:sp>
        <p:nvSpPr>
          <p:cNvPr id="3" name="Rectangle 2"/>
          <p:cNvSpPr/>
          <p:nvPr/>
        </p:nvSpPr>
        <p:spPr>
          <a:xfrm>
            <a:off x="1175936" y="1409976"/>
            <a:ext cx="3569952" cy="300082"/>
          </a:xfrm>
          <a:prstGeom prst="rect">
            <a:avLst/>
          </a:prstGeom>
        </p:spPr>
        <p:txBody>
          <a:bodyPr wrap="none">
            <a:spAutoFit/>
          </a:bodyPr>
          <a:lstStyle/>
          <a:p>
            <a:r>
              <a:rPr lang="en-US" sz="1350" dirty="0">
                <a:solidFill>
                  <a:srgbClr val="545454"/>
                </a:solidFill>
                <a:hlinkClick r:id="rId3"/>
              </a:rPr>
              <a:t>https://www.openaire.eu/data-reuse-use-cases</a:t>
            </a:r>
            <a:r>
              <a:rPr lang="en-US" sz="1350" dirty="0">
                <a:solidFill>
                  <a:srgbClr val="545454"/>
                </a:solidFill>
              </a:rPr>
              <a:t> </a:t>
            </a:r>
          </a:p>
        </p:txBody>
      </p:sp>
    </p:spTree>
    <p:extLst>
      <p:ext uri="{BB962C8B-B14F-4D97-AF65-F5344CB8AC3E}">
        <p14:creationId xmlns:p14="http://schemas.microsoft.com/office/powerpoint/2010/main" val="16082803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92364" y="6015335"/>
            <a:ext cx="9051636" cy="646331"/>
          </a:xfrm>
          <a:prstGeom prst="rect">
            <a:avLst/>
          </a:prstGeom>
        </p:spPr>
        <p:txBody>
          <a:bodyPr wrap="square">
            <a:spAutoFit/>
          </a:bodyPr>
          <a:lstStyle/>
          <a:p>
            <a:pPr algn="ctr"/>
            <a:r>
              <a:rPr lang="en-US" dirty="0">
                <a:solidFill>
                  <a:prstClr val="black"/>
                </a:solidFill>
                <a:hlinkClick r:id="rId3"/>
              </a:rPr>
              <a:t>https://</a:t>
            </a:r>
            <a:r>
              <a:rPr lang="en-US" dirty="0" smtClean="0">
                <a:solidFill>
                  <a:prstClr val="black"/>
                </a:solidFill>
                <a:hlinkClick r:id="rId3"/>
              </a:rPr>
              <a:t>www.openaire.eu/blogs/enabling-data-reuse-case-study-of-an-institutional-repository-edinburgh-datashare</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8221300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499"/>
          </a:xfrm>
          <a:prstGeom prst="rect">
            <a:avLst/>
          </a:prstGeom>
        </p:spPr>
      </p:pic>
      <p:sp>
        <p:nvSpPr>
          <p:cNvPr id="4" name="Rectangle 3"/>
          <p:cNvSpPr/>
          <p:nvPr/>
        </p:nvSpPr>
        <p:spPr>
          <a:xfrm>
            <a:off x="129309" y="331353"/>
            <a:ext cx="5075382" cy="369332"/>
          </a:xfrm>
          <a:prstGeom prst="rect">
            <a:avLst/>
          </a:prstGeom>
        </p:spPr>
        <p:txBody>
          <a:bodyPr wrap="square">
            <a:spAutoFit/>
          </a:bodyPr>
          <a:lstStyle/>
          <a:p>
            <a:r>
              <a:rPr lang="en-US" dirty="0">
                <a:hlinkClick r:id="rId3"/>
              </a:rPr>
              <a:t>https://</a:t>
            </a:r>
            <a:r>
              <a:rPr lang="en-US" dirty="0" smtClean="0">
                <a:hlinkClick r:id="rId3"/>
              </a:rPr>
              <a:t>www.youtube.com/watch?v=pQFWZV8g3jU</a:t>
            </a:r>
            <a:r>
              <a:rPr lang="en-US" dirty="0" smtClean="0"/>
              <a:t> </a:t>
            </a:r>
            <a:endParaRPr lang="en-US" dirty="0"/>
          </a:p>
        </p:txBody>
      </p:sp>
      <p:sp>
        <p:nvSpPr>
          <p:cNvPr id="5" name="Rectangle 4"/>
          <p:cNvSpPr/>
          <p:nvPr/>
        </p:nvSpPr>
        <p:spPr>
          <a:xfrm>
            <a:off x="0" y="5143499"/>
            <a:ext cx="9144000" cy="1754326"/>
          </a:xfrm>
          <a:prstGeom prst="rect">
            <a:avLst/>
          </a:prstGeom>
        </p:spPr>
        <p:txBody>
          <a:bodyPr wrap="square">
            <a:spAutoFit/>
          </a:bodyPr>
          <a:lstStyle/>
          <a:p>
            <a:pPr algn="ctr"/>
            <a:r>
              <a:rPr lang="en-US" dirty="0" err="1" smtClean="0"/>
              <a:t>Dr</a:t>
            </a:r>
            <a:r>
              <a:rPr lang="en-US" dirty="0" smtClean="0"/>
              <a:t> </a:t>
            </a:r>
            <a:r>
              <a:rPr lang="en-US" dirty="0"/>
              <a:t>Bert </a:t>
            </a:r>
            <a:r>
              <a:rPr lang="en-US" dirty="0" err="1" smtClean="0"/>
              <a:t>Remijsen</a:t>
            </a:r>
            <a:r>
              <a:rPr lang="en-US" dirty="0" smtClean="0"/>
              <a:t> has </a:t>
            </a:r>
            <a:r>
              <a:rPr lang="en-US" dirty="0"/>
              <a:t>gathered a significant body of audio data – songs and stories - from individuals living in South Sudan as part of his linguistics research into the languages of </a:t>
            </a:r>
            <a:r>
              <a:rPr lang="en-US" dirty="0" err="1"/>
              <a:t>Shilluk</a:t>
            </a:r>
            <a:r>
              <a:rPr lang="en-US" dirty="0"/>
              <a:t> and Dinka. He finds it very rewarding that not only other language researchers can access the data freely, but also the members of the Sudanese community have discovered parts of their lost heritage through the collections. He was pleasantly surprised when a news </a:t>
            </a:r>
            <a:r>
              <a:rPr lang="en-US" dirty="0" err="1"/>
              <a:t>organisation</a:t>
            </a:r>
            <a:r>
              <a:rPr lang="en-US" dirty="0"/>
              <a:t> used the music as a backdrop to a piece of televised journalism as </a:t>
            </a:r>
            <a:r>
              <a:rPr lang="en-US" dirty="0" smtClean="0"/>
              <a:t>well.</a:t>
            </a:r>
            <a:endParaRPr lang="en-US" dirty="0"/>
          </a:p>
        </p:txBody>
      </p:sp>
    </p:spTree>
    <p:extLst>
      <p:ext uri="{BB962C8B-B14F-4D97-AF65-F5344CB8AC3E}">
        <p14:creationId xmlns:p14="http://schemas.microsoft.com/office/powerpoint/2010/main" val="4976001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Rectangle 2"/>
          <p:cNvSpPr/>
          <p:nvPr/>
        </p:nvSpPr>
        <p:spPr>
          <a:xfrm>
            <a:off x="0" y="6160754"/>
            <a:ext cx="9144000" cy="300082"/>
          </a:xfrm>
          <a:prstGeom prst="rect">
            <a:avLst/>
          </a:prstGeom>
        </p:spPr>
        <p:txBody>
          <a:bodyPr wrap="square">
            <a:spAutoFit/>
          </a:bodyPr>
          <a:lstStyle/>
          <a:p>
            <a:r>
              <a:rPr lang="en-US" sz="1350" dirty="0">
                <a:solidFill>
                  <a:srgbClr val="545454"/>
                </a:solidFill>
                <a:hlinkClick r:id="rId3"/>
              </a:rPr>
              <a:t>https://www.openaire.eu/blogs/data-reuse-stories-some-concrete-cases-involving-several-institutions-and-consortia-in-europe</a:t>
            </a:r>
            <a:r>
              <a:rPr lang="en-US" sz="1350" dirty="0">
                <a:solidFill>
                  <a:srgbClr val="545454"/>
                </a:solidFill>
              </a:rPr>
              <a:t> </a:t>
            </a:r>
          </a:p>
        </p:txBody>
      </p:sp>
    </p:spTree>
    <p:extLst>
      <p:ext uri="{BB962C8B-B14F-4D97-AF65-F5344CB8AC3E}">
        <p14:creationId xmlns:p14="http://schemas.microsoft.com/office/powerpoint/2010/main" val="5077571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2327563" y="5996817"/>
            <a:ext cx="5075382" cy="369332"/>
          </a:xfrm>
          <a:prstGeom prst="rect">
            <a:avLst/>
          </a:prstGeom>
        </p:spPr>
        <p:txBody>
          <a:bodyPr wrap="square">
            <a:spAutoFit/>
          </a:bodyPr>
          <a:lstStyle/>
          <a:p>
            <a:r>
              <a:rPr lang="en-US" dirty="0">
                <a:hlinkClick r:id="rId3"/>
              </a:rPr>
              <a:t>http://</a:t>
            </a:r>
            <a:r>
              <a:rPr lang="en-US" dirty="0" smtClean="0">
                <a:hlinkClick r:id="rId3"/>
              </a:rPr>
              <a:t>www.fishbase.us/references/FBRefList.php</a:t>
            </a:r>
            <a:r>
              <a:rPr lang="en-US" dirty="0" smtClean="0"/>
              <a:t> </a:t>
            </a:r>
            <a:endParaRPr lang="en-US" dirty="0"/>
          </a:p>
        </p:txBody>
      </p:sp>
    </p:spTree>
    <p:extLst>
      <p:ext uri="{BB962C8B-B14F-4D97-AF65-F5344CB8AC3E}">
        <p14:creationId xmlns:p14="http://schemas.microsoft.com/office/powerpoint/2010/main" val="7909965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056" y="4833"/>
            <a:ext cx="8607615" cy="6617104"/>
          </a:xfrm>
          <a:prstGeom prst="rect">
            <a:avLst/>
          </a:prstGeom>
        </p:spPr>
      </p:pic>
      <p:sp>
        <p:nvSpPr>
          <p:cNvPr id="3" name="Rectangle 2"/>
          <p:cNvSpPr/>
          <p:nvPr/>
        </p:nvSpPr>
        <p:spPr>
          <a:xfrm>
            <a:off x="3140364" y="6471896"/>
            <a:ext cx="3417282" cy="300082"/>
          </a:xfrm>
          <a:prstGeom prst="rect">
            <a:avLst/>
          </a:prstGeom>
        </p:spPr>
        <p:txBody>
          <a:bodyPr wrap="none">
            <a:spAutoFit/>
          </a:bodyPr>
          <a:lstStyle/>
          <a:p>
            <a:r>
              <a:rPr lang="en-US" sz="1350" dirty="0">
                <a:solidFill>
                  <a:srgbClr val="545454"/>
                </a:solidFill>
                <a:hlinkClick r:id="rId3"/>
              </a:rPr>
              <a:t>https://dlnarratives.eu/timeline/climate.html</a:t>
            </a:r>
            <a:r>
              <a:rPr lang="en-US" sz="1350" dirty="0">
                <a:solidFill>
                  <a:srgbClr val="545454"/>
                </a:solidFill>
              </a:rPr>
              <a:t> </a:t>
            </a:r>
          </a:p>
        </p:txBody>
      </p:sp>
    </p:spTree>
    <p:extLst>
      <p:ext uri="{BB962C8B-B14F-4D97-AF65-F5344CB8AC3E}">
        <p14:creationId xmlns:p14="http://schemas.microsoft.com/office/powerpoint/2010/main" val="1339598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4678484-56A5-524A-9071-D99C9F62973B}"/>
              </a:ext>
            </a:extLst>
          </p:cNvPr>
          <p:cNvSpPr/>
          <p:nvPr/>
        </p:nvSpPr>
        <p:spPr bwMode="auto">
          <a:xfrm>
            <a:off x="0" y="0"/>
            <a:ext cx="9144000" cy="1135063"/>
          </a:xfrm>
          <a:prstGeom prst="rect">
            <a:avLst/>
          </a:prstGeom>
          <a:solidFill>
            <a:srgbClr val="C35418"/>
          </a:solidFill>
          <a:ln w="9525" cap="flat" cmpd="sng" algn="ctr">
            <a:solidFill>
              <a:srgbClr val="C35418"/>
            </a:solidFill>
            <a:prstDash val="solid"/>
            <a:round/>
            <a:headEnd type="none" w="med" len="med"/>
            <a:tailEnd type="none" w="med" len="med"/>
          </a:ln>
          <a:effectLst>
            <a:outerShdw blurRad="76200" dist="38100" dir="5400000" algn="t" rotWithShape="0">
              <a:srgbClr val="646262">
                <a:alpha val="15000"/>
              </a:srgbClr>
            </a:outerShdw>
          </a:effectLst>
        </p:spPr>
        <p:txBody>
          <a:bodyPr/>
          <a:lstStyle/>
          <a:p>
            <a:pPr eaLnBrk="0" fontAlgn="base" hangingPunct="0">
              <a:spcBef>
                <a:spcPct val="0"/>
              </a:spcBef>
              <a:spcAft>
                <a:spcPct val="0"/>
              </a:spcAf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a:cs typeface="Arial"/>
                <a:sym typeface="Wingdings" charset="2"/>
              </a:defRPr>
            </a:pPr>
            <a:endParaRPr lang="en-US">
              <a:ln w="9525" cap="flat" cmpd="sng" algn="ctr">
                <a:noFill/>
                <a:prstDash val="solid"/>
                <a:round/>
                <a:headEnd type="none" w="med" len="med"/>
                <a:tailEnd type="none" w="med" len="med"/>
              </a:ln>
              <a:solidFill>
                <a:srgbClr val="000000"/>
              </a:solidFill>
              <a:sym typeface="Wingdings" charset="2"/>
            </a:endParaRPr>
          </a:p>
        </p:txBody>
      </p:sp>
      <p:sp>
        <p:nvSpPr>
          <p:cNvPr id="2051" name="Text Placeholder 2"/>
          <p:cNvSpPr>
            <a:spLocks noChangeArrowheads="1"/>
          </p:cNvSpPr>
          <p:nvPr/>
        </p:nvSpPr>
        <p:spPr bwMode="auto">
          <a:xfrm>
            <a:off x="1997075" y="103188"/>
            <a:ext cx="685641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63500" rIns="127000" bIns="0"/>
          <a:lstStyle/>
          <a:p>
            <a:pPr fontAlgn="base">
              <a:spcBef>
                <a:spcPct val="0"/>
              </a:spcBef>
              <a:spcAft>
                <a:spcPct val="0"/>
              </a:spcAft>
            </a:pPr>
            <a:r>
              <a:rPr lang="en-US" altLang="en-US" sz="1300" b="1" smtClean="0">
                <a:solidFill>
                  <a:srgbClr val="FFFFFF"/>
                </a:solidFill>
                <a:latin typeface="Helvetica" panose="020B0604020202020204" pitchFamily="34" charset="0"/>
                <a:cs typeface="Helvetica" panose="020B0604020202020204" pitchFamily="34" charset="0"/>
              </a:rPr>
              <a:t>Ummul-Kiram Kathawalla,Priya Silverstein,Moin Syed, Easing Into Open Science: A Guide for Graduate Students and Their Advisors, Collabra: Psychology, 2021, </a:t>
            </a:r>
          </a:p>
        </p:txBody>
      </p:sp>
      <p:sp>
        <p:nvSpPr>
          <p:cNvPr id="2052" name="Text Placeholder 2"/>
          <p:cNvSpPr>
            <a:spLocks noChangeArrowheads="1"/>
          </p:cNvSpPr>
          <p:nvPr/>
        </p:nvSpPr>
        <p:spPr bwMode="auto">
          <a:xfrm>
            <a:off x="0" y="557530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p>
            <a:pPr fontAlgn="base">
              <a:spcBef>
                <a:spcPct val="20000"/>
              </a:spcBef>
              <a:spcAft>
                <a:spcPct val="0"/>
              </a:spcAft>
            </a:pPr>
            <a:endParaRPr lang="en-US" altLang="en-US" sz="1200" smtClean="0">
              <a:solidFill>
                <a:srgbClr val="000000"/>
              </a:solidFill>
              <a:latin typeface="Helvetica" panose="020B0604020202020204" pitchFamily="34" charset="0"/>
              <a:cs typeface="Helvetica" panose="020B0604020202020204" pitchFamily="34" charset="0"/>
            </a:endParaRPr>
          </a:p>
        </p:txBody>
      </p:sp>
      <p:sp>
        <p:nvSpPr>
          <p:cNvPr id="2055" name="TextBox 3"/>
          <p:cNvSpPr>
            <a:spLocks noChangeArrowheads="1"/>
          </p:cNvSpPr>
          <p:nvPr/>
        </p:nvSpPr>
        <p:spPr bwMode="auto">
          <a:xfrm>
            <a:off x="363538" y="1336675"/>
            <a:ext cx="8499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altLang="en-US" smtClean="0">
              <a:solidFill>
                <a:srgbClr val="000000"/>
              </a:solidFill>
            </a:endParaRPr>
          </a:p>
        </p:txBody>
      </p:sp>
      <p:pic>
        <p:nvPicPr>
          <p:cNvPr id="20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47638"/>
            <a:ext cx="17954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057" name="New pic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1673" y="586113"/>
            <a:ext cx="3768435" cy="627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260567185"/>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49"/>
            <a:ext cx="9144000" cy="5143501"/>
          </a:xfrm>
          <a:prstGeom prst="rect">
            <a:avLst/>
          </a:prstGeom>
        </p:spPr>
      </p:pic>
      <p:sp>
        <p:nvSpPr>
          <p:cNvPr id="3" name="Rectangle 2"/>
          <p:cNvSpPr/>
          <p:nvPr/>
        </p:nvSpPr>
        <p:spPr>
          <a:xfrm>
            <a:off x="0" y="6160754"/>
            <a:ext cx="9144000" cy="300082"/>
          </a:xfrm>
          <a:prstGeom prst="rect">
            <a:avLst/>
          </a:prstGeom>
        </p:spPr>
        <p:txBody>
          <a:bodyPr wrap="square">
            <a:spAutoFit/>
          </a:bodyPr>
          <a:lstStyle/>
          <a:p>
            <a:r>
              <a:rPr lang="en-US" sz="1350" dirty="0">
                <a:solidFill>
                  <a:srgbClr val="545454"/>
                </a:solidFill>
                <a:hlinkClick r:id="rId3"/>
              </a:rPr>
              <a:t>https://www.openaire.eu/blogs/data-reuse-stories-some-concrete-cases-involving-several-institutions-and-consortia-in-europe</a:t>
            </a:r>
            <a:r>
              <a:rPr lang="en-US" sz="1350" dirty="0">
                <a:solidFill>
                  <a:srgbClr val="545454"/>
                </a:solidFill>
              </a:rPr>
              <a:t> </a:t>
            </a:r>
          </a:p>
        </p:txBody>
      </p:sp>
    </p:spTree>
    <p:extLst>
      <p:ext uri="{BB962C8B-B14F-4D97-AF65-F5344CB8AC3E}">
        <p14:creationId xmlns:p14="http://schemas.microsoft.com/office/powerpoint/2010/main" val="2149555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12" y="0"/>
            <a:ext cx="8920976" cy="6858000"/>
          </a:xfrm>
          <a:prstGeom prst="rect">
            <a:avLst/>
          </a:prstGeom>
        </p:spPr>
      </p:pic>
      <p:sp>
        <p:nvSpPr>
          <p:cNvPr id="3" name="Rectangle 2"/>
          <p:cNvSpPr/>
          <p:nvPr/>
        </p:nvSpPr>
        <p:spPr>
          <a:xfrm>
            <a:off x="0" y="6557918"/>
            <a:ext cx="9144000" cy="300082"/>
          </a:xfrm>
          <a:prstGeom prst="rect">
            <a:avLst/>
          </a:prstGeom>
        </p:spPr>
        <p:txBody>
          <a:bodyPr wrap="square">
            <a:spAutoFit/>
          </a:bodyPr>
          <a:lstStyle/>
          <a:p>
            <a:r>
              <a:rPr lang="en-US" sz="1350" dirty="0">
                <a:solidFill>
                  <a:srgbClr val="545454"/>
                </a:solidFill>
                <a:hlinkClick r:id="rId3"/>
              </a:rPr>
              <a:t>https://www.openaire.eu/blogs/data-reuse-stories-some-concrete-cases-involving-several-institutions-and-consortia-in-europe</a:t>
            </a:r>
            <a:r>
              <a:rPr lang="en-US" sz="1350" dirty="0">
                <a:solidFill>
                  <a:srgbClr val="545454"/>
                </a:solidFill>
              </a:rPr>
              <a:t> </a:t>
            </a:r>
          </a:p>
        </p:txBody>
      </p:sp>
    </p:spTree>
    <p:extLst>
      <p:ext uri="{BB962C8B-B14F-4D97-AF65-F5344CB8AC3E}">
        <p14:creationId xmlns:p14="http://schemas.microsoft.com/office/powerpoint/2010/main" val="24100536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834" y="3483120"/>
            <a:ext cx="7886700" cy="2852737"/>
          </a:xfrm>
        </p:spPr>
        <p:txBody>
          <a:bodyPr/>
          <a:lstStyle/>
          <a:p>
            <a:r>
              <a:rPr lang="en-US" sz="9600" b="1" dirty="0" smtClean="0"/>
              <a:t>Reproducible code and open research software</a:t>
            </a:r>
            <a:endParaRPr lang="en-US" sz="9600" b="1" dirty="0"/>
          </a:p>
        </p:txBody>
      </p:sp>
      <p:pic>
        <p:nvPicPr>
          <p:cNvPr id="9218" name="Picture 2" descr="https://lh4.googleusercontent.com/-2_Y3Pu_K_6VhS2An98xxr5SKJgnM4IK2YAOHRzjeEF8jp8w906-nrDFyGKzD5tevr6YF8PMrXKMSvQWJlZr9pZQIuijkDeIWoaobNx1vl932USWKO91xIAEBwHhrTQU_y3MXdc45LxPAp6nzU_BryiVC7MXrpWryZYOpjiwTCX19WLsVov4nL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4727" y="3357418"/>
            <a:ext cx="3500582" cy="350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2984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85755"/>
            <a:ext cx="9144000" cy="4810125"/>
          </a:xfrm>
          <a:prstGeom prst="rect">
            <a:avLst/>
          </a:prstGeom>
        </p:spPr>
      </p:pic>
      <p:sp>
        <p:nvSpPr>
          <p:cNvPr id="3" name="Title 2"/>
          <p:cNvSpPr>
            <a:spLocks noGrp="1"/>
          </p:cNvSpPr>
          <p:nvPr>
            <p:ph type="title"/>
          </p:nvPr>
        </p:nvSpPr>
        <p:spPr/>
        <p:txBody>
          <a:bodyPr/>
          <a:lstStyle/>
          <a:p>
            <a:r>
              <a:rPr lang="en-US" sz="4400" b="1" dirty="0"/>
              <a:t>Reproducible code</a:t>
            </a:r>
          </a:p>
        </p:txBody>
      </p:sp>
    </p:spTree>
    <p:extLst>
      <p:ext uri="{BB962C8B-B14F-4D97-AF65-F5344CB8AC3E}">
        <p14:creationId xmlns:p14="http://schemas.microsoft.com/office/powerpoint/2010/main" val="13580096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lh4.googleusercontent.com/D7eK0s9yqLyFr6Pz819JHC7dkWRad4ZzFzCx7PrHqGpXaxGpjGuusvpAnfWGa9wwfyyfKIZO48-_5ptb59a_YlD5Qy20rrlN6G3GUxLrR6T9QIAyPUjmvF4XlWDECY2fHrWrWoPeXPJOjldtAUSTkx-BrVINcVO2AA1hTSPS6NFywX5oj-31I6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79067"/>
            <a:ext cx="9133970" cy="45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7638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is illustration shows that closed source projects are driven by the needs of the institution or the individuals whereas the open source community allows different people to interact, exchange ideas, collaborate and build resources using “by the community - for the community” princi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272" y="35113"/>
            <a:ext cx="8539247" cy="68228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92400" y="5994943"/>
            <a:ext cx="4572000" cy="1726114"/>
          </a:xfrm>
          <a:prstGeom prst="rect">
            <a:avLst/>
          </a:prstGeom>
        </p:spPr>
        <p:txBody>
          <a:bodyPr>
            <a:spAutoFit/>
          </a:bodyPr>
          <a:lstStyle/>
          <a:p>
            <a:pPr marL="673100" marR="647700" algn="ctr">
              <a:spcBef>
                <a:spcPts val="1200"/>
              </a:spcBef>
              <a:spcAft>
                <a:spcPts val="1700"/>
              </a:spcAft>
            </a:pPr>
            <a:r>
              <a:rPr lang="en-US" sz="1400" i="1" dirty="0">
                <a:solidFill>
                  <a:srgbClr val="333333"/>
                </a:solidFill>
              </a:rPr>
              <a:t>The Turing Way</a:t>
            </a:r>
            <a:r>
              <a:rPr lang="en-US" sz="1400" dirty="0">
                <a:solidFill>
                  <a:srgbClr val="333333"/>
                </a:solidFill>
              </a:rPr>
              <a:t> Community, &amp; </a:t>
            </a:r>
            <a:r>
              <a:rPr lang="en-US" sz="1400" dirty="0" err="1">
                <a:solidFill>
                  <a:srgbClr val="333333"/>
                </a:solidFill>
              </a:rPr>
              <a:t>Scriberia</a:t>
            </a:r>
            <a:r>
              <a:rPr lang="en-US" sz="1400" dirty="0">
                <a:solidFill>
                  <a:srgbClr val="333333"/>
                </a:solidFill>
              </a:rPr>
              <a:t>. (2020, November). Illustrations from the Turing Way book dashes. </a:t>
            </a:r>
            <a:r>
              <a:rPr lang="en-US" sz="1400" dirty="0" err="1">
                <a:solidFill>
                  <a:srgbClr val="333333"/>
                </a:solidFill>
              </a:rPr>
              <a:t>Zenodo</a:t>
            </a:r>
            <a:r>
              <a:rPr lang="en-US" sz="1400" dirty="0">
                <a:solidFill>
                  <a:srgbClr val="333333"/>
                </a:solidFill>
              </a:rPr>
              <a:t>. </a:t>
            </a:r>
            <a:r>
              <a:rPr lang="en-US" sz="1400" dirty="0">
                <a:solidFill>
                  <a:srgbClr val="1155CC"/>
                </a:solidFill>
                <a:hlinkClick r:id="rId3"/>
              </a:rPr>
              <a:t>http://doi.org/10.5281/zenodo.4323154</a:t>
            </a:r>
            <a:endParaRPr lang="en-US" sz="1400" dirty="0"/>
          </a:p>
          <a:p>
            <a:r>
              <a:rPr lang="en-US" dirty="0"/>
              <a:t/>
            </a:r>
            <a:br>
              <a:rPr lang="en-US" dirty="0"/>
            </a:br>
            <a:endParaRPr lang="en-US" dirty="0"/>
          </a:p>
        </p:txBody>
      </p:sp>
    </p:spTree>
    <p:extLst>
      <p:ext uri="{BB962C8B-B14F-4D97-AF65-F5344CB8AC3E}">
        <p14:creationId xmlns:p14="http://schemas.microsoft.com/office/powerpoint/2010/main" val="33155688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0125"/>
            <a:ext cx="9144000" cy="4857750"/>
          </a:xfrm>
          <a:prstGeom prst="rect">
            <a:avLst/>
          </a:prstGeom>
        </p:spPr>
      </p:pic>
      <p:sp>
        <p:nvSpPr>
          <p:cNvPr id="3" name="Rectangle 2"/>
          <p:cNvSpPr/>
          <p:nvPr/>
        </p:nvSpPr>
        <p:spPr>
          <a:xfrm>
            <a:off x="1398754" y="6227907"/>
            <a:ext cx="6552282" cy="300082"/>
          </a:xfrm>
          <a:prstGeom prst="rect">
            <a:avLst/>
          </a:prstGeom>
        </p:spPr>
        <p:txBody>
          <a:bodyPr wrap="square">
            <a:spAutoFit/>
          </a:bodyPr>
          <a:lstStyle/>
          <a:p>
            <a:pPr defTabSz="342900"/>
            <a:r>
              <a:rPr lang="en-US" sz="1350" dirty="0">
                <a:solidFill>
                  <a:srgbClr val="222080"/>
                </a:solidFill>
                <a:hlinkClick r:id="rId3"/>
              </a:rPr>
              <a:t>https://the-turing-way.netlify.app/reproducible-research/reproducible-research.html</a:t>
            </a:r>
            <a:r>
              <a:rPr lang="en-US" sz="1350" dirty="0">
                <a:solidFill>
                  <a:srgbClr val="222080"/>
                </a:solidFill>
              </a:rPr>
              <a:t> </a:t>
            </a:r>
          </a:p>
        </p:txBody>
      </p:sp>
    </p:spTree>
    <p:extLst>
      <p:ext uri="{BB962C8B-B14F-4D97-AF65-F5344CB8AC3E}">
        <p14:creationId xmlns:p14="http://schemas.microsoft.com/office/powerpoint/2010/main" val="41926374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b="1" dirty="0" smtClean="0"/>
              <a:t>Open access publishing</a:t>
            </a:r>
            <a:endParaRPr lang="en-US" sz="9600" b="1" dirty="0"/>
          </a:p>
        </p:txBody>
      </p:sp>
      <p:pic>
        <p:nvPicPr>
          <p:cNvPr id="4" name="Picture 3" descr="https://book.fosteropenscience.eu/en/Images/Icons/open_acce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145" y="2611901"/>
            <a:ext cx="4172647" cy="4172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2110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8054109" cy="6245165"/>
          </a:xfrm>
          <a:prstGeom prst="rect">
            <a:avLst/>
          </a:prstGeom>
        </p:spPr>
      </p:pic>
      <p:sp>
        <p:nvSpPr>
          <p:cNvPr id="5" name="Rectangle 4"/>
          <p:cNvSpPr/>
          <p:nvPr/>
        </p:nvSpPr>
        <p:spPr>
          <a:xfrm>
            <a:off x="212436" y="6211669"/>
            <a:ext cx="9144000" cy="646331"/>
          </a:xfrm>
          <a:prstGeom prst="rect">
            <a:avLst/>
          </a:prstGeom>
        </p:spPr>
        <p:txBody>
          <a:bodyPr wrap="square">
            <a:spAutoFit/>
          </a:bodyPr>
          <a:lstStyle/>
          <a:p>
            <a:r>
              <a:rPr lang="en-US" dirty="0">
                <a:cs typeface="Calibri" panose="020F0502020204030204" pitchFamily="34" charset="0"/>
              </a:rPr>
              <a:t>Christophe </a:t>
            </a:r>
            <a:r>
              <a:rPr lang="en-US" dirty="0" err="1">
                <a:cs typeface="Calibri" panose="020F0502020204030204" pitchFamily="34" charset="0"/>
              </a:rPr>
              <a:t>Dony</a:t>
            </a:r>
            <a:r>
              <a:rPr lang="en-US" dirty="0">
                <a:cs typeface="Calibri" panose="020F0502020204030204" pitchFamily="34" charset="0"/>
              </a:rPr>
              <a:t>. (2021, May 16). The </a:t>
            </a:r>
            <a:r>
              <a:rPr lang="en-US" dirty="0" err="1">
                <a:cs typeface="Calibri" panose="020F0502020204030204" pitchFamily="34" charset="0"/>
              </a:rPr>
              <a:t>Scholcomm</a:t>
            </a:r>
            <a:r>
              <a:rPr lang="en-US" dirty="0">
                <a:cs typeface="Calibri" panose="020F0502020204030204" pitchFamily="34" charset="0"/>
              </a:rPr>
              <a:t> Chronicles #1. Rambling about Misconceptions of Open Access. </a:t>
            </a:r>
            <a:r>
              <a:rPr lang="en-US" dirty="0" err="1">
                <a:cs typeface="Calibri" panose="020F0502020204030204" pitchFamily="34" charset="0"/>
              </a:rPr>
              <a:t>Zenodo</a:t>
            </a:r>
            <a:r>
              <a:rPr lang="en-US" dirty="0">
                <a:cs typeface="Calibri" panose="020F0502020204030204" pitchFamily="34" charset="0"/>
              </a:rPr>
              <a:t>. </a:t>
            </a:r>
            <a:r>
              <a:rPr lang="en-US" dirty="0">
                <a:cs typeface="Calibri" panose="020F0502020204030204" pitchFamily="34" charset="0"/>
                <a:hlinkClick r:id="rId3"/>
              </a:rPr>
              <a:t>http://doi.org/10.5281/zenodo.4765798</a:t>
            </a:r>
            <a:r>
              <a:rPr lang="en-US" dirty="0">
                <a:cs typeface="Calibri" panose="020F0502020204030204" pitchFamily="34" charset="0"/>
              </a:rPr>
              <a:t> </a:t>
            </a:r>
          </a:p>
        </p:txBody>
      </p:sp>
    </p:spTree>
    <p:extLst>
      <p:ext uri="{BB962C8B-B14F-4D97-AF65-F5344CB8AC3E}">
        <p14:creationId xmlns:p14="http://schemas.microsoft.com/office/powerpoint/2010/main" val="34303204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03781" y="6116843"/>
            <a:ext cx="1734706" cy="369332"/>
          </a:xfrm>
          <a:prstGeom prst="rect">
            <a:avLst/>
          </a:prstGeom>
        </p:spPr>
        <p:txBody>
          <a:bodyPr wrap="none">
            <a:spAutoFit/>
          </a:bodyPr>
          <a:lstStyle/>
          <a:p>
            <a:r>
              <a:rPr lang="en-US" dirty="0">
                <a:hlinkClick r:id="rId2"/>
              </a:rPr>
              <a:t>https://</a:t>
            </a:r>
            <a:r>
              <a:rPr lang="en-US" dirty="0" smtClean="0">
                <a:hlinkClick r:id="rId2"/>
              </a:rPr>
              <a:t>doaj.org</a:t>
            </a:r>
            <a:r>
              <a:rPr lang="en-US" dirty="0" smtClean="0"/>
              <a:t> </a:t>
            </a:r>
            <a:endParaRPr lang="en-US" dirty="0"/>
          </a:p>
        </p:txBody>
      </p:sp>
      <p:pic>
        <p:nvPicPr>
          <p:cNvPr id="4" name="Picture 3"/>
          <p:cNvPicPr>
            <a:picLocks noChangeAspect="1"/>
          </p:cNvPicPr>
          <p:nvPr/>
        </p:nvPicPr>
        <p:blipFill>
          <a:blip r:embed="rId3"/>
          <a:stretch>
            <a:fillRect/>
          </a:stretch>
        </p:blipFill>
        <p:spPr>
          <a:xfrm>
            <a:off x="0" y="1004887"/>
            <a:ext cx="9144000" cy="4848225"/>
          </a:xfrm>
          <a:prstGeom prst="rect">
            <a:avLst/>
          </a:prstGeom>
        </p:spPr>
      </p:pic>
    </p:spTree>
    <p:extLst>
      <p:ext uri="{BB962C8B-B14F-4D97-AF65-F5344CB8AC3E}">
        <p14:creationId xmlns:p14="http://schemas.microsoft.com/office/powerpoint/2010/main" val="1567036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82573"/>
            <a:ext cx="9144000" cy="4852988"/>
          </a:xfrm>
          <a:prstGeom prst="rect">
            <a:avLst/>
          </a:prstGeom>
        </p:spPr>
      </p:pic>
      <p:sp>
        <p:nvSpPr>
          <p:cNvPr id="5" name="Rectangle 4"/>
          <p:cNvSpPr/>
          <p:nvPr/>
        </p:nvSpPr>
        <p:spPr>
          <a:xfrm>
            <a:off x="3410360" y="6399734"/>
            <a:ext cx="2813912" cy="369332"/>
          </a:xfrm>
          <a:prstGeom prst="rect">
            <a:avLst/>
          </a:prstGeom>
        </p:spPr>
        <p:txBody>
          <a:bodyPr wrap="none">
            <a:spAutoFit/>
          </a:bodyPr>
          <a:lstStyle/>
          <a:p>
            <a:r>
              <a:rPr lang="en-US" dirty="0">
                <a:hlinkClick r:id="rId3"/>
              </a:rPr>
              <a:t>https://</a:t>
            </a:r>
            <a:r>
              <a:rPr lang="en-US" dirty="0" smtClean="0">
                <a:hlinkClick r:id="rId3"/>
              </a:rPr>
              <a:t>reproducibilitea.org</a:t>
            </a:r>
            <a:r>
              <a:rPr lang="en-US" dirty="0"/>
              <a:t> </a:t>
            </a:r>
          </a:p>
        </p:txBody>
      </p:sp>
      <p:sp>
        <p:nvSpPr>
          <p:cNvPr id="6" name="Title 5"/>
          <p:cNvSpPr>
            <a:spLocks noGrp="1"/>
          </p:cNvSpPr>
          <p:nvPr>
            <p:ph type="title"/>
          </p:nvPr>
        </p:nvSpPr>
        <p:spPr/>
        <p:txBody>
          <a:bodyPr/>
          <a:lstStyle/>
          <a:p>
            <a:r>
              <a:rPr lang="en-US" sz="3200" b="1" dirty="0"/>
              <a:t>Discuss with other </a:t>
            </a:r>
            <a:r>
              <a:rPr lang="en-US" sz="3200" b="1" dirty="0" smtClean="0"/>
              <a:t>students/staff </a:t>
            </a:r>
            <a:r>
              <a:rPr lang="en-US" sz="3200" b="1" dirty="0"/>
              <a:t>issues surrounding reproducibility and open </a:t>
            </a:r>
            <a:r>
              <a:rPr lang="en-US" sz="3200" b="1" dirty="0" smtClean="0"/>
              <a:t>science</a:t>
            </a:r>
            <a:endParaRPr lang="en-US" sz="3200" b="1" dirty="0"/>
          </a:p>
        </p:txBody>
      </p:sp>
    </p:spTree>
    <p:extLst>
      <p:ext uri="{BB962C8B-B14F-4D97-AF65-F5344CB8AC3E}">
        <p14:creationId xmlns:p14="http://schemas.microsoft.com/office/powerpoint/2010/main" val="912376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791;gbb42b4781b_1_28"/>
          <p:cNvPicPr preferRelativeResize="0"/>
          <p:nvPr/>
        </p:nvPicPr>
        <p:blipFill>
          <a:blip r:embed="rId2">
            <a:alphaModFix/>
          </a:blip>
          <a:stretch>
            <a:fillRect/>
          </a:stretch>
        </p:blipFill>
        <p:spPr>
          <a:xfrm>
            <a:off x="0" y="1464955"/>
            <a:ext cx="9062798" cy="4109457"/>
          </a:xfrm>
          <a:prstGeom prst="rect">
            <a:avLst/>
          </a:prstGeom>
          <a:noFill/>
          <a:ln>
            <a:noFill/>
          </a:ln>
        </p:spPr>
      </p:pic>
    </p:spTree>
    <p:extLst>
      <p:ext uri="{BB962C8B-B14F-4D97-AF65-F5344CB8AC3E}">
        <p14:creationId xmlns:p14="http://schemas.microsoft.com/office/powerpoint/2010/main" val="38372502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2506"/>
            <a:ext cx="9144000" cy="4852988"/>
          </a:xfrm>
          <a:prstGeom prst="rect">
            <a:avLst/>
          </a:prstGeom>
        </p:spPr>
      </p:pic>
      <p:sp>
        <p:nvSpPr>
          <p:cNvPr id="3" name="Rectangle 2"/>
          <p:cNvSpPr/>
          <p:nvPr/>
        </p:nvSpPr>
        <p:spPr>
          <a:xfrm>
            <a:off x="489527" y="5978345"/>
            <a:ext cx="9144000" cy="369332"/>
          </a:xfrm>
          <a:prstGeom prst="rect">
            <a:avLst/>
          </a:prstGeom>
        </p:spPr>
        <p:txBody>
          <a:bodyPr wrap="square">
            <a:spAutoFit/>
          </a:bodyPr>
          <a:lstStyle/>
          <a:p>
            <a:r>
              <a:rPr lang="en-US" dirty="0">
                <a:hlinkClick r:id="rId3"/>
              </a:rPr>
              <a:t>https://</a:t>
            </a:r>
            <a:r>
              <a:rPr lang="en-US" dirty="0" smtClean="0">
                <a:hlinkClick r:id="rId3"/>
              </a:rPr>
              <a:t>eifl.net/resources/authors-how-get-right-version-your-article-deposit-repository</a:t>
            </a:r>
            <a:r>
              <a:rPr lang="en-US" dirty="0" smtClean="0"/>
              <a:t> </a:t>
            </a:r>
            <a:endParaRPr lang="en-US" dirty="0"/>
          </a:p>
        </p:txBody>
      </p:sp>
    </p:spTree>
    <p:extLst>
      <p:ext uri="{BB962C8B-B14F-4D97-AF65-F5344CB8AC3E}">
        <p14:creationId xmlns:p14="http://schemas.microsoft.com/office/powerpoint/2010/main" val="10629840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2506"/>
            <a:ext cx="9144000" cy="4852988"/>
          </a:xfrm>
          <a:prstGeom prst="rect">
            <a:avLst/>
          </a:prstGeom>
        </p:spPr>
      </p:pic>
      <p:sp>
        <p:nvSpPr>
          <p:cNvPr id="4" name="Rectangle 3"/>
          <p:cNvSpPr/>
          <p:nvPr/>
        </p:nvSpPr>
        <p:spPr>
          <a:xfrm>
            <a:off x="489527" y="5978345"/>
            <a:ext cx="9144000" cy="369332"/>
          </a:xfrm>
          <a:prstGeom prst="rect">
            <a:avLst/>
          </a:prstGeom>
        </p:spPr>
        <p:txBody>
          <a:bodyPr wrap="square">
            <a:spAutoFit/>
          </a:bodyPr>
          <a:lstStyle/>
          <a:p>
            <a:r>
              <a:rPr lang="en-US" dirty="0">
                <a:hlinkClick r:id="rId3"/>
              </a:rPr>
              <a:t>https://</a:t>
            </a:r>
            <a:r>
              <a:rPr lang="en-US" dirty="0" smtClean="0">
                <a:hlinkClick r:id="rId3"/>
              </a:rPr>
              <a:t>eifl.net/resources/authors-how-get-right-version-your-article-deposit-repository</a:t>
            </a:r>
            <a:r>
              <a:rPr lang="en-US" dirty="0" smtClean="0"/>
              <a:t> </a:t>
            </a:r>
            <a:endParaRPr lang="en-US" dirty="0"/>
          </a:p>
        </p:txBody>
      </p:sp>
    </p:spTree>
    <p:extLst>
      <p:ext uri="{BB962C8B-B14F-4D97-AF65-F5344CB8AC3E}">
        <p14:creationId xmlns:p14="http://schemas.microsoft.com/office/powerpoint/2010/main" val="18482383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2506"/>
            <a:ext cx="9144000" cy="4852988"/>
          </a:xfrm>
          <a:prstGeom prst="rect">
            <a:avLst/>
          </a:prstGeom>
        </p:spPr>
      </p:pic>
      <p:sp>
        <p:nvSpPr>
          <p:cNvPr id="3" name="Rectangle 2"/>
          <p:cNvSpPr/>
          <p:nvPr/>
        </p:nvSpPr>
        <p:spPr>
          <a:xfrm>
            <a:off x="489527" y="5978345"/>
            <a:ext cx="9144000" cy="369332"/>
          </a:xfrm>
          <a:prstGeom prst="rect">
            <a:avLst/>
          </a:prstGeom>
        </p:spPr>
        <p:txBody>
          <a:bodyPr wrap="square">
            <a:spAutoFit/>
          </a:bodyPr>
          <a:lstStyle/>
          <a:p>
            <a:r>
              <a:rPr lang="en-US" dirty="0">
                <a:hlinkClick r:id="rId3"/>
              </a:rPr>
              <a:t>https://</a:t>
            </a:r>
            <a:r>
              <a:rPr lang="en-US" dirty="0" smtClean="0">
                <a:hlinkClick r:id="rId3"/>
              </a:rPr>
              <a:t>eifl.net/resources/authors-how-get-right-version-your-article-deposit-repository</a:t>
            </a:r>
            <a:r>
              <a:rPr lang="en-US" dirty="0" smtClean="0"/>
              <a:t> </a:t>
            </a:r>
            <a:endParaRPr lang="en-US" dirty="0"/>
          </a:p>
        </p:txBody>
      </p:sp>
    </p:spTree>
    <p:extLst>
      <p:ext uri="{BB962C8B-B14F-4D97-AF65-F5344CB8AC3E}">
        <p14:creationId xmlns:p14="http://schemas.microsoft.com/office/powerpoint/2010/main" val="41552420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04887"/>
            <a:ext cx="9144000" cy="4848225"/>
          </a:xfrm>
          <a:prstGeom prst="rect">
            <a:avLst/>
          </a:prstGeom>
        </p:spPr>
      </p:pic>
    </p:spTree>
    <p:extLst>
      <p:ext uri="{BB962C8B-B14F-4D97-AF65-F5344CB8AC3E}">
        <p14:creationId xmlns:p14="http://schemas.microsoft.com/office/powerpoint/2010/main" val="37234489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b="1" dirty="0" smtClean="0"/>
              <a:t>Open Peer Review</a:t>
            </a:r>
            <a:endParaRPr lang="en-US" sz="96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9636" y="3291401"/>
            <a:ext cx="4664365" cy="3566602"/>
          </a:xfrm>
          <a:prstGeom prst="rect">
            <a:avLst/>
          </a:prstGeom>
        </p:spPr>
      </p:pic>
    </p:spTree>
    <p:extLst>
      <p:ext uri="{BB962C8B-B14F-4D97-AF65-F5344CB8AC3E}">
        <p14:creationId xmlns:p14="http://schemas.microsoft.com/office/powerpoint/2010/main" val="21294890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1512" y="0"/>
            <a:ext cx="8920976" cy="6858000"/>
          </a:xfrm>
          <a:prstGeom prst="rect">
            <a:avLst/>
          </a:prstGeom>
        </p:spPr>
      </p:pic>
    </p:spTree>
    <p:extLst>
      <p:ext uri="{BB962C8B-B14F-4D97-AF65-F5344CB8AC3E}">
        <p14:creationId xmlns:p14="http://schemas.microsoft.com/office/powerpoint/2010/main" val="4209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12" y="0"/>
            <a:ext cx="8920976" cy="6858000"/>
          </a:xfrm>
          <a:prstGeom prst="rect">
            <a:avLst/>
          </a:prstGeom>
        </p:spPr>
      </p:pic>
      <p:sp>
        <p:nvSpPr>
          <p:cNvPr id="5" name="Rectangle 4"/>
          <p:cNvSpPr/>
          <p:nvPr/>
        </p:nvSpPr>
        <p:spPr>
          <a:xfrm>
            <a:off x="134888" y="2367641"/>
            <a:ext cx="4437112" cy="369332"/>
          </a:xfrm>
          <a:prstGeom prst="rect">
            <a:avLst/>
          </a:prstGeom>
        </p:spPr>
        <p:txBody>
          <a:bodyPr wrap="none">
            <a:spAutoFit/>
          </a:bodyPr>
          <a:lstStyle/>
          <a:p>
            <a:r>
              <a:rPr lang="en-US" dirty="0">
                <a:solidFill>
                  <a:prstClr val="black"/>
                </a:solidFill>
                <a:hlinkClick r:id="rId3"/>
              </a:rPr>
              <a:t>https://</a:t>
            </a:r>
            <a:r>
              <a:rPr lang="en-US" dirty="0" smtClean="0">
                <a:solidFill>
                  <a:prstClr val="black"/>
                </a:solidFill>
                <a:hlinkClick r:id="rId3"/>
              </a:rPr>
              <a:t>open-research-europe.ec.europa.eu</a:t>
            </a:r>
            <a:r>
              <a:rPr lang="en-US" dirty="0">
                <a:solidFill>
                  <a:prstClr val="black"/>
                </a:solidFill>
              </a:rPr>
              <a:t> </a:t>
            </a:r>
          </a:p>
        </p:txBody>
      </p:sp>
    </p:spTree>
    <p:extLst>
      <p:ext uri="{BB962C8B-B14F-4D97-AF65-F5344CB8AC3E}">
        <p14:creationId xmlns:p14="http://schemas.microsoft.com/office/powerpoint/2010/main" val="286491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ink.f1000research.com/wp-content/uploads/2021/06/ORE_%E2%80%93_OPR_%E2%80%93_Infographic_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291" y="-15345"/>
            <a:ext cx="7673418" cy="68741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00779" y="84841"/>
            <a:ext cx="6094429" cy="646331"/>
          </a:xfrm>
          <a:prstGeom prst="rect">
            <a:avLst/>
          </a:prstGeom>
        </p:spPr>
        <p:txBody>
          <a:bodyPr wrap="square">
            <a:spAutoFit/>
          </a:bodyPr>
          <a:lstStyle/>
          <a:p>
            <a:r>
              <a:rPr lang="en-US" dirty="0">
                <a:solidFill>
                  <a:prstClr val="black"/>
                </a:solidFill>
                <a:hlinkClick r:id="rId3"/>
              </a:rPr>
              <a:t>https://</a:t>
            </a:r>
            <a:r>
              <a:rPr lang="en-US" dirty="0" smtClean="0">
                <a:solidFill>
                  <a:prstClr val="black"/>
                </a:solidFill>
                <a:hlinkClick r:id="rId3"/>
              </a:rPr>
              <a:t>think.f1000research.com/open-research-europe-submission/open-research-europe-open-peer-review</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306921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12" y="0"/>
            <a:ext cx="8920976" cy="6858000"/>
          </a:xfrm>
          <a:prstGeom prst="rect">
            <a:avLst/>
          </a:prstGeom>
        </p:spPr>
      </p:pic>
    </p:spTree>
    <p:extLst>
      <p:ext uri="{BB962C8B-B14F-4D97-AF65-F5344CB8AC3E}">
        <p14:creationId xmlns:p14="http://schemas.microsoft.com/office/powerpoint/2010/main" val="2080834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3417" y="545957"/>
            <a:ext cx="7886700" cy="2852737"/>
          </a:xfrm>
          <a:prstGeom prst="rect">
            <a:avLst/>
          </a:prstGeom>
        </p:spPr>
        <p:txBody>
          <a:bodyPr/>
          <a:lstStyle/>
          <a:p>
            <a:r>
              <a:rPr lang="en-US" sz="9600" dirty="0" smtClean="0">
                <a:solidFill>
                  <a:schemeClr val="bg1"/>
                </a:solidFill>
              </a:rPr>
              <a:t>Open science training as community building</a:t>
            </a:r>
            <a:endParaRPr lang="en-US" sz="9600" dirty="0">
              <a:solidFill>
                <a:schemeClr val="bg1"/>
              </a:solidFill>
            </a:endParaRPr>
          </a:p>
        </p:txBody>
      </p:sp>
    </p:spTree>
    <p:extLst>
      <p:ext uri="{BB962C8B-B14F-4D97-AF65-F5344CB8AC3E}">
        <p14:creationId xmlns:p14="http://schemas.microsoft.com/office/powerpoint/2010/main" val="9345872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12" y="0"/>
            <a:ext cx="8920976" cy="6858000"/>
          </a:xfrm>
          <a:prstGeom prst="rect">
            <a:avLst/>
          </a:prstGeom>
        </p:spPr>
      </p:pic>
    </p:spTree>
    <p:extLst>
      <p:ext uri="{BB962C8B-B14F-4D97-AF65-F5344CB8AC3E}">
        <p14:creationId xmlns:p14="http://schemas.microsoft.com/office/powerpoint/2010/main" val="4029315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12" y="0"/>
            <a:ext cx="8920976" cy="6858000"/>
          </a:xfrm>
          <a:prstGeom prst="rect">
            <a:avLst/>
          </a:prstGeom>
        </p:spPr>
      </p:pic>
    </p:spTree>
    <p:extLst>
      <p:ext uri="{BB962C8B-B14F-4D97-AF65-F5344CB8AC3E}">
        <p14:creationId xmlns:p14="http://schemas.microsoft.com/office/powerpoint/2010/main" val="1396525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12" y="0"/>
            <a:ext cx="8920976" cy="6858000"/>
          </a:xfrm>
          <a:prstGeom prst="rect">
            <a:avLst/>
          </a:prstGeom>
        </p:spPr>
      </p:pic>
    </p:spTree>
    <p:extLst>
      <p:ext uri="{BB962C8B-B14F-4D97-AF65-F5344CB8AC3E}">
        <p14:creationId xmlns:p14="http://schemas.microsoft.com/office/powerpoint/2010/main" val="2262753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12" y="0"/>
            <a:ext cx="8920976" cy="6858000"/>
          </a:xfrm>
          <a:prstGeom prst="rect">
            <a:avLst/>
          </a:prstGeom>
        </p:spPr>
      </p:pic>
    </p:spTree>
    <p:extLst>
      <p:ext uri="{BB962C8B-B14F-4D97-AF65-F5344CB8AC3E}">
        <p14:creationId xmlns:p14="http://schemas.microsoft.com/office/powerpoint/2010/main" val="1191977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
        <p:nvSpPr>
          <p:cNvPr id="3" name="Rectangle 2"/>
          <p:cNvSpPr/>
          <p:nvPr/>
        </p:nvSpPr>
        <p:spPr>
          <a:xfrm>
            <a:off x="1191491" y="6033762"/>
            <a:ext cx="7878618" cy="369332"/>
          </a:xfrm>
          <a:prstGeom prst="rect">
            <a:avLst/>
          </a:prstGeom>
        </p:spPr>
        <p:txBody>
          <a:bodyPr wrap="square">
            <a:spAutoFit/>
          </a:bodyPr>
          <a:lstStyle/>
          <a:p>
            <a:r>
              <a:rPr lang="en-US" dirty="0">
                <a:hlinkClick r:id="rId3"/>
              </a:rPr>
              <a:t>https://</a:t>
            </a:r>
            <a:r>
              <a:rPr lang="en-US" dirty="0" smtClean="0">
                <a:hlinkClick r:id="rId3"/>
              </a:rPr>
              <a:t>journals.plos.org/plosone/article?id=10.1371/journal.pone.0272730</a:t>
            </a:r>
            <a:r>
              <a:rPr lang="en-US" dirty="0" smtClean="0"/>
              <a:t> </a:t>
            </a:r>
            <a:endParaRPr lang="en-US" dirty="0"/>
          </a:p>
        </p:txBody>
      </p:sp>
    </p:spTree>
    <p:extLst>
      <p:ext uri="{BB962C8B-B14F-4D97-AF65-F5344CB8AC3E}">
        <p14:creationId xmlns:p14="http://schemas.microsoft.com/office/powerpoint/2010/main" val="40903615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3937"/>
            <a:ext cx="9144000" cy="4810125"/>
          </a:xfrm>
          <a:prstGeom prst="rect">
            <a:avLst/>
          </a:prstGeom>
        </p:spPr>
      </p:pic>
    </p:spTree>
    <p:extLst>
      <p:ext uri="{BB962C8B-B14F-4D97-AF65-F5344CB8AC3E}">
        <p14:creationId xmlns:p14="http://schemas.microsoft.com/office/powerpoint/2010/main" val="15460040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latin typeface="+mn-lt"/>
              </a:rPr>
              <a:t>Misconception: Open Science is mainly pain with little gain</a:t>
            </a:r>
            <a:endParaRPr lang="en-US" sz="4400" dirty="0">
              <a:latin typeface="+mn-lt"/>
            </a:endParaRPr>
          </a:p>
        </p:txBody>
      </p:sp>
      <p:sp>
        <p:nvSpPr>
          <p:cNvPr id="3" name="Content Placeholder 2"/>
          <p:cNvSpPr>
            <a:spLocks noGrp="1"/>
          </p:cNvSpPr>
          <p:nvPr>
            <p:ph idx="1"/>
          </p:nvPr>
        </p:nvSpPr>
        <p:spPr/>
        <p:txBody>
          <a:bodyPr/>
          <a:lstStyle/>
          <a:p>
            <a:r>
              <a:rPr lang="en-US" dirty="0">
                <a:latin typeface="+mn-lt"/>
              </a:rPr>
              <a:t>There’s no denying that getting acquainted with new ways of working costs time. But at the end of the day, it will also save you time. For instance, preregistration forces you to consider issues that could otherwise have bitten you in the ass afterwards (e.g., a lack of statistical power). Moreover, a detailed plan allows for a swift analysis once the data comes in. There is an increasing number of open-source tools available that will help you make your workflow more reproducible and efficient at the same time. And there’s another gain for those interested in an academic career: more and more universities and funders are seeking candidates who implement Open Science practices in their work. </a:t>
            </a:r>
          </a:p>
          <a:p>
            <a:endParaRPr lang="en-US" dirty="0"/>
          </a:p>
        </p:txBody>
      </p:sp>
      <p:sp>
        <p:nvSpPr>
          <p:cNvPr id="4" name="Rectangle 3"/>
          <p:cNvSpPr/>
          <p:nvPr/>
        </p:nvSpPr>
        <p:spPr>
          <a:xfrm>
            <a:off x="457200" y="5858272"/>
            <a:ext cx="6128327" cy="369332"/>
          </a:xfrm>
          <a:prstGeom prst="rect">
            <a:avLst/>
          </a:prstGeom>
        </p:spPr>
        <p:txBody>
          <a:bodyPr wrap="square">
            <a:spAutoFit/>
          </a:bodyPr>
          <a:lstStyle/>
          <a:p>
            <a:r>
              <a:rPr lang="en-US" dirty="0">
                <a:hlinkClick r:id="rId2"/>
              </a:rPr>
              <a:t>https://openscience-groningen.nl/10-open-science-myths</a:t>
            </a:r>
            <a:r>
              <a:rPr lang="en-US" dirty="0"/>
              <a:t> </a:t>
            </a:r>
          </a:p>
        </p:txBody>
      </p:sp>
      <p:pic>
        <p:nvPicPr>
          <p:cNvPr id="5" name="Picture 2" descr="https://book.fosteropenscience.eu/en/Images/Icons/wor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60" y="5319006"/>
            <a:ext cx="1650940" cy="165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1750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02506"/>
            <a:ext cx="9144000" cy="4852988"/>
          </a:xfrm>
          <a:prstGeom prst="rect">
            <a:avLst/>
          </a:prstGeom>
        </p:spPr>
      </p:pic>
      <p:sp>
        <p:nvSpPr>
          <p:cNvPr id="6" name="Rectangle 5"/>
          <p:cNvSpPr/>
          <p:nvPr/>
        </p:nvSpPr>
        <p:spPr>
          <a:xfrm>
            <a:off x="397164" y="6012512"/>
            <a:ext cx="8497455" cy="646331"/>
          </a:xfrm>
          <a:prstGeom prst="rect">
            <a:avLst/>
          </a:prstGeom>
        </p:spPr>
        <p:txBody>
          <a:bodyPr wrap="square">
            <a:spAutoFit/>
          </a:bodyPr>
          <a:lstStyle/>
          <a:p>
            <a:r>
              <a:rPr lang="en-US" dirty="0" err="1">
                <a:solidFill>
                  <a:srgbClr val="222222"/>
                </a:solidFill>
                <a:latin typeface="-apple-system"/>
              </a:rPr>
              <a:t>Schymanski</a:t>
            </a:r>
            <a:r>
              <a:rPr lang="en-US" dirty="0">
                <a:solidFill>
                  <a:srgbClr val="222222"/>
                </a:solidFill>
                <a:latin typeface="-apple-system"/>
              </a:rPr>
              <a:t>, E.L., </a:t>
            </a:r>
            <a:r>
              <a:rPr lang="en-US" dirty="0" err="1">
                <a:solidFill>
                  <a:srgbClr val="222222"/>
                </a:solidFill>
                <a:latin typeface="-apple-system"/>
              </a:rPr>
              <a:t>Schymanski</a:t>
            </a:r>
            <a:r>
              <a:rPr lang="en-US" dirty="0">
                <a:solidFill>
                  <a:srgbClr val="222222"/>
                </a:solidFill>
                <a:latin typeface="-apple-system"/>
              </a:rPr>
              <a:t>, S.J. Water science must be Open Science. </a:t>
            </a:r>
            <a:r>
              <a:rPr lang="en-US" i="1" dirty="0">
                <a:solidFill>
                  <a:srgbClr val="222222"/>
                </a:solidFill>
                <a:latin typeface="-apple-system"/>
              </a:rPr>
              <a:t>Nat Water</a:t>
            </a:r>
            <a:r>
              <a:rPr lang="en-US" dirty="0">
                <a:solidFill>
                  <a:srgbClr val="222222"/>
                </a:solidFill>
                <a:latin typeface="-apple-system"/>
              </a:rPr>
              <a:t> </a:t>
            </a:r>
            <a:r>
              <a:rPr lang="en-US" b="1" dirty="0">
                <a:solidFill>
                  <a:srgbClr val="222222"/>
                </a:solidFill>
                <a:latin typeface="-apple-system"/>
              </a:rPr>
              <a:t>1</a:t>
            </a:r>
            <a:r>
              <a:rPr lang="en-US" dirty="0">
                <a:solidFill>
                  <a:srgbClr val="222222"/>
                </a:solidFill>
                <a:latin typeface="-apple-system"/>
              </a:rPr>
              <a:t>, 4–6 (2023). </a:t>
            </a:r>
            <a:r>
              <a:rPr lang="en-US" dirty="0">
                <a:solidFill>
                  <a:srgbClr val="222222"/>
                </a:solidFill>
                <a:latin typeface="-apple-system"/>
                <a:hlinkClick r:id="rId3"/>
              </a:rPr>
              <a:t>https://</a:t>
            </a:r>
            <a:r>
              <a:rPr lang="en-US" dirty="0" smtClean="0">
                <a:solidFill>
                  <a:srgbClr val="222222"/>
                </a:solidFill>
                <a:latin typeface="-apple-system"/>
                <a:hlinkClick r:id="rId3"/>
              </a:rPr>
              <a:t>doi.org/10.1038/s44221-022-00014-z</a:t>
            </a:r>
            <a:r>
              <a:rPr lang="en-US" dirty="0" smtClean="0">
                <a:solidFill>
                  <a:srgbClr val="222222"/>
                </a:solidFill>
                <a:latin typeface="-apple-system"/>
              </a:rPr>
              <a:t> </a:t>
            </a:r>
            <a:endParaRPr lang="en-US" dirty="0"/>
          </a:p>
        </p:txBody>
      </p:sp>
    </p:spTree>
    <p:extLst>
      <p:ext uri="{BB962C8B-B14F-4D97-AF65-F5344CB8AC3E}">
        <p14:creationId xmlns:p14="http://schemas.microsoft.com/office/powerpoint/2010/main" val="253397648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7164" y="6012512"/>
            <a:ext cx="8497455" cy="646331"/>
          </a:xfrm>
          <a:prstGeom prst="rect">
            <a:avLst/>
          </a:prstGeom>
        </p:spPr>
        <p:txBody>
          <a:bodyPr wrap="square">
            <a:spAutoFit/>
          </a:bodyPr>
          <a:lstStyle/>
          <a:p>
            <a:r>
              <a:rPr lang="en-US" dirty="0" err="1">
                <a:solidFill>
                  <a:srgbClr val="222222"/>
                </a:solidFill>
                <a:latin typeface="-apple-system"/>
              </a:rPr>
              <a:t>Schymanski</a:t>
            </a:r>
            <a:r>
              <a:rPr lang="en-US" dirty="0">
                <a:solidFill>
                  <a:srgbClr val="222222"/>
                </a:solidFill>
                <a:latin typeface="-apple-system"/>
              </a:rPr>
              <a:t>, E.L., </a:t>
            </a:r>
            <a:r>
              <a:rPr lang="en-US" dirty="0" err="1">
                <a:solidFill>
                  <a:srgbClr val="222222"/>
                </a:solidFill>
                <a:latin typeface="-apple-system"/>
              </a:rPr>
              <a:t>Schymanski</a:t>
            </a:r>
            <a:r>
              <a:rPr lang="en-US" dirty="0">
                <a:solidFill>
                  <a:srgbClr val="222222"/>
                </a:solidFill>
                <a:latin typeface="-apple-system"/>
              </a:rPr>
              <a:t>, S.J. Water science must be Open Science. </a:t>
            </a:r>
            <a:r>
              <a:rPr lang="en-US" i="1" dirty="0">
                <a:solidFill>
                  <a:srgbClr val="222222"/>
                </a:solidFill>
                <a:latin typeface="-apple-system"/>
              </a:rPr>
              <a:t>Nat Water</a:t>
            </a:r>
            <a:r>
              <a:rPr lang="en-US" dirty="0">
                <a:solidFill>
                  <a:srgbClr val="222222"/>
                </a:solidFill>
                <a:latin typeface="-apple-system"/>
              </a:rPr>
              <a:t> </a:t>
            </a:r>
            <a:r>
              <a:rPr lang="en-US" b="1" dirty="0">
                <a:solidFill>
                  <a:srgbClr val="222222"/>
                </a:solidFill>
                <a:latin typeface="-apple-system"/>
              </a:rPr>
              <a:t>1</a:t>
            </a:r>
            <a:r>
              <a:rPr lang="en-US" dirty="0">
                <a:solidFill>
                  <a:srgbClr val="222222"/>
                </a:solidFill>
                <a:latin typeface="-apple-system"/>
              </a:rPr>
              <a:t>, 4–6 (2023). </a:t>
            </a:r>
            <a:r>
              <a:rPr lang="en-US" dirty="0">
                <a:solidFill>
                  <a:srgbClr val="222222"/>
                </a:solidFill>
                <a:latin typeface="-apple-system"/>
                <a:hlinkClick r:id="rId2"/>
              </a:rPr>
              <a:t>https://</a:t>
            </a:r>
            <a:r>
              <a:rPr lang="en-US" dirty="0" smtClean="0">
                <a:solidFill>
                  <a:srgbClr val="222222"/>
                </a:solidFill>
                <a:latin typeface="-apple-system"/>
                <a:hlinkClick r:id="rId2"/>
              </a:rPr>
              <a:t>doi.org/10.1038/s44221-022-00014-z</a:t>
            </a:r>
            <a:r>
              <a:rPr lang="en-US" dirty="0" smtClean="0">
                <a:solidFill>
                  <a:srgbClr val="222222"/>
                </a:solidFill>
                <a:latin typeface="-apple-system"/>
              </a:rPr>
              <a:t> </a:t>
            </a:r>
            <a:endParaRPr lang="en-US" dirty="0"/>
          </a:p>
        </p:txBody>
      </p:sp>
      <p:pic>
        <p:nvPicPr>
          <p:cNvPr id="3" name="Picture 2"/>
          <p:cNvPicPr>
            <a:picLocks noChangeAspect="1"/>
          </p:cNvPicPr>
          <p:nvPr/>
        </p:nvPicPr>
        <p:blipFill>
          <a:blip r:embed="rId3"/>
          <a:stretch>
            <a:fillRect/>
          </a:stretch>
        </p:blipFill>
        <p:spPr>
          <a:xfrm>
            <a:off x="0" y="1002506"/>
            <a:ext cx="9144000" cy="4852988"/>
          </a:xfrm>
          <a:prstGeom prst="rect">
            <a:avLst/>
          </a:prstGeom>
        </p:spPr>
      </p:pic>
    </p:spTree>
    <p:extLst>
      <p:ext uri="{BB962C8B-B14F-4D97-AF65-F5344CB8AC3E}">
        <p14:creationId xmlns:p14="http://schemas.microsoft.com/office/powerpoint/2010/main" val="20800016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7164" y="6012512"/>
            <a:ext cx="8497455" cy="646331"/>
          </a:xfrm>
          <a:prstGeom prst="rect">
            <a:avLst/>
          </a:prstGeom>
        </p:spPr>
        <p:txBody>
          <a:bodyPr wrap="square">
            <a:spAutoFit/>
          </a:bodyPr>
          <a:lstStyle/>
          <a:p>
            <a:r>
              <a:rPr lang="en-US" dirty="0" err="1">
                <a:solidFill>
                  <a:srgbClr val="222222"/>
                </a:solidFill>
                <a:latin typeface="-apple-system"/>
              </a:rPr>
              <a:t>Schymanski</a:t>
            </a:r>
            <a:r>
              <a:rPr lang="en-US" dirty="0">
                <a:solidFill>
                  <a:srgbClr val="222222"/>
                </a:solidFill>
                <a:latin typeface="-apple-system"/>
              </a:rPr>
              <a:t>, E.L., </a:t>
            </a:r>
            <a:r>
              <a:rPr lang="en-US" dirty="0" err="1">
                <a:solidFill>
                  <a:srgbClr val="222222"/>
                </a:solidFill>
                <a:latin typeface="-apple-system"/>
              </a:rPr>
              <a:t>Schymanski</a:t>
            </a:r>
            <a:r>
              <a:rPr lang="en-US" dirty="0">
                <a:solidFill>
                  <a:srgbClr val="222222"/>
                </a:solidFill>
                <a:latin typeface="-apple-system"/>
              </a:rPr>
              <a:t>, S.J. Water science must be Open Science. </a:t>
            </a:r>
            <a:r>
              <a:rPr lang="en-US" i="1" dirty="0">
                <a:solidFill>
                  <a:srgbClr val="222222"/>
                </a:solidFill>
                <a:latin typeface="-apple-system"/>
              </a:rPr>
              <a:t>Nat Water</a:t>
            </a:r>
            <a:r>
              <a:rPr lang="en-US" dirty="0">
                <a:solidFill>
                  <a:srgbClr val="222222"/>
                </a:solidFill>
                <a:latin typeface="-apple-system"/>
              </a:rPr>
              <a:t> </a:t>
            </a:r>
            <a:r>
              <a:rPr lang="en-US" b="1" dirty="0">
                <a:solidFill>
                  <a:srgbClr val="222222"/>
                </a:solidFill>
                <a:latin typeface="-apple-system"/>
              </a:rPr>
              <a:t>1</a:t>
            </a:r>
            <a:r>
              <a:rPr lang="en-US" dirty="0">
                <a:solidFill>
                  <a:srgbClr val="222222"/>
                </a:solidFill>
                <a:latin typeface="-apple-system"/>
              </a:rPr>
              <a:t>, 4–6 (2023). </a:t>
            </a:r>
            <a:r>
              <a:rPr lang="en-US" dirty="0">
                <a:solidFill>
                  <a:srgbClr val="222222"/>
                </a:solidFill>
                <a:latin typeface="-apple-system"/>
                <a:hlinkClick r:id="rId2"/>
              </a:rPr>
              <a:t>https://</a:t>
            </a:r>
            <a:r>
              <a:rPr lang="en-US" dirty="0" smtClean="0">
                <a:solidFill>
                  <a:srgbClr val="222222"/>
                </a:solidFill>
                <a:latin typeface="-apple-system"/>
                <a:hlinkClick r:id="rId2"/>
              </a:rPr>
              <a:t>doi.org/10.1038/s44221-022-00014-z</a:t>
            </a:r>
            <a:r>
              <a:rPr lang="en-US" dirty="0" smtClean="0">
                <a:solidFill>
                  <a:srgbClr val="222222"/>
                </a:solidFill>
                <a:latin typeface="-apple-system"/>
              </a:rPr>
              <a:t> </a:t>
            </a:r>
            <a:endParaRPr lang="en-US" dirty="0"/>
          </a:p>
        </p:txBody>
      </p:sp>
      <p:pic>
        <p:nvPicPr>
          <p:cNvPr id="2" name="Picture 1"/>
          <p:cNvPicPr>
            <a:picLocks noChangeAspect="1"/>
          </p:cNvPicPr>
          <p:nvPr/>
        </p:nvPicPr>
        <p:blipFill>
          <a:blip r:embed="rId3"/>
          <a:stretch>
            <a:fillRect/>
          </a:stretch>
        </p:blipFill>
        <p:spPr>
          <a:xfrm>
            <a:off x="0" y="1002506"/>
            <a:ext cx="9144000" cy="4852988"/>
          </a:xfrm>
          <a:prstGeom prst="rect">
            <a:avLst/>
          </a:prstGeom>
        </p:spPr>
      </p:pic>
    </p:spTree>
    <p:extLst>
      <p:ext uri="{BB962C8B-B14F-4D97-AF65-F5344CB8AC3E}">
        <p14:creationId xmlns:p14="http://schemas.microsoft.com/office/powerpoint/2010/main" val="20379381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11"/>
</p:tagLst>
</file>

<file path=ppt/tags/tag2.xml><?xml version="1.0" encoding="utf-8"?>
<p:tagLst xmlns:a="http://schemas.openxmlformats.org/drawingml/2006/main" xmlns:r="http://schemas.openxmlformats.org/officeDocument/2006/relationships" xmlns:p="http://schemas.openxmlformats.org/presentationml/2006/main">
  <p:tag name="AS_UNIQUEID" val="12"/>
</p:tagLst>
</file>

<file path=ppt/tags/tag3.xml><?xml version="1.0" encoding="utf-8"?>
<p:tagLst xmlns:a="http://schemas.openxmlformats.org/drawingml/2006/main" xmlns:r="http://schemas.openxmlformats.org/officeDocument/2006/relationships" xmlns:p="http://schemas.openxmlformats.org/presentationml/2006/main">
  <p:tag name="AS_UNIQUEID" val="13"/>
</p:tagLst>
</file>

<file path=ppt/theme/theme1.xml><?xml version="1.0" encoding="utf-8"?>
<a:theme xmlns:a="http://schemas.openxmlformats.org/drawingml/2006/main" name="Custom Design">
  <a:themeElements>
    <a:clrScheme name="Custom 4">
      <a:dk1>
        <a:srgbClr val="000000"/>
      </a:dk1>
      <a:lt1>
        <a:srgbClr val="FFFFFF"/>
      </a:lt1>
      <a:dk2>
        <a:srgbClr val="282828"/>
      </a:dk2>
      <a:lt2>
        <a:srgbClr val="D4D4D4"/>
      </a:lt2>
      <a:accent1>
        <a:srgbClr val="A6A6A6"/>
      </a:accent1>
      <a:accent2>
        <a:srgbClr val="7E7E7E"/>
      </a:accent2>
      <a:accent3>
        <a:srgbClr val="595959"/>
      </a:accent3>
      <a:accent4>
        <a:srgbClr val="404040"/>
      </a:accent4>
      <a:accent5>
        <a:srgbClr val="262626"/>
      </a:accent5>
      <a:accent6>
        <a:srgbClr val="12BCE7"/>
      </a:accent6>
      <a:hlink>
        <a:srgbClr val="0DB9E6"/>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4_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5_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6_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7_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8_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9_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_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6_Office Theme">
  <a:themeElements>
    <a:clrScheme name="OpenAIRE2021">
      <a:dk1>
        <a:srgbClr val="222080"/>
      </a:dk1>
      <a:lt1>
        <a:srgbClr val="FFFFFF"/>
      </a:lt1>
      <a:dk2>
        <a:srgbClr val="222080"/>
      </a:dk2>
      <a:lt2>
        <a:srgbClr val="4687E6"/>
      </a:lt2>
      <a:accent1>
        <a:srgbClr val="E65646"/>
      </a:accent1>
      <a:accent2>
        <a:srgbClr val="163081"/>
      </a:accent2>
      <a:accent3>
        <a:srgbClr val="4687E6"/>
      </a:accent3>
      <a:accent4>
        <a:srgbClr val="A646E6"/>
      </a:accent4>
      <a:accent5>
        <a:srgbClr val="46D6E6"/>
      </a:accent5>
      <a:accent6>
        <a:srgbClr val="E64686"/>
      </a:accent6>
      <a:hlink>
        <a:srgbClr val="86E646"/>
      </a:hlink>
      <a:folHlink>
        <a:srgbClr val="EC985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_Open Climate Campaign">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_Office Theme">
  <a:themeElements>
    <a:clrScheme name="OpenAIRE2021">
      <a:dk1>
        <a:srgbClr val="222080"/>
      </a:dk1>
      <a:lt1>
        <a:srgbClr val="FFFFFF"/>
      </a:lt1>
      <a:dk2>
        <a:srgbClr val="222080"/>
      </a:dk2>
      <a:lt2>
        <a:srgbClr val="4687E6"/>
      </a:lt2>
      <a:accent1>
        <a:srgbClr val="E65646"/>
      </a:accent1>
      <a:accent2>
        <a:srgbClr val="163081"/>
      </a:accent2>
      <a:accent3>
        <a:srgbClr val="4687E6"/>
      </a:accent3>
      <a:accent4>
        <a:srgbClr val="A646E6"/>
      </a:accent4>
      <a:accent5>
        <a:srgbClr val="46D6E6"/>
      </a:accent5>
      <a:accent6>
        <a:srgbClr val="E64686"/>
      </a:accent6>
      <a:hlink>
        <a:srgbClr val="86E646"/>
      </a:hlink>
      <a:folHlink>
        <a:srgbClr val="EC985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3_Office Theme">
  <a:themeElements>
    <a:clrScheme name="OpenAIRE2021">
      <a:dk1>
        <a:srgbClr val="222080"/>
      </a:dk1>
      <a:lt1>
        <a:srgbClr val="FFFFFF"/>
      </a:lt1>
      <a:dk2>
        <a:srgbClr val="222080"/>
      </a:dk2>
      <a:lt2>
        <a:srgbClr val="4687E6"/>
      </a:lt2>
      <a:accent1>
        <a:srgbClr val="E65646"/>
      </a:accent1>
      <a:accent2>
        <a:srgbClr val="163081"/>
      </a:accent2>
      <a:accent3>
        <a:srgbClr val="4687E6"/>
      </a:accent3>
      <a:accent4>
        <a:srgbClr val="A646E6"/>
      </a:accent4>
      <a:accent5>
        <a:srgbClr val="46D6E6"/>
      </a:accent5>
      <a:accent6>
        <a:srgbClr val="E64686"/>
      </a:accent6>
      <a:hlink>
        <a:srgbClr val="86E646"/>
      </a:hlink>
      <a:folHlink>
        <a:srgbClr val="EC985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Custom 4">
      <a:dk1>
        <a:srgbClr val="000000"/>
      </a:dk1>
      <a:lt1>
        <a:srgbClr val="FFFFFF"/>
      </a:lt1>
      <a:dk2>
        <a:srgbClr val="282828"/>
      </a:dk2>
      <a:lt2>
        <a:srgbClr val="D4D4D4"/>
      </a:lt2>
      <a:accent1>
        <a:srgbClr val="A6A6A6"/>
      </a:accent1>
      <a:accent2>
        <a:srgbClr val="7E7E7E"/>
      </a:accent2>
      <a:accent3>
        <a:srgbClr val="595959"/>
      </a:accent3>
      <a:accent4>
        <a:srgbClr val="404040"/>
      </a:accent4>
      <a:accent5>
        <a:srgbClr val="262626"/>
      </a:accent5>
      <a:accent6>
        <a:srgbClr val="12BCE7"/>
      </a:accent6>
      <a:hlink>
        <a:srgbClr val="0DB9E6"/>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3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1519</TotalTime>
  <Words>3309</Words>
  <Application>Microsoft Office PowerPoint</Application>
  <PresentationFormat>On-screen Show (4:3)</PresentationFormat>
  <Paragraphs>325</Paragraphs>
  <Slides>140</Slides>
  <Notes>13</Notes>
  <HiddenSlides>0</HiddenSlides>
  <MMClips>0</MMClips>
  <ScaleCrop>false</ScaleCrop>
  <HeadingPairs>
    <vt:vector size="6" baseType="variant">
      <vt:variant>
        <vt:lpstr>Fonts Used</vt:lpstr>
      </vt:variant>
      <vt:variant>
        <vt:i4>25</vt:i4>
      </vt:variant>
      <vt:variant>
        <vt:lpstr>Theme</vt:lpstr>
      </vt:variant>
      <vt:variant>
        <vt:i4>25</vt:i4>
      </vt:variant>
      <vt:variant>
        <vt:lpstr>Slide Titles</vt:lpstr>
      </vt:variant>
      <vt:variant>
        <vt:i4>140</vt:i4>
      </vt:variant>
    </vt:vector>
  </HeadingPairs>
  <TitlesOfParts>
    <vt:vector size="190" baseType="lpstr">
      <vt:lpstr>-apple-system</vt:lpstr>
      <vt:lpstr>굴림</vt:lpstr>
      <vt:lpstr>Helvetica Neue</vt:lpstr>
      <vt:lpstr>inherit</vt:lpstr>
      <vt:lpstr>Malgun Gothic</vt:lpstr>
      <vt:lpstr>Mangal</vt:lpstr>
      <vt:lpstr>Microsoft YaHei</vt:lpstr>
      <vt:lpstr>MS PGothic</vt:lpstr>
      <vt:lpstr>MS PGothic</vt:lpstr>
      <vt:lpstr>Oswald</vt:lpstr>
      <vt:lpstr>Oswald Light</vt:lpstr>
      <vt:lpstr>Roboto</vt:lpstr>
      <vt:lpstr>宋体</vt:lpstr>
      <vt:lpstr>TwitterChirp</vt:lpstr>
      <vt:lpstr>Arial</vt:lpstr>
      <vt:lpstr>Calibri</vt:lpstr>
      <vt:lpstr>Calibri Light</vt:lpstr>
      <vt:lpstr>Century Gothic</vt:lpstr>
      <vt:lpstr>DejaVu Sans</vt:lpstr>
      <vt:lpstr>Helvetica</vt:lpstr>
      <vt:lpstr>Liberation Serif</vt:lpstr>
      <vt:lpstr>Open Sans</vt:lpstr>
      <vt:lpstr>Times New Roman</vt:lpstr>
      <vt:lpstr>Trebuchet MS</vt:lpstr>
      <vt:lpstr>Wingdings</vt:lpstr>
      <vt:lpstr>Custom Design</vt:lpstr>
      <vt:lpstr>1_Custom Design</vt:lpstr>
      <vt:lpstr>2_Custom Design</vt:lpstr>
      <vt:lpstr>3_Custom Design</vt:lpstr>
      <vt:lpstr>4_Custom Design</vt:lpstr>
      <vt:lpstr>Blank</vt:lpstr>
      <vt:lpstr>Office Theme</vt:lpstr>
      <vt:lpstr>13_Office Theme</vt:lpstr>
      <vt:lpstr>TU_online_basis_19-03</vt:lpstr>
      <vt:lpstr>1_TU_online_basis_19-03</vt:lpstr>
      <vt:lpstr>2_TU_online_basis_19-03</vt:lpstr>
      <vt:lpstr>Тема Office</vt:lpstr>
      <vt:lpstr>3_TU_online_basis_19-03</vt:lpstr>
      <vt:lpstr>4_TU_online_basis_19-03</vt:lpstr>
      <vt:lpstr>5_TU_online_basis_19-03</vt:lpstr>
      <vt:lpstr>6_TU_online_basis_19-03</vt:lpstr>
      <vt:lpstr>7_TU_online_basis_19-03</vt:lpstr>
      <vt:lpstr>8_TU_online_basis_19-03</vt:lpstr>
      <vt:lpstr>9_TU_online_basis_19-03</vt:lpstr>
      <vt:lpstr>1_Blank</vt:lpstr>
      <vt:lpstr>1_Office Theme</vt:lpstr>
      <vt:lpstr>6_Office Theme</vt:lpstr>
      <vt:lpstr>1_Open Climate Campaign</vt:lpstr>
      <vt:lpstr>2_Office Theme</vt:lpstr>
      <vt:lpstr>3_Office Theme</vt:lpstr>
      <vt:lpstr>Open science training</vt:lpstr>
      <vt:lpstr>Definition of Open Science</vt:lpstr>
      <vt:lpstr>Talking points</vt:lpstr>
      <vt:lpstr>PowerPoint Presentation</vt:lpstr>
      <vt:lpstr>PowerPoint Presentation</vt:lpstr>
      <vt:lpstr>Worries about doing Open Science</vt:lpstr>
      <vt:lpstr>PowerPoint Presentation</vt:lpstr>
      <vt:lpstr>Discuss with other students/staff issues surrounding reproducibility and open science</vt:lpstr>
      <vt:lpstr>Open science training as community building</vt:lpstr>
      <vt:lpstr>Project workflow</vt:lpstr>
      <vt:lpstr>PowerPoint Presentation</vt:lpstr>
      <vt:lpstr>Research data lifecycle</vt:lpstr>
      <vt:lpstr>Planning trick: think backwards</vt:lpstr>
      <vt:lpstr>Data organisation</vt:lpstr>
      <vt:lpstr>PowerPoint Presentation</vt:lpstr>
      <vt:lpstr>Preregistration</vt:lpstr>
      <vt:lpstr>PowerPoint Presentation</vt:lpstr>
      <vt:lpstr>PowerPoint Presentation</vt:lpstr>
      <vt:lpstr>PowerPoint Presentation</vt:lpstr>
      <vt:lpstr>PowerPoint Presentation</vt:lpstr>
      <vt:lpstr>Registered reports</vt:lpstr>
      <vt:lpstr>PowerPoint Presentation</vt:lpstr>
      <vt:lpstr>PowerPoint Presentation</vt:lpstr>
      <vt:lpstr>Preprints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Data Management</vt:lpstr>
      <vt:lpstr>PowerPoint Presentation</vt:lpstr>
      <vt:lpstr>PowerPoint Presentation</vt:lpstr>
      <vt:lpstr>PowerPoint Presentation</vt:lpstr>
      <vt:lpstr>PowerPoint Presentation</vt:lpstr>
      <vt:lpstr>Tip – use 5 Star Open Data Model to explain FAIR</vt:lpstr>
      <vt:lpstr>PowerPoint Presentation</vt:lpstr>
      <vt:lpstr>What should be preserved and shared?</vt:lpstr>
      <vt:lpstr>What should be preserved and shared? (2)</vt:lpstr>
      <vt:lpstr>Tip – link data to other outputs for context (reuse)</vt:lpstr>
      <vt:lpstr>PowerPoint Presentation</vt:lpstr>
      <vt:lpstr>PowerPoint Presentation</vt:lpstr>
      <vt:lpstr>Consider who else has a say about sharing data</vt:lpstr>
      <vt:lpstr>PowerPoint Presentation</vt:lpstr>
      <vt:lpstr>Where to find a repository?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Reproducible code and open research software</vt:lpstr>
      <vt:lpstr>Reproducible code</vt:lpstr>
      <vt:lpstr>PowerPoint Presentation</vt:lpstr>
      <vt:lpstr>PowerPoint Presentation</vt:lpstr>
      <vt:lpstr>PowerPoint Presentation</vt:lpstr>
      <vt:lpstr>Open access publishing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Peer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Misconception: Open Science is mainly pain with little gain</vt:lpstr>
      <vt:lpstr>PowerPoint Presentation</vt:lpstr>
      <vt:lpstr>PowerPoint Presentation</vt:lpstr>
      <vt:lpstr>PowerPoint Presentation</vt:lpstr>
      <vt:lpstr>Open Science in Horizon Europe proposals</vt:lpstr>
      <vt:lpstr>PowerPoint Presentation</vt:lpstr>
      <vt:lpstr>PowerPoint Presentation</vt:lpstr>
      <vt:lpstr>Recommended open science practices</vt:lpstr>
      <vt:lpstr>PowerPoint Presentation</vt:lpstr>
      <vt:lpstr>PowerPoint Presentation</vt:lpstr>
      <vt:lpstr>PowerPoint Presentation</vt:lpstr>
      <vt:lpstr>A four-year campaign to make open sharing of research outputs the norm in climate science</vt:lpstr>
      <vt:lpstr>PowerPoint Presentation</vt:lpstr>
      <vt:lpstr>PowerPoint Presentation</vt:lpstr>
      <vt:lpstr>What YOU can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 thanks to </vt:lpstr>
      <vt:lpstr>PowerPoint Presentation</vt:lpstr>
      <vt:lpstr>Open science – PhD courses</vt:lpstr>
      <vt:lpstr>Open science – Master-level courses</vt:lpstr>
      <vt:lpstr>Open science – Master-level courses (2)</vt:lpstr>
      <vt:lpstr>Open Science Handbooks – Master’s chapters </vt:lpstr>
      <vt:lpstr>Open Science Handbooks – PhD chapters </vt:lpstr>
      <vt:lpstr>Open Science Handbooks – Disciplines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Questions? Your thoughts?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Lucy Morton</dc:creator>
  <cp:lastModifiedBy>Microsoft account</cp:lastModifiedBy>
  <cp:revision>2971</cp:revision>
  <dcterms:created xsi:type="dcterms:W3CDTF">2011-01-31T19:30:11Z</dcterms:created>
  <dcterms:modified xsi:type="dcterms:W3CDTF">2023-02-02T09:38:16Z</dcterms:modified>
</cp:coreProperties>
</file>