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93" r:id="rId2"/>
    <p:sldMasterId id="2147483703" r:id="rId3"/>
  </p:sldMasterIdLst>
  <p:notesMasterIdLst>
    <p:notesMasterId r:id="rId12"/>
  </p:notesMasterIdLst>
  <p:sldIdLst>
    <p:sldId id="303" r:id="rId4"/>
    <p:sldId id="259" r:id="rId5"/>
    <p:sldId id="271" r:id="rId6"/>
    <p:sldId id="278" r:id="rId7"/>
    <p:sldId id="286" r:id="rId8"/>
    <p:sldId id="297" r:id="rId9"/>
    <p:sldId id="302" r:id="rId10"/>
    <p:sldId id="30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PT Sans Narrow" panose="020B0604020202020204" charset="-18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981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b14564b85_6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b14564b85_6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0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b14564b85_67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b14564b85_67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66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b14564b85_67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b14564b85_67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1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b14564b85_67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b14564b85_67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6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9db89a83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99db89a83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70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b14564b85_67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b14564b85_67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65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525"/>
            <a:ext cx="7766050" cy="862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63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800291"/>
            <a:ext cx="7740650" cy="154850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48956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6" y="248956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511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1512973"/>
            <a:ext cx="7772400" cy="14974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363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764508"/>
            <a:ext cx="7772400" cy="6717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accent3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37588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47783" y="249495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4255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29038"/>
            <a:ext cx="7464425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63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573316"/>
            <a:ext cx="3717925" cy="2117622"/>
          </a:xfrm>
          <a:prstGeom prst="rect">
            <a:avLst/>
          </a:prstGeo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6" y="1573317"/>
            <a:ext cx="3746500" cy="2117623"/>
          </a:xfrm>
          <a:prstGeom prst="rect">
            <a:avLst/>
          </a:prstGeom>
        </p:spPr>
        <p:txBody>
          <a:bodyPr/>
          <a:lstStyle>
            <a:lvl1pPr>
              <a:defRPr sz="1238">
                <a:solidFill>
                  <a:srgbClr val="595959"/>
                </a:solidFill>
              </a:defRPr>
            </a:lvl1pPr>
            <a:lvl2pPr>
              <a:defRPr sz="1125">
                <a:solidFill>
                  <a:srgbClr val="595959"/>
                </a:solidFill>
              </a:defRPr>
            </a:lvl2pPr>
            <a:lvl3pPr>
              <a:defRPr sz="1013">
                <a:solidFill>
                  <a:srgbClr val="595959"/>
                </a:solidFill>
              </a:defRPr>
            </a:lvl3pPr>
            <a:lvl4pPr>
              <a:defRPr sz="900">
                <a:solidFill>
                  <a:srgbClr val="595959"/>
                </a:solidFill>
              </a:defRPr>
            </a:lvl4pPr>
            <a:lvl5pPr>
              <a:defRPr sz="788">
                <a:solidFill>
                  <a:srgbClr val="595959"/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37588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63658" y="237588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2164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97342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269081"/>
            <a:ext cx="5486400" cy="2528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222395"/>
            <a:ext cx="5486400" cy="357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01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781496"/>
            <a:ext cx="3008313" cy="30374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2" y="781498"/>
            <a:ext cx="4537075" cy="2742754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148740"/>
            <a:ext cx="3008313" cy="237551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37588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3" y="258140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3121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781496"/>
            <a:ext cx="3008313" cy="303741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2" y="781498"/>
            <a:ext cx="4537075" cy="2742754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148740"/>
            <a:ext cx="3008313" cy="237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37588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3" y="258140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6984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781496"/>
            <a:ext cx="3008313" cy="303741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2" y="781498"/>
            <a:ext cx="4537075" cy="2742754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148740"/>
            <a:ext cx="3008313" cy="237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37588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3" y="258140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72689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525"/>
            <a:ext cx="7766050" cy="862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63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800291"/>
            <a:ext cx="7740650" cy="154850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48956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6" y="248956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749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>
  <p:cSld name="Aangepaste indeling">
    <p:bg>
      <p:bgPr>
        <a:solidFill>
          <a:srgbClr val="3C3C3C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2007755" y="1446429"/>
            <a:ext cx="5472545" cy="2154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5" name="Google Shape;65;p16"/>
          <p:cNvCxnSpPr/>
          <p:nvPr/>
        </p:nvCxnSpPr>
        <p:spPr>
          <a:xfrm>
            <a:off x="1790700" y="1873250"/>
            <a:ext cx="0" cy="12827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292100" y="1446213"/>
            <a:ext cx="1358900" cy="21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FFFFFF"/>
                </a:solidFill>
              </a:defRPr>
            </a:lvl1pPr>
            <a:lvl2pPr marL="914400" lvl="1" indent="-4826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Char char="–"/>
              <a:defRPr sz="4000">
                <a:solidFill>
                  <a:srgbClr val="FFFFFF"/>
                </a:solidFill>
              </a:defRPr>
            </a:lvl2pPr>
            <a:lvl3pPr marL="1371600" lvl="2" indent="-533400" algn="l"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Char char="•"/>
              <a:defRPr sz="4800">
                <a:solidFill>
                  <a:srgbClr val="FFFFFF"/>
                </a:solidFill>
              </a:defRPr>
            </a:lvl3pPr>
            <a:lvl4pPr marL="1828800" lvl="3" indent="-4826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Char char="–"/>
              <a:defRPr sz="4000">
                <a:solidFill>
                  <a:srgbClr val="FFFFFF"/>
                </a:solidFill>
              </a:defRPr>
            </a:lvl4pPr>
            <a:lvl5pPr marL="2286000" lvl="4" indent="-4826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Char char="»"/>
              <a:defRPr sz="4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362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en object">
  <p:cSld name="2_Titel en 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8"/>
          <p:cNvCxnSpPr/>
          <p:nvPr/>
        </p:nvCxnSpPr>
        <p:spPr>
          <a:xfrm>
            <a:off x="161925" y="1169988"/>
            <a:ext cx="8372475" cy="0"/>
          </a:xfrm>
          <a:prstGeom prst="straightConnector1">
            <a:avLst/>
          </a:prstGeom>
          <a:noFill/>
          <a:ln w="19050" cap="flat" cmpd="sng">
            <a:solidFill>
              <a:srgbClr val="ED7C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4" name="Google Shape;74;p18" descr="FOSTER-hir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25" y="180975"/>
            <a:ext cx="1778000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8" descr="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488" y="4776788"/>
            <a:ext cx="1052512" cy="36671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2133599" y="323850"/>
            <a:ext cx="6400801" cy="8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544E4C"/>
              </a:buClr>
              <a:buSzPts val="2400"/>
              <a:buNone/>
              <a:defRPr>
                <a:solidFill>
                  <a:srgbClr val="544E4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979797"/>
              </a:buClr>
              <a:buSzPts val="2400"/>
              <a:buNone/>
              <a:defRPr>
                <a:solidFill>
                  <a:srgbClr val="979797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979797"/>
              </a:buClr>
              <a:buSzPts val="2400"/>
              <a:buNone/>
              <a:defRPr>
                <a:solidFill>
                  <a:srgbClr val="979797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457200" y="1454150"/>
            <a:ext cx="8229600" cy="331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>
                <a:solidFill>
                  <a:srgbClr val="808080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Char char="–"/>
              <a:defRPr>
                <a:solidFill>
                  <a:srgbClr val="808080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Char char="•"/>
              <a:defRPr>
                <a:solidFill>
                  <a:srgbClr val="808080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Char char="–"/>
              <a:defRPr>
                <a:solidFill>
                  <a:srgbClr val="808080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Char char="»"/>
              <a:defRPr>
                <a:solidFill>
                  <a:srgbClr val="80808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95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34015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545454"/>
              </a:solidFill>
            </a:endParaRPr>
          </a:p>
        </p:txBody>
      </p:sp>
      <p:pic>
        <p:nvPicPr>
          <p:cNvPr id="85" name="Google Shape;85;p19" descr="FOSTER-hir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6" y="149198"/>
            <a:ext cx="988430" cy="48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389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457200" y="34015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808080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808080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545454"/>
              </a:solidFill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  <p:pic>
        <p:nvPicPr>
          <p:cNvPr id="92" name="Google Shape;92;p20" descr="FOSTER-hir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5" y="88682"/>
            <a:ext cx="981707" cy="48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787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545454"/>
              </a:solidFill>
            </a:endParaRPr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545454"/>
              </a:solidFill>
            </a:endParaRPr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4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618250"/>
            <a:ext cx="6813884" cy="12296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13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31443"/>
            <a:ext cx="6400800" cy="8351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Open Sans"/>
                <a:cs typeface="Open Sans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67370" y="3980448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>
              <a:buClrTx/>
              <a:buFontTx/>
              <a:buNone/>
            </a:pPr>
            <a:endParaRPr lang="en-US" sz="1013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9446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6059"/>
            <a:ext cx="8229600" cy="189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274509" y="2"/>
            <a:ext cx="2869492" cy="1784684"/>
          </a:xfrm>
          <a:prstGeom prst="rect">
            <a:avLst/>
          </a:prstGeom>
        </p:spPr>
      </p:pic>
      <p:pic>
        <p:nvPicPr>
          <p:cNvPr id="2" name="Picture 1" descr="EIFL_LOGO_BG_WHITE.psd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9" y="4500565"/>
            <a:ext cx="2529334" cy="535781"/>
          </a:xfrm>
          <a:prstGeom prst="rect">
            <a:avLst/>
          </a:prstGeom>
        </p:spPr>
      </p:pic>
      <p:pic>
        <p:nvPicPr>
          <p:cNvPr id="5" name="Picture 4" descr="Untitled6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322321"/>
            <a:ext cx="9159875" cy="1853549"/>
          </a:xfrm>
          <a:prstGeom prst="rect">
            <a:avLst/>
          </a:prstGeom>
        </p:spPr>
      </p:pic>
      <p:pic>
        <p:nvPicPr>
          <p:cNvPr id="6" name="Picture 5" descr="EIFL_LOGO_BG_WHITE.ps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2" y="4257446"/>
            <a:ext cx="3365554" cy="7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sldNum="0" hdr="0" dt="0"/>
  <p:txStyles>
    <p:titleStyle>
      <a:lvl1pPr algn="l" defTabSz="257175" rtl="0" eaLnBrk="1" latinLnBrk="0" hangingPunct="1">
        <a:spcBef>
          <a:spcPct val="0"/>
        </a:spcBef>
        <a:buNone/>
        <a:defRPr sz="2813" kern="1200">
          <a:solidFill>
            <a:schemeClr val="accent3"/>
          </a:solidFill>
          <a:latin typeface="Open Sans"/>
          <a:ea typeface="+mj-ea"/>
          <a:cs typeface="Open San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238" kern="1200">
          <a:solidFill>
            <a:schemeClr val="accent3"/>
          </a:solidFill>
          <a:latin typeface="Open Sans"/>
          <a:ea typeface="+mn-ea"/>
          <a:cs typeface="Open San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accent3"/>
          </a:solidFill>
          <a:latin typeface="Open Sans"/>
          <a:ea typeface="+mn-ea"/>
          <a:cs typeface="Open San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013" kern="1200">
          <a:solidFill>
            <a:schemeClr val="accent3"/>
          </a:solidFill>
          <a:latin typeface="Open Sans"/>
          <a:ea typeface="+mn-ea"/>
          <a:cs typeface="Open San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accent3"/>
          </a:solidFill>
          <a:latin typeface="Open Sans"/>
          <a:ea typeface="+mn-ea"/>
          <a:cs typeface="Open San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788" kern="1200">
          <a:solidFill>
            <a:schemeClr val="accent3"/>
          </a:solidFill>
          <a:latin typeface="Open Sans"/>
          <a:ea typeface="+mn-ea"/>
          <a:cs typeface="Open San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138034"/>
          </a:xfrm>
          <a:prstGeom prst="rect">
            <a:avLst/>
          </a:prstGeom>
          <a:solidFill>
            <a:srgbClr val="544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1" y="0"/>
            <a:ext cx="1932560" cy="138034"/>
          </a:xfrm>
          <a:prstGeom prst="rect">
            <a:avLst/>
          </a:prstGeom>
          <a:solidFill>
            <a:srgbClr val="ED7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3658617" y="-1"/>
            <a:ext cx="5485383" cy="138035"/>
          </a:xfrm>
          <a:prstGeom prst="rect">
            <a:avLst/>
          </a:prstGeom>
          <a:solidFill>
            <a:srgbClr val="ABD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7200" y="34015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ED7C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57200" y="1454150"/>
            <a:ext cx="8229600" cy="331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7226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wenfranck.com/2019/05/06/train-the-trainer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810" y="1432450"/>
            <a:ext cx="7560527" cy="814574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tx1"/>
                </a:solidFill>
                <a:latin typeface="+mj-lt"/>
              </a:rPr>
              <a:t>Design your training: </a:t>
            </a:r>
            <a:r>
              <a:rPr lang="pt-PT" sz="66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Surprise, surprise...</a:t>
            </a:r>
            <a:endParaRPr lang="en-US" sz="6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2418" y="4054914"/>
            <a:ext cx="1940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200" kern="1200" dirty="0"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Attribution 4.0 International</a:t>
            </a:r>
          </a:p>
        </p:txBody>
      </p:sp>
      <p:pic>
        <p:nvPicPr>
          <p:cNvPr id="1026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16" y="3822079"/>
            <a:ext cx="742950" cy="2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59166" y="2840578"/>
            <a:ext cx="6286500" cy="8145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750" kern="1200">
                <a:solidFill>
                  <a:srgbClr val="595959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buClrTx/>
              <a:buFontTx/>
              <a:buNone/>
            </a:pPr>
            <a:endParaRPr lang="en-US" sz="27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8440" y="3172412"/>
            <a:ext cx="6286500" cy="8145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750" kern="1200">
                <a:solidFill>
                  <a:srgbClr val="595959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srgbClr val="000000"/>
                </a:solidFill>
                <a:latin typeface="Calibri"/>
              </a:rPr>
              <a:t>Iryna Kuchma, Open Access </a:t>
            </a:r>
            <a:r>
              <a:rPr lang="en-US" sz="2100" dirty="0" err="1">
                <a:solidFill>
                  <a:srgbClr val="000000"/>
                </a:solidFill>
                <a:latin typeface="Calibri"/>
              </a:rPr>
              <a:t>Programme</a:t>
            </a:r>
            <a:r>
              <a:rPr lang="en-US" sz="2100" dirty="0">
                <a:solidFill>
                  <a:srgbClr val="000000"/>
                </a:solidFill>
                <a:latin typeface="Calibri"/>
              </a:rPr>
              <a:t> Manager</a:t>
            </a:r>
          </a:p>
        </p:txBody>
      </p:sp>
    </p:spTree>
    <p:extLst>
      <p:ext uri="{BB962C8B-B14F-4D97-AF65-F5344CB8AC3E}">
        <p14:creationId xmlns:p14="http://schemas.microsoft.com/office/powerpoint/2010/main" val="28310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dirty="0">
                <a:solidFill>
                  <a:srgbClr val="6AA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Surprise, surprise...</a:t>
            </a:r>
            <a:endParaRPr sz="4400" dirty="0">
              <a:solidFill>
                <a:srgbClr val="6AA8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875" y="1273475"/>
            <a:ext cx="3160401" cy="316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725" y="1209375"/>
            <a:ext cx="3403374" cy="340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Surprise, surprise...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926" y="1206970"/>
            <a:ext cx="2848077" cy="357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7" y="1033348"/>
            <a:ext cx="2807640" cy="4496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title"/>
          </p:nvPr>
        </p:nvSpPr>
        <p:spPr>
          <a:xfrm>
            <a:off x="263675" y="927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Surprise, surprise...</a:t>
            </a:r>
            <a:endParaRPr sz="4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4" name="Google Shape;234;p35"/>
          <p:cNvPicPr preferRelativeResize="0"/>
          <p:nvPr/>
        </p:nvPicPr>
        <p:blipFill rotWithShape="1">
          <a:blip r:embed="rId3">
            <a:alphaModFix/>
          </a:blip>
          <a:srcRect l="26263" t="13348" r="27029" b="20961"/>
          <a:stretch/>
        </p:blipFill>
        <p:spPr>
          <a:xfrm>
            <a:off x="1130801" y="1237806"/>
            <a:ext cx="2363248" cy="316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4">
            <a:alphaModFix/>
          </a:blip>
          <a:srcRect l="14561" t="14396" r="4676" b="12224"/>
          <a:stretch/>
        </p:blipFill>
        <p:spPr>
          <a:xfrm>
            <a:off x="5923262" y="1264706"/>
            <a:ext cx="2534583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 txBox="1"/>
          <p:nvPr/>
        </p:nvSpPr>
        <p:spPr>
          <a:xfrm>
            <a:off x="417025" y="3352075"/>
            <a:ext cx="22317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767275" y="3352075"/>
            <a:ext cx="22317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0" name="Google Shape;240;p35"/>
          <p:cNvCxnSpPr/>
          <p:nvPr/>
        </p:nvCxnSpPr>
        <p:spPr>
          <a:xfrm>
            <a:off x="5077938" y="947875"/>
            <a:ext cx="11100" cy="374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>
            <a:spLocks noGrp="1"/>
          </p:cNvSpPr>
          <p:nvPr>
            <p:ph type="title"/>
          </p:nvPr>
        </p:nvSpPr>
        <p:spPr>
          <a:xfrm>
            <a:off x="464100" y="3763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Surprise, surprise</a:t>
            </a:r>
            <a:r>
              <a:rPr lang="pt-PT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295" name="Google Shape;2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19378">
            <a:off x="1314872" y="1590961"/>
            <a:ext cx="2834353" cy="28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 rotWithShape="1">
          <a:blip r:embed="rId4">
            <a:alphaModFix/>
          </a:blip>
          <a:srcRect l="2690" t="-870" r="-2689" b="870"/>
          <a:stretch/>
        </p:blipFill>
        <p:spPr>
          <a:xfrm rot="1072506">
            <a:off x="6057613" y="1816665"/>
            <a:ext cx="2790238" cy="26208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43"/>
          <p:cNvCxnSpPr/>
          <p:nvPr/>
        </p:nvCxnSpPr>
        <p:spPr>
          <a:xfrm>
            <a:off x="4874300" y="1451700"/>
            <a:ext cx="9600" cy="346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dirty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Surprise, surprise...</a:t>
            </a:r>
            <a:endParaRPr sz="4400" dirty="0">
              <a:solidFill>
                <a:srgbClr val="99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7" name="Google Shape;38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50" y="1302925"/>
            <a:ext cx="3202621" cy="300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78" y="988109"/>
            <a:ext cx="2594518" cy="41553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>
            <a:spLocks noGrp="1"/>
          </p:cNvSpPr>
          <p:nvPr>
            <p:ph type="title"/>
          </p:nvPr>
        </p:nvSpPr>
        <p:spPr>
          <a:xfrm>
            <a:off x="464100" y="3763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sz="4400" dirty="0">
                <a:solidFill>
                  <a:srgbClr val="6AA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Surprise, surprise...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297" name="Google Shape;297;p43"/>
          <p:cNvCxnSpPr/>
          <p:nvPr/>
        </p:nvCxnSpPr>
        <p:spPr>
          <a:xfrm>
            <a:off x="4874300" y="1451700"/>
            <a:ext cx="9600" cy="346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8" y="1690087"/>
            <a:ext cx="2156221" cy="3453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90" y="1690087"/>
            <a:ext cx="2156221" cy="345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5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"/>
            <a:ext cx="9144000" cy="4857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287" y="2132569"/>
            <a:ext cx="4339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gwenfranck.com/2019/05/06/train-the-trainer</a:t>
            </a:r>
            <a:r>
              <a:rPr lang="pl-PL" dirty="0"/>
              <a:t> </a:t>
            </a:r>
            <a:r>
              <a:rPr lang="pl-PL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65251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Custom 4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A6A6A6"/>
      </a:accent1>
      <a:accent2>
        <a:srgbClr val="7E7E7E"/>
      </a:accent2>
      <a:accent3>
        <a:srgbClr val="595959"/>
      </a:accent3>
      <a:accent4>
        <a:srgbClr val="404040"/>
      </a:accent4>
      <a:accent5>
        <a:srgbClr val="262626"/>
      </a:accent5>
      <a:accent6>
        <a:srgbClr val="12BCE7"/>
      </a:accent6>
      <a:hlink>
        <a:srgbClr val="0DB9E6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U_online_basis_19-03">
  <a:themeElements>
    <a:clrScheme name="Aangepast 7">
      <a:dk1>
        <a:srgbClr val="545454"/>
      </a:dk1>
      <a:lt1>
        <a:srgbClr val="FFFFFF"/>
      </a:lt1>
      <a:dk2>
        <a:srgbClr val="002B60"/>
      </a:dk2>
      <a:lt2>
        <a:srgbClr val="F0F0F0"/>
      </a:lt2>
      <a:accent1>
        <a:srgbClr val="A10058"/>
      </a:accent1>
      <a:accent2>
        <a:srgbClr val="66B010"/>
      </a:accent2>
      <a:accent3>
        <a:srgbClr val="ED9E0F"/>
      </a:accent3>
      <a:accent4>
        <a:srgbClr val="00A6D6"/>
      </a:accent4>
      <a:accent5>
        <a:srgbClr val="64C8E4"/>
      </a:accent5>
      <a:accent6>
        <a:srgbClr val="F2601C"/>
      </a:accent6>
      <a:hlink>
        <a:srgbClr val="4C1D7C"/>
      </a:hlink>
      <a:folHlink>
        <a:srgbClr val="0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45</Words>
  <Application>Microsoft Office PowerPoint</Application>
  <PresentationFormat>On-screen Show (16:9)</PresentationFormat>
  <Paragraphs>10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Open Sans</vt:lpstr>
      <vt:lpstr>Trebuchet MS</vt:lpstr>
      <vt:lpstr>Arial</vt:lpstr>
      <vt:lpstr>PT Sans Narrow</vt:lpstr>
      <vt:lpstr>Tropic</vt:lpstr>
      <vt:lpstr>3_Custom Design</vt:lpstr>
      <vt:lpstr>TU_online_basis_19-03</vt:lpstr>
      <vt:lpstr>Design your training: Surprise, surprise...</vt:lpstr>
      <vt:lpstr>Surprise, surprise...</vt:lpstr>
      <vt:lpstr>Surprise, surprise...</vt:lpstr>
      <vt:lpstr>Surprise, surprise...</vt:lpstr>
      <vt:lpstr>Surprise, surprise… </vt:lpstr>
      <vt:lpstr>Surprise, surprise...</vt:lpstr>
      <vt:lpstr>Surprise, surprise...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Grupos de trabalho  conceção e planificação de um evento formativo</dc:title>
  <dc:creator>Iryna Kuchma</dc:creator>
  <cp:lastModifiedBy>Microsoft account</cp:lastModifiedBy>
  <cp:revision>42</cp:revision>
  <dcterms:modified xsi:type="dcterms:W3CDTF">2023-02-02T18:30:41Z</dcterms:modified>
</cp:coreProperties>
</file>