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64.jpg" ContentType="image/jpeg"/>
  <Override PartName="/ppt/media/image65.jpg" ContentType="image/jpeg"/>
  <Override PartName="/ppt/media/image111.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74" r:id="rId2"/>
    <p:sldMasterId id="2147483793" r:id="rId3"/>
    <p:sldMasterId id="2147483939" r:id="rId4"/>
    <p:sldMasterId id="2147483979" r:id="rId5"/>
    <p:sldMasterId id="2147483991" r:id="rId6"/>
    <p:sldMasterId id="2147484004" r:id="rId7"/>
    <p:sldMasterId id="2147484073" r:id="rId8"/>
    <p:sldMasterId id="2147484089" r:id="rId9"/>
    <p:sldMasterId id="2147484101" r:id="rId10"/>
    <p:sldMasterId id="2147484113" r:id="rId11"/>
    <p:sldMasterId id="2147484115" r:id="rId12"/>
    <p:sldMasterId id="2147484121" r:id="rId13"/>
    <p:sldMasterId id="2147484133" r:id="rId14"/>
    <p:sldMasterId id="2147484145" r:id="rId15"/>
    <p:sldMasterId id="2147484157" r:id="rId16"/>
    <p:sldMasterId id="2147484203" r:id="rId17"/>
    <p:sldMasterId id="2147484215" r:id="rId18"/>
  </p:sldMasterIdLst>
  <p:notesMasterIdLst>
    <p:notesMasterId r:id="rId118"/>
  </p:notesMasterIdLst>
  <p:handoutMasterIdLst>
    <p:handoutMasterId r:id="rId119"/>
  </p:handoutMasterIdLst>
  <p:sldIdLst>
    <p:sldId id="501" r:id="rId19"/>
    <p:sldId id="502" r:id="rId20"/>
    <p:sldId id="567" r:id="rId21"/>
    <p:sldId id="570" r:id="rId22"/>
    <p:sldId id="568" r:id="rId23"/>
    <p:sldId id="566" r:id="rId24"/>
    <p:sldId id="571" r:id="rId25"/>
    <p:sldId id="572" r:id="rId26"/>
    <p:sldId id="573" r:id="rId27"/>
    <p:sldId id="574" r:id="rId28"/>
    <p:sldId id="575" r:id="rId29"/>
    <p:sldId id="582" r:id="rId30"/>
    <p:sldId id="576" r:id="rId31"/>
    <p:sldId id="583" r:id="rId32"/>
    <p:sldId id="584" r:id="rId33"/>
    <p:sldId id="585" r:id="rId34"/>
    <p:sldId id="577" r:id="rId35"/>
    <p:sldId id="644" r:id="rId36"/>
    <p:sldId id="645" r:id="rId37"/>
    <p:sldId id="646" r:id="rId38"/>
    <p:sldId id="647" r:id="rId39"/>
    <p:sldId id="578" r:id="rId40"/>
    <p:sldId id="579" r:id="rId41"/>
    <p:sldId id="580" r:id="rId42"/>
    <p:sldId id="581" r:id="rId43"/>
    <p:sldId id="659" r:id="rId44"/>
    <p:sldId id="586" r:id="rId45"/>
    <p:sldId id="587" r:id="rId46"/>
    <p:sldId id="588" r:id="rId47"/>
    <p:sldId id="589" r:id="rId48"/>
    <p:sldId id="601" r:id="rId49"/>
    <p:sldId id="602" r:id="rId50"/>
    <p:sldId id="613" r:id="rId51"/>
    <p:sldId id="614" r:id="rId52"/>
    <p:sldId id="590" r:id="rId53"/>
    <p:sldId id="591" r:id="rId54"/>
    <p:sldId id="592" r:id="rId55"/>
    <p:sldId id="593" r:id="rId56"/>
    <p:sldId id="594" r:id="rId57"/>
    <p:sldId id="595" r:id="rId58"/>
    <p:sldId id="596" r:id="rId59"/>
    <p:sldId id="597" r:id="rId60"/>
    <p:sldId id="598" r:id="rId61"/>
    <p:sldId id="600" r:id="rId62"/>
    <p:sldId id="599" r:id="rId63"/>
    <p:sldId id="505" r:id="rId64"/>
    <p:sldId id="506" r:id="rId65"/>
    <p:sldId id="507" r:id="rId66"/>
    <p:sldId id="508" r:id="rId67"/>
    <p:sldId id="509" r:id="rId68"/>
    <p:sldId id="603" r:id="rId69"/>
    <p:sldId id="604" r:id="rId70"/>
    <p:sldId id="605" r:id="rId71"/>
    <p:sldId id="606" r:id="rId72"/>
    <p:sldId id="607" r:id="rId73"/>
    <p:sldId id="608" r:id="rId74"/>
    <p:sldId id="609" r:id="rId75"/>
    <p:sldId id="610" r:id="rId76"/>
    <p:sldId id="611" r:id="rId77"/>
    <p:sldId id="612" r:id="rId78"/>
    <p:sldId id="510" r:id="rId79"/>
    <p:sldId id="615" r:id="rId80"/>
    <p:sldId id="616" r:id="rId81"/>
    <p:sldId id="617" r:id="rId82"/>
    <p:sldId id="642" r:id="rId83"/>
    <p:sldId id="643" r:id="rId84"/>
    <p:sldId id="618" r:id="rId85"/>
    <p:sldId id="648" r:id="rId86"/>
    <p:sldId id="619" r:id="rId87"/>
    <p:sldId id="621" r:id="rId88"/>
    <p:sldId id="622" r:id="rId89"/>
    <p:sldId id="623" r:id="rId90"/>
    <p:sldId id="624" r:id="rId91"/>
    <p:sldId id="625" r:id="rId92"/>
    <p:sldId id="626" r:id="rId93"/>
    <p:sldId id="627" r:id="rId94"/>
    <p:sldId id="628" r:id="rId95"/>
    <p:sldId id="629" r:id="rId96"/>
    <p:sldId id="630" r:id="rId97"/>
    <p:sldId id="631" r:id="rId98"/>
    <p:sldId id="649" r:id="rId99"/>
    <p:sldId id="650" r:id="rId100"/>
    <p:sldId id="651" r:id="rId101"/>
    <p:sldId id="656" r:id="rId102"/>
    <p:sldId id="652" r:id="rId103"/>
    <p:sldId id="653" r:id="rId104"/>
    <p:sldId id="657" r:id="rId105"/>
    <p:sldId id="658" r:id="rId106"/>
    <p:sldId id="635" r:id="rId107"/>
    <p:sldId id="636" r:id="rId108"/>
    <p:sldId id="660" r:id="rId109"/>
    <p:sldId id="654" r:id="rId110"/>
    <p:sldId id="632" r:id="rId111"/>
    <p:sldId id="637" r:id="rId112"/>
    <p:sldId id="661" r:id="rId113"/>
    <p:sldId id="293" r:id="rId114"/>
    <p:sldId id="641" r:id="rId115"/>
    <p:sldId id="638" r:id="rId116"/>
    <p:sldId id="398" r:id="rId117"/>
  </p:sldIdLst>
  <p:sldSz cx="24387175" cy="13716000"/>
  <p:notesSz cx="6858000" cy="9144000"/>
  <p:defaultTex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3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E39"/>
    <a:srgbClr val="00A1E4"/>
    <a:srgbClr val="2E3192"/>
    <a:srgbClr val="000000"/>
    <a:srgbClr val="E6E7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12"/>
  </p:normalViewPr>
  <p:slideViewPr>
    <p:cSldViewPr snapToGrid="0" snapToObjects="1" showGuides="1">
      <p:cViewPr varScale="1">
        <p:scale>
          <a:sx n="35" d="100"/>
          <a:sy n="35" d="100"/>
        </p:scale>
        <p:origin x="496" y="16"/>
      </p:cViewPr>
      <p:guideLst>
        <p:guide orient="horz" pos="4320"/>
        <p:guide pos="7633"/>
      </p:guideLst>
    </p:cSldViewPr>
  </p:slideViewPr>
  <p:notesTextViewPr>
    <p:cViewPr>
      <p:scale>
        <a:sx n="1" d="1"/>
        <a:sy n="1" d="1"/>
      </p:scale>
      <p:origin x="0" y="0"/>
    </p:cViewPr>
  </p:notesTextViewPr>
  <p:notesViewPr>
    <p:cSldViewPr snapToGrid="0" snapToObjects="1" showGuides="1">
      <p:cViewPr varScale="1">
        <p:scale>
          <a:sx n="91" d="100"/>
          <a:sy n="91" d="100"/>
        </p:scale>
        <p:origin x="328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13" Type="http://schemas.openxmlformats.org/officeDocument/2006/relationships/slide" Target="slides/slide95.xml"/><Relationship Id="rId11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slide" Target="slides/slide90.xml"/><Relationship Id="rId116" Type="http://schemas.openxmlformats.org/officeDocument/2006/relationships/slide" Target="slides/slide98.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slide" Target="slides/slide96.xml"/><Relationship Id="rId119"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FCF62B-321A-4BC0-A895-17A02380D58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FC23D250-E237-45E5-A356-B890CF8B0154}">
      <dgm:prSet phldrT="[Text]"/>
      <dgm:spPr/>
      <dgm:t>
        <a:bodyPr/>
        <a:lstStyle/>
        <a:p>
          <a:r>
            <a:rPr lang="en-GB" dirty="0" smtClean="0"/>
            <a:t>CREATING DATA</a:t>
          </a:r>
          <a:endParaRPr lang="en-GB" dirty="0"/>
        </a:p>
      </dgm:t>
    </dgm:pt>
    <dgm:pt modelId="{3EAC05DF-34B0-4157-BC1F-93164B54CF2F}" type="parTrans" cxnId="{BF4540C9-4475-4EA1-A2DF-2133F77CA1D2}">
      <dgm:prSet/>
      <dgm:spPr/>
      <dgm:t>
        <a:bodyPr/>
        <a:lstStyle/>
        <a:p>
          <a:endParaRPr lang="en-GB"/>
        </a:p>
      </dgm:t>
    </dgm:pt>
    <dgm:pt modelId="{F2877FEF-0D6A-46CD-88A6-63C28B9A9768}" type="sibTrans" cxnId="{BF4540C9-4475-4EA1-A2DF-2133F77CA1D2}">
      <dgm:prSet/>
      <dgm:spPr/>
      <dgm:t>
        <a:bodyPr/>
        <a:lstStyle/>
        <a:p>
          <a:endParaRPr lang="en-GB"/>
        </a:p>
      </dgm:t>
    </dgm:pt>
    <dgm:pt modelId="{AB811FA7-581D-4AEA-92F1-DB69C7191C62}">
      <dgm:prSet phldrT="[Text]"/>
      <dgm:spPr/>
      <dgm:t>
        <a:bodyPr/>
        <a:lstStyle/>
        <a:p>
          <a:r>
            <a:rPr lang="en-GB" dirty="0" smtClean="0"/>
            <a:t>PROCESSING DATA</a:t>
          </a:r>
          <a:endParaRPr lang="en-GB" dirty="0"/>
        </a:p>
      </dgm:t>
    </dgm:pt>
    <dgm:pt modelId="{6F558079-E844-4A77-B8EE-081163500BC6}" type="parTrans" cxnId="{7F02E64D-BD41-42FF-8CCC-7B4089027A0E}">
      <dgm:prSet/>
      <dgm:spPr/>
      <dgm:t>
        <a:bodyPr/>
        <a:lstStyle/>
        <a:p>
          <a:endParaRPr lang="en-GB"/>
        </a:p>
      </dgm:t>
    </dgm:pt>
    <dgm:pt modelId="{E2D32038-DE36-43A5-859D-399F02E61B56}" type="sibTrans" cxnId="{7F02E64D-BD41-42FF-8CCC-7B4089027A0E}">
      <dgm:prSet/>
      <dgm:spPr/>
      <dgm:t>
        <a:bodyPr/>
        <a:lstStyle/>
        <a:p>
          <a:endParaRPr lang="en-GB"/>
        </a:p>
      </dgm:t>
    </dgm:pt>
    <dgm:pt modelId="{E6179190-DA40-4A2B-8ED1-368C53721692}">
      <dgm:prSet phldrT="[Text]"/>
      <dgm:spPr/>
      <dgm:t>
        <a:bodyPr/>
        <a:lstStyle/>
        <a:p>
          <a:r>
            <a:rPr lang="en-GB" dirty="0" smtClean="0"/>
            <a:t>ANALYSING DATA</a:t>
          </a:r>
          <a:endParaRPr lang="en-GB" dirty="0"/>
        </a:p>
      </dgm:t>
    </dgm:pt>
    <dgm:pt modelId="{D7C72B82-CE80-4570-BFED-7694DDC1D65B}" type="parTrans" cxnId="{441497EA-A138-4ADA-8162-2A727AB6D956}">
      <dgm:prSet/>
      <dgm:spPr/>
      <dgm:t>
        <a:bodyPr/>
        <a:lstStyle/>
        <a:p>
          <a:endParaRPr lang="en-GB"/>
        </a:p>
      </dgm:t>
    </dgm:pt>
    <dgm:pt modelId="{DABC674E-E8B4-4D87-8C9D-0372737792C9}" type="sibTrans" cxnId="{441497EA-A138-4ADA-8162-2A727AB6D956}">
      <dgm:prSet/>
      <dgm:spPr/>
      <dgm:t>
        <a:bodyPr/>
        <a:lstStyle/>
        <a:p>
          <a:endParaRPr lang="en-GB"/>
        </a:p>
      </dgm:t>
    </dgm:pt>
    <dgm:pt modelId="{59A93071-F438-46CA-A1CA-C7817C02D2F3}">
      <dgm:prSet phldrT="[Text]"/>
      <dgm:spPr/>
      <dgm:t>
        <a:bodyPr/>
        <a:lstStyle/>
        <a:p>
          <a:r>
            <a:rPr lang="en-GB" dirty="0" smtClean="0"/>
            <a:t>PRESERVING DATA</a:t>
          </a:r>
          <a:endParaRPr lang="en-GB" dirty="0"/>
        </a:p>
      </dgm:t>
    </dgm:pt>
    <dgm:pt modelId="{343838F6-6665-46A8-8D1C-96EA92968215}" type="parTrans" cxnId="{36C0C458-9ACC-4703-88B7-BBF5E1F40DF6}">
      <dgm:prSet/>
      <dgm:spPr/>
      <dgm:t>
        <a:bodyPr/>
        <a:lstStyle/>
        <a:p>
          <a:endParaRPr lang="en-GB"/>
        </a:p>
      </dgm:t>
    </dgm:pt>
    <dgm:pt modelId="{CDAA7ABA-1BDA-4A00-8714-AF699D04F11A}" type="sibTrans" cxnId="{36C0C458-9ACC-4703-88B7-BBF5E1F40DF6}">
      <dgm:prSet/>
      <dgm:spPr/>
      <dgm:t>
        <a:bodyPr/>
        <a:lstStyle/>
        <a:p>
          <a:endParaRPr lang="en-GB"/>
        </a:p>
      </dgm:t>
    </dgm:pt>
    <dgm:pt modelId="{02094E49-2528-4394-84AF-FD48DFBDA5CE}">
      <dgm:prSet phldrT="[Text]"/>
      <dgm:spPr/>
      <dgm:t>
        <a:bodyPr/>
        <a:lstStyle/>
        <a:p>
          <a:r>
            <a:rPr lang="en-GB" dirty="0" smtClean="0"/>
            <a:t>GIVING ACCESS TO DATA</a:t>
          </a:r>
          <a:endParaRPr lang="en-GB" dirty="0"/>
        </a:p>
      </dgm:t>
    </dgm:pt>
    <dgm:pt modelId="{9A989EB9-44F9-4BBE-90EA-EA997E468A6B}" type="parTrans" cxnId="{7BA59CA6-DD26-42B1-A7E8-237621CD9769}">
      <dgm:prSet/>
      <dgm:spPr/>
      <dgm:t>
        <a:bodyPr/>
        <a:lstStyle/>
        <a:p>
          <a:endParaRPr lang="en-GB"/>
        </a:p>
      </dgm:t>
    </dgm:pt>
    <dgm:pt modelId="{6BBDF233-33E7-4C5F-8A77-8B11F4EECE65}" type="sibTrans" cxnId="{7BA59CA6-DD26-42B1-A7E8-237621CD9769}">
      <dgm:prSet/>
      <dgm:spPr/>
      <dgm:t>
        <a:bodyPr/>
        <a:lstStyle/>
        <a:p>
          <a:endParaRPr lang="en-GB"/>
        </a:p>
      </dgm:t>
    </dgm:pt>
    <dgm:pt modelId="{5ABFC098-F24E-4FAA-9D52-E161195AE008}">
      <dgm:prSet phldrT="[Text]"/>
      <dgm:spPr/>
      <dgm:t>
        <a:bodyPr/>
        <a:lstStyle/>
        <a:p>
          <a:r>
            <a:rPr lang="en-GB" dirty="0" smtClean="0"/>
            <a:t>RE-USING DATA</a:t>
          </a:r>
          <a:endParaRPr lang="en-GB" dirty="0"/>
        </a:p>
      </dgm:t>
    </dgm:pt>
    <dgm:pt modelId="{62F1B7AD-B041-4030-AE1C-7B89913E00B3}" type="parTrans" cxnId="{A793CA4F-E83F-4025-92AB-C659A0A184AE}">
      <dgm:prSet/>
      <dgm:spPr/>
      <dgm:t>
        <a:bodyPr/>
        <a:lstStyle/>
        <a:p>
          <a:endParaRPr lang="en-GB"/>
        </a:p>
      </dgm:t>
    </dgm:pt>
    <dgm:pt modelId="{15C3DB5B-F16A-465A-9CE0-6C3F63F1D5D6}" type="sibTrans" cxnId="{A793CA4F-E83F-4025-92AB-C659A0A184AE}">
      <dgm:prSet/>
      <dgm:spPr/>
      <dgm:t>
        <a:bodyPr/>
        <a:lstStyle/>
        <a:p>
          <a:endParaRPr lang="en-GB"/>
        </a:p>
      </dgm:t>
    </dgm:pt>
    <dgm:pt modelId="{8C2C6728-653A-4846-8A92-421429B2549A}" type="pres">
      <dgm:prSet presAssocID="{9AFCF62B-321A-4BC0-A895-17A02380D584}" presName="cycle" presStyleCnt="0">
        <dgm:presLayoutVars>
          <dgm:dir/>
          <dgm:resizeHandles val="exact"/>
        </dgm:presLayoutVars>
      </dgm:prSet>
      <dgm:spPr/>
      <dgm:t>
        <a:bodyPr/>
        <a:lstStyle/>
        <a:p>
          <a:endParaRPr lang="en-GB"/>
        </a:p>
      </dgm:t>
    </dgm:pt>
    <dgm:pt modelId="{F44DD936-DD87-401D-8092-16245D4AB821}" type="pres">
      <dgm:prSet presAssocID="{FC23D250-E237-45E5-A356-B890CF8B0154}" presName="node" presStyleLbl="node1" presStyleIdx="0" presStyleCnt="6">
        <dgm:presLayoutVars>
          <dgm:bulletEnabled val="1"/>
        </dgm:presLayoutVars>
      </dgm:prSet>
      <dgm:spPr/>
      <dgm:t>
        <a:bodyPr/>
        <a:lstStyle/>
        <a:p>
          <a:endParaRPr lang="en-GB"/>
        </a:p>
      </dgm:t>
    </dgm:pt>
    <dgm:pt modelId="{55602E44-A259-403A-AA10-99E2C4CB5EEF}" type="pres">
      <dgm:prSet presAssocID="{F2877FEF-0D6A-46CD-88A6-63C28B9A9768}" presName="sibTrans" presStyleLbl="sibTrans2D1" presStyleIdx="0" presStyleCnt="6"/>
      <dgm:spPr/>
      <dgm:t>
        <a:bodyPr/>
        <a:lstStyle/>
        <a:p>
          <a:endParaRPr lang="en-GB"/>
        </a:p>
      </dgm:t>
    </dgm:pt>
    <dgm:pt modelId="{820B4219-0B00-4CEC-BC60-7DC9DACABA06}" type="pres">
      <dgm:prSet presAssocID="{F2877FEF-0D6A-46CD-88A6-63C28B9A9768}" presName="connectorText" presStyleLbl="sibTrans2D1" presStyleIdx="0" presStyleCnt="6"/>
      <dgm:spPr/>
      <dgm:t>
        <a:bodyPr/>
        <a:lstStyle/>
        <a:p>
          <a:endParaRPr lang="en-GB"/>
        </a:p>
      </dgm:t>
    </dgm:pt>
    <dgm:pt modelId="{89050531-30EB-4718-AD16-9925E6B7109A}" type="pres">
      <dgm:prSet presAssocID="{AB811FA7-581D-4AEA-92F1-DB69C7191C62}" presName="node" presStyleLbl="node1" presStyleIdx="1" presStyleCnt="6">
        <dgm:presLayoutVars>
          <dgm:bulletEnabled val="1"/>
        </dgm:presLayoutVars>
      </dgm:prSet>
      <dgm:spPr/>
      <dgm:t>
        <a:bodyPr/>
        <a:lstStyle/>
        <a:p>
          <a:endParaRPr lang="en-GB"/>
        </a:p>
      </dgm:t>
    </dgm:pt>
    <dgm:pt modelId="{064CA767-CFE9-4BA1-9242-D90A150AD67B}" type="pres">
      <dgm:prSet presAssocID="{E2D32038-DE36-43A5-859D-399F02E61B56}" presName="sibTrans" presStyleLbl="sibTrans2D1" presStyleIdx="1" presStyleCnt="6"/>
      <dgm:spPr/>
      <dgm:t>
        <a:bodyPr/>
        <a:lstStyle/>
        <a:p>
          <a:endParaRPr lang="en-GB"/>
        </a:p>
      </dgm:t>
    </dgm:pt>
    <dgm:pt modelId="{6E99BF20-B29B-4A74-A363-AB63C2D85643}" type="pres">
      <dgm:prSet presAssocID="{E2D32038-DE36-43A5-859D-399F02E61B56}" presName="connectorText" presStyleLbl="sibTrans2D1" presStyleIdx="1" presStyleCnt="6"/>
      <dgm:spPr/>
      <dgm:t>
        <a:bodyPr/>
        <a:lstStyle/>
        <a:p>
          <a:endParaRPr lang="en-GB"/>
        </a:p>
      </dgm:t>
    </dgm:pt>
    <dgm:pt modelId="{6EFBBC35-76F6-492F-A2EA-3D4229C3C3AF}" type="pres">
      <dgm:prSet presAssocID="{E6179190-DA40-4A2B-8ED1-368C53721692}" presName="node" presStyleLbl="node1" presStyleIdx="2" presStyleCnt="6">
        <dgm:presLayoutVars>
          <dgm:bulletEnabled val="1"/>
        </dgm:presLayoutVars>
      </dgm:prSet>
      <dgm:spPr/>
      <dgm:t>
        <a:bodyPr/>
        <a:lstStyle/>
        <a:p>
          <a:endParaRPr lang="en-GB"/>
        </a:p>
      </dgm:t>
    </dgm:pt>
    <dgm:pt modelId="{1A2BB2A6-9C80-4017-B4C9-7787FFE3ECED}" type="pres">
      <dgm:prSet presAssocID="{DABC674E-E8B4-4D87-8C9D-0372737792C9}" presName="sibTrans" presStyleLbl="sibTrans2D1" presStyleIdx="2" presStyleCnt="6"/>
      <dgm:spPr/>
      <dgm:t>
        <a:bodyPr/>
        <a:lstStyle/>
        <a:p>
          <a:endParaRPr lang="en-GB"/>
        </a:p>
      </dgm:t>
    </dgm:pt>
    <dgm:pt modelId="{A68B1AA6-8A65-40F4-8878-D171DD96DC7F}" type="pres">
      <dgm:prSet presAssocID="{DABC674E-E8B4-4D87-8C9D-0372737792C9}" presName="connectorText" presStyleLbl="sibTrans2D1" presStyleIdx="2" presStyleCnt="6"/>
      <dgm:spPr/>
      <dgm:t>
        <a:bodyPr/>
        <a:lstStyle/>
        <a:p>
          <a:endParaRPr lang="en-GB"/>
        </a:p>
      </dgm:t>
    </dgm:pt>
    <dgm:pt modelId="{984F2FAB-11C3-44CE-A3CF-C5639BE5D9ED}" type="pres">
      <dgm:prSet presAssocID="{59A93071-F438-46CA-A1CA-C7817C02D2F3}" presName="node" presStyleLbl="node1" presStyleIdx="3" presStyleCnt="6">
        <dgm:presLayoutVars>
          <dgm:bulletEnabled val="1"/>
        </dgm:presLayoutVars>
      </dgm:prSet>
      <dgm:spPr/>
      <dgm:t>
        <a:bodyPr/>
        <a:lstStyle/>
        <a:p>
          <a:endParaRPr lang="en-GB"/>
        </a:p>
      </dgm:t>
    </dgm:pt>
    <dgm:pt modelId="{0E2061FF-78E2-478C-98ED-5BE2AC8BF4FE}" type="pres">
      <dgm:prSet presAssocID="{CDAA7ABA-1BDA-4A00-8714-AF699D04F11A}" presName="sibTrans" presStyleLbl="sibTrans2D1" presStyleIdx="3" presStyleCnt="6"/>
      <dgm:spPr/>
      <dgm:t>
        <a:bodyPr/>
        <a:lstStyle/>
        <a:p>
          <a:endParaRPr lang="en-GB"/>
        </a:p>
      </dgm:t>
    </dgm:pt>
    <dgm:pt modelId="{28F38A19-0568-4F52-8EA3-51B5B55BC4E7}" type="pres">
      <dgm:prSet presAssocID="{CDAA7ABA-1BDA-4A00-8714-AF699D04F11A}" presName="connectorText" presStyleLbl="sibTrans2D1" presStyleIdx="3" presStyleCnt="6"/>
      <dgm:spPr/>
      <dgm:t>
        <a:bodyPr/>
        <a:lstStyle/>
        <a:p>
          <a:endParaRPr lang="en-GB"/>
        </a:p>
      </dgm:t>
    </dgm:pt>
    <dgm:pt modelId="{AD954F19-3196-4E35-BA10-F0E1D663F060}" type="pres">
      <dgm:prSet presAssocID="{02094E49-2528-4394-84AF-FD48DFBDA5CE}" presName="node" presStyleLbl="node1" presStyleIdx="4" presStyleCnt="6">
        <dgm:presLayoutVars>
          <dgm:bulletEnabled val="1"/>
        </dgm:presLayoutVars>
      </dgm:prSet>
      <dgm:spPr/>
      <dgm:t>
        <a:bodyPr/>
        <a:lstStyle/>
        <a:p>
          <a:endParaRPr lang="en-GB"/>
        </a:p>
      </dgm:t>
    </dgm:pt>
    <dgm:pt modelId="{73D06381-D924-4AB1-9E68-7059333CAD7E}" type="pres">
      <dgm:prSet presAssocID="{6BBDF233-33E7-4C5F-8A77-8B11F4EECE65}" presName="sibTrans" presStyleLbl="sibTrans2D1" presStyleIdx="4" presStyleCnt="6"/>
      <dgm:spPr/>
      <dgm:t>
        <a:bodyPr/>
        <a:lstStyle/>
        <a:p>
          <a:endParaRPr lang="en-GB"/>
        </a:p>
      </dgm:t>
    </dgm:pt>
    <dgm:pt modelId="{CA3EB6CC-CCB4-4278-AD65-ED03A42AAE20}" type="pres">
      <dgm:prSet presAssocID="{6BBDF233-33E7-4C5F-8A77-8B11F4EECE65}" presName="connectorText" presStyleLbl="sibTrans2D1" presStyleIdx="4" presStyleCnt="6"/>
      <dgm:spPr/>
      <dgm:t>
        <a:bodyPr/>
        <a:lstStyle/>
        <a:p>
          <a:endParaRPr lang="en-GB"/>
        </a:p>
      </dgm:t>
    </dgm:pt>
    <dgm:pt modelId="{66DC83D7-F81A-4B90-A592-87A3F1B8332B}" type="pres">
      <dgm:prSet presAssocID="{5ABFC098-F24E-4FAA-9D52-E161195AE008}" presName="node" presStyleLbl="node1" presStyleIdx="5" presStyleCnt="6">
        <dgm:presLayoutVars>
          <dgm:bulletEnabled val="1"/>
        </dgm:presLayoutVars>
      </dgm:prSet>
      <dgm:spPr/>
      <dgm:t>
        <a:bodyPr/>
        <a:lstStyle/>
        <a:p>
          <a:endParaRPr lang="en-GB"/>
        </a:p>
      </dgm:t>
    </dgm:pt>
    <dgm:pt modelId="{EA965ABB-A46D-4AD8-93C8-BDA348C8EAE5}" type="pres">
      <dgm:prSet presAssocID="{15C3DB5B-F16A-465A-9CE0-6C3F63F1D5D6}" presName="sibTrans" presStyleLbl="sibTrans2D1" presStyleIdx="5" presStyleCnt="6"/>
      <dgm:spPr/>
      <dgm:t>
        <a:bodyPr/>
        <a:lstStyle/>
        <a:p>
          <a:endParaRPr lang="en-GB"/>
        </a:p>
      </dgm:t>
    </dgm:pt>
    <dgm:pt modelId="{D73CAD11-DAD1-4E88-B3FE-6CB822C377CB}" type="pres">
      <dgm:prSet presAssocID="{15C3DB5B-F16A-465A-9CE0-6C3F63F1D5D6}" presName="connectorText" presStyleLbl="sibTrans2D1" presStyleIdx="5" presStyleCnt="6"/>
      <dgm:spPr/>
      <dgm:t>
        <a:bodyPr/>
        <a:lstStyle/>
        <a:p>
          <a:endParaRPr lang="en-GB"/>
        </a:p>
      </dgm:t>
    </dgm:pt>
  </dgm:ptLst>
  <dgm:cxnLst>
    <dgm:cxn modelId="{F143DECF-E0BF-4804-B6B8-CD704554F6AA}" type="presOf" srcId="{15C3DB5B-F16A-465A-9CE0-6C3F63F1D5D6}" destId="{D73CAD11-DAD1-4E88-B3FE-6CB822C377CB}" srcOrd="1" destOrd="0" presId="urn:microsoft.com/office/officeart/2005/8/layout/cycle2"/>
    <dgm:cxn modelId="{A793CA4F-E83F-4025-92AB-C659A0A184AE}" srcId="{9AFCF62B-321A-4BC0-A895-17A02380D584}" destId="{5ABFC098-F24E-4FAA-9D52-E161195AE008}" srcOrd="5" destOrd="0" parTransId="{62F1B7AD-B041-4030-AE1C-7B89913E00B3}" sibTransId="{15C3DB5B-F16A-465A-9CE0-6C3F63F1D5D6}"/>
    <dgm:cxn modelId="{F66E122B-83ED-4A6E-8248-387830471FD0}" type="presOf" srcId="{DABC674E-E8B4-4D87-8C9D-0372737792C9}" destId="{1A2BB2A6-9C80-4017-B4C9-7787FFE3ECED}" srcOrd="0" destOrd="0" presId="urn:microsoft.com/office/officeart/2005/8/layout/cycle2"/>
    <dgm:cxn modelId="{80C30B2F-F77F-4CBE-9B56-D755108DAB51}" type="presOf" srcId="{9AFCF62B-321A-4BC0-A895-17A02380D584}" destId="{8C2C6728-653A-4846-8A92-421429B2549A}" srcOrd="0" destOrd="0" presId="urn:microsoft.com/office/officeart/2005/8/layout/cycle2"/>
    <dgm:cxn modelId="{441497EA-A138-4ADA-8162-2A727AB6D956}" srcId="{9AFCF62B-321A-4BC0-A895-17A02380D584}" destId="{E6179190-DA40-4A2B-8ED1-368C53721692}" srcOrd="2" destOrd="0" parTransId="{D7C72B82-CE80-4570-BFED-7694DDC1D65B}" sibTransId="{DABC674E-E8B4-4D87-8C9D-0372737792C9}"/>
    <dgm:cxn modelId="{36C0C458-9ACC-4703-88B7-BBF5E1F40DF6}" srcId="{9AFCF62B-321A-4BC0-A895-17A02380D584}" destId="{59A93071-F438-46CA-A1CA-C7817C02D2F3}" srcOrd="3" destOrd="0" parTransId="{343838F6-6665-46A8-8D1C-96EA92968215}" sibTransId="{CDAA7ABA-1BDA-4A00-8714-AF699D04F11A}"/>
    <dgm:cxn modelId="{7FAE1AA7-5796-44FD-95F2-86139F193B80}" type="presOf" srcId="{E2D32038-DE36-43A5-859D-399F02E61B56}" destId="{064CA767-CFE9-4BA1-9242-D90A150AD67B}" srcOrd="0" destOrd="0" presId="urn:microsoft.com/office/officeart/2005/8/layout/cycle2"/>
    <dgm:cxn modelId="{2D21405B-EB2E-45F9-AB68-3C282F6FCEB4}" type="presOf" srcId="{F2877FEF-0D6A-46CD-88A6-63C28B9A9768}" destId="{55602E44-A259-403A-AA10-99E2C4CB5EEF}" srcOrd="0" destOrd="0" presId="urn:microsoft.com/office/officeart/2005/8/layout/cycle2"/>
    <dgm:cxn modelId="{7F02E64D-BD41-42FF-8CCC-7B4089027A0E}" srcId="{9AFCF62B-321A-4BC0-A895-17A02380D584}" destId="{AB811FA7-581D-4AEA-92F1-DB69C7191C62}" srcOrd="1" destOrd="0" parTransId="{6F558079-E844-4A77-B8EE-081163500BC6}" sibTransId="{E2D32038-DE36-43A5-859D-399F02E61B56}"/>
    <dgm:cxn modelId="{7BA59CA6-DD26-42B1-A7E8-237621CD9769}" srcId="{9AFCF62B-321A-4BC0-A895-17A02380D584}" destId="{02094E49-2528-4394-84AF-FD48DFBDA5CE}" srcOrd="4" destOrd="0" parTransId="{9A989EB9-44F9-4BBE-90EA-EA997E468A6B}" sibTransId="{6BBDF233-33E7-4C5F-8A77-8B11F4EECE65}"/>
    <dgm:cxn modelId="{861F52C9-1CCA-4D4C-8D8E-A819D56F4B14}" type="presOf" srcId="{CDAA7ABA-1BDA-4A00-8714-AF699D04F11A}" destId="{28F38A19-0568-4F52-8EA3-51B5B55BC4E7}" srcOrd="1" destOrd="0" presId="urn:microsoft.com/office/officeart/2005/8/layout/cycle2"/>
    <dgm:cxn modelId="{0A8C5EA0-EEEB-48AD-B8DA-F81EA35E7391}" type="presOf" srcId="{59A93071-F438-46CA-A1CA-C7817C02D2F3}" destId="{984F2FAB-11C3-44CE-A3CF-C5639BE5D9ED}" srcOrd="0" destOrd="0" presId="urn:microsoft.com/office/officeart/2005/8/layout/cycle2"/>
    <dgm:cxn modelId="{18679A05-707C-46D6-8B81-2B151D860CB5}" type="presOf" srcId="{FC23D250-E237-45E5-A356-B890CF8B0154}" destId="{F44DD936-DD87-401D-8092-16245D4AB821}" srcOrd="0" destOrd="0" presId="urn:microsoft.com/office/officeart/2005/8/layout/cycle2"/>
    <dgm:cxn modelId="{360EA388-A1EE-4BE8-94AB-B78250298CCD}" type="presOf" srcId="{6BBDF233-33E7-4C5F-8A77-8B11F4EECE65}" destId="{CA3EB6CC-CCB4-4278-AD65-ED03A42AAE20}" srcOrd="1" destOrd="0" presId="urn:microsoft.com/office/officeart/2005/8/layout/cycle2"/>
    <dgm:cxn modelId="{03F64A31-5501-430F-9DC8-7DA990ED32A1}" type="presOf" srcId="{CDAA7ABA-1BDA-4A00-8714-AF699D04F11A}" destId="{0E2061FF-78E2-478C-98ED-5BE2AC8BF4FE}" srcOrd="0" destOrd="0" presId="urn:microsoft.com/office/officeart/2005/8/layout/cycle2"/>
    <dgm:cxn modelId="{7CC583AD-CB04-4DD9-961E-9E91184D2825}" type="presOf" srcId="{E6179190-DA40-4A2B-8ED1-368C53721692}" destId="{6EFBBC35-76F6-492F-A2EA-3D4229C3C3AF}" srcOrd="0" destOrd="0" presId="urn:microsoft.com/office/officeart/2005/8/layout/cycle2"/>
    <dgm:cxn modelId="{AD188F22-DB3A-484C-9822-7C6BA2698668}" type="presOf" srcId="{DABC674E-E8B4-4D87-8C9D-0372737792C9}" destId="{A68B1AA6-8A65-40F4-8878-D171DD96DC7F}" srcOrd="1" destOrd="0" presId="urn:microsoft.com/office/officeart/2005/8/layout/cycle2"/>
    <dgm:cxn modelId="{59A00A88-C5F1-4350-8BD4-A7E23CA7510D}" type="presOf" srcId="{E2D32038-DE36-43A5-859D-399F02E61B56}" destId="{6E99BF20-B29B-4A74-A363-AB63C2D85643}" srcOrd="1" destOrd="0" presId="urn:microsoft.com/office/officeart/2005/8/layout/cycle2"/>
    <dgm:cxn modelId="{FBDF7289-9B94-4B4F-BF49-0F8769751EB3}" type="presOf" srcId="{6BBDF233-33E7-4C5F-8A77-8B11F4EECE65}" destId="{73D06381-D924-4AB1-9E68-7059333CAD7E}" srcOrd="0" destOrd="0" presId="urn:microsoft.com/office/officeart/2005/8/layout/cycle2"/>
    <dgm:cxn modelId="{BF4540C9-4475-4EA1-A2DF-2133F77CA1D2}" srcId="{9AFCF62B-321A-4BC0-A895-17A02380D584}" destId="{FC23D250-E237-45E5-A356-B890CF8B0154}" srcOrd="0" destOrd="0" parTransId="{3EAC05DF-34B0-4157-BC1F-93164B54CF2F}" sibTransId="{F2877FEF-0D6A-46CD-88A6-63C28B9A9768}"/>
    <dgm:cxn modelId="{5A3CC6B7-7952-4AFC-AAF9-AFA9D00F5B7E}" type="presOf" srcId="{F2877FEF-0D6A-46CD-88A6-63C28B9A9768}" destId="{820B4219-0B00-4CEC-BC60-7DC9DACABA06}" srcOrd="1" destOrd="0" presId="urn:microsoft.com/office/officeart/2005/8/layout/cycle2"/>
    <dgm:cxn modelId="{3371FE15-BE36-4FDF-B5A1-EE3A3DD21F71}" type="presOf" srcId="{5ABFC098-F24E-4FAA-9D52-E161195AE008}" destId="{66DC83D7-F81A-4B90-A592-87A3F1B8332B}" srcOrd="0" destOrd="0" presId="urn:microsoft.com/office/officeart/2005/8/layout/cycle2"/>
    <dgm:cxn modelId="{47BC2512-E214-4BDC-8A19-E16D0321203A}" type="presOf" srcId="{AB811FA7-581D-4AEA-92F1-DB69C7191C62}" destId="{89050531-30EB-4718-AD16-9925E6B7109A}" srcOrd="0" destOrd="0" presId="urn:microsoft.com/office/officeart/2005/8/layout/cycle2"/>
    <dgm:cxn modelId="{4CC85600-E098-47F6-B6EF-443828E1E122}" type="presOf" srcId="{15C3DB5B-F16A-465A-9CE0-6C3F63F1D5D6}" destId="{EA965ABB-A46D-4AD8-93C8-BDA348C8EAE5}" srcOrd="0" destOrd="0" presId="urn:microsoft.com/office/officeart/2005/8/layout/cycle2"/>
    <dgm:cxn modelId="{23CD33B9-7ABD-4003-A5F2-815FC5243233}" type="presOf" srcId="{02094E49-2528-4394-84AF-FD48DFBDA5CE}" destId="{AD954F19-3196-4E35-BA10-F0E1D663F060}" srcOrd="0" destOrd="0" presId="urn:microsoft.com/office/officeart/2005/8/layout/cycle2"/>
    <dgm:cxn modelId="{3DC3C44F-C8AF-44FB-8E6C-0AC953694E8E}" type="presParOf" srcId="{8C2C6728-653A-4846-8A92-421429B2549A}" destId="{F44DD936-DD87-401D-8092-16245D4AB821}" srcOrd="0" destOrd="0" presId="urn:microsoft.com/office/officeart/2005/8/layout/cycle2"/>
    <dgm:cxn modelId="{55A83F91-D09A-485E-BBC7-3EFE840E0C90}" type="presParOf" srcId="{8C2C6728-653A-4846-8A92-421429B2549A}" destId="{55602E44-A259-403A-AA10-99E2C4CB5EEF}" srcOrd="1" destOrd="0" presId="urn:microsoft.com/office/officeart/2005/8/layout/cycle2"/>
    <dgm:cxn modelId="{87B56AAE-86CC-40A3-89FD-38F1271588D1}" type="presParOf" srcId="{55602E44-A259-403A-AA10-99E2C4CB5EEF}" destId="{820B4219-0B00-4CEC-BC60-7DC9DACABA06}" srcOrd="0" destOrd="0" presId="urn:microsoft.com/office/officeart/2005/8/layout/cycle2"/>
    <dgm:cxn modelId="{AF341BD7-E241-43D8-82D3-EF694FFF3294}" type="presParOf" srcId="{8C2C6728-653A-4846-8A92-421429B2549A}" destId="{89050531-30EB-4718-AD16-9925E6B7109A}" srcOrd="2" destOrd="0" presId="urn:microsoft.com/office/officeart/2005/8/layout/cycle2"/>
    <dgm:cxn modelId="{0E3870A6-B274-444D-82F1-D3E93538A20E}" type="presParOf" srcId="{8C2C6728-653A-4846-8A92-421429B2549A}" destId="{064CA767-CFE9-4BA1-9242-D90A150AD67B}" srcOrd="3" destOrd="0" presId="urn:microsoft.com/office/officeart/2005/8/layout/cycle2"/>
    <dgm:cxn modelId="{496A6703-816B-4F27-AD43-CBC8B8B07D4F}" type="presParOf" srcId="{064CA767-CFE9-4BA1-9242-D90A150AD67B}" destId="{6E99BF20-B29B-4A74-A363-AB63C2D85643}" srcOrd="0" destOrd="0" presId="urn:microsoft.com/office/officeart/2005/8/layout/cycle2"/>
    <dgm:cxn modelId="{CD2916AF-4B3F-438C-B8BC-D6A6DD2B3B77}" type="presParOf" srcId="{8C2C6728-653A-4846-8A92-421429B2549A}" destId="{6EFBBC35-76F6-492F-A2EA-3D4229C3C3AF}" srcOrd="4" destOrd="0" presId="urn:microsoft.com/office/officeart/2005/8/layout/cycle2"/>
    <dgm:cxn modelId="{F0403FB1-7E98-4291-ABB4-27E09460B50B}" type="presParOf" srcId="{8C2C6728-653A-4846-8A92-421429B2549A}" destId="{1A2BB2A6-9C80-4017-B4C9-7787FFE3ECED}" srcOrd="5" destOrd="0" presId="urn:microsoft.com/office/officeart/2005/8/layout/cycle2"/>
    <dgm:cxn modelId="{76809B48-42AB-4A77-B4CD-FB8445B6CD15}" type="presParOf" srcId="{1A2BB2A6-9C80-4017-B4C9-7787FFE3ECED}" destId="{A68B1AA6-8A65-40F4-8878-D171DD96DC7F}" srcOrd="0" destOrd="0" presId="urn:microsoft.com/office/officeart/2005/8/layout/cycle2"/>
    <dgm:cxn modelId="{AD454A5C-B914-4820-BF80-E5E27825A565}" type="presParOf" srcId="{8C2C6728-653A-4846-8A92-421429B2549A}" destId="{984F2FAB-11C3-44CE-A3CF-C5639BE5D9ED}" srcOrd="6" destOrd="0" presId="urn:microsoft.com/office/officeart/2005/8/layout/cycle2"/>
    <dgm:cxn modelId="{BD565CB2-E264-4D2F-BDA9-49E08E85639B}" type="presParOf" srcId="{8C2C6728-653A-4846-8A92-421429B2549A}" destId="{0E2061FF-78E2-478C-98ED-5BE2AC8BF4FE}" srcOrd="7" destOrd="0" presId="urn:microsoft.com/office/officeart/2005/8/layout/cycle2"/>
    <dgm:cxn modelId="{81A0F985-98A7-44B7-B798-326D4651E045}" type="presParOf" srcId="{0E2061FF-78E2-478C-98ED-5BE2AC8BF4FE}" destId="{28F38A19-0568-4F52-8EA3-51B5B55BC4E7}" srcOrd="0" destOrd="0" presId="urn:microsoft.com/office/officeart/2005/8/layout/cycle2"/>
    <dgm:cxn modelId="{8DEDF632-BA49-4E16-8191-8CEC5EE5F63C}" type="presParOf" srcId="{8C2C6728-653A-4846-8A92-421429B2549A}" destId="{AD954F19-3196-4E35-BA10-F0E1D663F060}" srcOrd="8" destOrd="0" presId="urn:microsoft.com/office/officeart/2005/8/layout/cycle2"/>
    <dgm:cxn modelId="{77348C14-5ED3-4F59-90F0-E58742B48236}" type="presParOf" srcId="{8C2C6728-653A-4846-8A92-421429B2549A}" destId="{73D06381-D924-4AB1-9E68-7059333CAD7E}" srcOrd="9" destOrd="0" presId="urn:microsoft.com/office/officeart/2005/8/layout/cycle2"/>
    <dgm:cxn modelId="{71E5C348-F6E5-407F-A5BE-FC42A2A4CAE1}" type="presParOf" srcId="{73D06381-D924-4AB1-9E68-7059333CAD7E}" destId="{CA3EB6CC-CCB4-4278-AD65-ED03A42AAE20}" srcOrd="0" destOrd="0" presId="urn:microsoft.com/office/officeart/2005/8/layout/cycle2"/>
    <dgm:cxn modelId="{930BD8CF-D732-47E6-95F2-9B80823BD3CA}" type="presParOf" srcId="{8C2C6728-653A-4846-8A92-421429B2549A}" destId="{66DC83D7-F81A-4B90-A592-87A3F1B8332B}" srcOrd="10" destOrd="0" presId="urn:microsoft.com/office/officeart/2005/8/layout/cycle2"/>
    <dgm:cxn modelId="{CCDC9B5C-0232-406E-89D6-084A9DC8986F}" type="presParOf" srcId="{8C2C6728-653A-4846-8A92-421429B2549A}" destId="{EA965ABB-A46D-4AD8-93C8-BDA348C8EAE5}" srcOrd="11" destOrd="0" presId="urn:microsoft.com/office/officeart/2005/8/layout/cycle2"/>
    <dgm:cxn modelId="{19EB46B5-5D43-40E8-ADDB-46130BBA81AA}" type="presParOf" srcId="{EA965ABB-A46D-4AD8-93C8-BDA348C8EAE5}" destId="{D73CAD11-DAD1-4E88-B3FE-6CB822C377C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FCF62B-321A-4BC0-A895-17A02380D58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FC23D250-E237-45E5-A356-B890CF8B0154}">
      <dgm:prSet phldrT="[Text]"/>
      <dgm:spPr/>
      <dgm:t>
        <a:bodyPr/>
        <a:lstStyle/>
        <a:p>
          <a:r>
            <a:rPr lang="en-GB" dirty="0" smtClean="0"/>
            <a:t>CREATING DATA</a:t>
          </a:r>
          <a:endParaRPr lang="en-GB" dirty="0"/>
        </a:p>
      </dgm:t>
    </dgm:pt>
    <dgm:pt modelId="{3EAC05DF-34B0-4157-BC1F-93164B54CF2F}" type="parTrans" cxnId="{BF4540C9-4475-4EA1-A2DF-2133F77CA1D2}">
      <dgm:prSet/>
      <dgm:spPr/>
      <dgm:t>
        <a:bodyPr/>
        <a:lstStyle/>
        <a:p>
          <a:endParaRPr lang="en-GB"/>
        </a:p>
      </dgm:t>
    </dgm:pt>
    <dgm:pt modelId="{F2877FEF-0D6A-46CD-88A6-63C28B9A9768}" type="sibTrans" cxnId="{BF4540C9-4475-4EA1-A2DF-2133F77CA1D2}">
      <dgm:prSet/>
      <dgm:spPr/>
      <dgm:t>
        <a:bodyPr/>
        <a:lstStyle/>
        <a:p>
          <a:endParaRPr lang="en-GB"/>
        </a:p>
      </dgm:t>
    </dgm:pt>
    <dgm:pt modelId="{AB811FA7-581D-4AEA-92F1-DB69C7191C62}">
      <dgm:prSet phldrT="[Text]"/>
      <dgm:spPr/>
      <dgm:t>
        <a:bodyPr/>
        <a:lstStyle/>
        <a:p>
          <a:r>
            <a:rPr lang="en-GB" dirty="0" smtClean="0"/>
            <a:t>PROCESSING DATA</a:t>
          </a:r>
          <a:endParaRPr lang="en-GB" dirty="0"/>
        </a:p>
      </dgm:t>
    </dgm:pt>
    <dgm:pt modelId="{6F558079-E844-4A77-B8EE-081163500BC6}" type="parTrans" cxnId="{7F02E64D-BD41-42FF-8CCC-7B4089027A0E}">
      <dgm:prSet/>
      <dgm:spPr/>
      <dgm:t>
        <a:bodyPr/>
        <a:lstStyle/>
        <a:p>
          <a:endParaRPr lang="en-GB"/>
        </a:p>
      </dgm:t>
    </dgm:pt>
    <dgm:pt modelId="{E2D32038-DE36-43A5-859D-399F02E61B56}" type="sibTrans" cxnId="{7F02E64D-BD41-42FF-8CCC-7B4089027A0E}">
      <dgm:prSet/>
      <dgm:spPr/>
      <dgm:t>
        <a:bodyPr/>
        <a:lstStyle/>
        <a:p>
          <a:endParaRPr lang="en-GB"/>
        </a:p>
      </dgm:t>
    </dgm:pt>
    <dgm:pt modelId="{E6179190-DA40-4A2B-8ED1-368C53721692}">
      <dgm:prSet phldrT="[Text]"/>
      <dgm:spPr/>
      <dgm:t>
        <a:bodyPr/>
        <a:lstStyle/>
        <a:p>
          <a:r>
            <a:rPr lang="en-GB" dirty="0" smtClean="0"/>
            <a:t>ANALYSING DATA</a:t>
          </a:r>
          <a:endParaRPr lang="en-GB" dirty="0"/>
        </a:p>
      </dgm:t>
    </dgm:pt>
    <dgm:pt modelId="{D7C72B82-CE80-4570-BFED-7694DDC1D65B}" type="parTrans" cxnId="{441497EA-A138-4ADA-8162-2A727AB6D956}">
      <dgm:prSet/>
      <dgm:spPr/>
      <dgm:t>
        <a:bodyPr/>
        <a:lstStyle/>
        <a:p>
          <a:endParaRPr lang="en-GB"/>
        </a:p>
      </dgm:t>
    </dgm:pt>
    <dgm:pt modelId="{DABC674E-E8B4-4D87-8C9D-0372737792C9}" type="sibTrans" cxnId="{441497EA-A138-4ADA-8162-2A727AB6D956}">
      <dgm:prSet/>
      <dgm:spPr/>
      <dgm:t>
        <a:bodyPr/>
        <a:lstStyle/>
        <a:p>
          <a:endParaRPr lang="en-GB"/>
        </a:p>
      </dgm:t>
    </dgm:pt>
    <dgm:pt modelId="{59A93071-F438-46CA-A1CA-C7817C02D2F3}">
      <dgm:prSet phldrT="[Text]"/>
      <dgm:spPr/>
      <dgm:t>
        <a:bodyPr/>
        <a:lstStyle/>
        <a:p>
          <a:r>
            <a:rPr lang="en-GB" dirty="0" smtClean="0"/>
            <a:t>PRESERVING DATA</a:t>
          </a:r>
          <a:endParaRPr lang="en-GB" dirty="0"/>
        </a:p>
      </dgm:t>
    </dgm:pt>
    <dgm:pt modelId="{343838F6-6665-46A8-8D1C-96EA92968215}" type="parTrans" cxnId="{36C0C458-9ACC-4703-88B7-BBF5E1F40DF6}">
      <dgm:prSet/>
      <dgm:spPr/>
      <dgm:t>
        <a:bodyPr/>
        <a:lstStyle/>
        <a:p>
          <a:endParaRPr lang="en-GB"/>
        </a:p>
      </dgm:t>
    </dgm:pt>
    <dgm:pt modelId="{CDAA7ABA-1BDA-4A00-8714-AF699D04F11A}" type="sibTrans" cxnId="{36C0C458-9ACC-4703-88B7-BBF5E1F40DF6}">
      <dgm:prSet/>
      <dgm:spPr/>
      <dgm:t>
        <a:bodyPr/>
        <a:lstStyle/>
        <a:p>
          <a:endParaRPr lang="en-GB"/>
        </a:p>
      </dgm:t>
    </dgm:pt>
    <dgm:pt modelId="{02094E49-2528-4394-84AF-FD48DFBDA5CE}">
      <dgm:prSet phldrT="[Text]"/>
      <dgm:spPr/>
      <dgm:t>
        <a:bodyPr/>
        <a:lstStyle/>
        <a:p>
          <a:r>
            <a:rPr lang="en-GB" dirty="0" smtClean="0"/>
            <a:t>GIVING ACCESS TO DATA</a:t>
          </a:r>
          <a:endParaRPr lang="en-GB" dirty="0"/>
        </a:p>
      </dgm:t>
    </dgm:pt>
    <dgm:pt modelId="{9A989EB9-44F9-4BBE-90EA-EA997E468A6B}" type="parTrans" cxnId="{7BA59CA6-DD26-42B1-A7E8-237621CD9769}">
      <dgm:prSet/>
      <dgm:spPr/>
      <dgm:t>
        <a:bodyPr/>
        <a:lstStyle/>
        <a:p>
          <a:endParaRPr lang="en-GB"/>
        </a:p>
      </dgm:t>
    </dgm:pt>
    <dgm:pt modelId="{6BBDF233-33E7-4C5F-8A77-8B11F4EECE65}" type="sibTrans" cxnId="{7BA59CA6-DD26-42B1-A7E8-237621CD9769}">
      <dgm:prSet/>
      <dgm:spPr/>
      <dgm:t>
        <a:bodyPr/>
        <a:lstStyle/>
        <a:p>
          <a:endParaRPr lang="en-GB"/>
        </a:p>
      </dgm:t>
    </dgm:pt>
    <dgm:pt modelId="{5ABFC098-F24E-4FAA-9D52-E161195AE008}">
      <dgm:prSet phldrT="[Text]"/>
      <dgm:spPr/>
      <dgm:t>
        <a:bodyPr/>
        <a:lstStyle/>
        <a:p>
          <a:r>
            <a:rPr lang="en-GB" dirty="0" smtClean="0"/>
            <a:t>RE-USING DATA</a:t>
          </a:r>
          <a:endParaRPr lang="en-GB" dirty="0"/>
        </a:p>
      </dgm:t>
    </dgm:pt>
    <dgm:pt modelId="{62F1B7AD-B041-4030-AE1C-7B89913E00B3}" type="parTrans" cxnId="{A793CA4F-E83F-4025-92AB-C659A0A184AE}">
      <dgm:prSet/>
      <dgm:spPr/>
      <dgm:t>
        <a:bodyPr/>
        <a:lstStyle/>
        <a:p>
          <a:endParaRPr lang="en-GB"/>
        </a:p>
      </dgm:t>
    </dgm:pt>
    <dgm:pt modelId="{15C3DB5B-F16A-465A-9CE0-6C3F63F1D5D6}" type="sibTrans" cxnId="{A793CA4F-E83F-4025-92AB-C659A0A184AE}">
      <dgm:prSet/>
      <dgm:spPr/>
      <dgm:t>
        <a:bodyPr/>
        <a:lstStyle/>
        <a:p>
          <a:endParaRPr lang="en-GB"/>
        </a:p>
      </dgm:t>
    </dgm:pt>
    <dgm:pt modelId="{8C2C6728-653A-4846-8A92-421429B2549A}" type="pres">
      <dgm:prSet presAssocID="{9AFCF62B-321A-4BC0-A895-17A02380D584}" presName="cycle" presStyleCnt="0">
        <dgm:presLayoutVars>
          <dgm:dir/>
          <dgm:resizeHandles val="exact"/>
        </dgm:presLayoutVars>
      </dgm:prSet>
      <dgm:spPr/>
      <dgm:t>
        <a:bodyPr/>
        <a:lstStyle/>
        <a:p>
          <a:endParaRPr lang="en-GB"/>
        </a:p>
      </dgm:t>
    </dgm:pt>
    <dgm:pt modelId="{F44DD936-DD87-401D-8092-16245D4AB821}" type="pres">
      <dgm:prSet presAssocID="{FC23D250-E237-45E5-A356-B890CF8B0154}" presName="node" presStyleLbl="node1" presStyleIdx="0" presStyleCnt="6">
        <dgm:presLayoutVars>
          <dgm:bulletEnabled val="1"/>
        </dgm:presLayoutVars>
      </dgm:prSet>
      <dgm:spPr/>
      <dgm:t>
        <a:bodyPr/>
        <a:lstStyle/>
        <a:p>
          <a:endParaRPr lang="en-GB"/>
        </a:p>
      </dgm:t>
    </dgm:pt>
    <dgm:pt modelId="{55602E44-A259-403A-AA10-99E2C4CB5EEF}" type="pres">
      <dgm:prSet presAssocID="{F2877FEF-0D6A-46CD-88A6-63C28B9A9768}" presName="sibTrans" presStyleLbl="sibTrans2D1" presStyleIdx="0" presStyleCnt="6" custAng="11113312" custScaleX="144842"/>
      <dgm:spPr/>
      <dgm:t>
        <a:bodyPr/>
        <a:lstStyle/>
        <a:p>
          <a:endParaRPr lang="en-GB"/>
        </a:p>
      </dgm:t>
    </dgm:pt>
    <dgm:pt modelId="{820B4219-0B00-4CEC-BC60-7DC9DACABA06}" type="pres">
      <dgm:prSet presAssocID="{F2877FEF-0D6A-46CD-88A6-63C28B9A9768}" presName="connectorText" presStyleLbl="sibTrans2D1" presStyleIdx="0" presStyleCnt="6"/>
      <dgm:spPr/>
      <dgm:t>
        <a:bodyPr/>
        <a:lstStyle/>
        <a:p>
          <a:endParaRPr lang="en-GB"/>
        </a:p>
      </dgm:t>
    </dgm:pt>
    <dgm:pt modelId="{89050531-30EB-4718-AD16-9925E6B7109A}" type="pres">
      <dgm:prSet presAssocID="{AB811FA7-581D-4AEA-92F1-DB69C7191C62}" presName="node" presStyleLbl="node1" presStyleIdx="1" presStyleCnt="6">
        <dgm:presLayoutVars>
          <dgm:bulletEnabled val="1"/>
        </dgm:presLayoutVars>
      </dgm:prSet>
      <dgm:spPr/>
      <dgm:t>
        <a:bodyPr/>
        <a:lstStyle/>
        <a:p>
          <a:endParaRPr lang="en-GB"/>
        </a:p>
      </dgm:t>
    </dgm:pt>
    <dgm:pt modelId="{064CA767-CFE9-4BA1-9242-D90A150AD67B}" type="pres">
      <dgm:prSet presAssocID="{E2D32038-DE36-43A5-859D-399F02E61B56}" presName="sibTrans" presStyleLbl="sibTrans2D1" presStyleIdx="1" presStyleCnt="6" custAng="10800000" custScaleX="165197"/>
      <dgm:spPr/>
      <dgm:t>
        <a:bodyPr/>
        <a:lstStyle/>
        <a:p>
          <a:endParaRPr lang="en-GB"/>
        </a:p>
      </dgm:t>
    </dgm:pt>
    <dgm:pt modelId="{6E99BF20-B29B-4A74-A363-AB63C2D85643}" type="pres">
      <dgm:prSet presAssocID="{E2D32038-DE36-43A5-859D-399F02E61B56}" presName="connectorText" presStyleLbl="sibTrans2D1" presStyleIdx="1" presStyleCnt="6"/>
      <dgm:spPr/>
      <dgm:t>
        <a:bodyPr/>
        <a:lstStyle/>
        <a:p>
          <a:endParaRPr lang="en-GB"/>
        </a:p>
      </dgm:t>
    </dgm:pt>
    <dgm:pt modelId="{6EFBBC35-76F6-492F-A2EA-3D4229C3C3AF}" type="pres">
      <dgm:prSet presAssocID="{E6179190-DA40-4A2B-8ED1-368C53721692}" presName="node" presStyleLbl="node1" presStyleIdx="2" presStyleCnt="6" custAng="21387315">
        <dgm:presLayoutVars>
          <dgm:bulletEnabled val="1"/>
        </dgm:presLayoutVars>
      </dgm:prSet>
      <dgm:spPr/>
      <dgm:t>
        <a:bodyPr/>
        <a:lstStyle/>
        <a:p>
          <a:endParaRPr lang="en-GB"/>
        </a:p>
      </dgm:t>
    </dgm:pt>
    <dgm:pt modelId="{1A2BB2A6-9C80-4017-B4C9-7787FFE3ECED}" type="pres">
      <dgm:prSet presAssocID="{DABC674E-E8B4-4D87-8C9D-0372737792C9}" presName="sibTrans" presStyleLbl="sibTrans2D1" presStyleIdx="2" presStyleCnt="6" custAng="11058338" custScaleX="144187"/>
      <dgm:spPr/>
      <dgm:t>
        <a:bodyPr/>
        <a:lstStyle/>
        <a:p>
          <a:endParaRPr lang="en-GB"/>
        </a:p>
      </dgm:t>
    </dgm:pt>
    <dgm:pt modelId="{A68B1AA6-8A65-40F4-8878-D171DD96DC7F}" type="pres">
      <dgm:prSet presAssocID="{DABC674E-E8B4-4D87-8C9D-0372737792C9}" presName="connectorText" presStyleLbl="sibTrans2D1" presStyleIdx="2" presStyleCnt="6"/>
      <dgm:spPr/>
      <dgm:t>
        <a:bodyPr/>
        <a:lstStyle/>
        <a:p>
          <a:endParaRPr lang="en-GB"/>
        </a:p>
      </dgm:t>
    </dgm:pt>
    <dgm:pt modelId="{984F2FAB-11C3-44CE-A3CF-C5639BE5D9ED}" type="pres">
      <dgm:prSet presAssocID="{59A93071-F438-46CA-A1CA-C7817C02D2F3}" presName="node" presStyleLbl="node1" presStyleIdx="3" presStyleCnt="6">
        <dgm:presLayoutVars>
          <dgm:bulletEnabled val="1"/>
        </dgm:presLayoutVars>
      </dgm:prSet>
      <dgm:spPr/>
      <dgm:t>
        <a:bodyPr/>
        <a:lstStyle/>
        <a:p>
          <a:endParaRPr lang="en-GB"/>
        </a:p>
      </dgm:t>
    </dgm:pt>
    <dgm:pt modelId="{0E2061FF-78E2-478C-98ED-5BE2AC8BF4FE}" type="pres">
      <dgm:prSet presAssocID="{CDAA7ABA-1BDA-4A00-8714-AF699D04F11A}" presName="sibTrans" presStyleLbl="sibTrans2D1" presStyleIdx="3" presStyleCnt="6" custAng="11301361" custScaleX="167426"/>
      <dgm:spPr/>
      <dgm:t>
        <a:bodyPr/>
        <a:lstStyle/>
        <a:p>
          <a:endParaRPr lang="en-GB"/>
        </a:p>
      </dgm:t>
    </dgm:pt>
    <dgm:pt modelId="{28F38A19-0568-4F52-8EA3-51B5B55BC4E7}" type="pres">
      <dgm:prSet presAssocID="{CDAA7ABA-1BDA-4A00-8714-AF699D04F11A}" presName="connectorText" presStyleLbl="sibTrans2D1" presStyleIdx="3" presStyleCnt="6"/>
      <dgm:spPr/>
      <dgm:t>
        <a:bodyPr/>
        <a:lstStyle/>
        <a:p>
          <a:endParaRPr lang="en-GB"/>
        </a:p>
      </dgm:t>
    </dgm:pt>
    <dgm:pt modelId="{AD954F19-3196-4E35-BA10-F0E1D663F060}" type="pres">
      <dgm:prSet presAssocID="{02094E49-2528-4394-84AF-FD48DFBDA5CE}" presName="node" presStyleLbl="node1" presStyleIdx="4" presStyleCnt="6">
        <dgm:presLayoutVars>
          <dgm:bulletEnabled val="1"/>
        </dgm:presLayoutVars>
      </dgm:prSet>
      <dgm:spPr/>
      <dgm:t>
        <a:bodyPr/>
        <a:lstStyle/>
        <a:p>
          <a:endParaRPr lang="en-GB"/>
        </a:p>
      </dgm:t>
    </dgm:pt>
    <dgm:pt modelId="{73D06381-D924-4AB1-9E68-7059333CAD7E}" type="pres">
      <dgm:prSet presAssocID="{6BBDF233-33E7-4C5F-8A77-8B11F4EECE65}" presName="sibTrans" presStyleLbl="sibTrans2D1" presStyleIdx="4" presStyleCnt="6" custAng="11030031" custScaleX="137329"/>
      <dgm:spPr/>
      <dgm:t>
        <a:bodyPr/>
        <a:lstStyle/>
        <a:p>
          <a:endParaRPr lang="en-GB"/>
        </a:p>
      </dgm:t>
    </dgm:pt>
    <dgm:pt modelId="{CA3EB6CC-CCB4-4278-AD65-ED03A42AAE20}" type="pres">
      <dgm:prSet presAssocID="{6BBDF233-33E7-4C5F-8A77-8B11F4EECE65}" presName="connectorText" presStyleLbl="sibTrans2D1" presStyleIdx="4" presStyleCnt="6"/>
      <dgm:spPr/>
      <dgm:t>
        <a:bodyPr/>
        <a:lstStyle/>
        <a:p>
          <a:endParaRPr lang="en-GB"/>
        </a:p>
      </dgm:t>
    </dgm:pt>
    <dgm:pt modelId="{66DC83D7-F81A-4B90-A592-87A3F1B8332B}" type="pres">
      <dgm:prSet presAssocID="{5ABFC098-F24E-4FAA-9D52-E161195AE008}" presName="node" presStyleLbl="node1" presStyleIdx="5" presStyleCnt="6">
        <dgm:presLayoutVars>
          <dgm:bulletEnabled val="1"/>
        </dgm:presLayoutVars>
      </dgm:prSet>
      <dgm:spPr/>
      <dgm:t>
        <a:bodyPr/>
        <a:lstStyle/>
        <a:p>
          <a:endParaRPr lang="en-GB"/>
        </a:p>
      </dgm:t>
    </dgm:pt>
    <dgm:pt modelId="{EA965ABB-A46D-4AD8-93C8-BDA348C8EAE5}" type="pres">
      <dgm:prSet presAssocID="{15C3DB5B-F16A-465A-9CE0-6C3F63F1D5D6}" presName="sibTrans" presStyleLbl="sibTrans2D1" presStyleIdx="5" presStyleCnt="6" custAng="4029846" custFlipHor="1" custScaleX="124074"/>
      <dgm:spPr/>
      <dgm:t>
        <a:bodyPr/>
        <a:lstStyle/>
        <a:p>
          <a:endParaRPr lang="en-GB"/>
        </a:p>
      </dgm:t>
    </dgm:pt>
    <dgm:pt modelId="{D73CAD11-DAD1-4E88-B3FE-6CB822C377CB}" type="pres">
      <dgm:prSet presAssocID="{15C3DB5B-F16A-465A-9CE0-6C3F63F1D5D6}" presName="connectorText" presStyleLbl="sibTrans2D1" presStyleIdx="5" presStyleCnt="6"/>
      <dgm:spPr/>
      <dgm:t>
        <a:bodyPr/>
        <a:lstStyle/>
        <a:p>
          <a:endParaRPr lang="en-GB"/>
        </a:p>
      </dgm:t>
    </dgm:pt>
  </dgm:ptLst>
  <dgm:cxnLst>
    <dgm:cxn modelId="{9A58DECF-8335-4C55-B193-4D589FE8C31E}" type="presOf" srcId="{E2D32038-DE36-43A5-859D-399F02E61B56}" destId="{6E99BF20-B29B-4A74-A363-AB63C2D85643}" srcOrd="1" destOrd="0" presId="urn:microsoft.com/office/officeart/2005/8/layout/cycle2"/>
    <dgm:cxn modelId="{A793CA4F-E83F-4025-92AB-C659A0A184AE}" srcId="{9AFCF62B-321A-4BC0-A895-17A02380D584}" destId="{5ABFC098-F24E-4FAA-9D52-E161195AE008}" srcOrd="5" destOrd="0" parTransId="{62F1B7AD-B041-4030-AE1C-7B89913E00B3}" sibTransId="{15C3DB5B-F16A-465A-9CE0-6C3F63F1D5D6}"/>
    <dgm:cxn modelId="{7BA59CA6-DD26-42B1-A7E8-237621CD9769}" srcId="{9AFCF62B-321A-4BC0-A895-17A02380D584}" destId="{02094E49-2528-4394-84AF-FD48DFBDA5CE}" srcOrd="4" destOrd="0" parTransId="{9A989EB9-44F9-4BBE-90EA-EA997E468A6B}" sibTransId="{6BBDF233-33E7-4C5F-8A77-8B11F4EECE65}"/>
    <dgm:cxn modelId="{41DA06DF-C586-4D8B-9129-82E788FB674D}" type="presOf" srcId="{F2877FEF-0D6A-46CD-88A6-63C28B9A9768}" destId="{820B4219-0B00-4CEC-BC60-7DC9DACABA06}" srcOrd="1" destOrd="0" presId="urn:microsoft.com/office/officeart/2005/8/layout/cycle2"/>
    <dgm:cxn modelId="{E7944395-1E38-4316-A7B5-5FF2D20019AA}" type="presOf" srcId="{CDAA7ABA-1BDA-4A00-8714-AF699D04F11A}" destId="{0E2061FF-78E2-478C-98ED-5BE2AC8BF4FE}" srcOrd="0" destOrd="0" presId="urn:microsoft.com/office/officeart/2005/8/layout/cycle2"/>
    <dgm:cxn modelId="{7976C9AF-9E55-4978-AD60-B028AD6AF1EB}" type="presOf" srcId="{6BBDF233-33E7-4C5F-8A77-8B11F4EECE65}" destId="{CA3EB6CC-CCB4-4278-AD65-ED03A42AAE20}" srcOrd="1" destOrd="0" presId="urn:microsoft.com/office/officeart/2005/8/layout/cycle2"/>
    <dgm:cxn modelId="{494D7A3B-F783-4D09-A114-B4C146C9CC59}" type="presOf" srcId="{59A93071-F438-46CA-A1CA-C7817C02D2F3}" destId="{984F2FAB-11C3-44CE-A3CF-C5639BE5D9ED}" srcOrd="0" destOrd="0" presId="urn:microsoft.com/office/officeart/2005/8/layout/cycle2"/>
    <dgm:cxn modelId="{C83DB93E-9E77-4E26-AD6B-C823EB49A2ED}" type="presOf" srcId="{15C3DB5B-F16A-465A-9CE0-6C3F63F1D5D6}" destId="{EA965ABB-A46D-4AD8-93C8-BDA348C8EAE5}" srcOrd="0" destOrd="0" presId="urn:microsoft.com/office/officeart/2005/8/layout/cycle2"/>
    <dgm:cxn modelId="{01DA6F92-49CF-40C7-9E5C-3E1190B1723B}" type="presOf" srcId="{E6179190-DA40-4A2B-8ED1-368C53721692}" destId="{6EFBBC35-76F6-492F-A2EA-3D4229C3C3AF}" srcOrd="0" destOrd="0" presId="urn:microsoft.com/office/officeart/2005/8/layout/cycle2"/>
    <dgm:cxn modelId="{F353CCE6-B96C-4AA3-B341-EDDAEC350DA8}" type="presOf" srcId="{E2D32038-DE36-43A5-859D-399F02E61B56}" destId="{064CA767-CFE9-4BA1-9242-D90A150AD67B}" srcOrd="0" destOrd="0" presId="urn:microsoft.com/office/officeart/2005/8/layout/cycle2"/>
    <dgm:cxn modelId="{A3FF92A5-EB39-4030-862E-A18ED4F4396E}" type="presOf" srcId="{CDAA7ABA-1BDA-4A00-8714-AF699D04F11A}" destId="{28F38A19-0568-4F52-8EA3-51B5B55BC4E7}" srcOrd="1" destOrd="0" presId="urn:microsoft.com/office/officeart/2005/8/layout/cycle2"/>
    <dgm:cxn modelId="{F393A196-D81F-4C22-BEF5-D35A2CBABCBB}" type="presOf" srcId="{DABC674E-E8B4-4D87-8C9D-0372737792C9}" destId="{A68B1AA6-8A65-40F4-8878-D171DD96DC7F}" srcOrd="1" destOrd="0" presId="urn:microsoft.com/office/officeart/2005/8/layout/cycle2"/>
    <dgm:cxn modelId="{056BCE02-75CD-408B-A0EF-6DB5A725C2E0}" type="presOf" srcId="{5ABFC098-F24E-4FAA-9D52-E161195AE008}" destId="{66DC83D7-F81A-4B90-A592-87A3F1B8332B}" srcOrd="0" destOrd="0" presId="urn:microsoft.com/office/officeart/2005/8/layout/cycle2"/>
    <dgm:cxn modelId="{A34419C8-8139-4A6C-8CC4-52E598DE2D98}" type="presOf" srcId="{DABC674E-E8B4-4D87-8C9D-0372737792C9}" destId="{1A2BB2A6-9C80-4017-B4C9-7787FFE3ECED}" srcOrd="0" destOrd="0" presId="urn:microsoft.com/office/officeart/2005/8/layout/cycle2"/>
    <dgm:cxn modelId="{9A4CD04B-E6F8-4BB5-8107-BA4625A7F4BD}" type="presOf" srcId="{9AFCF62B-321A-4BC0-A895-17A02380D584}" destId="{8C2C6728-653A-4846-8A92-421429B2549A}" srcOrd="0" destOrd="0" presId="urn:microsoft.com/office/officeart/2005/8/layout/cycle2"/>
    <dgm:cxn modelId="{55752EC7-E53B-4871-9FE9-739B7B18CAC0}" type="presOf" srcId="{FC23D250-E237-45E5-A356-B890CF8B0154}" destId="{F44DD936-DD87-401D-8092-16245D4AB821}" srcOrd="0" destOrd="0" presId="urn:microsoft.com/office/officeart/2005/8/layout/cycle2"/>
    <dgm:cxn modelId="{BF4540C9-4475-4EA1-A2DF-2133F77CA1D2}" srcId="{9AFCF62B-321A-4BC0-A895-17A02380D584}" destId="{FC23D250-E237-45E5-A356-B890CF8B0154}" srcOrd="0" destOrd="0" parTransId="{3EAC05DF-34B0-4157-BC1F-93164B54CF2F}" sibTransId="{F2877FEF-0D6A-46CD-88A6-63C28B9A9768}"/>
    <dgm:cxn modelId="{441497EA-A138-4ADA-8162-2A727AB6D956}" srcId="{9AFCF62B-321A-4BC0-A895-17A02380D584}" destId="{E6179190-DA40-4A2B-8ED1-368C53721692}" srcOrd="2" destOrd="0" parTransId="{D7C72B82-CE80-4570-BFED-7694DDC1D65B}" sibTransId="{DABC674E-E8B4-4D87-8C9D-0372737792C9}"/>
    <dgm:cxn modelId="{7F02E64D-BD41-42FF-8CCC-7B4089027A0E}" srcId="{9AFCF62B-321A-4BC0-A895-17A02380D584}" destId="{AB811FA7-581D-4AEA-92F1-DB69C7191C62}" srcOrd="1" destOrd="0" parTransId="{6F558079-E844-4A77-B8EE-081163500BC6}" sibTransId="{E2D32038-DE36-43A5-859D-399F02E61B56}"/>
    <dgm:cxn modelId="{1BA4B5A5-865A-43B6-9B75-E45AE6E3A7DA}" type="presOf" srcId="{F2877FEF-0D6A-46CD-88A6-63C28B9A9768}" destId="{55602E44-A259-403A-AA10-99E2C4CB5EEF}" srcOrd="0" destOrd="0" presId="urn:microsoft.com/office/officeart/2005/8/layout/cycle2"/>
    <dgm:cxn modelId="{36C0C458-9ACC-4703-88B7-BBF5E1F40DF6}" srcId="{9AFCF62B-321A-4BC0-A895-17A02380D584}" destId="{59A93071-F438-46CA-A1CA-C7817C02D2F3}" srcOrd="3" destOrd="0" parTransId="{343838F6-6665-46A8-8D1C-96EA92968215}" sibTransId="{CDAA7ABA-1BDA-4A00-8714-AF699D04F11A}"/>
    <dgm:cxn modelId="{3200244C-1039-4B16-8FF9-CEF322504B5A}" type="presOf" srcId="{6BBDF233-33E7-4C5F-8A77-8B11F4EECE65}" destId="{73D06381-D924-4AB1-9E68-7059333CAD7E}" srcOrd="0" destOrd="0" presId="urn:microsoft.com/office/officeart/2005/8/layout/cycle2"/>
    <dgm:cxn modelId="{31C54829-8D3B-4145-8FAC-1E98E46B664E}" type="presOf" srcId="{AB811FA7-581D-4AEA-92F1-DB69C7191C62}" destId="{89050531-30EB-4718-AD16-9925E6B7109A}" srcOrd="0" destOrd="0" presId="urn:microsoft.com/office/officeart/2005/8/layout/cycle2"/>
    <dgm:cxn modelId="{A9EB2B68-32BE-4AC3-9E64-EA9752C0B98E}" type="presOf" srcId="{15C3DB5B-F16A-465A-9CE0-6C3F63F1D5D6}" destId="{D73CAD11-DAD1-4E88-B3FE-6CB822C377CB}" srcOrd="1" destOrd="0" presId="urn:microsoft.com/office/officeart/2005/8/layout/cycle2"/>
    <dgm:cxn modelId="{9799D217-7148-4F15-BF4E-F7D19C556199}" type="presOf" srcId="{02094E49-2528-4394-84AF-FD48DFBDA5CE}" destId="{AD954F19-3196-4E35-BA10-F0E1D663F060}" srcOrd="0" destOrd="0" presId="urn:microsoft.com/office/officeart/2005/8/layout/cycle2"/>
    <dgm:cxn modelId="{9BC9CE3F-48E4-44B6-A4B5-7658CC2F8724}" type="presParOf" srcId="{8C2C6728-653A-4846-8A92-421429B2549A}" destId="{F44DD936-DD87-401D-8092-16245D4AB821}" srcOrd="0" destOrd="0" presId="urn:microsoft.com/office/officeart/2005/8/layout/cycle2"/>
    <dgm:cxn modelId="{601DF77B-F33E-4C0F-ABB6-086841B2038A}" type="presParOf" srcId="{8C2C6728-653A-4846-8A92-421429B2549A}" destId="{55602E44-A259-403A-AA10-99E2C4CB5EEF}" srcOrd="1" destOrd="0" presId="urn:microsoft.com/office/officeart/2005/8/layout/cycle2"/>
    <dgm:cxn modelId="{35927E16-7FA2-4B7E-86F4-9C5FE146AE36}" type="presParOf" srcId="{55602E44-A259-403A-AA10-99E2C4CB5EEF}" destId="{820B4219-0B00-4CEC-BC60-7DC9DACABA06}" srcOrd="0" destOrd="0" presId="urn:microsoft.com/office/officeart/2005/8/layout/cycle2"/>
    <dgm:cxn modelId="{C8C418D6-F7BA-42DD-8FBB-7C61A6E6C0E0}" type="presParOf" srcId="{8C2C6728-653A-4846-8A92-421429B2549A}" destId="{89050531-30EB-4718-AD16-9925E6B7109A}" srcOrd="2" destOrd="0" presId="urn:microsoft.com/office/officeart/2005/8/layout/cycle2"/>
    <dgm:cxn modelId="{14BE14FB-1711-4435-A46D-2B4283DB1F64}" type="presParOf" srcId="{8C2C6728-653A-4846-8A92-421429B2549A}" destId="{064CA767-CFE9-4BA1-9242-D90A150AD67B}" srcOrd="3" destOrd="0" presId="urn:microsoft.com/office/officeart/2005/8/layout/cycle2"/>
    <dgm:cxn modelId="{D119A989-EF62-4917-91F4-EE821C93CA1D}" type="presParOf" srcId="{064CA767-CFE9-4BA1-9242-D90A150AD67B}" destId="{6E99BF20-B29B-4A74-A363-AB63C2D85643}" srcOrd="0" destOrd="0" presId="urn:microsoft.com/office/officeart/2005/8/layout/cycle2"/>
    <dgm:cxn modelId="{33C215E3-EE54-41AB-B241-7E39FDC3318E}" type="presParOf" srcId="{8C2C6728-653A-4846-8A92-421429B2549A}" destId="{6EFBBC35-76F6-492F-A2EA-3D4229C3C3AF}" srcOrd="4" destOrd="0" presId="urn:microsoft.com/office/officeart/2005/8/layout/cycle2"/>
    <dgm:cxn modelId="{9B0425EF-B2C9-41BA-AFDA-AD3E4984059D}" type="presParOf" srcId="{8C2C6728-653A-4846-8A92-421429B2549A}" destId="{1A2BB2A6-9C80-4017-B4C9-7787FFE3ECED}" srcOrd="5" destOrd="0" presId="urn:microsoft.com/office/officeart/2005/8/layout/cycle2"/>
    <dgm:cxn modelId="{EB5BD360-38D7-41DC-BA60-BCA447F7402A}" type="presParOf" srcId="{1A2BB2A6-9C80-4017-B4C9-7787FFE3ECED}" destId="{A68B1AA6-8A65-40F4-8878-D171DD96DC7F}" srcOrd="0" destOrd="0" presId="urn:microsoft.com/office/officeart/2005/8/layout/cycle2"/>
    <dgm:cxn modelId="{4F8B0077-88A6-4FE9-8BB1-CCDB7B078A52}" type="presParOf" srcId="{8C2C6728-653A-4846-8A92-421429B2549A}" destId="{984F2FAB-11C3-44CE-A3CF-C5639BE5D9ED}" srcOrd="6" destOrd="0" presId="urn:microsoft.com/office/officeart/2005/8/layout/cycle2"/>
    <dgm:cxn modelId="{62EDA844-5543-42A0-99A6-0990B15FB975}" type="presParOf" srcId="{8C2C6728-653A-4846-8A92-421429B2549A}" destId="{0E2061FF-78E2-478C-98ED-5BE2AC8BF4FE}" srcOrd="7" destOrd="0" presId="urn:microsoft.com/office/officeart/2005/8/layout/cycle2"/>
    <dgm:cxn modelId="{F84D12D0-2836-4937-8B71-924E08AFBBCC}" type="presParOf" srcId="{0E2061FF-78E2-478C-98ED-5BE2AC8BF4FE}" destId="{28F38A19-0568-4F52-8EA3-51B5B55BC4E7}" srcOrd="0" destOrd="0" presId="urn:microsoft.com/office/officeart/2005/8/layout/cycle2"/>
    <dgm:cxn modelId="{6C91582C-F119-445E-B0CD-EB03796EF72E}" type="presParOf" srcId="{8C2C6728-653A-4846-8A92-421429B2549A}" destId="{AD954F19-3196-4E35-BA10-F0E1D663F060}" srcOrd="8" destOrd="0" presId="urn:microsoft.com/office/officeart/2005/8/layout/cycle2"/>
    <dgm:cxn modelId="{CD7391E8-D76F-4B27-8ACB-6523B558BF4D}" type="presParOf" srcId="{8C2C6728-653A-4846-8A92-421429B2549A}" destId="{73D06381-D924-4AB1-9E68-7059333CAD7E}" srcOrd="9" destOrd="0" presId="urn:microsoft.com/office/officeart/2005/8/layout/cycle2"/>
    <dgm:cxn modelId="{8499DA7E-29A1-487D-9659-A0C9094DEEFF}" type="presParOf" srcId="{73D06381-D924-4AB1-9E68-7059333CAD7E}" destId="{CA3EB6CC-CCB4-4278-AD65-ED03A42AAE20}" srcOrd="0" destOrd="0" presId="urn:microsoft.com/office/officeart/2005/8/layout/cycle2"/>
    <dgm:cxn modelId="{0A154235-8748-41E3-9DD9-140EA1869356}" type="presParOf" srcId="{8C2C6728-653A-4846-8A92-421429B2549A}" destId="{66DC83D7-F81A-4B90-A592-87A3F1B8332B}" srcOrd="10" destOrd="0" presId="urn:microsoft.com/office/officeart/2005/8/layout/cycle2"/>
    <dgm:cxn modelId="{6A1C2952-F13B-4110-9537-6E9340A5D29E}" type="presParOf" srcId="{8C2C6728-653A-4846-8A92-421429B2549A}" destId="{EA965ABB-A46D-4AD8-93C8-BDA348C8EAE5}" srcOrd="11" destOrd="0" presId="urn:microsoft.com/office/officeart/2005/8/layout/cycle2"/>
    <dgm:cxn modelId="{ABEAB447-DF18-4DDB-B7BE-B85AA121857A}" type="presParOf" srcId="{EA965ABB-A46D-4AD8-93C8-BDA348C8EAE5}" destId="{D73CAD11-DAD1-4E88-B3FE-6CB822C377CB}"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DD936-DD87-401D-8092-16245D4AB821}">
      <dsp:nvSpPr>
        <dsp:cNvPr id="0" name=""/>
        <dsp:cNvSpPr/>
      </dsp:nvSpPr>
      <dsp:spPr>
        <a:xfrm>
          <a:off x="5325330" y="1678"/>
          <a:ext cx="1693738" cy="16937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smtClean="0"/>
            <a:t>CREATING DATA</a:t>
          </a:r>
          <a:endParaRPr lang="en-GB" sz="1700" kern="1200" dirty="0"/>
        </a:p>
      </dsp:txBody>
      <dsp:txXfrm>
        <a:off x="5573372" y="249720"/>
        <a:ext cx="1197654" cy="1197654"/>
      </dsp:txXfrm>
    </dsp:sp>
    <dsp:sp modelId="{55602E44-A259-403A-AA10-99E2C4CB5EEF}">
      <dsp:nvSpPr>
        <dsp:cNvPr id="0" name=""/>
        <dsp:cNvSpPr/>
      </dsp:nvSpPr>
      <dsp:spPr>
        <a:xfrm rot="1800000">
          <a:off x="7037656" y="1192722"/>
          <a:ext cx="451448" cy="571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7046728" y="1273191"/>
        <a:ext cx="316014" cy="342982"/>
      </dsp:txXfrm>
    </dsp:sp>
    <dsp:sp modelId="{89050531-30EB-4718-AD16-9925E6B7109A}">
      <dsp:nvSpPr>
        <dsp:cNvPr id="0" name=""/>
        <dsp:cNvSpPr/>
      </dsp:nvSpPr>
      <dsp:spPr>
        <a:xfrm>
          <a:off x="7529821" y="1274442"/>
          <a:ext cx="1693738" cy="16937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smtClean="0"/>
            <a:t>PROCESSING DATA</a:t>
          </a:r>
          <a:endParaRPr lang="en-GB" sz="1700" kern="1200" dirty="0"/>
        </a:p>
      </dsp:txBody>
      <dsp:txXfrm>
        <a:off x="7777863" y="1522484"/>
        <a:ext cx="1197654" cy="1197654"/>
      </dsp:txXfrm>
    </dsp:sp>
    <dsp:sp modelId="{064CA767-CFE9-4BA1-9242-D90A150AD67B}">
      <dsp:nvSpPr>
        <dsp:cNvPr id="0" name=""/>
        <dsp:cNvSpPr/>
      </dsp:nvSpPr>
      <dsp:spPr>
        <a:xfrm rot="5400000">
          <a:off x="8150967" y="3095479"/>
          <a:ext cx="451448" cy="571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8218684" y="3142089"/>
        <a:ext cx="316014" cy="342982"/>
      </dsp:txXfrm>
    </dsp:sp>
    <dsp:sp modelId="{6EFBBC35-76F6-492F-A2EA-3D4229C3C3AF}">
      <dsp:nvSpPr>
        <dsp:cNvPr id="0" name=""/>
        <dsp:cNvSpPr/>
      </dsp:nvSpPr>
      <dsp:spPr>
        <a:xfrm>
          <a:off x="7529821" y="3819969"/>
          <a:ext cx="1693738" cy="16937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smtClean="0"/>
            <a:t>ANALYSING DATA</a:t>
          </a:r>
          <a:endParaRPr lang="en-GB" sz="1700" kern="1200" dirty="0"/>
        </a:p>
      </dsp:txBody>
      <dsp:txXfrm>
        <a:off x="7777863" y="4068011"/>
        <a:ext cx="1197654" cy="1197654"/>
      </dsp:txXfrm>
    </dsp:sp>
    <dsp:sp modelId="{1A2BB2A6-9C80-4017-B4C9-7787FFE3ECED}">
      <dsp:nvSpPr>
        <dsp:cNvPr id="0" name=""/>
        <dsp:cNvSpPr/>
      </dsp:nvSpPr>
      <dsp:spPr>
        <a:xfrm rot="9000000">
          <a:off x="7059786" y="5011013"/>
          <a:ext cx="451448" cy="571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10800000">
        <a:off x="7186148" y="5091482"/>
        <a:ext cx="316014" cy="342982"/>
      </dsp:txXfrm>
    </dsp:sp>
    <dsp:sp modelId="{984F2FAB-11C3-44CE-A3CF-C5639BE5D9ED}">
      <dsp:nvSpPr>
        <dsp:cNvPr id="0" name=""/>
        <dsp:cNvSpPr/>
      </dsp:nvSpPr>
      <dsp:spPr>
        <a:xfrm>
          <a:off x="5325330" y="5092732"/>
          <a:ext cx="1693738" cy="16937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smtClean="0"/>
            <a:t>PRESERVING DATA</a:t>
          </a:r>
          <a:endParaRPr lang="en-GB" sz="1700" kern="1200" dirty="0"/>
        </a:p>
      </dsp:txBody>
      <dsp:txXfrm>
        <a:off x="5573372" y="5340774"/>
        <a:ext cx="1197654" cy="1197654"/>
      </dsp:txXfrm>
    </dsp:sp>
    <dsp:sp modelId="{0E2061FF-78E2-478C-98ED-5BE2AC8BF4FE}">
      <dsp:nvSpPr>
        <dsp:cNvPr id="0" name=""/>
        <dsp:cNvSpPr/>
      </dsp:nvSpPr>
      <dsp:spPr>
        <a:xfrm rot="12600000">
          <a:off x="4855295" y="5023790"/>
          <a:ext cx="451448" cy="571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10800000">
        <a:off x="4981657" y="5171976"/>
        <a:ext cx="316014" cy="342982"/>
      </dsp:txXfrm>
    </dsp:sp>
    <dsp:sp modelId="{AD954F19-3196-4E35-BA10-F0E1D663F060}">
      <dsp:nvSpPr>
        <dsp:cNvPr id="0" name=""/>
        <dsp:cNvSpPr/>
      </dsp:nvSpPr>
      <dsp:spPr>
        <a:xfrm>
          <a:off x="3120839" y="3819969"/>
          <a:ext cx="1693738" cy="16937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smtClean="0"/>
            <a:t>GIVING ACCESS TO DATA</a:t>
          </a:r>
          <a:endParaRPr lang="en-GB" sz="1700" kern="1200" dirty="0"/>
        </a:p>
      </dsp:txBody>
      <dsp:txXfrm>
        <a:off x="3368881" y="4068011"/>
        <a:ext cx="1197654" cy="1197654"/>
      </dsp:txXfrm>
    </dsp:sp>
    <dsp:sp modelId="{73D06381-D924-4AB1-9E68-7059333CAD7E}">
      <dsp:nvSpPr>
        <dsp:cNvPr id="0" name=""/>
        <dsp:cNvSpPr/>
      </dsp:nvSpPr>
      <dsp:spPr>
        <a:xfrm rot="16200000">
          <a:off x="3741984" y="3121033"/>
          <a:ext cx="451448" cy="571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3809701" y="3303077"/>
        <a:ext cx="316014" cy="342982"/>
      </dsp:txXfrm>
    </dsp:sp>
    <dsp:sp modelId="{66DC83D7-F81A-4B90-A592-87A3F1B8332B}">
      <dsp:nvSpPr>
        <dsp:cNvPr id="0" name=""/>
        <dsp:cNvSpPr/>
      </dsp:nvSpPr>
      <dsp:spPr>
        <a:xfrm>
          <a:off x="3120839" y="1274442"/>
          <a:ext cx="1693738" cy="16937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GB" sz="1700" kern="1200" dirty="0" smtClean="0"/>
            <a:t>RE-USING DATA</a:t>
          </a:r>
          <a:endParaRPr lang="en-GB" sz="1700" kern="1200" dirty="0"/>
        </a:p>
      </dsp:txBody>
      <dsp:txXfrm>
        <a:off x="3368881" y="1522484"/>
        <a:ext cx="1197654" cy="1197654"/>
      </dsp:txXfrm>
    </dsp:sp>
    <dsp:sp modelId="{EA965ABB-A46D-4AD8-93C8-BDA348C8EAE5}">
      <dsp:nvSpPr>
        <dsp:cNvPr id="0" name=""/>
        <dsp:cNvSpPr/>
      </dsp:nvSpPr>
      <dsp:spPr>
        <a:xfrm rot="19800000">
          <a:off x="4833165" y="1205499"/>
          <a:ext cx="451448" cy="5716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4842237" y="1353685"/>
        <a:ext cx="316014" cy="342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FC7C-0376-E44D-ACA0-D60DC10B59F7}" type="datetimeFigureOut">
              <a:rPr lang="en-US" smtClean="0"/>
              <a:t>11/15/2023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56CEB7-CA9E-364F-BFA0-4F3CF7BA902C}" type="slidenum">
              <a:rPr lang="en-US" smtClean="0"/>
              <a:t>‹#›</a:t>
            </a:fld>
            <a:endParaRPr lang="en-US"/>
          </a:p>
        </p:txBody>
      </p:sp>
    </p:spTree>
    <p:extLst>
      <p:ext uri="{BB962C8B-B14F-4D97-AF65-F5344CB8AC3E}">
        <p14:creationId xmlns:p14="http://schemas.microsoft.com/office/powerpoint/2010/main" val="1986287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5915A7-ED87-4F41-A69B-D75FF1B005FA}"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5E19CA-F8DD-4EC0-A7BB-5340BDEE122D}" type="slidenum">
              <a:rPr lang="en-US" smtClean="0"/>
              <a:t>‹#›</a:t>
            </a:fld>
            <a:endParaRPr lang="en-US"/>
          </a:p>
        </p:txBody>
      </p:sp>
    </p:spTree>
    <p:extLst>
      <p:ext uri="{BB962C8B-B14F-4D97-AF65-F5344CB8AC3E}">
        <p14:creationId xmlns:p14="http://schemas.microsoft.com/office/powerpoint/2010/main" val="2771877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 Target="../slides/slide28.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2022-06-13 11:33:55</a:t>
            </a:r>
          </a:p>
          <a:p>
            <a:r>
              <a:t>--------------------------------------------</a:t>
            </a:r>
          </a:p>
          <a:p>
            <a:r>
              <a:t>The recommendation provides and inclusive definition of open science as a construct that combines various movements and practices aiming to make multilingual scientific knowledge openly available, accessible and reusable for everyone, to increase scientific collaborations and sharing of information for the benefits of science and society, and to open the processes of scientific knowledge creation, evaluation and communication to societal actors beyond the traditional scientific community…</a:t>
            </a:r>
          </a:p>
        </p:txBody>
      </p:sp>
    </p:spTree>
    <p:extLst>
      <p:ext uri="{BB962C8B-B14F-4D97-AF65-F5344CB8AC3E}">
        <p14:creationId xmlns:p14="http://schemas.microsoft.com/office/powerpoint/2010/main" val="1016140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custDataLst>
              <p:tags r:id="rId1"/>
            </p:custDataLst>
          </p:nvPr>
        </p:nvSpPr>
        <p:spPr>
          <a:xfrm>
            <a:off x="382588" y="685800"/>
            <a:ext cx="6089650" cy="3425825"/>
          </a:xfrm>
          <a:ln cap="flat">
            <a:headEnd type="none" w="med" len="med"/>
            <a:tailEnd type="none" w="med" len="med"/>
          </a:ln>
        </p:spPr>
      </p:sp>
      <p:sp>
        <p:nvSpPr>
          <p:cNvPr id="8194" name="Notes Placeholder 2"/>
          <p:cNvSpPr>
            <a:spLocks noGrp="1" noChangeArrowheads="1"/>
          </p:cNvSpPr>
          <p:nvPr>
            <p:ph type="body" idx="1"/>
            <p:custDataLst>
              <p:tags r:id="rId2"/>
            </p:custDataLst>
          </p:nvPr>
        </p:nvSpPr>
        <p:spPr>
          <a:noFill/>
          <a:ln cap="flat" algn="ctr">
            <a:round/>
            <a:headEnd type="none" w="med" len="med"/>
            <a:tailEnd type="none" w="med" len="med"/>
          </a:ln>
        </p:spPr>
        <p:txBody>
          <a:bodyPr/>
          <a:lstStyle/>
          <a:p>
            <a:r>
              <a:rPr lang="en-US" altLang="en-US" b="1">
                <a:latin typeface="Helvetica" panose="020B0604020202020204" pitchFamily="34" charset="0"/>
              </a:rPr>
              <a:t>Figure </a:t>
            </a:r>
            <a:r>
              <a:rPr lang="en-US" altLang="en-US" sz="1300" b="1">
                <a:latin typeface="Helvetica" panose="020B0604020202020204" pitchFamily="34" charset="0"/>
              </a:rPr>
              <a:t>Caption</a:t>
            </a:r>
            <a:r>
              <a:rPr lang="en-US" altLang="en-US" b="1">
                <a:latin typeface="Helvetica" panose="020B0604020202020204" pitchFamily="34" charset="0"/>
              </a:rPr>
              <a:t>:</a:t>
            </a:r>
          </a:p>
          <a:p>
            <a:r>
              <a:rPr lang="en-US" altLang="en-US">
                <a:latin typeface="Helvetica" panose="020B0604020202020204" pitchFamily="34" charset="0"/>
                <a:cs typeface="Helvetica" panose="020B0604020202020204" pitchFamily="34" charset="0"/>
              </a:rPr>
              <a:t>Figure 1. Open Science research practices across the research cycle</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Unless stated otherwise in the caption above, the following copyright applies to the content of this slide: </a:t>
            </a:r>
            <a:r>
              <a:rPr lang="en-US" altLang="en-US">
                <a:latin typeface="Calibri" panose="020F0502020204030204" pitchFamily="34" charset="0"/>
              </a:rPr>
              <a:t> This is an open access article distributed under the terms of the Creative Commons Attribution License (4.0), which permits unrestricted use, distribution, and reproduction in any medium, provided the original author and source are credited. </a:t>
            </a:r>
            <a:endParaRPr lang="en-US" altLang="en-US">
              <a:latin typeface="Arial" panose="020B0604020202020204" pitchFamily="34" charset="0"/>
              <a:ea typeface="ＭＳ Ｐゴシック" panose="020B0600070205080204" pitchFamily="34" charset="-128"/>
            </a:endParaRPr>
          </a:p>
        </p:txBody>
      </p:sp>
      <p:sp>
        <p:nvSpPr>
          <p:cNvPr id="5124" name="Slide Number Placeholder 3"/>
          <p:cNvSpPr>
            <a:spLocks noGrp="1" noChangeArrowheads="1"/>
          </p:cNvSpPr>
          <p:nvPr>
            <p:ph type="sldNum" sz="quarter" idx="5"/>
            <p:custDataLst>
              <p:tags r:id="rId3"/>
            </p:custDataLst>
          </p:nvPr>
        </p:nvSpPr>
        <p:spPr>
          <a:noFill/>
          <a:ln/>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nchor="t"/>
          <a:lstStyle/>
          <a:p>
            <a:fld id="{3D89E098-7A35-446C-9932-93E79D8C8016}" type="slidenum">
              <a:rPr altLang="en-US" smtClean="0">
                <a:cs typeface="Arial"/>
              </a:rPr>
              <a:pPr/>
              <a:t>28</a:t>
            </a:fld>
            <a:endParaRPr altLang="en-US" smtClean="0">
              <a:cs typeface="Arial"/>
            </a:endParaRPr>
          </a:p>
        </p:txBody>
      </p:sp>
    </p:spTree>
    <p:extLst>
      <p:ext uri="{BB962C8B-B14F-4D97-AF65-F5344CB8AC3E}">
        <p14:creationId xmlns:p14="http://schemas.microsoft.com/office/powerpoint/2010/main" val="2381413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89650" cy="3425825"/>
          </a:xfrm>
        </p:spPr>
      </p:sp>
      <p:sp>
        <p:nvSpPr>
          <p:cNvPr id="3" name="Notes Placeholder 2"/>
          <p:cNvSpPr>
            <a:spLocks noGrp="1"/>
          </p:cNvSpPr>
          <p:nvPr>
            <p:ph type="body" idx="1"/>
          </p:nvPr>
        </p:nvSpPr>
        <p:spPr/>
        <p:txBody>
          <a:bodyPr>
            <a:normAutofit fontScale="92500" lnSpcReduction="20000"/>
          </a:bodyPr>
          <a:lstStyle/>
          <a:p>
            <a:r>
              <a:rPr lang="en-GB" dirty="0" smtClean="0"/>
              <a:t>This research data lifecycle is taken from the UK Data Archive. It shows you the different processes and activities you’ll go through. As I’m sure you all know, data</a:t>
            </a:r>
            <a:r>
              <a:rPr lang="en-GB" baseline="0" dirty="0" smtClean="0"/>
              <a:t> has a life beyond the project end.</a:t>
            </a:r>
            <a:endParaRPr lang="en-GB" dirty="0" smtClean="0"/>
          </a:p>
          <a:p>
            <a:endParaRPr lang="en-GB" dirty="0" smtClean="0"/>
          </a:p>
          <a:p>
            <a:r>
              <a:rPr lang="en-GB" dirty="0" smtClean="0"/>
              <a:t>Depending</a:t>
            </a:r>
            <a:r>
              <a:rPr lang="en-GB" baseline="0" dirty="0" smtClean="0"/>
              <a:t> on your line of work, you may enter the cycle at ‘half past ten’, by re-using existing data, or at 12 o’clock: </a:t>
            </a:r>
            <a:endParaRPr lang="en-GB" dirty="0" smtClean="0"/>
          </a:p>
          <a:p>
            <a:endParaRPr lang="en-GB" dirty="0" smtClean="0"/>
          </a:p>
          <a:p>
            <a:r>
              <a:rPr lang="en-GB" b="1" dirty="0" smtClean="0"/>
              <a:t>Creating</a:t>
            </a:r>
            <a:r>
              <a:rPr lang="en-GB" b="1" baseline="0" dirty="0" smtClean="0"/>
              <a:t> data</a:t>
            </a:r>
            <a:r>
              <a:rPr lang="en-GB" baseline="0" dirty="0" smtClean="0"/>
              <a:t>: This is when you’ll design the research, write Data Management Plans, negotiate consent agreements, find any existing data you want to reuse, collect/capture your data and create any associated metadata</a:t>
            </a:r>
          </a:p>
          <a:p>
            <a:r>
              <a:rPr lang="en-GB" b="1" baseline="0" dirty="0" smtClean="0"/>
              <a:t>Processing data</a:t>
            </a:r>
            <a:r>
              <a:rPr lang="en-GB" baseline="0" dirty="0" smtClean="0"/>
              <a:t>: When processing your data, you’ll be entering, transcribing, checking, validating and cleaning it, you may also need to </a:t>
            </a:r>
            <a:r>
              <a:rPr lang="en-GB" baseline="0" dirty="0" err="1" smtClean="0"/>
              <a:t>anonymise</a:t>
            </a:r>
            <a:r>
              <a:rPr lang="en-GB" baseline="0" dirty="0" smtClean="0"/>
              <a:t> your data, you should describe it and make sure it’s properly managed and stored.</a:t>
            </a:r>
          </a:p>
          <a:p>
            <a:r>
              <a:rPr lang="en-GB" b="1" dirty="0" smtClean="0"/>
              <a:t>Analysing data</a:t>
            </a:r>
            <a:r>
              <a:rPr lang="en-GB" b="0" dirty="0" smtClean="0"/>
              <a:t>:</a:t>
            </a:r>
            <a:r>
              <a:rPr lang="en-GB" b="0" baseline="0" dirty="0" smtClean="0"/>
              <a:t> when you analyse your data you’ll be interpreting it and creating derived data and outputs, you’ll probably also author publications and prepare the data for deposit and sharing.</a:t>
            </a:r>
          </a:p>
          <a:p>
            <a:r>
              <a:rPr lang="en-GB" b="1" baseline="0" dirty="0" smtClean="0"/>
              <a:t>Preserving data</a:t>
            </a:r>
            <a:r>
              <a:rPr lang="en-GB" b="0" baseline="0" dirty="0" smtClean="0"/>
              <a:t>: data repositories play a key role in preserving data: they will make sure it’s properly stored and archived, they will migrate the formats and storage medium and create associated metadata and documentation to explain any changes made</a:t>
            </a:r>
          </a:p>
          <a:p>
            <a:r>
              <a:rPr lang="en-GB" b="1" baseline="0" dirty="0" smtClean="0"/>
              <a:t>Access to data</a:t>
            </a:r>
            <a:r>
              <a:rPr lang="en-GB" b="0" baseline="0" dirty="0" smtClean="0"/>
              <a:t>: it may be that you share your data via a repository or handle access requests yourself. Either way, you need to establish copyright, decide who can have access and promote the data.</a:t>
            </a:r>
          </a:p>
          <a:p>
            <a:r>
              <a:rPr lang="en-GB" b="1" baseline="0" dirty="0" smtClean="0"/>
              <a:t>Re-using data</a:t>
            </a:r>
            <a:r>
              <a:rPr lang="en-GB" b="0" baseline="0" dirty="0" smtClean="0"/>
              <a:t>: data can be re-used in follow-up studies, new research, research reviews, to evidence findings or for teaching and learning. Try to keep an open mind about the different ways in which your data could be re-used and make it as open as possible.</a:t>
            </a:r>
            <a:endParaRPr lang="en-GB" b="1" dirty="0"/>
          </a:p>
        </p:txBody>
      </p:sp>
      <p:sp>
        <p:nvSpPr>
          <p:cNvPr id="4" name="Slide Number Placeholder 3"/>
          <p:cNvSpPr>
            <a:spLocks noGrp="1"/>
          </p:cNvSpPr>
          <p:nvPr>
            <p:ph type="sldNum" sz="quarter" idx="10"/>
          </p:nvPr>
        </p:nvSpPr>
        <p:spPr/>
        <p:txBody>
          <a:bodyPr/>
          <a:lstStyle/>
          <a:p>
            <a:fld id="{4A135094-64D1-F647-9BB8-82B15787932B}" type="slidenum">
              <a:rPr smtClean="0">
                <a:solidFill>
                  <a:prstClr val="black"/>
                </a:solidFill>
              </a:rPr>
              <a:pPr/>
              <a:t>37</a:t>
            </a:fld>
            <a:endParaRPr>
              <a:solidFill>
                <a:prstClr val="black"/>
              </a:solidFill>
            </a:endParaRPr>
          </a:p>
        </p:txBody>
      </p:sp>
    </p:spTree>
    <p:extLst>
      <p:ext uri="{BB962C8B-B14F-4D97-AF65-F5344CB8AC3E}">
        <p14:creationId xmlns:p14="http://schemas.microsoft.com/office/powerpoint/2010/main" val="57855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2588" y="685800"/>
            <a:ext cx="6089650" cy="3425825"/>
          </a:xfrm>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a:t>Let’s adopt the</a:t>
            </a:r>
            <a:r>
              <a:rPr lang="nl-NL" baseline="0"/>
              <a:t> perspective of a future data user – maybe yourself: w</a:t>
            </a:r>
            <a:r>
              <a:rPr lang="nl-NL"/>
              <a:t>hat should your data organisation – folders</a:t>
            </a:r>
            <a:r>
              <a:rPr lang="nl-NL" baseline="0"/>
              <a:t> with data, metadata and documentation –</a:t>
            </a:r>
            <a:r>
              <a:rPr lang="nl-NL"/>
              <a:t> look like at the moment that you start sharing - outside your team - and archiving?</a:t>
            </a:r>
          </a:p>
          <a:p>
            <a:pPr marL="0" marR="0" indent="0" algn="l" defTabSz="457200" rtl="0" eaLnBrk="1" fontAlgn="auto" latinLnBrk="0" hangingPunct="1">
              <a:lnSpc>
                <a:spcPct val="100000"/>
              </a:lnSpc>
              <a:spcBef>
                <a:spcPts val="0"/>
              </a:spcBef>
              <a:spcAft>
                <a:spcPts val="0"/>
              </a:spcAft>
              <a:buClrTx/>
              <a:buSzTx/>
              <a:buFontTx/>
              <a:buNone/>
              <a:tabLst/>
              <a:defRPr/>
            </a:pPr>
            <a:endParaRPr lang="nl-NL"/>
          </a:p>
          <a:p>
            <a:pPr marL="0" marR="0" indent="0" algn="l" defTabSz="457200" rtl="0" eaLnBrk="1" fontAlgn="auto" latinLnBrk="0" hangingPunct="1">
              <a:lnSpc>
                <a:spcPct val="100000"/>
              </a:lnSpc>
              <a:spcBef>
                <a:spcPts val="0"/>
              </a:spcBef>
              <a:spcAft>
                <a:spcPts val="0"/>
              </a:spcAft>
              <a:buClrTx/>
              <a:buSzTx/>
              <a:buFontTx/>
              <a:buNone/>
              <a:tabLst/>
              <a:defRPr/>
            </a:pPr>
            <a:r>
              <a:rPr lang="nl-NL"/>
              <a:t>When you are part of a</a:t>
            </a:r>
            <a:r>
              <a:rPr lang="nl-NL" baseline="0"/>
              <a:t> large project which has been going on for some years already, this may be obvious, but for many researchers it isn’t clear from the start. </a:t>
            </a:r>
          </a:p>
          <a:p>
            <a:pPr marL="0" marR="0" indent="0" algn="l" defTabSz="457200" rtl="0" eaLnBrk="1" fontAlgn="auto" latinLnBrk="0" hangingPunct="1">
              <a:lnSpc>
                <a:spcPct val="100000"/>
              </a:lnSpc>
              <a:spcBef>
                <a:spcPts val="0"/>
              </a:spcBef>
              <a:spcAft>
                <a:spcPts val="0"/>
              </a:spcAft>
              <a:buClrTx/>
              <a:buSzTx/>
              <a:buFontTx/>
              <a:buNone/>
              <a:tabLst/>
              <a:defRPr/>
            </a:pPr>
            <a:endParaRPr lang="nl-NL"/>
          </a:p>
          <a:p>
            <a:pPr marL="0" marR="0" indent="0" algn="l" defTabSz="457200" rtl="0" eaLnBrk="1" fontAlgn="auto" latinLnBrk="0" hangingPunct="1">
              <a:lnSpc>
                <a:spcPct val="100000"/>
              </a:lnSpc>
              <a:spcBef>
                <a:spcPts val="0"/>
              </a:spcBef>
              <a:spcAft>
                <a:spcPts val="0"/>
              </a:spcAft>
              <a:buClrTx/>
              <a:buSzTx/>
              <a:buFontTx/>
              <a:buNone/>
              <a:tabLst/>
              <a:defRPr/>
            </a:pPr>
            <a:r>
              <a:rPr lang="nl-NL"/>
              <a:t>To</a:t>
            </a:r>
            <a:r>
              <a:rPr lang="nl-NL" baseline="0"/>
              <a:t> answer that broad question, you want to come up, at an early stage, with answers regarding:</a:t>
            </a:r>
          </a:p>
          <a:p>
            <a:pPr marL="171450" indent="-171450">
              <a:buFont typeface="Arial" charset="0"/>
              <a:buChar char="•"/>
            </a:pPr>
            <a:r>
              <a:rPr lang="nl-NL" sz="1200"/>
              <a:t>Types and formats of data;</a:t>
            </a:r>
          </a:p>
          <a:p>
            <a:pPr marL="171450" indent="-171450">
              <a:buFont typeface="Arial" charset="0"/>
              <a:buChar char="•"/>
            </a:pPr>
            <a:r>
              <a:rPr lang="nl-NL" sz="1200"/>
              <a:t>New and/or existing;</a:t>
            </a:r>
          </a:p>
          <a:p>
            <a:pPr marL="171450" indent="-171450">
              <a:buFont typeface="Arial" charset="0"/>
              <a:buChar char="•"/>
            </a:pPr>
            <a:r>
              <a:rPr lang="nl-NL" sz="1200"/>
              <a:t>Expected size;</a:t>
            </a:r>
          </a:p>
          <a:p>
            <a:pPr marL="171450" indent="-171450">
              <a:buFont typeface="Arial" charset="0"/>
              <a:buChar char="•"/>
            </a:pPr>
            <a:r>
              <a:rPr lang="nl-NL" sz="1200"/>
              <a:t>Metadata;</a:t>
            </a:r>
          </a:p>
          <a:p>
            <a:pPr marL="171450" indent="-171450">
              <a:buFont typeface="Arial" charset="0"/>
              <a:buChar char="•"/>
            </a:pPr>
            <a:r>
              <a:rPr lang="nl-NL" sz="1200"/>
              <a:t>Documentation;</a:t>
            </a:r>
          </a:p>
          <a:p>
            <a:pPr marL="171450" indent="-171450">
              <a:buFont typeface="Arial" charset="0"/>
              <a:buChar char="•"/>
            </a:pPr>
            <a:r>
              <a:rPr lang="nl-NL" sz="1200"/>
              <a:t>Software.</a:t>
            </a:r>
          </a:p>
        </p:txBody>
      </p:sp>
      <p:sp>
        <p:nvSpPr>
          <p:cNvPr id="4" name="Tijdelijke aanduiding voor dianummer 3"/>
          <p:cNvSpPr>
            <a:spLocks noGrp="1"/>
          </p:cNvSpPr>
          <p:nvPr>
            <p:ph type="sldNum" sz="quarter" idx="10"/>
          </p:nvPr>
        </p:nvSpPr>
        <p:spPr/>
        <p:txBody>
          <a:bodyPr/>
          <a:lstStyle/>
          <a:p>
            <a:fld id="{4A135094-64D1-F647-9BB8-82B15787932B}" type="slidenum">
              <a:rPr smtClean="0">
                <a:solidFill>
                  <a:prstClr val="black"/>
                </a:solidFill>
              </a:rPr>
              <a:pPr/>
              <a:t>38</a:t>
            </a:fld>
            <a:endParaRPr>
              <a:solidFill>
                <a:prstClr val="black"/>
              </a:solidFill>
            </a:endParaRPr>
          </a:p>
        </p:txBody>
      </p:sp>
    </p:spTree>
    <p:extLst>
      <p:ext uri="{BB962C8B-B14F-4D97-AF65-F5344CB8AC3E}">
        <p14:creationId xmlns:p14="http://schemas.microsoft.com/office/powerpoint/2010/main" val="2471231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4.jpg"/><Relationship Id="rId4" Type="http://schemas.openxmlformats.org/officeDocument/2006/relationships/image" Target="../media/image13.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18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a:prstGeom prst="rect">
            <a:avLst/>
          </a:prstGeom>
        </p:spPr>
        <p:txBody>
          <a:bodyPr anchor="b"/>
          <a:lstStyle>
            <a:lvl1pPr algn="l">
              <a:defRPr sz="3000" b="1"/>
            </a:lvl1pPr>
          </a:lstStyle>
          <a:p>
            <a:r>
              <a:rPr lang="en-CA" smtClean="0"/>
              <a:t>Click to edit Master title style</a:t>
            </a:r>
            <a:endParaRPr lang="en-US"/>
          </a:p>
        </p:txBody>
      </p:sp>
      <p:sp>
        <p:nvSpPr>
          <p:cNvPr id="3" name="Picture Placeholder 2"/>
          <p:cNvSpPr>
            <a:spLocks noGrp="1"/>
          </p:cNvSpPr>
          <p:nvPr>
            <p:ph type="pic" idx="1"/>
          </p:nvPr>
        </p:nvSpPr>
        <p:spPr>
          <a:xfrm>
            <a:off x="4780057" y="1225550"/>
            <a:ext cx="14632305" cy="8229600"/>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4780057" y="10734676"/>
            <a:ext cx="14632305" cy="1609724"/>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CA" smtClean="0"/>
              <a:t>Click to edit Master text styles</a:t>
            </a:r>
          </a:p>
        </p:txBody>
      </p:sp>
      <p:sp>
        <p:nvSpPr>
          <p:cNvPr id="5" name="Date Placeholder 4"/>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6" name="Footer Placeholder 5"/>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24676884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30526863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6100"/>
            <a:ext cx="5487114" cy="10617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546100"/>
            <a:ext cx="16054890" cy="10617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42655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Footer Placeholder 3"/>
          <p:cNvSpPr>
            <a:spLocks noGrp="1" noChangeArrowheads="1"/>
          </p:cNvSpPr>
          <p:nvPr>
            <p:ph type="ftr" sz="quarter" idx="10"/>
          </p:nvPr>
        </p:nvSpPr>
        <p:spPr>
          <a:ln/>
        </p:spPr>
        <p:txBody>
          <a:bodyPr/>
          <a:lstStyle>
            <a:lvl1pPr>
              <a:defRPr/>
            </a:lvl1pPr>
          </a:lstStyle>
          <a:p>
            <a:endParaRPr lang="en-US" altLang="en-US"/>
          </a:p>
        </p:txBody>
      </p:sp>
    </p:spTree>
    <p:extLst>
      <p:ext uri="{BB962C8B-B14F-4D97-AF65-F5344CB8AC3E}">
        <p14:creationId xmlns:p14="http://schemas.microsoft.com/office/powerpoint/2010/main" val="419537493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1219359" y="907088"/>
            <a:ext cx="21948458" cy="26416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6" name="Tijdelijke aanduiding voor tekst 2"/>
          <p:cNvSpPr>
            <a:spLocks noGrp="1"/>
          </p:cNvSpPr>
          <p:nvPr>
            <p:ph idx="1"/>
          </p:nvPr>
        </p:nvSpPr>
        <p:spPr bwMode="auto">
          <a:xfrm>
            <a:off x="1219359" y="3877734"/>
            <a:ext cx="21948458" cy="8834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808080"/>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018580578"/>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354714" y="3857146"/>
            <a:ext cx="14595354" cy="5744056"/>
          </a:xfrm>
        </p:spPr>
        <p:txBody>
          <a:bodyPr/>
          <a:lstStyle/>
          <a:p>
            <a:r>
              <a:rPr lang="nl-NL" smtClean="0"/>
              <a:t>Titelstijl van model bewerken</a:t>
            </a:r>
            <a:endParaRPr lang="nl-NL"/>
          </a:p>
        </p:txBody>
      </p:sp>
      <p:cxnSp>
        <p:nvCxnSpPr>
          <p:cNvPr id="4" name="Rechte verbindingslijn 3"/>
          <p:cNvCxnSpPr/>
          <p:nvPr userDrawn="1"/>
        </p:nvCxnSpPr>
        <p:spPr>
          <a:xfrm>
            <a:off x="4775822" y="4995337"/>
            <a:ext cx="0" cy="3420534"/>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0"/>
          </p:nvPr>
        </p:nvSpPr>
        <p:spPr>
          <a:xfrm>
            <a:off x="779038" y="3856570"/>
            <a:ext cx="3624205" cy="5744632"/>
          </a:xfrm>
        </p:spPr>
        <p:txBody>
          <a:bodyPr anchor="ctr"/>
          <a:lstStyle>
            <a:lvl1pPr>
              <a:defRPr sz="8000">
                <a:solidFill>
                  <a:srgbClr val="FFFFFF"/>
                </a:solidFill>
              </a:defRPr>
            </a:lvl1pPr>
            <a:lvl2pPr>
              <a:defRPr sz="8000">
                <a:solidFill>
                  <a:srgbClr val="FFFFFF"/>
                </a:solidFill>
              </a:defRPr>
            </a:lvl2pPr>
            <a:lvl3pPr algn="l">
              <a:defRPr sz="9600">
                <a:solidFill>
                  <a:srgbClr val="FFFFFF"/>
                </a:solidFill>
              </a:defRPr>
            </a:lvl3pPr>
            <a:lvl4pPr>
              <a:defRPr sz="8000">
                <a:solidFill>
                  <a:srgbClr val="FFFFFF"/>
                </a:solidFill>
              </a:defRPr>
            </a:lvl4pPr>
            <a:lvl5pPr>
              <a:defRPr sz="8000">
                <a:solidFill>
                  <a:srgbClr val="FFFFFF"/>
                </a:solidFill>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3165626753"/>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4" name="Straight Connector 7"/>
          <p:cNvCxnSpPr/>
          <p:nvPr userDrawn="1"/>
        </p:nvCxnSpPr>
        <p:spPr>
          <a:xfrm>
            <a:off x="1829038" y="6878323"/>
            <a:ext cx="20932325" cy="4234"/>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6" name="Picture 8" descr="FOSTER-hire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6859" y="2107018"/>
            <a:ext cx="9486928" cy="5055784"/>
          </a:xfrm>
          <a:prstGeom prst="rect">
            <a:avLst/>
          </a:prstGeom>
        </p:spPr>
      </p:pic>
      <p:pic>
        <p:nvPicPr>
          <p:cNvPr id="7" name="Picture 8" descr="FOSTER-hires.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396362" y="10498670"/>
            <a:ext cx="22305744" cy="11887200"/>
          </a:xfrm>
          <a:prstGeom prst="rect">
            <a:avLst/>
          </a:prstGeom>
        </p:spPr>
      </p:pic>
      <p:sp>
        <p:nvSpPr>
          <p:cNvPr id="8" name="Subtitle 2"/>
          <p:cNvSpPr>
            <a:spLocks noGrp="1"/>
          </p:cNvSpPr>
          <p:nvPr>
            <p:ph type="subTitle" idx="1"/>
          </p:nvPr>
        </p:nvSpPr>
        <p:spPr>
          <a:xfrm>
            <a:off x="1829038" y="7162803"/>
            <a:ext cx="20932325" cy="3014134"/>
          </a:xfrm>
          <a:prstGeom prst="rect">
            <a:avLst/>
          </a:prstGeom>
        </p:spPr>
        <p:txBody>
          <a:bodyPr/>
          <a:lstStyle>
            <a:lvl1pPr marL="0" indent="0" algn="ctr">
              <a:buNone/>
              <a:defRPr>
                <a:solidFill>
                  <a:srgbClr val="544E4C"/>
                </a:solidFill>
                <a:latin typeface="Trebuchet MS"/>
                <a:cs typeface="Trebuchet MS"/>
              </a:defRPr>
            </a:lvl1pPr>
            <a:lvl2pPr marL="914378" indent="0" algn="ctr">
              <a:buNone/>
              <a:defRPr>
                <a:solidFill>
                  <a:schemeClr val="tx1">
                    <a:tint val="75000"/>
                  </a:schemeClr>
                </a:solidFill>
              </a:defRPr>
            </a:lvl2pPr>
            <a:lvl3pPr marL="1828756" indent="0" algn="ctr">
              <a:buNone/>
              <a:defRPr>
                <a:solidFill>
                  <a:schemeClr val="tx1">
                    <a:tint val="75000"/>
                  </a:schemeClr>
                </a:solidFill>
              </a:defRPr>
            </a:lvl3pPr>
            <a:lvl4pPr marL="2743132" indent="0" algn="ctr">
              <a:buNone/>
              <a:defRPr>
                <a:solidFill>
                  <a:schemeClr val="tx1">
                    <a:tint val="75000"/>
                  </a:schemeClr>
                </a:solidFill>
              </a:defRPr>
            </a:lvl4pPr>
            <a:lvl5pPr marL="3657508" indent="0" algn="ctr">
              <a:buNone/>
              <a:defRPr>
                <a:solidFill>
                  <a:schemeClr val="tx1">
                    <a:tint val="75000"/>
                  </a:schemeClr>
                </a:solidFill>
              </a:defRPr>
            </a:lvl5pPr>
            <a:lvl6pPr marL="4571886" indent="0" algn="ctr">
              <a:buNone/>
              <a:defRPr>
                <a:solidFill>
                  <a:schemeClr val="tx1">
                    <a:tint val="75000"/>
                  </a:schemeClr>
                </a:solidFill>
              </a:defRPr>
            </a:lvl6pPr>
            <a:lvl7pPr marL="5486264" indent="0" algn="ctr">
              <a:buNone/>
              <a:defRPr>
                <a:solidFill>
                  <a:schemeClr val="tx1">
                    <a:tint val="75000"/>
                  </a:schemeClr>
                </a:solidFill>
              </a:defRPr>
            </a:lvl7pPr>
            <a:lvl8pPr marL="6400640" indent="0" algn="ctr">
              <a:buNone/>
              <a:defRPr>
                <a:solidFill>
                  <a:schemeClr val="tx1">
                    <a:tint val="75000"/>
                  </a:schemeClr>
                </a:solidFill>
              </a:defRPr>
            </a:lvl8pPr>
            <a:lvl9pPr marL="7315018"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2737674304"/>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1219359" y="12712705"/>
            <a:ext cx="5690341" cy="730250"/>
          </a:xfrm>
          <a:prstGeom prst="rect">
            <a:avLst/>
          </a:prstGeom>
        </p:spPr>
        <p:txBody>
          <a:bodyPr/>
          <a:lstStyle/>
          <a:p>
            <a:pPr defTabSz="914378" fontAlgn="base">
              <a:spcBef>
                <a:spcPct val="0"/>
              </a:spcBef>
              <a:spcAft>
                <a:spcPct val="0"/>
              </a:spcAft>
            </a:pPr>
            <a:fld id="{92A04CBE-AF2F-4F70-A9EA-CC35513DAFD0}" type="datetimeFigureOut">
              <a:rPr lang="es-ES" smtClean="0">
                <a:solidFill>
                  <a:srgbClr val="545454"/>
                </a:solidFill>
                <a:latin typeface="Arial" charset="0"/>
              </a:rPr>
              <a:pPr defTabSz="914378" fontAlgn="base">
                <a:spcBef>
                  <a:spcPct val="0"/>
                </a:spcBef>
                <a:spcAft>
                  <a:spcPct val="0"/>
                </a:spcAft>
              </a:pPr>
              <a:t>15/11/2023</a:t>
            </a:fld>
            <a:endParaRPr lang="es-ES">
              <a:solidFill>
                <a:srgbClr val="545454"/>
              </a:solidFill>
              <a:latin typeface="Arial" charset="0"/>
            </a:endParaRPr>
          </a:p>
        </p:txBody>
      </p:sp>
      <p:sp>
        <p:nvSpPr>
          <p:cNvPr id="3" name="2 Marcador de pie de página"/>
          <p:cNvSpPr>
            <a:spLocks noGrp="1"/>
          </p:cNvSpPr>
          <p:nvPr>
            <p:ph type="ftr" sz="quarter" idx="11"/>
          </p:nvPr>
        </p:nvSpPr>
        <p:spPr>
          <a:xfrm>
            <a:off x="8332285" y="12712705"/>
            <a:ext cx="7722605" cy="730250"/>
          </a:xfrm>
          <a:prstGeom prst="rect">
            <a:avLst/>
          </a:prstGeom>
        </p:spPr>
        <p:txBody>
          <a:bodyPr/>
          <a:lstStyle/>
          <a:p>
            <a:pPr defTabSz="914378" fontAlgn="base">
              <a:spcBef>
                <a:spcPct val="0"/>
              </a:spcBef>
              <a:spcAft>
                <a:spcPct val="0"/>
              </a:spcAft>
            </a:pPr>
            <a:endParaRPr lang="es-ES">
              <a:solidFill>
                <a:srgbClr val="545454"/>
              </a:solidFill>
              <a:latin typeface="Arial" charset="0"/>
            </a:endParaRPr>
          </a:p>
        </p:txBody>
      </p:sp>
      <p:sp>
        <p:nvSpPr>
          <p:cNvPr id="4" name="3 Marcador de número de diapositiva"/>
          <p:cNvSpPr>
            <a:spLocks noGrp="1"/>
          </p:cNvSpPr>
          <p:nvPr>
            <p:ph type="sldNum" sz="quarter" idx="12"/>
          </p:nvPr>
        </p:nvSpPr>
        <p:spPr>
          <a:xfrm>
            <a:off x="17477475" y="12712705"/>
            <a:ext cx="5690341" cy="730250"/>
          </a:xfrm>
          <a:prstGeom prst="rect">
            <a:avLst/>
          </a:prstGeom>
        </p:spPr>
        <p:txBody>
          <a:bodyPr/>
          <a:lstStyle/>
          <a:p>
            <a:pPr defTabSz="914378" fontAlgn="base">
              <a:spcBef>
                <a:spcPct val="0"/>
              </a:spcBef>
              <a:spcAft>
                <a:spcPct val="0"/>
              </a:spcAft>
            </a:pPr>
            <a:fld id="{0FAEB9E8-0922-47F9-8BF9-6A36D610ABBE}" type="slidenum">
              <a:rPr lang="es-ES" smtClean="0">
                <a:solidFill>
                  <a:srgbClr val="545454"/>
                </a:solidFill>
                <a:latin typeface="Arial" charset="0"/>
              </a:rPr>
              <a:pPr defTabSz="914378" fontAlgn="base">
                <a:spcBef>
                  <a:spcPct val="0"/>
                </a:spcBef>
                <a:spcAft>
                  <a:spcPct val="0"/>
                </a:spcAft>
              </a:pPr>
              <a:t>‹#›</a:t>
            </a:fld>
            <a:endParaRPr lang="es-ES">
              <a:solidFill>
                <a:srgbClr val="545454"/>
              </a:solidFill>
              <a:latin typeface="Arial" charset="0"/>
            </a:endParaRPr>
          </a:p>
        </p:txBody>
      </p:sp>
    </p:spTree>
    <p:extLst>
      <p:ext uri="{BB962C8B-B14F-4D97-AF65-F5344CB8AC3E}">
        <p14:creationId xmlns:p14="http://schemas.microsoft.com/office/powerpoint/2010/main" val="16868910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_B2DROP">
    <p:spTree>
      <p:nvGrpSpPr>
        <p:cNvPr id="1" name=""/>
        <p:cNvGrpSpPr/>
        <p:nvPr/>
      </p:nvGrpSpPr>
      <p:grpSpPr>
        <a:xfrm>
          <a:off x="0" y="0"/>
          <a:ext cx="0" cy="0"/>
          <a:chOff x="0" y="0"/>
          <a:chExt cx="0" cy="0"/>
        </a:xfrm>
      </p:grpSpPr>
      <p:sp>
        <p:nvSpPr>
          <p:cNvPr id="2" name="Title 1"/>
          <p:cNvSpPr>
            <a:spLocks noGrp="1"/>
          </p:cNvSpPr>
          <p:nvPr>
            <p:ph type="title"/>
          </p:nvPr>
        </p:nvSpPr>
        <p:spPr>
          <a:xfrm>
            <a:off x="3454850" y="549277"/>
            <a:ext cx="17380823" cy="1736726"/>
          </a:xfrm>
          <a:prstGeom prst="rect">
            <a:avLst/>
          </a:prstGeom>
        </p:spPr>
        <p:txBody>
          <a:bodyPr>
            <a:normAutofit/>
          </a:bodyPr>
          <a:lstStyle>
            <a:lvl1pPr>
              <a:defRPr sz="4200" b="1">
                <a:latin typeface="Century Gothic" pitchFamily="34" charset="0"/>
              </a:defRPr>
            </a:lvl1pPr>
          </a:lstStyle>
          <a:p>
            <a:r>
              <a:rPr lang="en-GB" smtClean="0"/>
              <a:t>Click to edit Master title style</a:t>
            </a:r>
            <a:endParaRPr lang="en-US" dirty="0"/>
          </a:p>
        </p:txBody>
      </p:sp>
      <p:sp>
        <p:nvSpPr>
          <p:cNvPr id="3" name="Content Placeholder 2"/>
          <p:cNvSpPr>
            <a:spLocks noGrp="1"/>
          </p:cNvSpPr>
          <p:nvPr>
            <p:ph idx="1"/>
          </p:nvPr>
        </p:nvSpPr>
        <p:spPr>
          <a:xfrm>
            <a:off x="1219359" y="2743205"/>
            <a:ext cx="21948458" cy="9051926"/>
          </a:xfrm>
          <a:prstGeom prst="rect">
            <a:avLst/>
          </a:prstGeom>
        </p:spPr>
        <p:txBody>
          <a:bodyPr>
            <a:normAutofit/>
          </a:bodyPr>
          <a:lstStyle>
            <a:lvl1pPr>
              <a:defRPr sz="3600">
                <a:latin typeface="Century Gothic" pitchFamily="34" charset="0"/>
              </a:defRPr>
            </a:lvl1pPr>
            <a:lvl2pPr>
              <a:defRPr sz="3600">
                <a:latin typeface="Century Gothic" pitchFamily="34" charset="0"/>
              </a:defRPr>
            </a:lvl2pPr>
            <a:lvl3pPr>
              <a:defRPr sz="3600">
                <a:latin typeface="Century Gothic" pitchFamily="34" charset="0"/>
              </a:defRPr>
            </a:lvl3pPr>
            <a:lvl4pPr>
              <a:defRPr sz="3600">
                <a:latin typeface="Century Gothic" pitchFamily="34" charset="0"/>
              </a:defRPr>
            </a:lvl4pPr>
            <a:lvl5pPr>
              <a:defRPr sz="3600">
                <a:latin typeface="Century Gothic" pitchFamily="34" charset="0"/>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3"/>
          <p:cNvSpPr>
            <a:spLocks noGrp="1"/>
          </p:cNvSpPr>
          <p:nvPr>
            <p:ph type="dt" sz="half" idx="10"/>
          </p:nvPr>
        </p:nvSpPr>
        <p:spPr>
          <a:xfrm>
            <a:off x="1219359" y="12607931"/>
            <a:ext cx="5690341" cy="730250"/>
          </a:xfrm>
          <a:prstGeom prst="rect">
            <a:avLst/>
          </a:prstGeom>
        </p:spPr>
        <p:txBody>
          <a:bodyPr/>
          <a:lstStyle>
            <a:lvl1pPr>
              <a:defRPr/>
            </a:lvl1pPr>
          </a:lstStyle>
          <a:p>
            <a:pPr defTabSz="914378" fontAlgn="base">
              <a:spcBef>
                <a:spcPct val="0"/>
              </a:spcBef>
              <a:spcAft>
                <a:spcPct val="0"/>
              </a:spcAft>
            </a:pPr>
            <a:fld id="{55154BDE-CB38-F04A-9A51-C67110404C5D}" type="datetimeFigureOut">
              <a:rPr lang="en-US" smtClean="0">
                <a:solidFill>
                  <a:prstClr val="black">
                    <a:tint val="75000"/>
                  </a:prstClr>
                </a:solidFill>
                <a:latin typeface="Arial" charset="0"/>
              </a:rPr>
              <a:pPr defTabSz="914378" fontAlgn="base">
                <a:spcBef>
                  <a:spcPct val="0"/>
                </a:spcBef>
                <a:spcAft>
                  <a:spcPct val="0"/>
                </a:spcAft>
              </a:pPr>
              <a:t>11/15/2023</a:t>
            </a:fld>
            <a:endParaRPr lang="en-US">
              <a:solidFill>
                <a:prstClr val="black">
                  <a:tint val="75000"/>
                </a:prstClr>
              </a:solidFill>
              <a:latin typeface="Arial" charset="0"/>
            </a:endParaRPr>
          </a:p>
        </p:txBody>
      </p:sp>
      <p:sp>
        <p:nvSpPr>
          <p:cNvPr id="8" name="Footer Placeholder 4"/>
          <p:cNvSpPr>
            <a:spLocks noGrp="1"/>
          </p:cNvSpPr>
          <p:nvPr>
            <p:ph type="ftr" sz="quarter" idx="11"/>
          </p:nvPr>
        </p:nvSpPr>
        <p:spPr>
          <a:xfrm>
            <a:off x="8332285" y="12607931"/>
            <a:ext cx="7722605" cy="730250"/>
          </a:xfrm>
          <a:prstGeom prst="rect">
            <a:avLst/>
          </a:prstGeom>
        </p:spPr>
        <p:txBody>
          <a:bodyPr/>
          <a:lstStyle>
            <a:lvl1pPr>
              <a:defRPr/>
            </a:lvl1pPr>
          </a:lstStyle>
          <a:p>
            <a:pPr defTabSz="914378" fontAlgn="base">
              <a:spcBef>
                <a:spcPct val="0"/>
              </a:spcBef>
              <a:spcAft>
                <a:spcPct val="0"/>
              </a:spcAft>
            </a:pPr>
            <a:endParaRPr lang="en-US">
              <a:solidFill>
                <a:prstClr val="black">
                  <a:tint val="75000"/>
                </a:prstClr>
              </a:solidFill>
              <a:latin typeface="Arial" charset="0"/>
            </a:endParaRPr>
          </a:p>
        </p:txBody>
      </p:sp>
      <p:sp>
        <p:nvSpPr>
          <p:cNvPr id="9" name="Slide Number Placeholder 5"/>
          <p:cNvSpPr>
            <a:spLocks noGrp="1"/>
          </p:cNvSpPr>
          <p:nvPr>
            <p:ph type="sldNum" sz="quarter" idx="12"/>
          </p:nvPr>
        </p:nvSpPr>
        <p:spPr>
          <a:xfrm>
            <a:off x="17477475" y="12607931"/>
            <a:ext cx="5690341" cy="730250"/>
          </a:xfrm>
          <a:prstGeom prst="rect">
            <a:avLst/>
          </a:prstGeom>
        </p:spPr>
        <p:txBody>
          <a:bodyPr/>
          <a:lstStyle>
            <a:lvl1pPr>
              <a:defRPr/>
            </a:lvl1pPr>
          </a:lstStyle>
          <a:p>
            <a:pPr defTabSz="914378" fontAlgn="base">
              <a:spcBef>
                <a:spcPct val="0"/>
              </a:spcBef>
              <a:spcAft>
                <a:spcPct val="0"/>
              </a:spcAft>
            </a:pPr>
            <a:fld id="{27B9DA1E-8981-7F4F-834E-E6BB8E3D78E9}" type="slidenum">
              <a:rPr lang="en-US" smtClean="0">
                <a:solidFill>
                  <a:prstClr val="black">
                    <a:tint val="75000"/>
                  </a:prstClr>
                </a:solidFill>
                <a:latin typeface="Arial" charset="0"/>
              </a:rPr>
              <a:pPr defTabSz="914378"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38795250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24137127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873783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a:prstGeom prst="rect">
            <a:avLst/>
          </a:prstGeom>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a:xfrm>
            <a:off x="1219359" y="3200405"/>
            <a:ext cx="21948458" cy="9051926"/>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5" name="Footer Placeholder 4"/>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19424721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8" y="3419477"/>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8"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9761839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34593940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0854"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80855" y="3362326"/>
            <a:ext cx="1031797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80855" y="5010150"/>
            <a:ext cx="1031797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878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878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9637AF-00E8-4E8E-80FD-A4D872D66332}" type="datetime1">
              <a:rPr smtClean="0"/>
              <a:pPr/>
              <a:t>11/15/2023</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3324767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9637AF-00E8-4E8E-80FD-A4D872D66332}" type="datetime1">
              <a:rPr smtClean="0"/>
              <a:pPr/>
              <a:t>11/15/2023</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10926650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smtClean="0"/>
              <a:pPr/>
              <a:t>11/15/2023</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4192427702"/>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8785"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42074417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8785"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19033209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36364987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6100"/>
            <a:ext cx="5487114" cy="10617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546100"/>
            <a:ext cx="16054890" cy="10617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33460514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4225938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81"/>
            <a:ext cx="5487114" cy="11703050"/>
          </a:xfrm>
          <a:prstGeom prst="rect">
            <a:avLst/>
          </a:prstGeo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1219359" y="549281"/>
            <a:ext cx="16054890" cy="11703050"/>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5" name="Footer Placeholder 4"/>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30803466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17570466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8" y="3419477"/>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8"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25463558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31892350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0854"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80855" y="3362326"/>
            <a:ext cx="1031797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80855" y="5010150"/>
            <a:ext cx="1031797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878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878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9637AF-00E8-4E8E-80FD-A4D872D66332}" type="datetime1">
              <a:rPr smtClean="0"/>
              <a:pPr/>
              <a:t>11/15/2023</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35121470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9637AF-00E8-4E8E-80FD-A4D872D66332}" type="datetime1">
              <a:rPr smtClean="0"/>
              <a:pPr/>
              <a:t>11/15/2023</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32848888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smtClean="0"/>
              <a:pPr/>
              <a:t>11/15/2023</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2196057504"/>
      </p:ext>
    </p:extLst>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8785"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23929804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8785"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39936909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15446090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6100"/>
            <a:ext cx="5487114" cy="10617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546100"/>
            <a:ext cx="16054890" cy="10617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1293701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2500067"/>
            <a:ext cx="20712163" cy="2300706"/>
          </a:xfrm>
          <a:prstGeom prst="rect">
            <a:avLst/>
          </a:prstGeom>
        </p:spPr>
        <p:txBody>
          <a:bodyPr>
            <a:normAutofit/>
          </a:bodyPr>
          <a:lstStyle>
            <a:lvl1pPr>
              <a:defRPr sz="63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1287104" y="4800775"/>
            <a:ext cx="20644421" cy="4129338"/>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1219363" y="663883"/>
            <a:ext cx="9323014" cy="976034"/>
          </a:xfrm>
          <a:prstGeom prst="rect">
            <a:avLst/>
          </a:prstGeom>
        </p:spPr>
        <p:txBody>
          <a:bodyPr>
            <a:normAutofit/>
          </a:bodyPr>
          <a:lstStyle>
            <a:lvl1pPr marL="0" indent="0">
              <a:buNone/>
              <a:defRPr sz="27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8933498" y="663883"/>
            <a:ext cx="5969777" cy="984730"/>
          </a:xfrm>
          <a:prstGeom prst="rect">
            <a:avLst/>
          </a:prstGeom>
        </p:spPr>
        <p:txBody>
          <a:bodyPr>
            <a:normAutofit/>
          </a:bodyPr>
          <a:lstStyle>
            <a:lvl1pPr marL="0" indent="0">
              <a:buNone/>
              <a:defRPr sz="27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39466459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3048397" y="7204075"/>
            <a:ext cx="18290381" cy="3311526"/>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19743101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12860912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8" y="3419481"/>
            <a:ext cx="21033938" cy="5705474"/>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663918" y="9178929"/>
            <a:ext cx="21033938" cy="3000374"/>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9219162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3209931"/>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3209931"/>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957826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0854"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80860" y="3362326"/>
            <a:ext cx="10317975"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80860" y="5010150"/>
            <a:ext cx="1031797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8785"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12346007" y="5010150"/>
            <a:ext cx="1036878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9637AF-00E8-4E8E-80FD-A4D872D66332}" type="datetime1">
              <a:rPr smtClean="0"/>
              <a:pPr/>
              <a:t>11/15/2023</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4659524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9637AF-00E8-4E8E-80FD-A4D872D66332}" type="datetime1">
              <a:rPr smtClean="0"/>
              <a:pPr/>
              <a:t>11/15/2023</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19129710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smtClean="0"/>
              <a:pPr/>
              <a:t>11/15/2023</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2191985883"/>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60" y="914400"/>
            <a:ext cx="7866557" cy="32004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10368785" y="1974853"/>
            <a:ext cx="12346007" cy="974725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80860" y="4114802"/>
            <a:ext cx="7866557"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14680073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60" y="914400"/>
            <a:ext cx="7866557" cy="32004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10368785" y="1974853"/>
            <a:ext cx="12346007" cy="974725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680860" y="4114802"/>
            <a:ext cx="7866557"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40943523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2944514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219363" y="2083990"/>
            <a:ext cx="8023213" cy="809976"/>
          </a:xfrm>
          <a:prstGeom prst="rect">
            <a:avLst/>
          </a:prstGeom>
        </p:spPr>
        <p:txBody>
          <a:bodyPr anchor="b"/>
          <a:lstStyle>
            <a:lvl1pPr algn="l">
              <a:defRPr sz="3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9534712" y="2083995"/>
            <a:ext cx="12100442" cy="7314010"/>
          </a:xfrm>
          <a:prstGeom prst="rect">
            <a:avLst/>
          </a:prstGeom>
        </p:spPr>
        <p:txBody>
          <a:bodyPr/>
          <a:lstStyle>
            <a:lvl1pPr>
              <a:defRPr sz="3000"/>
            </a:lvl1pPr>
            <a:lvl2pPr>
              <a:defRPr sz="2700"/>
            </a:lvl2pPr>
            <a:lvl3pPr>
              <a:defRPr sz="2700"/>
            </a:lvl3pPr>
            <a:lvl4pPr>
              <a:defRPr sz="2400"/>
            </a:lvl4pPr>
            <a:lvl5pPr>
              <a:defRPr sz="2100"/>
            </a:lvl5pPr>
            <a:lvl6pPr>
              <a:defRPr sz="3000"/>
            </a:lvl6pPr>
            <a:lvl7pPr>
              <a:defRPr sz="3000"/>
            </a:lvl7pPr>
            <a:lvl8pPr>
              <a:defRPr sz="3000"/>
            </a:lvl8pPr>
            <a:lvl9pPr>
              <a:defRPr sz="3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1219363" y="3063307"/>
            <a:ext cx="8023213" cy="6334698"/>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1219363" y="633569"/>
            <a:ext cx="9323014" cy="976034"/>
          </a:xfrm>
          <a:prstGeom prst="rect">
            <a:avLst/>
          </a:prstGeom>
        </p:spPr>
        <p:txBody>
          <a:bodyPr>
            <a:normAutofit/>
          </a:bodyPr>
          <a:lstStyle>
            <a:lvl1pPr marL="0" indent="0">
              <a:buNone/>
              <a:defRPr sz="27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9110606" y="688373"/>
            <a:ext cx="5969777" cy="984730"/>
          </a:xfrm>
          <a:prstGeom prst="rect">
            <a:avLst/>
          </a:prstGeom>
        </p:spPr>
        <p:txBody>
          <a:bodyPr>
            <a:normAutofit/>
          </a:bodyPr>
          <a:lstStyle>
            <a:lvl1pPr marL="0" indent="0">
              <a:buNone/>
              <a:defRPr sz="27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494806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6102"/>
            <a:ext cx="5487114" cy="10617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546102"/>
            <a:ext cx="16054890" cy="10617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30647813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27163219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23644240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8" y="3419477"/>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8"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39807381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39188933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0854"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80855" y="3362326"/>
            <a:ext cx="1031797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80855" y="5010150"/>
            <a:ext cx="1031797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878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878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9637AF-00E8-4E8E-80FD-A4D872D66332}" type="datetime1">
              <a:rPr smtClean="0"/>
              <a:pPr/>
              <a:t>11/15/2023</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24142629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9637AF-00E8-4E8E-80FD-A4D872D66332}" type="datetime1">
              <a:rPr smtClean="0"/>
              <a:pPr/>
              <a:t>11/15/2023</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9276647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smtClean="0"/>
              <a:pPr/>
              <a:t>11/15/2023</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737394250"/>
      </p:ext>
    </p:extLst>
  </p:cSld>
  <p:clrMapOvr>
    <a:masterClrMapping/>
  </p:clrMapOvr>
  <p:hf sldNum="0"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8785"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4845703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8785"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1128441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219363" y="2083990"/>
            <a:ext cx="8023213" cy="809976"/>
          </a:xfrm>
          <a:prstGeom prst="rect">
            <a:avLst/>
          </a:prstGeom>
        </p:spPr>
        <p:txBody>
          <a:bodyPr anchor="b"/>
          <a:lstStyle>
            <a:lvl1pPr algn="l">
              <a:defRPr sz="3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9534712" y="2083995"/>
            <a:ext cx="12100442" cy="7314010"/>
          </a:xfrm>
          <a:prstGeom prst="rect">
            <a:avLst/>
          </a:prstGeom>
        </p:spPr>
        <p:txBody>
          <a:bodyPr/>
          <a:lstStyle>
            <a:lvl1pPr>
              <a:defRPr sz="3000"/>
            </a:lvl1pPr>
            <a:lvl2pPr>
              <a:defRPr sz="2700"/>
            </a:lvl2pPr>
            <a:lvl3pPr>
              <a:defRPr sz="2700"/>
            </a:lvl3pPr>
            <a:lvl4pPr>
              <a:defRPr sz="2400"/>
            </a:lvl4pPr>
            <a:lvl5pPr>
              <a:defRPr sz="2100"/>
            </a:lvl5pPr>
            <a:lvl6pPr>
              <a:defRPr sz="3000"/>
            </a:lvl6pPr>
            <a:lvl7pPr>
              <a:defRPr sz="3000"/>
            </a:lvl7pPr>
            <a:lvl8pPr>
              <a:defRPr sz="3000"/>
            </a:lvl8pPr>
            <a:lvl9pPr>
              <a:defRPr sz="3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1219363" y="3063307"/>
            <a:ext cx="8023213" cy="6334698"/>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1219363" y="633569"/>
            <a:ext cx="9323014" cy="976034"/>
          </a:xfrm>
          <a:prstGeom prst="rect">
            <a:avLst/>
          </a:prstGeom>
        </p:spPr>
        <p:txBody>
          <a:bodyPr>
            <a:normAutofit/>
          </a:bodyPr>
          <a:lstStyle>
            <a:lvl1pPr marL="0" indent="0">
              <a:buNone/>
              <a:defRPr sz="27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9110606" y="688373"/>
            <a:ext cx="5969777" cy="984730"/>
          </a:xfrm>
          <a:prstGeom prst="rect">
            <a:avLst/>
          </a:prstGeom>
        </p:spPr>
        <p:txBody>
          <a:bodyPr>
            <a:normAutofit/>
          </a:bodyPr>
          <a:lstStyle>
            <a:lvl1pPr marL="0" indent="0">
              <a:buNone/>
              <a:defRPr sz="27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5273218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41206796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6100"/>
            <a:ext cx="5487114" cy="10617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546100"/>
            <a:ext cx="16054890" cy="10617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155339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048397" y="2244726"/>
            <a:ext cx="18290381" cy="4775200"/>
          </a:xfrm>
        </p:spPr>
        <p:txBody>
          <a:bodyPr anchor="b"/>
          <a:lstStyle>
            <a:lvl1pPr algn="ctr">
              <a:defRPr sz="9000"/>
            </a:lvl1pPr>
          </a:lstStyle>
          <a:p>
            <a:r>
              <a:rPr lang="uk-UA" smtClean="0"/>
              <a:t>Зразок заголовка</a:t>
            </a:r>
            <a:endParaRPr lang="uk-UA"/>
          </a:p>
        </p:txBody>
      </p:sp>
      <p:sp>
        <p:nvSpPr>
          <p:cNvPr id="3" name="Підзаголовок 2"/>
          <p:cNvSpPr>
            <a:spLocks noGrp="1"/>
          </p:cNvSpPr>
          <p:nvPr>
            <p:ph type="subTitle" idx="1"/>
          </p:nvPr>
        </p:nvSpPr>
        <p:spPr>
          <a:xfrm>
            <a:off x="3048397" y="7204076"/>
            <a:ext cx="18290381"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uk-UA" smtClean="0"/>
              <a:t>Зразок підзаголовка</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15.11.2023</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2219292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idx="1"/>
          </p:nvPr>
        </p:nvSpPr>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15.11.2023</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8930364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63918" y="3419479"/>
            <a:ext cx="21033938" cy="5705474"/>
          </a:xfrm>
        </p:spPr>
        <p:txBody>
          <a:bodyPr anchor="b"/>
          <a:lstStyle>
            <a:lvl1pPr>
              <a:defRPr sz="9000"/>
            </a:lvl1pPr>
          </a:lstStyle>
          <a:p>
            <a:r>
              <a:rPr lang="uk-UA" smtClean="0"/>
              <a:t>Зразок заголовка</a:t>
            </a:r>
            <a:endParaRPr lang="uk-UA"/>
          </a:p>
        </p:txBody>
      </p:sp>
      <p:sp>
        <p:nvSpPr>
          <p:cNvPr id="3" name="Місце для тексту 2"/>
          <p:cNvSpPr>
            <a:spLocks noGrp="1"/>
          </p:cNvSpPr>
          <p:nvPr>
            <p:ph type="body" idx="1"/>
          </p:nvPr>
        </p:nvSpPr>
        <p:spPr>
          <a:xfrm>
            <a:off x="1663918" y="9178929"/>
            <a:ext cx="21033938" cy="3000374"/>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uk-UA" smtClean="0"/>
              <a:t>Зразок тексту</a:t>
            </a:r>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15.11.2023</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41185059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місту 2"/>
          <p:cNvSpPr>
            <a:spLocks noGrp="1"/>
          </p:cNvSpPr>
          <p:nvPr>
            <p:ph sz="half" idx="1"/>
          </p:nvPr>
        </p:nvSpPr>
        <p:spPr>
          <a:xfrm>
            <a:off x="1676618" y="3651250"/>
            <a:ext cx="10364549" cy="8702676"/>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вмісту 3"/>
          <p:cNvSpPr>
            <a:spLocks noGrp="1"/>
          </p:cNvSpPr>
          <p:nvPr>
            <p:ph sz="half" idx="2"/>
          </p:nvPr>
        </p:nvSpPr>
        <p:spPr>
          <a:xfrm>
            <a:off x="12346008" y="3651250"/>
            <a:ext cx="10364549" cy="8702676"/>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15.11.2023</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36069015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9795" y="730253"/>
            <a:ext cx="21033938" cy="2651126"/>
          </a:xfrm>
        </p:spPr>
        <p:txBody>
          <a:bodyPr/>
          <a:lstStyle/>
          <a:p>
            <a:r>
              <a:rPr lang="uk-UA" smtClean="0"/>
              <a:t>Зразок заголовка</a:t>
            </a:r>
            <a:endParaRPr lang="uk-UA"/>
          </a:p>
        </p:txBody>
      </p:sp>
      <p:sp>
        <p:nvSpPr>
          <p:cNvPr id="3" name="Місце для тексту 2"/>
          <p:cNvSpPr>
            <a:spLocks noGrp="1"/>
          </p:cNvSpPr>
          <p:nvPr>
            <p:ph type="body" idx="1"/>
          </p:nvPr>
        </p:nvSpPr>
        <p:spPr>
          <a:xfrm>
            <a:off x="1679797" y="3362326"/>
            <a:ext cx="10316917"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uk-UA" smtClean="0"/>
              <a:t>Зразок тексту</a:t>
            </a:r>
          </a:p>
        </p:txBody>
      </p:sp>
      <p:sp>
        <p:nvSpPr>
          <p:cNvPr id="4" name="Місце для вмісту 3"/>
          <p:cNvSpPr>
            <a:spLocks noGrp="1"/>
          </p:cNvSpPr>
          <p:nvPr>
            <p:ph sz="half" idx="2"/>
          </p:nvPr>
        </p:nvSpPr>
        <p:spPr>
          <a:xfrm>
            <a:off x="1679797" y="5010150"/>
            <a:ext cx="10316917" cy="7369176"/>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5" name="Місце для тексту 4"/>
          <p:cNvSpPr>
            <a:spLocks noGrp="1"/>
          </p:cNvSpPr>
          <p:nvPr>
            <p:ph type="body" sz="quarter" idx="3"/>
          </p:nvPr>
        </p:nvSpPr>
        <p:spPr>
          <a:xfrm>
            <a:off x="12346009" y="3362326"/>
            <a:ext cx="10367726" cy="164782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uk-UA" smtClean="0"/>
              <a:t>Зразок тексту</a:t>
            </a:r>
          </a:p>
        </p:txBody>
      </p:sp>
      <p:sp>
        <p:nvSpPr>
          <p:cNvPr id="6" name="Місце для вмісту 5"/>
          <p:cNvSpPr>
            <a:spLocks noGrp="1"/>
          </p:cNvSpPr>
          <p:nvPr>
            <p:ph sz="quarter" idx="4"/>
          </p:nvPr>
        </p:nvSpPr>
        <p:spPr>
          <a:xfrm>
            <a:off x="12346009" y="5010150"/>
            <a:ext cx="10367726" cy="7369176"/>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7" name="Місце для дати 6"/>
          <p:cNvSpPr>
            <a:spLocks noGrp="1"/>
          </p:cNvSpPr>
          <p:nvPr>
            <p:ph type="dt" sz="half" idx="10"/>
          </p:nvPr>
        </p:nvSpPr>
        <p:spPr/>
        <p:txBody>
          <a:bodyPr/>
          <a:lstStyle/>
          <a:p>
            <a:fld id="{4D85C68D-5456-49D9-A99B-91605B932299}" type="datetimeFigureOut">
              <a:rPr lang="uk-UA" smtClean="0">
                <a:solidFill>
                  <a:prstClr val="black">
                    <a:tint val="75000"/>
                  </a:prstClr>
                </a:solidFill>
              </a:rPr>
              <a:pPr/>
              <a:t>15.11.2023</a:t>
            </a:fld>
            <a:endParaRPr lang="uk-UA">
              <a:solidFill>
                <a:prstClr val="black">
                  <a:tint val="75000"/>
                </a:prstClr>
              </a:solidFill>
            </a:endParaRPr>
          </a:p>
        </p:txBody>
      </p:sp>
      <p:sp>
        <p:nvSpPr>
          <p:cNvPr id="8" name="Місце для нижнього колонтитула 7"/>
          <p:cNvSpPr>
            <a:spLocks noGrp="1"/>
          </p:cNvSpPr>
          <p:nvPr>
            <p:ph type="ftr" sz="quarter" idx="11"/>
          </p:nvPr>
        </p:nvSpPr>
        <p:spPr/>
        <p:txBody>
          <a:bodyPr/>
          <a:lstStyle/>
          <a:p>
            <a:endParaRPr lang="uk-UA">
              <a:solidFill>
                <a:prstClr val="black">
                  <a:tint val="75000"/>
                </a:prstClr>
              </a:solidFill>
            </a:endParaRPr>
          </a:p>
        </p:txBody>
      </p:sp>
      <p:sp>
        <p:nvSpPr>
          <p:cNvPr id="9" name="Місце для номера слайда 8"/>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40965691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дати 2"/>
          <p:cNvSpPr>
            <a:spLocks noGrp="1"/>
          </p:cNvSpPr>
          <p:nvPr>
            <p:ph type="dt" sz="half" idx="10"/>
          </p:nvPr>
        </p:nvSpPr>
        <p:spPr/>
        <p:txBody>
          <a:bodyPr/>
          <a:lstStyle/>
          <a:p>
            <a:fld id="{4D85C68D-5456-49D9-A99B-91605B932299}" type="datetimeFigureOut">
              <a:rPr lang="uk-UA" smtClean="0">
                <a:solidFill>
                  <a:prstClr val="black">
                    <a:tint val="75000"/>
                  </a:prstClr>
                </a:solidFill>
              </a:rPr>
              <a:pPr/>
              <a:t>15.11.2023</a:t>
            </a:fld>
            <a:endParaRPr lang="uk-UA">
              <a:solidFill>
                <a:prstClr val="black">
                  <a:tint val="75000"/>
                </a:prstClr>
              </a:solidFill>
            </a:endParaRPr>
          </a:p>
        </p:txBody>
      </p:sp>
      <p:sp>
        <p:nvSpPr>
          <p:cNvPr id="4" name="Місце для нижнього колонтитула 3"/>
          <p:cNvSpPr>
            <a:spLocks noGrp="1"/>
          </p:cNvSpPr>
          <p:nvPr>
            <p:ph type="ftr" sz="quarter" idx="11"/>
          </p:nvPr>
        </p:nvSpPr>
        <p:spPr/>
        <p:txBody>
          <a:bodyPr/>
          <a:lstStyle/>
          <a:p>
            <a:endParaRPr lang="uk-UA">
              <a:solidFill>
                <a:prstClr val="black">
                  <a:tint val="75000"/>
                </a:prstClr>
              </a:solidFill>
            </a:endParaRPr>
          </a:p>
        </p:txBody>
      </p:sp>
      <p:sp>
        <p:nvSpPr>
          <p:cNvPr id="5" name="Місце для номера слайда 4"/>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42709299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4D85C68D-5456-49D9-A99B-91605B932299}" type="datetimeFigureOut">
              <a:rPr lang="uk-UA" smtClean="0">
                <a:solidFill>
                  <a:prstClr val="black">
                    <a:tint val="75000"/>
                  </a:prstClr>
                </a:solidFill>
              </a:rPr>
              <a:pPr/>
              <a:t>15.11.2023</a:t>
            </a:fld>
            <a:endParaRPr lang="uk-UA">
              <a:solidFill>
                <a:prstClr val="black">
                  <a:tint val="75000"/>
                </a:prstClr>
              </a:solidFill>
            </a:endParaRPr>
          </a:p>
        </p:txBody>
      </p:sp>
      <p:sp>
        <p:nvSpPr>
          <p:cNvPr id="3" name="Місце для нижнього колонтитула 2"/>
          <p:cNvSpPr>
            <a:spLocks noGrp="1"/>
          </p:cNvSpPr>
          <p:nvPr>
            <p:ph type="ftr" sz="quarter" idx="11"/>
          </p:nvPr>
        </p:nvSpPr>
        <p:spPr/>
        <p:txBody>
          <a:bodyPr/>
          <a:lstStyle/>
          <a:p>
            <a:endParaRPr lang="uk-UA">
              <a:solidFill>
                <a:prstClr val="black">
                  <a:tint val="75000"/>
                </a:prstClr>
              </a:solidFill>
            </a:endParaRPr>
          </a:p>
        </p:txBody>
      </p:sp>
      <p:sp>
        <p:nvSpPr>
          <p:cNvPr id="4" name="Місце для номера слайда 3"/>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3604293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9795" y="914400"/>
            <a:ext cx="7865499" cy="3200400"/>
          </a:xfrm>
        </p:spPr>
        <p:txBody>
          <a:bodyPr anchor="b"/>
          <a:lstStyle>
            <a:lvl1pPr>
              <a:defRPr sz="4800"/>
            </a:lvl1pPr>
          </a:lstStyle>
          <a:p>
            <a:r>
              <a:rPr lang="uk-UA" smtClean="0"/>
              <a:t>Зразок заголовка</a:t>
            </a:r>
            <a:endParaRPr lang="uk-UA"/>
          </a:p>
        </p:txBody>
      </p:sp>
      <p:sp>
        <p:nvSpPr>
          <p:cNvPr id="3" name="Місце для вмісту 2"/>
          <p:cNvSpPr>
            <a:spLocks noGrp="1"/>
          </p:cNvSpPr>
          <p:nvPr>
            <p:ph idx="1"/>
          </p:nvPr>
        </p:nvSpPr>
        <p:spPr>
          <a:xfrm>
            <a:off x="10367726" y="1974853"/>
            <a:ext cx="12346007" cy="974725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тексту 3"/>
          <p:cNvSpPr>
            <a:spLocks noGrp="1"/>
          </p:cNvSpPr>
          <p:nvPr>
            <p:ph type="body" sz="half" idx="2"/>
          </p:nvPr>
        </p:nvSpPr>
        <p:spPr>
          <a:xfrm>
            <a:off x="1679795" y="4114800"/>
            <a:ext cx="7865499"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15.11.2023</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630367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219363" y="2083990"/>
            <a:ext cx="8023213" cy="809976"/>
          </a:xfrm>
          <a:prstGeom prst="rect">
            <a:avLst/>
          </a:prstGeom>
        </p:spPr>
        <p:txBody>
          <a:bodyPr anchor="b"/>
          <a:lstStyle>
            <a:lvl1pPr algn="l">
              <a:defRPr sz="3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9534712" y="2083995"/>
            <a:ext cx="12100442" cy="7314010"/>
          </a:xfrm>
          <a:prstGeom prst="rect">
            <a:avLst/>
          </a:prstGeom>
        </p:spPr>
        <p:txBody>
          <a:bodyPr/>
          <a:lstStyle>
            <a:lvl1pPr>
              <a:defRPr sz="3000"/>
            </a:lvl1pPr>
            <a:lvl2pPr>
              <a:defRPr sz="2700"/>
            </a:lvl2pPr>
            <a:lvl3pPr>
              <a:defRPr sz="2700"/>
            </a:lvl3pPr>
            <a:lvl4pPr>
              <a:defRPr sz="2400"/>
            </a:lvl4pPr>
            <a:lvl5pPr>
              <a:defRPr sz="2100"/>
            </a:lvl5pPr>
            <a:lvl6pPr>
              <a:defRPr sz="3000"/>
            </a:lvl6pPr>
            <a:lvl7pPr>
              <a:defRPr sz="3000"/>
            </a:lvl7pPr>
            <a:lvl8pPr>
              <a:defRPr sz="3000"/>
            </a:lvl8pPr>
            <a:lvl9pPr>
              <a:defRPr sz="3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1219363" y="3063307"/>
            <a:ext cx="8023213" cy="6334698"/>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1219363" y="633569"/>
            <a:ext cx="9323014" cy="976034"/>
          </a:xfrm>
          <a:prstGeom prst="rect">
            <a:avLst/>
          </a:prstGeom>
        </p:spPr>
        <p:txBody>
          <a:bodyPr>
            <a:normAutofit/>
          </a:bodyPr>
          <a:lstStyle>
            <a:lvl1pPr marL="0" indent="0">
              <a:buNone/>
              <a:defRPr sz="27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9110606" y="688373"/>
            <a:ext cx="5969777" cy="984730"/>
          </a:xfrm>
          <a:prstGeom prst="rect">
            <a:avLst/>
          </a:prstGeom>
        </p:spPr>
        <p:txBody>
          <a:bodyPr>
            <a:normAutofit/>
          </a:bodyPr>
          <a:lstStyle>
            <a:lvl1pPr marL="0" indent="0">
              <a:buNone/>
              <a:defRPr sz="27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14757091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9795" y="914400"/>
            <a:ext cx="7865499" cy="3200400"/>
          </a:xfrm>
        </p:spPr>
        <p:txBody>
          <a:bodyPr anchor="b"/>
          <a:lstStyle>
            <a:lvl1pPr>
              <a:defRPr sz="4800"/>
            </a:lvl1pPr>
          </a:lstStyle>
          <a:p>
            <a:r>
              <a:rPr lang="uk-UA" smtClean="0"/>
              <a:t>Зразок заголовка</a:t>
            </a:r>
            <a:endParaRPr lang="uk-UA"/>
          </a:p>
        </p:txBody>
      </p:sp>
      <p:sp>
        <p:nvSpPr>
          <p:cNvPr id="3" name="Місце для зображення 2"/>
          <p:cNvSpPr>
            <a:spLocks noGrp="1"/>
          </p:cNvSpPr>
          <p:nvPr>
            <p:ph type="pic" idx="1"/>
          </p:nvPr>
        </p:nvSpPr>
        <p:spPr>
          <a:xfrm>
            <a:off x="10367726" y="1974853"/>
            <a:ext cx="12346007" cy="974725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uk-UA"/>
          </a:p>
        </p:txBody>
      </p:sp>
      <p:sp>
        <p:nvSpPr>
          <p:cNvPr id="4" name="Місце для тексту 3"/>
          <p:cNvSpPr>
            <a:spLocks noGrp="1"/>
          </p:cNvSpPr>
          <p:nvPr>
            <p:ph type="body" sz="half" idx="2"/>
          </p:nvPr>
        </p:nvSpPr>
        <p:spPr>
          <a:xfrm>
            <a:off x="1679795" y="4114800"/>
            <a:ext cx="7865499" cy="7623176"/>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uk-UA" smtClean="0"/>
              <a:t>Зразок тексту</a:t>
            </a:r>
          </a:p>
        </p:txBody>
      </p:sp>
      <p:sp>
        <p:nvSpPr>
          <p:cNvPr id="5" name="Місце для дати 4"/>
          <p:cNvSpPr>
            <a:spLocks noGrp="1"/>
          </p:cNvSpPr>
          <p:nvPr>
            <p:ph type="dt" sz="half" idx="10"/>
          </p:nvPr>
        </p:nvSpPr>
        <p:spPr/>
        <p:txBody>
          <a:bodyPr/>
          <a:lstStyle/>
          <a:p>
            <a:fld id="{4D85C68D-5456-49D9-A99B-91605B932299}" type="datetimeFigureOut">
              <a:rPr lang="uk-UA" smtClean="0">
                <a:solidFill>
                  <a:prstClr val="black">
                    <a:tint val="75000"/>
                  </a:prstClr>
                </a:solidFill>
              </a:rPr>
              <a:pPr/>
              <a:t>15.11.2023</a:t>
            </a:fld>
            <a:endParaRPr lang="uk-UA">
              <a:solidFill>
                <a:prstClr val="black">
                  <a:tint val="75000"/>
                </a:prstClr>
              </a:solidFill>
            </a:endParaRPr>
          </a:p>
        </p:txBody>
      </p:sp>
      <p:sp>
        <p:nvSpPr>
          <p:cNvPr id="6" name="Місце для нижнього колонтитула 5"/>
          <p:cNvSpPr>
            <a:spLocks noGrp="1"/>
          </p:cNvSpPr>
          <p:nvPr>
            <p:ph type="ftr" sz="quarter" idx="11"/>
          </p:nvPr>
        </p:nvSpPr>
        <p:spPr/>
        <p:txBody>
          <a:bodyPr/>
          <a:lstStyle/>
          <a:p>
            <a:endParaRPr lang="uk-UA">
              <a:solidFill>
                <a:prstClr val="black">
                  <a:tint val="75000"/>
                </a:prstClr>
              </a:solidFill>
            </a:endParaRPr>
          </a:p>
        </p:txBody>
      </p:sp>
      <p:sp>
        <p:nvSpPr>
          <p:cNvPr id="7" name="Місце для номера слайда 6"/>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9721107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15.11.2023</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14061376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17452073" y="730250"/>
            <a:ext cx="5258485" cy="11623676"/>
          </a:xfrm>
        </p:spPr>
        <p:txBody>
          <a:bodyPr vert="eaVert"/>
          <a:lstStyle/>
          <a:p>
            <a:r>
              <a:rPr lang="uk-UA" smtClean="0"/>
              <a:t>Зразок заголовка</a:t>
            </a:r>
            <a:endParaRPr lang="uk-UA"/>
          </a:p>
        </p:txBody>
      </p:sp>
      <p:sp>
        <p:nvSpPr>
          <p:cNvPr id="3" name="Місце для вертикального тексту 2"/>
          <p:cNvSpPr>
            <a:spLocks noGrp="1"/>
          </p:cNvSpPr>
          <p:nvPr>
            <p:ph type="body" orient="vert" idx="1"/>
          </p:nvPr>
        </p:nvSpPr>
        <p:spPr>
          <a:xfrm>
            <a:off x="1676620" y="730250"/>
            <a:ext cx="15470614" cy="11623676"/>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10"/>
          </p:nvPr>
        </p:nvSpPr>
        <p:spPr/>
        <p:txBody>
          <a:bodyPr/>
          <a:lstStyle/>
          <a:p>
            <a:fld id="{4D85C68D-5456-49D9-A99B-91605B932299}" type="datetimeFigureOut">
              <a:rPr lang="uk-UA" smtClean="0">
                <a:solidFill>
                  <a:prstClr val="black">
                    <a:tint val="75000"/>
                  </a:prstClr>
                </a:solidFill>
              </a:rPr>
              <a:pPr/>
              <a:t>15.11.2023</a:t>
            </a:fld>
            <a:endParaRPr lang="uk-UA">
              <a:solidFill>
                <a:prstClr val="black">
                  <a:tint val="75000"/>
                </a:prstClr>
              </a:solidFill>
            </a:endParaRPr>
          </a:p>
        </p:txBody>
      </p:sp>
      <p:sp>
        <p:nvSpPr>
          <p:cNvPr id="5" name="Місце для нижнього колонтитула 4"/>
          <p:cNvSpPr>
            <a:spLocks noGrp="1"/>
          </p:cNvSpPr>
          <p:nvPr>
            <p:ph type="ftr" sz="quarter" idx="11"/>
          </p:nvPr>
        </p:nvSpPr>
        <p:spPr/>
        <p:txBody>
          <a:bodyPr/>
          <a:lstStyle/>
          <a:p>
            <a:endParaRPr lang="uk-UA">
              <a:solidFill>
                <a:prstClr val="black">
                  <a:tint val="75000"/>
                </a:prstClr>
              </a:solidFill>
            </a:endParaRPr>
          </a:p>
        </p:txBody>
      </p:sp>
      <p:sp>
        <p:nvSpPr>
          <p:cNvPr id="6" name="Місце для номера слайда 5"/>
          <p:cNvSpPr>
            <a:spLocks noGrp="1"/>
          </p:cNvSpPr>
          <p:nvPr>
            <p:ph type="sldNum" sz="quarter" idx="12"/>
          </p:nvPr>
        </p:nvSpPr>
        <p:spPr/>
        <p:txBody>
          <a:bodyPr/>
          <a:lstStyle/>
          <a:p>
            <a:fld id="{E425E7F3-79E1-4D99-92D0-40A68B510061}" type="slidenum">
              <a:rPr lang="uk-UA" smtClean="0">
                <a:solidFill>
                  <a:prstClr val="black">
                    <a:tint val="75000"/>
                  </a:prstClr>
                </a:solidFill>
              </a:rPr>
              <a:pPr/>
              <a:t>‹#›</a:t>
            </a:fld>
            <a:endParaRPr lang="uk-UA">
              <a:solidFill>
                <a:prstClr val="black">
                  <a:tint val="75000"/>
                </a:prstClr>
              </a:solidFill>
            </a:endParaRPr>
          </a:p>
        </p:txBody>
      </p:sp>
    </p:spTree>
    <p:extLst>
      <p:ext uri="{BB962C8B-B14F-4D97-AF65-F5344CB8AC3E}">
        <p14:creationId xmlns:p14="http://schemas.microsoft.com/office/powerpoint/2010/main" val="2012668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2370975" y="2286003"/>
            <a:ext cx="19306514" cy="2585323"/>
          </a:xfrm>
          <a:prstGeom prst="rect">
            <a:avLst/>
          </a:prstGeom>
          <a:noFill/>
        </p:spPr>
        <p:txBody>
          <a:bodyPr wrap="square" rtlCol="0">
            <a:spAutoFit/>
          </a:bodyPr>
          <a:lstStyle/>
          <a:p>
            <a:pPr algn="ctr" defTabSz="685800">
              <a:defRPr/>
            </a:pPr>
            <a:r>
              <a:rPr lang="en-US" sz="8100" dirty="0">
                <a:solidFill>
                  <a:srgbClr val="FFFFFF"/>
                </a:solidFill>
                <a:latin typeface="Open Sans"/>
                <a:cs typeface="Open Sans"/>
              </a:rPr>
              <a:t>“Quote here. Quote here. Quote here. Quote here. Quote here. Quote here.” </a:t>
            </a:r>
            <a:endParaRPr lang="en-US" sz="2700" dirty="0">
              <a:solidFill>
                <a:srgbClr val="FFFFFF"/>
              </a:solidFill>
            </a:endParaRPr>
          </a:p>
        </p:txBody>
      </p:sp>
      <p:sp>
        <p:nvSpPr>
          <p:cNvPr id="10" name="TextBox 9"/>
          <p:cNvSpPr txBox="1"/>
          <p:nvPr userDrawn="1"/>
        </p:nvSpPr>
        <p:spPr>
          <a:xfrm>
            <a:off x="10161327" y="9603085"/>
            <a:ext cx="12405282" cy="646331"/>
          </a:xfrm>
          <a:prstGeom prst="rect">
            <a:avLst/>
          </a:prstGeom>
          <a:noFill/>
        </p:spPr>
        <p:txBody>
          <a:bodyPr wrap="square" rtlCol="0">
            <a:spAutoFit/>
          </a:bodyPr>
          <a:lstStyle/>
          <a:p>
            <a:pPr defTabSz="685800"/>
            <a:r>
              <a:rPr lang="en-US" sz="3600" b="1" dirty="0">
                <a:solidFill>
                  <a:srgbClr val="FFFFFF"/>
                </a:solidFill>
                <a:latin typeface="Open Sans"/>
                <a:cs typeface="Open Sans"/>
              </a:rPr>
              <a:t>- AUTHOR NAME HERE</a:t>
            </a:r>
          </a:p>
        </p:txBody>
      </p:sp>
    </p:spTree>
    <p:extLst>
      <p:ext uri="{BB962C8B-B14F-4D97-AF65-F5344CB8AC3E}">
        <p14:creationId xmlns:p14="http://schemas.microsoft.com/office/powerpoint/2010/main" val="13816352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4444" y="10844535"/>
            <a:ext cx="13557498" cy="2871470"/>
          </a:xfrm>
          <a:prstGeom prst="rect">
            <a:avLst/>
          </a:prstGeom>
        </p:spPr>
      </p:pic>
    </p:spTree>
    <p:extLst>
      <p:ext uri="{BB962C8B-B14F-4D97-AF65-F5344CB8AC3E}">
        <p14:creationId xmlns:p14="http://schemas.microsoft.com/office/powerpoint/2010/main" val="30214019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5"/>
            <a:ext cx="20729099" cy="2724150"/>
          </a:xfrm>
          <a:prstGeom prst="rect">
            <a:avLst/>
          </a:prstGeom>
        </p:spPr>
        <p:txBody>
          <a:bodyPr anchor="t"/>
          <a:lstStyle>
            <a:lvl1pPr algn="l">
              <a:defRPr sz="6000" b="1" cap="all"/>
            </a:lvl1pPr>
          </a:lstStyle>
          <a:p>
            <a:r>
              <a:rPr lang="en-CA"/>
              <a:t>Click to edit Master title style</a:t>
            </a:r>
            <a:endParaRPr lang="en-US"/>
          </a:p>
        </p:txBody>
      </p:sp>
      <p:sp>
        <p:nvSpPr>
          <p:cNvPr id="3" name="Text Placeholder 2"/>
          <p:cNvSpPr>
            <a:spLocks noGrp="1"/>
          </p:cNvSpPr>
          <p:nvPr>
            <p:ph type="body" idx="1"/>
          </p:nvPr>
        </p:nvSpPr>
        <p:spPr>
          <a:xfrm>
            <a:off x="1926419" y="5813427"/>
            <a:ext cx="20729099" cy="3000374"/>
          </a:xfrm>
          <a:prstGeom prst="rect">
            <a:avLst/>
          </a:prstGeo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5" name="Footer Placeholder 4"/>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33713450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a:prstGeom prst="rect">
            <a:avLst/>
          </a:prstGeom>
        </p:spPr>
        <p:txBody>
          <a:bodyPr/>
          <a:lstStyle/>
          <a:p>
            <a:r>
              <a:rPr lang="en-CA"/>
              <a:t>Click to edit Master title style</a:t>
            </a:r>
            <a:endParaRPr lang="en-US"/>
          </a:p>
        </p:txBody>
      </p:sp>
      <p:sp>
        <p:nvSpPr>
          <p:cNvPr id="3" name="Content Placeholder 2"/>
          <p:cNvSpPr>
            <a:spLocks noGrp="1"/>
          </p:cNvSpPr>
          <p:nvPr>
            <p:ph sz="half" idx="1"/>
          </p:nvPr>
        </p:nvSpPr>
        <p:spPr>
          <a:xfrm>
            <a:off x="1219359" y="3200405"/>
            <a:ext cx="10771002" cy="9051926"/>
          </a:xfrm>
          <a:prstGeom prst="rect">
            <a:avLst/>
          </a:prstGeo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12396814" y="3200405"/>
            <a:ext cx="10771002" cy="9051926"/>
          </a:xfrm>
          <a:prstGeom prst="rect">
            <a:avLst/>
          </a:prstGeo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6" name="Footer Placeholder 5"/>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19779945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a:prstGeom prst="rect">
            <a:avLst/>
          </a:prstGeo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1219359" y="3070226"/>
            <a:ext cx="10775238" cy="1279524"/>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CA"/>
              <a:t>Click to edit Master text styles</a:t>
            </a:r>
          </a:p>
        </p:txBody>
      </p:sp>
      <p:sp>
        <p:nvSpPr>
          <p:cNvPr id="4" name="Content Placeholder 3"/>
          <p:cNvSpPr>
            <a:spLocks noGrp="1"/>
          </p:cNvSpPr>
          <p:nvPr>
            <p:ph sz="half" idx="2"/>
          </p:nvPr>
        </p:nvSpPr>
        <p:spPr>
          <a:xfrm>
            <a:off x="1219359" y="4349750"/>
            <a:ext cx="10775238" cy="7902576"/>
          </a:xfrm>
          <a:prstGeom prst="rect">
            <a:avLst/>
          </a:prstGeo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12388350" y="3070226"/>
            <a:ext cx="10779470" cy="1279524"/>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CA"/>
              <a:t>Click to edit Master text styles</a:t>
            </a:r>
          </a:p>
        </p:txBody>
      </p:sp>
      <p:sp>
        <p:nvSpPr>
          <p:cNvPr id="6" name="Content Placeholder 5"/>
          <p:cNvSpPr>
            <a:spLocks noGrp="1"/>
          </p:cNvSpPr>
          <p:nvPr>
            <p:ph sz="quarter" idx="4"/>
          </p:nvPr>
        </p:nvSpPr>
        <p:spPr>
          <a:xfrm>
            <a:off x="12388350" y="4349750"/>
            <a:ext cx="10779470" cy="7902576"/>
          </a:xfrm>
          <a:prstGeom prst="rect">
            <a:avLst/>
          </a:prstGeo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8" name="Footer Placeholder 7"/>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9" name="Slide Number Placeholder 8"/>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29169460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a:prstGeom prst="rect">
            <a:avLst/>
          </a:prstGeom>
        </p:spPr>
        <p:txBody>
          <a:bodyPr/>
          <a:lstStyle/>
          <a:p>
            <a:r>
              <a:rPr lang="en-CA"/>
              <a:t>Click to edit Master title style</a:t>
            </a:r>
            <a:endParaRPr lang="en-US"/>
          </a:p>
        </p:txBody>
      </p:sp>
      <p:sp>
        <p:nvSpPr>
          <p:cNvPr id="3" name="Date Placeholder 2"/>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4" name="Footer Placeholder 3"/>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5" name="Slide Number Placeholder 4"/>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21357823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3" name="Footer Placeholder 2"/>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4" name="Slide Number Placeholder 3"/>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2694898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219363" y="2083990"/>
            <a:ext cx="8023213" cy="809976"/>
          </a:xfrm>
          <a:prstGeom prst="rect">
            <a:avLst/>
          </a:prstGeom>
        </p:spPr>
        <p:txBody>
          <a:bodyPr anchor="b"/>
          <a:lstStyle>
            <a:lvl1pPr algn="l">
              <a:defRPr sz="3000" b="1"/>
            </a:lvl1pPr>
          </a:lstStyle>
          <a:p>
            <a:r>
              <a:rPr lang="en-US" dirty="0" err="1" smtClean="0"/>
              <a:t>Lorem</a:t>
            </a:r>
            <a:r>
              <a:rPr lang="en-US" dirty="0" smtClean="0"/>
              <a:t> </a:t>
            </a:r>
            <a:r>
              <a:rPr lang="en-US" dirty="0" err="1" smtClean="0"/>
              <a:t>ipsum</a:t>
            </a:r>
            <a:endParaRPr lang="en-US" dirty="0"/>
          </a:p>
        </p:txBody>
      </p:sp>
      <p:sp>
        <p:nvSpPr>
          <p:cNvPr id="8" name="Content Placeholder 2"/>
          <p:cNvSpPr>
            <a:spLocks noGrp="1"/>
          </p:cNvSpPr>
          <p:nvPr>
            <p:ph idx="1"/>
          </p:nvPr>
        </p:nvSpPr>
        <p:spPr>
          <a:xfrm>
            <a:off x="9534712" y="2083995"/>
            <a:ext cx="12100442" cy="7314010"/>
          </a:xfrm>
          <a:prstGeom prst="rect">
            <a:avLst/>
          </a:prstGeom>
        </p:spPr>
        <p:txBody>
          <a:bodyPr/>
          <a:lstStyle>
            <a:lvl1pPr>
              <a:defRPr sz="3000"/>
            </a:lvl1pPr>
            <a:lvl2pPr>
              <a:defRPr sz="2700"/>
            </a:lvl2pPr>
            <a:lvl3pPr>
              <a:defRPr sz="2700"/>
            </a:lvl3pPr>
            <a:lvl4pPr>
              <a:defRPr sz="2400"/>
            </a:lvl4pPr>
            <a:lvl5pPr>
              <a:defRPr sz="2100"/>
            </a:lvl5pPr>
            <a:lvl6pPr>
              <a:defRPr sz="3000"/>
            </a:lvl6pPr>
            <a:lvl7pPr>
              <a:defRPr sz="3000"/>
            </a:lvl7pPr>
            <a:lvl8pPr>
              <a:defRPr sz="3000"/>
            </a:lvl8pPr>
            <a:lvl9pPr>
              <a:defRPr sz="3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2" hasCustomPrompt="1"/>
          </p:nvPr>
        </p:nvSpPr>
        <p:spPr>
          <a:xfrm>
            <a:off x="1219363" y="3063307"/>
            <a:ext cx="8023213" cy="6334698"/>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dirty="0" err="1" smtClean="0"/>
              <a:t>Lorem</a:t>
            </a:r>
            <a:r>
              <a:rPr lang="en-US" dirty="0" smtClean="0"/>
              <a:t> </a:t>
            </a:r>
            <a:r>
              <a:rPr lang="en-US" dirty="0" err="1" smtClean="0"/>
              <a:t>ipsum</a:t>
            </a:r>
            <a:endParaRPr lang="en-US" dirty="0" smtClean="0"/>
          </a:p>
        </p:txBody>
      </p:sp>
      <p:sp>
        <p:nvSpPr>
          <p:cNvPr id="6" name="Content Placeholder 2"/>
          <p:cNvSpPr>
            <a:spLocks noGrp="1"/>
          </p:cNvSpPr>
          <p:nvPr>
            <p:ph idx="13" hasCustomPrompt="1"/>
          </p:nvPr>
        </p:nvSpPr>
        <p:spPr>
          <a:xfrm>
            <a:off x="1219363" y="633569"/>
            <a:ext cx="9323014" cy="976034"/>
          </a:xfrm>
          <a:prstGeom prst="rect">
            <a:avLst/>
          </a:prstGeom>
        </p:spPr>
        <p:txBody>
          <a:bodyPr>
            <a:normAutofit/>
          </a:bodyPr>
          <a:lstStyle>
            <a:lvl1pPr marL="0" indent="0">
              <a:buNone/>
              <a:defRPr sz="2700" b="1">
                <a:solidFill>
                  <a:schemeClr val="accent3"/>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9110606" y="688373"/>
            <a:ext cx="5969777" cy="984730"/>
          </a:xfrm>
          <a:prstGeom prst="rect">
            <a:avLst/>
          </a:prstGeom>
        </p:spPr>
        <p:txBody>
          <a:bodyPr>
            <a:normAutofit/>
          </a:bodyPr>
          <a:lstStyle>
            <a:lvl1pPr marL="0" indent="0">
              <a:buNone/>
              <a:defRPr sz="27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6185862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0"/>
            <a:ext cx="8023213" cy="2324100"/>
          </a:xfrm>
          <a:prstGeom prst="rect">
            <a:avLst/>
          </a:prstGeom>
        </p:spPr>
        <p:txBody>
          <a:bodyPr anchor="b"/>
          <a:lstStyle>
            <a:lvl1pPr algn="l">
              <a:defRPr sz="3000" b="1"/>
            </a:lvl1pPr>
          </a:lstStyle>
          <a:p>
            <a:r>
              <a:rPr lang="en-CA"/>
              <a:t>Click to edit Master title style</a:t>
            </a:r>
            <a:endParaRPr lang="en-US"/>
          </a:p>
        </p:txBody>
      </p:sp>
      <p:sp>
        <p:nvSpPr>
          <p:cNvPr id="3" name="Content Placeholder 2"/>
          <p:cNvSpPr>
            <a:spLocks noGrp="1"/>
          </p:cNvSpPr>
          <p:nvPr>
            <p:ph idx="1"/>
          </p:nvPr>
        </p:nvSpPr>
        <p:spPr>
          <a:xfrm>
            <a:off x="9534708" y="546105"/>
            <a:ext cx="13633108" cy="11706226"/>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1219363" y="2870205"/>
            <a:ext cx="8023213" cy="9382126"/>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CA"/>
              <a:t>Click to edit Master text styles</a:t>
            </a:r>
          </a:p>
        </p:txBody>
      </p:sp>
      <p:sp>
        <p:nvSpPr>
          <p:cNvPr id="5" name="Date Placeholder 4"/>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6" name="Footer Placeholder 5"/>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30802161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80057" y="9601200"/>
            <a:ext cx="14632305" cy="1133476"/>
          </a:xfrm>
          <a:prstGeom prst="rect">
            <a:avLst/>
          </a:prstGeom>
        </p:spPr>
        <p:txBody>
          <a:bodyPr anchor="b"/>
          <a:lstStyle>
            <a:lvl1pPr algn="l">
              <a:defRPr sz="3000" b="1"/>
            </a:lvl1pPr>
          </a:lstStyle>
          <a:p>
            <a:r>
              <a:rPr lang="en-CA"/>
              <a:t>Click to edit Master title style</a:t>
            </a:r>
            <a:endParaRPr lang="en-US"/>
          </a:p>
        </p:txBody>
      </p:sp>
      <p:sp>
        <p:nvSpPr>
          <p:cNvPr id="3" name="Picture Placeholder 2"/>
          <p:cNvSpPr>
            <a:spLocks noGrp="1"/>
          </p:cNvSpPr>
          <p:nvPr>
            <p:ph type="pic" idx="1"/>
          </p:nvPr>
        </p:nvSpPr>
        <p:spPr>
          <a:xfrm>
            <a:off x="4780057" y="1225550"/>
            <a:ext cx="14632305" cy="8229600"/>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4780057" y="10734676"/>
            <a:ext cx="14632305" cy="1609724"/>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CA"/>
              <a:t>Click to edit Master text styles</a:t>
            </a:r>
          </a:p>
        </p:txBody>
      </p:sp>
      <p:sp>
        <p:nvSpPr>
          <p:cNvPr id="5" name="Date Placeholder 4"/>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6" name="Footer Placeholder 5"/>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12588941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a:prstGeom prst="rect">
            <a:avLst/>
          </a:prstGeom>
        </p:spPr>
        <p:txBody>
          <a:bodyPr/>
          <a:lstStyle/>
          <a:p>
            <a:r>
              <a:rPr lang="en-CA"/>
              <a:t>Click to edit Master title style</a:t>
            </a:r>
            <a:endParaRPr lang="en-US"/>
          </a:p>
        </p:txBody>
      </p:sp>
      <p:sp>
        <p:nvSpPr>
          <p:cNvPr id="3" name="Vertical Text Placeholder 2"/>
          <p:cNvSpPr>
            <a:spLocks noGrp="1"/>
          </p:cNvSpPr>
          <p:nvPr>
            <p:ph type="body" orient="vert" idx="1"/>
          </p:nvPr>
        </p:nvSpPr>
        <p:spPr>
          <a:xfrm>
            <a:off x="1219359" y="3200405"/>
            <a:ext cx="21948458" cy="9051926"/>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5" name="Footer Placeholder 4"/>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5558904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9281"/>
            <a:ext cx="5487114" cy="11703050"/>
          </a:xfrm>
          <a:prstGeom prst="rect">
            <a:avLst/>
          </a:prstGeo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1219359" y="549281"/>
            <a:ext cx="16054890" cy="11703050"/>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5" name="Footer Placeholder 4"/>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42709455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2500067"/>
            <a:ext cx="20712163" cy="2300706"/>
          </a:xfrm>
          <a:prstGeom prst="rect">
            <a:avLst/>
          </a:prstGeom>
        </p:spPr>
        <p:txBody>
          <a:bodyPr>
            <a:normAutofit/>
          </a:bodyPr>
          <a:lstStyle>
            <a:lvl1pPr>
              <a:defRPr sz="630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1287104" y="4800775"/>
            <a:ext cx="20644421" cy="4129338"/>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1219363" y="663883"/>
            <a:ext cx="9323014" cy="976034"/>
          </a:xfrm>
          <a:prstGeom prst="rect">
            <a:avLst/>
          </a:prstGeom>
        </p:spPr>
        <p:txBody>
          <a:bodyPr>
            <a:normAutofit/>
          </a:bodyPr>
          <a:lstStyle>
            <a:lvl1pPr marL="0" indent="0">
              <a:buNone/>
              <a:defRPr sz="270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8933498" y="663883"/>
            <a:ext cx="5969777" cy="984730"/>
          </a:xfrm>
          <a:prstGeom prst="rect">
            <a:avLst/>
          </a:prstGeom>
        </p:spPr>
        <p:txBody>
          <a:bodyPr>
            <a:normAutofit/>
          </a:bodyPr>
          <a:lstStyle>
            <a:lvl1pPr marL="0" indent="0">
              <a:buNone/>
              <a:defRPr sz="27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14309785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219363" y="2083990"/>
            <a:ext cx="8023213" cy="809976"/>
          </a:xfrm>
          <a:prstGeom prst="rect">
            <a:avLst/>
          </a:prstGeom>
        </p:spPr>
        <p:txBody>
          <a:bodyPr anchor="b"/>
          <a:lstStyle>
            <a:lvl1pPr algn="l">
              <a:defRPr sz="3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9534712" y="2083995"/>
            <a:ext cx="12100442" cy="7314010"/>
          </a:xfrm>
          <a:prstGeom prst="rect">
            <a:avLst/>
          </a:prstGeom>
        </p:spPr>
        <p:txBody>
          <a:bodyPr/>
          <a:lstStyle>
            <a:lvl1pPr>
              <a:defRPr sz="3000"/>
            </a:lvl1pPr>
            <a:lvl2pPr>
              <a:defRPr sz="2700"/>
            </a:lvl2pPr>
            <a:lvl3pPr>
              <a:defRPr sz="2700"/>
            </a:lvl3pPr>
            <a:lvl4pPr>
              <a:defRPr sz="2400"/>
            </a:lvl4pPr>
            <a:lvl5pPr>
              <a:defRPr sz="210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1219363" y="3063307"/>
            <a:ext cx="8023213" cy="6334698"/>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1219363" y="633569"/>
            <a:ext cx="9323014" cy="976034"/>
          </a:xfrm>
          <a:prstGeom prst="rect">
            <a:avLst/>
          </a:prstGeom>
        </p:spPr>
        <p:txBody>
          <a:bodyPr>
            <a:normAutofit/>
          </a:bodyPr>
          <a:lstStyle>
            <a:lvl1pPr marL="0" indent="0">
              <a:buNone/>
              <a:defRPr sz="27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9110606" y="688373"/>
            <a:ext cx="5969777" cy="984730"/>
          </a:xfrm>
          <a:prstGeom prst="rect">
            <a:avLst/>
          </a:prstGeom>
        </p:spPr>
        <p:txBody>
          <a:bodyPr>
            <a:normAutofit/>
          </a:bodyPr>
          <a:lstStyle>
            <a:lvl1pPr marL="0" indent="0">
              <a:buNone/>
              <a:defRPr sz="27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0363037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219363" y="2083990"/>
            <a:ext cx="8023213" cy="809976"/>
          </a:xfrm>
          <a:prstGeom prst="rect">
            <a:avLst/>
          </a:prstGeom>
        </p:spPr>
        <p:txBody>
          <a:bodyPr anchor="b"/>
          <a:lstStyle>
            <a:lvl1pPr algn="l">
              <a:defRPr sz="3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9534712" y="2083995"/>
            <a:ext cx="12100442" cy="7314010"/>
          </a:xfrm>
          <a:prstGeom prst="rect">
            <a:avLst/>
          </a:prstGeom>
        </p:spPr>
        <p:txBody>
          <a:bodyPr/>
          <a:lstStyle>
            <a:lvl1pPr>
              <a:defRPr sz="3000"/>
            </a:lvl1pPr>
            <a:lvl2pPr>
              <a:defRPr sz="2700"/>
            </a:lvl2pPr>
            <a:lvl3pPr>
              <a:defRPr sz="2700"/>
            </a:lvl3pPr>
            <a:lvl4pPr>
              <a:defRPr sz="2400"/>
            </a:lvl4pPr>
            <a:lvl5pPr>
              <a:defRPr sz="210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1219363" y="3063307"/>
            <a:ext cx="8023213" cy="6334698"/>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1219363" y="633569"/>
            <a:ext cx="9323014" cy="976034"/>
          </a:xfrm>
          <a:prstGeom prst="rect">
            <a:avLst/>
          </a:prstGeom>
        </p:spPr>
        <p:txBody>
          <a:bodyPr>
            <a:normAutofit/>
          </a:bodyPr>
          <a:lstStyle>
            <a:lvl1pPr marL="0" indent="0">
              <a:buNone/>
              <a:defRPr sz="27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9110606" y="688373"/>
            <a:ext cx="5969777" cy="984730"/>
          </a:xfrm>
          <a:prstGeom prst="rect">
            <a:avLst/>
          </a:prstGeom>
        </p:spPr>
        <p:txBody>
          <a:bodyPr>
            <a:normAutofit/>
          </a:bodyPr>
          <a:lstStyle>
            <a:lvl1pPr marL="0" indent="0">
              <a:buNone/>
              <a:defRPr sz="27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0663651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219363" y="2083990"/>
            <a:ext cx="8023213" cy="809976"/>
          </a:xfrm>
          <a:prstGeom prst="rect">
            <a:avLst/>
          </a:prstGeom>
        </p:spPr>
        <p:txBody>
          <a:bodyPr anchor="b"/>
          <a:lstStyle>
            <a:lvl1pPr algn="l">
              <a:defRPr sz="3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9534712" y="2083995"/>
            <a:ext cx="12100442" cy="7314010"/>
          </a:xfrm>
          <a:prstGeom prst="rect">
            <a:avLst/>
          </a:prstGeom>
        </p:spPr>
        <p:txBody>
          <a:bodyPr/>
          <a:lstStyle>
            <a:lvl1pPr>
              <a:defRPr sz="3000"/>
            </a:lvl1pPr>
            <a:lvl2pPr>
              <a:defRPr sz="2700"/>
            </a:lvl2pPr>
            <a:lvl3pPr>
              <a:defRPr sz="2700"/>
            </a:lvl3pPr>
            <a:lvl4pPr>
              <a:defRPr sz="2400"/>
            </a:lvl4pPr>
            <a:lvl5pPr>
              <a:defRPr sz="210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1219363" y="3063307"/>
            <a:ext cx="8023213" cy="6334698"/>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1219363" y="633569"/>
            <a:ext cx="9323014" cy="976034"/>
          </a:xfrm>
          <a:prstGeom prst="rect">
            <a:avLst/>
          </a:prstGeom>
        </p:spPr>
        <p:txBody>
          <a:bodyPr>
            <a:normAutofit/>
          </a:bodyPr>
          <a:lstStyle>
            <a:lvl1pPr marL="0" indent="0">
              <a:buNone/>
              <a:defRPr sz="27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9110606" y="688373"/>
            <a:ext cx="5969777" cy="984730"/>
          </a:xfrm>
          <a:prstGeom prst="rect">
            <a:avLst/>
          </a:prstGeom>
        </p:spPr>
        <p:txBody>
          <a:bodyPr>
            <a:normAutofit/>
          </a:bodyPr>
          <a:lstStyle>
            <a:lvl1pPr marL="0" indent="0">
              <a:buNone/>
              <a:defRPr sz="27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0174811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219363" y="2083990"/>
            <a:ext cx="8023213" cy="809976"/>
          </a:xfrm>
          <a:prstGeom prst="rect">
            <a:avLst/>
          </a:prstGeom>
        </p:spPr>
        <p:txBody>
          <a:bodyPr anchor="b"/>
          <a:lstStyle>
            <a:lvl1pPr algn="l">
              <a:defRPr sz="3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9534712" y="2083995"/>
            <a:ext cx="12100442" cy="7314010"/>
          </a:xfrm>
          <a:prstGeom prst="rect">
            <a:avLst/>
          </a:prstGeom>
        </p:spPr>
        <p:txBody>
          <a:bodyPr/>
          <a:lstStyle>
            <a:lvl1pPr>
              <a:defRPr sz="3000"/>
            </a:lvl1pPr>
            <a:lvl2pPr>
              <a:defRPr sz="2700"/>
            </a:lvl2pPr>
            <a:lvl3pPr>
              <a:defRPr sz="2700"/>
            </a:lvl3pPr>
            <a:lvl4pPr>
              <a:defRPr sz="2400"/>
            </a:lvl4pPr>
            <a:lvl5pPr>
              <a:defRPr sz="210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1219363" y="3063307"/>
            <a:ext cx="8023213" cy="6334698"/>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1219363" y="633569"/>
            <a:ext cx="9323014" cy="976034"/>
          </a:xfrm>
          <a:prstGeom prst="rect">
            <a:avLst/>
          </a:prstGeom>
        </p:spPr>
        <p:txBody>
          <a:bodyPr>
            <a:normAutofit/>
          </a:bodyPr>
          <a:lstStyle>
            <a:lvl1pPr marL="0" indent="0">
              <a:buNone/>
              <a:defRPr sz="2700"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9110606" y="688373"/>
            <a:ext cx="5969777" cy="984730"/>
          </a:xfrm>
          <a:prstGeom prst="rect">
            <a:avLst/>
          </a:prstGeom>
        </p:spPr>
        <p:txBody>
          <a:bodyPr>
            <a:normAutofit/>
          </a:bodyPr>
          <a:lstStyle>
            <a:lvl1pPr marL="0" indent="0">
              <a:buNone/>
              <a:defRPr sz="27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1308128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2500067"/>
            <a:ext cx="20712163" cy="2300706"/>
          </a:xfrm>
          <a:prstGeom prst="rect">
            <a:avLst/>
          </a:prstGeom>
        </p:spPr>
        <p:txBody>
          <a:bodyPr>
            <a:normAutofit/>
          </a:bodyPr>
          <a:lstStyle>
            <a:lvl1pPr>
              <a:defRPr sz="630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1287104" y="4800775"/>
            <a:ext cx="20644421" cy="4129338"/>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1219363" y="663883"/>
            <a:ext cx="9323014" cy="976034"/>
          </a:xfrm>
          <a:prstGeom prst="rect">
            <a:avLst/>
          </a:prstGeom>
        </p:spPr>
        <p:txBody>
          <a:bodyPr>
            <a:normAutofit/>
          </a:bodyPr>
          <a:lstStyle>
            <a:lvl1pPr marL="0" indent="0">
              <a:buNone/>
              <a:defRPr sz="270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8933498" y="663883"/>
            <a:ext cx="5969777" cy="984730"/>
          </a:xfrm>
          <a:prstGeom prst="rect">
            <a:avLst/>
          </a:prstGeom>
        </p:spPr>
        <p:txBody>
          <a:bodyPr>
            <a:normAutofit/>
          </a:bodyPr>
          <a:lstStyle>
            <a:lvl1pPr marL="0" indent="0">
              <a:buNone/>
              <a:defRPr sz="27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810251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2500067"/>
            <a:ext cx="20712163" cy="2300706"/>
          </a:xfrm>
          <a:prstGeom prst="rect">
            <a:avLst/>
          </a:prstGeom>
        </p:spPr>
        <p:txBody>
          <a:bodyPr>
            <a:normAutofit/>
          </a:bodyPr>
          <a:lstStyle>
            <a:lvl1pPr>
              <a:defRPr sz="63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1287104" y="4800775"/>
            <a:ext cx="20644421" cy="4129338"/>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1219363" y="663883"/>
            <a:ext cx="9323014" cy="976034"/>
          </a:xfrm>
          <a:prstGeom prst="rect">
            <a:avLst/>
          </a:prstGeom>
        </p:spPr>
        <p:txBody>
          <a:bodyPr>
            <a:normAutofit/>
          </a:bodyPr>
          <a:lstStyle>
            <a:lvl1pPr marL="0" indent="0">
              <a:buNone/>
              <a:defRPr sz="27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8933498" y="663883"/>
            <a:ext cx="5969777" cy="984730"/>
          </a:xfrm>
          <a:prstGeom prst="rect">
            <a:avLst/>
          </a:prstGeom>
        </p:spPr>
        <p:txBody>
          <a:bodyPr>
            <a:normAutofit/>
          </a:bodyPr>
          <a:lstStyle>
            <a:lvl1pPr marL="0" indent="0">
              <a:buNone/>
              <a:defRPr sz="27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9105142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2500067"/>
            <a:ext cx="20712163" cy="2300706"/>
          </a:xfrm>
          <a:prstGeom prst="rect">
            <a:avLst/>
          </a:prstGeom>
        </p:spPr>
        <p:txBody>
          <a:bodyPr>
            <a:normAutofit/>
          </a:bodyPr>
          <a:lstStyle>
            <a:lvl1pPr>
              <a:defRPr sz="6300">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1287104" y="4800775"/>
            <a:ext cx="20644421" cy="4129338"/>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1219363" y="663883"/>
            <a:ext cx="9323014" cy="976034"/>
          </a:xfrm>
          <a:prstGeom prst="rect">
            <a:avLst/>
          </a:prstGeom>
        </p:spPr>
        <p:txBody>
          <a:bodyPr>
            <a:normAutofit/>
          </a:bodyPr>
          <a:lstStyle>
            <a:lvl1pPr marL="0" indent="0">
              <a:buNone/>
              <a:defRPr sz="2700"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8933498" y="663883"/>
            <a:ext cx="5969777" cy="984730"/>
          </a:xfrm>
          <a:prstGeom prst="rect">
            <a:avLst/>
          </a:prstGeom>
        </p:spPr>
        <p:txBody>
          <a:bodyPr>
            <a:normAutofit/>
          </a:bodyPr>
          <a:lstStyle>
            <a:lvl1pPr marL="0" indent="0">
              <a:buNone/>
              <a:defRPr sz="2700"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851664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2500067"/>
            <a:ext cx="20712163" cy="2300706"/>
          </a:xfrm>
          <a:prstGeom prst="rect">
            <a:avLst/>
          </a:prstGeom>
        </p:spPr>
        <p:txBody>
          <a:bodyPr>
            <a:normAutofit/>
          </a:bodyPr>
          <a:lstStyle>
            <a:lvl1pPr>
              <a:defRPr sz="6300">
                <a:latin typeface="Open Sans"/>
                <a:cs typeface="Open Sans"/>
              </a:defRPr>
            </a:lvl1pPr>
          </a:lstStyle>
          <a:p>
            <a:r>
              <a:rPr lang="en-US" dirty="0" smtClean="0"/>
              <a:t>Click to edit Master title style</a:t>
            </a:r>
            <a:endParaRPr lang="en-US" dirty="0"/>
          </a:p>
        </p:txBody>
      </p:sp>
      <p:sp>
        <p:nvSpPr>
          <p:cNvPr id="3" name="Content Placeholder 2"/>
          <p:cNvSpPr>
            <a:spLocks noGrp="1"/>
          </p:cNvSpPr>
          <p:nvPr>
            <p:ph idx="1"/>
          </p:nvPr>
        </p:nvSpPr>
        <p:spPr>
          <a:xfrm>
            <a:off x="1287104" y="4800775"/>
            <a:ext cx="20644421" cy="4129338"/>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hasCustomPrompt="1"/>
          </p:nvPr>
        </p:nvSpPr>
        <p:spPr>
          <a:xfrm>
            <a:off x="1219363" y="663883"/>
            <a:ext cx="9323014" cy="976034"/>
          </a:xfrm>
          <a:prstGeom prst="rect">
            <a:avLst/>
          </a:prstGeom>
        </p:spPr>
        <p:txBody>
          <a:bodyPr>
            <a:normAutofit/>
          </a:bodyPr>
          <a:lstStyle>
            <a:lvl1pPr marL="0" indent="0">
              <a:buNone/>
              <a:defRPr sz="2700" b="1">
                <a:solidFill>
                  <a:srgbClr val="595959"/>
                </a:solidFill>
                <a:latin typeface="Open Sans"/>
                <a:cs typeface="Open Sans"/>
              </a:defRPr>
            </a:lvl1pPr>
          </a:lstStyle>
          <a:p>
            <a:pPr lvl="0"/>
            <a:r>
              <a:rPr lang="en-US" dirty="0" smtClean="0"/>
              <a:t>CLICK TO EDIT MASTER |</a:t>
            </a:r>
          </a:p>
        </p:txBody>
      </p:sp>
      <p:sp>
        <p:nvSpPr>
          <p:cNvPr id="10" name="Content Placeholder 2"/>
          <p:cNvSpPr>
            <a:spLocks noGrp="1"/>
          </p:cNvSpPr>
          <p:nvPr>
            <p:ph idx="14" hasCustomPrompt="1"/>
          </p:nvPr>
        </p:nvSpPr>
        <p:spPr>
          <a:xfrm>
            <a:off x="8933498" y="663883"/>
            <a:ext cx="5969777" cy="984730"/>
          </a:xfrm>
          <a:prstGeom prst="rect">
            <a:avLst/>
          </a:prstGeom>
        </p:spPr>
        <p:txBody>
          <a:bodyPr>
            <a:normAutofit/>
          </a:bodyPr>
          <a:lstStyle>
            <a:lvl1pPr marL="0" indent="0">
              <a:buNone/>
              <a:defRPr sz="2700" b="1">
                <a:solidFill>
                  <a:schemeClr val="accent6"/>
                </a:solidFill>
                <a:latin typeface="Open Sans"/>
                <a:cs typeface="Open Sans"/>
              </a:defRPr>
            </a:lvl1pPr>
          </a:lstStyle>
          <a:p>
            <a:pPr lvl="0"/>
            <a:r>
              <a:rPr lang="en-US" dirty="0" smtClean="0"/>
              <a:t>CLICK TO EDIT</a:t>
            </a:r>
          </a:p>
        </p:txBody>
      </p:sp>
    </p:spTree>
    <p:extLst>
      <p:ext uri="{BB962C8B-B14F-4D97-AF65-F5344CB8AC3E}">
        <p14:creationId xmlns:p14="http://schemas.microsoft.com/office/powerpoint/2010/main" val="2992610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2370975" y="2286003"/>
            <a:ext cx="19306514" cy="2585323"/>
          </a:xfrm>
          <a:prstGeom prst="rect">
            <a:avLst/>
          </a:prstGeom>
          <a:noFill/>
        </p:spPr>
        <p:txBody>
          <a:bodyPr wrap="square" rtlCol="0">
            <a:spAutoFit/>
          </a:bodyPr>
          <a:lstStyle/>
          <a:p>
            <a:pPr algn="ctr" defTabSz="685800">
              <a:defRPr/>
            </a:pPr>
            <a:r>
              <a:rPr lang="en-US" sz="8100" dirty="0" smtClean="0">
                <a:solidFill>
                  <a:srgbClr val="FFFFFF"/>
                </a:solidFill>
                <a:latin typeface="Open Sans"/>
                <a:cs typeface="Open Sans"/>
              </a:rPr>
              <a:t>“Quote here. Quote here. Quote here. Quote here. Quote here. Quote here.” </a:t>
            </a:r>
            <a:endParaRPr lang="en-US" sz="2700" dirty="0">
              <a:solidFill>
                <a:srgbClr val="FFFFFF"/>
              </a:solidFill>
            </a:endParaRPr>
          </a:p>
        </p:txBody>
      </p:sp>
      <p:sp>
        <p:nvSpPr>
          <p:cNvPr id="10" name="TextBox 9"/>
          <p:cNvSpPr txBox="1"/>
          <p:nvPr userDrawn="1"/>
        </p:nvSpPr>
        <p:spPr>
          <a:xfrm>
            <a:off x="10161327" y="9603085"/>
            <a:ext cx="12405282" cy="646331"/>
          </a:xfrm>
          <a:prstGeom prst="rect">
            <a:avLst/>
          </a:prstGeom>
          <a:noFill/>
        </p:spPr>
        <p:txBody>
          <a:bodyPr wrap="square" rtlCol="0">
            <a:spAutoFit/>
          </a:bodyPr>
          <a:lstStyle/>
          <a:p>
            <a:pPr defTabSz="685800"/>
            <a:r>
              <a:rPr lang="en-US" sz="3600" b="1" dirty="0" smtClean="0">
                <a:solidFill>
                  <a:srgbClr val="FFFFFF"/>
                </a:solidFill>
                <a:latin typeface="Open Sans"/>
                <a:cs typeface="Open Sans"/>
              </a:rPr>
              <a:t>- AUTHOR NAME HERE</a:t>
            </a:r>
            <a:endParaRPr lang="en-US" sz="3600" b="1" dirty="0">
              <a:solidFill>
                <a:srgbClr val="FFFFFF"/>
              </a:solidFill>
              <a:latin typeface="Open Sans"/>
              <a:cs typeface="Open Sans"/>
            </a:endParaRPr>
          </a:p>
        </p:txBody>
      </p:sp>
    </p:spTree>
    <p:extLst>
      <p:ext uri="{BB962C8B-B14F-4D97-AF65-F5344CB8AC3E}">
        <p14:creationId xmlns:p14="http://schemas.microsoft.com/office/powerpoint/2010/main" val="366190365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9" y="1648666"/>
            <a:ext cx="20881517" cy="3278936"/>
          </a:xfrm>
          <a:prstGeom prst="rect">
            <a:avLst/>
          </a:prstGeom>
        </p:spPr>
        <p:txBody>
          <a:bodyPr>
            <a:noAutofit/>
          </a:bodyPr>
          <a:lstStyle>
            <a:lvl1pPr algn="l">
              <a:defRPr sz="10000" b="1">
                <a:solidFill>
                  <a:srgbClr val="595959"/>
                </a:solidFill>
                <a:latin typeface="Montserrat" pitchFamily="2" charset="77"/>
                <a:cs typeface="Open Sans"/>
              </a:defRPr>
            </a:lvl1pPr>
          </a:lstStyle>
          <a:p>
            <a:r>
              <a:rPr lang="en-US" dirty="0"/>
              <a:t>Click to edit Master title style</a:t>
            </a:r>
          </a:p>
        </p:txBody>
      </p:sp>
      <p:sp>
        <p:nvSpPr>
          <p:cNvPr id="3" name="Subtitle 2"/>
          <p:cNvSpPr>
            <a:spLocks noGrp="1"/>
          </p:cNvSpPr>
          <p:nvPr>
            <p:ph type="subTitle" idx="1"/>
          </p:nvPr>
        </p:nvSpPr>
        <p:spPr>
          <a:xfrm>
            <a:off x="1829039" y="5150516"/>
            <a:ext cx="20881517" cy="2227180"/>
          </a:xfrm>
          <a:prstGeom prst="rect">
            <a:avLst/>
          </a:prstGeom>
        </p:spPr>
        <p:txBody>
          <a:bodyPr/>
          <a:lstStyle>
            <a:lvl1pPr marL="0" indent="0" algn="l">
              <a:buNone/>
              <a:defRPr>
                <a:solidFill>
                  <a:schemeClr val="accent3"/>
                </a:solidFill>
                <a:latin typeface="Open Sans"/>
                <a:cs typeface="Open Sans"/>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081150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619" y="1095333"/>
            <a:ext cx="20908148" cy="2300706"/>
          </a:xfrm>
          <a:prstGeom prst="rect">
            <a:avLst/>
          </a:prstGeom>
        </p:spPr>
        <p:txBody>
          <a:bodyPr>
            <a:normAutofit/>
          </a:bodyPr>
          <a:lstStyle>
            <a:lvl1pPr>
              <a:defRPr sz="8400">
                <a:latin typeface="Montserrat" pitchFamily="2" charset="77"/>
                <a:cs typeface="Open Sans"/>
              </a:defRPr>
            </a:lvl1pPr>
          </a:lstStyle>
          <a:p>
            <a:r>
              <a:rPr lang="en-US" dirty="0"/>
              <a:t>Click to edit Master title style</a:t>
            </a:r>
          </a:p>
        </p:txBody>
      </p:sp>
      <p:sp>
        <p:nvSpPr>
          <p:cNvPr id="3" name="Content Placeholder 2"/>
          <p:cNvSpPr>
            <a:spLocks noGrp="1"/>
          </p:cNvSpPr>
          <p:nvPr>
            <p:ph idx="1"/>
          </p:nvPr>
        </p:nvSpPr>
        <p:spPr>
          <a:xfrm>
            <a:off x="1676619" y="3396039"/>
            <a:ext cx="20908152" cy="4129342"/>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1282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76616" y="4034597"/>
            <a:ext cx="20568214" cy="3993146"/>
          </a:xfrm>
          <a:prstGeom prst="rect">
            <a:avLst/>
          </a:prstGeom>
        </p:spPr>
        <p:txBody>
          <a:bodyPr anchor="t">
            <a:noAutofit/>
          </a:bodyPr>
          <a:lstStyle>
            <a:lvl1pPr algn="l">
              <a:defRPr sz="8400" b="1" cap="none"/>
            </a:lvl1pPr>
          </a:lstStyle>
          <a:p>
            <a:r>
              <a:rPr lang="en-US" dirty="0"/>
              <a:t>Click to edit master title style</a:t>
            </a:r>
          </a:p>
        </p:txBody>
      </p:sp>
      <p:sp>
        <p:nvSpPr>
          <p:cNvPr id="3" name="Text Placeholder 2"/>
          <p:cNvSpPr>
            <a:spLocks noGrp="1"/>
          </p:cNvSpPr>
          <p:nvPr>
            <p:ph type="body" idx="1"/>
          </p:nvPr>
        </p:nvSpPr>
        <p:spPr>
          <a:xfrm>
            <a:off x="1676617" y="2038689"/>
            <a:ext cx="20568212" cy="1791370"/>
          </a:xfrm>
          <a:prstGeom prst="rect">
            <a:avLst/>
          </a:prstGeom>
        </p:spPr>
        <p:txBody>
          <a:bodyPr anchor="b">
            <a:normAutofit/>
          </a:bodyPr>
          <a:lstStyle>
            <a:lvl1pPr marL="0" indent="0">
              <a:buNone/>
              <a:defRPr sz="4400">
                <a:solidFill>
                  <a:schemeClr val="accent3"/>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dirty="0"/>
              <a:t>Click to edit Master text styles</a:t>
            </a:r>
          </a:p>
        </p:txBody>
      </p:sp>
      <p:sp>
        <p:nvSpPr>
          <p:cNvPr id="10" name="Content Placeholder 2">
            <a:extLst>
              <a:ext uri="{FF2B5EF4-FFF2-40B4-BE49-F238E27FC236}">
                <a16:creationId xmlns:a16="http://schemas.microsoft.com/office/drawing/2014/main" xmlns="" id="{19E96687-9D90-5949-8BCA-2FD4E4D3B4DD}"/>
              </a:ext>
            </a:extLst>
          </p:cNvPr>
          <p:cNvSpPr>
            <a:spLocks noGrp="1"/>
          </p:cNvSpPr>
          <p:nvPr>
            <p:ph idx="13" hasCustomPrompt="1"/>
          </p:nvPr>
        </p:nvSpPr>
        <p:spPr>
          <a:xfrm>
            <a:off x="1676618" y="957807"/>
            <a:ext cx="5606890" cy="976034"/>
          </a:xfrm>
          <a:prstGeom prst="rect">
            <a:avLst/>
          </a:prstGeom>
        </p:spPr>
        <p:txBody>
          <a:bodyPr>
            <a:normAutofit/>
          </a:bodyPr>
          <a:lstStyle>
            <a:lvl1pPr marL="0" indent="0">
              <a:buNone/>
              <a:defRPr sz="3600" b="1">
                <a:solidFill>
                  <a:srgbClr val="595959"/>
                </a:solidFill>
                <a:latin typeface="Open Sans"/>
                <a:cs typeface="Open Sans"/>
              </a:defRPr>
            </a:lvl1pPr>
          </a:lstStyle>
          <a:p>
            <a:pPr lvl="0"/>
            <a:r>
              <a:rPr lang="en-US" dirty="0"/>
              <a:t>PROGRAMME NAME |</a:t>
            </a:r>
          </a:p>
        </p:txBody>
      </p:sp>
      <p:sp>
        <p:nvSpPr>
          <p:cNvPr id="11" name="Content Placeholder 2">
            <a:extLst>
              <a:ext uri="{FF2B5EF4-FFF2-40B4-BE49-F238E27FC236}">
                <a16:creationId xmlns:a16="http://schemas.microsoft.com/office/drawing/2014/main" xmlns="" id="{063F9977-CFAE-DB41-A3B9-EC77C3B75E37}"/>
              </a:ext>
            </a:extLst>
          </p:cNvPr>
          <p:cNvSpPr>
            <a:spLocks noGrp="1"/>
          </p:cNvSpPr>
          <p:nvPr>
            <p:ph idx="14" hasCustomPrompt="1"/>
          </p:nvPr>
        </p:nvSpPr>
        <p:spPr>
          <a:xfrm>
            <a:off x="6730666" y="957807"/>
            <a:ext cx="5969777" cy="984730"/>
          </a:xfrm>
          <a:prstGeom prst="rect">
            <a:avLst/>
          </a:prstGeom>
        </p:spPr>
        <p:txBody>
          <a:bodyPr>
            <a:normAutofit/>
          </a:bodyPr>
          <a:lstStyle>
            <a:lvl1pPr marL="0" indent="0">
              <a:buNone/>
              <a:defRPr sz="3600" b="1">
                <a:solidFill>
                  <a:schemeClr val="accent6"/>
                </a:solidFill>
                <a:latin typeface="Open Sans"/>
                <a:cs typeface="Open Sans"/>
              </a:defRPr>
            </a:lvl1pPr>
          </a:lstStyle>
          <a:p>
            <a:pPr lvl="0"/>
            <a:r>
              <a:rPr lang="en-US" dirty="0"/>
              <a:t>SECTION TITLE</a:t>
            </a:r>
          </a:p>
        </p:txBody>
      </p:sp>
    </p:spTree>
    <p:extLst>
      <p:ext uri="{BB962C8B-B14F-4D97-AF65-F5344CB8AC3E}">
        <p14:creationId xmlns:p14="http://schemas.microsoft.com/office/powerpoint/2010/main" val="1536391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619" y="1944102"/>
            <a:ext cx="19450470" cy="2286000"/>
          </a:xfrm>
          <a:prstGeom prst="rect">
            <a:avLst/>
          </a:prstGeom>
        </p:spPr>
        <p:txBody>
          <a:bodyPr>
            <a:normAutofit/>
          </a:bodyPr>
          <a:lstStyle>
            <a:lvl1pPr>
              <a:defRPr sz="8400"/>
            </a:lvl1pPr>
          </a:lstStyle>
          <a:p>
            <a:r>
              <a:rPr lang="en-US" dirty="0"/>
              <a:t>Click to edit Master</a:t>
            </a:r>
          </a:p>
        </p:txBody>
      </p:sp>
      <p:sp>
        <p:nvSpPr>
          <p:cNvPr id="3" name="Content Placeholder 2"/>
          <p:cNvSpPr>
            <a:spLocks noGrp="1"/>
          </p:cNvSpPr>
          <p:nvPr>
            <p:ph sz="half" idx="1"/>
          </p:nvPr>
        </p:nvSpPr>
        <p:spPr>
          <a:xfrm>
            <a:off x="1676619" y="4195510"/>
            <a:ext cx="9458501" cy="5646992"/>
          </a:xfrm>
          <a:prstGeom prst="rect">
            <a:avLst/>
          </a:prstGeom>
        </p:spPr>
        <p:txBody>
          <a:bodyPr/>
          <a:lstStyle>
            <a:lvl1pPr>
              <a:defRPr sz="4400"/>
            </a:lvl1pPr>
            <a:lvl2pPr>
              <a:defRPr sz="4000"/>
            </a:lvl2pPr>
            <a:lvl3pPr>
              <a:defRPr sz="3600"/>
            </a:lvl3pPr>
            <a:lvl4pPr>
              <a:defRPr sz="3200"/>
            </a:lvl4pPr>
            <a:lvl5pPr>
              <a:defRPr sz="2800"/>
            </a:lvl5pPr>
            <a:lvl6pPr>
              <a:defRPr sz="3600"/>
            </a:lvl6pPr>
            <a:lvl7pPr>
              <a:defRPr sz="3600"/>
            </a:lvl7pPr>
            <a:lvl8pPr>
              <a:defRPr sz="3600"/>
            </a:lvl8pPr>
            <a:lvl9pPr>
              <a:defRPr sz="3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0"/>
          </p:nvPr>
        </p:nvSpPr>
        <p:spPr>
          <a:xfrm>
            <a:off x="11135121" y="4195515"/>
            <a:ext cx="9991967" cy="5646994"/>
          </a:xfrm>
          <a:prstGeom prst="rect">
            <a:avLst/>
          </a:prstGeom>
        </p:spPr>
        <p:txBody>
          <a:bodyPr/>
          <a:lstStyle>
            <a:lvl1pPr>
              <a:defRPr sz="4400">
                <a:solidFill>
                  <a:srgbClr val="595959"/>
                </a:solidFill>
              </a:defRPr>
            </a:lvl1pPr>
            <a:lvl2pPr>
              <a:defRPr sz="4000">
                <a:solidFill>
                  <a:srgbClr val="595959"/>
                </a:solidFill>
              </a:defRPr>
            </a:lvl2pPr>
            <a:lvl3pPr>
              <a:defRPr sz="3600">
                <a:solidFill>
                  <a:srgbClr val="595959"/>
                </a:solidFill>
              </a:defRPr>
            </a:lvl3pPr>
            <a:lvl4pPr>
              <a:defRPr sz="3200">
                <a:solidFill>
                  <a:srgbClr val="595959"/>
                </a:solidFill>
              </a:defRPr>
            </a:lvl4pPr>
            <a:lvl5pPr>
              <a:defRPr sz="2800">
                <a:solidFill>
                  <a:srgbClr val="595959"/>
                </a:solidFill>
              </a:defRPr>
            </a:lvl5pPr>
            <a:lvl6pPr>
              <a:defRPr sz="3600"/>
            </a:lvl6pPr>
            <a:lvl7pPr>
              <a:defRPr sz="3600"/>
            </a:lvl7pPr>
            <a:lvl8pPr>
              <a:defRPr sz="3600"/>
            </a:lvl8pPr>
            <a:lvl9pPr>
              <a:defRPr sz="3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xmlns="" id="{EE8C9893-AE23-E141-BBC4-CC2A0A197678}"/>
              </a:ext>
            </a:extLst>
          </p:cNvPr>
          <p:cNvSpPr>
            <a:spLocks noGrp="1"/>
          </p:cNvSpPr>
          <p:nvPr>
            <p:ph idx="13" hasCustomPrompt="1"/>
          </p:nvPr>
        </p:nvSpPr>
        <p:spPr>
          <a:xfrm>
            <a:off x="1676618" y="957807"/>
            <a:ext cx="5606890" cy="976034"/>
          </a:xfrm>
          <a:prstGeom prst="rect">
            <a:avLst/>
          </a:prstGeom>
        </p:spPr>
        <p:txBody>
          <a:bodyPr>
            <a:normAutofit/>
          </a:bodyPr>
          <a:lstStyle>
            <a:lvl1pPr marL="0" indent="0">
              <a:buNone/>
              <a:defRPr sz="3600" b="1">
                <a:solidFill>
                  <a:srgbClr val="595959"/>
                </a:solidFill>
                <a:latin typeface="Open Sans"/>
                <a:cs typeface="Open Sans"/>
              </a:defRPr>
            </a:lvl1pPr>
          </a:lstStyle>
          <a:p>
            <a:pPr lvl="0"/>
            <a:r>
              <a:rPr lang="en-US" dirty="0"/>
              <a:t>PROGRAMME NAME |</a:t>
            </a:r>
          </a:p>
        </p:txBody>
      </p:sp>
      <p:sp>
        <p:nvSpPr>
          <p:cNvPr id="12" name="Content Placeholder 2">
            <a:extLst>
              <a:ext uri="{FF2B5EF4-FFF2-40B4-BE49-F238E27FC236}">
                <a16:creationId xmlns:a16="http://schemas.microsoft.com/office/drawing/2014/main" xmlns="" id="{BF6A1957-6352-3C42-9FB9-B297232C4B83}"/>
              </a:ext>
            </a:extLst>
          </p:cNvPr>
          <p:cNvSpPr>
            <a:spLocks noGrp="1"/>
          </p:cNvSpPr>
          <p:nvPr>
            <p:ph idx="14" hasCustomPrompt="1"/>
          </p:nvPr>
        </p:nvSpPr>
        <p:spPr>
          <a:xfrm>
            <a:off x="6730666" y="957807"/>
            <a:ext cx="5969777" cy="984730"/>
          </a:xfrm>
          <a:prstGeom prst="rect">
            <a:avLst/>
          </a:prstGeom>
        </p:spPr>
        <p:txBody>
          <a:bodyPr>
            <a:normAutofit/>
          </a:bodyPr>
          <a:lstStyle>
            <a:lvl1pPr marL="0" indent="0">
              <a:buNone/>
              <a:defRPr sz="3600" b="1">
                <a:solidFill>
                  <a:schemeClr val="accent6"/>
                </a:solidFill>
                <a:latin typeface="Open Sans"/>
                <a:cs typeface="Open Sans"/>
              </a:defRPr>
            </a:lvl1pPr>
          </a:lstStyle>
          <a:p>
            <a:pPr lvl="0"/>
            <a:r>
              <a:rPr lang="en-US" dirty="0"/>
              <a:t>SECTION TITLE</a:t>
            </a:r>
          </a:p>
        </p:txBody>
      </p:sp>
    </p:spTree>
    <p:extLst>
      <p:ext uri="{BB962C8B-B14F-4D97-AF65-F5344CB8AC3E}">
        <p14:creationId xmlns:p14="http://schemas.microsoft.com/office/powerpoint/2010/main" val="4124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6618" y="7459578"/>
            <a:ext cx="13971819" cy="1133476"/>
          </a:xfrm>
          <a:prstGeom prst="rect">
            <a:avLst/>
          </a:prstGeom>
        </p:spPr>
        <p:txBody>
          <a:bodyPr anchor="b"/>
          <a:lstStyle>
            <a:lvl1pPr algn="l">
              <a:defRPr sz="4000" b="1"/>
            </a:lvl1pPr>
          </a:lstStyle>
          <a:p>
            <a:r>
              <a:rPr lang="en-US" dirty="0"/>
              <a:t>Click to edit Master title style</a:t>
            </a:r>
          </a:p>
        </p:txBody>
      </p:sp>
      <p:sp>
        <p:nvSpPr>
          <p:cNvPr id="3" name="Picture Placeholder 2"/>
          <p:cNvSpPr>
            <a:spLocks noGrp="1"/>
          </p:cNvSpPr>
          <p:nvPr>
            <p:ph type="pic" idx="1"/>
          </p:nvPr>
        </p:nvSpPr>
        <p:spPr>
          <a:xfrm>
            <a:off x="1676618" y="1142999"/>
            <a:ext cx="13971819" cy="6316578"/>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dirty="0"/>
          </a:p>
        </p:txBody>
      </p:sp>
      <p:sp>
        <p:nvSpPr>
          <p:cNvPr id="4" name="Text Placeholder 3"/>
          <p:cNvSpPr>
            <a:spLocks noGrp="1"/>
          </p:cNvSpPr>
          <p:nvPr>
            <p:ph type="body" sz="half" idx="2"/>
          </p:nvPr>
        </p:nvSpPr>
        <p:spPr>
          <a:xfrm>
            <a:off x="1676618" y="8593054"/>
            <a:ext cx="13971819" cy="954588"/>
          </a:xfrm>
          <a:prstGeom prst="rect">
            <a:avLst/>
          </a:prstGeo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dirty="0"/>
              <a:t>Click to edit Master text styles</a:t>
            </a:r>
          </a:p>
        </p:txBody>
      </p:sp>
    </p:spTree>
    <p:extLst>
      <p:ext uri="{BB962C8B-B14F-4D97-AF65-F5344CB8AC3E}">
        <p14:creationId xmlns:p14="http://schemas.microsoft.com/office/powerpoint/2010/main" val="3034477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676618" y="2083990"/>
            <a:ext cx="8027445" cy="809976"/>
          </a:xfrm>
        </p:spPr>
        <p:txBody>
          <a:bodyPr anchor="b"/>
          <a:lstStyle>
            <a:lvl1pPr algn="l">
              <a:defRPr sz="4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9881888" y="2083997"/>
            <a:ext cx="11753268" cy="7314010"/>
          </a:xfrm>
        </p:spPr>
        <p:txBody>
          <a:bodyPr/>
          <a:lstStyle>
            <a:lvl1pPr>
              <a:defRPr sz="4000"/>
            </a:lvl1pPr>
            <a:lvl2pPr>
              <a:defRPr sz="3600"/>
            </a:lvl2pPr>
            <a:lvl3pPr>
              <a:defRPr sz="3600"/>
            </a:lvl3pPr>
            <a:lvl4pPr>
              <a:defRPr sz="3200"/>
            </a:lvl4pPr>
            <a:lvl5pPr>
              <a:defRPr sz="2800"/>
            </a:lvl5pPr>
            <a:lvl6pPr>
              <a:defRPr sz="4000"/>
            </a:lvl6pPr>
            <a:lvl7pPr>
              <a:defRPr sz="4000"/>
            </a:lvl7pPr>
            <a:lvl8pPr>
              <a:defRPr sz="4000"/>
            </a:lvl8pPr>
            <a:lvl9pPr>
              <a:defRPr sz="4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1676618" y="3063309"/>
            <a:ext cx="8027445" cy="6334698"/>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dirty="0" err="1"/>
              <a:t>Lorem</a:t>
            </a:r>
            <a:r>
              <a:rPr lang="en-US" dirty="0"/>
              <a:t> </a:t>
            </a:r>
            <a:r>
              <a:rPr lang="en-US" dirty="0" err="1"/>
              <a:t>ipsum</a:t>
            </a:r>
            <a:endParaRPr lang="en-US" dirty="0"/>
          </a:p>
        </p:txBody>
      </p:sp>
      <p:sp>
        <p:nvSpPr>
          <p:cNvPr id="13" name="Content Placeholder 2">
            <a:extLst>
              <a:ext uri="{FF2B5EF4-FFF2-40B4-BE49-F238E27FC236}">
                <a16:creationId xmlns:a16="http://schemas.microsoft.com/office/drawing/2014/main" xmlns="" id="{6711F519-F120-3946-8ABE-5C479D75C441}"/>
              </a:ext>
            </a:extLst>
          </p:cNvPr>
          <p:cNvSpPr>
            <a:spLocks noGrp="1"/>
          </p:cNvSpPr>
          <p:nvPr>
            <p:ph idx="13" hasCustomPrompt="1"/>
          </p:nvPr>
        </p:nvSpPr>
        <p:spPr>
          <a:xfrm>
            <a:off x="1676618" y="957807"/>
            <a:ext cx="5606890" cy="976034"/>
          </a:xfrm>
          <a:prstGeom prst="rect">
            <a:avLst/>
          </a:prstGeom>
        </p:spPr>
        <p:txBody>
          <a:bodyPr>
            <a:normAutofit/>
          </a:bodyPr>
          <a:lstStyle>
            <a:lvl1pPr marL="0" indent="0">
              <a:buNone/>
              <a:defRPr sz="3600" b="1">
                <a:solidFill>
                  <a:srgbClr val="595959"/>
                </a:solidFill>
                <a:latin typeface="Open Sans"/>
                <a:cs typeface="Open Sans"/>
              </a:defRPr>
            </a:lvl1pPr>
          </a:lstStyle>
          <a:p>
            <a:pPr lvl="0"/>
            <a:r>
              <a:rPr lang="en-US" dirty="0"/>
              <a:t>PROGRAMME NAME |</a:t>
            </a:r>
          </a:p>
        </p:txBody>
      </p:sp>
      <p:sp>
        <p:nvSpPr>
          <p:cNvPr id="14" name="Content Placeholder 2">
            <a:extLst>
              <a:ext uri="{FF2B5EF4-FFF2-40B4-BE49-F238E27FC236}">
                <a16:creationId xmlns:a16="http://schemas.microsoft.com/office/drawing/2014/main" xmlns="" id="{C4B40F52-75A3-254B-B7F5-7FDF5BC7158F}"/>
              </a:ext>
            </a:extLst>
          </p:cNvPr>
          <p:cNvSpPr>
            <a:spLocks noGrp="1"/>
          </p:cNvSpPr>
          <p:nvPr>
            <p:ph idx="14" hasCustomPrompt="1"/>
          </p:nvPr>
        </p:nvSpPr>
        <p:spPr>
          <a:xfrm>
            <a:off x="6730666" y="957807"/>
            <a:ext cx="5969777" cy="984730"/>
          </a:xfrm>
          <a:prstGeom prst="rect">
            <a:avLst/>
          </a:prstGeom>
        </p:spPr>
        <p:txBody>
          <a:bodyPr>
            <a:normAutofit/>
          </a:bodyPr>
          <a:lstStyle>
            <a:lvl1pPr marL="0" indent="0">
              <a:buNone/>
              <a:defRPr sz="3600" b="1">
                <a:solidFill>
                  <a:schemeClr val="accent6"/>
                </a:solidFill>
                <a:latin typeface="Open Sans"/>
                <a:cs typeface="Open Sans"/>
              </a:defRPr>
            </a:lvl1pPr>
          </a:lstStyle>
          <a:p>
            <a:pPr lvl="0"/>
            <a:r>
              <a:rPr lang="en-US" dirty="0"/>
              <a:t>SECTION TITLE</a:t>
            </a:r>
          </a:p>
        </p:txBody>
      </p:sp>
    </p:spTree>
    <p:extLst>
      <p:ext uri="{BB962C8B-B14F-4D97-AF65-F5344CB8AC3E}">
        <p14:creationId xmlns:p14="http://schemas.microsoft.com/office/powerpoint/2010/main" val="3447807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_5_Speakers">
    <p:bg>
      <p:bgPr>
        <a:gradFill rotWithShape="1">
          <a:gsLst>
            <a:gs pos="33000">
              <a:schemeClr val="bg1">
                <a:tint val="93000"/>
                <a:satMod val="150000"/>
                <a:shade val="98000"/>
                <a:lumMod val="102000"/>
              </a:schemeClr>
            </a:gs>
            <a:gs pos="92000">
              <a:schemeClr val="tx2">
                <a:lumMod val="20000"/>
                <a:lumOff val="80000"/>
              </a:schemeClr>
            </a:gs>
            <a:gs pos="100000">
              <a:schemeClr val="tx2">
                <a:lumMod val="20000"/>
                <a:lumOff val="80000"/>
              </a:schemeClr>
            </a:gs>
          </a:gsLst>
          <a:lin ang="108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80295" y="1559296"/>
            <a:ext cx="18944656" cy="4775200"/>
          </a:xfrm>
        </p:spPr>
        <p:txBody>
          <a:bodyPr anchor="t">
            <a:normAutofit/>
          </a:bodyPr>
          <a:lstStyle>
            <a:lvl1pPr algn="l">
              <a:defRPr sz="96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4380295" y="511323"/>
            <a:ext cx="18944656" cy="944266"/>
          </a:xfrm>
        </p:spPr>
        <p:txBody>
          <a:bodyPr anchor="b"/>
          <a:lstStyle>
            <a:lvl1pPr marL="0" indent="0" algn="l">
              <a:buNone/>
              <a:defRPr sz="4800">
                <a:latin typeface="Arial" panose="020B0604020202020204" pitchFamily="34" charset="0"/>
                <a:cs typeface="Arial" panose="020B060402020202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10" name="Picture Placeholder 9"/>
          <p:cNvSpPr>
            <a:spLocks noGrp="1"/>
          </p:cNvSpPr>
          <p:nvPr>
            <p:ph type="pic" sz="quarter" idx="10"/>
          </p:nvPr>
        </p:nvSpPr>
        <p:spPr>
          <a:xfrm>
            <a:off x="4544972" y="7007814"/>
            <a:ext cx="3185331" cy="3184916"/>
          </a:xfrm>
          <a:prstGeom prst="ellipse">
            <a:avLst/>
          </a:prstGeom>
          <a:ln w="57150">
            <a:solidFill>
              <a:srgbClr val="462B87"/>
            </a:solidFill>
          </a:ln>
        </p:spPr>
        <p:style>
          <a:lnRef idx="2">
            <a:schemeClr val="accent5"/>
          </a:lnRef>
          <a:fillRef idx="1">
            <a:schemeClr val="lt1"/>
          </a:fillRef>
          <a:effectRef idx="0">
            <a:schemeClr val="accent5"/>
          </a:effectRef>
          <a:fontRef idx="none"/>
        </p:style>
        <p:txBody>
          <a:bodyPr>
            <a:normAutofit/>
          </a:bodyPr>
          <a:lstStyle>
            <a:lvl1pPr marL="0" indent="0" algn="ctr">
              <a:buNone/>
              <a:defRPr sz="4000"/>
            </a:lvl1pPr>
          </a:lstStyle>
          <a:p>
            <a:endParaRPr lang="en-US" dirty="0"/>
          </a:p>
        </p:txBody>
      </p:sp>
      <p:sp>
        <p:nvSpPr>
          <p:cNvPr id="20" name="Text Placeholder 19"/>
          <p:cNvSpPr>
            <a:spLocks noGrp="1"/>
          </p:cNvSpPr>
          <p:nvPr>
            <p:ph type="body" sz="quarter" idx="15" hasCustomPrompt="1"/>
          </p:nvPr>
        </p:nvSpPr>
        <p:spPr>
          <a:xfrm>
            <a:off x="4308599" y="10451542"/>
            <a:ext cx="3658076" cy="983068"/>
          </a:xfrm>
        </p:spPr>
        <p:txBody>
          <a:bodyPr>
            <a:noAutofit/>
          </a:bodyPr>
          <a:lstStyle>
            <a:lvl1pPr marL="0" indent="0" algn="ctr">
              <a:buNone/>
              <a:defRPr sz="2800" b="1"/>
            </a:lvl1pPr>
            <a:lvl2pPr marL="914400" indent="0">
              <a:buNone/>
              <a:defRPr sz="2800"/>
            </a:lvl2pPr>
            <a:lvl3pPr marL="1828800" indent="0">
              <a:buNone/>
              <a:defRPr sz="2800"/>
            </a:lvl3pPr>
            <a:lvl4pPr marL="2743200" indent="0">
              <a:buNone/>
              <a:defRPr sz="2800"/>
            </a:lvl4pPr>
            <a:lvl5pPr marL="3657600" indent="0">
              <a:buNone/>
              <a:defRPr sz="2800"/>
            </a:lvl5pPr>
          </a:lstStyle>
          <a:p>
            <a:pPr lvl="0"/>
            <a:r>
              <a:rPr lang="en-US" dirty="0"/>
              <a:t>Speaker Name</a:t>
            </a:r>
          </a:p>
        </p:txBody>
      </p:sp>
      <p:sp>
        <p:nvSpPr>
          <p:cNvPr id="24" name="Text Placeholder 23"/>
          <p:cNvSpPr>
            <a:spLocks noGrp="1"/>
          </p:cNvSpPr>
          <p:nvPr>
            <p:ph type="body" sz="quarter" idx="16" hasCustomPrompt="1"/>
          </p:nvPr>
        </p:nvSpPr>
        <p:spPr>
          <a:xfrm>
            <a:off x="4308599" y="11462864"/>
            <a:ext cx="3658076" cy="1828800"/>
          </a:xfrm>
        </p:spPr>
        <p:txBody>
          <a:bodyPr>
            <a:noAutofit/>
          </a:bodyPr>
          <a:lstStyle>
            <a:lvl1pPr marL="0" indent="0" algn="ctr">
              <a:spcBef>
                <a:spcPts val="600"/>
              </a:spcBef>
              <a:buNone/>
              <a:defRPr sz="2800"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Affiliation</a:t>
            </a:r>
            <a:br>
              <a:rPr lang="en-US" dirty="0"/>
            </a:br>
            <a:r>
              <a:rPr lang="en-US" dirty="0"/>
              <a:t>Twitter Handle</a:t>
            </a:r>
          </a:p>
        </p:txBody>
      </p:sp>
      <p:sp>
        <p:nvSpPr>
          <p:cNvPr id="25" name="Picture Placeholder 9"/>
          <p:cNvSpPr>
            <a:spLocks noGrp="1"/>
          </p:cNvSpPr>
          <p:nvPr>
            <p:ph type="pic" sz="quarter" idx="17"/>
          </p:nvPr>
        </p:nvSpPr>
        <p:spPr>
          <a:xfrm>
            <a:off x="8413607" y="7007814"/>
            <a:ext cx="3185331" cy="3184916"/>
          </a:xfrm>
          <a:prstGeom prst="ellipse">
            <a:avLst/>
          </a:prstGeom>
          <a:ln w="57150">
            <a:solidFill>
              <a:srgbClr val="462B87"/>
            </a:solidFill>
          </a:ln>
        </p:spPr>
        <p:style>
          <a:lnRef idx="2">
            <a:schemeClr val="accent5"/>
          </a:lnRef>
          <a:fillRef idx="1">
            <a:schemeClr val="lt1"/>
          </a:fillRef>
          <a:effectRef idx="0">
            <a:schemeClr val="accent5"/>
          </a:effectRef>
          <a:fontRef idx="none"/>
        </p:style>
        <p:txBody>
          <a:bodyPr>
            <a:normAutofit/>
          </a:bodyPr>
          <a:lstStyle>
            <a:lvl1pPr marL="0" indent="0" algn="ctr">
              <a:buNone/>
              <a:defRPr sz="4000"/>
            </a:lvl1pPr>
          </a:lstStyle>
          <a:p>
            <a:endParaRPr lang="en-US" dirty="0"/>
          </a:p>
        </p:txBody>
      </p:sp>
      <p:sp>
        <p:nvSpPr>
          <p:cNvPr id="26" name="Text Placeholder 19"/>
          <p:cNvSpPr>
            <a:spLocks noGrp="1"/>
          </p:cNvSpPr>
          <p:nvPr>
            <p:ph type="body" sz="quarter" idx="18" hasCustomPrompt="1"/>
          </p:nvPr>
        </p:nvSpPr>
        <p:spPr>
          <a:xfrm>
            <a:off x="8177235" y="10451542"/>
            <a:ext cx="3658076" cy="983068"/>
          </a:xfrm>
        </p:spPr>
        <p:txBody>
          <a:bodyPr>
            <a:noAutofit/>
          </a:bodyPr>
          <a:lstStyle>
            <a:lvl1pPr marL="0" indent="0" algn="ctr">
              <a:buNone/>
              <a:defRPr sz="2800" b="1"/>
            </a:lvl1pPr>
            <a:lvl2pPr marL="914400" indent="0">
              <a:buNone/>
              <a:defRPr sz="2800"/>
            </a:lvl2pPr>
            <a:lvl3pPr marL="1828800" indent="0">
              <a:buNone/>
              <a:defRPr sz="2800"/>
            </a:lvl3pPr>
            <a:lvl4pPr marL="2743200" indent="0">
              <a:buNone/>
              <a:defRPr sz="2800"/>
            </a:lvl4pPr>
            <a:lvl5pPr marL="3657600" indent="0">
              <a:buNone/>
              <a:defRPr sz="2800"/>
            </a:lvl5pPr>
          </a:lstStyle>
          <a:p>
            <a:pPr lvl="0"/>
            <a:r>
              <a:rPr lang="en-US" dirty="0"/>
              <a:t>Speaker Name</a:t>
            </a:r>
          </a:p>
        </p:txBody>
      </p:sp>
      <p:sp>
        <p:nvSpPr>
          <p:cNvPr id="27" name="Text Placeholder 23"/>
          <p:cNvSpPr>
            <a:spLocks noGrp="1"/>
          </p:cNvSpPr>
          <p:nvPr>
            <p:ph type="body" sz="quarter" idx="19" hasCustomPrompt="1"/>
          </p:nvPr>
        </p:nvSpPr>
        <p:spPr>
          <a:xfrm>
            <a:off x="8177235" y="11462864"/>
            <a:ext cx="3658076" cy="1828800"/>
          </a:xfrm>
        </p:spPr>
        <p:txBody>
          <a:bodyPr>
            <a:noAutofit/>
          </a:bodyPr>
          <a:lstStyle>
            <a:lvl1pPr marL="0" indent="0" algn="ctr">
              <a:spcBef>
                <a:spcPts val="600"/>
              </a:spcBef>
              <a:buNone/>
              <a:defRPr sz="2800"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Affiliation</a:t>
            </a:r>
            <a:br>
              <a:rPr lang="en-US" dirty="0"/>
            </a:br>
            <a:r>
              <a:rPr lang="en-US" dirty="0"/>
              <a:t>Twitter Handle</a:t>
            </a:r>
          </a:p>
        </p:txBody>
      </p:sp>
      <p:sp>
        <p:nvSpPr>
          <p:cNvPr id="28" name="Picture Placeholder 9"/>
          <p:cNvSpPr>
            <a:spLocks noGrp="1"/>
          </p:cNvSpPr>
          <p:nvPr>
            <p:ph type="pic" sz="quarter" idx="20"/>
          </p:nvPr>
        </p:nvSpPr>
        <p:spPr>
          <a:xfrm>
            <a:off x="12300921" y="7007814"/>
            <a:ext cx="3185331" cy="3184916"/>
          </a:xfrm>
          <a:prstGeom prst="ellipse">
            <a:avLst/>
          </a:prstGeom>
          <a:ln w="57150">
            <a:solidFill>
              <a:srgbClr val="462B87"/>
            </a:solidFill>
          </a:ln>
        </p:spPr>
        <p:style>
          <a:lnRef idx="2">
            <a:schemeClr val="accent5"/>
          </a:lnRef>
          <a:fillRef idx="1">
            <a:schemeClr val="lt1"/>
          </a:fillRef>
          <a:effectRef idx="0">
            <a:schemeClr val="accent5"/>
          </a:effectRef>
          <a:fontRef idx="none"/>
        </p:style>
        <p:txBody>
          <a:bodyPr>
            <a:normAutofit/>
          </a:bodyPr>
          <a:lstStyle>
            <a:lvl1pPr marL="0" indent="0" algn="ctr">
              <a:buNone/>
              <a:defRPr sz="4000"/>
            </a:lvl1pPr>
          </a:lstStyle>
          <a:p>
            <a:endParaRPr lang="en-US" dirty="0"/>
          </a:p>
        </p:txBody>
      </p:sp>
      <p:sp>
        <p:nvSpPr>
          <p:cNvPr id="29" name="Text Placeholder 19"/>
          <p:cNvSpPr>
            <a:spLocks noGrp="1"/>
          </p:cNvSpPr>
          <p:nvPr>
            <p:ph type="body" sz="quarter" idx="21" hasCustomPrompt="1"/>
          </p:nvPr>
        </p:nvSpPr>
        <p:spPr>
          <a:xfrm>
            <a:off x="12064549" y="10451542"/>
            <a:ext cx="3658076" cy="983068"/>
          </a:xfrm>
        </p:spPr>
        <p:txBody>
          <a:bodyPr>
            <a:noAutofit/>
          </a:bodyPr>
          <a:lstStyle>
            <a:lvl1pPr marL="0" indent="0" algn="ctr">
              <a:buNone/>
              <a:defRPr sz="2800" b="1"/>
            </a:lvl1pPr>
            <a:lvl2pPr marL="914400" indent="0">
              <a:buNone/>
              <a:defRPr sz="2800"/>
            </a:lvl2pPr>
            <a:lvl3pPr marL="1828800" indent="0">
              <a:buNone/>
              <a:defRPr sz="2800"/>
            </a:lvl3pPr>
            <a:lvl4pPr marL="2743200" indent="0">
              <a:buNone/>
              <a:defRPr sz="2800"/>
            </a:lvl4pPr>
            <a:lvl5pPr marL="3657600" indent="0">
              <a:buNone/>
              <a:defRPr sz="2800"/>
            </a:lvl5pPr>
          </a:lstStyle>
          <a:p>
            <a:pPr lvl="0"/>
            <a:r>
              <a:rPr lang="en-US" dirty="0"/>
              <a:t>Speaker Name</a:t>
            </a:r>
          </a:p>
        </p:txBody>
      </p:sp>
      <p:sp>
        <p:nvSpPr>
          <p:cNvPr id="30" name="Text Placeholder 23"/>
          <p:cNvSpPr>
            <a:spLocks noGrp="1"/>
          </p:cNvSpPr>
          <p:nvPr>
            <p:ph type="body" sz="quarter" idx="22" hasCustomPrompt="1"/>
          </p:nvPr>
        </p:nvSpPr>
        <p:spPr>
          <a:xfrm>
            <a:off x="12064549" y="11462864"/>
            <a:ext cx="3658076" cy="1828800"/>
          </a:xfrm>
        </p:spPr>
        <p:txBody>
          <a:bodyPr>
            <a:noAutofit/>
          </a:bodyPr>
          <a:lstStyle>
            <a:lvl1pPr marL="0" indent="0" algn="ctr">
              <a:spcBef>
                <a:spcPts val="600"/>
              </a:spcBef>
              <a:buNone/>
              <a:defRPr sz="2800"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Affiliation</a:t>
            </a:r>
            <a:br>
              <a:rPr lang="en-US" dirty="0"/>
            </a:br>
            <a:r>
              <a:rPr lang="en-US" dirty="0"/>
              <a:t>Twitter Handle</a:t>
            </a:r>
          </a:p>
        </p:txBody>
      </p:sp>
      <p:sp>
        <p:nvSpPr>
          <p:cNvPr id="31" name="Picture Placeholder 9"/>
          <p:cNvSpPr>
            <a:spLocks noGrp="1"/>
          </p:cNvSpPr>
          <p:nvPr>
            <p:ph type="pic" sz="quarter" idx="23"/>
          </p:nvPr>
        </p:nvSpPr>
        <p:spPr>
          <a:xfrm>
            <a:off x="16172873" y="7007814"/>
            <a:ext cx="3185331" cy="3184916"/>
          </a:xfrm>
          <a:prstGeom prst="ellipse">
            <a:avLst/>
          </a:prstGeom>
          <a:ln w="57150">
            <a:solidFill>
              <a:srgbClr val="462B87"/>
            </a:solidFill>
          </a:ln>
        </p:spPr>
        <p:style>
          <a:lnRef idx="2">
            <a:schemeClr val="accent5"/>
          </a:lnRef>
          <a:fillRef idx="1">
            <a:schemeClr val="lt1"/>
          </a:fillRef>
          <a:effectRef idx="0">
            <a:schemeClr val="accent5"/>
          </a:effectRef>
          <a:fontRef idx="none"/>
        </p:style>
        <p:txBody>
          <a:bodyPr>
            <a:normAutofit/>
          </a:bodyPr>
          <a:lstStyle>
            <a:lvl1pPr marL="0" indent="0" algn="ctr">
              <a:buNone/>
              <a:defRPr sz="4000"/>
            </a:lvl1pPr>
          </a:lstStyle>
          <a:p>
            <a:endParaRPr lang="en-US" dirty="0"/>
          </a:p>
        </p:txBody>
      </p:sp>
      <p:sp>
        <p:nvSpPr>
          <p:cNvPr id="32" name="Text Placeholder 19"/>
          <p:cNvSpPr>
            <a:spLocks noGrp="1"/>
          </p:cNvSpPr>
          <p:nvPr>
            <p:ph type="body" sz="quarter" idx="24" hasCustomPrompt="1"/>
          </p:nvPr>
        </p:nvSpPr>
        <p:spPr>
          <a:xfrm>
            <a:off x="15936501" y="10451543"/>
            <a:ext cx="3658076" cy="1011322"/>
          </a:xfrm>
        </p:spPr>
        <p:txBody>
          <a:bodyPr>
            <a:noAutofit/>
          </a:bodyPr>
          <a:lstStyle>
            <a:lvl1pPr marL="0" indent="0" algn="ctr">
              <a:buNone/>
              <a:defRPr sz="2800" b="1"/>
            </a:lvl1pPr>
            <a:lvl2pPr marL="914400" indent="0">
              <a:buNone/>
              <a:defRPr sz="2800"/>
            </a:lvl2pPr>
            <a:lvl3pPr marL="1828800" indent="0">
              <a:buNone/>
              <a:defRPr sz="2800"/>
            </a:lvl3pPr>
            <a:lvl4pPr marL="2743200" indent="0">
              <a:buNone/>
              <a:defRPr sz="2800"/>
            </a:lvl4pPr>
            <a:lvl5pPr marL="3657600" indent="0">
              <a:buNone/>
              <a:defRPr sz="2800"/>
            </a:lvl5pPr>
          </a:lstStyle>
          <a:p>
            <a:pPr lvl="0"/>
            <a:r>
              <a:rPr lang="en-US" dirty="0"/>
              <a:t>Speaker Name</a:t>
            </a:r>
          </a:p>
        </p:txBody>
      </p:sp>
      <p:sp>
        <p:nvSpPr>
          <p:cNvPr id="33" name="Text Placeholder 23"/>
          <p:cNvSpPr>
            <a:spLocks noGrp="1"/>
          </p:cNvSpPr>
          <p:nvPr>
            <p:ph type="body" sz="quarter" idx="25" hasCustomPrompt="1"/>
          </p:nvPr>
        </p:nvSpPr>
        <p:spPr>
          <a:xfrm>
            <a:off x="15936501" y="11462864"/>
            <a:ext cx="3658076" cy="1828800"/>
          </a:xfrm>
        </p:spPr>
        <p:txBody>
          <a:bodyPr>
            <a:noAutofit/>
          </a:bodyPr>
          <a:lstStyle>
            <a:lvl1pPr marL="0" indent="0" algn="ctr">
              <a:spcBef>
                <a:spcPts val="600"/>
              </a:spcBef>
              <a:buNone/>
              <a:defRPr sz="2800"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Affiliation</a:t>
            </a:r>
            <a:br>
              <a:rPr lang="en-US" dirty="0"/>
            </a:br>
            <a:r>
              <a:rPr lang="en-US" dirty="0"/>
              <a:t>Twitter Handle</a:t>
            </a:r>
          </a:p>
        </p:txBody>
      </p:sp>
      <p:sp>
        <p:nvSpPr>
          <p:cNvPr id="34" name="Picture Placeholder 9"/>
          <p:cNvSpPr>
            <a:spLocks noGrp="1"/>
          </p:cNvSpPr>
          <p:nvPr>
            <p:ph type="pic" sz="quarter" idx="26"/>
          </p:nvPr>
        </p:nvSpPr>
        <p:spPr>
          <a:xfrm>
            <a:off x="20057223" y="7007814"/>
            <a:ext cx="3185331" cy="3184916"/>
          </a:xfrm>
          <a:prstGeom prst="ellipse">
            <a:avLst/>
          </a:prstGeom>
          <a:ln w="57150">
            <a:solidFill>
              <a:srgbClr val="462B87"/>
            </a:solidFill>
          </a:ln>
        </p:spPr>
        <p:style>
          <a:lnRef idx="2">
            <a:schemeClr val="accent5"/>
          </a:lnRef>
          <a:fillRef idx="1">
            <a:schemeClr val="lt1"/>
          </a:fillRef>
          <a:effectRef idx="0">
            <a:schemeClr val="accent5"/>
          </a:effectRef>
          <a:fontRef idx="none"/>
        </p:style>
        <p:txBody>
          <a:bodyPr>
            <a:normAutofit/>
          </a:bodyPr>
          <a:lstStyle>
            <a:lvl1pPr marL="0" indent="0" algn="ctr">
              <a:buNone/>
              <a:defRPr sz="4000"/>
            </a:lvl1pPr>
          </a:lstStyle>
          <a:p>
            <a:endParaRPr lang="en-US" dirty="0"/>
          </a:p>
        </p:txBody>
      </p:sp>
      <p:sp>
        <p:nvSpPr>
          <p:cNvPr id="35" name="Text Placeholder 19"/>
          <p:cNvSpPr>
            <a:spLocks noGrp="1"/>
          </p:cNvSpPr>
          <p:nvPr>
            <p:ph type="body" sz="quarter" idx="27" hasCustomPrompt="1"/>
          </p:nvPr>
        </p:nvSpPr>
        <p:spPr>
          <a:xfrm>
            <a:off x="19820851" y="10451542"/>
            <a:ext cx="3658076" cy="983068"/>
          </a:xfrm>
        </p:spPr>
        <p:txBody>
          <a:bodyPr>
            <a:noAutofit/>
          </a:bodyPr>
          <a:lstStyle>
            <a:lvl1pPr marL="0" indent="0" algn="ctr">
              <a:buNone/>
              <a:defRPr sz="2800" b="1"/>
            </a:lvl1pPr>
            <a:lvl2pPr marL="914400" indent="0">
              <a:buNone/>
              <a:defRPr sz="2800"/>
            </a:lvl2pPr>
            <a:lvl3pPr marL="1828800" indent="0">
              <a:buNone/>
              <a:defRPr sz="2800"/>
            </a:lvl3pPr>
            <a:lvl4pPr marL="2743200" indent="0">
              <a:buNone/>
              <a:defRPr sz="2800"/>
            </a:lvl4pPr>
            <a:lvl5pPr marL="3657600" indent="0">
              <a:buNone/>
              <a:defRPr sz="2800"/>
            </a:lvl5pPr>
          </a:lstStyle>
          <a:p>
            <a:pPr lvl="0"/>
            <a:r>
              <a:rPr lang="en-US" dirty="0"/>
              <a:t>Speaker Name</a:t>
            </a:r>
          </a:p>
        </p:txBody>
      </p:sp>
      <p:sp>
        <p:nvSpPr>
          <p:cNvPr id="36" name="Text Placeholder 23"/>
          <p:cNvSpPr>
            <a:spLocks noGrp="1"/>
          </p:cNvSpPr>
          <p:nvPr>
            <p:ph type="body" sz="quarter" idx="28" hasCustomPrompt="1"/>
          </p:nvPr>
        </p:nvSpPr>
        <p:spPr>
          <a:xfrm>
            <a:off x="19820851" y="11462864"/>
            <a:ext cx="3658076" cy="1828800"/>
          </a:xfrm>
        </p:spPr>
        <p:txBody>
          <a:bodyPr>
            <a:noAutofit/>
          </a:bodyPr>
          <a:lstStyle>
            <a:lvl1pPr marL="0" indent="0" algn="ctr">
              <a:spcBef>
                <a:spcPts val="600"/>
              </a:spcBef>
              <a:buNone/>
              <a:defRPr sz="2800"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Affiliation</a:t>
            </a:r>
            <a:br>
              <a:rPr lang="en-US" dirty="0"/>
            </a:br>
            <a:r>
              <a:rPr lang="en-US" dirty="0"/>
              <a:t>Twitter Handle</a:t>
            </a:r>
          </a:p>
        </p:txBody>
      </p:sp>
      <p:cxnSp>
        <p:nvCxnSpPr>
          <p:cNvPr id="40" name="Straight Connector 39"/>
          <p:cNvCxnSpPr/>
          <p:nvPr userDrawn="1"/>
        </p:nvCxnSpPr>
        <p:spPr>
          <a:xfrm>
            <a:off x="4380295" y="1427332"/>
            <a:ext cx="18944656" cy="0"/>
          </a:xfrm>
          <a:prstGeom prst="line">
            <a:avLst/>
          </a:prstGeom>
        </p:spPr>
        <p:style>
          <a:lnRef idx="1">
            <a:schemeClr val="dk1"/>
          </a:lnRef>
          <a:fillRef idx="0">
            <a:schemeClr val="dk1"/>
          </a:fillRef>
          <a:effectRef idx="0">
            <a:schemeClr val="dk1"/>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73" y="0"/>
            <a:ext cx="4066561" cy="13716000"/>
          </a:xfrm>
          <a:prstGeom prst="rect">
            <a:avLst/>
          </a:prstGeom>
        </p:spPr>
      </p:pic>
    </p:spTree>
    <p:extLst>
      <p:ext uri="{BB962C8B-B14F-4D97-AF65-F5344CB8AC3E}">
        <p14:creationId xmlns:p14="http://schemas.microsoft.com/office/powerpoint/2010/main" val="337743376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292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8" y="3419477"/>
            <a:ext cx="21033938" cy="5705474"/>
          </a:xfrm>
        </p:spPr>
        <p:txBody>
          <a:bodyPr anchor="b"/>
          <a:lstStyle>
            <a:lvl1pPr>
              <a:defRPr sz="12000"/>
            </a:lvl1pPr>
          </a:lstStyle>
          <a:p>
            <a:r>
              <a:rPr lang="en-US" smtClean="0"/>
              <a:t>Click to edit Master title style</a:t>
            </a:r>
            <a:endParaRPr lang="en-US"/>
          </a:p>
        </p:txBody>
      </p:sp>
      <p:sp>
        <p:nvSpPr>
          <p:cNvPr id="3" name="Text Placeholder 2"/>
          <p:cNvSpPr>
            <a:spLocks noGrp="1"/>
          </p:cNvSpPr>
          <p:nvPr>
            <p:ph type="body" idx="1"/>
          </p:nvPr>
        </p:nvSpPr>
        <p:spPr>
          <a:xfrm>
            <a:off x="1663918"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219359" y="12713041"/>
            <a:ext cx="5689701" cy="729358"/>
          </a:xfrm>
          <a:prstGeom prst="rect">
            <a:avLst/>
          </a:prstGeom>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a:xfrm>
            <a:off x="8331962" y="12713041"/>
            <a:ext cx="7721325" cy="729358"/>
          </a:xfrm>
          <a:prstGeom prst="rect">
            <a:avLst/>
          </a:prstGeom>
        </p:spPr>
        <p:txBody>
          <a:bodyPr/>
          <a:lstStyle/>
          <a:p>
            <a:endParaRPr>
              <a:solidFill>
                <a:prstClr val="black"/>
              </a:solidFill>
            </a:endParaRPr>
          </a:p>
        </p:txBody>
      </p:sp>
      <p:sp>
        <p:nvSpPr>
          <p:cNvPr id="6" name="Slide Number Placeholder 5"/>
          <p:cNvSpPr>
            <a:spLocks noGrp="1"/>
          </p:cNvSpPr>
          <p:nvPr>
            <p:ph type="sldNum" sz="quarter" idx="12"/>
          </p:nvPr>
        </p:nvSpPr>
        <p:spPr>
          <a:xfrm>
            <a:off x="17477155" y="12713041"/>
            <a:ext cx="5689701" cy="729358"/>
          </a:xfrm>
          <a:prstGeom prst="rect">
            <a:avLst/>
          </a:prstGeom>
        </p:spPr>
        <p:txBody>
          <a:bodyPr/>
          <a:lstStyle/>
          <a:p>
            <a:fld id="{C02829D0-0F67-4C7A-9A38-4C949D788F66}" type="slidenum">
              <a:rPr/>
              <a:pPr/>
              <a:t>‹#›</a:t>
            </a:fld>
            <a:endParaRPr/>
          </a:p>
        </p:txBody>
      </p:sp>
    </p:spTree>
    <p:extLst>
      <p:ext uri="{BB962C8B-B14F-4D97-AF65-F5344CB8AC3E}">
        <p14:creationId xmlns:p14="http://schemas.microsoft.com/office/powerpoint/2010/main" val="1322780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219359" y="12713041"/>
            <a:ext cx="5689701" cy="729358"/>
          </a:xfrm>
          <a:prstGeom prst="rect">
            <a:avLst/>
          </a:prstGeom>
        </p:spPr>
        <p:txBody>
          <a:bodyPr/>
          <a:lstStyle/>
          <a:p>
            <a:fld id="{AD9637AF-00E8-4E8E-80FD-A4D872D66332}" type="datetime1">
              <a:rPr lang="en-US" smtClean="0"/>
              <a:pPr/>
              <a:t>11/15/2023</a:t>
            </a:fld>
            <a:endParaRPr/>
          </a:p>
        </p:txBody>
      </p:sp>
      <p:sp>
        <p:nvSpPr>
          <p:cNvPr id="4" name="Footer Placeholder 3"/>
          <p:cNvSpPr>
            <a:spLocks noGrp="1"/>
          </p:cNvSpPr>
          <p:nvPr>
            <p:ph type="ftr" sz="quarter" idx="11"/>
          </p:nvPr>
        </p:nvSpPr>
        <p:spPr>
          <a:xfrm>
            <a:off x="8331962" y="12713041"/>
            <a:ext cx="7721325" cy="729358"/>
          </a:xfrm>
          <a:prstGeom prst="rect">
            <a:avLst/>
          </a:prstGeom>
        </p:spPr>
        <p:txBody>
          <a:bodyPr/>
          <a:lstStyle/>
          <a:p>
            <a:endParaRPr>
              <a:solidFill>
                <a:prstClr val="black"/>
              </a:solidFill>
            </a:endParaRPr>
          </a:p>
        </p:txBody>
      </p:sp>
      <p:sp>
        <p:nvSpPr>
          <p:cNvPr id="5" name="Slide Number Placeholder 4"/>
          <p:cNvSpPr>
            <a:spLocks noGrp="1"/>
          </p:cNvSpPr>
          <p:nvPr>
            <p:ph type="sldNum" sz="quarter" idx="12"/>
          </p:nvPr>
        </p:nvSpPr>
        <p:spPr>
          <a:xfrm>
            <a:off x="17477155" y="12713041"/>
            <a:ext cx="5689701" cy="729358"/>
          </a:xfrm>
          <a:prstGeom prst="rect">
            <a:avLst/>
          </a:prstGeom>
        </p:spPr>
        <p:txBody>
          <a:bodyPr/>
          <a:lstStyle/>
          <a:p>
            <a:fld id="{A47755E3-36C9-475D-ABC2-6B09DA46956B}" type="slidenum">
              <a:rPr/>
              <a:pPr/>
              <a:t>‹#›</a:t>
            </a:fld>
            <a:endParaRPr/>
          </a:p>
        </p:txBody>
      </p:sp>
    </p:spTree>
    <p:extLst>
      <p:ext uri="{BB962C8B-B14F-4D97-AF65-F5344CB8AC3E}">
        <p14:creationId xmlns:p14="http://schemas.microsoft.com/office/powerpoint/2010/main" val="1817609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4444" y="10844535"/>
            <a:ext cx="13557498" cy="2871470"/>
          </a:xfrm>
          <a:prstGeom prst="rect">
            <a:avLst/>
          </a:prstGeom>
        </p:spPr>
      </p:pic>
    </p:spTree>
    <p:extLst>
      <p:ext uri="{BB962C8B-B14F-4D97-AF65-F5344CB8AC3E}">
        <p14:creationId xmlns:p14="http://schemas.microsoft.com/office/powerpoint/2010/main" val="3147523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829038" y="4251960"/>
            <a:ext cx="20729099" cy="44627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658076" y="7680960"/>
            <a:ext cx="1707102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11/15/2023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87299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0223" y="-302769"/>
            <a:ext cx="22377884" cy="892552"/>
          </a:xfrm>
        </p:spPr>
        <p:txBody>
          <a:bodyPr lIns="0" tIns="0" rIns="0" bIns="0"/>
          <a:lstStyle>
            <a:lvl1pPr>
              <a:defRPr sz="5800" b="0" i="0">
                <a:solidFill>
                  <a:schemeClr val="bg1"/>
                </a:solidFill>
                <a:latin typeface="Calibri"/>
                <a:cs typeface="Calibri"/>
              </a:defRPr>
            </a:lvl1pPr>
          </a:lstStyle>
          <a:p>
            <a:endParaRPr/>
          </a:p>
        </p:txBody>
      </p:sp>
      <p:sp>
        <p:nvSpPr>
          <p:cNvPr id="3" name="Holder 3"/>
          <p:cNvSpPr>
            <a:spLocks noGrp="1"/>
          </p:cNvSpPr>
          <p:nvPr>
            <p:ph type="body" idx="1"/>
          </p:nvPr>
        </p:nvSpPr>
        <p:spPr>
          <a:xfrm>
            <a:off x="7250076" y="3978583"/>
            <a:ext cx="15929565" cy="553998"/>
          </a:xfrm>
        </p:spPr>
        <p:txBody>
          <a:bodyPr lIns="0" tIns="0" rIns="0" bIns="0"/>
          <a:lstStyle>
            <a:lvl1pPr>
              <a:defRPr sz="36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11/15/2023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61105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00223" y="-302769"/>
            <a:ext cx="22377884" cy="892552"/>
          </a:xfrm>
        </p:spPr>
        <p:txBody>
          <a:bodyPr lIns="0" tIns="0" rIns="0" bIns="0"/>
          <a:lstStyle>
            <a:lvl1pPr>
              <a:defRPr sz="5800" b="0" i="0">
                <a:solidFill>
                  <a:schemeClr val="bg1"/>
                </a:solidFill>
                <a:latin typeface="Calibri"/>
                <a:cs typeface="Calibri"/>
              </a:defRPr>
            </a:lvl1pPr>
          </a:lstStyle>
          <a:p>
            <a:endParaRPr/>
          </a:p>
        </p:txBody>
      </p:sp>
      <p:sp>
        <p:nvSpPr>
          <p:cNvPr id="3" name="Holder 3"/>
          <p:cNvSpPr>
            <a:spLocks noGrp="1"/>
          </p:cNvSpPr>
          <p:nvPr>
            <p:ph sz="half" idx="2"/>
          </p:nvPr>
        </p:nvSpPr>
        <p:spPr>
          <a:xfrm>
            <a:off x="1219359" y="3154680"/>
            <a:ext cx="10608421"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2559395" y="3154680"/>
            <a:ext cx="10608421"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11/15/2023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678600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4387175" cy="13716000"/>
          </a:xfrm>
          <a:prstGeom prst="rect">
            <a:avLst/>
          </a:prstGeom>
        </p:spPr>
      </p:pic>
      <p:pic>
        <p:nvPicPr>
          <p:cNvPr id="17" name="bg object 17"/>
          <p:cNvPicPr/>
          <p:nvPr/>
        </p:nvPicPr>
        <p:blipFill>
          <a:blip r:embed="rId3" cstate="print"/>
          <a:stretch>
            <a:fillRect/>
          </a:stretch>
        </p:blipFill>
        <p:spPr>
          <a:xfrm>
            <a:off x="857614" y="364237"/>
            <a:ext cx="5818371" cy="918970"/>
          </a:xfrm>
          <a:prstGeom prst="rect">
            <a:avLst/>
          </a:prstGeom>
        </p:spPr>
      </p:pic>
      <p:pic>
        <p:nvPicPr>
          <p:cNvPr id="18" name="bg object 18"/>
          <p:cNvPicPr/>
          <p:nvPr/>
        </p:nvPicPr>
        <p:blipFill>
          <a:blip r:embed="rId4" cstate="print"/>
          <a:stretch>
            <a:fillRect/>
          </a:stretch>
        </p:blipFill>
        <p:spPr>
          <a:xfrm>
            <a:off x="599518" y="3982213"/>
            <a:ext cx="15577815" cy="7606206"/>
          </a:xfrm>
          <a:prstGeom prst="rect">
            <a:avLst/>
          </a:prstGeom>
        </p:spPr>
      </p:pic>
      <p:sp>
        <p:nvSpPr>
          <p:cNvPr id="2" name="Holder 2"/>
          <p:cNvSpPr>
            <a:spLocks noGrp="1"/>
          </p:cNvSpPr>
          <p:nvPr>
            <p:ph type="title"/>
          </p:nvPr>
        </p:nvSpPr>
        <p:spPr>
          <a:xfrm>
            <a:off x="400223" y="-302769"/>
            <a:ext cx="22377884" cy="892552"/>
          </a:xfrm>
        </p:spPr>
        <p:txBody>
          <a:bodyPr lIns="0" tIns="0" rIns="0" bIns="0"/>
          <a:lstStyle>
            <a:lvl1pPr>
              <a:defRPr sz="58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11/15/2023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76618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4387175" cy="13716000"/>
          </a:xfrm>
          <a:prstGeom prst="rect">
            <a:avLst/>
          </a:prstGeom>
        </p:spPr>
      </p:pic>
      <p:pic>
        <p:nvPicPr>
          <p:cNvPr id="17" name="bg object 17"/>
          <p:cNvPicPr/>
          <p:nvPr/>
        </p:nvPicPr>
        <p:blipFill>
          <a:blip r:embed="rId3" cstate="print"/>
          <a:stretch>
            <a:fillRect/>
          </a:stretch>
        </p:blipFill>
        <p:spPr>
          <a:xfrm>
            <a:off x="857614" y="364237"/>
            <a:ext cx="5818371" cy="918970"/>
          </a:xfrm>
          <a:prstGeom prst="rect">
            <a:avLst/>
          </a:prstGeom>
        </p:spPr>
      </p:pic>
      <p:sp>
        <p:nvSpPr>
          <p:cNvPr id="18" name="bg object 18"/>
          <p:cNvSpPr/>
          <p:nvPr/>
        </p:nvSpPr>
        <p:spPr>
          <a:xfrm>
            <a:off x="0" y="1583436"/>
            <a:ext cx="24387175" cy="12133580"/>
          </a:xfrm>
          <a:custGeom>
            <a:avLst/>
            <a:gdLst/>
            <a:ahLst/>
            <a:cxnLst/>
            <a:rect l="l" t="t" r="r" b="b"/>
            <a:pathLst>
              <a:path w="9144000" h="6066790">
                <a:moveTo>
                  <a:pt x="9144000" y="0"/>
                </a:moveTo>
                <a:lnTo>
                  <a:pt x="0" y="0"/>
                </a:lnTo>
                <a:lnTo>
                  <a:pt x="0" y="6066282"/>
                </a:lnTo>
                <a:lnTo>
                  <a:pt x="9144000" y="6066282"/>
                </a:lnTo>
                <a:lnTo>
                  <a:pt x="9144000" y="0"/>
                </a:lnTo>
                <a:close/>
              </a:path>
            </a:pathLst>
          </a:custGeom>
          <a:solidFill>
            <a:srgbClr val="FFFFFF"/>
          </a:solidFill>
        </p:spPr>
        <p:txBody>
          <a:bodyPr wrap="square" lIns="0" tIns="0" rIns="0" bIns="0" rtlCol="0"/>
          <a:lstStyle/>
          <a:p>
            <a:pPr defTabSz="1828800"/>
            <a:endParaRPr sz="3600" kern="0" smtClean="0">
              <a:solidFill>
                <a:sysClr val="windowText" lastClr="000000"/>
              </a:solidFill>
            </a:endParaRPr>
          </a:p>
        </p:txBody>
      </p:sp>
      <p:pic>
        <p:nvPicPr>
          <p:cNvPr id="19" name="bg object 19"/>
          <p:cNvPicPr/>
          <p:nvPr/>
        </p:nvPicPr>
        <p:blipFill>
          <a:blip r:embed="rId4" cstate="print"/>
          <a:stretch>
            <a:fillRect/>
          </a:stretch>
        </p:blipFill>
        <p:spPr>
          <a:xfrm>
            <a:off x="0" y="6858001"/>
            <a:ext cx="10499863" cy="6857998"/>
          </a:xfrm>
          <a:prstGeom prst="rect">
            <a:avLst/>
          </a:prstGeom>
        </p:spPr>
      </p:pic>
      <p:pic>
        <p:nvPicPr>
          <p:cNvPr id="20" name="bg object 20"/>
          <p:cNvPicPr/>
          <p:nvPr/>
        </p:nvPicPr>
        <p:blipFill>
          <a:blip r:embed="rId5" cstate="print"/>
          <a:stretch>
            <a:fillRect/>
          </a:stretch>
        </p:blipFill>
        <p:spPr>
          <a:xfrm>
            <a:off x="12256589" y="1583437"/>
            <a:ext cx="12130585" cy="693143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11/15/2023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17047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3168226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726467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8" y="3419477"/>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8"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2151555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9637AF-00E8-4E8E-80FD-A4D872D66332}" type="datetime1">
              <a:rPr lang="en-US"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739136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0854"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80855" y="3362326"/>
            <a:ext cx="1031797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80855" y="5010150"/>
            <a:ext cx="1031797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878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878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9637AF-00E8-4E8E-80FD-A4D872D66332}" type="datetime1">
              <a:rPr lang="en-US" smtClean="0"/>
              <a:pPr/>
              <a:t>11/15/2023</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3542708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419" y="8813805"/>
            <a:ext cx="20729099" cy="2724150"/>
          </a:xfrm>
          <a:prstGeom prst="rect">
            <a:avLst/>
          </a:prstGeom>
        </p:spPr>
        <p:txBody>
          <a:bodyPr anchor="t"/>
          <a:lstStyle>
            <a:lvl1pPr algn="l">
              <a:defRPr sz="6000" b="1" cap="all"/>
            </a:lvl1pPr>
          </a:lstStyle>
          <a:p>
            <a:r>
              <a:rPr lang="en-CA" smtClean="0"/>
              <a:t>Click to edit Master title style</a:t>
            </a:r>
            <a:endParaRPr lang="en-US"/>
          </a:p>
        </p:txBody>
      </p:sp>
      <p:sp>
        <p:nvSpPr>
          <p:cNvPr id="3" name="Text Placeholder 2"/>
          <p:cNvSpPr>
            <a:spLocks noGrp="1"/>
          </p:cNvSpPr>
          <p:nvPr>
            <p:ph type="body" idx="1"/>
          </p:nvPr>
        </p:nvSpPr>
        <p:spPr>
          <a:xfrm>
            <a:off x="1926419" y="5813427"/>
            <a:ext cx="20729099" cy="3000374"/>
          </a:xfrm>
          <a:prstGeom prst="rect">
            <a:avLst/>
          </a:prstGeo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5" name="Footer Placeholder 4"/>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6" name="Slide Number Placeholder 5"/>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12940338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9637AF-00E8-4E8E-80FD-A4D872D66332}" type="datetime1">
              <a:rPr lang="en-US" smtClean="0"/>
              <a:pPr/>
              <a:t>11/15/2023</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2311046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lang="en-US" smtClean="0"/>
              <a:pPr/>
              <a:t>11/15/2023</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2957213498"/>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8785"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2566763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8785"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736430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3455468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6100"/>
            <a:ext cx="5487114" cy="10617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546100"/>
            <a:ext cx="16054890" cy="10617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38496032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660023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831468" y="1985280"/>
            <a:ext cx="22724239" cy="547392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
          <p:cNvSpPr txBox="1">
            <a:spLocks noGrp="1"/>
          </p:cNvSpPr>
          <p:nvPr>
            <p:ph type="body" idx="1"/>
          </p:nvPr>
        </p:nvSpPr>
        <p:spPr>
          <a:xfrm>
            <a:off x="831468" y="7558080"/>
            <a:ext cx="22724239" cy="211392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Tree>
    <p:extLst>
      <p:ext uri="{BB962C8B-B14F-4D97-AF65-F5344CB8AC3E}">
        <p14:creationId xmlns:p14="http://schemas.microsoft.com/office/powerpoint/2010/main" val="2342060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831468" y="1985280"/>
            <a:ext cx="22724239" cy="547392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
          <p:cNvSpPr txBox="1">
            <a:spLocks noGrp="1"/>
          </p:cNvSpPr>
          <p:nvPr>
            <p:ph type="body" idx="1"/>
          </p:nvPr>
        </p:nvSpPr>
        <p:spPr>
          <a:xfrm>
            <a:off x="831468" y="7558080"/>
            <a:ext cx="11088484" cy="211392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19" name="Google Shape;19;p5"/>
          <p:cNvSpPr txBox="1">
            <a:spLocks noGrp="1"/>
          </p:cNvSpPr>
          <p:nvPr>
            <p:ph type="body" idx="2"/>
          </p:nvPr>
        </p:nvSpPr>
        <p:spPr>
          <a:xfrm>
            <a:off x="12475864" y="7558080"/>
            <a:ext cx="11088484" cy="211392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780064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831468" y="1985280"/>
            <a:ext cx="22724239" cy="547392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990058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a:prstGeom prst="rect">
            <a:avLst/>
          </a:prstGeom>
        </p:spPr>
        <p:txBody>
          <a:bodyPr/>
          <a:lstStyle/>
          <a:p>
            <a:r>
              <a:rPr lang="en-CA" smtClean="0"/>
              <a:t>Click to edit Master title style</a:t>
            </a:r>
            <a:endParaRPr lang="en-US"/>
          </a:p>
        </p:txBody>
      </p:sp>
      <p:sp>
        <p:nvSpPr>
          <p:cNvPr id="3" name="Content Placeholder 2"/>
          <p:cNvSpPr>
            <a:spLocks noGrp="1"/>
          </p:cNvSpPr>
          <p:nvPr>
            <p:ph sz="half" idx="1"/>
          </p:nvPr>
        </p:nvSpPr>
        <p:spPr>
          <a:xfrm>
            <a:off x="1219359" y="3200405"/>
            <a:ext cx="10771002" cy="9051926"/>
          </a:xfrm>
          <a:prstGeom prst="rect">
            <a:avLst/>
          </a:prstGeo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12396814" y="3200405"/>
            <a:ext cx="10771002" cy="9051926"/>
          </a:xfrm>
          <a:prstGeom prst="rect">
            <a:avLst/>
          </a:prstGeo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6" name="Footer Placeholder 5"/>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10936536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22"/>
        <p:cNvGrpSpPr/>
        <p:nvPr/>
      </p:nvGrpSpPr>
      <p:grpSpPr>
        <a:xfrm>
          <a:off x="0" y="0"/>
          <a:ext cx="0" cy="0"/>
          <a:chOff x="0" y="0"/>
          <a:chExt cx="0" cy="0"/>
        </a:xfrm>
      </p:grpSpPr>
      <p:sp>
        <p:nvSpPr>
          <p:cNvPr id="23" name="Google Shape;23;p7"/>
          <p:cNvSpPr txBox="1">
            <a:spLocks noGrp="1"/>
          </p:cNvSpPr>
          <p:nvPr>
            <p:ph type="subTitle" idx="1"/>
          </p:nvPr>
        </p:nvSpPr>
        <p:spPr>
          <a:xfrm>
            <a:off x="831468" y="1985280"/>
            <a:ext cx="22724239" cy="253776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8358967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24"/>
        <p:cNvGrpSpPr/>
        <p:nvPr/>
      </p:nvGrpSpPr>
      <p:grpSpPr>
        <a:xfrm>
          <a:off x="0" y="0"/>
          <a:ext cx="0" cy="0"/>
          <a:chOff x="0" y="0"/>
          <a:chExt cx="0" cy="0"/>
        </a:xfrm>
      </p:grpSpPr>
      <p:sp>
        <p:nvSpPr>
          <p:cNvPr id="25" name="Google Shape;25;p8"/>
          <p:cNvSpPr txBox="1">
            <a:spLocks noGrp="1"/>
          </p:cNvSpPr>
          <p:nvPr>
            <p:ph type="title"/>
          </p:nvPr>
        </p:nvSpPr>
        <p:spPr>
          <a:xfrm>
            <a:off x="831468" y="1985280"/>
            <a:ext cx="22724239" cy="547392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body" idx="1"/>
          </p:nvPr>
        </p:nvSpPr>
        <p:spPr>
          <a:xfrm>
            <a:off x="831468" y="7558080"/>
            <a:ext cx="11088484"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27" name="Google Shape;27;p8"/>
          <p:cNvSpPr txBox="1">
            <a:spLocks noGrp="1"/>
          </p:cNvSpPr>
          <p:nvPr>
            <p:ph type="body" idx="2"/>
          </p:nvPr>
        </p:nvSpPr>
        <p:spPr>
          <a:xfrm>
            <a:off x="12475864" y="7558080"/>
            <a:ext cx="11088484" cy="211392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28" name="Google Shape;28;p8"/>
          <p:cNvSpPr txBox="1">
            <a:spLocks noGrp="1"/>
          </p:cNvSpPr>
          <p:nvPr>
            <p:ph type="body" idx="3"/>
          </p:nvPr>
        </p:nvSpPr>
        <p:spPr>
          <a:xfrm>
            <a:off x="831468" y="8663040"/>
            <a:ext cx="11088484"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Tree>
    <p:extLst>
      <p:ext uri="{BB962C8B-B14F-4D97-AF65-F5344CB8AC3E}">
        <p14:creationId xmlns:p14="http://schemas.microsoft.com/office/powerpoint/2010/main" val="37427325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831468" y="1985280"/>
            <a:ext cx="22724239" cy="547392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831468" y="7558080"/>
            <a:ext cx="11088484" cy="211392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32" name="Google Shape;32;p9"/>
          <p:cNvSpPr txBox="1">
            <a:spLocks noGrp="1"/>
          </p:cNvSpPr>
          <p:nvPr>
            <p:ph type="body" idx="2"/>
          </p:nvPr>
        </p:nvSpPr>
        <p:spPr>
          <a:xfrm>
            <a:off x="12475864" y="7558080"/>
            <a:ext cx="11088484"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33" name="Google Shape;33;p9"/>
          <p:cNvSpPr txBox="1">
            <a:spLocks noGrp="1"/>
          </p:cNvSpPr>
          <p:nvPr>
            <p:ph type="body" idx="3"/>
          </p:nvPr>
        </p:nvSpPr>
        <p:spPr>
          <a:xfrm>
            <a:off x="12475864" y="8663040"/>
            <a:ext cx="11088484"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Tree>
    <p:extLst>
      <p:ext uri="{BB962C8B-B14F-4D97-AF65-F5344CB8AC3E}">
        <p14:creationId xmlns:p14="http://schemas.microsoft.com/office/powerpoint/2010/main" val="7194648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31468" y="1985280"/>
            <a:ext cx="22724239" cy="547392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
          <p:cNvSpPr txBox="1">
            <a:spLocks noGrp="1"/>
          </p:cNvSpPr>
          <p:nvPr>
            <p:ph type="body" idx="1"/>
          </p:nvPr>
        </p:nvSpPr>
        <p:spPr>
          <a:xfrm>
            <a:off x="831468" y="7558080"/>
            <a:ext cx="11088484"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37" name="Google Shape;37;p10"/>
          <p:cNvSpPr txBox="1">
            <a:spLocks noGrp="1"/>
          </p:cNvSpPr>
          <p:nvPr>
            <p:ph type="body" idx="2"/>
          </p:nvPr>
        </p:nvSpPr>
        <p:spPr>
          <a:xfrm>
            <a:off x="12475864" y="7558080"/>
            <a:ext cx="11088484"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38" name="Google Shape;38;p10"/>
          <p:cNvSpPr txBox="1">
            <a:spLocks noGrp="1"/>
          </p:cNvSpPr>
          <p:nvPr>
            <p:ph type="body" idx="3"/>
          </p:nvPr>
        </p:nvSpPr>
        <p:spPr>
          <a:xfrm>
            <a:off x="831468" y="8663040"/>
            <a:ext cx="22724239"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Tree>
    <p:extLst>
      <p:ext uri="{BB962C8B-B14F-4D97-AF65-F5344CB8AC3E}">
        <p14:creationId xmlns:p14="http://schemas.microsoft.com/office/powerpoint/2010/main" val="41150845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39"/>
        <p:cNvGrpSpPr/>
        <p:nvPr/>
      </p:nvGrpSpPr>
      <p:grpSpPr>
        <a:xfrm>
          <a:off x="0" y="0"/>
          <a:ext cx="0" cy="0"/>
          <a:chOff x="0" y="0"/>
          <a:chExt cx="0" cy="0"/>
        </a:xfrm>
      </p:grpSpPr>
      <p:sp>
        <p:nvSpPr>
          <p:cNvPr id="40" name="Google Shape;40;p11"/>
          <p:cNvSpPr txBox="1">
            <a:spLocks noGrp="1"/>
          </p:cNvSpPr>
          <p:nvPr>
            <p:ph type="title"/>
          </p:nvPr>
        </p:nvSpPr>
        <p:spPr>
          <a:xfrm>
            <a:off x="831468" y="1985280"/>
            <a:ext cx="22724239" cy="547392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1"/>
          <p:cNvSpPr txBox="1">
            <a:spLocks noGrp="1"/>
          </p:cNvSpPr>
          <p:nvPr>
            <p:ph type="body" idx="1"/>
          </p:nvPr>
        </p:nvSpPr>
        <p:spPr>
          <a:xfrm>
            <a:off x="831468" y="7558080"/>
            <a:ext cx="22724239"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42" name="Google Shape;42;p11"/>
          <p:cNvSpPr txBox="1">
            <a:spLocks noGrp="1"/>
          </p:cNvSpPr>
          <p:nvPr>
            <p:ph type="body" idx="2"/>
          </p:nvPr>
        </p:nvSpPr>
        <p:spPr>
          <a:xfrm>
            <a:off x="831468" y="8663040"/>
            <a:ext cx="22724239"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Tree>
    <p:extLst>
      <p:ext uri="{BB962C8B-B14F-4D97-AF65-F5344CB8AC3E}">
        <p14:creationId xmlns:p14="http://schemas.microsoft.com/office/powerpoint/2010/main" val="799929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831468" y="1985280"/>
            <a:ext cx="22724239" cy="547392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2"/>
          <p:cNvSpPr txBox="1">
            <a:spLocks noGrp="1"/>
          </p:cNvSpPr>
          <p:nvPr>
            <p:ph type="body" idx="1"/>
          </p:nvPr>
        </p:nvSpPr>
        <p:spPr>
          <a:xfrm>
            <a:off x="831468" y="7558080"/>
            <a:ext cx="11088484"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46" name="Google Shape;46;p12"/>
          <p:cNvSpPr txBox="1">
            <a:spLocks noGrp="1"/>
          </p:cNvSpPr>
          <p:nvPr>
            <p:ph type="body" idx="2"/>
          </p:nvPr>
        </p:nvSpPr>
        <p:spPr>
          <a:xfrm>
            <a:off x="12475864" y="7558080"/>
            <a:ext cx="11088484"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47" name="Google Shape;47;p12"/>
          <p:cNvSpPr txBox="1">
            <a:spLocks noGrp="1"/>
          </p:cNvSpPr>
          <p:nvPr>
            <p:ph type="body" idx="3"/>
          </p:nvPr>
        </p:nvSpPr>
        <p:spPr>
          <a:xfrm>
            <a:off x="831468" y="8663040"/>
            <a:ext cx="11088484"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48" name="Google Shape;48;p12"/>
          <p:cNvSpPr txBox="1">
            <a:spLocks noGrp="1"/>
          </p:cNvSpPr>
          <p:nvPr>
            <p:ph type="body" idx="4"/>
          </p:nvPr>
        </p:nvSpPr>
        <p:spPr>
          <a:xfrm>
            <a:off x="12475864" y="8663040"/>
            <a:ext cx="11088484"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Tree>
    <p:extLst>
      <p:ext uri="{BB962C8B-B14F-4D97-AF65-F5344CB8AC3E}">
        <p14:creationId xmlns:p14="http://schemas.microsoft.com/office/powerpoint/2010/main" val="1872603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831468" y="1985280"/>
            <a:ext cx="22724239" cy="5473920"/>
          </a:xfrm>
          <a:prstGeom prst="rect">
            <a:avLst/>
          </a:prstGeom>
          <a:noFill/>
          <a:ln>
            <a:noFill/>
          </a:ln>
        </p:spPr>
        <p:txBody>
          <a:bodyPr spcFirstLastPara="1" wrap="square" lIns="0" tIns="0" rIns="0" bIns="0" anchor="ctr" anchorCtr="1">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3"/>
          <p:cNvSpPr txBox="1">
            <a:spLocks noGrp="1"/>
          </p:cNvSpPr>
          <p:nvPr>
            <p:ph type="body" idx="1"/>
          </p:nvPr>
        </p:nvSpPr>
        <p:spPr>
          <a:xfrm>
            <a:off x="831468" y="7558080"/>
            <a:ext cx="7316153"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52" name="Google Shape;52;p13"/>
          <p:cNvSpPr txBox="1">
            <a:spLocks noGrp="1"/>
          </p:cNvSpPr>
          <p:nvPr>
            <p:ph type="body" idx="2"/>
          </p:nvPr>
        </p:nvSpPr>
        <p:spPr>
          <a:xfrm>
            <a:off x="8514388" y="7558080"/>
            <a:ext cx="7316153"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53" name="Google Shape;53;p13"/>
          <p:cNvSpPr txBox="1">
            <a:spLocks noGrp="1"/>
          </p:cNvSpPr>
          <p:nvPr>
            <p:ph type="body" idx="3"/>
          </p:nvPr>
        </p:nvSpPr>
        <p:spPr>
          <a:xfrm>
            <a:off x="16197309" y="7558080"/>
            <a:ext cx="7316153"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54" name="Google Shape;54;p13"/>
          <p:cNvSpPr txBox="1">
            <a:spLocks noGrp="1"/>
          </p:cNvSpPr>
          <p:nvPr>
            <p:ph type="body" idx="4"/>
          </p:nvPr>
        </p:nvSpPr>
        <p:spPr>
          <a:xfrm>
            <a:off x="831468" y="8663040"/>
            <a:ext cx="7316153"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55" name="Google Shape;55;p13"/>
          <p:cNvSpPr txBox="1">
            <a:spLocks noGrp="1"/>
          </p:cNvSpPr>
          <p:nvPr>
            <p:ph type="body" idx="5"/>
          </p:nvPr>
        </p:nvSpPr>
        <p:spPr>
          <a:xfrm>
            <a:off x="8514388" y="8663040"/>
            <a:ext cx="7316153"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
        <p:nvSpPr>
          <p:cNvPr id="56" name="Google Shape;56;p13"/>
          <p:cNvSpPr txBox="1">
            <a:spLocks noGrp="1"/>
          </p:cNvSpPr>
          <p:nvPr>
            <p:ph type="body" idx="6"/>
          </p:nvPr>
        </p:nvSpPr>
        <p:spPr>
          <a:xfrm>
            <a:off x="16197309" y="8663040"/>
            <a:ext cx="7316153" cy="1008000"/>
          </a:xfrm>
          <a:prstGeom prst="rect">
            <a:avLst/>
          </a:prstGeom>
          <a:noFill/>
          <a:ln>
            <a:noFill/>
          </a:ln>
        </p:spPr>
        <p:txBody>
          <a:bodyPr spcFirstLastPara="1" wrap="square" lIns="0" tIns="0" rIns="0" bIns="0" anchor="t" anchorCtr="0">
            <a:noAutofit/>
          </a:bodyPr>
          <a:lstStyle>
            <a:lvl1pPr marL="914400" lvl="0" indent="-457200" algn="l">
              <a:spcBef>
                <a:spcPts val="0"/>
              </a:spcBef>
              <a:spcAft>
                <a:spcPts val="0"/>
              </a:spcAft>
              <a:buSzPts val="1400"/>
              <a:buNone/>
              <a:defRPr/>
            </a:lvl1pPr>
            <a:lvl2pPr marL="1828800" lvl="1" indent="-457200" algn="l">
              <a:spcBef>
                <a:spcPts val="0"/>
              </a:spcBef>
              <a:spcAft>
                <a:spcPts val="0"/>
              </a:spcAft>
              <a:buSzPts val="1400"/>
              <a:buNone/>
              <a:defRPr/>
            </a:lvl2pPr>
            <a:lvl3pPr marL="2743200" lvl="2" indent="-457200" algn="l">
              <a:spcBef>
                <a:spcPts val="0"/>
              </a:spcBef>
              <a:spcAft>
                <a:spcPts val="0"/>
              </a:spcAft>
              <a:buSzPts val="1400"/>
              <a:buNone/>
              <a:defRPr/>
            </a:lvl3pPr>
            <a:lvl4pPr marL="3657600" lvl="3" indent="-457200" algn="l">
              <a:spcBef>
                <a:spcPts val="0"/>
              </a:spcBef>
              <a:spcAft>
                <a:spcPts val="0"/>
              </a:spcAft>
              <a:buSzPts val="1400"/>
              <a:buNone/>
              <a:defRPr/>
            </a:lvl4pPr>
            <a:lvl5pPr marL="4572000" lvl="4" indent="-457200" algn="l">
              <a:spcBef>
                <a:spcPts val="0"/>
              </a:spcBef>
              <a:spcAft>
                <a:spcPts val="0"/>
              </a:spcAft>
              <a:buSzPts val="1400"/>
              <a:buNone/>
              <a:defRPr/>
            </a:lvl5pPr>
            <a:lvl6pPr marL="5486400" lvl="5" indent="-457200" algn="l">
              <a:spcBef>
                <a:spcPts val="0"/>
              </a:spcBef>
              <a:spcAft>
                <a:spcPts val="0"/>
              </a:spcAft>
              <a:buSzPts val="1400"/>
              <a:buNone/>
              <a:defRPr/>
            </a:lvl6pPr>
            <a:lvl7pPr marL="6400800" lvl="6" indent="-457200" algn="l">
              <a:spcBef>
                <a:spcPts val="0"/>
              </a:spcBef>
              <a:spcAft>
                <a:spcPts val="0"/>
              </a:spcAft>
              <a:buSzPts val="1400"/>
              <a:buNone/>
              <a:defRPr/>
            </a:lvl7pPr>
            <a:lvl8pPr marL="7315200" lvl="7" indent="-457200" algn="l">
              <a:spcBef>
                <a:spcPts val="0"/>
              </a:spcBef>
              <a:spcAft>
                <a:spcPts val="0"/>
              </a:spcAft>
              <a:buSzPts val="1400"/>
              <a:buNone/>
              <a:defRPr/>
            </a:lvl8pPr>
            <a:lvl9pPr marL="8229600" lvl="8" indent="-457200" algn="l">
              <a:spcBef>
                <a:spcPts val="0"/>
              </a:spcBef>
              <a:spcAft>
                <a:spcPts val="0"/>
              </a:spcAft>
              <a:buSzPts val="1400"/>
              <a:buNone/>
              <a:defRPr/>
            </a:lvl9pPr>
          </a:lstStyle>
          <a:p>
            <a:endParaRPr/>
          </a:p>
        </p:txBody>
      </p:sp>
    </p:spTree>
    <p:extLst>
      <p:ext uri="{BB962C8B-B14F-4D97-AF65-F5344CB8AC3E}">
        <p14:creationId xmlns:p14="http://schemas.microsoft.com/office/powerpoint/2010/main" val="17594848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7737487" cy="13716000"/>
          </a:xfrm>
        </p:spPr>
        <p:txBody>
          <a:bodyPr>
            <a:normAutofit/>
          </a:bodyPr>
          <a:lstStyle>
            <a:lvl1pPr>
              <a:defRPr sz="2100"/>
            </a:lvl1pPr>
          </a:lstStyle>
          <a:p>
            <a:r>
              <a:rPr lang="en-US" smtClean="0"/>
              <a:t>Click icon to add picture</a:t>
            </a:r>
            <a:endParaRPr lang="en-US"/>
          </a:p>
        </p:txBody>
      </p:sp>
    </p:spTree>
    <p:extLst>
      <p:ext uri="{BB962C8B-B14F-4D97-AF65-F5344CB8AC3E}">
        <p14:creationId xmlns:p14="http://schemas.microsoft.com/office/powerpoint/2010/main" val="200552392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648171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954154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a:prstGeom prst="rect">
            <a:avLst/>
          </a:prstGeo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1219359" y="3070226"/>
            <a:ext cx="10775238" cy="1279524"/>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CA" smtClean="0"/>
              <a:t>Click to edit Master text styles</a:t>
            </a:r>
          </a:p>
        </p:txBody>
      </p:sp>
      <p:sp>
        <p:nvSpPr>
          <p:cNvPr id="4" name="Content Placeholder 3"/>
          <p:cNvSpPr>
            <a:spLocks noGrp="1"/>
          </p:cNvSpPr>
          <p:nvPr>
            <p:ph sz="half" idx="2"/>
          </p:nvPr>
        </p:nvSpPr>
        <p:spPr>
          <a:xfrm>
            <a:off x="1219359" y="4349750"/>
            <a:ext cx="10775238" cy="7902576"/>
          </a:xfrm>
          <a:prstGeom prst="rect">
            <a:avLst/>
          </a:prstGeo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12388350" y="3070226"/>
            <a:ext cx="10779470" cy="1279524"/>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CA" smtClean="0"/>
              <a:t>Click to edit Master text styles</a:t>
            </a:r>
          </a:p>
        </p:txBody>
      </p:sp>
      <p:sp>
        <p:nvSpPr>
          <p:cNvPr id="6" name="Content Placeholder 5"/>
          <p:cNvSpPr>
            <a:spLocks noGrp="1"/>
          </p:cNvSpPr>
          <p:nvPr>
            <p:ph sz="quarter" idx="4"/>
          </p:nvPr>
        </p:nvSpPr>
        <p:spPr>
          <a:xfrm>
            <a:off x="12388350" y="4349750"/>
            <a:ext cx="10779470" cy="7902576"/>
          </a:xfrm>
          <a:prstGeom prst="rect">
            <a:avLst/>
          </a:prstGeo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8" name="Footer Placeholder 7"/>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9" name="Slide Number Placeholder 8"/>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12907056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8" y="3419477"/>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8"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8238301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9637AF-00E8-4E8E-80FD-A4D872D66332}" type="datetime1">
              <a:rPr lang="en-US"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1722940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0854"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80855" y="3362326"/>
            <a:ext cx="1031797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80855" y="5010150"/>
            <a:ext cx="1031797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878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878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9637AF-00E8-4E8E-80FD-A4D872D66332}" type="datetime1">
              <a:rPr lang="en-US" smtClean="0"/>
              <a:pPr/>
              <a:t>11/15/2023</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411237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9637AF-00E8-4E8E-80FD-A4D872D66332}" type="datetime1">
              <a:rPr lang="en-US" smtClean="0"/>
              <a:pPr/>
              <a:t>11/15/2023</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4304163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lang="en-US" smtClean="0"/>
              <a:pPr/>
              <a:t>11/15/2023</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1873172139"/>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8785"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24181041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8785"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34704743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42931943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6100"/>
            <a:ext cx="5487114" cy="10617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546100"/>
            <a:ext cx="16054890" cy="10617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36286853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40883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359" y="549276"/>
            <a:ext cx="21948458" cy="2286000"/>
          </a:xfrm>
          <a:prstGeom prst="rect">
            <a:avLst/>
          </a:prstGeom>
        </p:spPr>
        <p:txBody>
          <a:bodyPr/>
          <a:lstStyle/>
          <a:p>
            <a:r>
              <a:rPr lang="en-CA" smtClean="0"/>
              <a:t>Click to edit Master title style</a:t>
            </a:r>
            <a:endParaRPr lang="en-US"/>
          </a:p>
        </p:txBody>
      </p:sp>
      <p:sp>
        <p:nvSpPr>
          <p:cNvPr id="3" name="Date Placeholder 2"/>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4" name="Footer Placeholder 3"/>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5" name="Slide Number Placeholder 4"/>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31043510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20679674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8" y="3419477"/>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8"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27012394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9637AF-00E8-4E8E-80FD-A4D872D66332}" type="datetime1">
              <a:rPr lang="en-US"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28289248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0854"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80855" y="3362326"/>
            <a:ext cx="1031797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80855" y="5010150"/>
            <a:ext cx="1031797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878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878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9637AF-00E8-4E8E-80FD-A4D872D66332}" type="datetime1">
              <a:rPr lang="en-US" smtClean="0"/>
              <a:pPr/>
              <a:t>11/15/2023</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22039567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9637AF-00E8-4E8E-80FD-A4D872D66332}" type="datetime1">
              <a:rPr lang="en-US" smtClean="0"/>
              <a:pPr/>
              <a:t>11/15/2023</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39048826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lang="en-US" smtClean="0"/>
              <a:pPr/>
              <a:t>11/15/2023</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497000967"/>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8785"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28428505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8785"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12917333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18656255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6100"/>
            <a:ext cx="5487114" cy="10617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546100"/>
            <a:ext cx="16054890" cy="10617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2416893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3" name="Footer Placeholder 2"/>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4" name="Slide Number Placeholder 3"/>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32490657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18771596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15328821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8" y="3419477"/>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8"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14828882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21396081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0854"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80855" y="3362326"/>
            <a:ext cx="1031797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80855" y="5010150"/>
            <a:ext cx="1031797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878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878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9637AF-00E8-4E8E-80FD-A4D872D66332}" type="datetime1">
              <a:rPr smtClean="0"/>
              <a:pPr/>
              <a:t>11/15/2023</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31991812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9637AF-00E8-4E8E-80FD-A4D872D66332}" type="datetime1">
              <a:rPr smtClean="0"/>
              <a:pPr/>
              <a:t>11/15/2023</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41718798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smtClean="0"/>
              <a:pPr/>
              <a:t>11/15/2023</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3476591238"/>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8785"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16709908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8785"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38571649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1294638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363" y="546100"/>
            <a:ext cx="8023213" cy="2324100"/>
          </a:xfrm>
          <a:prstGeom prst="rect">
            <a:avLst/>
          </a:prstGeom>
        </p:spPr>
        <p:txBody>
          <a:bodyPr anchor="b"/>
          <a:lstStyle>
            <a:lvl1pPr algn="l">
              <a:defRPr sz="3000" b="1"/>
            </a:lvl1pPr>
          </a:lstStyle>
          <a:p>
            <a:r>
              <a:rPr lang="en-CA" smtClean="0"/>
              <a:t>Click to edit Master title style</a:t>
            </a:r>
            <a:endParaRPr lang="en-US"/>
          </a:p>
        </p:txBody>
      </p:sp>
      <p:sp>
        <p:nvSpPr>
          <p:cNvPr id="3" name="Content Placeholder 2"/>
          <p:cNvSpPr>
            <a:spLocks noGrp="1"/>
          </p:cNvSpPr>
          <p:nvPr>
            <p:ph idx="1"/>
          </p:nvPr>
        </p:nvSpPr>
        <p:spPr>
          <a:xfrm>
            <a:off x="9534708" y="546105"/>
            <a:ext cx="13633108" cy="11706226"/>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1219363" y="2870205"/>
            <a:ext cx="8023213" cy="9382126"/>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CA" smtClean="0"/>
              <a:t>Click to edit Master text styles</a:t>
            </a:r>
          </a:p>
        </p:txBody>
      </p:sp>
      <p:sp>
        <p:nvSpPr>
          <p:cNvPr id="5" name="Date Placeholder 4"/>
          <p:cNvSpPr>
            <a:spLocks noGrp="1"/>
          </p:cNvSpPr>
          <p:nvPr>
            <p:ph type="dt" sz="half" idx="10"/>
          </p:nvPr>
        </p:nvSpPr>
        <p:spPr>
          <a:xfrm>
            <a:off x="1219359" y="12712705"/>
            <a:ext cx="5690341" cy="730250"/>
          </a:xfrm>
          <a:prstGeom prst="rect">
            <a:avLst/>
          </a:prstGeom>
        </p:spPr>
        <p:txBody>
          <a:bodyPr/>
          <a:lstStyle/>
          <a:p>
            <a:pPr defTabSz="685800"/>
            <a:endParaRPr lang="en-US">
              <a:solidFill>
                <a:prstClr val="black"/>
              </a:solidFill>
            </a:endParaRPr>
          </a:p>
        </p:txBody>
      </p:sp>
      <p:sp>
        <p:nvSpPr>
          <p:cNvPr id="6" name="Footer Placeholder 5"/>
          <p:cNvSpPr>
            <a:spLocks noGrp="1"/>
          </p:cNvSpPr>
          <p:nvPr>
            <p:ph type="ftr" sz="quarter" idx="11"/>
          </p:nvPr>
        </p:nvSpPr>
        <p:spPr>
          <a:xfrm>
            <a:off x="8332285" y="12712705"/>
            <a:ext cx="7722605" cy="730250"/>
          </a:xfrm>
          <a:prstGeom prst="rect">
            <a:avLst/>
          </a:prstGeom>
        </p:spPr>
        <p:txBody>
          <a:bodyPr/>
          <a:lstStyle/>
          <a:p>
            <a:pPr defTabSz="685800"/>
            <a:r>
              <a:rPr lang="en-US" smtClean="0">
                <a:solidFill>
                  <a:prstClr val="black"/>
                </a:solidFill>
              </a:rPr>
              <a:t>www.eifl.net</a:t>
            </a:r>
            <a:endParaRPr lang="en-US">
              <a:solidFill>
                <a:prstClr val="black"/>
              </a:solidFill>
            </a:endParaRPr>
          </a:p>
        </p:txBody>
      </p:sp>
      <p:sp>
        <p:nvSpPr>
          <p:cNvPr id="7" name="Slide Number Placeholder 6"/>
          <p:cNvSpPr>
            <a:spLocks noGrp="1"/>
          </p:cNvSpPr>
          <p:nvPr>
            <p:ph type="sldNum" sz="quarter" idx="12"/>
          </p:nvPr>
        </p:nvSpPr>
        <p:spPr>
          <a:xfrm>
            <a:off x="17477475" y="12712705"/>
            <a:ext cx="5690341" cy="730250"/>
          </a:xfrm>
          <a:prstGeom prst="rect">
            <a:avLst/>
          </a:prstGeom>
        </p:spPr>
        <p:txBody>
          <a:bodyPr/>
          <a:lstStyle/>
          <a:p>
            <a:pPr defTabSz="685800"/>
            <a:fld id="{4B81FC85-EDEF-5E4A-BACB-E2E10F38733B}" type="slidenum">
              <a:rPr lang="en-US" smtClean="0">
                <a:solidFill>
                  <a:prstClr val="black"/>
                </a:solidFill>
              </a:rPr>
              <a:pPr defTabSz="685800"/>
              <a:t>‹#›</a:t>
            </a:fld>
            <a:endParaRPr lang="en-US">
              <a:solidFill>
                <a:prstClr val="black"/>
              </a:solidFill>
            </a:endParaRPr>
          </a:p>
        </p:txBody>
      </p:sp>
    </p:spTree>
    <p:extLst>
      <p:ext uri="{BB962C8B-B14F-4D97-AF65-F5344CB8AC3E}">
        <p14:creationId xmlns:p14="http://schemas.microsoft.com/office/powerpoint/2010/main" val="9890384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80702" y="546100"/>
            <a:ext cx="5487114" cy="10617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359" y="546100"/>
            <a:ext cx="16054890" cy="10617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29475600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38596148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12952494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8" y="3419477"/>
            <a:ext cx="21033938"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918"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637AF-00E8-4E8E-80FD-A4D872D66332}" type="datetime1">
              <a:rPr smtClean="0"/>
              <a:pPr/>
              <a:t>11/15/2023</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8700520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359"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6814" y="3209927"/>
            <a:ext cx="10771002" cy="7953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16016720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0854" y="730251"/>
            <a:ext cx="21033938" cy="2651126"/>
          </a:xfrm>
        </p:spPr>
        <p:txBody>
          <a:bodyPr/>
          <a:lstStyle/>
          <a:p>
            <a:r>
              <a:rPr lang="en-US"/>
              <a:t>Click to edit Master title style</a:t>
            </a:r>
          </a:p>
        </p:txBody>
      </p:sp>
      <p:sp>
        <p:nvSpPr>
          <p:cNvPr id="3" name="Text Placeholder 2"/>
          <p:cNvSpPr>
            <a:spLocks noGrp="1"/>
          </p:cNvSpPr>
          <p:nvPr>
            <p:ph type="body" idx="1"/>
          </p:nvPr>
        </p:nvSpPr>
        <p:spPr>
          <a:xfrm>
            <a:off x="1680855" y="3362326"/>
            <a:ext cx="1031797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80855" y="5010150"/>
            <a:ext cx="1031797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6007" y="3362326"/>
            <a:ext cx="10368785"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878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9637AF-00E8-4E8E-80FD-A4D872D66332}" type="datetime1">
              <a:rPr smtClean="0"/>
              <a:pPr/>
              <a:t>11/15/2023</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41683877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9637AF-00E8-4E8E-80FD-A4D872D66332}" type="datetime1">
              <a:rPr smtClean="0"/>
              <a:pPr/>
              <a:t>11/15/2023</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18330361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smtClean="0"/>
              <a:pPr/>
              <a:t>11/15/2023</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3046240616"/>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8785"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29636963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855" y="914400"/>
            <a:ext cx="7866557"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8785"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80855" y="4114800"/>
            <a:ext cx="7866557"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smtClean="0"/>
              <a:pPr/>
              <a:t>11/15/2023</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2839900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theme" Target="../theme/theme12.xml"/><Relationship Id="rId5" Type="http://schemas.openxmlformats.org/officeDocument/2006/relationships/slideLayout" Target="../slideLayouts/slideLayout107.xml"/><Relationship Id="rId4"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4.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5.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6.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7.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image" Target="../media/image1.png"/><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19" Type="http://schemas.openxmlformats.org/officeDocument/2006/relationships/theme" Target="../theme/theme18.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19"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4.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3.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2.xml"/><Relationship Id="rId7" Type="http://schemas.openxmlformats.org/officeDocument/2006/relationships/image" Target="../media/image6.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4.xml"/><Relationship Id="rId5" Type="http://schemas.openxmlformats.org/officeDocument/2006/relationships/slideLayout" Target="../slideLayouts/slideLayout34.xml"/><Relationship Id="rId10" Type="http://schemas.openxmlformats.org/officeDocument/2006/relationships/image" Target="../media/image9.png"/><Relationship Id="rId4" Type="http://schemas.openxmlformats.org/officeDocument/2006/relationships/slideLayout" Target="../slideLayouts/slideLayout33.xml"/><Relationship Id="rId9"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uk-UA"/>
              <a:t>Зразок заголовка</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Tree>
    <p:extLst>
      <p:ext uri="{BB962C8B-B14F-4D97-AF65-F5344CB8AC3E}">
        <p14:creationId xmlns:p14="http://schemas.microsoft.com/office/powerpoint/2010/main" val="178463952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1828800" rtl="0" eaLnBrk="1" latinLnBrk="0" hangingPunct="1">
        <a:lnSpc>
          <a:spcPct val="90000"/>
        </a:lnSpc>
        <a:spcBef>
          <a:spcPct val="0"/>
        </a:spcBef>
        <a:buNone/>
        <a:defRPr sz="6600" b="0" i="0" kern="1200">
          <a:solidFill>
            <a:schemeClr val="tx1"/>
          </a:solidFill>
          <a:latin typeface="Montserrat Light" charset="0"/>
          <a:ea typeface="Montserrat Light" charset="0"/>
          <a:cs typeface="Montserrat Light" charset="0"/>
        </a:defRPr>
      </a:lvl1pPr>
    </p:titleStyle>
    <p:bodyStyle>
      <a:lvl1pPr marL="0" indent="0" algn="l" defTabSz="1828800" rtl="0" eaLnBrk="1" latinLnBrk="0" hangingPunct="1">
        <a:lnSpc>
          <a:spcPct val="90000"/>
        </a:lnSpc>
        <a:spcBef>
          <a:spcPts val="2000"/>
        </a:spcBef>
        <a:buFont typeface="Arial" panose="020B0604020202020204" pitchFamily="34" charset="0"/>
        <a:buNone/>
        <a:defRPr sz="4400" b="0" i="0" kern="1200">
          <a:solidFill>
            <a:schemeClr val="tx1"/>
          </a:solidFill>
          <a:latin typeface="Montserrat Light" charset="0"/>
          <a:ea typeface="Montserrat Light" charset="0"/>
          <a:cs typeface="Montserrat Light" charset="0"/>
        </a:defRPr>
      </a:lvl1pPr>
      <a:lvl2pPr marL="914400" indent="0" algn="l" defTabSz="1828800" rtl="0" eaLnBrk="1" latinLnBrk="0" hangingPunct="1">
        <a:lnSpc>
          <a:spcPct val="90000"/>
        </a:lnSpc>
        <a:spcBef>
          <a:spcPts val="1000"/>
        </a:spcBef>
        <a:buFont typeface="Arial" panose="020B0604020202020204" pitchFamily="34" charset="0"/>
        <a:buNone/>
        <a:defRPr sz="3600" b="0" i="0" kern="1200">
          <a:solidFill>
            <a:schemeClr val="tx1"/>
          </a:solidFill>
          <a:latin typeface="Montserrat Light" charset="0"/>
          <a:ea typeface="Montserrat Light" charset="0"/>
          <a:cs typeface="Montserrat Light" charset="0"/>
        </a:defRPr>
      </a:lvl2pPr>
      <a:lvl3pPr marL="1828800" indent="0" algn="l" defTabSz="1828800" rtl="0" eaLnBrk="1" latinLnBrk="0" hangingPunct="1">
        <a:lnSpc>
          <a:spcPct val="90000"/>
        </a:lnSpc>
        <a:spcBef>
          <a:spcPts val="1000"/>
        </a:spcBef>
        <a:buFont typeface="Arial" panose="020B0604020202020204" pitchFamily="34" charset="0"/>
        <a:buNone/>
        <a:defRPr sz="2800" b="0" i="0" kern="1200">
          <a:solidFill>
            <a:schemeClr val="tx1"/>
          </a:solidFill>
          <a:latin typeface="Montserrat Light" charset="0"/>
          <a:ea typeface="Montserrat Light" charset="0"/>
          <a:cs typeface="Montserrat Light" charset="0"/>
        </a:defRPr>
      </a:lvl3pPr>
      <a:lvl4pPr marL="2743200" indent="0" algn="l" defTabSz="1828800" rtl="0" eaLnBrk="1" latinLnBrk="0" hangingPunct="1">
        <a:lnSpc>
          <a:spcPct val="90000"/>
        </a:lnSpc>
        <a:spcBef>
          <a:spcPts val="1000"/>
        </a:spcBef>
        <a:buFont typeface="Arial" panose="020B0604020202020204" pitchFamily="34" charset="0"/>
        <a:buNone/>
        <a:defRPr sz="2400" b="0" i="0" kern="1200">
          <a:solidFill>
            <a:schemeClr val="tx1"/>
          </a:solidFill>
          <a:latin typeface="Montserrat Light" charset="0"/>
          <a:ea typeface="Montserrat Light" charset="0"/>
          <a:cs typeface="Montserrat Light" charset="0"/>
        </a:defRPr>
      </a:lvl4pPr>
      <a:lvl5pPr marL="3657600" indent="0" algn="l" defTabSz="1828800" rtl="0" eaLnBrk="1" latinLnBrk="0" hangingPunct="1">
        <a:lnSpc>
          <a:spcPct val="90000"/>
        </a:lnSpc>
        <a:spcBef>
          <a:spcPts val="1000"/>
        </a:spcBef>
        <a:buFont typeface="Arial" panose="020B0604020202020204" pitchFamily="34" charset="0"/>
        <a:buNone/>
        <a:defRPr sz="2400" b="0" i="0" kern="1200">
          <a:solidFill>
            <a:schemeClr val="tx1"/>
          </a:solidFill>
          <a:latin typeface="Montserrat Light" charset="0"/>
          <a:ea typeface="Montserrat Light" charset="0"/>
          <a:cs typeface="Montserrat Light"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1219359" y="12713041"/>
            <a:ext cx="5689701" cy="729358"/>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AD9637AF-00E8-4E8E-80FD-A4D872D66332}" type="datetime1">
              <a:rPr lang="en-US" smtClean="0"/>
              <a:pPr defTabSz="1828800"/>
              <a:t>11/15/2023</a:t>
            </a:fld>
            <a:endParaRPr lang="en-US"/>
          </a:p>
        </p:txBody>
      </p:sp>
      <p:sp>
        <p:nvSpPr>
          <p:cNvPr id="3" name="Footer Placeholder 2"/>
          <p:cNvSpPr txBox="1">
            <a:spLocks noGrp="1"/>
          </p:cNvSpPr>
          <p:nvPr>
            <p:ph type="ftr" sz="quarter" idx="3"/>
          </p:nvPr>
        </p:nvSpPr>
        <p:spPr>
          <a:xfrm>
            <a:off x="8331962" y="12713041"/>
            <a:ext cx="7721325" cy="729358"/>
          </a:xfrm>
          <a:prstGeom prst="rect">
            <a:avLst/>
          </a:prstGeom>
          <a:noFill/>
          <a:ln>
            <a:noFill/>
          </a:ln>
        </p:spPr>
        <p:txBody>
          <a:bodyPr wrap="square" lIns="91440" tIns="45720" rIns="91440" bIns="45720" anchor="ctr" anchorCtr="0">
            <a:noAutofit/>
          </a:bodyPr>
          <a:lstStyle>
            <a:lvl1pPr lvl="0" rtl="0" hangingPunct="0">
              <a:buNone/>
              <a:tabLst/>
              <a:defRPr lang="en-US" sz="4800" kern="1200">
                <a:latin typeface="Liberation Serif" pitchFamily="18"/>
                <a:ea typeface="DejaVu Sans" pitchFamily="2"/>
                <a:cs typeface="DejaVu Sans" pitchFamily="2"/>
              </a:defRPr>
            </a:lvl1pPr>
          </a:lstStyle>
          <a:p>
            <a:pPr defTabSz="1828800"/>
            <a:endParaRPr lang="en-US">
              <a:solidFill>
                <a:prstClr val="black"/>
              </a:solidFill>
            </a:endParaRPr>
          </a:p>
        </p:txBody>
      </p:sp>
      <p:sp>
        <p:nvSpPr>
          <p:cNvPr id="4" name="Slide Number Placeholder 3"/>
          <p:cNvSpPr txBox="1">
            <a:spLocks noGrp="1"/>
          </p:cNvSpPr>
          <p:nvPr>
            <p:ph type="sldNum" sz="quarter" idx="4"/>
          </p:nvPr>
        </p:nvSpPr>
        <p:spPr>
          <a:xfrm>
            <a:off x="17477155" y="12713041"/>
            <a:ext cx="5689701" cy="729358"/>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731B422D-1A51-4381-8674-25EA4EE7E223}" type="slidenum">
              <a:rPr lang="en-US" smtClean="0"/>
              <a:pPr defTabSz="1828800"/>
              <a:t>‹#›</a:t>
            </a:fld>
            <a:endParaRPr lang="en-US"/>
          </a:p>
        </p:txBody>
      </p:sp>
      <p:sp>
        <p:nvSpPr>
          <p:cNvPr id="5" name="Title Placeholder 4"/>
          <p:cNvSpPr txBox="1">
            <a:spLocks noGrp="1"/>
          </p:cNvSpPr>
          <p:nvPr>
            <p:ph type="title"/>
          </p:nvPr>
        </p:nvSpPr>
        <p:spPr>
          <a:xfrm>
            <a:off x="1219359" y="547200"/>
            <a:ext cx="21947497" cy="22896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1219359" y="3209041"/>
            <a:ext cx="21947497" cy="7954558"/>
          </a:xfrm>
          <a:prstGeom prst="rect">
            <a:avLst/>
          </a:prstGeom>
          <a:noFill/>
          <a:ln>
            <a:noFill/>
          </a:ln>
        </p:spPr>
        <p:txBody>
          <a:bodyPr vert="horz"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1412489"/>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l" rtl="0" hangingPunct="1">
        <a:lnSpc>
          <a:spcPct val="100000"/>
        </a:lnSpc>
        <a:tabLst/>
        <a:defRPr lang="en-US" sz="360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2834"/>
        </a:spcAft>
        <a:tabLst/>
        <a:defRPr lang="en-US" sz="6400" b="0" i="0" u="none" strike="noStrike" kern="1200" cap="none" spc="0">
          <a:ln>
            <a:noFill/>
          </a:ln>
          <a:solidFill>
            <a:srgbClr val="000000"/>
          </a:solidFill>
          <a:latin typeface="Calibri"/>
          <a:ea typeface="Microsoft YaHei" pitchFamily="2"/>
          <a:cs typeface="Mangal" pitchFamily="2"/>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Date Placeholder 3"/>
          <p:cNvSpPr>
            <a:spLocks noChangeArrowheads="1"/>
          </p:cNvSpPr>
          <p:nvPr/>
        </p:nvSpPr>
        <p:spPr bwMode="auto">
          <a:xfrm>
            <a:off x="5080661" y="12801601"/>
            <a:ext cx="5690341"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p>
            <a:pPr defTabSz="1828800" fontAlgn="base">
              <a:spcBef>
                <a:spcPct val="0"/>
              </a:spcBef>
              <a:spcAft>
                <a:spcPct val="0"/>
              </a:spcAft>
            </a:pPr>
            <a:endParaRPr lang="en-US" altLang="en-US" sz="2400" smtClean="0">
              <a:solidFill>
                <a:srgbClr val="898989"/>
              </a:solidFill>
            </a:endParaRPr>
          </a:p>
        </p:txBody>
      </p:sp>
      <p:sp>
        <p:nvSpPr>
          <p:cNvPr id="1027" name="Footer Placeholder 3"/>
          <p:cNvSpPr>
            <a:spLocks noGrp="1" noChangeArrowheads="1"/>
          </p:cNvSpPr>
          <p:nvPr>
            <p:ph type="ftr" sz="quarter" idx="3"/>
          </p:nvPr>
        </p:nvSpPr>
        <p:spPr bwMode="auto">
          <a:xfrm>
            <a:off x="0" y="12801600"/>
            <a:ext cx="243871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vert="horz" wrap="square" lIns="180000" tIns="0" rIns="180000" bIns="0" numCol="1" anchor="ctr" anchorCtr="0" compatLnSpc="1">
            <a:prstTxWarp prst="textNoShape">
              <a:avLst/>
            </a:prstTxWarp>
          </a:bodyPr>
          <a:lstStyle>
            <a:lvl1pPr>
              <a:spcAft>
                <a:spcPts val="1200"/>
              </a:spcAft>
              <a:defRPr sz="1600">
                <a:solidFill>
                  <a:srgbClr val="2A2A2A"/>
                </a:solidFill>
              </a:defRPr>
            </a:lvl1pPr>
          </a:lstStyle>
          <a:p>
            <a:pPr defTabSz="1828800" fontAlgn="base">
              <a:spcBef>
                <a:spcPct val="0"/>
              </a:spcBef>
            </a:pPr>
            <a:endParaRPr lang="en-US" altLang="en-US" smtClean="0"/>
          </a:p>
        </p:txBody>
      </p:sp>
      <p:cxnSp>
        <p:nvCxnSpPr>
          <p:cNvPr id="1028" name="Straight Connector 8"/>
          <p:cNvCxnSpPr>
            <a:cxnSpLocks noChangeShapeType="1"/>
          </p:cNvCxnSpPr>
          <p:nvPr/>
        </p:nvCxnSpPr>
        <p:spPr bwMode="auto">
          <a:xfrm>
            <a:off x="0" y="12801600"/>
            <a:ext cx="24387175" cy="0"/>
          </a:xfrm>
          <a:prstGeom prst="line">
            <a:avLst/>
          </a:prstGeom>
          <a:noFill/>
          <a:ln w="6350" algn="ctr">
            <a:solidFill>
              <a:srgbClr val="CFD5E4"/>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39385297"/>
      </p:ext>
    </p:extLst>
  </p:cSld>
  <p:clrMap bg1="lt1" tx1="dk1" bg2="lt2" tx2="dk2" accent1="accent1" accent2="accent2" accent3="accent3" accent4="accent4" accent5="accent5" accent6="accent6" hlink="hlink" folHlink="folHlink"/>
  <p:sldLayoutIdLst>
    <p:sldLayoutId id="2147484114" r:id="rId1"/>
  </p:sldLayoutIdLst>
  <p:txStyles>
    <p:titleStyle>
      <a:lvl1pPr algn="l" rtl="0" eaLnBrk="0" fontAlgn="base" hangingPunct="0">
        <a:spcBef>
          <a:spcPct val="0"/>
        </a:spcBef>
        <a:spcAft>
          <a:spcPct val="0"/>
        </a:spcAft>
        <a:defRPr sz="3200" b="1" kern="1200">
          <a:solidFill>
            <a:schemeClr val="tx1"/>
          </a:solidFill>
          <a:latin typeface="Arial" panose="020B0604020202020204" pitchFamily="34" charset="0"/>
          <a:ea typeface="+mj-ea"/>
          <a:cs typeface="+mj-cs"/>
        </a:defRPr>
      </a:lvl1pPr>
      <a:lvl2pPr algn="l" rtl="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2pPr>
      <a:lvl3pPr algn="l" rtl="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3pPr>
      <a:lvl4pPr algn="l" rtl="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4pPr>
      <a:lvl5pPr algn="l" rtl="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5pPr>
      <a:lvl6pPr marL="914400" algn="l" rtl="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6pPr>
      <a:lvl7pPr marL="1828800" algn="l" rtl="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7pPr>
      <a:lvl8pPr marL="2743200" algn="l" rtl="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8pPr>
      <a:lvl9pPr marL="3657600" algn="l" rtl="0" eaLnBrk="0" fontAlgn="base" hangingPunct="0">
        <a:spcBef>
          <a:spcPct val="0"/>
        </a:spcBef>
        <a:spcAft>
          <a:spcPct val="0"/>
        </a:spcAft>
        <a:defRPr sz="3200" b="1">
          <a:solidFill>
            <a:schemeClr val="tx1"/>
          </a:solidFill>
          <a:latin typeface="Arial" panose="020B0604020202020204" pitchFamily="34" charset="0"/>
          <a:ea typeface="ＭＳ Ｐゴシック" panose="020B0600070205080204" pitchFamily="34" charset="-128"/>
        </a:defRPr>
      </a:lvl9pPr>
    </p:titleStyle>
    <p:bodyStyle>
      <a:lvl1pPr marL="685800" indent="-6858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1485900" indent="-5715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2286000" indent="-4572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3200400" indent="-4572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4114800" indent="-457200" algn="l"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13"/>
          <p:cNvSpPr/>
          <p:nvPr userDrawn="1"/>
        </p:nvSpPr>
        <p:spPr>
          <a:xfrm>
            <a:off x="0" y="3"/>
            <a:ext cx="24387175" cy="368090"/>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US" sz="3600">
              <a:solidFill>
                <a:prstClr val="white"/>
              </a:solidFill>
            </a:endParaRPr>
          </a:p>
        </p:txBody>
      </p:sp>
      <p:sp>
        <p:nvSpPr>
          <p:cNvPr id="10" name="Rectangle 14"/>
          <p:cNvSpPr/>
          <p:nvPr userDrawn="1"/>
        </p:nvSpPr>
        <p:spPr>
          <a:xfrm>
            <a:off x="3" y="3"/>
            <a:ext cx="5154164" cy="368090"/>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US" sz="3600">
              <a:solidFill>
                <a:prstClr val="white"/>
              </a:solidFill>
            </a:endParaRPr>
          </a:p>
        </p:txBody>
      </p:sp>
      <p:sp>
        <p:nvSpPr>
          <p:cNvPr id="11" name="Rectangle 15"/>
          <p:cNvSpPr/>
          <p:nvPr userDrawn="1"/>
        </p:nvSpPr>
        <p:spPr>
          <a:xfrm>
            <a:off x="9757586" y="-1"/>
            <a:ext cx="14629593" cy="368094"/>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US" sz="3600">
              <a:solidFill>
                <a:prstClr val="white"/>
              </a:solidFill>
            </a:endParaRPr>
          </a:p>
        </p:txBody>
      </p:sp>
      <p:sp>
        <p:nvSpPr>
          <p:cNvPr id="12" name="Title Placeholder 1"/>
          <p:cNvSpPr>
            <a:spLocks noGrp="1"/>
          </p:cNvSpPr>
          <p:nvPr>
            <p:ph type="title"/>
          </p:nvPr>
        </p:nvSpPr>
        <p:spPr>
          <a:xfrm>
            <a:off x="1219359" y="907088"/>
            <a:ext cx="21948458" cy="26416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5" name="Tijdelijke aanduiding voor tekst 2"/>
          <p:cNvSpPr>
            <a:spLocks noGrp="1"/>
          </p:cNvSpPr>
          <p:nvPr>
            <p:ph type="body" idx="1"/>
          </p:nvPr>
        </p:nvSpPr>
        <p:spPr bwMode="auto">
          <a:xfrm>
            <a:off x="1219359" y="3877734"/>
            <a:ext cx="21948458" cy="88349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124305301"/>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Lst>
  <p:timing>
    <p:tnLst>
      <p:par>
        <p:cTn id="1" dur="indefinite" restart="never" nodeType="tmRoot"/>
      </p:par>
    </p:tnLst>
  </p:timing>
  <p:txStyles>
    <p:titleStyle>
      <a:lvl1pPr algn="l" defTabSz="914378" rtl="0" fontAlgn="base">
        <a:spcBef>
          <a:spcPct val="0"/>
        </a:spcBef>
        <a:spcAft>
          <a:spcPct val="0"/>
        </a:spcAft>
        <a:defRPr sz="6800" b="0" i="0" kern="1200">
          <a:solidFill>
            <a:srgbClr val="ED7C00"/>
          </a:solidFill>
          <a:latin typeface="Trebuchet MS"/>
          <a:ea typeface="+mj-ea"/>
          <a:cs typeface="Trebuchet MS"/>
        </a:defRPr>
      </a:lvl1pPr>
      <a:lvl2pPr algn="l" defTabSz="914378" rtl="0" fontAlgn="base">
        <a:spcBef>
          <a:spcPct val="0"/>
        </a:spcBef>
        <a:spcAft>
          <a:spcPct val="0"/>
        </a:spcAft>
        <a:defRPr sz="6400" b="1">
          <a:solidFill>
            <a:srgbClr val="00A6D6"/>
          </a:solidFill>
          <a:latin typeface="Calibri" pitchFamily="34" charset="0"/>
        </a:defRPr>
      </a:lvl2pPr>
      <a:lvl3pPr algn="l" defTabSz="914378" rtl="0" fontAlgn="base">
        <a:spcBef>
          <a:spcPct val="0"/>
        </a:spcBef>
        <a:spcAft>
          <a:spcPct val="0"/>
        </a:spcAft>
        <a:defRPr sz="6400" b="1">
          <a:solidFill>
            <a:srgbClr val="00A6D6"/>
          </a:solidFill>
          <a:latin typeface="Calibri" pitchFamily="34" charset="0"/>
        </a:defRPr>
      </a:lvl3pPr>
      <a:lvl4pPr algn="l" defTabSz="914378" rtl="0" fontAlgn="base">
        <a:spcBef>
          <a:spcPct val="0"/>
        </a:spcBef>
        <a:spcAft>
          <a:spcPct val="0"/>
        </a:spcAft>
        <a:defRPr sz="6400" b="1">
          <a:solidFill>
            <a:srgbClr val="00A6D6"/>
          </a:solidFill>
          <a:latin typeface="Calibri" pitchFamily="34" charset="0"/>
        </a:defRPr>
      </a:lvl4pPr>
      <a:lvl5pPr algn="l" defTabSz="914378" rtl="0" fontAlgn="base">
        <a:spcBef>
          <a:spcPct val="0"/>
        </a:spcBef>
        <a:spcAft>
          <a:spcPct val="0"/>
        </a:spcAft>
        <a:defRPr sz="6400" b="1">
          <a:solidFill>
            <a:srgbClr val="00A6D6"/>
          </a:solidFill>
          <a:latin typeface="Calibri" pitchFamily="34" charset="0"/>
        </a:defRPr>
      </a:lvl5pPr>
      <a:lvl6pPr marL="914378" algn="l" defTabSz="914378" rtl="0" fontAlgn="base">
        <a:spcBef>
          <a:spcPct val="0"/>
        </a:spcBef>
        <a:spcAft>
          <a:spcPct val="0"/>
        </a:spcAft>
        <a:defRPr sz="6400" b="1">
          <a:solidFill>
            <a:srgbClr val="00A6D6"/>
          </a:solidFill>
          <a:latin typeface="Calibri" pitchFamily="34" charset="0"/>
        </a:defRPr>
      </a:lvl6pPr>
      <a:lvl7pPr marL="1828756" algn="l" defTabSz="914378" rtl="0" fontAlgn="base">
        <a:spcBef>
          <a:spcPct val="0"/>
        </a:spcBef>
        <a:spcAft>
          <a:spcPct val="0"/>
        </a:spcAft>
        <a:defRPr sz="6400" b="1">
          <a:solidFill>
            <a:srgbClr val="00A6D6"/>
          </a:solidFill>
          <a:latin typeface="Calibri" pitchFamily="34" charset="0"/>
        </a:defRPr>
      </a:lvl7pPr>
      <a:lvl8pPr marL="2743132" algn="l" defTabSz="914378" rtl="0" fontAlgn="base">
        <a:spcBef>
          <a:spcPct val="0"/>
        </a:spcBef>
        <a:spcAft>
          <a:spcPct val="0"/>
        </a:spcAft>
        <a:defRPr sz="6400" b="1">
          <a:solidFill>
            <a:srgbClr val="00A6D6"/>
          </a:solidFill>
          <a:latin typeface="Calibri" pitchFamily="34" charset="0"/>
        </a:defRPr>
      </a:lvl8pPr>
      <a:lvl9pPr marL="3657508" algn="l" defTabSz="914378" rtl="0" fontAlgn="base">
        <a:spcBef>
          <a:spcPct val="0"/>
        </a:spcBef>
        <a:spcAft>
          <a:spcPct val="0"/>
        </a:spcAft>
        <a:defRPr sz="6400" b="1">
          <a:solidFill>
            <a:srgbClr val="00A6D6"/>
          </a:solidFill>
          <a:latin typeface="Calibri" pitchFamily="34" charset="0"/>
        </a:defRPr>
      </a:lvl9pPr>
    </p:titleStyle>
    <p:bodyStyle>
      <a:lvl1pPr indent="-685784" algn="l" defTabSz="914378" rtl="0" fontAlgn="base">
        <a:spcBef>
          <a:spcPct val="20000"/>
        </a:spcBef>
        <a:spcAft>
          <a:spcPct val="0"/>
        </a:spcAft>
        <a:buFont typeface="Arial" charset="0"/>
        <a:defRPr sz="4800" kern="1200">
          <a:solidFill>
            <a:srgbClr val="808080"/>
          </a:solidFill>
          <a:latin typeface="Trebuchet MS"/>
          <a:ea typeface="+mn-ea"/>
          <a:cs typeface="Trebuchet MS"/>
        </a:defRPr>
      </a:lvl1pPr>
      <a:lvl2pPr marL="1485862" indent="-571486" algn="l" defTabSz="914378" rtl="0" fontAlgn="base">
        <a:spcBef>
          <a:spcPct val="20000"/>
        </a:spcBef>
        <a:spcAft>
          <a:spcPct val="0"/>
        </a:spcAft>
        <a:buFont typeface="Arial" charset="0"/>
        <a:buChar char="–"/>
        <a:defRPr sz="4800" kern="1200">
          <a:solidFill>
            <a:srgbClr val="808080"/>
          </a:solidFill>
          <a:latin typeface="Trebuchet MS"/>
          <a:ea typeface="+mn-ea"/>
          <a:cs typeface="Trebuchet MS"/>
        </a:defRPr>
      </a:lvl2pPr>
      <a:lvl3pPr marL="2285944" indent="-457188" algn="l" defTabSz="914378" rtl="0" fontAlgn="base">
        <a:spcBef>
          <a:spcPct val="20000"/>
        </a:spcBef>
        <a:spcAft>
          <a:spcPct val="0"/>
        </a:spcAft>
        <a:buFont typeface="Arial" charset="0"/>
        <a:buChar char="•"/>
        <a:defRPr sz="4800" kern="1200">
          <a:solidFill>
            <a:srgbClr val="808080"/>
          </a:solidFill>
          <a:latin typeface="Trebuchet MS"/>
          <a:ea typeface="+mn-ea"/>
          <a:cs typeface="Trebuchet MS"/>
        </a:defRPr>
      </a:lvl3pPr>
      <a:lvl4pPr marL="3200320" indent="-457188" algn="l" defTabSz="914378" rtl="0" fontAlgn="base">
        <a:spcBef>
          <a:spcPct val="20000"/>
        </a:spcBef>
        <a:spcAft>
          <a:spcPct val="0"/>
        </a:spcAft>
        <a:buFont typeface="Arial" charset="0"/>
        <a:buChar char="–"/>
        <a:defRPr sz="4000" kern="1200">
          <a:solidFill>
            <a:srgbClr val="808080"/>
          </a:solidFill>
          <a:latin typeface="Trebuchet MS"/>
          <a:ea typeface="+mn-ea"/>
          <a:cs typeface="Trebuchet MS"/>
        </a:defRPr>
      </a:lvl4pPr>
      <a:lvl5pPr marL="4114696" indent="-457188" algn="l" defTabSz="914378" rtl="0" fontAlgn="base">
        <a:spcBef>
          <a:spcPct val="20000"/>
        </a:spcBef>
        <a:spcAft>
          <a:spcPct val="0"/>
        </a:spcAft>
        <a:buFont typeface="Arial" charset="0"/>
        <a:buChar char="»"/>
        <a:defRPr sz="4000" kern="1200">
          <a:solidFill>
            <a:srgbClr val="808080"/>
          </a:solidFill>
          <a:latin typeface="Trebuchet MS"/>
          <a:ea typeface="+mn-ea"/>
          <a:cs typeface="Trebuchet MS"/>
        </a:defRPr>
      </a:lvl5pPr>
      <a:lvl6pPr marL="5029074" indent="-457188" algn="l" defTabSz="914378" rtl="0" eaLnBrk="1" latinLnBrk="0" hangingPunct="1">
        <a:spcBef>
          <a:spcPct val="20000"/>
        </a:spcBef>
        <a:buFont typeface="Arial"/>
        <a:buChar char="•"/>
        <a:defRPr sz="4000" kern="1200">
          <a:solidFill>
            <a:schemeClr val="tx1"/>
          </a:solidFill>
          <a:latin typeface="+mn-lt"/>
          <a:ea typeface="+mn-ea"/>
          <a:cs typeface="+mn-cs"/>
        </a:defRPr>
      </a:lvl6pPr>
      <a:lvl7pPr marL="5943452" indent="-457188" algn="l" defTabSz="914378" rtl="0" eaLnBrk="1" latinLnBrk="0" hangingPunct="1">
        <a:spcBef>
          <a:spcPct val="20000"/>
        </a:spcBef>
        <a:buFont typeface="Arial"/>
        <a:buChar char="•"/>
        <a:defRPr sz="4000" kern="1200">
          <a:solidFill>
            <a:schemeClr val="tx1"/>
          </a:solidFill>
          <a:latin typeface="+mn-lt"/>
          <a:ea typeface="+mn-ea"/>
          <a:cs typeface="+mn-cs"/>
        </a:defRPr>
      </a:lvl7pPr>
      <a:lvl8pPr marL="6857830" indent="-457188" algn="l" defTabSz="914378" rtl="0" eaLnBrk="1" latinLnBrk="0" hangingPunct="1">
        <a:spcBef>
          <a:spcPct val="20000"/>
        </a:spcBef>
        <a:buFont typeface="Arial"/>
        <a:buChar char="•"/>
        <a:defRPr sz="4000" kern="1200">
          <a:solidFill>
            <a:schemeClr val="tx1"/>
          </a:solidFill>
          <a:latin typeface="+mn-lt"/>
          <a:ea typeface="+mn-ea"/>
          <a:cs typeface="+mn-cs"/>
        </a:defRPr>
      </a:lvl8pPr>
      <a:lvl9pPr marL="7772206" indent="-457188" algn="l" defTabSz="914378"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nl-NL"/>
      </a:defPPr>
      <a:lvl1pPr marL="0" algn="l" defTabSz="914378" rtl="0" eaLnBrk="1" latinLnBrk="0" hangingPunct="1">
        <a:defRPr sz="3600" kern="1200">
          <a:solidFill>
            <a:schemeClr val="tx1"/>
          </a:solidFill>
          <a:latin typeface="+mn-lt"/>
          <a:ea typeface="+mn-ea"/>
          <a:cs typeface="+mn-cs"/>
        </a:defRPr>
      </a:lvl1pPr>
      <a:lvl2pPr marL="914378" algn="l" defTabSz="914378" rtl="0" eaLnBrk="1" latinLnBrk="0" hangingPunct="1">
        <a:defRPr sz="3600" kern="1200">
          <a:solidFill>
            <a:schemeClr val="tx1"/>
          </a:solidFill>
          <a:latin typeface="+mn-lt"/>
          <a:ea typeface="+mn-ea"/>
          <a:cs typeface="+mn-cs"/>
        </a:defRPr>
      </a:lvl2pPr>
      <a:lvl3pPr marL="1828756" algn="l" defTabSz="914378" rtl="0" eaLnBrk="1" latinLnBrk="0" hangingPunct="1">
        <a:defRPr sz="3600" kern="1200">
          <a:solidFill>
            <a:schemeClr val="tx1"/>
          </a:solidFill>
          <a:latin typeface="+mn-lt"/>
          <a:ea typeface="+mn-ea"/>
          <a:cs typeface="+mn-cs"/>
        </a:defRPr>
      </a:lvl3pPr>
      <a:lvl4pPr marL="2743132" algn="l" defTabSz="914378" rtl="0" eaLnBrk="1" latinLnBrk="0" hangingPunct="1">
        <a:defRPr sz="3600" kern="1200">
          <a:solidFill>
            <a:schemeClr val="tx1"/>
          </a:solidFill>
          <a:latin typeface="+mn-lt"/>
          <a:ea typeface="+mn-ea"/>
          <a:cs typeface="+mn-cs"/>
        </a:defRPr>
      </a:lvl4pPr>
      <a:lvl5pPr marL="3657508" algn="l" defTabSz="914378" rtl="0" eaLnBrk="1" latinLnBrk="0" hangingPunct="1">
        <a:defRPr sz="3600" kern="1200">
          <a:solidFill>
            <a:schemeClr val="tx1"/>
          </a:solidFill>
          <a:latin typeface="+mn-lt"/>
          <a:ea typeface="+mn-ea"/>
          <a:cs typeface="+mn-cs"/>
        </a:defRPr>
      </a:lvl5pPr>
      <a:lvl6pPr marL="4571886" algn="l" defTabSz="914378" rtl="0" eaLnBrk="1" latinLnBrk="0" hangingPunct="1">
        <a:defRPr sz="3600" kern="1200">
          <a:solidFill>
            <a:schemeClr val="tx1"/>
          </a:solidFill>
          <a:latin typeface="+mn-lt"/>
          <a:ea typeface="+mn-ea"/>
          <a:cs typeface="+mn-cs"/>
        </a:defRPr>
      </a:lvl6pPr>
      <a:lvl7pPr marL="5486264" algn="l" defTabSz="914378" rtl="0" eaLnBrk="1" latinLnBrk="0" hangingPunct="1">
        <a:defRPr sz="3600" kern="1200">
          <a:solidFill>
            <a:schemeClr val="tx1"/>
          </a:solidFill>
          <a:latin typeface="+mn-lt"/>
          <a:ea typeface="+mn-ea"/>
          <a:cs typeface="+mn-cs"/>
        </a:defRPr>
      </a:lvl7pPr>
      <a:lvl8pPr marL="6400640" algn="l" defTabSz="914378" rtl="0" eaLnBrk="1" latinLnBrk="0" hangingPunct="1">
        <a:defRPr sz="3600" kern="1200">
          <a:solidFill>
            <a:schemeClr val="tx1"/>
          </a:solidFill>
          <a:latin typeface="+mn-lt"/>
          <a:ea typeface="+mn-ea"/>
          <a:cs typeface="+mn-cs"/>
        </a:defRPr>
      </a:lvl8pPr>
      <a:lvl9pPr marL="7315018" algn="l" defTabSz="914378" rtl="0" eaLnBrk="1" latinLnBrk="0" hangingPunct="1">
        <a:defRPr sz="3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1219359" y="12713041"/>
            <a:ext cx="5689701" cy="729358"/>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AD9637AF-00E8-4E8E-80FD-A4D872D66332}" type="datetime1">
              <a:rPr lang="en-US" smtClean="0"/>
              <a:pPr defTabSz="1828800"/>
              <a:t>11/15/2023</a:t>
            </a:fld>
            <a:endParaRPr lang="en-US"/>
          </a:p>
        </p:txBody>
      </p:sp>
      <p:sp>
        <p:nvSpPr>
          <p:cNvPr id="3" name="Footer Placeholder 2"/>
          <p:cNvSpPr txBox="1">
            <a:spLocks noGrp="1"/>
          </p:cNvSpPr>
          <p:nvPr>
            <p:ph type="ftr" sz="quarter" idx="3"/>
          </p:nvPr>
        </p:nvSpPr>
        <p:spPr>
          <a:xfrm>
            <a:off x="8331962" y="12713041"/>
            <a:ext cx="7721325" cy="729358"/>
          </a:xfrm>
          <a:prstGeom prst="rect">
            <a:avLst/>
          </a:prstGeom>
          <a:noFill/>
          <a:ln>
            <a:noFill/>
          </a:ln>
        </p:spPr>
        <p:txBody>
          <a:bodyPr wrap="square" lIns="91440" tIns="45720" rIns="91440" bIns="45720" anchor="ctr" anchorCtr="0">
            <a:noAutofit/>
          </a:bodyPr>
          <a:lstStyle>
            <a:lvl1pPr lvl="0" rtl="0" hangingPunct="0">
              <a:buNone/>
              <a:tabLst/>
              <a:defRPr lang="en-US" sz="4800" kern="1200">
                <a:latin typeface="Liberation Serif" pitchFamily="18"/>
                <a:ea typeface="DejaVu Sans" pitchFamily="2"/>
                <a:cs typeface="DejaVu Sans" pitchFamily="2"/>
              </a:defRPr>
            </a:lvl1pPr>
          </a:lstStyle>
          <a:p>
            <a:pPr defTabSz="1828800"/>
            <a:endParaRPr lang="en-US">
              <a:solidFill>
                <a:prstClr val="black"/>
              </a:solidFill>
            </a:endParaRPr>
          </a:p>
        </p:txBody>
      </p:sp>
      <p:sp>
        <p:nvSpPr>
          <p:cNvPr id="4" name="Slide Number Placeholder 3"/>
          <p:cNvSpPr txBox="1">
            <a:spLocks noGrp="1"/>
          </p:cNvSpPr>
          <p:nvPr>
            <p:ph type="sldNum" sz="quarter" idx="4"/>
          </p:nvPr>
        </p:nvSpPr>
        <p:spPr>
          <a:xfrm>
            <a:off x="17477155" y="12713041"/>
            <a:ext cx="5689701" cy="729358"/>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731B422D-1A51-4381-8674-25EA4EE7E223}" type="slidenum">
              <a:rPr lang="en-US" smtClean="0"/>
              <a:pPr defTabSz="1828800"/>
              <a:t>‹#›</a:t>
            </a:fld>
            <a:endParaRPr lang="en-US"/>
          </a:p>
        </p:txBody>
      </p:sp>
      <p:sp>
        <p:nvSpPr>
          <p:cNvPr id="5" name="Title Placeholder 4"/>
          <p:cNvSpPr txBox="1">
            <a:spLocks noGrp="1"/>
          </p:cNvSpPr>
          <p:nvPr>
            <p:ph type="title"/>
          </p:nvPr>
        </p:nvSpPr>
        <p:spPr>
          <a:xfrm>
            <a:off x="1219359" y="547200"/>
            <a:ext cx="21947497" cy="22896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1219359" y="3209041"/>
            <a:ext cx="21947497" cy="7954558"/>
          </a:xfrm>
          <a:prstGeom prst="rect">
            <a:avLst/>
          </a:prstGeom>
          <a:noFill/>
          <a:ln>
            <a:noFill/>
          </a:ln>
        </p:spPr>
        <p:txBody>
          <a:bodyPr vert="horz"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01279"/>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txStyles>
    <p:titleStyle>
      <a:lvl1pPr algn="l" rtl="0" hangingPunct="1">
        <a:lnSpc>
          <a:spcPct val="100000"/>
        </a:lnSpc>
        <a:tabLst/>
        <a:defRPr lang="en-US" sz="360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2834"/>
        </a:spcAft>
        <a:tabLst/>
        <a:defRPr lang="en-US" sz="6400" b="0" i="0" u="none" strike="noStrike" kern="1200" cap="none" spc="0">
          <a:ln>
            <a:noFill/>
          </a:ln>
          <a:solidFill>
            <a:srgbClr val="000000"/>
          </a:solidFill>
          <a:latin typeface="Calibri"/>
          <a:ea typeface="Microsoft YaHei" pitchFamily="2"/>
          <a:cs typeface="Mangal" pitchFamily="2"/>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1219359" y="12713041"/>
            <a:ext cx="5689701" cy="729358"/>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AD9637AF-00E8-4E8E-80FD-A4D872D66332}" type="datetime1">
              <a:rPr lang="en-US" smtClean="0"/>
              <a:pPr defTabSz="1828800"/>
              <a:t>11/15/2023</a:t>
            </a:fld>
            <a:endParaRPr lang="en-US"/>
          </a:p>
        </p:txBody>
      </p:sp>
      <p:sp>
        <p:nvSpPr>
          <p:cNvPr id="3" name="Footer Placeholder 2"/>
          <p:cNvSpPr txBox="1">
            <a:spLocks noGrp="1"/>
          </p:cNvSpPr>
          <p:nvPr>
            <p:ph type="ftr" sz="quarter" idx="3"/>
          </p:nvPr>
        </p:nvSpPr>
        <p:spPr>
          <a:xfrm>
            <a:off x="8331962" y="12713041"/>
            <a:ext cx="7721325" cy="729358"/>
          </a:xfrm>
          <a:prstGeom prst="rect">
            <a:avLst/>
          </a:prstGeom>
          <a:noFill/>
          <a:ln>
            <a:noFill/>
          </a:ln>
        </p:spPr>
        <p:txBody>
          <a:bodyPr wrap="square" lIns="91440" tIns="45720" rIns="91440" bIns="45720" anchor="ctr" anchorCtr="0">
            <a:noAutofit/>
          </a:bodyPr>
          <a:lstStyle>
            <a:lvl1pPr lvl="0" rtl="0" hangingPunct="0">
              <a:buNone/>
              <a:tabLst/>
              <a:defRPr lang="en-US" sz="4800" kern="1200">
                <a:latin typeface="Liberation Serif" pitchFamily="18"/>
                <a:ea typeface="DejaVu Sans" pitchFamily="2"/>
                <a:cs typeface="DejaVu Sans" pitchFamily="2"/>
              </a:defRPr>
            </a:lvl1pPr>
          </a:lstStyle>
          <a:p>
            <a:pPr defTabSz="1828800"/>
            <a:endParaRPr lang="en-US">
              <a:solidFill>
                <a:prstClr val="black"/>
              </a:solidFill>
            </a:endParaRPr>
          </a:p>
        </p:txBody>
      </p:sp>
      <p:sp>
        <p:nvSpPr>
          <p:cNvPr id="4" name="Slide Number Placeholder 3"/>
          <p:cNvSpPr txBox="1">
            <a:spLocks noGrp="1"/>
          </p:cNvSpPr>
          <p:nvPr>
            <p:ph type="sldNum" sz="quarter" idx="4"/>
          </p:nvPr>
        </p:nvSpPr>
        <p:spPr>
          <a:xfrm>
            <a:off x="17477155" y="12713041"/>
            <a:ext cx="5689701" cy="729358"/>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731B422D-1A51-4381-8674-25EA4EE7E223}" type="slidenum">
              <a:rPr lang="en-US" smtClean="0"/>
              <a:pPr defTabSz="1828800"/>
              <a:t>‹#›</a:t>
            </a:fld>
            <a:endParaRPr lang="en-US"/>
          </a:p>
        </p:txBody>
      </p:sp>
      <p:sp>
        <p:nvSpPr>
          <p:cNvPr id="5" name="Title Placeholder 4"/>
          <p:cNvSpPr txBox="1">
            <a:spLocks noGrp="1"/>
          </p:cNvSpPr>
          <p:nvPr>
            <p:ph type="title"/>
          </p:nvPr>
        </p:nvSpPr>
        <p:spPr>
          <a:xfrm>
            <a:off x="1219359" y="547200"/>
            <a:ext cx="21947497" cy="22896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1219359" y="3209041"/>
            <a:ext cx="21947497" cy="7954558"/>
          </a:xfrm>
          <a:prstGeom prst="rect">
            <a:avLst/>
          </a:prstGeom>
          <a:noFill/>
          <a:ln>
            <a:noFill/>
          </a:ln>
        </p:spPr>
        <p:txBody>
          <a:bodyPr vert="horz"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388235"/>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xStyles>
    <p:titleStyle>
      <a:lvl1pPr algn="l" rtl="0" hangingPunct="1">
        <a:lnSpc>
          <a:spcPct val="100000"/>
        </a:lnSpc>
        <a:tabLst/>
        <a:defRPr lang="en-US" sz="360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2834"/>
        </a:spcAft>
        <a:tabLst/>
        <a:defRPr lang="en-US" sz="6400" b="0" i="0" u="none" strike="noStrike" kern="1200" cap="none" spc="0">
          <a:ln>
            <a:noFill/>
          </a:ln>
          <a:solidFill>
            <a:srgbClr val="000000"/>
          </a:solidFill>
          <a:latin typeface="Calibri"/>
          <a:ea typeface="Microsoft YaHei" pitchFamily="2"/>
          <a:cs typeface="Mangal" pitchFamily="2"/>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1219359" y="12713045"/>
            <a:ext cx="5689701" cy="729358"/>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1800" b="0" i="0" u="none" strike="noStrike" kern="1200" cap="none" spc="0">
                <a:solidFill>
                  <a:srgbClr val="8B8B8B"/>
                </a:solidFill>
                <a:latin typeface="Calibri"/>
                <a:ea typeface="DejaVu Sans" pitchFamily="2"/>
                <a:cs typeface="DejaVu Sans" pitchFamily="2"/>
              </a:defRPr>
            </a:lvl1pPr>
          </a:lstStyle>
          <a:p>
            <a:pPr defTabSz="1828800"/>
            <a:fld id="{AD9637AF-00E8-4E8E-80FD-A4D872D66332}" type="datetime1">
              <a:rPr lang="en-US" smtClean="0">
                <a:sym typeface="Arial"/>
              </a:rPr>
              <a:pPr defTabSz="1828800"/>
              <a:t>11/15/2023</a:t>
            </a:fld>
            <a:endParaRPr lang="en-US">
              <a:sym typeface="Arial"/>
            </a:endParaRPr>
          </a:p>
        </p:txBody>
      </p:sp>
      <p:sp>
        <p:nvSpPr>
          <p:cNvPr id="3" name="Footer Placeholder 2"/>
          <p:cNvSpPr txBox="1">
            <a:spLocks noGrp="1"/>
          </p:cNvSpPr>
          <p:nvPr>
            <p:ph type="ftr" sz="quarter" idx="3"/>
          </p:nvPr>
        </p:nvSpPr>
        <p:spPr>
          <a:xfrm>
            <a:off x="8331962" y="12713045"/>
            <a:ext cx="7721325" cy="729358"/>
          </a:xfrm>
          <a:prstGeom prst="rect">
            <a:avLst/>
          </a:prstGeom>
          <a:noFill/>
          <a:ln>
            <a:noFill/>
          </a:ln>
        </p:spPr>
        <p:txBody>
          <a:bodyPr wrap="square" lIns="91440" tIns="45720" rIns="91440" bIns="45720" anchor="ctr" anchorCtr="0">
            <a:noAutofit/>
          </a:bodyPr>
          <a:lstStyle>
            <a:lvl1pPr lvl="0" rtl="0" hangingPunct="0">
              <a:buNone/>
              <a:tabLst/>
              <a:defRPr lang="en-US" sz="3600" kern="1200">
                <a:latin typeface="Liberation Serif" pitchFamily="18"/>
                <a:ea typeface="DejaVu Sans" pitchFamily="2"/>
                <a:cs typeface="DejaVu Sans" pitchFamily="2"/>
              </a:defRPr>
            </a:lvl1pPr>
          </a:lstStyle>
          <a:p>
            <a:pPr defTabSz="1828800"/>
            <a:endParaRPr lang="en-US">
              <a:solidFill>
                <a:prstClr val="black"/>
              </a:solidFill>
              <a:sym typeface="Arial"/>
            </a:endParaRPr>
          </a:p>
        </p:txBody>
      </p:sp>
      <p:sp>
        <p:nvSpPr>
          <p:cNvPr id="4" name="Slide Number Placeholder 3"/>
          <p:cNvSpPr txBox="1">
            <a:spLocks noGrp="1"/>
          </p:cNvSpPr>
          <p:nvPr>
            <p:ph type="sldNum" sz="quarter" idx="4"/>
          </p:nvPr>
        </p:nvSpPr>
        <p:spPr>
          <a:xfrm>
            <a:off x="17477155" y="12713045"/>
            <a:ext cx="5689701" cy="729358"/>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1800" b="0" i="0" u="none" strike="noStrike" kern="1200" cap="none" spc="0">
                <a:solidFill>
                  <a:srgbClr val="8B8B8B"/>
                </a:solidFill>
                <a:latin typeface="Calibri"/>
                <a:ea typeface="DejaVu Sans" pitchFamily="2"/>
                <a:cs typeface="DejaVu Sans" pitchFamily="2"/>
              </a:defRPr>
            </a:lvl1pPr>
          </a:lstStyle>
          <a:p>
            <a:pPr defTabSz="1828800"/>
            <a:fld id="{731B422D-1A51-4381-8674-25EA4EE7E223}" type="slidenum">
              <a:rPr lang="en-US" smtClean="0">
                <a:sym typeface="Arial"/>
              </a:rPr>
              <a:pPr defTabSz="1828800"/>
              <a:t>‹#›</a:t>
            </a:fld>
            <a:endParaRPr lang="en-US">
              <a:sym typeface="Arial"/>
            </a:endParaRPr>
          </a:p>
        </p:txBody>
      </p:sp>
      <p:sp>
        <p:nvSpPr>
          <p:cNvPr id="5" name="Title Placeholder 4"/>
          <p:cNvSpPr txBox="1">
            <a:spLocks noGrp="1"/>
          </p:cNvSpPr>
          <p:nvPr>
            <p:ph type="title"/>
          </p:nvPr>
        </p:nvSpPr>
        <p:spPr>
          <a:xfrm>
            <a:off x="1219359" y="547200"/>
            <a:ext cx="21947497" cy="22896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1219359" y="3209045"/>
            <a:ext cx="21947497" cy="7954558"/>
          </a:xfrm>
          <a:prstGeom prst="rect">
            <a:avLst/>
          </a:prstGeom>
          <a:noFill/>
          <a:ln>
            <a:noFill/>
          </a:ln>
        </p:spPr>
        <p:txBody>
          <a:bodyPr vert="horz"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056620"/>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l" rtl="0" hangingPunct="1">
        <a:lnSpc>
          <a:spcPct val="100000"/>
        </a:lnSpc>
        <a:tabLst/>
        <a:defRPr lang="en-US" sz="270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2126"/>
        </a:spcAft>
        <a:tabLst/>
        <a:defRPr lang="en-US" sz="4800" b="0" i="0" u="none" strike="noStrike" kern="1200" cap="none" spc="0">
          <a:ln>
            <a:noFill/>
          </a:ln>
          <a:solidFill>
            <a:srgbClr val="000000"/>
          </a:solidFill>
          <a:latin typeface="Calibri"/>
          <a:ea typeface="Microsoft YaHei" pitchFamily="2"/>
          <a:cs typeface="Mangal" pitchFamily="2"/>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1219359" y="12713041"/>
            <a:ext cx="5689701" cy="729358"/>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AD9637AF-00E8-4E8E-80FD-A4D872D66332}" type="datetime1">
              <a:rPr lang="en-US" smtClean="0"/>
              <a:pPr defTabSz="1828800"/>
              <a:t>11/15/2023</a:t>
            </a:fld>
            <a:endParaRPr lang="en-US"/>
          </a:p>
        </p:txBody>
      </p:sp>
      <p:sp>
        <p:nvSpPr>
          <p:cNvPr id="3" name="Footer Placeholder 2"/>
          <p:cNvSpPr txBox="1">
            <a:spLocks noGrp="1"/>
          </p:cNvSpPr>
          <p:nvPr>
            <p:ph type="ftr" sz="quarter" idx="3"/>
          </p:nvPr>
        </p:nvSpPr>
        <p:spPr>
          <a:xfrm>
            <a:off x="8331962" y="12713041"/>
            <a:ext cx="7721325" cy="729358"/>
          </a:xfrm>
          <a:prstGeom prst="rect">
            <a:avLst/>
          </a:prstGeom>
          <a:noFill/>
          <a:ln>
            <a:noFill/>
          </a:ln>
        </p:spPr>
        <p:txBody>
          <a:bodyPr wrap="square" lIns="91440" tIns="45720" rIns="91440" bIns="45720" anchor="ctr" anchorCtr="0">
            <a:noAutofit/>
          </a:bodyPr>
          <a:lstStyle>
            <a:lvl1pPr lvl="0" rtl="0" hangingPunct="0">
              <a:buNone/>
              <a:tabLst/>
              <a:defRPr lang="en-US" sz="4800" kern="1200">
                <a:latin typeface="Liberation Serif" pitchFamily="18"/>
                <a:ea typeface="DejaVu Sans" pitchFamily="2"/>
                <a:cs typeface="DejaVu Sans" pitchFamily="2"/>
              </a:defRPr>
            </a:lvl1pPr>
          </a:lstStyle>
          <a:p>
            <a:pPr defTabSz="1828800"/>
            <a:endParaRPr lang="en-US">
              <a:solidFill>
                <a:prstClr val="black"/>
              </a:solidFill>
            </a:endParaRPr>
          </a:p>
        </p:txBody>
      </p:sp>
      <p:sp>
        <p:nvSpPr>
          <p:cNvPr id="4" name="Slide Number Placeholder 3"/>
          <p:cNvSpPr txBox="1">
            <a:spLocks noGrp="1"/>
          </p:cNvSpPr>
          <p:nvPr>
            <p:ph type="sldNum" sz="quarter" idx="4"/>
          </p:nvPr>
        </p:nvSpPr>
        <p:spPr>
          <a:xfrm>
            <a:off x="17477155" y="12713041"/>
            <a:ext cx="5689701" cy="729358"/>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731B422D-1A51-4381-8674-25EA4EE7E223}" type="slidenum">
              <a:rPr lang="en-US" smtClean="0"/>
              <a:pPr defTabSz="1828800"/>
              <a:t>‹#›</a:t>
            </a:fld>
            <a:endParaRPr lang="en-US"/>
          </a:p>
        </p:txBody>
      </p:sp>
      <p:sp>
        <p:nvSpPr>
          <p:cNvPr id="5" name="Title Placeholder 4"/>
          <p:cNvSpPr txBox="1">
            <a:spLocks noGrp="1"/>
          </p:cNvSpPr>
          <p:nvPr>
            <p:ph type="title"/>
          </p:nvPr>
        </p:nvSpPr>
        <p:spPr>
          <a:xfrm>
            <a:off x="1219359" y="547200"/>
            <a:ext cx="21947497" cy="22896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1219359" y="3209041"/>
            <a:ext cx="21947497" cy="7954558"/>
          </a:xfrm>
          <a:prstGeom prst="rect">
            <a:avLst/>
          </a:prstGeom>
          <a:noFill/>
          <a:ln>
            <a:noFill/>
          </a:ln>
        </p:spPr>
        <p:txBody>
          <a:bodyPr vert="horz"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4853907"/>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l" rtl="0" hangingPunct="1">
        <a:lnSpc>
          <a:spcPct val="100000"/>
        </a:lnSpc>
        <a:tabLst/>
        <a:defRPr lang="en-US" sz="360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2834"/>
        </a:spcAft>
        <a:tabLst/>
        <a:defRPr lang="en-US" sz="6400" b="0" i="0" u="none" strike="noStrike" kern="1200" cap="none" spc="0">
          <a:ln>
            <a:noFill/>
          </a:ln>
          <a:solidFill>
            <a:srgbClr val="000000"/>
          </a:solidFill>
          <a:latin typeface="Calibri"/>
          <a:ea typeface="Microsoft YaHei" pitchFamily="2"/>
          <a:cs typeface="Mangal" pitchFamily="2"/>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1676619" y="730253"/>
            <a:ext cx="21033938" cy="2651126"/>
          </a:xfrm>
          <a:prstGeom prst="rect">
            <a:avLst/>
          </a:prstGeom>
        </p:spPr>
        <p:txBody>
          <a:bodyPr vert="horz" lIns="91440" tIns="45720" rIns="91440" bIns="45720" rtlCol="0" anchor="ctr">
            <a:normAutofit/>
          </a:bodyPr>
          <a:lstStyle/>
          <a:p>
            <a:r>
              <a:rPr lang="uk-UA" smtClean="0"/>
              <a:t>Зразок заголовка</a:t>
            </a:r>
            <a:endParaRPr lang="uk-UA"/>
          </a:p>
        </p:txBody>
      </p:sp>
      <p:sp>
        <p:nvSpPr>
          <p:cNvPr id="3" name="Місце для тексту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uk-UA"/>
          </a:p>
        </p:txBody>
      </p:sp>
      <p:sp>
        <p:nvSpPr>
          <p:cNvPr id="4" name="Місце для дати 3"/>
          <p:cNvSpPr>
            <a:spLocks noGrp="1"/>
          </p:cNvSpPr>
          <p:nvPr>
            <p:ph type="dt" sz="half" idx="2"/>
          </p:nvPr>
        </p:nvSpPr>
        <p:spPr>
          <a:xfrm>
            <a:off x="1676618" y="12712703"/>
            <a:ext cx="5487114" cy="730250"/>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828800"/>
            <a:fld id="{4D85C68D-5456-49D9-A99B-91605B932299}" type="datetimeFigureOut">
              <a:rPr lang="uk-UA" smtClean="0">
                <a:solidFill>
                  <a:prstClr val="black">
                    <a:tint val="75000"/>
                  </a:prstClr>
                </a:solidFill>
              </a:rPr>
              <a:pPr defTabSz="1828800"/>
              <a:t>15.11.2023</a:t>
            </a:fld>
            <a:endParaRPr lang="uk-UA">
              <a:solidFill>
                <a:prstClr val="black">
                  <a:tint val="75000"/>
                </a:prstClr>
              </a:solidFill>
            </a:endParaRPr>
          </a:p>
        </p:txBody>
      </p:sp>
      <p:sp>
        <p:nvSpPr>
          <p:cNvPr id="5" name="Місце для нижнього колонтитула 4"/>
          <p:cNvSpPr>
            <a:spLocks noGrp="1"/>
          </p:cNvSpPr>
          <p:nvPr>
            <p:ph type="ftr" sz="quarter" idx="3"/>
          </p:nvPr>
        </p:nvSpPr>
        <p:spPr>
          <a:xfrm>
            <a:off x="8078252" y="12712703"/>
            <a:ext cx="8230672" cy="730250"/>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828800"/>
            <a:endParaRPr lang="uk-UA">
              <a:solidFill>
                <a:prstClr val="black">
                  <a:tint val="75000"/>
                </a:prstClr>
              </a:solidFill>
            </a:endParaRPr>
          </a:p>
        </p:txBody>
      </p:sp>
      <p:sp>
        <p:nvSpPr>
          <p:cNvPr id="6" name="Місце для номера слайда 5"/>
          <p:cNvSpPr>
            <a:spLocks noGrp="1"/>
          </p:cNvSpPr>
          <p:nvPr>
            <p:ph type="sldNum" sz="quarter" idx="4"/>
          </p:nvPr>
        </p:nvSpPr>
        <p:spPr>
          <a:xfrm>
            <a:off x="17223443" y="12712703"/>
            <a:ext cx="5487114" cy="730250"/>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828800"/>
            <a:fld id="{E425E7F3-79E1-4D99-92D0-40A68B510061}" type="slidenum">
              <a:rPr lang="uk-UA" smtClean="0">
                <a:solidFill>
                  <a:prstClr val="black">
                    <a:tint val="75000"/>
                  </a:prstClr>
                </a:solidFill>
              </a:rPr>
              <a:pPr defTabSz="1828800"/>
              <a:t>‹#›</a:t>
            </a:fld>
            <a:endParaRPr lang="uk-UA">
              <a:solidFill>
                <a:prstClr val="black">
                  <a:tint val="75000"/>
                </a:prstClr>
              </a:solidFill>
            </a:endParaRPr>
          </a:p>
        </p:txBody>
      </p:sp>
    </p:spTree>
    <p:extLst>
      <p:ext uri="{BB962C8B-B14F-4D97-AF65-F5344CB8AC3E}">
        <p14:creationId xmlns:p14="http://schemas.microsoft.com/office/powerpoint/2010/main" val="3308959512"/>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24471853" cy="14180704"/>
          </a:xfrm>
          <a:prstGeom prst="rect">
            <a:avLst/>
          </a:prstGeom>
        </p:spPr>
      </p:pic>
    </p:spTree>
    <p:extLst>
      <p:ext uri="{BB962C8B-B14F-4D97-AF65-F5344CB8AC3E}">
        <p14:creationId xmlns:p14="http://schemas.microsoft.com/office/powerpoint/2010/main" val="578956706"/>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 id="2147484228" r:id="rId13"/>
    <p:sldLayoutId id="2147484229" r:id="rId14"/>
    <p:sldLayoutId id="2147484230" r:id="rId15"/>
    <p:sldLayoutId id="2147484231" r:id="rId16"/>
    <p:sldLayoutId id="2147484232" r:id="rId17"/>
    <p:sldLayoutId id="2147484233" r:id="rId18"/>
  </p:sldLayoutIdLst>
  <p:hf sldNum="0" hdr="0" dt="0"/>
  <p:txStyles>
    <p:titleStyle>
      <a:lvl1pPr algn="ctr" defTabSz="6858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685800" rtl="0" eaLnBrk="1" latinLnBrk="0" hangingPunct="1">
        <a:spcBef>
          <a:spcPct val="20000"/>
        </a:spcBef>
        <a:buFont typeface="Arial"/>
        <a:buChar char="•"/>
        <a:defRPr sz="4800" kern="1200">
          <a:solidFill>
            <a:schemeClr val="tx1"/>
          </a:solidFill>
          <a:latin typeface="+mn-lt"/>
          <a:ea typeface="+mn-ea"/>
          <a:cs typeface="+mn-cs"/>
        </a:defRPr>
      </a:lvl1pPr>
      <a:lvl2pPr marL="1114426" indent="-428626" algn="l" defTabSz="685800" rtl="0" eaLnBrk="1" latinLnBrk="0" hangingPunct="1">
        <a:spcBef>
          <a:spcPct val="20000"/>
        </a:spcBef>
        <a:buFont typeface="Arial"/>
        <a:buChar char="–"/>
        <a:defRPr sz="4200" kern="1200">
          <a:solidFill>
            <a:schemeClr val="tx1"/>
          </a:solidFill>
          <a:latin typeface="+mn-lt"/>
          <a:ea typeface="+mn-ea"/>
          <a:cs typeface="+mn-cs"/>
        </a:defRPr>
      </a:lvl2pPr>
      <a:lvl3pPr marL="1714500" indent="-342900" algn="l" defTabSz="685800" rtl="0" eaLnBrk="1" latinLnBrk="0" hangingPunct="1">
        <a:spcBef>
          <a:spcPct val="20000"/>
        </a:spcBef>
        <a:buFont typeface="Arial"/>
        <a:buChar char="•"/>
        <a:defRPr sz="3600" kern="1200">
          <a:solidFill>
            <a:schemeClr val="tx1"/>
          </a:solidFill>
          <a:latin typeface="+mn-lt"/>
          <a:ea typeface="+mn-ea"/>
          <a:cs typeface="+mn-cs"/>
        </a:defRPr>
      </a:lvl3pPr>
      <a:lvl4pPr marL="2400300" indent="-342900" algn="l" defTabSz="685800" rtl="0" eaLnBrk="1" latinLnBrk="0" hangingPunct="1">
        <a:spcBef>
          <a:spcPct val="20000"/>
        </a:spcBef>
        <a:buFont typeface="Arial"/>
        <a:buChar char="–"/>
        <a:defRPr sz="3000" kern="1200">
          <a:solidFill>
            <a:schemeClr val="tx1"/>
          </a:solidFill>
          <a:latin typeface="+mn-lt"/>
          <a:ea typeface="+mn-ea"/>
          <a:cs typeface="+mn-cs"/>
        </a:defRPr>
      </a:lvl4pPr>
      <a:lvl5pPr marL="3086100" indent="-342900" algn="l" defTabSz="685800" rtl="0" eaLnBrk="1" latinLnBrk="0" hangingPunct="1">
        <a:spcBef>
          <a:spcPct val="20000"/>
        </a:spcBef>
        <a:buFont typeface="Arial"/>
        <a:buChar char="»"/>
        <a:defRPr sz="3000" kern="1200">
          <a:solidFill>
            <a:schemeClr val="tx1"/>
          </a:solidFill>
          <a:latin typeface="+mn-lt"/>
          <a:ea typeface="+mn-ea"/>
          <a:cs typeface="+mn-cs"/>
        </a:defRPr>
      </a:lvl5pPr>
      <a:lvl6pPr marL="3771900" indent="-342900" algn="l" defTabSz="685800" rtl="0" eaLnBrk="1" latinLnBrk="0" hangingPunct="1">
        <a:spcBef>
          <a:spcPct val="20000"/>
        </a:spcBef>
        <a:buFont typeface="Arial"/>
        <a:buChar char="•"/>
        <a:defRPr sz="3000" kern="1200">
          <a:solidFill>
            <a:schemeClr val="tx1"/>
          </a:solidFill>
          <a:latin typeface="+mn-lt"/>
          <a:ea typeface="+mn-ea"/>
          <a:cs typeface="+mn-cs"/>
        </a:defRPr>
      </a:lvl6pPr>
      <a:lvl7pPr marL="4457700" indent="-342900" algn="l" defTabSz="685800" rtl="0" eaLnBrk="1" latinLnBrk="0" hangingPunct="1">
        <a:spcBef>
          <a:spcPct val="20000"/>
        </a:spcBef>
        <a:buFont typeface="Arial"/>
        <a:buChar char="•"/>
        <a:defRPr sz="3000" kern="1200">
          <a:solidFill>
            <a:schemeClr val="tx1"/>
          </a:solidFill>
          <a:latin typeface="+mn-lt"/>
          <a:ea typeface="+mn-ea"/>
          <a:cs typeface="+mn-cs"/>
        </a:defRPr>
      </a:lvl7pPr>
      <a:lvl8pPr marL="5143500" indent="-342900" algn="l" defTabSz="685800" rtl="0" eaLnBrk="1" latinLnBrk="0" hangingPunct="1">
        <a:spcBef>
          <a:spcPct val="20000"/>
        </a:spcBef>
        <a:buFont typeface="Arial"/>
        <a:buChar char="•"/>
        <a:defRPr sz="3000" kern="1200">
          <a:solidFill>
            <a:schemeClr val="tx1"/>
          </a:solidFill>
          <a:latin typeface="+mn-lt"/>
          <a:ea typeface="+mn-ea"/>
          <a:cs typeface="+mn-cs"/>
        </a:defRPr>
      </a:lvl8pPr>
      <a:lvl9pPr marL="5829300" indent="-342900" algn="l" defTabSz="685800"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24471853" cy="14180704"/>
          </a:xfrm>
          <a:prstGeom prst="rect">
            <a:avLst/>
          </a:prstGeom>
        </p:spPr>
      </p:pic>
    </p:spTree>
    <p:extLst>
      <p:ext uri="{BB962C8B-B14F-4D97-AF65-F5344CB8AC3E}">
        <p14:creationId xmlns:p14="http://schemas.microsoft.com/office/powerpoint/2010/main" val="378822360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Lst>
  <p:timing>
    <p:tnLst>
      <p:par>
        <p:cTn id="1" dur="indefinite" restart="never" nodeType="tmRoot"/>
      </p:par>
    </p:tnLst>
  </p:timing>
  <p:hf sldNum="0" hdr="0" dt="0"/>
  <p:txStyles>
    <p:titleStyle>
      <a:lvl1pPr algn="ctr" defTabSz="6858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685800" rtl="0" eaLnBrk="1" latinLnBrk="0" hangingPunct="1">
        <a:spcBef>
          <a:spcPct val="20000"/>
        </a:spcBef>
        <a:buFont typeface="Arial"/>
        <a:buChar char="•"/>
        <a:defRPr sz="4800" kern="1200">
          <a:solidFill>
            <a:schemeClr val="tx1"/>
          </a:solidFill>
          <a:latin typeface="+mn-lt"/>
          <a:ea typeface="+mn-ea"/>
          <a:cs typeface="+mn-cs"/>
        </a:defRPr>
      </a:lvl1pPr>
      <a:lvl2pPr marL="1114426" indent="-428626" algn="l" defTabSz="685800" rtl="0" eaLnBrk="1" latinLnBrk="0" hangingPunct="1">
        <a:spcBef>
          <a:spcPct val="20000"/>
        </a:spcBef>
        <a:buFont typeface="Arial"/>
        <a:buChar char="–"/>
        <a:defRPr sz="4200" kern="1200">
          <a:solidFill>
            <a:schemeClr val="tx1"/>
          </a:solidFill>
          <a:latin typeface="+mn-lt"/>
          <a:ea typeface="+mn-ea"/>
          <a:cs typeface="+mn-cs"/>
        </a:defRPr>
      </a:lvl2pPr>
      <a:lvl3pPr marL="1714500" indent="-342900" algn="l" defTabSz="685800" rtl="0" eaLnBrk="1" latinLnBrk="0" hangingPunct="1">
        <a:spcBef>
          <a:spcPct val="20000"/>
        </a:spcBef>
        <a:buFont typeface="Arial"/>
        <a:buChar char="•"/>
        <a:defRPr sz="3600" kern="1200">
          <a:solidFill>
            <a:schemeClr val="tx1"/>
          </a:solidFill>
          <a:latin typeface="+mn-lt"/>
          <a:ea typeface="+mn-ea"/>
          <a:cs typeface="+mn-cs"/>
        </a:defRPr>
      </a:lvl3pPr>
      <a:lvl4pPr marL="2400300" indent="-342900" algn="l" defTabSz="685800" rtl="0" eaLnBrk="1" latinLnBrk="0" hangingPunct="1">
        <a:spcBef>
          <a:spcPct val="20000"/>
        </a:spcBef>
        <a:buFont typeface="Arial"/>
        <a:buChar char="–"/>
        <a:defRPr sz="3000" kern="1200">
          <a:solidFill>
            <a:schemeClr val="tx1"/>
          </a:solidFill>
          <a:latin typeface="+mn-lt"/>
          <a:ea typeface="+mn-ea"/>
          <a:cs typeface="+mn-cs"/>
        </a:defRPr>
      </a:lvl4pPr>
      <a:lvl5pPr marL="3086100" indent="-342900" algn="l" defTabSz="685800" rtl="0" eaLnBrk="1" latinLnBrk="0" hangingPunct="1">
        <a:spcBef>
          <a:spcPct val="20000"/>
        </a:spcBef>
        <a:buFont typeface="Arial"/>
        <a:buChar char="»"/>
        <a:defRPr sz="3000" kern="1200">
          <a:solidFill>
            <a:schemeClr val="tx1"/>
          </a:solidFill>
          <a:latin typeface="+mn-lt"/>
          <a:ea typeface="+mn-ea"/>
          <a:cs typeface="+mn-cs"/>
        </a:defRPr>
      </a:lvl5pPr>
      <a:lvl6pPr marL="3771900" indent="-342900" algn="l" defTabSz="685800" rtl="0" eaLnBrk="1" latinLnBrk="0" hangingPunct="1">
        <a:spcBef>
          <a:spcPct val="20000"/>
        </a:spcBef>
        <a:buFont typeface="Arial"/>
        <a:buChar char="•"/>
        <a:defRPr sz="3000" kern="1200">
          <a:solidFill>
            <a:schemeClr val="tx1"/>
          </a:solidFill>
          <a:latin typeface="+mn-lt"/>
          <a:ea typeface="+mn-ea"/>
          <a:cs typeface="+mn-cs"/>
        </a:defRPr>
      </a:lvl6pPr>
      <a:lvl7pPr marL="4457700" indent="-342900" algn="l" defTabSz="685800" rtl="0" eaLnBrk="1" latinLnBrk="0" hangingPunct="1">
        <a:spcBef>
          <a:spcPct val="20000"/>
        </a:spcBef>
        <a:buFont typeface="Arial"/>
        <a:buChar char="•"/>
        <a:defRPr sz="3000" kern="1200">
          <a:solidFill>
            <a:schemeClr val="tx1"/>
          </a:solidFill>
          <a:latin typeface="+mn-lt"/>
          <a:ea typeface="+mn-ea"/>
          <a:cs typeface="+mn-cs"/>
        </a:defRPr>
      </a:lvl7pPr>
      <a:lvl8pPr marL="5143500" indent="-342900" algn="l" defTabSz="685800" rtl="0" eaLnBrk="1" latinLnBrk="0" hangingPunct="1">
        <a:spcBef>
          <a:spcPct val="20000"/>
        </a:spcBef>
        <a:buFont typeface="Arial"/>
        <a:buChar char="•"/>
        <a:defRPr sz="3000" kern="1200">
          <a:solidFill>
            <a:schemeClr val="tx1"/>
          </a:solidFill>
          <a:latin typeface="+mn-lt"/>
          <a:ea typeface="+mn-ea"/>
          <a:cs typeface="+mn-cs"/>
        </a:defRPr>
      </a:lvl8pPr>
      <a:lvl9pPr marL="5829300" indent="-342900" algn="l" defTabSz="685800"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676619" y="1051912"/>
            <a:ext cx="21033938" cy="2286000"/>
          </a:xfrm>
          <a:prstGeom prst="rect">
            <a:avLst/>
          </a:prstGeom>
        </p:spPr>
        <p:txBody>
          <a:bodyPr vert="horz" lIns="91440" tIns="45720" rIns="91440" bIns="45720" rtlCol="0" anchor="ctr">
            <a:normAutofit/>
          </a:bodyPr>
          <a:lstStyle/>
          <a:p>
            <a:r>
              <a:rPr lang="en-US" dirty="0"/>
              <a:t>Project Title</a:t>
            </a:r>
          </a:p>
        </p:txBody>
      </p:sp>
      <p:sp>
        <p:nvSpPr>
          <p:cNvPr id="9" name="Text Placeholder 2"/>
          <p:cNvSpPr>
            <a:spLocks noGrp="1"/>
          </p:cNvSpPr>
          <p:nvPr>
            <p:ph type="body" idx="1"/>
          </p:nvPr>
        </p:nvSpPr>
        <p:spPr>
          <a:xfrm>
            <a:off x="1676619" y="3616158"/>
            <a:ext cx="21033938" cy="5052836"/>
          </a:xfrm>
          <a:prstGeom prst="rect">
            <a:avLst/>
          </a:prstGeom>
        </p:spPr>
        <p:txBody>
          <a:bodyPr vert="horz" lIns="91440" tIns="45720" rIns="91440" bIns="45720" rtlCol="0">
            <a:normAutofit/>
          </a:bodyPr>
          <a:lstStyle/>
          <a:p>
            <a:pPr lvl="0"/>
            <a:r>
              <a:rPr lang="en-US" dirty="0" err="1"/>
              <a:t>Lorem</a:t>
            </a:r>
            <a:r>
              <a:rPr lang="en-US" dirty="0"/>
              <a:t> </a:t>
            </a:r>
            <a:r>
              <a:rPr lang="en-US" dirty="0" err="1"/>
              <a:t>Ipsum</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EIFL_LOGO_BG_WHITE.ps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13078" y="12001507"/>
            <a:ext cx="6745768" cy="1428750"/>
          </a:xfrm>
          <a:prstGeom prst="rect">
            <a:avLst/>
          </a:prstGeom>
        </p:spPr>
      </p:pic>
      <p:pic>
        <p:nvPicPr>
          <p:cNvPr id="10" name="Picture 9" descr="Untitled6.png">
            <a:extLst>
              <a:ext uri="{FF2B5EF4-FFF2-40B4-BE49-F238E27FC236}">
                <a16:creationId xmlns:a16="http://schemas.microsoft.com/office/drawing/2014/main" xmlns="" id="{97AAAEBA-9A36-2349-A195-92527F9D89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9652000"/>
            <a:ext cx="24387177" cy="4488068"/>
          </a:xfrm>
          <a:prstGeom prst="rect">
            <a:avLst/>
          </a:prstGeom>
        </p:spPr>
      </p:pic>
      <p:pic>
        <p:nvPicPr>
          <p:cNvPr id="11" name="Picture 10" descr="EIFL_LOGO_BG_WHITE.psd">
            <a:extLst>
              <a:ext uri="{FF2B5EF4-FFF2-40B4-BE49-F238E27FC236}">
                <a16:creationId xmlns:a16="http://schemas.microsoft.com/office/drawing/2014/main" xmlns="" id="{DF5B6036-C9A9-9647-AF35-1752BA55529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57757" y="12128507"/>
            <a:ext cx="4856406" cy="1371446"/>
          </a:xfrm>
          <a:prstGeom prst="rect">
            <a:avLst/>
          </a:prstGeom>
        </p:spPr>
      </p:pic>
    </p:spTree>
    <p:extLst>
      <p:ext uri="{BB962C8B-B14F-4D97-AF65-F5344CB8AC3E}">
        <p14:creationId xmlns:p14="http://schemas.microsoft.com/office/powerpoint/2010/main" val="36128558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4085" r:id="rId9"/>
    <p:sldLayoutId id="2147484088" r:id="rId10"/>
  </p:sldLayoutIdLst>
  <p:hf hdr="0" dt="0"/>
  <p:txStyles>
    <p:titleStyle>
      <a:lvl1pPr algn="l" defTabSz="914400" rtl="0" eaLnBrk="1" latinLnBrk="0" hangingPunct="1">
        <a:spcBef>
          <a:spcPct val="0"/>
        </a:spcBef>
        <a:buNone/>
        <a:defRPr sz="10000" b="1" kern="1200">
          <a:solidFill>
            <a:schemeClr val="accent3"/>
          </a:solidFill>
          <a:latin typeface="Montserrat" pitchFamily="2" charset="77"/>
          <a:ea typeface="+mj-ea"/>
          <a:cs typeface="Open Sans"/>
        </a:defRPr>
      </a:lvl1pPr>
    </p:titleStyle>
    <p:bodyStyle>
      <a:lvl1pPr marL="685800" indent="-685800" algn="l" defTabSz="914400" rtl="0" eaLnBrk="1" latinLnBrk="0" hangingPunct="1">
        <a:spcBef>
          <a:spcPct val="20000"/>
        </a:spcBef>
        <a:buFont typeface="Arial"/>
        <a:buChar char="•"/>
        <a:defRPr sz="4400" kern="1200">
          <a:solidFill>
            <a:schemeClr val="accent3"/>
          </a:solidFill>
          <a:latin typeface="Open Sans"/>
          <a:ea typeface="+mn-ea"/>
          <a:cs typeface="Open Sans"/>
        </a:defRPr>
      </a:lvl1pPr>
      <a:lvl2pPr marL="1485900" indent="-571500" algn="l" defTabSz="914400" rtl="0" eaLnBrk="1" latinLnBrk="0" hangingPunct="1">
        <a:spcBef>
          <a:spcPct val="20000"/>
        </a:spcBef>
        <a:buFont typeface="Arial"/>
        <a:buChar char="–"/>
        <a:defRPr sz="4000" kern="1200">
          <a:solidFill>
            <a:schemeClr val="accent3"/>
          </a:solidFill>
          <a:latin typeface="Open Sans"/>
          <a:ea typeface="+mn-ea"/>
          <a:cs typeface="Open Sans"/>
        </a:defRPr>
      </a:lvl2pPr>
      <a:lvl3pPr marL="2286000" indent="-457200" algn="l" defTabSz="914400" rtl="0" eaLnBrk="1" latinLnBrk="0" hangingPunct="1">
        <a:spcBef>
          <a:spcPct val="20000"/>
        </a:spcBef>
        <a:buFont typeface="Arial"/>
        <a:buChar char="•"/>
        <a:defRPr sz="3600" kern="1200">
          <a:solidFill>
            <a:schemeClr val="accent3"/>
          </a:solidFill>
          <a:latin typeface="Open Sans"/>
          <a:ea typeface="+mn-ea"/>
          <a:cs typeface="Open Sans"/>
        </a:defRPr>
      </a:lvl3pPr>
      <a:lvl4pPr marL="3200400" indent="-457200" algn="l" defTabSz="914400" rtl="0" eaLnBrk="1" latinLnBrk="0" hangingPunct="1">
        <a:spcBef>
          <a:spcPct val="20000"/>
        </a:spcBef>
        <a:buFont typeface="Arial"/>
        <a:buChar char="–"/>
        <a:defRPr sz="3200" kern="1200">
          <a:solidFill>
            <a:schemeClr val="accent3"/>
          </a:solidFill>
          <a:latin typeface="Open Sans"/>
          <a:ea typeface="+mn-ea"/>
          <a:cs typeface="Open Sans"/>
        </a:defRPr>
      </a:lvl4pPr>
      <a:lvl5pPr marL="4114800" indent="-457200" algn="l" defTabSz="914400" rtl="0" eaLnBrk="1" latinLnBrk="0" hangingPunct="1">
        <a:spcBef>
          <a:spcPct val="20000"/>
        </a:spcBef>
        <a:buFont typeface="Arial"/>
        <a:buChar char="»"/>
        <a:defRPr sz="2800" kern="1200">
          <a:solidFill>
            <a:schemeClr val="accent3"/>
          </a:solidFill>
          <a:latin typeface="Open Sans"/>
          <a:ea typeface="+mn-ea"/>
          <a:cs typeface="Open San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12672059"/>
            <a:ext cx="24387175" cy="1043938"/>
          </a:xfrm>
          <a:prstGeom prst="rect">
            <a:avLst/>
          </a:prstGeom>
        </p:spPr>
      </p:pic>
      <p:pic>
        <p:nvPicPr>
          <p:cNvPr id="17" name="bg object 17"/>
          <p:cNvPicPr/>
          <p:nvPr/>
        </p:nvPicPr>
        <p:blipFill>
          <a:blip r:embed="rId8" cstate="print"/>
          <a:stretch>
            <a:fillRect/>
          </a:stretch>
        </p:blipFill>
        <p:spPr>
          <a:xfrm>
            <a:off x="0" y="1"/>
            <a:ext cx="24387175" cy="1697734"/>
          </a:xfrm>
          <a:prstGeom prst="rect">
            <a:avLst/>
          </a:prstGeom>
        </p:spPr>
      </p:pic>
      <p:pic>
        <p:nvPicPr>
          <p:cNvPr id="18" name="bg object 18"/>
          <p:cNvPicPr/>
          <p:nvPr/>
        </p:nvPicPr>
        <p:blipFill>
          <a:blip r:embed="rId9" cstate="print"/>
          <a:stretch>
            <a:fillRect/>
          </a:stretch>
        </p:blipFill>
        <p:spPr>
          <a:xfrm>
            <a:off x="1" y="1"/>
            <a:ext cx="24385140" cy="1517902"/>
          </a:xfrm>
          <a:prstGeom prst="rect">
            <a:avLst/>
          </a:prstGeom>
        </p:spPr>
      </p:pic>
      <p:pic>
        <p:nvPicPr>
          <p:cNvPr id="19" name="bg object 19"/>
          <p:cNvPicPr/>
          <p:nvPr/>
        </p:nvPicPr>
        <p:blipFill>
          <a:blip r:embed="rId10" cstate="print"/>
          <a:stretch>
            <a:fillRect/>
          </a:stretch>
        </p:blipFill>
        <p:spPr>
          <a:xfrm>
            <a:off x="441003" y="12786359"/>
            <a:ext cx="5245240" cy="829054"/>
          </a:xfrm>
          <a:prstGeom prst="rect">
            <a:avLst/>
          </a:prstGeom>
        </p:spPr>
      </p:pic>
      <p:sp>
        <p:nvSpPr>
          <p:cNvPr id="2" name="Holder 2"/>
          <p:cNvSpPr>
            <a:spLocks noGrp="1"/>
          </p:cNvSpPr>
          <p:nvPr>
            <p:ph type="title"/>
          </p:nvPr>
        </p:nvSpPr>
        <p:spPr>
          <a:xfrm>
            <a:off x="400223" y="-302769"/>
            <a:ext cx="22377884" cy="446276"/>
          </a:xfrm>
          <a:prstGeom prst="rect">
            <a:avLst/>
          </a:prstGeom>
        </p:spPr>
        <p:txBody>
          <a:bodyPr wrap="square" lIns="0" tIns="0" rIns="0" bIns="0">
            <a:spAutoFit/>
          </a:bodyPr>
          <a:lstStyle>
            <a:lvl1pPr>
              <a:defRPr sz="2900" b="0" i="0">
                <a:solidFill>
                  <a:schemeClr val="bg1"/>
                </a:solidFill>
                <a:latin typeface="Calibri"/>
                <a:cs typeface="Calibri"/>
              </a:defRPr>
            </a:lvl1pPr>
          </a:lstStyle>
          <a:p>
            <a:endParaRPr/>
          </a:p>
        </p:txBody>
      </p:sp>
      <p:sp>
        <p:nvSpPr>
          <p:cNvPr id="3" name="Holder 3"/>
          <p:cNvSpPr>
            <a:spLocks noGrp="1"/>
          </p:cNvSpPr>
          <p:nvPr>
            <p:ph type="body" idx="1"/>
          </p:nvPr>
        </p:nvSpPr>
        <p:spPr>
          <a:xfrm>
            <a:off x="7250076" y="3978583"/>
            <a:ext cx="15929565" cy="276999"/>
          </a:xfrm>
          <a:prstGeom prst="rect">
            <a:avLst/>
          </a:prstGeom>
        </p:spPr>
        <p:txBody>
          <a:bodyPr wrap="square" lIns="0" tIns="0" rIns="0" bIns="0">
            <a:spAutoFit/>
          </a:bodyPr>
          <a:lstStyle>
            <a:lvl1pPr>
              <a:defRPr sz="18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8291640" y="12755880"/>
            <a:ext cx="7803896" cy="553998"/>
          </a:xfrm>
          <a:prstGeom prst="rect">
            <a:avLst/>
          </a:prstGeom>
        </p:spPr>
        <p:txBody>
          <a:bodyPr wrap="square" lIns="0" tIns="0" rIns="0" bIns="0">
            <a:spAutoFit/>
          </a:bodyPr>
          <a:lstStyle>
            <a:lvl1pPr algn="ctr">
              <a:defRPr>
                <a:solidFill>
                  <a:schemeClr val="tx1">
                    <a:tint val="75000"/>
                  </a:schemeClr>
                </a:solidFill>
              </a:defRPr>
            </a:lvl1pPr>
          </a:lstStyle>
          <a:p>
            <a:pPr defTabSz="1828800"/>
            <a:endParaRPr lang="en-US" kern="0">
              <a:solidFill>
                <a:prstClr val="black">
                  <a:tint val="75000"/>
                </a:prstClr>
              </a:solidFill>
            </a:endParaRPr>
          </a:p>
        </p:txBody>
      </p:sp>
      <p:sp>
        <p:nvSpPr>
          <p:cNvPr id="5" name="Holder 5"/>
          <p:cNvSpPr>
            <a:spLocks noGrp="1"/>
          </p:cNvSpPr>
          <p:nvPr>
            <p:ph type="dt" sz="half" idx="6"/>
          </p:nvPr>
        </p:nvSpPr>
        <p:spPr>
          <a:xfrm>
            <a:off x="1219359" y="12755880"/>
            <a:ext cx="5609050" cy="553998"/>
          </a:xfrm>
          <a:prstGeom prst="rect">
            <a:avLst/>
          </a:prstGeom>
        </p:spPr>
        <p:txBody>
          <a:bodyPr wrap="square" lIns="0" tIns="0" rIns="0" bIns="0">
            <a:spAutoFit/>
          </a:bodyPr>
          <a:lstStyle>
            <a:lvl1pPr algn="l">
              <a:defRPr>
                <a:solidFill>
                  <a:schemeClr val="tx1">
                    <a:tint val="75000"/>
                  </a:schemeClr>
                </a:solidFill>
              </a:defRPr>
            </a:lvl1pPr>
          </a:lstStyle>
          <a:p>
            <a:pPr defTabSz="1828800"/>
            <a:fld id="{1D8BD707-D9CF-40AE-B4C6-C98DA3205C09}" type="datetimeFigureOut">
              <a:rPr lang="en-US" kern="0" smtClean="0">
                <a:solidFill>
                  <a:prstClr val="black">
                    <a:tint val="75000"/>
                  </a:prstClr>
                </a:solidFill>
              </a:rPr>
              <a:pPr defTabSz="1828800"/>
              <a:t>11/15/2023</a:t>
            </a:fld>
            <a:endParaRPr lang="en-US" kern="0">
              <a:solidFill>
                <a:prstClr val="black">
                  <a:tint val="75000"/>
                </a:prstClr>
              </a:solidFill>
            </a:endParaRPr>
          </a:p>
        </p:txBody>
      </p:sp>
      <p:sp>
        <p:nvSpPr>
          <p:cNvPr id="6" name="Holder 6"/>
          <p:cNvSpPr>
            <a:spLocks noGrp="1"/>
          </p:cNvSpPr>
          <p:nvPr>
            <p:ph type="sldNum" sz="quarter" idx="7"/>
          </p:nvPr>
        </p:nvSpPr>
        <p:spPr>
          <a:xfrm>
            <a:off x="17558766" y="12755880"/>
            <a:ext cx="5609050" cy="553998"/>
          </a:xfrm>
          <a:prstGeom prst="rect">
            <a:avLst/>
          </a:prstGeom>
        </p:spPr>
        <p:txBody>
          <a:bodyPr wrap="square" lIns="0" tIns="0" rIns="0" bIns="0">
            <a:spAutoFit/>
          </a:bodyPr>
          <a:lstStyle>
            <a:lvl1pPr algn="r">
              <a:defRPr>
                <a:solidFill>
                  <a:schemeClr val="tx1">
                    <a:tint val="75000"/>
                  </a:schemeClr>
                </a:solidFill>
              </a:defRPr>
            </a:lvl1pPr>
          </a:lstStyle>
          <a:p>
            <a:pPr defTabSz="1828800"/>
            <a:fld id="{B6F15528-21DE-4FAA-801E-634DDDAF4B2B}" type="slidenum">
              <a:rPr lang="en-US" kern="0" smtClean="0">
                <a:solidFill>
                  <a:prstClr val="black">
                    <a:tint val="75000"/>
                  </a:prstClr>
                </a:solidFill>
              </a:rPr>
              <a:pPr defTabSz="1828800"/>
              <a:t>‹#›</a:t>
            </a:fld>
            <a:endParaRPr lang="en-US" kern="0">
              <a:solidFill>
                <a:prstClr val="black">
                  <a:tint val="75000"/>
                </a:prstClr>
              </a:solidFill>
            </a:endParaRPr>
          </a:p>
        </p:txBody>
      </p:sp>
    </p:spTree>
    <p:extLst>
      <p:ext uri="{BB962C8B-B14F-4D97-AF65-F5344CB8AC3E}">
        <p14:creationId xmlns:p14="http://schemas.microsoft.com/office/powerpoint/2010/main" val="647434784"/>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Lst>
  <p:txStyles>
    <p:titleStyle>
      <a:lvl1pPr>
        <a:defRPr>
          <a:latin typeface="+mj-lt"/>
          <a:ea typeface="+mj-ea"/>
          <a:cs typeface="+mj-cs"/>
        </a:defRPr>
      </a:lvl1pPr>
    </p:titleStyle>
    <p:bodyStyle>
      <a:lvl1pPr marL="0">
        <a:defRPr>
          <a:latin typeface="+mn-lt"/>
          <a:ea typeface="+mn-ea"/>
          <a:cs typeface="+mn-cs"/>
        </a:defRPr>
      </a:lvl1pPr>
      <a:lvl2pPr marL="914400">
        <a:defRPr>
          <a:latin typeface="+mn-lt"/>
          <a:ea typeface="+mn-ea"/>
          <a:cs typeface="+mn-cs"/>
        </a:defRPr>
      </a:lvl2pPr>
      <a:lvl3pPr marL="1828800">
        <a:defRPr>
          <a:latin typeface="+mn-lt"/>
          <a:ea typeface="+mn-ea"/>
          <a:cs typeface="+mn-cs"/>
        </a:defRPr>
      </a:lvl3pPr>
      <a:lvl4pPr marL="2743200">
        <a:defRPr>
          <a:latin typeface="+mn-lt"/>
          <a:ea typeface="+mn-ea"/>
          <a:cs typeface="+mn-cs"/>
        </a:defRPr>
      </a:lvl4pPr>
      <a:lvl5pPr marL="3657600">
        <a:defRPr>
          <a:latin typeface="+mn-lt"/>
          <a:ea typeface="+mn-ea"/>
          <a:cs typeface="+mn-cs"/>
        </a:defRPr>
      </a:lvl5pPr>
      <a:lvl6pPr marL="4572000">
        <a:defRPr>
          <a:latin typeface="+mn-lt"/>
          <a:ea typeface="+mn-ea"/>
          <a:cs typeface="+mn-cs"/>
        </a:defRPr>
      </a:lvl6pPr>
      <a:lvl7pPr marL="5486400">
        <a:defRPr>
          <a:latin typeface="+mn-lt"/>
          <a:ea typeface="+mn-ea"/>
          <a:cs typeface="+mn-cs"/>
        </a:defRPr>
      </a:lvl7pPr>
      <a:lvl8pPr marL="6400800">
        <a:defRPr>
          <a:latin typeface="+mn-lt"/>
          <a:ea typeface="+mn-ea"/>
          <a:cs typeface="+mn-cs"/>
        </a:defRPr>
      </a:lvl8pPr>
      <a:lvl9pPr marL="7315200">
        <a:defRPr>
          <a:latin typeface="+mn-lt"/>
          <a:ea typeface="+mn-ea"/>
          <a:cs typeface="+mn-cs"/>
        </a:defRPr>
      </a:lvl9pPr>
    </p:bodyStyle>
    <p:otherStyle>
      <a:lvl1pPr marL="0">
        <a:defRPr>
          <a:latin typeface="+mn-lt"/>
          <a:ea typeface="+mn-ea"/>
          <a:cs typeface="+mn-cs"/>
        </a:defRPr>
      </a:lvl1pPr>
      <a:lvl2pPr marL="914400">
        <a:defRPr>
          <a:latin typeface="+mn-lt"/>
          <a:ea typeface="+mn-ea"/>
          <a:cs typeface="+mn-cs"/>
        </a:defRPr>
      </a:lvl2pPr>
      <a:lvl3pPr marL="1828800">
        <a:defRPr>
          <a:latin typeface="+mn-lt"/>
          <a:ea typeface="+mn-ea"/>
          <a:cs typeface="+mn-cs"/>
        </a:defRPr>
      </a:lvl3pPr>
      <a:lvl4pPr marL="2743200">
        <a:defRPr>
          <a:latin typeface="+mn-lt"/>
          <a:ea typeface="+mn-ea"/>
          <a:cs typeface="+mn-cs"/>
        </a:defRPr>
      </a:lvl4pPr>
      <a:lvl5pPr marL="3657600">
        <a:defRPr>
          <a:latin typeface="+mn-lt"/>
          <a:ea typeface="+mn-ea"/>
          <a:cs typeface="+mn-cs"/>
        </a:defRPr>
      </a:lvl5pPr>
      <a:lvl6pPr marL="4572000">
        <a:defRPr>
          <a:latin typeface="+mn-lt"/>
          <a:ea typeface="+mn-ea"/>
          <a:cs typeface="+mn-cs"/>
        </a:defRPr>
      </a:lvl6pPr>
      <a:lvl7pPr marL="5486400">
        <a:defRPr>
          <a:latin typeface="+mn-lt"/>
          <a:ea typeface="+mn-ea"/>
          <a:cs typeface="+mn-cs"/>
        </a:defRPr>
      </a:lvl7pPr>
      <a:lvl8pPr marL="6400800">
        <a:defRPr>
          <a:latin typeface="+mn-lt"/>
          <a:ea typeface="+mn-ea"/>
          <a:cs typeface="+mn-cs"/>
        </a:defRPr>
      </a:lvl8pPr>
      <a:lvl9pPr marL="73152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1219359" y="12713041"/>
            <a:ext cx="5689701" cy="729358"/>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AD9637AF-00E8-4E8E-80FD-A4D872D66332}" type="datetime1">
              <a:rPr lang="en-US" smtClean="0"/>
              <a:pPr defTabSz="1828800"/>
              <a:t>11/15/2023</a:t>
            </a:fld>
            <a:endParaRPr lang="en-US"/>
          </a:p>
        </p:txBody>
      </p:sp>
      <p:sp>
        <p:nvSpPr>
          <p:cNvPr id="3" name="Footer Placeholder 2"/>
          <p:cNvSpPr txBox="1">
            <a:spLocks noGrp="1"/>
          </p:cNvSpPr>
          <p:nvPr>
            <p:ph type="ftr" sz="quarter" idx="3"/>
          </p:nvPr>
        </p:nvSpPr>
        <p:spPr>
          <a:xfrm>
            <a:off x="8331962" y="12713041"/>
            <a:ext cx="7721325" cy="729358"/>
          </a:xfrm>
          <a:prstGeom prst="rect">
            <a:avLst/>
          </a:prstGeom>
          <a:noFill/>
          <a:ln>
            <a:noFill/>
          </a:ln>
        </p:spPr>
        <p:txBody>
          <a:bodyPr wrap="square" lIns="91440" tIns="45720" rIns="91440" bIns="45720" anchor="ctr" anchorCtr="0">
            <a:noAutofit/>
          </a:bodyPr>
          <a:lstStyle>
            <a:lvl1pPr lvl="0" rtl="0" hangingPunct="0">
              <a:buNone/>
              <a:tabLst/>
              <a:defRPr lang="en-US" sz="4800" kern="1200">
                <a:latin typeface="Liberation Serif" pitchFamily="18"/>
                <a:ea typeface="DejaVu Sans" pitchFamily="2"/>
                <a:cs typeface="DejaVu Sans" pitchFamily="2"/>
              </a:defRPr>
            </a:lvl1pPr>
          </a:lstStyle>
          <a:p>
            <a:pPr defTabSz="1828800"/>
            <a:endParaRPr lang="en-US">
              <a:solidFill>
                <a:prstClr val="black"/>
              </a:solidFill>
            </a:endParaRPr>
          </a:p>
        </p:txBody>
      </p:sp>
      <p:sp>
        <p:nvSpPr>
          <p:cNvPr id="4" name="Slide Number Placeholder 3"/>
          <p:cNvSpPr txBox="1">
            <a:spLocks noGrp="1"/>
          </p:cNvSpPr>
          <p:nvPr>
            <p:ph type="sldNum" sz="quarter" idx="4"/>
          </p:nvPr>
        </p:nvSpPr>
        <p:spPr>
          <a:xfrm>
            <a:off x="17477155" y="12713041"/>
            <a:ext cx="5689701" cy="729358"/>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731B422D-1A51-4381-8674-25EA4EE7E223}" type="slidenum">
              <a:rPr lang="en-US" smtClean="0"/>
              <a:pPr defTabSz="1828800"/>
              <a:t>‹#›</a:t>
            </a:fld>
            <a:endParaRPr lang="en-US"/>
          </a:p>
        </p:txBody>
      </p:sp>
      <p:sp>
        <p:nvSpPr>
          <p:cNvPr id="5" name="Title Placeholder 4"/>
          <p:cNvSpPr txBox="1">
            <a:spLocks noGrp="1"/>
          </p:cNvSpPr>
          <p:nvPr>
            <p:ph type="title"/>
          </p:nvPr>
        </p:nvSpPr>
        <p:spPr>
          <a:xfrm>
            <a:off x="1219359" y="547200"/>
            <a:ext cx="21947497" cy="22896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1219359" y="3209041"/>
            <a:ext cx="21947497" cy="7954558"/>
          </a:xfrm>
          <a:prstGeom prst="rect">
            <a:avLst/>
          </a:prstGeom>
          <a:noFill/>
          <a:ln>
            <a:noFill/>
          </a:ln>
        </p:spPr>
        <p:txBody>
          <a:bodyPr vert="horz"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067689"/>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l" rtl="0" hangingPunct="1">
        <a:lnSpc>
          <a:spcPct val="100000"/>
        </a:lnSpc>
        <a:tabLst/>
        <a:defRPr lang="en-US" sz="360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2834"/>
        </a:spcAft>
        <a:tabLst/>
        <a:defRPr lang="en-US" sz="6400" b="0" i="0" u="none" strike="noStrike" kern="1200" cap="none" spc="0">
          <a:ln>
            <a:noFill/>
          </a:ln>
          <a:solidFill>
            <a:srgbClr val="000000"/>
          </a:solidFill>
          <a:latin typeface="Calibri"/>
          <a:ea typeface="Microsoft YaHei" pitchFamily="2"/>
          <a:cs typeface="Mangal" pitchFamily="2"/>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1468" y="1985280"/>
            <a:ext cx="22724239" cy="5473920"/>
          </a:xfrm>
          <a:prstGeom prst="rect">
            <a:avLst/>
          </a:prstGeom>
          <a:noFill/>
          <a:ln>
            <a:noFill/>
          </a:ln>
        </p:spPr>
        <p:txBody>
          <a:bodyPr spcFirstLastPara="1" wrap="square" lIns="91425" tIns="91425" rIns="91425" bIns="91425" anchor="b" anchorCtr="1">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 name="Google Shape;7;p1"/>
          <p:cNvSpPr txBox="1">
            <a:spLocks noGrp="1"/>
          </p:cNvSpPr>
          <p:nvPr>
            <p:ph type="sldNum" idx="12"/>
          </p:nvPr>
        </p:nvSpPr>
        <p:spPr>
          <a:xfrm>
            <a:off x="22596542" y="12434880"/>
            <a:ext cx="1463231" cy="104928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buNone/>
              <a:defRPr sz="2000" b="0" i="0" u="none" strike="noStrike" cap="none">
                <a:solidFill>
                  <a:srgbClr val="595959"/>
                </a:solidFill>
                <a:latin typeface="Arial"/>
                <a:ea typeface="Arial"/>
                <a:cs typeface="Arial"/>
                <a:sym typeface="Arial"/>
              </a:defRPr>
            </a:lvl1pPr>
            <a:lvl2pPr marL="0" marR="0" lvl="1" indent="0" algn="r" rtl="0">
              <a:lnSpc>
                <a:spcPct val="100000"/>
              </a:lnSpc>
              <a:spcBef>
                <a:spcPts val="0"/>
              </a:spcBef>
              <a:buNone/>
              <a:defRPr sz="2000" b="0" i="0" u="none" strike="noStrike" cap="none">
                <a:solidFill>
                  <a:srgbClr val="595959"/>
                </a:solidFill>
                <a:latin typeface="Arial"/>
                <a:ea typeface="Arial"/>
                <a:cs typeface="Arial"/>
                <a:sym typeface="Arial"/>
              </a:defRPr>
            </a:lvl2pPr>
            <a:lvl3pPr marL="0" marR="0" lvl="2" indent="0" algn="r" rtl="0">
              <a:lnSpc>
                <a:spcPct val="100000"/>
              </a:lnSpc>
              <a:spcBef>
                <a:spcPts val="0"/>
              </a:spcBef>
              <a:buNone/>
              <a:defRPr sz="2000" b="0" i="0" u="none" strike="noStrike" cap="none">
                <a:solidFill>
                  <a:srgbClr val="595959"/>
                </a:solidFill>
                <a:latin typeface="Arial"/>
                <a:ea typeface="Arial"/>
                <a:cs typeface="Arial"/>
                <a:sym typeface="Arial"/>
              </a:defRPr>
            </a:lvl3pPr>
            <a:lvl4pPr marL="0" marR="0" lvl="3" indent="0" algn="r" rtl="0">
              <a:lnSpc>
                <a:spcPct val="100000"/>
              </a:lnSpc>
              <a:spcBef>
                <a:spcPts val="0"/>
              </a:spcBef>
              <a:buNone/>
              <a:defRPr sz="2000" b="0" i="0" u="none" strike="noStrike" cap="none">
                <a:solidFill>
                  <a:srgbClr val="595959"/>
                </a:solidFill>
                <a:latin typeface="Arial"/>
                <a:ea typeface="Arial"/>
                <a:cs typeface="Arial"/>
                <a:sym typeface="Arial"/>
              </a:defRPr>
            </a:lvl4pPr>
            <a:lvl5pPr marL="0" marR="0" lvl="4" indent="0" algn="r" rtl="0">
              <a:lnSpc>
                <a:spcPct val="100000"/>
              </a:lnSpc>
              <a:spcBef>
                <a:spcPts val="0"/>
              </a:spcBef>
              <a:buNone/>
              <a:defRPr sz="2000" b="0" i="0" u="none" strike="noStrike" cap="none">
                <a:solidFill>
                  <a:srgbClr val="595959"/>
                </a:solidFill>
                <a:latin typeface="Arial"/>
                <a:ea typeface="Arial"/>
                <a:cs typeface="Arial"/>
                <a:sym typeface="Arial"/>
              </a:defRPr>
            </a:lvl5pPr>
            <a:lvl6pPr marL="0" marR="0" lvl="5" indent="0" algn="r" rtl="0">
              <a:lnSpc>
                <a:spcPct val="100000"/>
              </a:lnSpc>
              <a:spcBef>
                <a:spcPts val="0"/>
              </a:spcBef>
              <a:buNone/>
              <a:defRPr sz="2000" b="0" i="0" u="none" strike="noStrike" cap="none">
                <a:solidFill>
                  <a:srgbClr val="595959"/>
                </a:solidFill>
                <a:latin typeface="Arial"/>
                <a:ea typeface="Arial"/>
                <a:cs typeface="Arial"/>
                <a:sym typeface="Arial"/>
              </a:defRPr>
            </a:lvl6pPr>
            <a:lvl7pPr marL="0" marR="0" lvl="6" indent="0" algn="r" rtl="0">
              <a:lnSpc>
                <a:spcPct val="100000"/>
              </a:lnSpc>
              <a:spcBef>
                <a:spcPts val="0"/>
              </a:spcBef>
              <a:buNone/>
              <a:defRPr sz="2000" b="0" i="0" u="none" strike="noStrike" cap="none">
                <a:solidFill>
                  <a:srgbClr val="595959"/>
                </a:solidFill>
                <a:latin typeface="Arial"/>
                <a:ea typeface="Arial"/>
                <a:cs typeface="Arial"/>
                <a:sym typeface="Arial"/>
              </a:defRPr>
            </a:lvl7pPr>
            <a:lvl8pPr marL="0" marR="0" lvl="7" indent="0" algn="r" rtl="0">
              <a:lnSpc>
                <a:spcPct val="100000"/>
              </a:lnSpc>
              <a:spcBef>
                <a:spcPts val="0"/>
              </a:spcBef>
              <a:buNone/>
              <a:defRPr sz="2000" b="0" i="0" u="none" strike="noStrike" cap="none">
                <a:solidFill>
                  <a:srgbClr val="595959"/>
                </a:solidFill>
                <a:latin typeface="Arial"/>
                <a:ea typeface="Arial"/>
                <a:cs typeface="Arial"/>
                <a:sym typeface="Arial"/>
              </a:defRPr>
            </a:lvl8pPr>
            <a:lvl9pPr marL="0" marR="0" lvl="8" indent="0" algn="r" rtl="0">
              <a:lnSpc>
                <a:spcPct val="100000"/>
              </a:lnSpc>
              <a:spcBef>
                <a:spcPts val="0"/>
              </a:spcBef>
              <a:buNone/>
              <a:defRPr sz="2000" b="0" i="0" u="none" strike="noStrike" cap="none">
                <a:solidFill>
                  <a:srgbClr val="595959"/>
                </a:solidFill>
                <a:latin typeface="Arial"/>
                <a:ea typeface="Arial"/>
                <a:cs typeface="Arial"/>
                <a:sym typeface="Arial"/>
              </a:defRPr>
            </a:lvl9pPr>
          </a:lstStyle>
          <a:p>
            <a:pPr defTabSz="1828800">
              <a:buClr>
                <a:srgbClr val="000000"/>
              </a:buClr>
            </a:pPr>
            <a:fld id="{00000000-1234-1234-1234-123412341234}" type="slidenum">
              <a:rPr lang="en-GB" kern="0" smtClean="0"/>
              <a:pPr defTabSz="1828800">
                <a:buClr>
                  <a:srgbClr val="000000"/>
                </a:buClr>
              </a:pPr>
              <a:t>‹#›</a:t>
            </a:fld>
            <a:endParaRPr lang="en-GB" kern="0">
              <a:solidFill>
                <a:srgbClr val="000000"/>
              </a:solidFill>
              <a:latin typeface="Times New Roman"/>
              <a:ea typeface="Times New Roman"/>
              <a:cs typeface="Times New Roman"/>
              <a:sym typeface="Times New Roman"/>
            </a:endParaRPr>
          </a:p>
        </p:txBody>
      </p:sp>
      <p:sp>
        <p:nvSpPr>
          <p:cNvPr id="8" name="Google Shape;8;p1"/>
          <p:cNvSpPr txBox="1">
            <a:spLocks noGrp="1"/>
          </p:cNvSpPr>
          <p:nvPr>
            <p:ph type="body" idx="1"/>
          </p:nvPr>
        </p:nvSpPr>
        <p:spPr>
          <a:xfrm>
            <a:off x="1219359" y="3209280"/>
            <a:ext cx="21947497" cy="79536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extLst>
      <p:ext uri="{BB962C8B-B14F-4D97-AF65-F5344CB8AC3E}">
        <p14:creationId xmlns:p14="http://schemas.microsoft.com/office/powerpoint/2010/main" val="767567870"/>
      </p:ext>
    </p:extLst>
  </p:cSld>
  <p:clrMap bg1="lt1" tx1="dk1" bg2="dk2" tx2="lt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1219359" y="12713041"/>
            <a:ext cx="5689701" cy="729358"/>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AD9637AF-00E8-4E8E-80FD-A4D872D66332}" type="datetime1">
              <a:rPr lang="en-US" smtClean="0"/>
              <a:pPr defTabSz="1828800"/>
              <a:t>11/15/2023</a:t>
            </a:fld>
            <a:endParaRPr lang="en-US"/>
          </a:p>
        </p:txBody>
      </p:sp>
      <p:sp>
        <p:nvSpPr>
          <p:cNvPr id="3" name="Footer Placeholder 2"/>
          <p:cNvSpPr txBox="1">
            <a:spLocks noGrp="1"/>
          </p:cNvSpPr>
          <p:nvPr>
            <p:ph type="ftr" sz="quarter" idx="3"/>
          </p:nvPr>
        </p:nvSpPr>
        <p:spPr>
          <a:xfrm>
            <a:off x="8331962" y="12713041"/>
            <a:ext cx="7721325" cy="729358"/>
          </a:xfrm>
          <a:prstGeom prst="rect">
            <a:avLst/>
          </a:prstGeom>
          <a:noFill/>
          <a:ln>
            <a:noFill/>
          </a:ln>
        </p:spPr>
        <p:txBody>
          <a:bodyPr wrap="square" lIns="91440" tIns="45720" rIns="91440" bIns="45720" anchor="ctr" anchorCtr="0">
            <a:noAutofit/>
          </a:bodyPr>
          <a:lstStyle>
            <a:lvl1pPr lvl="0" rtl="0" hangingPunct="0">
              <a:buNone/>
              <a:tabLst/>
              <a:defRPr lang="en-US" sz="4800" kern="1200">
                <a:latin typeface="Liberation Serif" pitchFamily="18"/>
                <a:ea typeface="DejaVu Sans" pitchFamily="2"/>
                <a:cs typeface="DejaVu Sans" pitchFamily="2"/>
              </a:defRPr>
            </a:lvl1pPr>
          </a:lstStyle>
          <a:p>
            <a:pPr defTabSz="1828800"/>
            <a:endParaRPr lang="en-US">
              <a:solidFill>
                <a:prstClr val="black"/>
              </a:solidFill>
            </a:endParaRPr>
          </a:p>
        </p:txBody>
      </p:sp>
      <p:sp>
        <p:nvSpPr>
          <p:cNvPr id="4" name="Slide Number Placeholder 3"/>
          <p:cNvSpPr txBox="1">
            <a:spLocks noGrp="1"/>
          </p:cNvSpPr>
          <p:nvPr>
            <p:ph type="sldNum" sz="quarter" idx="4"/>
          </p:nvPr>
        </p:nvSpPr>
        <p:spPr>
          <a:xfrm>
            <a:off x="17477155" y="12713041"/>
            <a:ext cx="5689701" cy="729358"/>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731B422D-1A51-4381-8674-25EA4EE7E223}" type="slidenum">
              <a:rPr lang="en-US" smtClean="0"/>
              <a:pPr defTabSz="1828800"/>
              <a:t>‹#›</a:t>
            </a:fld>
            <a:endParaRPr lang="en-US"/>
          </a:p>
        </p:txBody>
      </p:sp>
      <p:sp>
        <p:nvSpPr>
          <p:cNvPr id="5" name="Title Placeholder 4"/>
          <p:cNvSpPr txBox="1">
            <a:spLocks noGrp="1"/>
          </p:cNvSpPr>
          <p:nvPr>
            <p:ph type="title"/>
          </p:nvPr>
        </p:nvSpPr>
        <p:spPr>
          <a:xfrm>
            <a:off x="1219359" y="547200"/>
            <a:ext cx="21947497" cy="22896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1219359" y="3209041"/>
            <a:ext cx="21947497" cy="7954558"/>
          </a:xfrm>
          <a:prstGeom prst="rect">
            <a:avLst/>
          </a:prstGeom>
          <a:noFill/>
          <a:ln>
            <a:noFill/>
          </a:ln>
        </p:spPr>
        <p:txBody>
          <a:bodyPr vert="horz"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7549290"/>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l" rtl="0" hangingPunct="1">
        <a:lnSpc>
          <a:spcPct val="100000"/>
        </a:lnSpc>
        <a:tabLst/>
        <a:defRPr lang="en-US" sz="360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2834"/>
        </a:spcAft>
        <a:tabLst/>
        <a:defRPr lang="en-US" sz="6400" b="0" i="0" u="none" strike="noStrike" kern="1200" cap="none" spc="0">
          <a:ln>
            <a:noFill/>
          </a:ln>
          <a:solidFill>
            <a:srgbClr val="000000"/>
          </a:solidFill>
          <a:latin typeface="Calibri"/>
          <a:ea typeface="Microsoft YaHei" pitchFamily="2"/>
          <a:cs typeface="Mangal" pitchFamily="2"/>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1219359" y="12713041"/>
            <a:ext cx="5689701" cy="729358"/>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AD9637AF-00E8-4E8E-80FD-A4D872D66332}" type="datetime1">
              <a:rPr lang="en-US" smtClean="0"/>
              <a:pPr defTabSz="1828800"/>
              <a:t>11/15/2023</a:t>
            </a:fld>
            <a:endParaRPr lang="en-US"/>
          </a:p>
        </p:txBody>
      </p:sp>
      <p:sp>
        <p:nvSpPr>
          <p:cNvPr id="3" name="Footer Placeholder 2"/>
          <p:cNvSpPr txBox="1">
            <a:spLocks noGrp="1"/>
          </p:cNvSpPr>
          <p:nvPr>
            <p:ph type="ftr" sz="quarter" idx="3"/>
          </p:nvPr>
        </p:nvSpPr>
        <p:spPr>
          <a:xfrm>
            <a:off x="8331962" y="12713041"/>
            <a:ext cx="7721325" cy="729358"/>
          </a:xfrm>
          <a:prstGeom prst="rect">
            <a:avLst/>
          </a:prstGeom>
          <a:noFill/>
          <a:ln>
            <a:noFill/>
          </a:ln>
        </p:spPr>
        <p:txBody>
          <a:bodyPr wrap="square" lIns="91440" tIns="45720" rIns="91440" bIns="45720" anchor="ctr" anchorCtr="0">
            <a:noAutofit/>
          </a:bodyPr>
          <a:lstStyle>
            <a:lvl1pPr lvl="0" rtl="0" hangingPunct="0">
              <a:buNone/>
              <a:tabLst/>
              <a:defRPr lang="en-US" sz="4800" kern="1200">
                <a:latin typeface="Liberation Serif" pitchFamily="18"/>
                <a:ea typeface="DejaVu Sans" pitchFamily="2"/>
                <a:cs typeface="DejaVu Sans" pitchFamily="2"/>
              </a:defRPr>
            </a:lvl1pPr>
          </a:lstStyle>
          <a:p>
            <a:pPr defTabSz="1828800"/>
            <a:endParaRPr lang="en-US">
              <a:solidFill>
                <a:prstClr val="black"/>
              </a:solidFill>
            </a:endParaRPr>
          </a:p>
        </p:txBody>
      </p:sp>
      <p:sp>
        <p:nvSpPr>
          <p:cNvPr id="4" name="Slide Number Placeholder 3"/>
          <p:cNvSpPr txBox="1">
            <a:spLocks noGrp="1"/>
          </p:cNvSpPr>
          <p:nvPr>
            <p:ph type="sldNum" sz="quarter" idx="4"/>
          </p:nvPr>
        </p:nvSpPr>
        <p:spPr>
          <a:xfrm>
            <a:off x="17477155" y="12713041"/>
            <a:ext cx="5689701" cy="729358"/>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731B422D-1A51-4381-8674-25EA4EE7E223}" type="slidenum">
              <a:rPr lang="en-US" smtClean="0"/>
              <a:pPr defTabSz="1828800"/>
              <a:t>‹#›</a:t>
            </a:fld>
            <a:endParaRPr lang="en-US"/>
          </a:p>
        </p:txBody>
      </p:sp>
      <p:sp>
        <p:nvSpPr>
          <p:cNvPr id="5" name="Title Placeholder 4"/>
          <p:cNvSpPr txBox="1">
            <a:spLocks noGrp="1"/>
          </p:cNvSpPr>
          <p:nvPr>
            <p:ph type="title"/>
          </p:nvPr>
        </p:nvSpPr>
        <p:spPr>
          <a:xfrm>
            <a:off x="1219359" y="547200"/>
            <a:ext cx="21947497" cy="22896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1219359" y="3209041"/>
            <a:ext cx="21947497" cy="7954558"/>
          </a:xfrm>
          <a:prstGeom prst="rect">
            <a:avLst/>
          </a:prstGeom>
          <a:noFill/>
          <a:ln>
            <a:noFill/>
          </a:ln>
        </p:spPr>
        <p:txBody>
          <a:bodyPr vert="horz"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587989"/>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l" rtl="0" hangingPunct="1">
        <a:lnSpc>
          <a:spcPct val="100000"/>
        </a:lnSpc>
        <a:tabLst/>
        <a:defRPr lang="en-US" sz="360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2834"/>
        </a:spcAft>
        <a:tabLst/>
        <a:defRPr lang="en-US" sz="6400" b="0" i="0" u="none" strike="noStrike" kern="1200" cap="none" spc="0">
          <a:ln>
            <a:noFill/>
          </a:ln>
          <a:solidFill>
            <a:srgbClr val="000000"/>
          </a:solidFill>
          <a:latin typeface="Calibri"/>
          <a:ea typeface="Microsoft YaHei" pitchFamily="2"/>
          <a:cs typeface="Mangal" pitchFamily="2"/>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1219359" y="12713041"/>
            <a:ext cx="5689701" cy="729358"/>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AD9637AF-00E8-4E8E-80FD-A4D872D66332}" type="datetime1">
              <a:rPr lang="en-US" smtClean="0"/>
              <a:pPr defTabSz="1828800"/>
              <a:t>11/15/2023</a:t>
            </a:fld>
            <a:endParaRPr lang="en-US"/>
          </a:p>
        </p:txBody>
      </p:sp>
      <p:sp>
        <p:nvSpPr>
          <p:cNvPr id="3" name="Footer Placeholder 2"/>
          <p:cNvSpPr txBox="1">
            <a:spLocks noGrp="1"/>
          </p:cNvSpPr>
          <p:nvPr>
            <p:ph type="ftr" sz="quarter" idx="3"/>
          </p:nvPr>
        </p:nvSpPr>
        <p:spPr>
          <a:xfrm>
            <a:off x="8331962" y="12713041"/>
            <a:ext cx="7721325" cy="729358"/>
          </a:xfrm>
          <a:prstGeom prst="rect">
            <a:avLst/>
          </a:prstGeom>
          <a:noFill/>
          <a:ln>
            <a:noFill/>
          </a:ln>
        </p:spPr>
        <p:txBody>
          <a:bodyPr wrap="square" lIns="91440" tIns="45720" rIns="91440" bIns="45720" anchor="ctr" anchorCtr="0">
            <a:noAutofit/>
          </a:bodyPr>
          <a:lstStyle>
            <a:lvl1pPr lvl="0" rtl="0" hangingPunct="0">
              <a:buNone/>
              <a:tabLst/>
              <a:defRPr lang="en-US" sz="4800" kern="1200">
                <a:latin typeface="Liberation Serif" pitchFamily="18"/>
                <a:ea typeface="DejaVu Sans" pitchFamily="2"/>
                <a:cs typeface="DejaVu Sans" pitchFamily="2"/>
              </a:defRPr>
            </a:lvl1pPr>
          </a:lstStyle>
          <a:p>
            <a:pPr defTabSz="1828800"/>
            <a:endParaRPr lang="en-US">
              <a:solidFill>
                <a:prstClr val="black"/>
              </a:solidFill>
            </a:endParaRPr>
          </a:p>
        </p:txBody>
      </p:sp>
      <p:sp>
        <p:nvSpPr>
          <p:cNvPr id="4" name="Slide Number Placeholder 3"/>
          <p:cNvSpPr txBox="1">
            <a:spLocks noGrp="1"/>
          </p:cNvSpPr>
          <p:nvPr>
            <p:ph type="sldNum" sz="quarter" idx="4"/>
          </p:nvPr>
        </p:nvSpPr>
        <p:spPr>
          <a:xfrm>
            <a:off x="17477155" y="12713041"/>
            <a:ext cx="5689701" cy="729358"/>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2400" b="0" i="0" u="none" strike="noStrike" kern="1200" cap="none" spc="0">
                <a:solidFill>
                  <a:srgbClr val="8B8B8B"/>
                </a:solidFill>
                <a:latin typeface="Calibri"/>
                <a:ea typeface="DejaVu Sans" pitchFamily="2"/>
                <a:cs typeface="DejaVu Sans" pitchFamily="2"/>
              </a:defRPr>
            </a:lvl1pPr>
          </a:lstStyle>
          <a:p>
            <a:pPr defTabSz="1828800"/>
            <a:fld id="{731B422D-1A51-4381-8674-25EA4EE7E223}" type="slidenum">
              <a:rPr lang="en-US" smtClean="0"/>
              <a:pPr defTabSz="1828800"/>
              <a:t>‹#›</a:t>
            </a:fld>
            <a:endParaRPr lang="en-US"/>
          </a:p>
        </p:txBody>
      </p:sp>
      <p:sp>
        <p:nvSpPr>
          <p:cNvPr id="5" name="Title Placeholder 4"/>
          <p:cNvSpPr txBox="1">
            <a:spLocks noGrp="1"/>
          </p:cNvSpPr>
          <p:nvPr>
            <p:ph type="title"/>
          </p:nvPr>
        </p:nvSpPr>
        <p:spPr>
          <a:xfrm>
            <a:off x="1219359" y="547200"/>
            <a:ext cx="21947497" cy="22896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1219359" y="3209041"/>
            <a:ext cx="21947497" cy="7954558"/>
          </a:xfrm>
          <a:prstGeom prst="rect">
            <a:avLst/>
          </a:prstGeom>
          <a:noFill/>
          <a:ln>
            <a:noFill/>
          </a:ln>
        </p:spPr>
        <p:txBody>
          <a:bodyPr vert="horz"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9314300"/>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l" rtl="0" hangingPunct="1">
        <a:lnSpc>
          <a:spcPct val="100000"/>
        </a:lnSpc>
        <a:tabLst/>
        <a:defRPr lang="en-US" sz="360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2834"/>
        </a:spcAft>
        <a:tabLst/>
        <a:defRPr lang="en-US" sz="6400" b="0" i="0" u="none" strike="noStrike" kern="1200" cap="none" spc="0">
          <a:ln>
            <a:noFill/>
          </a:ln>
          <a:solidFill>
            <a:srgbClr val="000000"/>
          </a:solidFill>
          <a:latin typeface="Calibri"/>
          <a:ea typeface="Microsoft YaHei" pitchFamily="2"/>
          <a:cs typeface="Mangal" pitchFamily="2"/>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plos.org/open-science/preregistration" TargetMode="External"/><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plos.org/open-science/preregistration" TargetMode="Externa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plos.org/open-science/preregistration" TargetMode="Externa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hyperlink" Target="https://www.cos.io/initiatives/prereg" TargetMode="External"/><Relationship Id="rId2" Type="http://schemas.openxmlformats.org/officeDocument/2006/relationships/image" Target="../media/image29.pn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cos.io/initiatives/prereg" TargetMode="Externa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cos.io/initiatives/prereg" TargetMode="Externa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cos.io/initiatives/prereg" TargetMode="External"/><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hyperlink" Target="https://osf.io/7cd6q" TargetMode="External"/><Relationship Id="rId2" Type="http://schemas.openxmlformats.org/officeDocument/2006/relationships/image" Target="../media/image33.png"/><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osf.io/7cd6q" TargetMode="Externa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osf.io/7cd6q" TargetMode="Externa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osf.io/7cd6q" TargetMode="External"/><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osf.io/7cd6q" TargetMode="Externa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osf.io/search?resourceType=Registration,RegistrationComponent" TargetMode="Externa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hyperlink" Target="https://osf.io/prereg" TargetMode="External"/><Relationship Id="rId2" Type="http://schemas.openxmlformats.org/officeDocument/2006/relationships/image" Target="../media/image39.png"/><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3" Type="http://schemas.openxmlformats.org/officeDocument/2006/relationships/hyperlink" Target="https://osf.io/prereg" TargetMode="External"/><Relationship Id="rId2" Type="http://schemas.openxmlformats.org/officeDocument/2006/relationships/image" Target="../media/image40.png"/><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osf.io/prereg" TargetMode="Externa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3" Type="http://schemas.openxmlformats.org/officeDocument/2006/relationships/hyperlink" Target="https://the-turing-way.netlify.app/reproducible-research/reproducible-research.html" TargetMode="External"/><Relationship Id="rId2" Type="http://schemas.openxmlformats.org/officeDocument/2006/relationships/image" Target="../media/image42.png"/><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525/collabra.18684" TargetMode="External"/><Relationship Id="rId2" Type="http://schemas.openxmlformats.org/officeDocument/2006/relationships/image" Target="../media/image43.png"/><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0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reproducibilitea.org/" TargetMode="Externa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hyperlink" Target="https://www.timeshighereducation.com/news/right-techniques-low-reproducibility-not-inevitable" TargetMode="External"/><Relationship Id="rId2" Type="http://schemas.openxmlformats.org/officeDocument/2006/relationships/image" Target="../media/image20.png"/><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3" Type="http://schemas.openxmlformats.org/officeDocument/2006/relationships/hyperlink" Target="https://www.ukrn.org/international-networks" TargetMode="External"/><Relationship Id="rId2" Type="http://schemas.openxmlformats.org/officeDocument/2006/relationships/image" Target="../media/image50.png"/><Relationship Id="rId1" Type="http://schemas.openxmlformats.org/officeDocument/2006/relationships/slideLayout" Target="../slideLayouts/slideLayout96.xml"/></Relationships>
</file>

<file path=ppt/slides/_rels/slide34.xml.rels><?xml version="1.0" encoding="UTF-8" standalone="yes"?>
<Relationships xmlns="http://schemas.openxmlformats.org/package/2006/relationships"><Relationship Id="rId3" Type="http://schemas.openxmlformats.org/officeDocument/2006/relationships/hyperlink" Target="https://us02web.zoom.us/webinar/register/WN_ZvM-gBqCSY2vN41G7ztTFA#/registration" TargetMode="External"/><Relationship Id="rId2" Type="http://schemas.openxmlformats.org/officeDocument/2006/relationships/image" Target="../media/image51.png"/><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3.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8" Type="http://schemas.openxmlformats.org/officeDocument/2006/relationships/hyperlink" Target="http://www.data-archive.ac.uk/create-manage/life-cycle"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4.pn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10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5.png"/><Relationship Id="rId9" Type="http://schemas.microsoft.com/office/2007/relationships/diagramDrawing" Target="../diagrams/drawing2.xml"/></Relationships>
</file>

<file path=ppt/slides/_rels/slide39.xml.rels><?xml version="1.0" encoding="UTF-8" standalone="yes"?>
<Relationships xmlns="http://schemas.openxmlformats.org/package/2006/relationships"><Relationship Id="rId3" Type="http://schemas.openxmlformats.org/officeDocument/2006/relationships/hyperlink" Target="http://datasupport.researchdata.nl/en/start-de-cursus/iii-onderzoeksfase/organising-data" TargetMode="External"/><Relationship Id="rId2" Type="http://schemas.openxmlformats.org/officeDocument/2006/relationships/image" Target="../media/image56.png"/><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Reproducibility" TargetMode="External"/><Relationship Id="rId2" Type="http://schemas.openxmlformats.org/officeDocument/2006/relationships/image" Target="../media/image21.png"/><Relationship Id="rId1" Type="http://schemas.openxmlformats.org/officeDocument/2006/relationships/slideLayout" Target="../slideLayouts/slideLayout75.xml"/></Relationships>
</file>

<file path=ppt/slides/_rels/slide40.xml.rels><?xml version="1.0" encoding="UTF-8" standalone="yes"?>
<Relationships xmlns="http://schemas.openxmlformats.org/package/2006/relationships"><Relationship Id="rId3" Type="http://schemas.openxmlformats.org/officeDocument/2006/relationships/hyperlink" Target="https://osf.io/w5mbp" TargetMode="External"/><Relationship Id="rId2" Type="http://schemas.openxmlformats.org/officeDocument/2006/relationships/image" Target="../media/image57.png"/><Relationship Id="rId1" Type="http://schemas.openxmlformats.org/officeDocument/2006/relationships/slideLayout" Target="../slideLayouts/slideLayout97.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0.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cos.io/initiatives/registered-reports" TargetMode="External"/><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3" Type="http://schemas.openxmlformats.org/officeDocument/2006/relationships/hyperlink" Target="https://www.cos.io/initiatives/registered-reports" TargetMode="External"/><Relationship Id="rId2" Type="http://schemas.openxmlformats.org/officeDocument/2006/relationships/image" Target="../media/image60.png"/><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cos.io/initiatives/registered-reports" TargetMode="External"/><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hyperlink" Target="https://asapbio.org/dt_team/iratxe-puebla" TargetMode="External"/><Relationship Id="rId2" Type="http://schemas.openxmlformats.org/officeDocument/2006/relationships/image" Target="../media/image64.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hyperlink" Target="https://asapbio.org/dt_team/iratxe-puebla" TargetMode="External"/><Relationship Id="rId2" Type="http://schemas.openxmlformats.org/officeDocument/2006/relationships/image" Target="../media/image65.jp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hyperlink" Target="https://asapbio.org/wp-content/uploads/2021/01/ASAPbio-fact-check-preprints-english-v2.pdf" TargetMode="External"/><Relationship Id="rId2" Type="http://schemas.openxmlformats.org/officeDocument/2006/relationships/image" Target="../media/image66.pn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38/s41562-023-01749-9" TargetMode="External"/><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50.xml.rels><?xml version="1.0" encoding="UTF-8" standalone="yes"?>
<Relationships xmlns="http://schemas.openxmlformats.org/package/2006/relationships"><Relationship Id="rId3" Type="http://schemas.openxmlformats.org/officeDocument/2006/relationships/hyperlink" Target="https://asapbio.org/wp-content/uploads/2021/03/Preprints-in-the-Public-Eye-Researchers-infographic.pdf" TargetMode="External"/><Relationship Id="rId2" Type="http://schemas.openxmlformats.org/officeDocument/2006/relationships/image" Target="../media/image67.pn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hyperlink" Target="https://www.nature.com/articles/d41586-022-01920-8" TargetMode="External"/><Relationship Id="rId2" Type="http://schemas.openxmlformats.org/officeDocument/2006/relationships/image" Target="../media/image68.png"/><Relationship Id="rId1" Type="http://schemas.openxmlformats.org/officeDocument/2006/relationships/slideLayout" Target="../slideLayouts/slideLayout125.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0.xml"/><Relationship Id="rId5" Type="http://schemas.openxmlformats.org/officeDocument/2006/relationships/hyperlink" Target="https://t.co/cLjjmH8ah9" TargetMode="External"/><Relationship Id="rId4" Type="http://schemas.openxmlformats.org/officeDocument/2006/relationships/hyperlink" Target="https://www.mathunion.org/imu-awards/fields-medal/fields-medals-2022"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arxiv.org/abs/1603.04246" TargetMode="External"/><Relationship Id="rId2" Type="http://schemas.openxmlformats.org/officeDocument/2006/relationships/image" Target="../media/image71.png"/><Relationship Id="rId1" Type="http://schemas.openxmlformats.org/officeDocument/2006/relationships/slideLayout" Target="../slideLayouts/slideLayout125.xml"/></Relationships>
</file>

<file path=ppt/slides/_rels/slide54.xml.rels><?xml version="1.0" encoding="UTF-8" standalone="yes"?>
<Relationships xmlns="http://schemas.openxmlformats.org/package/2006/relationships"><Relationship Id="rId3" Type="http://schemas.openxmlformats.org/officeDocument/2006/relationships/hyperlink" Target="https://asapbio.org/preprint-info#action" TargetMode="External"/><Relationship Id="rId2" Type="http://schemas.openxmlformats.org/officeDocument/2006/relationships/image" Target="../media/image72.png"/><Relationship Id="rId1" Type="http://schemas.openxmlformats.org/officeDocument/2006/relationships/slideLayout" Target="../slideLayouts/slideLayout125.xml"/></Relationships>
</file>

<file path=ppt/slides/_rels/slide55.xml.rels><?xml version="1.0" encoding="UTF-8" standalone="yes"?>
<Relationships xmlns="http://schemas.openxmlformats.org/package/2006/relationships"><Relationship Id="rId3" Type="http://schemas.openxmlformats.org/officeDocument/2006/relationships/hyperlink" Target="https://asapbio.org/preprint-info#action" TargetMode="External"/><Relationship Id="rId2" Type="http://schemas.openxmlformats.org/officeDocument/2006/relationships/image" Target="../media/image73.png"/><Relationship Id="rId1" Type="http://schemas.openxmlformats.org/officeDocument/2006/relationships/slideLayout" Target="../slideLayouts/slideLayout125.xml"/></Relationships>
</file>

<file path=ppt/slides/_rels/slide56.xml.rels><?xml version="1.0" encoding="UTF-8" standalone="yes"?>
<Relationships xmlns="http://schemas.openxmlformats.org/package/2006/relationships"><Relationship Id="rId3" Type="http://schemas.openxmlformats.org/officeDocument/2006/relationships/hyperlink" Target="https://asapbio.org/preprint-info#action" TargetMode="External"/><Relationship Id="rId2" Type="http://schemas.openxmlformats.org/officeDocument/2006/relationships/image" Target="../media/image74.png"/><Relationship Id="rId1" Type="http://schemas.openxmlformats.org/officeDocument/2006/relationships/slideLayout" Target="../slideLayouts/slideLayout125.xml"/></Relationships>
</file>

<file path=ppt/slides/_rels/slide57.xml.rels><?xml version="1.0" encoding="UTF-8" standalone="yes"?>
<Relationships xmlns="http://schemas.openxmlformats.org/package/2006/relationships"><Relationship Id="rId3" Type="http://schemas.openxmlformats.org/officeDocument/2006/relationships/hyperlink" Target="https://asapbio.org/preprint-info#action" TargetMode="External"/><Relationship Id="rId2" Type="http://schemas.openxmlformats.org/officeDocument/2006/relationships/image" Target="../media/image75.png"/><Relationship Id="rId1" Type="http://schemas.openxmlformats.org/officeDocument/2006/relationships/slideLayout" Target="../slideLayouts/slideLayout125.xml"/></Relationships>
</file>

<file path=ppt/slides/_rels/slide58.xml.rels><?xml version="1.0" encoding="UTF-8" standalone="yes"?>
<Relationships xmlns="http://schemas.openxmlformats.org/package/2006/relationships"><Relationship Id="rId3" Type="http://schemas.openxmlformats.org/officeDocument/2006/relationships/hyperlink" Target="https://asapbio.org/preprint-info#action" TargetMode="External"/><Relationship Id="rId2" Type="http://schemas.openxmlformats.org/officeDocument/2006/relationships/image" Target="../media/image76.png"/><Relationship Id="rId1" Type="http://schemas.openxmlformats.org/officeDocument/2006/relationships/slideLayout" Target="../slideLayouts/slideLayout125.xml"/></Relationships>
</file>

<file path=ppt/slides/_rels/slide59.xml.rels><?xml version="1.0" encoding="UTF-8" standalone="yes"?>
<Relationships xmlns="http://schemas.openxmlformats.org/package/2006/relationships"><Relationship Id="rId3" Type="http://schemas.openxmlformats.org/officeDocument/2006/relationships/hyperlink" Target="https://asapbio.org/preprint-info#action" TargetMode="External"/><Relationship Id="rId2" Type="http://schemas.openxmlformats.org/officeDocument/2006/relationships/image" Target="../media/image77.png"/><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2" Type="http://schemas.openxmlformats.org/officeDocument/2006/relationships/hyperlink" Target="https://doi.org/10.1038/s41562-023-01749-9" TargetMode="External"/><Relationship Id="rId1" Type="http://schemas.openxmlformats.org/officeDocument/2006/relationships/slideLayout" Target="../slideLayouts/slideLayout75.xml"/></Relationships>
</file>

<file path=ppt/slides/_rels/slide60.xml.rels><?xml version="1.0" encoding="UTF-8" standalone="yes"?>
<Relationships xmlns="http://schemas.openxmlformats.org/package/2006/relationships"><Relationship Id="rId3" Type="http://schemas.openxmlformats.org/officeDocument/2006/relationships/hyperlink" Target="https://www.coalition-s.org/statement-on-peer-reviewed-publications/" TargetMode="External"/><Relationship Id="rId2" Type="http://schemas.openxmlformats.org/officeDocument/2006/relationships/image" Target="../media/image78.png"/><Relationship Id="rId1" Type="http://schemas.openxmlformats.org/officeDocument/2006/relationships/slideLayout" Target="../slideLayouts/slideLayout125.xml"/></Relationships>
</file>

<file path=ppt/slides/_rels/slide61.xml.rels><?xml version="1.0" encoding="UTF-8" standalone="yes"?>
<Relationships xmlns="http://schemas.openxmlformats.org/package/2006/relationships"><Relationship Id="rId3" Type="http://schemas.openxmlformats.org/officeDocument/2006/relationships/hyperlink" Target="https://doapr.coar-repositories.org/repositories/" TargetMode="External"/><Relationship Id="rId2" Type="http://schemas.openxmlformats.org/officeDocument/2006/relationships/image" Target="../media/image79.png"/><Relationship Id="rId1" Type="http://schemas.openxmlformats.org/officeDocument/2006/relationships/slideLayout" Target="../slideLayouts/slideLayout64.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2.xml"/></Relationships>
</file>

<file path=ppt/slides/_rels/slide64.xml.rels><?xml version="1.0" encoding="UTF-8" standalone="yes"?>
<Relationships xmlns="http://schemas.openxmlformats.org/package/2006/relationships"><Relationship Id="rId3" Type="http://schemas.openxmlformats.org/officeDocument/2006/relationships/hyperlink" Target="https://doi.org/10.12688/f1000research.11369.2" TargetMode="External"/><Relationship Id="rId2" Type="http://schemas.openxmlformats.org/officeDocument/2006/relationships/image" Target="../media/image81.png"/><Relationship Id="rId1" Type="http://schemas.openxmlformats.org/officeDocument/2006/relationships/slideLayout" Target="../slideLayouts/slideLayout147.xml"/></Relationships>
</file>

<file path=ppt/slides/_rels/slide65.xml.rels><?xml version="1.0" encoding="UTF-8" standalone="yes"?>
<Relationships xmlns="http://schemas.openxmlformats.org/package/2006/relationships"><Relationship Id="rId3" Type="http://schemas.openxmlformats.org/officeDocument/2006/relationships/hyperlink" Target="https://www.science.org/content/article/reviewers-award-higher-marks-when-paper-s-author-famous" TargetMode="External"/><Relationship Id="rId2" Type="http://schemas.openxmlformats.org/officeDocument/2006/relationships/image" Target="../media/image82.png"/><Relationship Id="rId1" Type="http://schemas.openxmlformats.org/officeDocument/2006/relationships/slideLayout" Target="../slideLayouts/slideLayout147.xml"/><Relationship Id="rId5" Type="http://schemas.openxmlformats.org/officeDocument/2006/relationships/hyperlink" Target="https://blogs.lse.ac.uk/impactofsocialsciences/2022/11/18/sunlight-not-shadows-double-anonymised-peer-review-is-not-the-answer-to-status-bias/" TargetMode="External"/><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hyperlink" Target="https://blogs.lse.ac.uk/impactofsocialsciences/2022/11/18/sunlight-not-shadows-double-anonymised-peer-review-is-not-the-answer-to-status-bias/" TargetMode="External"/><Relationship Id="rId2" Type="http://schemas.openxmlformats.org/officeDocument/2006/relationships/image" Target="../media/image84.png"/><Relationship Id="rId1" Type="http://schemas.openxmlformats.org/officeDocument/2006/relationships/slideLayout" Target="../slideLayouts/slideLayout147.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open-research-europe.ec.europa.eu/" TargetMode="External"/><Relationship Id="rId1" Type="http://schemas.openxmlformats.org/officeDocument/2006/relationships/slideLayout" Target="../slideLayouts/slideLayout147.xml"/></Relationships>
</file>

<file path=ppt/slides/_rels/slide68.xml.rels><?xml version="1.0" encoding="UTF-8" standalone="yes"?>
<Relationships xmlns="http://schemas.openxmlformats.org/package/2006/relationships"><Relationship Id="rId3" Type="http://schemas.openxmlformats.org/officeDocument/2006/relationships/hyperlink" Target="https://open-research-europe.ec.europa.eu/about" TargetMode="External"/><Relationship Id="rId2" Type="http://schemas.openxmlformats.org/officeDocument/2006/relationships/image" Target="../media/image86.png"/><Relationship Id="rId1" Type="http://schemas.openxmlformats.org/officeDocument/2006/relationships/slideLayout" Target="../slideLayouts/slideLayout147.xml"/></Relationships>
</file>

<file path=ppt/slides/_rels/slide69.xml.rels><?xml version="1.0" encoding="UTF-8" standalone="yes"?>
<Relationships xmlns="http://schemas.openxmlformats.org/package/2006/relationships"><Relationship Id="rId3" Type="http://schemas.openxmlformats.org/officeDocument/2006/relationships/hyperlink" Target="https://think.f1000research.com/open-research-europe-submission/open-research-europe-open-peer-review" TargetMode="External"/><Relationship Id="rId2" Type="http://schemas.openxmlformats.org/officeDocument/2006/relationships/image" Target="../media/image87.jpeg"/><Relationship Id="rId1" Type="http://schemas.openxmlformats.org/officeDocument/2006/relationships/slideLayout" Target="../slideLayouts/slideLayout14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2.xml"/></Relationships>
</file>

<file path=ppt/slides/_rels/slide70.xml.rels><?xml version="1.0" encoding="UTF-8" standalone="yes"?>
<Relationships xmlns="http://schemas.openxmlformats.org/package/2006/relationships"><Relationship Id="rId3" Type="http://schemas.openxmlformats.org/officeDocument/2006/relationships/hyperlink" Target="https://open-research-europe.ec.europa.eu/" TargetMode="External"/><Relationship Id="rId2" Type="http://schemas.openxmlformats.org/officeDocument/2006/relationships/image" Target="../media/image88.png"/><Relationship Id="rId1" Type="http://schemas.openxmlformats.org/officeDocument/2006/relationships/slideLayout" Target="../slideLayouts/slideLayout147.xml"/></Relationships>
</file>

<file path=ppt/slides/_rels/slide71.xml.rels><?xml version="1.0" encoding="UTF-8" standalone="yes"?>
<Relationships xmlns="http://schemas.openxmlformats.org/package/2006/relationships"><Relationship Id="rId3" Type="http://schemas.openxmlformats.org/officeDocument/2006/relationships/hyperlink" Target="https://doi.org/10.12688/openreseurope.16590.1" TargetMode="External"/><Relationship Id="rId2" Type="http://schemas.openxmlformats.org/officeDocument/2006/relationships/image" Target="../media/image89.png"/><Relationship Id="rId1" Type="http://schemas.openxmlformats.org/officeDocument/2006/relationships/slideLayout" Target="../slideLayouts/slideLayout147.xml"/><Relationship Id="rId5" Type="http://schemas.openxmlformats.org/officeDocument/2006/relationships/hyperlink" Target="https://doi.org/10.12688/openreseurope.16592.1" TargetMode="External"/><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47.xml"/><Relationship Id="rId4" Type="http://schemas.openxmlformats.org/officeDocument/2006/relationships/hyperlink" Target="https://doi.org/10.12688/openreseurope.15692.2"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7.xml"/><Relationship Id="rId4" Type="http://schemas.openxmlformats.org/officeDocument/2006/relationships/hyperlink" Target="https://doi.org/10.12688/openreseurope.14769.2"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journals.plos.org/plosone/article?id=10.1371/journal.pone.0272730" TargetMode="External"/><Relationship Id="rId2" Type="http://schemas.openxmlformats.org/officeDocument/2006/relationships/image" Target="../media/image95.png"/><Relationship Id="rId1" Type="http://schemas.openxmlformats.org/officeDocument/2006/relationships/slideLayout" Target="../slideLayouts/slideLayout147.xml"/></Relationships>
</file>

<file path=ppt/slides/_rels/slide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7.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43.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6.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7.xml"/></Relationships>
</file>

<file path=ppt/slides/_rels/slide79.xml.rels><?xml version="1.0" encoding="UTF-8" standalone="yes"?>
<Relationships xmlns="http://schemas.openxmlformats.org/package/2006/relationships"><Relationship Id="rId3" Type="http://schemas.openxmlformats.org/officeDocument/2006/relationships/hyperlink" Target="http://doi.org/10.5281/zenodo.4323154" TargetMode="External"/><Relationship Id="rId2" Type="http://schemas.openxmlformats.org/officeDocument/2006/relationships/image" Target="../media/image100.jpeg"/><Relationship Id="rId1" Type="http://schemas.openxmlformats.org/officeDocument/2006/relationships/slideLayout" Target="../slideLayouts/slideLayout147.xml"/></Relationships>
</file>

<file path=ppt/slides/_rels/slide8.xml.rels><?xml version="1.0" encoding="UTF-8" standalone="yes"?>
<Relationships xmlns="http://schemas.openxmlformats.org/package/2006/relationships"><Relationship Id="rId3" Type="http://schemas.openxmlformats.org/officeDocument/2006/relationships/hyperlink" Target="https://plos.org/open-science/preregistration" TargetMode="External"/><Relationship Id="rId2" Type="http://schemas.openxmlformats.org/officeDocument/2006/relationships/image" Target="../media/image24.png"/><Relationship Id="rId1" Type="http://schemas.openxmlformats.org/officeDocument/2006/relationships/slideLayout" Target="../slideLayouts/slideLayout86.xml"/></Relationships>
</file>

<file path=ppt/slides/_rels/slide80.xml.rels><?xml version="1.0" encoding="UTF-8" standalone="yes"?>
<Relationships xmlns="http://schemas.openxmlformats.org/package/2006/relationships"><Relationship Id="rId3" Type="http://schemas.openxmlformats.org/officeDocument/2006/relationships/hyperlink" Target="https://www.softwareheritage.org/" TargetMode="External"/><Relationship Id="rId2" Type="http://schemas.openxmlformats.org/officeDocument/2006/relationships/image" Target="../media/image101.png"/><Relationship Id="rId1" Type="http://schemas.openxmlformats.org/officeDocument/2006/relationships/slideLayout" Target="../slideLayouts/slideLayout147.xml"/></Relationships>
</file>

<file path=ppt/slides/_rels/slide81.xml.rels><?xml version="1.0" encoding="UTF-8" standalone="yes"?>
<Relationships xmlns="http://schemas.openxmlformats.org/package/2006/relationships"><Relationship Id="rId3" Type="http://schemas.openxmlformats.org/officeDocument/2006/relationships/hyperlink" Target="https://doi.org/10.1162/qss_a_00275" TargetMode="External"/><Relationship Id="rId2" Type="http://schemas.openxmlformats.org/officeDocument/2006/relationships/image" Target="../media/image102.png"/><Relationship Id="rId1" Type="http://schemas.openxmlformats.org/officeDocument/2006/relationships/slideLayout" Target="../slideLayouts/slideLayout147.xml"/></Relationships>
</file>

<file path=ppt/slides/_rels/slide82.xml.rels><?xml version="1.0" encoding="UTF-8" standalone="yes"?>
<Relationships xmlns="http://schemas.openxmlformats.org/package/2006/relationships"><Relationship Id="rId3" Type="http://schemas.openxmlformats.org/officeDocument/2006/relationships/hyperlink" Target="https://www.researchinformation.info/interview/so-much-current-system-discourages-best-research-practice" TargetMode="External"/><Relationship Id="rId2" Type="http://schemas.openxmlformats.org/officeDocument/2006/relationships/image" Target="../media/image103.png"/><Relationship Id="rId1" Type="http://schemas.openxmlformats.org/officeDocument/2006/relationships/slideLayout" Target="../slideLayouts/slideLayout147.xml"/></Relationships>
</file>

<file path=ppt/slides/_rels/slide83.xml.rels><?xml version="1.0" encoding="UTF-8" standalone="yes"?>
<Relationships xmlns="http://schemas.openxmlformats.org/package/2006/relationships"><Relationship Id="rId2" Type="http://schemas.openxmlformats.org/officeDocument/2006/relationships/hyperlink" Target="https://www.researchinformation.info/interview/so-much-current-system-discourages-best-research-practice" TargetMode="External"/><Relationship Id="rId1" Type="http://schemas.openxmlformats.org/officeDocument/2006/relationships/slideLayout" Target="../slideLayouts/slideLayout147.xml"/></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octopus.ac/" TargetMode="External"/><Relationship Id="rId1" Type="http://schemas.openxmlformats.org/officeDocument/2006/relationships/slideLayout" Target="../slideLayouts/slideLayout147.xml"/></Relationships>
</file>

<file path=ppt/slides/_rels/slide85.xml.rels><?xml version="1.0" encoding="UTF-8" standalone="yes"?>
<Relationships xmlns="http://schemas.openxmlformats.org/package/2006/relationships"><Relationship Id="rId3" Type="http://schemas.openxmlformats.org/officeDocument/2006/relationships/hyperlink" Target="https://www.researchinformation.info/news/heartbreaking-read-how-researchers-feel-octopus-founder" TargetMode="External"/><Relationship Id="rId2" Type="http://schemas.openxmlformats.org/officeDocument/2006/relationships/hyperlink" Target="https://www.researchinformation.info/interview/so-much-current-system-discourages-best-research-practice" TargetMode="External"/><Relationship Id="rId1" Type="http://schemas.openxmlformats.org/officeDocument/2006/relationships/slideLayout" Target="../slideLayouts/slideLayout147.xml"/></Relationships>
</file>

<file path=ppt/slides/_rels/slide86.xml.rels><?xml version="1.0" encoding="UTF-8" standalone="yes"?>
<Relationships xmlns="http://schemas.openxmlformats.org/package/2006/relationships"><Relationship Id="rId2" Type="http://schemas.openxmlformats.org/officeDocument/2006/relationships/hyperlink" Target="https://www.researchinformation.info/interview/so-much-current-system-discourages-best-research-practice" TargetMode="External"/><Relationship Id="rId1" Type="http://schemas.openxmlformats.org/officeDocument/2006/relationships/slideLayout" Target="../slideLayouts/slideLayout147.xml"/></Relationships>
</file>

<file path=ppt/slides/_rels/slide87.xml.rels><?xml version="1.0" encoding="UTF-8" standalone="yes"?>
<Relationships xmlns="http://schemas.openxmlformats.org/package/2006/relationships"><Relationship Id="rId3" Type="http://schemas.openxmlformats.org/officeDocument/2006/relationships/hyperlink" Target="https://coara.eu/" TargetMode="External"/><Relationship Id="rId2" Type="http://schemas.openxmlformats.org/officeDocument/2006/relationships/image" Target="../media/image105.png"/><Relationship Id="rId1" Type="http://schemas.openxmlformats.org/officeDocument/2006/relationships/slideLayout" Target="../slideLayouts/slideLayout147.xml"/></Relationships>
</file>

<file path=ppt/slides/_rels/slide88.xml.rels><?xml version="1.0" encoding="UTF-8" standalone="yes"?>
<Relationships xmlns="http://schemas.openxmlformats.org/package/2006/relationships"><Relationship Id="rId3" Type="http://schemas.openxmlformats.org/officeDocument/2006/relationships/hyperlink" Target="https://www.heliosopen.org/" TargetMode="External"/><Relationship Id="rId2" Type="http://schemas.openxmlformats.org/officeDocument/2006/relationships/image" Target="../media/image106.png"/><Relationship Id="rId1" Type="http://schemas.openxmlformats.org/officeDocument/2006/relationships/slideLayout" Target="../slideLayouts/slideLayout147.xml"/></Relationships>
</file>

<file path=ppt/slides/_rels/slide89.xml.rels><?xml version="1.0" encoding="UTF-8" standalone="yes"?>
<Relationships xmlns="http://schemas.openxmlformats.org/package/2006/relationships"><Relationship Id="rId3" Type="http://schemas.openxmlformats.org/officeDocument/2006/relationships/hyperlink" Target="https://ec.europa.eu/info/funding-tenders/opportunities/docs/2021-2027/horizon/guidance/programme-guide_horizon_en.pdf" TargetMode="External"/><Relationship Id="rId2" Type="http://schemas.openxmlformats.org/officeDocument/2006/relationships/image" Target="../media/image107.png"/><Relationship Id="rId1" Type="http://schemas.openxmlformats.org/officeDocument/2006/relationships/slideLayout" Target="../slideLayouts/slideLayout15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plos.org/open-science/preregistration" TargetMode="External"/><Relationship Id="rId1" Type="http://schemas.openxmlformats.org/officeDocument/2006/relationships/slideLayout" Target="../slideLayouts/slideLayout86.xml"/></Relationships>
</file>

<file path=ppt/slides/_rels/slide90.xml.rels><?xml version="1.0" encoding="UTF-8" standalone="yes"?>
<Relationships xmlns="http://schemas.openxmlformats.org/package/2006/relationships"><Relationship Id="rId3" Type="http://schemas.openxmlformats.org/officeDocument/2006/relationships/hyperlink" Target="https://ec.europa.eu/info/funding-tenders/opportunities/docs/2021-2027/common/guidance/aga_en.pdf" TargetMode="External"/><Relationship Id="rId2" Type="http://schemas.openxmlformats.org/officeDocument/2006/relationships/hyperlink" Target="https://ec.europa.eu/info/funding-tenders/opportunities/docs/2021-2027/horizon/guidance/programme-guide_horizon_en.pdf" TargetMode="External"/><Relationship Id="rId1" Type="http://schemas.openxmlformats.org/officeDocument/2006/relationships/slideLayout" Target="../slideLayouts/slideLayout153.xml"/></Relationships>
</file>

<file path=ppt/slides/_rels/slide91.xml.rels><?xml version="1.0" encoding="UTF-8" standalone="yes"?>
<Relationships xmlns="http://schemas.openxmlformats.org/package/2006/relationships"><Relationship Id="rId3" Type="http://schemas.openxmlformats.org/officeDocument/2006/relationships/hyperlink" Target="https://eu-citizen.science/" TargetMode="External"/><Relationship Id="rId2" Type="http://schemas.openxmlformats.org/officeDocument/2006/relationships/image" Target="../media/image108.png"/><Relationship Id="rId1" Type="http://schemas.openxmlformats.org/officeDocument/2006/relationships/slideLayout" Target="../slideLayouts/slideLayout158.xml"/></Relationships>
</file>

<file path=ppt/slides/_rels/slide92.xml.rels><?xml version="1.0" encoding="UTF-8" standalone="yes"?>
<Relationships xmlns="http://schemas.openxmlformats.org/package/2006/relationships"><Relationship Id="rId2" Type="http://schemas.openxmlformats.org/officeDocument/2006/relationships/hyperlink" Target="https://www.researchinformation.info/interview/so-much-current-system-discourages-best-research-practice" TargetMode="External"/><Relationship Id="rId1" Type="http://schemas.openxmlformats.org/officeDocument/2006/relationships/slideLayout" Target="../slideLayouts/slideLayout147.xml"/></Relationships>
</file>

<file path=ppt/slides/_rels/slide9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openscience-groningen.nl/10-open-science-myths" TargetMode="External"/><Relationship Id="rId1" Type="http://schemas.openxmlformats.org/officeDocument/2006/relationships/slideLayout" Target="../slideLayouts/slideLayout13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95.xml.rels><?xml version="1.0" encoding="UTF-8" standalone="yes"?>
<Relationships xmlns="http://schemas.openxmlformats.org/package/2006/relationships"><Relationship Id="rId3" Type="http://schemas.openxmlformats.org/officeDocument/2006/relationships/hyperlink" Target="https://openclimatecampaign.org/" TargetMode="External"/><Relationship Id="rId2" Type="http://schemas.openxmlformats.org/officeDocument/2006/relationships/image" Target="../media/image110.png"/><Relationship Id="rId1" Type="http://schemas.openxmlformats.org/officeDocument/2006/relationships/slideLayout" Target="../slideLayouts/slideLayout147.xml"/></Relationships>
</file>

<file path=ppt/slides/_rels/slide96.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9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www.osc-international.com/" TargetMode="External"/><Relationship Id="rId1" Type="http://schemas.openxmlformats.org/officeDocument/2006/relationships/slideLayout" Target="../slideLayouts/slideLayout14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39006" y="3020266"/>
            <a:ext cx="20881517" cy="3278936"/>
          </a:xfrm>
        </p:spPr>
        <p:txBody>
          <a:bodyPr/>
          <a:lstStyle/>
          <a:p>
            <a:r>
              <a:rPr lang="en-US" sz="16000" dirty="0" smtClean="0">
                <a:solidFill>
                  <a:schemeClr val="tx1"/>
                </a:solidFill>
                <a:latin typeface="+mj-lt"/>
              </a:rPr>
              <a:t>How to talk about open science and make research more open</a:t>
            </a:r>
            <a:endParaRPr lang="en-US" sz="16000" dirty="0">
              <a:solidFill>
                <a:schemeClr val="tx1"/>
              </a:solidFill>
              <a:latin typeface="+mj-lt"/>
            </a:endParaRPr>
          </a:p>
        </p:txBody>
      </p:sp>
      <p:sp>
        <p:nvSpPr>
          <p:cNvPr id="5" name="Subtitle 4"/>
          <p:cNvSpPr>
            <a:spLocks noGrp="1"/>
          </p:cNvSpPr>
          <p:nvPr>
            <p:ph type="subTitle" idx="1"/>
          </p:nvPr>
        </p:nvSpPr>
        <p:spPr>
          <a:xfrm>
            <a:off x="1554719" y="9171898"/>
            <a:ext cx="20881517" cy="2227180"/>
          </a:xfrm>
        </p:spPr>
        <p:txBody>
          <a:bodyPr>
            <a:normAutofit/>
          </a:bodyPr>
          <a:lstStyle/>
          <a:p>
            <a:r>
              <a:rPr lang="en-US" sz="6600" dirty="0" smtClean="0">
                <a:latin typeface="+mj-lt"/>
              </a:rPr>
              <a:t>Iryna Kuchma, EIFL Open Access </a:t>
            </a:r>
            <a:r>
              <a:rPr lang="en-US" sz="6600" dirty="0" err="1" smtClean="0">
                <a:latin typeface="+mj-lt"/>
              </a:rPr>
              <a:t>Programme</a:t>
            </a:r>
            <a:r>
              <a:rPr lang="en-US" sz="6600" dirty="0" smtClean="0">
                <a:latin typeface="+mj-lt"/>
              </a:rPr>
              <a:t> Manager</a:t>
            </a:r>
            <a:endParaRPr lang="en-US" sz="6600" dirty="0">
              <a:latin typeface="+mj-lt"/>
            </a:endParaRPr>
          </a:p>
        </p:txBody>
      </p:sp>
      <p:pic>
        <p:nvPicPr>
          <p:cNvPr id="6" name="Picture 2" descr="http://i.creativecommons.org/l/by/3.0/88x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6256" y="10817878"/>
            <a:ext cx="2595280" cy="9142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488437" y="11732126"/>
            <a:ext cx="4290918" cy="523220"/>
          </a:xfrm>
          <a:prstGeom prst="rect">
            <a:avLst/>
          </a:prstGeom>
        </p:spPr>
        <p:txBody>
          <a:bodyPr wrap="none">
            <a:spAutoFit/>
          </a:bodyPr>
          <a:lstStyle/>
          <a:p>
            <a:r>
              <a:rPr lang="en-US" sz="2800" dirty="0">
                <a:solidFill>
                  <a:srgbClr val="000000"/>
                </a:solidFill>
                <a:latin typeface="+mj-lt"/>
                <a:ea typeface="Open Sans" panose="020B0606030504020204" pitchFamily="34" charset="0"/>
                <a:cs typeface="Open Sans" panose="020B0606030504020204" pitchFamily="34" charset="0"/>
              </a:rPr>
              <a:t>Attribution 4.0 International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146" y="10800785"/>
            <a:ext cx="9144000" cy="2909122"/>
          </a:xfrm>
          <a:prstGeom prst="rect">
            <a:avLst/>
          </a:prstGeom>
        </p:spPr>
      </p:pic>
    </p:spTree>
    <p:extLst>
      <p:ext uri="{BB962C8B-B14F-4D97-AF65-F5344CB8AC3E}">
        <p14:creationId xmlns:p14="http://schemas.microsoft.com/office/powerpoint/2010/main" val="3237792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26742" y="12373527"/>
            <a:ext cx="8850243" cy="646331"/>
          </a:xfrm>
          <a:prstGeom prst="rect">
            <a:avLst/>
          </a:prstGeom>
        </p:spPr>
        <p:txBody>
          <a:bodyPr wrap="none">
            <a:spAutoFit/>
          </a:bodyPr>
          <a:lstStyle/>
          <a:p>
            <a:pPr defTabSz="1828800"/>
            <a:r>
              <a:rPr lang="en-US" dirty="0">
                <a:solidFill>
                  <a:prstClr val="black"/>
                </a:solidFill>
                <a:hlinkClick r:id="rId2"/>
              </a:rPr>
              <a:t>https://plos.org/open-science/preregistration</a:t>
            </a:r>
            <a:r>
              <a:rPr lang="en-US" dirty="0">
                <a:solidFill>
                  <a:prstClr val="black"/>
                </a:solidFill>
              </a:rPr>
              <a:t> </a:t>
            </a:r>
          </a:p>
        </p:txBody>
      </p:sp>
      <p:pic>
        <p:nvPicPr>
          <p:cNvPr id="2" name="Picture 1"/>
          <p:cNvPicPr>
            <a:picLocks noChangeAspect="1"/>
          </p:cNvPicPr>
          <p:nvPr/>
        </p:nvPicPr>
        <p:blipFill>
          <a:blip r:embed="rId3"/>
          <a:stretch>
            <a:fillRect/>
          </a:stretch>
        </p:blipFill>
        <p:spPr>
          <a:xfrm>
            <a:off x="-42142" y="1243584"/>
            <a:ext cx="24429317" cy="11209495"/>
          </a:xfrm>
          <a:prstGeom prst="rect">
            <a:avLst/>
          </a:prstGeom>
        </p:spPr>
      </p:pic>
    </p:spTree>
    <p:extLst>
      <p:ext uri="{BB962C8B-B14F-4D97-AF65-F5344CB8AC3E}">
        <p14:creationId xmlns:p14="http://schemas.microsoft.com/office/powerpoint/2010/main" val="470530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26742" y="12464967"/>
            <a:ext cx="8850243" cy="646331"/>
          </a:xfrm>
          <a:prstGeom prst="rect">
            <a:avLst/>
          </a:prstGeom>
        </p:spPr>
        <p:txBody>
          <a:bodyPr wrap="none">
            <a:spAutoFit/>
          </a:bodyPr>
          <a:lstStyle/>
          <a:p>
            <a:pPr defTabSz="1828800"/>
            <a:r>
              <a:rPr lang="en-US" dirty="0">
                <a:solidFill>
                  <a:prstClr val="black"/>
                </a:solidFill>
                <a:hlinkClick r:id="rId2"/>
              </a:rPr>
              <a:t>https://plos.org/open-science/preregistration</a:t>
            </a:r>
            <a:r>
              <a:rPr lang="en-US" dirty="0">
                <a:solidFill>
                  <a:prstClr val="black"/>
                </a:solidFill>
              </a:rPr>
              <a:t> </a:t>
            </a:r>
          </a:p>
        </p:txBody>
      </p:sp>
      <p:pic>
        <p:nvPicPr>
          <p:cNvPr id="4" name="Picture 3"/>
          <p:cNvPicPr>
            <a:picLocks noChangeAspect="1"/>
          </p:cNvPicPr>
          <p:nvPr/>
        </p:nvPicPr>
        <p:blipFill>
          <a:blip r:embed="rId3"/>
          <a:stretch>
            <a:fillRect/>
          </a:stretch>
        </p:blipFill>
        <p:spPr>
          <a:xfrm>
            <a:off x="0" y="1262921"/>
            <a:ext cx="24387175" cy="11190158"/>
          </a:xfrm>
          <a:prstGeom prst="rect">
            <a:avLst/>
          </a:prstGeom>
        </p:spPr>
      </p:pic>
    </p:spTree>
    <p:extLst>
      <p:ext uri="{BB962C8B-B14F-4D97-AF65-F5344CB8AC3E}">
        <p14:creationId xmlns:p14="http://schemas.microsoft.com/office/powerpoint/2010/main" val="3264430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26742" y="12464967"/>
            <a:ext cx="8850243" cy="646331"/>
          </a:xfrm>
          <a:prstGeom prst="rect">
            <a:avLst/>
          </a:prstGeom>
        </p:spPr>
        <p:txBody>
          <a:bodyPr wrap="none">
            <a:spAutoFit/>
          </a:bodyPr>
          <a:lstStyle/>
          <a:p>
            <a:pPr defTabSz="1828800"/>
            <a:r>
              <a:rPr lang="en-US" dirty="0">
                <a:solidFill>
                  <a:prstClr val="black"/>
                </a:solidFill>
                <a:hlinkClick r:id="rId2"/>
              </a:rPr>
              <a:t>https://plos.org/open-science/preregistration</a:t>
            </a:r>
            <a:r>
              <a:rPr lang="en-US" dirty="0">
                <a:solidFill>
                  <a:prstClr val="black"/>
                </a:solidFill>
              </a:rPr>
              <a:t> </a:t>
            </a:r>
          </a:p>
        </p:txBody>
      </p:sp>
      <p:pic>
        <p:nvPicPr>
          <p:cNvPr id="2" name="Picture 1"/>
          <p:cNvPicPr>
            <a:picLocks noChangeAspect="1"/>
          </p:cNvPicPr>
          <p:nvPr/>
        </p:nvPicPr>
        <p:blipFill>
          <a:blip r:embed="rId3"/>
          <a:stretch>
            <a:fillRect/>
          </a:stretch>
        </p:blipFill>
        <p:spPr>
          <a:xfrm>
            <a:off x="0" y="1269273"/>
            <a:ext cx="24387175" cy="11177455"/>
          </a:xfrm>
          <a:prstGeom prst="rect">
            <a:avLst/>
          </a:prstGeom>
        </p:spPr>
      </p:pic>
    </p:spTree>
    <p:extLst>
      <p:ext uri="{BB962C8B-B14F-4D97-AF65-F5344CB8AC3E}">
        <p14:creationId xmlns:p14="http://schemas.microsoft.com/office/powerpoint/2010/main" val="440651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9614" y="1353312"/>
            <a:ext cx="24197561" cy="11096328"/>
          </a:xfrm>
          <a:prstGeom prst="rect">
            <a:avLst/>
          </a:prstGeom>
        </p:spPr>
      </p:pic>
      <p:sp>
        <p:nvSpPr>
          <p:cNvPr id="4" name="Rectangle 3"/>
          <p:cNvSpPr/>
          <p:nvPr/>
        </p:nvSpPr>
        <p:spPr>
          <a:xfrm>
            <a:off x="8249088" y="12686455"/>
            <a:ext cx="7279813" cy="646331"/>
          </a:xfrm>
          <a:prstGeom prst="rect">
            <a:avLst/>
          </a:prstGeom>
        </p:spPr>
        <p:txBody>
          <a:bodyPr wrap="none">
            <a:spAutoFit/>
          </a:bodyPr>
          <a:lstStyle/>
          <a:p>
            <a:pPr defTabSz="1828800"/>
            <a:r>
              <a:rPr lang="en-US" dirty="0">
                <a:solidFill>
                  <a:prstClr val="black"/>
                </a:solidFill>
                <a:hlinkClick r:id="rId3"/>
              </a:rPr>
              <a:t>https://www.cos.io/initiatives/prereg</a:t>
            </a:r>
            <a:r>
              <a:rPr lang="en-US" dirty="0">
                <a:solidFill>
                  <a:prstClr val="black"/>
                </a:solidFill>
              </a:rPr>
              <a:t> </a:t>
            </a:r>
          </a:p>
        </p:txBody>
      </p:sp>
    </p:spTree>
    <p:extLst>
      <p:ext uri="{BB962C8B-B14F-4D97-AF65-F5344CB8AC3E}">
        <p14:creationId xmlns:p14="http://schemas.microsoft.com/office/powerpoint/2010/main" val="425484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49088" y="12686455"/>
            <a:ext cx="7279813" cy="646331"/>
          </a:xfrm>
          <a:prstGeom prst="rect">
            <a:avLst/>
          </a:prstGeom>
        </p:spPr>
        <p:txBody>
          <a:bodyPr wrap="none">
            <a:spAutoFit/>
          </a:bodyPr>
          <a:lstStyle/>
          <a:p>
            <a:pPr defTabSz="1828800"/>
            <a:r>
              <a:rPr lang="en-US" dirty="0">
                <a:solidFill>
                  <a:prstClr val="black"/>
                </a:solidFill>
                <a:hlinkClick r:id="rId2"/>
              </a:rPr>
              <a:t>https://www.cos.io/initiatives/prereg</a:t>
            </a:r>
            <a:r>
              <a:rPr lang="en-US" dirty="0">
                <a:solidFill>
                  <a:prstClr val="black"/>
                </a:solidFill>
              </a:rPr>
              <a:t> </a:t>
            </a:r>
          </a:p>
        </p:txBody>
      </p:sp>
      <p:pic>
        <p:nvPicPr>
          <p:cNvPr id="2" name="Picture 1"/>
          <p:cNvPicPr>
            <a:picLocks noChangeAspect="1"/>
          </p:cNvPicPr>
          <p:nvPr/>
        </p:nvPicPr>
        <p:blipFill>
          <a:blip r:embed="rId3"/>
          <a:stretch>
            <a:fillRect/>
          </a:stretch>
        </p:blipFill>
        <p:spPr>
          <a:xfrm>
            <a:off x="0" y="1269273"/>
            <a:ext cx="24387175" cy="11177455"/>
          </a:xfrm>
          <a:prstGeom prst="rect">
            <a:avLst/>
          </a:prstGeom>
        </p:spPr>
      </p:pic>
    </p:spTree>
    <p:extLst>
      <p:ext uri="{BB962C8B-B14F-4D97-AF65-F5344CB8AC3E}">
        <p14:creationId xmlns:p14="http://schemas.microsoft.com/office/powerpoint/2010/main" val="1967920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49088" y="12686455"/>
            <a:ext cx="7279813" cy="646331"/>
          </a:xfrm>
          <a:prstGeom prst="rect">
            <a:avLst/>
          </a:prstGeom>
        </p:spPr>
        <p:txBody>
          <a:bodyPr wrap="none">
            <a:spAutoFit/>
          </a:bodyPr>
          <a:lstStyle/>
          <a:p>
            <a:pPr defTabSz="1828800"/>
            <a:r>
              <a:rPr lang="en-US" dirty="0">
                <a:solidFill>
                  <a:prstClr val="black"/>
                </a:solidFill>
                <a:hlinkClick r:id="rId2"/>
              </a:rPr>
              <a:t>https://www.cos.io/initiatives/prereg</a:t>
            </a:r>
            <a:r>
              <a:rPr lang="en-US" dirty="0">
                <a:solidFill>
                  <a:prstClr val="black"/>
                </a:solidFill>
              </a:rPr>
              <a:t> </a:t>
            </a:r>
          </a:p>
        </p:txBody>
      </p:sp>
      <p:pic>
        <p:nvPicPr>
          <p:cNvPr id="3" name="Picture 2"/>
          <p:cNvPicPr>
            <a:picLocks noChangeAspect="1"/>
          </p:cNvPicPr>
          <p:nvPr/>
        </p:nvPicPr>
        <p:blipFill>
          <a:blip r:embed="rId3"/>
          <a:stretch>
            <a:fillRect/>
          </a:stretch>
        </p:blipFill>
        <p:spPr>
          <a:xfrm>
            <a:off x="-1" y="1269272"/>
            <a:ext cx="24387175" cy="11177455"/>
          </a:xfrm>
          <a:prstGeom prst="rect">
            <a:avLst/>
          </a:prstGeom>
        </p:spPr>
      </p:pic>
    </p:spTree>
    <p:extLst>
      <p:ext uri="{BB962C8B-B14F-4D97-AF65-F5344CB8AC3E}">
        <p14:creationId xmlns:p14="http://schemas.microsoft.com/office/powerpoint/2010/main" val="1397313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49088" y="12686455"/>
            <a:ext cx="7279813" cy="646331"/>
          </a:xfrm>
          <a:prstGeom prst="rect">
            <a:avLst/>
          </a:prstGeom>
        </p:spPr>
        <p:txBody>
          <a:bodyPr wrap="none">
            <a:spAutoFit/>
          </a:bodyPr>
          <a:lstStyle/>
          <a:p>
            <a:pPr defTabSz="1828800"/>
            <a:r>
              <a:rPr lang="en-US" dirty="0">
                <a:solidFill>
                  <a:prstClr val="black"/>
                </a:solidFill>
                <a:hlinkClick r:id="rId2"/>
              </a:rPr>
              <a:t>https://www.cos.io/initiatives/prereg</a:t>
            </a:r>
            <a:r>
              <a:rPr lang="en-US" dirty="0">
                <a:solidFill>
                  <a:prstClr val="black"/>
                </a:solidFill>
              </a:rPr>
              <a:t> </a:t>
            </a:r>
          </a:p>
        </p:txBody>
      </p:sp>
      <p:pic>
        <p:nvPicPr>
          <p:cNvPr id="2" name="Picture 1"/>
          <p:cNvPicPr>
            <a:picLocks noChangeAspect="1"/>
          </p:cNvPicPr>
          <p:nvPr/>
        </p:nvPicPr>
        <p:blipFill>
          <a:blip r:embed="rId3"/>
          <a:stretch>
            <a:fillRect/>
          </a:stretch>
        </p:blipFill>
        <p:spPr>
          <a:xfrm>
            <a:off x="-95949" y="1225296"/>
            <a:ext cx="24483124" cy="11221432"/>
          </a:xfrm>
          <a:prstGeom prst="rect">
            <a:avLst/>
          </a:prstGeom>
        </p:spPr>
      </p:pic>
    </p:spTree>
    <p:extLst>
      <p:ext uri="{BB962C8B-B14F-4D97-AF65-F5344CB8AC3E}">
        <p14:creationId xmlns:p14="http://schemas.microsoft.com/office/powerpoint/2010/main" val="419732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269272"/>
            <a:ext cx="24387175" cy="11177455"/>
          </a:xfrm>
          <a:prstGeom prst="rect">
            <a:avLst/>
          </a:prstGeom>
        </p:spPr>
      </p:pic>
      <p:sp>
        <p:nvSpPr>
          <p:cNvPr id="5" name="Rectangle 4"/>
          <p:cNvSpPr/>
          <p:nvPr/>
        </p:nvSpPr>
        <p:spPr>
          <a:xfrm>
            <a:off x="10224042" y="12471034"/>
            <a:ext cx="4043286" cy="646331"/>
          </a:xfrm>
          <a:prstGeom prst="rect">
            <a:avLst/>
          </a:prstGeom>
        </p:spPr>
        <p:txBody>
          <a:bodyPr wrap="none">
            <a:spAutoFit/>
          </a:bodyPr>
          <a:lstStyle/>
          <a:p>
            <a:r>
              <a:rPr lang="en-US" dirty="0">
                <a:hlinkClick r:id="rId3"/>
              </a:rPr>
              <a:t>https://</a:t>
            </a:r>
            <a:r>
              <a:rPr lang="en-US" dirty="0" smtClean="0">
                <a:hlinkClick r:id="rId3"/>
              </a:rPr>
              <a:t>osf.io/7cd6q</a:t>
            </a:r>
            <a:r>
              <a:rPr lang="en-US" dirty="0" smtClean="0"/>
              <a:t> </a:t>
            </a:r>
            <a:endParaRPr lang="en-US" dirty="0"/>
          </a:p>
        </p:txBody>
      </p:sp>
    </p:spTree>
    <p:extLst>
      <p:ext uri="{BB962C8B-B14F-4D97-AF65-F5344CB8AC3E}">
        <p14:creationId xmlns:p14="http://schemas.microsoft.com/office/powerpoint/2010/main" val="3162208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24042" y="12471034"/>
            <a:ext cx="4043286" cy="646331"/>
          </a:xfrm>
          <a:prstGeom prst="rect">
            <a:avLst/>
          </a:prstGeom>
        </p:spPr>
        <p:txBody>
          <a:bodyPr wrap="none">
            <a:spAutoFit/>
          </a:bodyPr>
          <a:lstStyle/>
          <a:p>
            <a:r>
              <a:rPr lang="en-US" dirty="0">
                <a:hlinkClick r:id="rId2"/>
              </a:rPr>
              <a:t>https://</a:t>
            </a:r>
            <a:r>
              <a:rPr lang="en-US" dirty="0" smtClean="0">
                <a:hlinkClick r:id="rId2"/>
              </a:rPr>
              <a:t>osf.io/7cd6q</a:t>
            </a:r>
            <a:r>
              <a:rPr lang="en-US" dirty="0" smtClean="0"/>
              <a:t> </a:t>
            </a:r>
            <a:endParaRPr lang="en-US" dirty="0"/>
          </a:p>
        </p:txBody>
      </p:sp>
      <p:pic>
        <p:nvPicPr>
          <p:cNvPr id="2" name="Picture 1"/>
          <p:cNvPicPr>
            <a:picLocks noChangeAspect="1"/>
          </p:cNvPicPr>
          <p:nvPr/>
        </p:nvPicPr>
        <p:blipFill>
          <a:blip r:embed="rId3"/>
          <a:stretch>
            <a:fillRect/>
          </a:stretch>
        </p:blipFill>
        <p:spPr>
          <a:xfrm>
            <a:off x="23754" y="1280160"/>
            <a:ext cx="24363421" cy="11166568"/>
          </a:xfrm>
          <a:prstGeom prst="rect">
            <a:avLst/>
          </a:prstGeom>
        </p:spPr>
      </p:pic>
    </p:spTree>
    <p:extLst>
      <p:ext uri="{BB962C8B-B14F-4D97-AF65-F5344CB8AC3E}">
        <p14:creationId xmlns:p14="http://schemas.microsoft.com/office/powerpoint/2010/main" val="717845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24042" y="12471034"/>
            <a:ext cx="4043286" cy="646331"/>
          </a:xfrm>
          <a:prstGeom prst="rect">
            <a:avLst/>
          </a:prstGeom>
        </p:spPr>
        <p:txBody>
          <a:bodyPr wrap="none">
            <a:spAutoFit/>
          </a:bodyPr>
          <a:lstStyle/>
          <a:p>
            <a:r>
              <a:rPr lang="en-US" dirty="0">
                <a:hlinkClick r:id="rId2"/>
              </a:rPr>
              <a:t>https://</a:t>
            </a:r>
            <a:r>
              <a:rPr lang="en-US" dirty="0" smtClean="0">
                <a:hlinkClick r:id="rId2"/>
              </a:rPr>
              <a:t>osf.io/7cd6q</a:t>
            </a:r>
            <a:r>
              <a:rPr lang="en-US" dirty="0" smtClean="0"/>
              <a:t> </a:t>
            </a:r>
            <a:endParaRPr lang="en-US" dirty="0"/>
          </a:p>
        </p:txBody>
      </p:sp>
      <p:pic>
        <p:nvPicPr>
          <p:cNvPr id="3" name="Picture 2"/>
          <p:cNvPicPr>
            <a:picLocks noChangeAspect="1"/>
          </p:cNvPicPr>
          <p:nvPr/>
        </p:nvPicPr>
        <p:blipFill>
          <a:blip r:embed="rId3"/>
          <a:stretch>
            <a:fillRect/>
          </a:stretch>
        </p:blipFill>
        <p:spPr>
          <a:xfrm>
            <a:off x="0" y="1269273"/>
            <a:ext cx="24387175" cy="11177455"/>
          </a:xfrm>
          <a:prstGeom prst="rect">
            <a:avLst/>
          </a:prstGeom>
        </p:spPr>
      </p:pic>
    </p:spTree>
    <p:extLst>
      <p:ext uri="{BB962C8B-B14F-4D97-AF65-F5344CB8AC3E}">
        <p14:creationId xmlns:p14="http://schemas.microsoft.com/office/powerpoint/2010/main" val="1242613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55529" y="71429"/>
            <a:ext cx="8181340" cy="948978"/>
          </a:xfrm>
          <a:prstGeom prst="rect">
            <a:avLst/>
          </a:prstGeom>
        </p:spPr>
        <p:txBody>
          <a:bodyPr vert="horz" wrap="square" lIns="0" tIns="25400" rIns="0" bIns="0" rtlCol="0">
            <a:spAutoFit/>
          </a:bodyPr>
          <a:lstStyle/>
          <a:p>
            <a:pPr marL="25400">
              <a:spcBef>
                <a:spcPts val="200"/>
              </a:spcBef>
            </a:pPr>
            <a:r>
              <a:rPr sz="6000" dirty="0">
                <a:latin typeface="Calibri Light"/>
                <a:cs typeface="Calibri Light"/>
              </a:rPr>
              <a:t>Definition</a:t>
            </a:r>
            <a:r>
              <a:rPr sz="6000" spc="10" dirty="0">
                <a:latin typeface="Calibri Light"/>
                <a:cs typeface="Calibri Light"/>
              </a:rPr>
              <a:t> </a:t>
            </a:r>
            <a:r>
              <a:rPr sz="6000" dirty="0">
                <a:latin typeface="Calibri Light"/>
                <a:cs typeface="Calibri Light"/>
              </a:rPr>
              <a:t>of</a:t>
            </a:r>
            <a:r>
              <a:rPr sz="6000" spc="-60" dirty="0">
                <a:latin typeface="Calibri Light"/>
                <a:cs typeface="Calibri Light"/>
              </a:rPr>
              <a:t> </a:t>
            </a:r>
            <a:r>
              <a:rPr sz="6000" dirty="0">
                <a:latin typeface="Calibri Light"/>
                <a:cs typeface="Calibri Light"/>
              </a:rPr>
              <a:t>Open</a:t>
            </a:r>
            <a:r>
              <a:rPr sz="6000" spc="-30" dirty="0">
                <a:latin typeface="Calibri Light"/>
                <a:cs typeface="Calibri Light"/>
              </a:rPr>
              <a:t> </a:t>
            </a:r>
            <a:r>
              <a:rPr sz="6000" spc="-20" dirty="0">
                <a:latin typeface="Calibri Light"/>
                <a:cs typeface="Calibri Light"/>
              </a:rPr>
              <a:t>Science</a:t>
            </a:r>
            <a:endParaRPr sz="6000">
              <a:latin typeface="Calibri Light"/>
              <a:cs typeface="Calibri Light"/>
            </a:endParaRPr>
          </a:p>
        </p:txBody>
      </p:sp>
      <p:pic>
        <p:nvPicPr>
          <p:cNvPr id="3" name="object 3"/>
          <p:cNvPicPr/>
          <p:nvPr/>
        </p:nvPicPr>
        <p:blipFill>
          <a:blip r:embed="rId3" cstate="print"/>
          <a:stretch>
            <a:fillRect/>
          </a:stretch>
        </p:blipFill>
        <p:spPr>
          <a:xfrm>
            <a:off x="3415346" y="2150365"/>
            <a:ext cx="7857742" cy="9428986"/>
          </a:xfrm>
          <a:prstGeom prst="rect">
            <a:avLst/>
          </a:prstGeom>
        </p:spPr>
      </p:pic>
      <p:sp>
        <p:nvSpPr>
          <p:cNvPr id="4" name="object 4"/>
          <p:cNvSpPr txBox="1"/>
          <p:nvPr/>
        </p:nvSpPr>
        <p:spPr>
          <a:xfrm>
            <a:off x="3415346" y="2150364"/>
            <a:ext cx="7858758" cy="9268178"/>
          </a:xfrm>
          <a:prstGeom prst="rect">
            <a:avLst/>
          </a:prstGeom>
          <a:ln w="6350">
            <a:solidFill>
              <a:srgbClr val="FFC000"/>
            </a:solidFill>
          </a:ln>
        </p:spPr>
        <p:txBody>
          <a:bodyPr vert="horz" wrap="square" lIns="0" tIns="71120" rIns="0" bIns="0" rtlCol="0">
            <a:spAutoFit/>
          </a:bodyPr>
          <a:lstStyle/>
          <a:p>
            <a:pPr marL="182880" defTabSz="1828800">
              <a:spcBef>
                <a:spcPts val="560"/>
              </a:spcBef>
            </a:pPr>
            <a:r>
              <a:rPr sz="4400" b="1" kern="0" dirty="0">
                <a:solidFill>
                  <a:sysClr val="windowText" lastClr="000000"/>
                </a:solidFill>
                <a:cs typeface="Calibri"/>
              </a:rPr>
              <a:t>Open</a:t>
            </a:r>
            <a:r>
              <a:rPr sz="4400" b="1" kern="0" spc="-50" dirty="0">
                <a:solidFill>
                  <a:sysClr val="windowText" lastClr="000000"/>
                </a:solidFill>
                <a:cs typeface="Calibri"/>
              </a:rPr>
              <a:t> </a:t>
            </a:r>
            <a:r>
              <a:rPr sz="4400" b="1" kern="0" spc="-20" dirty="0">
                <a:solidFill>
                  <a:sysClr val="windowText" lastClr="000000"/>
                </a:solidFill>
                <a:cs typeface="Calibri"/>
              </a:rPr>
              <a:t>Science:</a:t>
            </a:r>
            <a:endParaRPr sz="4400" kern="0" dirty="0">
              <a:solidFill>
                <a:sysClr val="windowText" lastClr="000000"/>
              </a:solidFill>
              <a:cs typeface="Calibri"/>
            </a:endParaRPr>
          </a:p>
          <a:p>
            <a:pPr marL="868680" marR="420370" indent="-685800" defTabSz="1828800">
              <a:lnSpc>
                <a:spcPct val="107000"/>
              </a:lnSpc>
              <a:spcBef>
                <a:spcPts val="1638"/>
              </a:spcBef>
              <a:buFont typeface="Wingdings"/>
              <a:buChar char=""/>
              <a:tabLst>
                <a:tab pos="869950" algn="l"/>
              </a:tabLst>
            </a:pPr>
            <a:r>
              <a:rPr sz="4000" kern="0" dirty="0">
                <a:solidFill>
                  <a:sysClr val="windowText" lastClr="000000"/>
                </a:solidFill>
                <a:cs typeface="Calibri"/>
              </a:rPr>
              <a:t>makes</a:t>
            </a:r>
            <a:r>
              <a:rPr sz="4000" kern="0" spc="-200" dirty="0">
                <a:solidFill>
                  <a:sysClr val="windowText" lastClr="000000"/>
                </a:solidFill>
                <a:cs typeface="Calibri"/>
              </a:rPr>
              <a:t> </a:t>
            </a:r>
            <a:r>
              <a:rPr sz="4000" kern="0" dirty="0">
                <a:solidFill>
                  <a:sysClr val="windowText" lastClr="000000"/>
                </a:solidFill>
                <a:cs typeface="Calibri"/>
              </a:rPr>
              <a:t>scientific</a:t>
            </a:r>
            <a:r>
              <a:rPr sz="4000" kern="0" spc="-180" dirty="0">
                <a:solidFill>
                  <a:sysClr val="windowText" lastClr="000000"/>
                </a:solidFill>
                <a:cs typeface="Calibri"/>
              </a:rPr>
              <a:t> </a:t>
            </a:r>
            <a:r>
              <a:rPr sz="4000" kern="0" spc="-20" dirty="0">
                <a:solidFill>
                  <a:sysClr val="windowText" lastClr="000000"/>
                </a:solidFill>
                <a:cs typeface="Calibri"/>
              </a:rPr>
              <a:t>knowledge </a:t>
            </a:r>
            <a:r>
              <a:rPr sz="4000" kern="0" dirty="0">
                <a:solidFill>
                  <a:sysClr val="windowText" lastClr="000000"/>
                </a:solidFill>
                <a:cs typeface="Calibri"/>
              </a:rPr>
              <a:t>openly</a:t>
            </a:r>
            <a:r>
              <a:rPr sz="4000" kern="0" spc="-140" dirty="0">
                <a:solidFill>
                  <a:sysClr val="windowText" lastClr="000000"/>
                </a:solidFill>
                <a:cs typeface="Calibri"/>
              </a:rPr>
              <a:t> </a:t>
            </a:r>
            <a:r>
              <a:rPr sz="4000" kern="0" spc="-20" dirty="0">
                <a:solidFill>
                  <a:sysClr val="windowText" lastClr="000000"/>
                </a:solidFill>
                <a:cs typeface="Calibri"/>
              </a:rPr>
              <a:t>available,</a:t>
            </a:r>
            <a:r>
              <a:rPr sz="4000" kern="0" spc="-90" dirty="0">
                <a:solidFill>
                  <a:sysClr val="windowText" lastClr="000000"/>
                </a:solidFill>
                <a:cs typeface="Calibri"/>
              </a:rPr>
              <a:t> </a:t>
            </a:r>
            <a:r>
              <a:rPr sz="4000" kern="0" dirty="0">
                <a:solidFill>
                  <a:sysClr val="windowText" lastClr="000000"/>
                </a:solidFill>
                <a:cs typeface="Calibri"/>
              </a:rPr>
              <a:t>accessible</a:t>
            </a:r>
            <a:r>
              <a:rPr sz="4000" kern="0" spc="-90" dirty="0">
                <a:solidFill>
                  <a:sysClr val="windowText" lastClr="000000"/>
                </a:solidFill>
                <a:cs typeface="Calibri"/>
              </a:rPr>
              <a:t> </a:t>
            </a:r>
            <a:r>
              <a:rPr sz="4000" kern="0" spc="-50" dirty="0">
                <a:solidFill>
                  <a:sysClr val="windowText" lastClr="000000"/>
                </a:solidFill>
                <a:cs typeface="Calibri"/>
              </a:rPr>
              <a:t>and </a:t>
            </a:r>
            <a:r>
              <a:rPr sz="4000" kern="0" dirty="0">
                <a:solidFill>
                  <a:sysClr val="windowText" lastClr="000000"/>
                </a:solidFill>
                <a:cs typeface="Calibri"/>
              </a:rPr>
              <a:t>reusable</a:t>
            </a:r>
            <a:r>
              <a:rPr sz="4000" kern="0" spc="-140" dirty="0">
                <a:solidFill>
                  <a:sysClr val="windowText" lastClr="000000"/>
                </a:solidFill>
                <a:cs typeface="Calibri"/>
              </a:rPr>
              <a:t> </a:t>
            </a:r>
            <a:r>
              <a:rPr sz="4000" kern="0" dirty="0">
                <a:solidFill>
                  <a:sysClr val="windowText" lastClr="000000"/>
                </a:solidFill>
                <a:cs typeface="Calibri"/>
              </a:rPr>
              <a:t>for</a:t>
            </a:r>
            <a:r>
              <a:rPr sz="4000" kern="0" spc="-170" dirty="0">
                <a:solidFill>
                  <a:sysClr val="windowText" lastClr="000000"/>
                </a:solidFill>
                <a:cs typeface="Calibri"/>
              </a:rPr>
              <a:t> </a:t>
            </a:r>
            <a:r>
              <a:rPr sz="4000" kern="0" spc="-20" dirty="0">
                <a:solidFill>
                  <a:sysClr val="windowText" lastClr="000000"/>
                </a:solidFill>
                <a:cs typeface="Calibri"/>
              </a:rPr>
              <a:t>everyone,</a:t>
            </a:r>
            <a:endParaRPr sz="4000" kern="0" dirty="0">
              <a:solidFill>
                <a:sysClr val="windowText" lastClr="000000"/>
              </a:solidFill>
              <a:cs typeface="Calibri"/>
            </a:endParaRPr>
          </a:p>
          <a:p>
            <a:pPr marL="868680" marR="690880" indent="-685800" defTabSz="1828800">
              <a:lnSpc>
                <a:spcPct val="107000"/>
              </a:lnSpc>
              <a:spcBef>
                <a:spcPts val="1610"/>
              </a:spcBef>
              <a:buFont typeface="Wingdings"/>
              <a:buChar char=""/>
              <a:tabLst>
                <a:tab pos="869950" algn="l"/>
              </a:tabLst>
            </a:pPr>
            <a:r>
              <a:rPr sz="4000" kern="0" dirty="0">
                <a:solidFill>
                  <a:sysClr val="windowText" lastClr="000000"/>
                </a:solidFill>
                <a:cs typeface="Calibri"/>
              </a:rPr>
              <a:t>increases</a:t>
            </a:r>
            <a:r>
              <a:rPr sz="4000" kern="0" spc="-180" dirty="0">
                <a:solidFill>
                  <a:sysClr val="windowText" lastClr="000000"/>
                </a:solidFill>
                <a:cs typeface="Calibri"/>
              </a:rPr>
              <a:t> </a:t>
            </a:r>
            <a:r>
              <a:rPr sz="4000" kern="0" spc="-20" dirty="0">
                <a:solidFill>
                  <a:sysClr val="windowText" lastClr="000000"/>
                </a:solidFill>
                <a:cs typeface="Calibri"/>
              </a:rPr>
              <a:t>scientific collaborations</a:t>
            </a:r>
            <a:r>
              <a:rPr sz="4000" kern="0" spc="-90" dirty="0">
                <a:solidFill>
                  <a:sysClr val="windowText" lastClr="000000"/>
                </a:solidFill>
                <a:cs typeface="Calibri"/>
              </a:rPr>
              <a:t> </a:t>
            </a:r>
            <a:r>
              <a:rPr sz="4000" kern="0" dirty="0">
                <a:solidFill>
                  <a:sysClr val="windowText" lastClr="000000"/>
                </a:solidFill>
                <a:cs typeface="Calibri"/>
              </a:rPr>
              <a:t>and</a:t>
            </a:r>
            <a:r>
              <a:rPr sz="4000" kern="0" spc="-130" dirty="0">
                <a:solidFill>
                  <a:sysClr val="windowText" lastClr="000000"/>
                </a:solidFill>
                <a:cs typeface="Calibri"/>
              </a:rPr>
              <a:t> </a:t>
            </a:r>
            <a:r>
              <a:rPr sz="4000" kern="0" dirty="0">
                <a:solidFill>
                  <a:sysClr val="windowText" lastClr="000000"/>
                </a:solidFill>
                <a:cs typeface="Calibri"/>
              </a:rPr>
              <a:t>sharing</a:t>
            </a:r>
            <a:r>
              <a:rPr sz="4000" kern="0" spc="-100" dirty="0">
                <a:solidFill>
                  <a:sysClr val="windowText" lastClr="000000"/>
                </a:solidFill>
                <a:cs typeface="Calibri"/>
              </a:rPr>
              <a:t> </a:t>
            </a:r>
            <a:r>
              <a:rPr sz="4000" kern="0" spc="-50" dirty="0">
                <a:solidFill>
                  <a:sysClr val="windowText" lastClr="000000"/>
                </a:solidFill>
                <a:cs typeface="Calibri"/>
              </a:rPr>
              <a:t>of </a:t>
            </a:r>
            <a:r>
              <a:rPr sz="4000" kern="0" spc="-20" dirty="0">
                <a:solidFill>
                  <a:sysClr val="windowText" lastClr="000000"/>
                </a:solidFill>
                <a:cs typeface="Calibri"/>
              </a:rPr>
              <a:t>information</a:t>
            </a:r>
            <a:r>
              <a:rPr sz="4000" kern="0" spc="-110" dirty="0">
                <a:solidFill>
                  <a:sysClr val="windowText" lastClr="000000"/>
                </a:solidFill>
                <a:cs typeface="Calibri"/>
              </a:rPr>
              <a:t> </a:t>
            </a:r>
            <a:r>
              <a:rPr sz="4000" kern="0" dirty="0">
                <a:solidFill>
                  <a:sysClr val="windowText" lastClr="000000"/>
                </a:solidFill>
                <a:cs typeface="Calibri"/>
              </a:rPr>
              <a:t>for</a:t>
            </a:r>
            <a:r>
              <a:rPr sz="4000" kern="0" spc="-140" dirty="0">
                <a:solidFill>
                  <a:sysClr val="windowText" lastClr="000000"/>
                </a:solidFill>
                <a:cs typeface="Calibri"/>
              </a:rPr>
              <a:t> </a:t>
            </a:r>
            <a:r>
              <a:rPr sz="4000" kern="0" dirty="0">
                <a:solidFill>
                  <a:sysClr val="windowText" lastClr="000000"/>
                </a:solidFill>
                <a:cs typeface="Calibri"/>
              </a:rPr>
              <a:t>the</a:t>
            </a:r>
            <a:r>
              <a:rPr sz="4000" kern="0" spc="-130" dirty="0">
                <a:solidFill>
                  <a:sysClr val="windowText" lastClr="000000"/>
                </a:solidFill>
                <a:cs typeface="Calibri"/>
              </a:rPr>
              <a:t> </a:t>
            </a:r>
            <a:r>
              <a:rPr sz="4000" kern="0" dirty="0">
                <a:solidFill>
                  <a:sysClr val="windowText" lastClr="000000"/>
                </a:solidFill>
                <a:cs typeface="Calibri"/>
              </a:rPr>
              <a:t>benefits</a:t>
            </a:r>
            <a:r>
              <a:rPr sz="4000" kern="0" spc="-80" dirty="0">
                <a:solidFill>
                  <a:sysClr val="windowText" lastClr="000000"/>
                </a:solidFill>
                <a:cs typeface="Calibri"/>
              </a:rPr>
              <a:t> </a:t>
            </a:r>
            <a:r>
              <a:rPr sz="4000" kern="0" spc="-50" dirty="0">
                <a:solidFill>
                  <a:sysClr val="windowText" lastClr="000000"/>
                </a:solidFill>
                <a:cs typeface="Calibri"/>
              </a:rPr>
              <a:t>of </a:t>
            </a:r>
            <a:r>
              <a:rPr sz="4000" kern="0" dirty="0">
                <a:solidFill>
                  <a:sysClr val="windowText" lastClr="000000"/>
                </a:solidFill>
                <a:cs typeface="Calibri"/>
              </a:rPr>
              <a:t>science</a:t>
            </a:r>
            <a:r>
              <a:rPr sz="4000" kern="0" spc="-60" dirty="0">
                <a:solidFill>
                  <a:sysClr val="windowText" lastClr="000000"/>
                </a:solidFill>
                <a:cs typeface="Calibri"/>
              </a:rPr>
              <a:t> </a:t>
            </a:r>
            <a:r>
              <a:rPr sz="4000" kern="0" dirty="0">
                <a:solidFill>
                  <a:sysClr val="windowText" lastClr="000000"/>
                </a:solidFill>
                <a:cs typeface="Calibri"/>
              </a:rPr>
              <a:t>and</a:t>
            </a:r>
            <a:r>
              <a:rPr sz="4000" kern="0" spc="-110" dirty="0">
                <a:solidFill>
                  <a:sysClr val="windowText" lastClr="000000"/>
                </a:solidFill>
                <a:cs typeface="Calibri"/>
              </a:rPr>
              <a:t> </a:t>
            </a:r>
            <a:r>
              <a:rPr sz="4000" kern="0" spc="-20" dirty="0">
                <a:solidFill>
                  <a:sysClr val="windowText" lastClr="000000"/>
                </a:solidFill>
                <a:cs typeface="Calibri"/>
              </a:rPr>
              <a:t>society,</a:t>
            </a:r>
            <a:endParaRPr sz="4000" kern="0" dirty="0">
              <a:solidFill>
                <a:sysClr val="windowText" lastClr="000000"/>
              </a:solidFill>
              <a:cs typeface="Calibri"/>
            </a:endParaRPr>
          </a:p>
          <a:p>
            <a:pPr marL="868680" marR="300990" indent="-685800" defTabSz="1828800">
              <a:lnSpc>
                <a:spcPct val="107000"/>
              </a:lnSpc>
              <a:spcBef>
                <a:spcPts val="1600"/>
              </a:spcBef>
              <a:buFont typeface="Wingdings"/>
              <a:buChar char=""/>
              <a:tabLst>
                <a:tab pos="869950" algn="l"/>
              </a:tabLst>
            </a:pPr>
            <a:r>
              <a:rPr sz="4000" kern="0" dirty="0">
                <a:solidFill>
                  <a:sysClr val="windowText" lastClr="000000"/>
                </a:solidFill>
                <a:cs typeface="Calibri"/>
              </a:rPr>
              <a:t>opens</a:t>
            </a:r>
            <a:r>
              <a:rPr sz="4000" kern="0" spc="-110" dirty="0">
                <a:solidFill>
                  <a:sysClr val="windowText" lastClr="000000"/>
                </a:solidFill>
                <a:cs typeface="Calibri"/>
              </a:rPr>
              <a:t> </a:t>
            </a:r>
            <a:r>
              <a:rPr sz="4000" kern="0" dirty="0">
                <a:solidFill>
                  <a:sysClr val="windowText" lastClr="000000"/>
                </a:solidFill>
                <a:cs typeface="Calibri"/>
              </a:rPr>
              <a:t>the</a:t>
            </a:r>
            <a:r>
              <a:rPr sz="4000" kern="0" spc="-100" dirty="0">
                <a:solidFill>
                  <a:sysClr val="windowText" lastClr="000000"/>
                </a:solidFill>
                <a:cs typeface="Calibri"/>
              </a:rPr>
              <a:t> </a:t>
            </a:r>
            <a:r>
              <a:rPr sz="4000" kern="0" dirty="0">
                <a:solidFill>
                  <a:sysClr val="windowText" lastClr="000000"/>
                </a:solidFill>
                <a:cs typeface="Calibri"/>
              </a:rPr>
              <a:t>processes</a:t>
            </a:r>
            <a:r>
              <a:rPr sz="4000" kern="0" spc="-70" dirty="0">
                <a:solidFill>
                  <a:sysClr val="windowText" lastClr="000000"/>
                </a:solidFill>
                <a:cs typeface="Calibri"/>
              </a:rPr>
              <a:t> </a:t>
            </a:r>
            <a:r>
              <a:rPr sz="4000" kern="0" dirty="0">
                <a:solidFill>
                  <a:sysClr val="windowText" lastClr="000000"/>
                </a:solidFill>
                <a:cs typeface="Calibri"/>
              </a:rPr>
              <a:t>of</a:t>
            </a:r>
            <a:r>
              <a:rPr sz="4000" kern="0" spc="-120" dirty="0">
                <a:solidFill>
                  <a:sysClr val="windowText" lastClr="000000"/>
                </a:solidFill>
                <a:cs typeface="Calibri"/>
              </a:rPr>
              <a:t> </a:t>
            </a:r>
            <a:r>
              <a:rPr sz="4000" kern="0" spc="-20" dirty="0">
                <a:solidFill>
                  <a:sysClr val="windowText" lastClr="000000"/>
                </a:solidFill>
                <a:cs typeface="Calibri"/>
              </a:rPr>
              <a:t>scientific knowledge</a:t>
            </a:r>
            <a:r>
              <a:rPr sz="4000" kern="0" spc="-150" dirty="0">
                <a:solidFill>
                  <a:sysClr val="windowText" lastClr="000000"/>
                </a:solidFill>
                <a:cs typeface="Calibri"/>
              </a:rPr>
              <a:t> </a:t>
            </a:r>
            <a:r>
              <a:rPr sz="4000" kern="0" dirty="0">
                <a:solidFill>
                  <a:sysClr val="windowText" lastClr="000000"/>
                </a:solidFill>
                <a:cs typeface="Calibri"/>
              </a:rPr>
              <a:t>creation,</a:t>
            </a:r>
            <a:r>
              <a:rPr sz="4000" kern="0" spc="-130" dirty="0">
                <a:solidFill>
                  <a:sysClr val="windowText" lastClr="000000"/>
                </a:solidFill>
                <a:cs typeface="Calibri"/>
              </a:rPr>
              <a:t> </a:t>
            </a:r>
            <a:r>
              <a:rPr sz="4000" kern="0" spc="-20" dirty="0">
                <a:solidFill>
                  <a:sysClr val="windowText" lastClr="000000"/>
                </a:solidFill>
                <a:cs typeface="Calibri"/>
              </a:rPr>
              <a:t>evaluation </a:t>
            </a:r>
            <a:r>
              <a:rPr sz="4000" kern="0" dirty="0">
                <a:solidFill>
                  <a:sysClr val="windowText" lastClr="000000"/>
                </a:solidFill>
                <a:cs typeface="Calibri"/>
              </a:rPr>
              <a:t>and</a:t>
            </a:r>
            <a:r>
              <a:rPr sz="4000" kern="0" spc="-100" dirty="0">
                <a:solidFill>
                  <a:sysClr val="windowText" lastClr="000000"/>
                </a:solidFill>
                <a:cs typeface="Calibri"/>
              </a:rPr>
              <a:t> </a:t>
            </a:r>
            <a:r>
              <a:rPr sz="4000" kern="0" spc="-20" dirty="0">
                <a:solidFill>
                  <a:sysClr val="windowText" lastClr="000000"/>
                </a:solidFill>
                <a:cs typeface="Calibri"/>
              </a:rPr>
              <a:t>communication</a:t>
            </a:r>
            <a:r>
              <a:rPr sz="4000" kern="0" spc="-50" dirty="0">
                <a:solidFill>
                  <a:sysClr val="windowText" lastClr="000000"/>
                </a:solidFill>
                <a:cs typeface="Calibri"/>
              </a:rPr>
              <a:t> </a:t>
            </a:r>
            <a:r>
              <a:rPr sz="4000" kern="0" dirty="0">
                <a:solidFill>
                  <a:sysClr val="windowText" lastClr="000000"/>
                </a:solidFill>
                <a:cs typeface="Calibri"/>
              </a:rPr>
              <a:t>to</a:t>
            </a:r>
            <a:r>
              <a:rPr sz="4000" kern="0" spc="-100" dirty="0">
                <a:solidFill>
                  <a:sysClr val="windowText" lastClr="000000"/>
                </a:solidFill>
                <a:cs typeface="Calibri"/>
              </a:rPr>
              <a:t> </a:t>
            </a:r>
            <a:r>
              <a:rPr sz="4000" kern="0" spc="-20" dirty="0">
                <a:solidFill>
                  <a:sysClr val="windowText" lastClr="000000"/>
                </a:solidFill>
                <a:cs typeface="Calibri"/>
              </a:rPr>
              <a:t>societal </a:t>
            </a:r>
            <a:r>
              <a:rPr sz="4000" kern="0" dirty="0">
                <a:solidFill>
                  <a:sysClr val="windowText" lastClr="000000"/>
                </a:solidFill>
                <a:cs typeface="Calibri"/>
              </a:rPr>
              <a:t>actors</a:t>
            </a:r>
            <a:r>
              <a:rPr sz="4000" kern="0" spc="-110" dirty="0">
                <a:solidFill>
                  <a:sysClr val="windowText" lastClr="000000"/>
                </a:solidFill>
                <a:cs typeface="Calibri"/>
              </a:rPr>
              <a:t> </a:t>
            </a:r>
            <a:r>
              <a:rPr sz="4000" kern="0" spc="-20" dirty="0">
                <a:solidFill>
                  <a:sysClr val="windowText" lastClr="000000"/>
                </a:solidFill>
                <a:cs typeface="Calibri"/>
              </a:rPr>
              <a:t>beyond</a:t>
            </a:r>
            <a:r>
              <a:rPr sz="4000" kern="0" spc="-140" dirty="0">
                <a:solidFill>
                  <a:sysClr val="windowText" lastClr="000000"/>
                </a:solidFill>
                <a:cs typeface="Calibri"/>
              </a:rPr>
              <a:t> </a:t>
            </a:r>
            <a:r>
              <a:rPr sz="4000" kern="0" dirty="0">
                <a:solidFill>
                  <a:sysClr val="windowText" lastClr="000000"/>
                </a:solidFill>
                <a:cs typeface="Calibri"/>
              </a:rPr>
              <a:t>the</a:t>
            </a:r>
            <a:r>
              <a:rPr sz="4000" kern="0" spc="-110" dirty="0">
                <a:solidFill>
                  <a:sysClr val="windowText" lastClr="000000"/>
                </a:solidFill>
                <a:cs typeface="Calibri"/>
              </a:rPr>
              <a:t> </a:t>
            </a:r>
            <a:r>
              <a:rPr sz="4000" kern="0" spc="-20" dirty="0">
                <a:solidFill>
                  <a:sysClr val="windowText" lastClr="000000"/>
                </a:solidFill>
                <a:cs typeface="Calibri"/>
              </a:rPr>
              <a:t>traditional </a:t>
            </a:r>
            <a:r>
              <a:rPr sz="4000" kern="0" dirty="0">
                <a:solidFill>
                  <a:sysClr val="windowText" lastClr="000000"/>
                </a:solidFill>
                <a:cs typeface="Calibri"/>
              </a:rPr>
              <a:t>scientific</a:t>
            </a:r>
            <a:r>
              <a:rPr sz="4000" kern="0" spc="-160" dirty="0">
                <a:solidFill>
                  <a:sysClr val="windowText" lastClr="000000"/>
                </a:solidFill>
                <a:cs typeface="Calibri"/>
              </a:rPr>
              <a:t> </a:t>
            </a:r>
            <a:r>
              <a:rPr sz="4000" kern="0" spc="-20" dirty="0">
                <a:solidFill>
                  <a:sysClr val="windowText" lastClr="000000"/>
                </a:solidFill>
                <a:cs typeface="Calibri"/>
              </a:rPr>
              <a:t>community.</a:t>
            </a:r>
            <a:endParaRPr sz="4000" kern="0" dirty="0">
              <a:solidFill>
                <a:sysClr val="windowText" lastClr="000000"/>
              </a:solidFill>
              <a:cs typeface="Calibri"/>
            </a:endParaRPr>
          </a:p>
        </p:txBody>
      </p:sp>
      <p:pic>
        <p:nvPicPr>
          <p:cNvPr id="5" name="object 5"/>
          <p:cNvPicPr/>
          <p:nvPr/>
        </p:nvPicPr>
        <p:blipFill>
          <a:blip r:embed="rId4" cstate="print"/>
          <a:stretch>
            <a:fillRect/>
          </a:stretch>
        </p:blipFill>
        <p:spPr>
          <a:xfrm>
            <a:off x="10655869" y="464818"/>
            <a:ext cx="10681716" cy="13251180"/>
          </a:xfrm>
          <a:prstGeom prst="rect">
            <a:avLst/>
          </a:prstGeom>
        </p:spPr>
      </p:pic>
    </p:spTree>
    <p:extLst>
      <p:ext uri="{BB962C8B-B14F-4D97-AF65-F5344CB8AC3E}">
        <p14:creationId xmlns:p14="http://schemas.microsoft.com/office/powerpoint/2010/main" val="8785326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24042" y="12471034"/>
            <a:ext cx="4043286" cy="646331"/>
          </a:xfrm>
          <a:prstGeom prst="rect">
            <a:avLst/>
          </a:prstGeom>
        </p:spPr>
        <p:txBody>
          <a:bodyPr wrap="none">
            <a:spAutoFit/>
          </a:bodyPr>
          <a:lstStyle/>
          <a:p>
            <a:r>
              <a:rPr lang="en-US" dirty="0">
                <a:hlinkClick r:id="rId2"/>
              </a:rPr>
              <a:t>https://</a:t>
            </a:r>
            <a:r>
              <a:rPr lang="en-US" dirty="0" smtClean="0">
                <a:hlinkClick r:id="rId2"/>
              </a:rPr>
              <a:t>osf.io/7cd6q</a:t>
            </a:r>
            <a:r>
              <a:rPr lang="en-US" dirty="0" smtClean="0"/>
              <a:t> </a:t>
            </a:r>
            <a:endParaRPr lang="en-US" dirty="0"/>
          </a:p>
        </p:txBody>
      </p:sp>
      <p:pic>
        <p:nvPicPr>
          <p:cNvPr id="2" name="Picture 1"/>
          <p:cNvPicPr>
            <a:picLocks noChangeAspect="1"/>
          </p:cNvPicPr>
          <p:nvPr/>
        </p:nvPicPr>
        <p:blipFill>
          <a:blip r:embed="rId3"/>
          <a:stretch>
            <a:fillRect/>
          </a:stretch>
        </p:blipFill>
        <p:spPr>
          <a:xfrm>
            <a:off x="0" y="1269273"/>
            <a:ext cx="24387175" cy="11177455"/>
          </a:xfrm>
          <a:prstGeom prst="rect">
            <a:avLst/>
          </a:prstGeom>
        </p:spPr>
      </p:pic>
    </p:spTree>
    <p:extLst>
      <p:ext uri="{BB962C8B-B14F-4D97-AF65-F5344CB8AC3E}">
        <p14:creationId xmlns:p14="http://schemas.microsoft.com/office/powerpoint/2010/main" val="645581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224042" y="12471034"/>
            <a:ext cx="4043286" cy="646331"/>
          </a:xfrm>
          <a:prstGeom prst="rect">
            <a:avLst/>
          </a:prstGeom>
        </p:spPr>
        <p:txBody>
          <a:bodyPr wrap="none">
            <a:spAutoFit/>
          </a:bodyPr>
          <a:lstStyle/>
          <a:p>
            <a:r>
              <a:rPr lang="en-US" dirty="0">
                <a:hlinkClick r:id="rId2"/>
              </a:rPr>
              <a:t>https://</a:t>
            </a:r>
            <a:r>
              <a:rPr lang="en-US" dirty="0" smtClean="0">
                <a:hlinkClick r:id="rId2"/>
              </a:rPr>
              <a:t>osf.io/7cd6q</a:t>
            </a:r>
            <a:r>
              <a:rPr lang="en-US" dirty="0" smtClean="0"/>
              <a:t> </a:t>
            </a:r>
            <a:endParaRPr lang="en-US" dirty="0"/>
          </a:p>
        </p:txBody>
      </p:sp>
      <p:pic>
        <p:nvPicPr>
          <p:cNvPr id="3" name="Picture 2"/>
          <p:cNvPicPr>
            <a:picLocks noChangeAspect="1"/>
          </p:cNvPicPr>
          <p:nvPr/>
        </p:nvPicPr>
        <p:blipFill>
          <a:blip r:embed="rId3"/>
          <a:stretch>
            <a:fillRect/>
          </a:stretch>
        </p:blipFill>
        <p:spPr>
          <a:xfrm>
            <a:off x="-56048" y="1243584"/>
            <a:ext cx="24443223" cy="11203144"/>
          </a:xfrm>
          <a:prstGeom prst="rect">
            <a:avLst/>
          </a:prstGeom>
        </p:spPr>
      </p:pic>
    </p:spTree>
    <p:extLst>
      <p:ext uri="{BB962C8B-B14F-4D97-AF65-F5344CB8AC3E}">
        <p14:creationId xmlns:p14="http://schemas.microsoft.com/office/powerpoint/2010/main" val="3593561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21733" y="12565442"/>
            <a:ext cx="18288000" cy="646331"/>
          </a:xfrm>
          <a:prstGeom prst="rect">
            <a:avLst/>
          </a:prstGeom>
        </p:spPr>
        <p:txBody>
          <a:bodyPr wrap="square">
            <a:spAutoFit/>
          </a:bodyPr>
          <a:lstStyle/>
          <a:p>
            <a:pPr defTabSz="1828800"/>
            <a:r>
              <a:rPr lang="en-US" dirty="0">
                <a:solidFill>
                  <a:prstClr val="black"/>
                </a:solidFill>
                <a:hlinkClick r:id="rId2"/>
              </a:rPr>
              <a:t>https://osf.io/search?resourceType=Registration%2CRegistrationComponent</a:t>
            </a:r>
            <a:r>
              <a:rPr lang="en-US" dirty="0">
                <a:solidFill>
                  <a:prstClr val="black"/>
                </a:solidFill>
              </a:rPr>
              <a:t> </a:t>
            </a:r>
          </a:p>
        </p:txBody>
      </p:sp>
      <p:pic>
        <p:nvPicPr>
          <p:cNvPr id="4" name="Picture 3"/>
          <p:cNvPicPr>
            <a:picLocks noChangeAspect="1"/>
          </p:cNvPicPr>
          <p:nvPr/>
        </p:nvPicPr>
        <p:blipFill>
          <a:blip r:embed="rId3"/>
          <a:stretch>
            <a:fillRect/>
          </a:stretch>
        </p:blipFill>
        <p:spPr>
          <a:xfrm>
            <a:off x="0" y="1269273"/>
            <a:ext cx="24387175" cy="11177455"/>
          </a:xfrm>
          <a:prstGeom prst="rect">
            <a:avLst/>
          </a:prstGeom>
        </p:spPr>
      </p:pic>
    </p:spTree>
    <p:extLst>
      <p:ext uri="{BB962C8B-B14F-4D97-AF65-F5344CB8AC3E}">
        <p14:creationId xmlns:p14="http://schemas.microsoft.com/office/powerpoint/2010/main" val="1075037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6507"/>
            <a:ext cx="24387175" cy="12942986"/>
          </a:xfrm>
          <a:prstGeom prst="rect">
            <a:avLst/>
          </a:prstGeom>
        </p:spPr>
      </p:pic>
      <p:sp>
        <p:nvSpPr>
          <p:cNvPr id="3" name="Rectangle 2"/>
          <p:cNvSpPr/>
          <p:nvPr/>
        </p:nvSpPr>
        <p:spPr>
          <a:xfrm>
            <a:off x="10385324" y="12621400"/>
            <a:ext cx="4122475" cy="646331"/>
          </a:xfrm>
          <a:prstGeom prst="rect">
            <a:avLst/>
          </a:prstGeom>
        </p:spPr>
        <p:txBody>
          <a:bodyPr wrap="none">
            <a:spAutoFit/>
          </a:bodyPr>
          <a:lstStyle/>
          <a:p>
            <a:pPr defTabSz="1828800"/>
            <a:r>
              <a:rPr lang="en-US" dirty="0">
                <a:solidFill>
                  <a:prstClr val="black"/>
                </a:solidFill>
                <a:hlinkClick r:id="rId3"/>
              </a:rPr>
              <a:t>https://osf.io/prereg</a:t>
            </a:r>
            <a:r>
              <a:rPr lang="en-US" dirty="0">
                <a:solidFill>
                  <a:prstClr val="black"/>
                </a:solidFill>
              </a:rPr>
              <a:t> </a:t>
            </a:r>
          </a:p>
        </p:txBody>
      </p:sp>
    </p:spTree>
    <p:extLst>
      <p:ext uri="{BB962C8B-B14F-4D97-AF65-F5344CB8AC3E}">
        <p14:creationId xmlns:p14="http://schemas.microsoft.com/office/powerpoint/2010/main" val="3444575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466" y="310895"/>
            <a:ext cx="24529641" cy="13018597"/>
          </a:xfrm>
          <a:prstGeom prst="rect">
            <a:avLst/>
          </a:prstGeom>
        </p:spPr>
      </p:pic>
      <p:sp>
        <p:nvSpPr>
          <p:cNvPr id="3" name="Rectangle 2"/>
          <p:cNvSpPr/>
          <p:nvPr/>
        </p:nvSpPr>
        <p:spPr>
          <a:xfrm>
            <a:off x="10385324" y="13069669"/>
            <a:ext cx="4122475" cy="646331"/>
          </a:xfrm>
          <a:prstGeom prst="rect">
            <a:avLst/>
          </a:prstGeom>
        </p:spPr>
        <p:txBody>
          <a:bodyPr wrap="none">
            <a:spAutoFit/>
          </a:bodyPr>
          <a:lstStyle/>
          <a:p>
            <a:pPr defTabSz="1828800"/>
            <a:r>
              <a:rPr lang="en-US" dirty="0">
                <a:solidFill>
                  <a:prstClr val="black"/>
                </a:solidFill>
                <a:hlinkClick r:id="rId3"/>
              </a:rPr>
              <a:t>https://osf.io/prereg</a:t>
            </a:r>
            <a:r>
              <a:rPr lang="en-US" dirty="0">
                <a:solidFill>
                  <a:prstClr val="black"/>
                </a:solidFill>
              </a:rPr>
              <a:t> </a:t>
            </a:r>
          </a:p>
        </p:txBody>
      </p:sp>
    </p:spTree>
    <p:extLst>
      <p:ext uri="{BB962C8B-B14F-4D97-AF65-F5344CB8AC3E}">
        <p14:creationId xmlns:p14="http://schemas.microsoft.com/office/powerpoint/2010/main" val="1618665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85324" y="12690981"/>
            <a:ext cx="4122475" cy="646331"/>
          </a:xfrm>
          <a:prstGeom prst="rect">
            <a:avLst/>
          </a:prstGeom>
        </p:spPr>
        <p:txBody>
          <a:bodyPr wrap="none">
            <a:spAutoFit/>
          </a:bodyPr>
          <a:lstStyle/>
          <a:p>
            <a:pPr defTabSz="1828800"/>
            <a:r>
              <a:rPr lang="en-US" dirty="0">
                <a:solidFill>
                  <a:prstClr val="black"/>
                </a:solidFill>
                <a:hlinkClick r:id="rId2"/>
              </a:rPr>
              <a:t>https://osf.io/prereg</a:t>
            </a:r>
            <a:r>
              <a:rPr lang="en-US" dirty="0">
                <a:solidFill>
                  <a:prstClr val="black"/>
                </a:solidFill>
              </a:rPr>
              <a:t> </a:t>
            </a:r>
          </a:p>
        </p:txBody>
      </p:sp>
      <p:pic>
        <p:nvPicPr>
          <p:cNvPr id="4" name="Picture 3"/>
          <p:cNvPicPr>
            <a:picLocks noChangeAspect="1"/>
          </p:cNvPicPr>
          <p:nvPr/>
        </p:nvPicPr>
        <p:blipFill>
          <a:blip r:embed="rId3"/>
          <a:stretch>
            <a:fillRect/>
          </a:stretch>
        </p:blipFill>
        <p:spPr>
          <a:xfrm>
            <a:off x="63655" y="1298448"/>
            <a:ext cx="24323520" cy="11148280"/>
          </a:xfrm>
          <a:prstGeom prst="rect">
            <a:avLst/>
          </a:prstGeom>
        </p:spPr>
      </p:pic>
    </p:spTree>
    <p:extLst>
      <p:ext uri="{BB962C8B-B14F-4D97-AF65-F5344CB8AC3E}">
        <p14:creationId xmlns:p14="http://schemas.microsoft.com/office/powerpoint/2010/main" val="2704906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69273"/>
            <a:ext cx="24387175" cy="11177455"/>
          </a:xfrm>
          <a:prstGeom prst="rect">
            <a:avLst/>
          </a:prstGeom>
        </p:spPr>
      </p:pic>
      <p:sp>
        <p:nvSpPr>
          <p:cNvPr id="3" name="Rectangle 2"/>
          <p:cNvSpPr/>
          <p:nvPr/>
        </p:nvSpPr>
        <p:spPr>
          <a:xfrm>
            <a:off x="4480560" y="12896380"/>
            <a:ext cx="17192308" cy="646331"/>
          </a:xfrm>
          <a:prstGeom prst="rect">
            <a:avLst/>
          </a:prstGeom>
        </p:spPr>
        <p:txBody>
          <a:bodyPr wrap="square">
            <a:spAutoFit/>
          </a:bodyPr>
          <a:lstStyle/>
          <a:p>
            <a:r>
              <a:rPr lang="en-US" dirty="0">
                <a:hlinkClick r:id="rId3"/>
              </a:rPr>
              <a:t>https://</a:t>
            </a:r>
            <a:r>
              <a:rPr lang="en-US" dirty="0" smtClean="0">
                <a:hlinkClick r:id="rId3"/>
              </a:rPr>
              <a:t>the-turing-way.netlify.app/reproducible-research/reproducible-research.html</a:t>
            </a:r>
            <a:r>
              <a:rPr lang="en-US" dirty="0" smtClean="0"/>
              <a:t> </a:t>
            </a:r>
            <a:endParaRPr lang="en-US" dirty="0"/>
          </a:p>
        </p:txBody>
      </p:sp>
    </p:spTree>
    <p:extLst>
      <p:ext uri="{BB962C8B-B14F-4D97-AF65-F5344CB8AC3E}">
        <p14:creationId xmlns:p14="http://schemas.microsoft.com/office/powerpoint/2010/main" val="119296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800" b="1" dirty="0"/>
              <a:t>Worries about doing Open Science</a:t>
            </a:r>
            <a:endParaRPr lang="en-US" sz="8800" dirty="0"/>
          </a:p>
        </p:txBody>
      </p:sp>
      <p:sp>
        <p:nvSpPr>
          <p:cNvPr id="3" name="Content Placeholder 2"/>
          <p:cNvSpPr>
            <a:spLocks noGrp="1"/>
          </p:cNvSpPr>
          <p:nvPr>
            <p:ph idx="1"/>
          </p:nvPr>
        </p:nvSpPr>
        <p:spPr/>
        <p:txBody>
          <a:bodyPr/>
          <a:lstStyle/>
          <a:p>
            <a:r>
              <a:rPr lang="en-US" dirty="0" smtClean="0"/>
              <a:t>“How </a:t>
            </a:r>
            <a:r>
              <a:rPr lang="en-US" dirty="0"/>
              <a:t>do I sell this to my advisor</a:t>
            </a:r>
            <a:r>
              <a:rPr lang="en-US" dirty="0" smtClean="0"/>
              <a:t>?”</a:t>
            </a:r>
          </a:p>
          <a:p>
            <a:r>
              <a:rPr lang="en-US" dirty="0" smtClean="0"/>
              <a:t>“Won’t </a:t>
            </a:r>
            <a:r>
              <a:rPr lang="en-US" dirty="0"/>
              <a:t>it make it harder to publish my research</a:t>
            </a:r>
            <a:r>
              <a:rPr lang="en-US" dirty="0" smtClean="0"/>
              <a:t>?”</a:t>
            </a:r>
          </a:p>
          <a:p>
            <a:r>
              <a:rPr lang="en-US" dirty="0"/>
              <a:t>"What if I get it wrong</a:t>
            </a:r>
            <a:r>
              <a:rPr lang="en-US" dirty="0" smtClean="0"/>
              <a:t>?“</a:t>
            </a:r>
          </a:p>
        </p:txBody>
      </p:sp>
      <p:pic>
        <p:nvPicPr>
          <p:cNvPr id="1026" name="Picture 2" descr="Cartoon showing rules of open science - that science should be free, transparent &amp; access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1326" y="6853383"/>
            <a:ext cx="11176262" cy="68626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91343" y="11163599"/>
            <a:ext cx="8941966" cy="1938992"/>
          </a:xfrm>
          <a:prstGeom prst="rect">
            <a:avLst/>
          </a:prstGeom>
        </p:spPr>
        <p:txBody>
          <a:bodyPr wrap="square">
            <a:spAutoFit/>
          </a:bodyPr>
          <a:lstStyle/>
          <a:p>
            <a:pPr defTabSz="1828800"/>
            <a:r>
              <a:rPr lang="en-US" sz="3000" dirty="0" err="1">
                <a:solidFill>
                  <a:prstClr val="black"/>
                </a:solidFill>
              </a:rPr>
              <a:t>Kathawalla</a:t>
            </a:r>
            <a:r>
              <a:rPr lang="en-US" sz="3000" dirty="0">
                <a:solidFill>
                  <a:prstClr val="black"/>
                </a:solidFill>
              </a:rPr>
              <a:t>, U.K., Silverstein, P. and Syed, M., 2021. Easing into open science: A guide for graduate students and their advisors. </a:t>
            </a:r>
            <a:r>
              <a:rPr lang="en-US" sz="3000" i="1" dirty="0">
                <a:solidFill>
                  <a:prstClr val="black"/>
                </a:solidFill>
              </a:rPr>
              <a:t>Collabra: Psychology</a:t>
            </a:r>
            <a:r>
              <a:rPr lang="en-US" sz="3000" dirty="0">
                <a:solidFill>
                  <a:prstClr val="black"/>
                </a:solidFill>
              </a:rPr>
              <a:t>, </a:t>
            </a:r>
            <a:r>
              <a:rPr lang="en-US" sz="3000" i="1" dirty="0">
                <a:solidFill>
                  <a:prstClr val="black"/>
                </a:solidFill>
              </a:rPr>
              <a:t>7</a:t>
            </a:r>
            <a:r>
              <a:rPr lang="en-US" sz="3000" dirty="0">
                <a:solidFill>
                  <a:prstClr val="black"/>
                </a:solidFill>
              </a:rPr>
              <a:t>(1). </a:t>
            </a:r>
            <a:r>
              <a:rPr lang="en-US" sz="3000" u="sng" dirty="0">
                <a:solidFill>
                  <a:prstClr val="black"/>
                </a:solidFill>
                <a:hlinkClick r:id="rId3"/>
              </a:rPr>
              <a:t>https://doi.org/10.1525/collabra.18684</a:t>
            </a:r>
            <a:endParaRPr lang="en-US" sz="3000" dirty="0">
              <a:solidFill>
                <a:prstClr val="black"/>
              </a:solidFill>
            </a:endParaRPr>
          </a:p>
        </p:txBody>
      </p:sp>
    </p:spTree>
    <p:extLst>
      <p:ext uri="{BB962C8B-B14F-4D97-AF65-F5344CB8AC3E}">
        <p14:creationId xmlns:p14="http://schemas.microsoft.com/office/powerpoint/2010/main" val="2459479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24678484-56A5-524A-9071-D99C9F62973B}"/>
              </a:ext>
            </a:extLst>
          </p:cNvPr>
          <p:cNvSpPr/>
          <p:nvPr/>
        </p:nvSpPr>
        <p:spPr bwMode="auto">
          <a:xfrm>
            <a:off x="3049587" y="1"/>
            <a:ext cx="18288000" cy="2270126"/>
          </a:xfrm>
          <a:prstGeom prst="rect">
            <a:avLst/>
          </a:prstGeom>
          <a:solidFill>
            <a:srgbClr val="C35418"/>
          </a:solidFill>
          <a:ln w="9525" cap="flat" cmpd="sng" algn="ctr">
            <a:solidFill>
              <a:srgbClr val="C35418"/>
            </a:solidFill>
            <a:prstDash val="solid"/>
            <a:round/>
            <a:headEnd type="none" w="med" len="med"/>
            <a:tailEnd type="none" w="med" len="med"/>
          </a:ln>
          <a:effectLst>
            <a:outerShdw blurRad="76200" dist="38100" dir="5400000" algn="t" rotWithShape="0">
              <a:srgbClr val="646262">
                <a:alpha val="15000"/>
              </a:srgbClr>
            </a:outerShdw>
          </a:effectLst>
        </p:spPr>
        <p:txBody>
          <a:bodyPr/>
          <a:lstStyle/>
          <a:p>
            <a:pPr defTabSz="1828800" eaLnBrk="0" fontAlgn="base" hangingPunct="0">
              <a:spcBef>
                <a:spcPct val="0"/>
              </a:spcBef>
              <a:spcAft>
                <a:spcPct val="0"/>
              </a:spcAft>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a:cs typeface="Arial"/>
                <a:sym typeface="Wingdings" charset="2"/>
              </a:defRPr>
            </a:pPr>
            <a:endParaRPr lang="en-US">
              <a:ln w="9525" cap="flat" cmpd="sng" algn="ctr">
                <a:noFill/>
                <a:prstDash val="solid"/>
                <a:round/>
                <a:headEnd type="none" w="med" len="med"/>
                <a:tailEnd type="none" w="med" len="med"/>
              </a:ln>
              <a:solidFill>
                <a:srgbClr val="000000"/>
              </a:solidFill>
              <a:sym typeface="Wingdings" charset="2"/>
            </a:endParaRPr>
          </a:p>
        </p:txBody>
      </p:sp>
      <p:sp>
        <p:nvSpPr>
          <p:cNvPr id="2051" name="Text Placeholder 2"/>
          <p:cNvSpPr>
            <a:spLocks noChangeArrowheads="1"/>
          </p:cNvSpPr>
          <p:nvPr/>
        </p:nvSpPr>
        <p:spPr bwMode="auto">
          <a:xfrm>
            <a:off x="7043738" y="206376"/>
            <a:ext cx="13712826"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08000" tIns="127000" rIns="254000" bIns="0"/>
          <a:lstStyle/>
          <a:p>
            <a:pPr defTabSz="1828800" fontAlgn="base">
              <a:spcBef>
                <a:spcPct val="0"/>
              </a:spcBef>
              <a:spcAft>
                <a:spcPct val="0"/>
              </a:spcAft>
            </a:pPr>
            <a:r>
              <a:rPr lang="en-US" altLang="en-US" sz="2600" b="1">
                <a:solidFill>
                  <a:srgbClr val="FFFFFF"/>
                </a:solidFill>
                <a:latin typeface="Helvetica" panose="020B0604020202020204" pitchFamily="34" charset="0"/>
                <a:cs typeface="Helvetica" panose="020B0604020202020204" pitchFamily="34" charset="0"/>
              </a:rPr>
              <a:t>Ummul-Kiram Kathawalla,Priya Silverstein,Moin Syed, Easing Into Open Science: A Guide for Graduate Students and Their Advisors, Collabra: Psychology, 2021, </a:t>
            </a:r>
          </a:p>
        </p:txBody>
      </p:sp>
      <p:sp>
        <p:nvSpPr>
          <p:cNvPr id="2052" name="Text Placeholder 2"/>
          <p:cNvSpPr>
            <a:spLocks noChangeArrowheads="1"/>
          </p:cNvSpPr>
          <p:nvPr/>
        </p:nvSpPr>
        <p:spPr bwMode="auto">
          <a:xfrm>
            <a:off x="3049587" y="11150600"/>
            <a:ext cx="182880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08000" tIns="0" rIns="0" bIns="127000"/>
          <a:lstStyle/>
          <a:p>
            <a:pPr defTabSz="1828800" fontAlgn="base">
              <a:spcBef>
                <a:spcPct val="20000"/>
              </a:spcBef>
              <a:spcAft>
                <a:spcPct val="0"/>
              </a:spcAft>
            </a:pPr>
            <a:endParaRPr lang="en-US" altLang="en-US" sz="2400">
              <a:solidFill>
                <a:srgbClr val="000000"/>
              </a:solidFill>
              <a:latin typeface="Helvetica" panose="020B0604020202020204" pitchFamily="34" charset="0"/>
              <a:cs typeface="Helvetica" panose="020B0604020202020204" pitchFamily="34" charset="0"/>
            </a:endParaRPr>
          </a:p>
        </p:txBody>
      </p:sp>
      <p:sp>
        <p:nvSpPr>
          <p:cNvPr id="2055" name="TextBox 3"/>
          <p:cNvSpPr>
            <a:spLocks noChangeArrowheads="1"/>
          </p:cNvSpPr>
          <p:nvPr/>
        </p:nvSpPr>
        <p:spPr bwMode="auto">
          <a:xfrm>
            <a:off x="3776664" y="2673351"/>
            <a:ext cx="16998950" cy="73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lstStyle/>
          <a:p>
            <a:pPr defTabSz="1828800" eaLnBrk="0" fontAlgn="base" hangingPunct="0">
              <a:spcBef>
                <a:spcPct val="0"/>
              </a:spcBef>
              <a:spcAft>
                <a:spcPct val="0"/>
              </a:spcAft>
            </a:pPr>
            <a:endParaRPr lang="en-US" altLang="en-US">
              <a:solidFill>
                <a:srgbClr val="000000"/>
              </a:solidFill>
            </a:endParaRPr>
          </a:p>
        </p:txBody>
      </p:sp>
      <p:pic>
        <p:nvPicPr>
          <p:cNvPr id="20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988" y="295277"/>
            <a:ext cx="3590926"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pic>
        <p:nvPicPr>
          <p:cNvPr id="2057" name="New pic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934" y="1172227"/>
            <a:ext cx="7536870" cy="1255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281347861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70308" y="12870490"/>
            <a:ext cx="5427127" cy="646331"/>
          </a:xfrm>
          <a:prstGeom prst="rect">
            <a:avLst/>
          </a:prstGeom>
        </p:spPr>
        <p:txBody>
          <a:bodyPr wrap="none">
            <a:spAutoFit/>
          </a:bodyPr>
          <a:lstStyle/>
          <a:p>
            <a:pPr defTabSz="1828800"/>
            <a:r>
              <a:rPr lang="en-US" dirty="0">
                <a:solidFill>
                  <a:prstClr val="black"/>
                </a:solidFill>
                <a:hlinkClick r:id="rId2"/>
              </a:rPr>
              <a:t>https://reproducibilitea.org</a:t>
            </a:r>
            <a:r>
              <a:rPr lang="en-US" dirty="0">
                <a:solidFill>
                  <a:prstClr val="black"/>
                </a:solidFill>
              </a:rPr>
              <a:t> </a:t>
            </a:r>
          </a:p>
        </p:txBody>
      </p:sp>
      <p:sp>
        <p:nvSpPr>
          <p:cNvPr id="6" name="Title 5"/>
          <p:cNvSpPr>
            <a:spLocks noGrp="1"/>
          </p:cNvSpPr>
          <p:nvPr>
            <p:ph type="title"/>
          </p:nvPr>
        </p:nvSpPr>
        <p:spPr/>
        <p:txBody>
          <a:bodyPr/>
          <a:lstStyle/>
          <a:p>
            <a:r>
              <a:rPr lang="en-US" sz="6400" b="1" dirty="0"/>
              <a:t>Discuss with </a:t>
            </a:r>
            <a:r>
              <a:rPr lang="en-US" sz="6400" b="1" dirty="0" smtClean="0"/>
              <a:t>researchers and students issues </a:t>
            </a:r>
            <a:r>
              <a:rPr lang="en-US" sz="6400" b="1" dirty="0"/>
              <a:t>surrounding reproducibility and open science</a:t>
            </a:r>
          </a:p>
        </p:txBody>
      </p:sp>
      <p:pic>
        <p:nvPicPr>
          <p:cNvPr id="3" name="Picture 2"/>
          <p:cNvPicPr>
            <a:picLocks noChangeAspect="1"/>
          </p:cNvPicPr>
          <p:nvPr/>
        </p:nvPicPr>
        <p:blipFill>
          <a:blip r:embed="rId3"/>
          <a:stretch>
            <a:fillRect/>
          </a:stretch>
        </p:blipFill>
        <p:spPr>
          <a:xfrm>
            <a:off x="1219359" y="2554101"/>
            <a:ext cx="22508487" cy="10316389"/>
          </a:xfrm>
          <a:prstGeom prst="rect">
            <a:avLst/>
          </a:prstGeom>
        </p:spPr>
      </p:pic>
    </p:spTree>
    <p:extLst>
      <p:ext uri="{BB962C8B-B14F-4D97-AF65-F5344CB8AC3E}">
        <p14:creationId xmlns:p14="http://schemas.microsoft.com/office/powerpoint/2010/main" val="1402058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69273"/>
            <a:ext cx="24387175" cy="11177455"/>
          </a:xfrm>
          <a:prstGeom prst="rect">
            <a:avLst/>
          </a:prstGeom>
        </p:spPr>
      </p:pic>
      <p:sp>
        <p:nvSpPr>
          <p:cNvPr id="3" name="Rectangle 2"/>
          <p:cNvSpPr/>
          <p:nvPr/>
        </p:nvSpPr>
        <p:spPr>
          <a:xfrm>
            <a:off x="3401568" y="12585484"/>
            <a:ext cx="23280624" cy="646331"/>
          </a:xfrm>
          <a:prstGeom prst="rect">
            <a:avLst/>
          </a:prstGeom>
        </p:spPr>
        <p:txBody>
          <a:bodyPr wrap="square">
            <a:spAutoFit/>
          </a:bodyPr>
          <a:lstStyle/>
          <a:p>
            <a:r>
              <a:rPr lang="en-US" dirty="0">
                <a:hlinkClick r:id="rId3"/>
              </a:rPr>
              <a:t>https://</a:t>
            </a:r>
            <a:r>
              <a:rPr lang="en-US" dirty="0" smtClean="0">
                <a:hlinkClick r:id="rId3"/>
              </a:rPr>
              <a:t>www.timeshighereducation.com/news/right-techniques-low-reproducibility-not-inevitable</a:t>
            </a:r>
            <a:r>
              <a:rPr lang="en-US" dirty="0" smtClean="0"/>
              <a:t> </a:t>
            </a:r>
            <a:endParaRPr lang="en-US" dirty="0"/>
          </a:p>
        </p:txBody>
      </p:sp>
    </p:spTree>
    <p:extLst>
      <p:ext uri="{BB962C8B-B14F-4D97-AF65-F5344CB8AC3E}">
        <p14:creationId xmlns:p14="http://schemas.microsoft.com/office/powerpoint/2010/main" val="2339604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19359" y="0"/>
            <a:ext cx="21947497" cy="2289600"/>
          </a:xfrm>
        </p:spPr>
        <p:txBody>
          <a:bodyPr/>
          <a:lstStyle/>
          <a:p>
            <a:r>
              <a:rPr lang="en-US" sz="6400" b="1" dirty="0"/>
              <a:t>Discuss with researchers and students issues surrounding reproducibility and open science</a:t>
            </a:r>
          </a:p>
        </p:txBody>
      </p:sp>
      <p:pic>
        <p:nvPicPr>
          <p:cNvPr id="2" name="Picture 1"/>
          <p:cNvPicPr>
            <a:picLocks noChangeAspect="1"/>
          </p:cNvPicPr>
          <p:nvPr/>
        </p:nvPicPr>
        <p:blipFill>
          <a:blip r:embed="rId2"/>
          <a:stretch>
            <a:fillRect/>
          </a:stretch>
        </p:blipFill>
        <p:spPr>
          <a:xfrm>
            <a:off x="3292" y="2231135"/>
            <a:ext cx="24379568" cy="11173969"/>
          </a:xfrm>
          <a:prstGeom prst="rect">
            <a:avLst/>
          </a:prstGeom>
        </p:spPr>
      </p:pic>
    </p:spTree>
    <p:extLst>
      <p:ext uri="{BB962C8B-B14F-4D97-AF65-F5344CB8AC3E}">
        <p14:creationId xmlns:p14="http://schemas.microsoft.com/office/powerpoint/2010/main" val="3226354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5852" y="1207008"/>
            <a:ext cx="24312588" cy="11143269"/>
          </a:xfrm>
          <a:prstGeom prst="rect">
            <a:avLst/>
          </a:prstGeom>
        </p:spPr>
      </p:pic>
    </p:spTree>
    <p:extLst>
      <p:ext uri="{BB962C8B-B14F-4D97-AF65-F5344CB8AC3E}">
        <p14:creationId xmlns:p14="http://schemas.microsoft.com/office/powerpoint/2010/main" val="964902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9068" y="1152144"/>
            <a:ext cx="24636243" cy="11297496"/>
          </a:xfrm>
          <a:prstGeom prst="rect">
            <a:avLst/>
          </a:prstGeom>
        </p:spPr>
      </p:pic>
    </p:spTree>
    <p:extLst>
      <p:ext uri="{BB962C8B-B14F-4D97-AF65-F5344CB8AC3E}">
        <p14:creationId xmlns:p14="http://schemas.microsoft.com/office/powerpoint/2010/main" val="1530010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015" y="1327946"/>
            <a:ext cx="24075799" cy="11034741"/>
          </a:xfrm>
          <a:prstGeom prst="rect">
            <a:avLst/>
          </a:prstGeom>
        </p:spPr>
      </p:pic>
      <p:sp>
        <p:nvSpPr>
          <p:cNvPr id="4" name="Rectangle 3"/>
          <p:cNvSpPr/>
          <p:nvPr/>
        </p:nvSpPr>
        <p:spPr>
          <a:xfrm>
            <a:off x="8281052" y="12039521"/>
            <a:ext cx="9063122" cy="646331"/>
          </a:xfrm>
          <a:prstGeom prst="rect">
            <a:avLst/>
          </a:prstGeom>
        </p:spPr>
        <p:txBody>
          <a:bodyPr wrap="none">
            <a:spAutoFit/>
          </a:bodyPr>
          <a:lstStyle/>
          <a:p>
            <a:r>
              <a:rPr lang="en-US" dirty="0">
                <a:hlinkClick r:id="rId3"/>
              </a:rPr>
              <a:t>https://</a:t>
            </a:r>
            <a:r>
              <a:rPr lang="en-US" dirty="0" smtClean="0">
                <a:hlinkClick r:id="rId3"/>
              </a:rPr>
              <a:t>www.ukrn.org/international-networks</a:t>
            </a:r>
            <a:r>
              <a:rPr lang="en-US" dirty="0"/>
              <a:t> </a:t>
            </a:r>
          </a:p>
        </p:txBody>
      </p:sp>
    </p:spTree>
    <p:extLst>
      <p:ext uri="{BB962C8B-B14F-4D97-AF65-F5344CB8AC3E}">
        <p14:creationId xmlns:p14="http://schemas.microsoft.com/office/powerpoint/2010/main" val="3528584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850" y="1207008"/>
            <a:ext cx="24523025" cy="11239720"/>
          </a:xfrm>
          <a:prstGeom prst="rect">
            <a:avLst/>
          </a:prstGeom>
        </p:spPr>
      </p:pic>
      <p:sp>
        <p:nvSpPr>
          <p:cNvPr id="3" name="Rectangle 2"/>
          <p:cNvSpPr/>
          <p:nvPr/>
        </p:nvSpPr>
        <p:spPr>
          <a:xfrm>
            <a:off x="3412022" y="12622060"/>
            <a:ext cx="18425438" cy="646331"/>
          </a:xfrm>
          <a:prstGeom prst="rect">
            <a:avLst/>
          </a:prstGeom>
        </p:spPr>
        <p:txBody>
          <a:bodyPr wrap="square">
            <a:spAutoFit/>
          </a:bodyPr>
          <a:lstStyle/>
          <a:p>
            <a:r>
              <a:rPr lang="en-US" dirty="0">
                <a:solidFill>
                  <a:prstClr val="black"/>
                </a:solidFill>
                <a:hlinkClick r:id="rId3"/>
              </a:rPr>
              <a:t>https://us02web.zoom.us/webinar/register/WN_ZvM-gBqCSY2vN41G7ztTFA#/</a:t>
            </a:r>
            <a:r>
              <a:rPr lang="en-US" dirty="0" smtClean="0">
                <a:solidFill>
                  <a:prstClr val="black"/>
                </a:solidFill>
                <a:hlinkClick r:id="rId3"/>
              </a:rPr>
              <a:t>registration</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4002395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63918" y="987173"/>
            <a:ext cx="21033938" cy="5705474"/>
          </a:xfrm>
        </p:spPr>
        <p:txBody>
          <a:bodyPr/>
          <a:lstStyle/>
          <a:p>
            <a:pPr algn="ctr"/>
            <a:r>
              <a:rPr lang="en-US" sz="19200" b="1" dirty="0"/>
              <a:t>Project workflow</a:t>
            </a:r>
          </a:p>
        </p:txBody>
      </p:sp>
      <p:pic>
        <p:nvPicPr>
          <p:cNvPr id="5" name="Picture 4" descr="https://book.fosteropenscience.eu/en/Images/Icons/collabora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41036" y="7093529"/>
            <a:ext cx="6369970" cy="6369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908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4677" y="1435659"/>
            <a:ext cx="16458480" cy="7954558"/>
          </a:xfrm>
        </p:spPr>
        <p:txBody>
          <a:bodyPr/>
          <a:lstStyle/>
          <a:p>
            <a:pPr fontAlgn="base"/>
            <a:r>
              <a:rPr lang="en-US" b="1" dirty="0" smtClean="0"/>
              <a:t>How </a:t>
            </a:r>
            <a:r>
              <a:rPr lang="en-US" b="1" dirty="0"/>
              <a:t>you organize projects </a:t>
            </a:r>
            <a:r>
              <a:rPr lang="en-US" dirty="0"/>
              <a:t>and move through the various stages of </a:t>
            </a:r>
            <a:r>
              <a:rPr lang="en-US" dirty="0" smtClean="0"/>
              <a:t>your research cycle: your </a:t>
            </a:r>
            <a:r>
              <a:rPr lang="en-US" b="1" dirty="0"/>
              <a:t>file folder structure</a:t>
            </a:r>
            <a:r>
              <a:rPr lang="en-US" dirty="0"/>
              <a:t>, </a:t>
            </a:r>
            <a:r>
              <a:rPr lang="en-US" b="1" dirty="0" smtClean="0"/>
              <a:t>document </a:t>
            </a:r>
            <a:r>
              <a:rPr lang="en-US" b="1" dirty="0"/>
              <a:t>naming conventions</a:t>
            </a:r>
            <a:r>
              <a:rPr lang="en-US" dirty="0" smtClean="0"/>
              <a:t>, </a:t>
            </a:r>
            <a:r>
              <a:rPr lang="en-US" b="1" dirty="0" smtClean="0"/>
              <a:t>version </a:t>
            </a:r>
            <a:r>
              <a:rPr lang="en-US" b="1" dirty="0"/>
              <a:t>control</a:t>
            </a:r>
            <a:r>
              <a:rPr lang="en-US" dirty="0"/>
              <a:t>, </a:t>
            </a:r>
            <a:r>
              <a:rPr lang="en-US" b="1" dirty="0" smtClean="0"/>
              <a:t>cloud </a:t>
            </a:r>
            <a:r>
              <a:rPr lang="en-US" b="1" dirty="0"/>
              <a:t>storage</a:t>
            </a:r>
            <a:r>
              <a:rPr lang="en-US" dirty="0"/>
              <a:t>, and other details. </a:t>
            </a:r>
            <a:endParaRPr lang="en-US" dirty="0" smtClean="0"/>
          </a:p>
          <a:p>
            <a:pPr fontAlgn="base"/>
            <a:r>
              <a:rPr lang="en-US" dirty="0" smtClean="0"/>
              <a:t>The </a:t>
            </a:r>
            <a:r>
              <a:rPr lang="en-US" dirty="0"/>
              <a:t>choice of </a:t>
            </a:r>
            <a:r>
              <a:rPr lang="en-US" b="1" dirty="0"/>
              <a:t>who has access to the project </a:t>
            </a:r>
            <a:r>
              <a:rPr lang="en-US" dirty="0"/>
              <a:t>(e.g., collaborators, the public) and </a:t>
            </a:r>
            <a:r>
              <a:rPr lang="en-US" b="1" dirty="0"/>
              <a:t>when in the process they have access</a:t>
            </a:r>
            <a:r>
              <a:rPr lang="en-US" dirty="0"/>
              <a:t> (e.g., at all times, upon publication). </a:t>
            </a:r>
          </a:p>
        </p:txBody>
      </p:sp>
      <p:pic>
        <p:nvPicPr>
          <p:cNvPr id="4" name="Picture 2" descr="https://book.fosteropenscience.eu/en/Images/Icons/gea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8387" y="8331920"/>
            <a:ext cx="5384080" cy="538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720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3049587" y="3771903"/>
          <a:ext cx="12344400" cy="6788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idx="4294967295"/>
          </p:nvPr>
        </p:nvSpPr>
        <p:spPr>
          <a:xfrm>
            <a:off x="3366434" y="627207"/>
            <a:ext cx="13493606" cy="1187450"/>
          </a:xfrm>
        </p:spPr>
        <p:txBody>
          <a:bodyPr>
            <a:noAutofit/>
          </a:bodyPr>
          <a:lstStyle/>
          <a:p>
            <a:r>
              <a:rPr lang="en-GB" sz="8800" b="1" dirty="0">
                <a:latin typeface="+mj-lt"/>
              </a:rPr>
              <a:t>Research data lifecycle</a:t>
            </a:r>
          </a:p>
        </p:txBody>
      </p:sp>
      <p:sp>
        <p:nvSpPr>
          <p:cNvPr id="5" name="TextBox 4"/>
          <p:cNvSpPr txBox="1"/>
          <p:nvPr/>
        </p:nvSpPr>
        <p:spPr>
          <a:xfrm>
            <a:off x="9958388" y="2175862"/>
            <a:ext cx="6576290" cy="2554545"/>
          </a:xfrm>
          <a:prstGeom prst="rect">
            <a:avLst/>
          </a:prstGeom>
          <a:noFill/>
          <a:ln w="19050">
            <a:solidFill>
              <a:schemeClr val="tx2"/>
            </a:solidFill>
          </a:ln>
        </p:spPr>
        <p:txBody>
          <a:bodyPr wrap="square" rtlCol="0">
            <a:spAutoFit/>
          </a:bodyPr>
          <a:lstStyle/>
          <a:p>
            <a:pPr defTabSz="914378"/>
            <a:r>
              <a:rPr lang="en-GB" sz="3200" b="1" dirty="0">
                <a:solidFill>
                  <a:prstClr val="black"/>
                </a:solidFill>
              </a:rPr>
              <a:t>CREATING DATA</a:t>
            </a:r>
            <a:r>
              <a:rPr lang="en-GB" sz="3200" dirty="0">
                <a:solidFill>
                  <a:prstClr val="black"/>
                </a:solidFill>
              </a:rPr>
              <a:t>: designing research, DMPs, planning consent, locate existing data, data collection and management, capturing and creating metadata</a:t>
            </a:r>
          </a:p>
        </p:txBody>
      </p:sp>
      <p:sp>
        <p:nvSpPr>
          <p:cNvPr id="6" name="TextBox 5"/>
          <p:cNvSpPr txBox="1"/>
          <p:nvPr/>
        </p:nvSpPr>
        <p:spPr>
          <a:xfrm>
            <a:off x="3293897" y="2406424"/>
            <a:ext cx="2901460" cy="5509200"/>
          </a:xfrm>
          <a:prstGeom prst="rect">
            <a:avLst/>
          </a:prstGeom>
          <a:noFill/>
          <a:ln w="19050">
            <a:solidFill>
              <a:schemeClr val="tx2"/>
            </a:solidFill>
          </a:ln>
        </p:spPr>
        <p:txBody>
          <a:bodyPr wrap="square" rtlCol="0">
            <a:spAutoFit/>
          </a:bodyPr>
          <a:lstStyle/>
          <a:p>
            <a:pPr defTabSz="914378"/>
            <a:r>
              <a:rPr lang="en-GB" sz="3200" b="1" dirty="0">
                <a:solidFill>
                  <a:prstClr val="black"/>
                </a:solidFill>
              </a:rPr>
              <a:t>RE-USING DATA</a:t>
            </a:r>
            <a:r>
              <a:rPr lang="en-GB" sz="3200" dirty="0">
                <a:solidFill>
                  <a:prstClr val="black"/>
                </a:solidFill>
              </a:rPr>
              <a:t>: follow-up research, new research, undertake research reviews, scrutinising findings, teaching &amp; learning</a:t>
            </a:r>
          </a:p>
        </p:txBody>
      </p:sp>
      <p:sp>
        <p:nvSpPr>
          <p:cNvPr id="7" name="TextBox 6"/>
          <p:cNvSpPr txBox="1"/>
          <p:nvPr/>
        </p:nvSpPr>
        <p:spPr>
          <a:xfrm>
            <a:off x="3366433" y="8114466"/>
            <a:ext cx="2756388" cy="5016758"/>
          </a:xfrm>
          <a:prstGeom prst="rect">
            <a:avLst/>
          </a:prstGeom>
          <a:noFill/>
          <a:ln w="19050">
            <a:solidFill>
              <a:schemeClr val="tx2"/>
            </a:solidFill>
          </a:ln>
        </p:spPr>
        <p:txBody>
          <a:bodyPr wrap="square" rtlCol="0">
            <a:spAutoFit/>
          </a:bodyPr>
          <a:lstStyle/>
          <a:p>
            <a:pPr defTabSz="914378"/>
            <a:r>
              <a:rPr lang="en-GB" sz="3200" b="1" dirty="0">
                <a:solidFill>
                  <a:prstClr val="black"/>
                </a:solidFill>
              </a:rPr>
              <a:t>ACCESS TO DATA</a:t>
            </a:r>
            <a:r>
              <a:rPr lang="en-GB" sz="3200" dirty="0">
                <a:solidFill>
                  <a:prstClr val="black"/>
                </a:solidFill>
              </a:rPr>
              <a:t>: distributing data, sharing data, controlling access, establishing copyright, promoting data</a:t>
            </a:r>
          </a:p>
        </p:txBody>
      </p:sp>
      <p:sp>
        <p:nvSpPr>
          <p:cNvPr id="8" name="TextBox 7"/>
          <p:cNvSpPr txBox="1"/>
          <p:nvPr/>
        </p:nvSpPr>
        <p:spPr>
          <a:xfrm>
            <a:off x="9957392" y="9971703"/>
            <a:ext cx="4633546" cy="3046988"/>
          </a:xfrm>
          <a:prstGeom prst="rect">
            <a:avLst/>
          </a:prstGeom>
          <a:noFill/>
          <a:ln w="19050">
            <a:solidFill>
              <a:schemeClr val="tx2"/>
            </a:solidFill>
          </a:ln>
        </p:spPr>
        <p:txBody>
          <a:bodyPr wrap="square" rtlCol="0">
            <a:spAutoFit/>
          </a:bodyPr>
          <a:lstStyle/>
          <a:p>
            <a:pPr defTabSz="914378"/>
            <a:r>
              <a:rPr lang="en-GB" sz="3200" b="1" dirty="0">
                <a:solidFill>
                  <a:prstClr val="black"/>
                </a:solidFill>
              </a:rPr>
              <a:t>PRESERVING DATA</a:t>
            </a:r>
            <a:r>
              <a:rPr lang="en-GB" sz="3200" dirty="0">
                <a:solidFill>
                  <a:prstClr val="black"/>
                </a:solidFill>
              </a:rPr>
              <a:t>: data storage, back-up &amp; archiving, migrating to best format &amp; medium, creating metadata and documentation</a:t>
            </a:r>
          </a:p>
        </p:txBody>
      </p:sp>
      <p:sp>
        <p:nvSpPr>
          <p:cNvPr id="9" name="TextBox 8"/>
          <p:cNvSpPr txBox="1"/>
          <p:nvPr/>
        </p:nvSpPr>
        <p:spPr>
          <a:xfrm>
            <a:off x="12274163" y="7226226"/>
            <a:ext cx="5624432" cy="2062103"/>
          </a:xfrm>
          <a:prstGeom prst="rect">
            <a:avLst/>
          </a:prstGeom>
          <a:noFill/>
          <a:ln w="19050">
            <a:solidFill>
              <a:schemeClr val="tx2"/>
            </a:solidFill>
          </a:ln>
        </p:spPr>
        <p:txBody>
          <a:bodyPr wrap="square" rtlCol="0">
            <a:spAutoFit/>
          </a:bodyPr>
          <a:lstStyle/>
          <a:p>
            <a:pPr defTabSz="914378"/>
            <a:r>
              <a:rPr lang="en-GB" sz="3200" b="1" dirty="0">
                <a:solidFill>
                  <a:prstClr val="black"/>
                </a:solidFill>
              </a:rPr>
              <a:t>ANALYSING DATA</a:t>
            </a:r>
            <a:r>
              <a:rPr lang="en-GB" sz="3200" dirty="0">
                <a:solidFill>
                  <a:prstClr val="black"/>
                </a:solidFill>
              </a:rPr>
              <a:t>: interpreting, &amp; deriving data, producing outputs, authoring publications, preparing for sharing</a:t>
            </a:r>
          </a:p>
        </p:txBody>
      </p:sp>
      <p:sp>
        <p:nvSpPr>
          <p:cNvPr id="10" name="TextBox 9"/>
          <p:cNvSpPr txBox="1"/>
          <p:nvPr/>
        </p:nvSpPr>
        <p:spPr>
          <a:xfrm>
            <a:off x="12290368" y="4947264"/>
            <a:ext cx="7951006" cy="2062103"/>
          </a:xfrm>
          <a:prstGeom prst="rect">
            <a:avLst/>
          </a:prstGeom>
          <a:noFill/>
          <a:ln w="19050">
            <a:solidFill>
              <a:schemeClr val="tx2"/>
            </a:solidFill>
          </a:ln>
        </p:spPr>
        <p:txBody>
          <a:bodyPr wrap="square" rtlCol="0">
            <a:spAutoFit/>
          </a:bodyPr>
          <a:lstStyle/>
          <a:p>
            <a:pPr defTabSz="914378"/>
            <a:r>
              <a:rPr lang="en-GB" sz="3200" b="1" dirty="0">
                <a:solidFill>
                  <a:prstClr val="black"/>
                </a:solidFill>
              </a:rPr>
              <a:t>PROCESSING DATA</a:t>
            </a:r>
            <a:r>
              <a:rPr lang="en-GB" sz="3200" dirty="0">
                <a:solidFill>
                  <a:prstClr val="black"/>
                </a:solidFill>
              </a:rPr>
              <a:t>: entering, transcribing, checking, validating and cleaning data, </a:t>
            </a:r>
            <a:r>
              <a:rPr lang="en-GB" sz="3200" dirty="0" err="1">
                <a:solidFill>
                  <a:prstClr val="black"/>
                </a:solidFill>
              </a:rPr>
              <a:t>anonymising</a:t>
            </a:r>
            <a:r>
              <a:rPr lang="en-GB" sz="3200" dirty="0">
                <a:solidFill>
                  <a:prstClr val="black"/>
                </a:solidFill>
              </a:rPr>
              <a:t> data, describing data, manage and store data</a:t>
            </a:r>
          </a:p>
        </p:txBody>
      </p:sp>
      <p:sp>
        <p:nvSpPr>
          <p:cNvPr id="11" name="TextBox 10"/>
          <p:cNvSpPr txBox="1"/>
          <p:nvPr/>
        </p:nvSpPr>
        <p:spPr>
          <a:xfrm>
            <a:off x="8282455" y="13254337"/>
            <a:ext cx="7983416" cy="369332"/>
          </a:xfrm>
          <a:prstGeom prst="rect">
            <a:avLst/>
          </a:prstGeom>
          <a:noFill/>
        </p:spPr>
        <p:txBody>
          <a:bodyPr wrap="square" rtlCol="0">
            <a:spAutoFit/>
          </a:bodyPr>
          <a:lstStyle/>
          <a:p>
            <a:pPr defTabSz="914378"/>
            <a:r>
              <a:rPr lang="en-GB" sz="1800" dirty="0">
                <a:solidFill>
                  <a:prstClr val="black"/>
                </a:solidFill>
              </a:rPr>
              <a:t>Ref: UK Data Archive: </a:t>
            </a:r>
            <a:r>
              <a:rPr lang="en-GB" sz="1800" dirty="0">
                <a:solidFill>
                  <a:prstClr val="black"/>
                </a:solidFill>
                <a:hlinkClick r:id="rId8"/>
              </a:rPr>
              <a:t>http://www.data-archive.ac.uk/create-manage/life-cycle</a:t>
            </a:r>
            <a:r>
              <a:rPr lang="en-GB" sz="1800" dirty="0">
                <a:solidFill>
                  <a:prstClr val="black"/>
                </a:solidFill>
              </a:rPr>
              <a:t> </a:t>
            </a:r>
          </a:p>
        </p:txBody>
      </p:sp>
    </p:spTree>
    <p:extLst>
      <p:ext uri="{BB962C8B-B14F-4D97-AF65-F5344CB8AC3E}">
        <p14:creationId xmlns:p14="http://schemas.microsoft.com/office/powerpoint/2010/main" val="17356975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idx="4294967295"/>
          </p:nvPr>
        </p:nvSpPr>
        <p:spPr>
          <a:xfrm>
            <a:off x="3049586" y="2549237"/>
            <a:ext cx="17733818" cy="7293266"/>
          </a:xfrm>
        </p:spPr>
        <p:txBody>
          <a:bodyPr>
            <a:normAutofit/>
          </a:bodyPr>
          <a:lstStyle/>
          <a:p>
            <a:pPr indent="0"/>
            <a:r>
              <a:rPr lang="nl-NL" sz="8000" b="1" dirty="0">
                <a:latin typeface="+mj-lt"/>
              </a:rPr>
              <a:t>What data organisation would a re-user like?</a:t>
            </a:r>
          </a:p>
        </p:txBody>
      </p:sp>
      <p:sp>
        <p:nvSpPr>
          <p:cNvPr id="4" name="Titel 3"/>
          <p:cNvSpPr>
            <a:spLocks noGrp="1"/>
          </p:cNvSpPr>
          <p:nvPr>
            <p:ph type="title" idx="4294967295"/>
          </p:nvPr>
        </p:nvSpPr>
        <p:spPr>
          <a:xfrm>
            <a:off x="3083940" y="998323"/>
            <a:ext cx="18253646" cy="1301750"/>
          </a:xfrm>
        </p:spPr>
        <p:txBody>
          <a:bodyPr>
            <a:noAutofit/>
          </a:bodyPr>
          <a:lstStyle/>
          <a:p>
            <a:pPr algn="l"/>
            <a:r>
              <a:rPr lang="nl-NL" sz="8800" b="1" dirty="0">
                <a:latin typeface="+mj-lt"/>
              </a:rPr>
              <a:t>Planning trick: think backwards</a:t>
            </a:r>
          </a:p>
        </p:txBody>
      </p:sp>
      <p:grpSp>
        <p:nvGrpSpPr>
          <p:cNvPr id="28" name="Groeperen 27"/>
          <p:cNvGrpSpPr/>
          <p:nvPr/>
        </p:nvGrpSpPr>
        <p:grpSpPr>
          <a:xfrm>
            <a:off x="13640726" y="5665895"/>
            <a:ext cx="4248098" cy="4092334"/>
            <a:chOff x="5536757" y="2634260"/>
            <a:chExt cx="2832065" cy="2728223"/>
          </a:xfrm>
        </p:grpSpPr>
        <p:pic>
          <p:nvPicPr>
            <p:cNvPr id="14" name="Picture 2" descr="http://datasupport.researchdata.nl/uploads/pics/folderstructuur_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757" y="2634260"/>
              <a:ext cx="2832065" cy="27282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ng file related to document icon documents icon playcons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9243" y="2820366"/>
              <a:ext cx="483282" cy="483037"/>
            </a:xfrm>
            <a:prstGeom prst="rect">
              <a:avLst/>
            </a:prstGeom>
            <a:solidFill>
              <a:schemeClr val="bg1"/>
            </a:solidFill>
            <a:ln>
              <a:noFill/>
            </a:ln>
          </p:spPr>
        </p:pic>
        <p:pic>
          <p:nvPicPr>
            <p:cNvPr id="19" name="Picture 4" descr="ng file related to document icon documents icon playcons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9243" y="3349047"/>
              <a:ext cx="483282" cy="483037"/>
            </a:xfrm>
            <a:prstGeom prst="rect">
              <a:avLst/>
            </a:prstGeom>
            <a:solidFill>
              <a:schemeClr val="bg1"/>
            </a:solidFill>
            <a:ln>
              <a:noFill/>
            </a:ln>
          </p:spPr>
        </p:pic>
        <p:pic>
          <p:nvPicPr>
            <p:cNvPr id="20" name="Picture 4" descr="ng file related to document icon documents icon playcons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9876" y="3898226"/>
              <a:ext cx="483282" cy="483037"/>
            </a:xfrm>
            <a:prstGeom prst="rect">
              <a:avLst/>
            </a:prstGeom>
            <a:solidFill>
              <a:schemeClr val="bg1"/>
            </a:solidFill>
            <a:ln>
              <a:noFill/>
            </a:ln>
          </p:spPr>
        </p:pic>
      </p:grpSp>
      <p:graphicFrame>
        <p:nvGraphicFramePr>
          <p:cNvPr id="11" name="Content Placeholder 3"/>
          <p:cNvGraphicFramePr>
            <a:graphicFrameLocks/>
          </p:cNvGraphicFramePr>
          <p:nvPr>
            <p:extLst/>
          </p:nvPr>
        </p:nvGraphicFramePr>
        <p:xfrm>
          <a:off x="3083941" y="4876128"/>
          <a:ext cx="12344400" cy="67889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6" name="Rechte verbindingslijn met pijl 5"/>
          <p:cNvCxnSpPr/>
          <p:nvPr/>
        </p:nvCxnSpPr>
        <p:spPr>
          <a:xfrm flipH="1">
            <a:off x="7278689" y="4876126"/>
            <a:ext cx="388084" cy="106892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p:nvPr/>
        </p:nvCxnSpPr>
        <p:spPr>
          <a:xfrm>
            <a:off x="6021387" y="4876126"/>
            <a:ext cx="582284" cy="106892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p:cNvCxnSpPr/>
          <p:nvPr/>
        </p:nvCxnSpPr>
        <p:spPr>
          <a:xfrm>
            <a:off x="6801724" y="4843264"/>
            <a:ext cx="111922" cy="106892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3409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36027" y="1041577"/>
            <a:ext cx="9775824" cy="1301750"/>
          </a:xfrm>
        </p:spPr>
        <p:txBody>
          <a:bodyPr>
            <a:noAutofit/>
          </a:bodyPr>
          <a:lstStyle/>
          <a:p>
            <a:r>
              <a:rPr lang="nl-NL" sz="8800" b="1" dirty="0">
                <a:latin typeface="+mj-lt"/>
              </a:rPr>
              <a:t>Data organisation</a:t>
            </a:r>
            <a:endParaRPr lang="en-GB" sz="8800" b="1" dirty="0">
              <a:latin typeface="+mj-lt"/>
            </a:endParaRPr>
          </a:p>
        </p:txBody>
      </p:sp>
      <p:pic>
        <p:nvPicPr>
          <p:cNvPr id="4" name="Tijdelijke aanduiding voor inhoud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430409" y="2343327"/>
            <a:ext cx="15427792" cy="10572802"/>
          </a:xfrm>
          <a:prstGeom prst="rect">
            <a:avLst/>
          </a:prstGeom>
        </p:spPr>
      </p:pic>
      <p:sp>
        <p:nvSpPr>
          <p:cNvPr id="5" name="Rectangle 4"/>
          <p:cNvSpPr/>
          <p:nvPr/>
        </p:nvSpPr>
        <p:spPr>
          <a:xfrm>
            <a:off x="5766928" y="12916128"/>
            <a:ext cx="13192298" cy="415498"/>
          </a:xfrm>
          <a:prstGeom prst="rect">
            <a:avLst/>
          </a:prstGeom>
        </p:spPr>
        <p:txBody>
          <a:bodyPr wrap="square">
            <a:spAutoFit/>
          </a:bodyPr>
          <a:lstStyle/>
          <a:p>
            <a:pPr defTabSz="914378"/>
            <a:r>
              <a:rPr lang="en-US" altLang="nl-NL" sz="2100" dirty="0">
                <a:solidFill>
                  <a:prstClr val="black"/>
                </a:solidFill>
                <a:latin typeface="Century Gothic" panose="020B0502020202020204" pitchFamily="34" charset="0"/>
                <a:ea typeface="ＭＳ Ｐゴシック" charset="-128"/>
                <a:hlinkClick r:id="rId3"/>
              </a:rPr>
              <a:t>http://datasupport.researchdata.nl/en/start-de-cursus/iii-onderzoeksfase/organising-data</a:t>
            </a:r>
            <a:endParaRPr lang="en-GB" sz="21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52852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56571"/>
            <a:ext cx="24387175" cy="11202858"/>
          </a:xfrm>
          <a:prstGeom prst="rect">
            <a:avLst/>
          </a:prstGeom>
        </p:spPr>
      </p:pic>
      <p:sp>
        <p:nvSpPr>
          <p:cNvPr id="3" name="Rectangle 2"/>
          <p:cNvSpPr/>
          <p:nvPr/>
        </p:nvSpPr>
        <p:spPr>
          <a:xfrm>
            <a:off x="8268681" y="12606451"/>
            <a:ext cx="8758680" cy="646331"/>
          </a:xfrm>
          <a:prstGeom prst="rect">
            <a:avLst/>
          </a:prstGeom>
        </p:spPr>
        <p:txBody>
          <a:bodyPr wrap="none">
            <a:spAutoFit/>
          </a:bodyPr>
          <a:lstStyle/>
          <a:p>
            <a:r>
              <a:rPr lang="en-US" dirty="0">
                <a:hlinkClick r:id="rId3"/>
              </a:rPr>
              <a:t>https://</a:t>
            </a:r>
            <a:r>
              <a:rPr lang="en-US" dirty="0" smtClean="0">
                <a:hlinkClick r:id="rId3"/>
              </a:rPr>
              <a:t>en.wikipedia.org/wiki/Reproducibility</a:t>
            </a:r>
            <a:r>
              <a:rPr lang="en-US" dirty="0" smtClean="0"/>
              <a:t> </a:t>
            </a:r>
            <a:endParaRPr lang="en-US" dirty="0"/>
          </a:p>
        </p:txBody>
      </p:sp>
    </p:spTree>
    <p:extLst>
      <p:ext uri="{BB962C8B-B14F-4D97-AF65-F5344CB8AC3E}">
        <p14:creationId xmlns:p14="http://schemas.microsoft.com/office/powerpoint/2010/main" val="218030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92859"/>
            <a:ext cx="24387175" cy="12930283"/>
          </a:xfrm>
          <a:prstGeom prst="rect">
            <a:avLst/>
          </a:prstGeom>
        </p:spPr>
      </p:pic>
      <p:sp>
        <p:nvSpPr>
          <p:cNvPr id="5" name="Rectangle 4"/>
          <p:cNvSpPr/>
          <p:nvPr/>
        </p:nvSpPr>
        <p:spPr>
          <a:xfrm>
            <a:off x="5041812" y="392859"/>
            <a:ext cx="4312591" cy="646331"/>
          </a:xfrm>
          <a:prstGeom prst="rect">
            <a:avLst/>
          </a:prstGeom>
        </p:spPr>
        <p:txBody>
          <a:bodyPr wrap="none">
            <a:spAutoFit/>
          </a:bodyPr>
          <a:lstStyle/>
          <a:p>
            <a:pPr defTabSz="1828800"/>
            <a:r>
              <a:rPr lang="en-US" dirty="0">
                <a:solidFill>
                  <a:prstClr val="black"/>
                </a:solidFill>
                <a:hlinkClick r:id="rId3"/>
              </a:rPr>
              <a:t>https://osf.io/w5mbp</a:t>
            </a:r>
            <a:r>
              <a:rPr lang="en-US" dirty="0">
                <a:solidFill>
                  <a:prstClr val="black"/>
                </a:solidFill>
              </a:rPr>
              <a:t> </a:t>
            </a:r>
          </a:p>
        </p:txBody>
      </p:sp>
    </p:spTree>
    <p:extLst>
      <p:ext uri="{BB962C8B-B14F-4D97-AF65-F5344CB8AC3E}">
        <p14:creationId xmlns:p14="http://schemas.microsoft.com/office/powerpoint/2010/main" val="3672233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19950" y="1170053"/>
            <a:ext cx="21033938" cy="5705474"/>
          </a:xfrm>
        </p:spPr>
        <p:txBody>
          <a:bodyPr/>
          <a:lstStyle/>
          <a:p>
            <a:pPr algn="ctr"/>
            <a:r>
              <a:rPr lang="en-US" sz="19200" b="1" dirty="0"/>
              <a:t>Registered reports</a:t>
            </a:r>
          </a:p>
        </p:txBody>
      </p:sp>
      <p:pic>
        <p:nvPicPr>
          <p:cNvPr id="11266" name="Picture 2" descr="https://lh3.googleusercontent.com/JscbEqBVLFhoVcOAFc4ZvauZHQtRsQzV3c7R4bpPiAy-HZRUWWoS9l5P7rc8eHWqaEkZdg3D7ZtVVU5ALWpat_JZ1WLfXKvdxKrGmKhUXNo3dbG-RVvdsqR08yGmjvOTYSgyBbcQpr53LPpuxGQfcyT7ouuI2fyyXBdhcw27gIjfhMui8j_nSb4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6919" y="6552323"/>
            <a:ext cx="6461990" cy="646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296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13585" y="12547737"/>
            <a:ext cx="10575636" cy="646331"/>
          </a:xfrm>
          <a:prstGeom prst="rect">
            <a:avLst/>
          </a:prstGeom>
        </p:spPr>
        <p:txBody>
          <a:bodyPr wrap="square">
            <a:spAutoFit/>
          </a:bodyPr>
          <a:lstStyle/>
          <a:p>
            <a:pPr defTabSz="1828800"/>
            <a:r>
              <a:rPr lang="en-US" dirty="0">
                <a:solidFill>
                  <a:prstClr val="black"/>
                </a:solidFill>
                <a:hlinkClick r:id="rId2"/>
              </a:rPr>
              <a:t>https://www.cos.io/initiatives/registered-reports</a:t>
            </a:r>
            <a:r>
              <a:rPr lang="en-US" dirty="0">
                <a:solidFill>
                  <a:prstClr val="black"/>
                </a:solidFill>
              </a:rPr>
              <a:t> </a:t>
            </a:r>
          </a:p>
        </p:txBody>
      </p:sp>
      <p:pic>
        <p:nvPicPr>
          <p:cNvPr id="4" name="Picture 3"/>
          <p:cNvPicPr>
            <a:picLocks noChangeAspect="1"/>
          </p:cNvPicPr>
          <p:nvPr/>
        </p:nvPicPr>
        <p:blipFill>
          <a:blip r:embed="rId3"/>
          <a:stretch>
            <a:fillRect/>
          </a:stretch>
        </p:blipFill>
        <p:spPr>
          <a:xfrm>
            <a:off x="0" y="1269273"/>
            <a:ext cx="24387175" cy="11177455"/>
          </a:xfrm>
          <a:prstGeom prst="rect">
            <a:avLst/>
          </a:prstGeom>
        </p:spPr>
      </p:pic>
    </p:spTree>
    <p:extLst>
      <p:ext uri="{BB962C8B-B14F-4D97-AF65-F5344CB8AC3E}">
        <p14:creationId xmlns:p14="http://schemas.microsoft.com/office/powerpoint/2010/main" val="2664286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207"/>
            <a:ext cx="24387175" cy="12828670"/>
          </a:xfrm>
          <a:prstGeom prst="rect">
            <a:avLst/>
          </a:prstGeom>
        </p:spPr>
      </p:pic>
      <p:sp>
        <p:nvSpPr>
          <p:cNvPr id="3" name="Rectangle 2"/>
          <p:cNvSpPr/>
          <p:nvPr/>
        </p:nvSpPr>
        <p:spPr>
          <a:xfrm>
            <a:off x="7852497" y="12779463"/>
            <a:ext cx="10575636" cy="646331"/>
          </a:xfrm>
          <a:prstGeom prst="rect">
            <a:avLst/>
          </a:prstGeom>
        </p:spPr>
        <p:txBody>
          <a:bodyPr wrap="square">
            <a:spAutoFit/>
          </a:bodyPr>
          <a:lstStyle/>
          <a:p>
            <a:pPr defTabSz="1828800"/>
            <a:r>
              <a:rPr lang="en-US" dirty="0">
                <a:solidFill>
                  <a:prstClr val="black"/>
                </a:solidFill>
                <a:hlinkClick r:id="rId3"/>
              </a:rPr>
              <a:t>https://www.cos.io/initiatives/registered-reports</a:t>
            </a:r>
            <a:r>
              <a:rPr lang="en-US" dirty="0">
                <a:solidFill>
                  <a:prstClr val="black"/>
                </a:solidFill>
              </a:rPr>
              <a:t> </a:t>
            </a:r>
          </a:p>
        </p:txBody>
      </p:sp>
    </p:spTree>
    <p:extLst>
      <p:ext uri="{BB962C8B-B14F-4D97-AF65-F5344CB8AC3E}">
        <p14:creationId xmlns:p14="http://schemas.microsoft.com/office/powerpoint/2010/main" val="1095071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52497" y="12779463"/>
            <a:ext cx="10575636" cy="646331"/>
          </a:xfrm>
          <a:prstGeom prst="rect">
            <a:avLst/>
          </a:prstGeom>
        </p:spPr>
        <p:txBody>
          <a:bodyPr wrap="square">
            <a:spAutoFit/>
          </a:bodyPr>
          <a:lstStyle/>
          <a:p>
            <a:pPr defTabSz="1828800"/>
            <a:r>
              <a:rPr lang="en-US" dirty="0">
                <a:solidFill>
                  <a:prstClr val="black"/>
                </a:solidFill>
                <a:hlinkClick r:id="rId2"/>
              </a:rPr>
              <a:t>https://www.cos.io/initiatives/registered-reports</a:t>
            </a:r>
            <a:r>
              <a:rPr lang="en-US" dirty="0">
                <a:solidFill>
                  <a:prstClr val="black"/>
                </a:solidFill>
              </a:rPr>
              <a:t> </a:t>
            </a:r>
          </a:p>
        </p:txBody>
      </p:sp>
      <p:pic>
        <p:nvPicPr>
          <p:cNvPr id="4" name="Picture 3"/>
          <p:cNvPicPr>
            <a:picLocks noChangeAspect="1"/>
          </p:cNvPicPr>
          <p:nvPr/>
        </p:nvPicPr>
        <p:blipFill>
          <a:blip r:embed="rId3"/>
          <a:stretch>
            <a:fillRect/>
          </a:stretch>
        </p:blipFill>
        <p:spPr>
          <a:xfrm>
            <a:off x="103556" y="1316736"/>
            <a:ext cx="24283619" cy="11129992"/>
          </a:xfrm>
          <a:prstGeom prst="rect">
            <a:avLst/>
          </a:prstGeom>
        </p:spPr>
      </p:pic>
    </p:spTree>
    <p:extLst>
      <p:ext uri="{BB962C8B-B14F-4D97-AF65-F5344CB8AC3E}">
        <p14:creationId xmlns:p14="http://schemas.microsoft.com/office/powerpoint/2010/main" val="35907645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30000" b="1" dirty="0"/>
              <a:t>Preprints</a:t>
            </a:r>
          </a:p>
        </p:txBody>
      </p:sp>
      <p:pic>
        <p:nvPicPr>
          <p:cNvPr id="12290" name="Picture 2" descr="https://lh5.googleusercontent.com/RGdmcNodEWaC0e1sb-U8NSk8a9wkW0gML7J8JWqFfbRI_CdBWpAbixkANWtbmdXsRSDhBdZT5R3MVcDGOXvUjLrDrGVSeOpVGSnAE6Cjk-1yhbS98_ngZCVMJb0-J2mwOop1Q341mN6q4dfPcUR6zXMJscT_SIaqK8JGqHXT6wBUWG_w65DHS7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3116" y="8329179"/>
            <a:ext cx="5063546" cy="5063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378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653" y="0"/>
            <a:ext cx="17383004" cy="13716000"/>
          </a:xfrm>
          <a:prstGeom prst="rect">
            <a:avLst/>
          </a:prstGeom>
        </p:spPr>
      </p:pic>
    </p:spTree>
    <p:extLst>
      <p:ext uri="{BB962C8B-B14F-4D97-AF65-F5344CB8AC3E}">
        <p14:creationId xmlns:p14="http://schemas.microsoft.com/office/powerpoint/2010/main" val="26082331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500" y="310896"/>
            <a:ext cx="21540668" cy="12253874"/>
          </a:xfrm>
          <a:prstGeom prst="rect">
            <a:avLst/>
          </a:prstGeom>
        </p:spPr>
      </p:pic>
      <p:sp>
        <p:nvSpPr>
          <p:cNvPr id="3" name="Rectangle 2"/>
          <p:cNvSpPr/>
          <p:nvPr/>
        </p:nvSpPr>
        <p:spPr>
          <a:xfrm>
            <a:off x="5913214" y="12698551"/>
            <a:ext cx="12227963" cy="1200329"/>
          </a:xfrm>
          <a:prstGeom prst="rect">
            <a:avLst/>
          </a:prstGeom>
        </p:spPr>
        <p:txBody>
          <a:bodyPr wrap="none">
            <a:spAutoFit/>
          </a:bodyPr>
          <a:lstStyle/>
          <a:p>
            <a:pPr defTabSz="1828800"/>
            <a:r>
              <a:rPr lang="en-US" dirty="0" err="1">
                <a:solidFill>
                  <a:srgbClr val="333333"/>
                </a:solidFill>
                <a:latin typeface="Roboto"/>
                <a:hlinkClick r:id="rId3"/>
              </a:rPr>
              <a:t>Iratxe</a:t>
            </a:r>
            <a:r>
              <a:rPr lang="en-US" dirty="0">
                <a:solidFill>
                  <a:srgbClr val="333333"/>
                </a:solidFill>
                <a:latin typeface="Roboto"/>
                <a:hlinkClick r:id="rId3"/>
              </a:rPr>
              <a:t> Puebla</a:t>
            </a:r>
            <a:r>
              <a:rPr lang="en-US" dirty="0">
                <a:solidFill>
                  <a:srgbClr val="333333"/>
                </a:solidFill>
                <a:latin typeface="Roboto"/>
              </a:rPr>
              <a:t> @</a:t>
            </a:r>
            <a:r>
              <a:rPr lang="en-US" dirty="0" err="1">
                <a:solidFill>
                  <a:prstClr val="black"/>
                </a:solidFill>
              </a:rPr>
              <a:t>ASAPbio</a:t>
            </a:r>
            <a:r>
              <a:rPr lang="en-US" dirty="0">
                <a:solidFill>
                  <a:prstClr val="black"/>
                </a:solidFill>
              </a:rPr>
              <a:t> Community Call: Preprints in Progress</a:t>
            </a:r>
          </a:p>
          <a:p>
            <a:pPr defTabSz="1828800"/>
            <a:endParaRPr lang="en-US" dirty="0">
              <a:solidFill>
                <a:prstClr val="black"/>
              </a:solidFill>
            </a:endParaRPr>
          </a:p>
        </p:txBody>
      </p:sp>
    </p:spTree>
    <p:extLst>
      <p:ext uri="{BB962C8B-B14F-4D97-AF65-F5344CB8AC3E}">
        <p14:creationId xmlns:p14="http://schemas.microsoft.com/office/powerpoint/2010/main" val="3587129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891" y="548640"/>
            <a:ext cx="20272607" cy="11568860"/>
          </a:xfrm>
          <a:prstGeom prst="rect">
            <a:avLst/>
          </a:prstGeom>
        </p:spPr>
      </p:pic>
      <p:sp>
        <p:nvSpPr>
          <p:cNvPr id="3" name="Rectangle 2"/>
          <p:cNvSpPr/>
          <p:nvPr/>
        </p:nvSpPr>
        <p:spPr>
          <a:xfrm>
            <a:off x="5913214" y="12337797"/>
            <a:ext cx="12227963" cy="1200329"/>
          </a:xfrm>
          <a:prstGeom prst="rect">
            <a:avLst/>
          </a:prstGeom>
        </p:spPr>
        <p:txBody>
          <a:bodyPr wrap="none">
            <a:spAutoFit/>
          </a:bodyPr>
          <a:lstStyle/>
          <a:p>
            <a:pPr defTabSz="1828800"/>
            <a:r>
              <a:rPr lang="en-US" dirty="0" err="1">
                <a:solidFill>
                  <a:srgbClr val="333333"/>
                </a:solidFill>
                <a:latin typeface="Roboto"/>
                <a:hlinkClick r:id="rId3"/>
              </a:rPr>
              <a:t>Iratxe</a:t>
            </a:r>
            <a:r>
              <a:rPr lang="en-US" dirty="0">
                <a:solidFill>
                  <a:srgbClr val="333333"/>
                </a:solidFill>
                <a:latin typeface="Roboto"/>
                <a:hlinkClick r:id="rId3"/>
              </a:rPr>
              <a:t> Puebla</a:t>
            </a:r>
            <a:r>
              <a:rPr lang="en-US" dirty="0">
                <a:solidFill>
                  <a:srgbClr val="333333"/>
                </a:solidFill>
                <a:latin typeface="Roboto"/>
              </a:rPr>
              <a:t> @</a:t>
            </a:r>
            <a:r>
              <a:rPr lang="en-US" dirty="0" err="1">
                <a:solidFill>
                  <a:prstClr val="black"/>
                </a:solidFill>
              </a:rPr>
              <a:t>ASAPbio</a:t>
            </a:r>
            <a:r>
              <a:rPr lang="en-US" dirty="0">
                <a:solidFill>
                  <a:prstClr val="black"/>
                </a:solidFill>
              </a:rPr>
              <a:t> Community Call: Preprints in Progress</a:t>
            </a:r>
          </a:p>
          <a:p>
            <a:pPr defTabSz="1828800"/>
            <a:endParaRPr lang="en-US" dirty="0">
              <a:solidFill>
                <a:prstClr val="black"/>
              </a:solidFill>
            </a:endParaRPr>
          </a:p>
        </p:txBody>
      </p:sp>
    </p:spTree>
    <p:extLst>
      <p:ext uri="{BB962C8B-B14F-4D97-AF65-F5344CB8AC3E}">
        <p14:creationId xmlns:p14="http://schemas.microsoft.com/office/powerpoint/2010/main" val="1882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287" y="1"/>
            <a:ext cx="14317156" cy="13075030"/>
          </a:xfrm>
          <a:prstGeom prst="rect">
            <a:avLst/>
          </a:prstGeom>
        </p:spPr>
      </p:pic>
      <p:sp>
        <p:nvSpPr>
          <p:cNvPr id="2" name="Rectangle 1"/>
          <p:cNvSpPr/>
          <p:nvPr/>
        </p:nvSpPr>
        <p:spPr>
          <a:xfrm>
            <a:off x="3049588" y="12977336"/>
            <a:ext cx="18158690" cy="646331"/>
          </a:xfrm>
          <a:prstGeom prst="rect">
            <a:avLst/>
          </a:prstGeom>
        </p:spPr>
        <p:txBody>
          <a:bodyPr wrap="square">
            <a:spAutoFit/>
          </a:bodyPr>
          <a:lstStyle/>
          <a:p>
            <a:pPr algn="ctr" defTabSz="1828800"/>
            <a:r>
              <a:rPr lang="en-US" dirty="0">
                <a:solidFill>
                  <a:prstClr val="black"/>
                </a:solidFill>
                <a:hlinkClick r:id="rId3"/>
              </a:rPr>
              <a:t>https://asapbio.org/wp-content/uploads/2021/01/ASAPbio-fact-check-preprints-english-v2.pdf</a:t>
            </a:r>
            <a:r>
              <a:rPr lang="en-US" dirty="0">
                <a:solidFill>
                  <a:prstClr val="black"/>
                </a:solidFill>
              </a:rPr>
              <a:t> </a:t>
            </a:r>
          </a:p>
        </p:txBody>
      </p:sp>
    </p:spTree>
    <p:extLst>
      <p:ext uri="{BB962C8B-B14F-4D97-AF65-F5344CB8AC3E}">
        <p14:creationId xmlns:p14="http://schemas.microsoft.com/office/powerpoint/2010/main" val="769217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68105"/>
            <a:ext cx="24387175" cy="11177455"/>
          </a:xfrm>
          <a:prstGeom prst="rect">
            <a:avLst/>
          </a:prstGeom>
        </p:spPr>
      </p:pic>
      <p:sp>
        <p:nvSpPr>
          <p:cNvPr id="3" name="Rectangle 2"/>
          <p:cNvSpPr/>
          <p:nvPr/>
        </p:nvSpPr>
        <p:spPr>
          <a:xfrm>
            <a:off x="-128017" y="12515671"/>
            <a:ext cx="24387175" cy="1200329"/>
          </a:xfrm>
          <a:prstGeom prst="rect">
            <a:avLst/>
          </a:prstGeom>
        </p:spPr>
        <p:txBody>
          <a:bodyPr wrap="square">
            <a:spAutoFit/>
          </a:bodyPr>
          <a:lstStyle/>
          <a:p>
            <a:pPr algn="ctr"/>
            <a:r>
              <a:rPr lang="en-US" dirty="0" err="1"/>
              <a:t>Protzko</a:t>
            </a:r>
            <a:r>
              <a:rPr lang="en-US" dirty="0"/>
              <a:t>, J., </a:t>
            </a:r>
            <a:r>
              <a:rPr lang="en-US" dirty="0" err="1"/>
              <a:t>Krosnick</a:t>
            </a:r>
            <a:r>
              <a:rPr lang="en-US" dirty="0"/>
              <a:t>, J., Nelson, L. </a:t>
            </a:r>
            <a:r>
              <a:rPr lang="en-US" i="1" dirty="0"/>
              <a:t>et al.</a:t>
            </a:r>
            <a:r>
              <a:rPr lang="en-US" dirty="0"/>
              <a:t> High replicability of newly discovered social-</a:t>
            </a:r>
            <a:r>
              <a:rPr lang="en-US" dirty="0" err="1"/>
              <a:t>behavioural</a:t>
            </a:r>
            <a:r>
              <a:rPr lang="en-US" dirty="0"/>
              <a:t> findings is achievable. </a:t>
            </a:r>
            <a:r>
              <a:rPr lang="en-US" i="1" dirty="0"/>
              <a:t>Nat Hum </a:t>
            </a:r>
            <a:r>
              <a:rPr lang="en-US" i="1" dirty="0" err="1"/>
              <a:t>Behav</a:t>
            </a:r>
            <a:r>
              <a:rPr lang="en-US" dirty="0"/>
              <a:t> (2023). </a:t>
            </a:r>
            <a:r>
              <a:rPr lang="en-US" dirty="0">
                <a:hlinkClick r:id="rId3"/>
              </a:rPr>
              <a:t>https://</a:t>
            </a:r>
            <a:r>
              <a:rPr lang="en-US" dirty="0" smtClean="0">
                <a:hlinkClick r:id="rId3"/>
              </a:rPr>
              <a:t>doi.org/10.1038/s41562-023-01749-9</a:t>
            </a:r>
            <a:r>
              <a:rPr lang="en-US" dirty="0" smtClean="0"/>
              <a:t> </a:t>
            </a:r>
            <a:endParaRPr lang="en-US" dirty="0"/>
          </a:p>
        </p:txBody>
      </p:sp>
    </p:spTree>
    <p:extLst>
      <p:ext uri="{BB962C8B-B14F-4D97-AF65-F5344CB8AC3E}">
        <p14:creationId xmlns:p14="http://schemas.microsoft.com/office/powerpoint/2010/main" val="1984745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9587" y="882118"/>
            <a:ext cx="18288000" cy="11951764"/>
          </a:xfrm>
          <a:prstGeom prst="rect">
            <a:avLst/>
          </a:prstGeom>
        </p:spPr>
      </p:pic>
      <p:sp>
        <p:nvSpPr>
          <p:cNvPr id="5" name="Rectangle 4"/>
          <p:cNvSpPr/>
          <p:nvPr/>
        </p:nvSpPr>
        <p:spPr>
          <a:xfrm>
            <a:off x="3923781" y="12934145"/>
            <a:ext cx="17266024" cy="523220"/>
          </a:xfrm>
          <a:prstGeom prst="rect">
            <a:avLst/>
          </a:prstGeom>
        </p:spPr>
        <p:txBody>
          <a:bodyPr wrap="square">
            <a:spAutoFit/>
          </a:bodyPr>
          <a:lstStyle/>
          <a:p>
            <a:pPr defTabSz="1828800">
              <a:buClr>
                <a:srgbClr val="000000"/>
              </a:buClr>
            </a:pPr>
            <a:r>
              <a:rPr lang="en-US" sz="2800" kern="0" dirty="0">
                <a:solidFill>
                  <a:srgbClr val="000000"/>
                </a:solidFill>
                <a:latin typeface="Calibri" panose="020F0502020204030204" pitchFamily="34" charset="0"/>
                <a:cs typeface="Calibri" panose="020F0502020204030204" pitchFamily="34" charset="0"/>
                <a:sym typeface="Arial"/>
                <a:hlinkClick r:id="rId3"/>
              </a:rPr>
              <a:t>https://asapbio.org/wp-content/uploads/2021/03/Preprints-in-the-Public-Eye-Researchers-infographic.pdf</a:t>
            </a:r>
            <a:r>
              <a:rPr lang="en-US" sz="2800" kern="0" dirty="0">
                <a:solidFill>
                  <a:srgbClr val="000000"/>
                </a:solidFill>
                <a:latin typeface="Calibri" panose="020F0502020204030204" pitchFamily="34" charset="0"/>
                <a:cs typeface="Calibri" panose="020F0502020204030204" pitchFamily="34" charset="0"/>
                <a:sym typeface="Arial"/>
              </a:rPr>
              <a:t> </a:t>
            </a:r>
          </a:p>
        </p:txBody>
      </p:sp>
    </p:spTree>
    <p:extLst>
      <p:ext uri="{BB962C8B-B14F-4D97-AF65-F5344CB8AC3E}">
        <p14:creationId xmlns:p14="http://schemas.microsoft.com/office/powerpoint/2010/main" val="17294713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220" y="0"/>
            <a:ext cx="24325955" cy="12796466"/>
          </a:xfrm>
          <a:prstGeom prst="rect">
            <a:avLst/>
          </a:prstGeom>
        </p:spPr>
      </p:pic>
      <p:sp>
        <p:nvSpPr>
          <p:cNvPr id="3" name="Rectangle 2"/>
          <p:cNvSpPr/>
          <p:nvPr/>
        </p:nvSpPr>
        <p:spPr>
          <a:xfrm>
            <a:off x="7187479" y="12926400"/>
            <a:ext cx="10982036" cy="646331"/>
          </a:xfrm>
          <a:prstGeom prst="rect">
            <a:avLst/>
          </a:prstGeom>
        </p:spPr>
        <p:txBody>
          <a:bodyPr wrap="square">
            <a:spAutoFit/>
          </a:bodyPr>
          <a:lstStyle/>
          <a:p>
            <a:pPr defTabSz="1828800"/>
            <a:r>
              <a:rPr lang="en-US" dirty="0">
                <a:solidFill>
                  <a:prstClr val="black"/>
                </a:solidFill>
                <a:hlinkClick r:id="rId3"/>
              </a:rPr>
              <a:t>https://www.nature.com/articles/d41586-022-01920-8</a:t>
            </a:r>
            <a:r>
              <a:rPr lang="en-US" dirty="0">
                <a:solidFill>
                  <a:prstClr val="black"/>
                </a:solidFill>
              </a:rPr>
              <a:t> </a:t>
            </a:r>
          </a:p>
        </p:txBody>
      </p:sp>
    </p:spTree>
    <p:extLst>
      <p:ext uri="{BB962C8B-B14F-4D97-AF65-F5344CB8AC3E}">
        <p14:creationId xmlns:p14="http://schemas.microsoft.com/office/powerpoint/2010/main" val="3131036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9587" y="-73890"/>
            <a:ext cx="18288000" cy="9705976"/>
          </a:xfrm>
          <a:prstGeom prst="rect">
            <a:avLst/>
          </a:prstGeom>
        </p:spPr>
      </p:pic>
      <p:pic>
        <p:nvPicPr>
          <p:cNvPr id="5" name="Picture 4"/>
          <p:cNvPicPr>
            <a:picLocks noChangeAspect="1"/>
          </p:cNvPicPr>
          <p:nvPr/>
        </p:nvPicPr>
        <p:blipFill>
          <a:blip r:embed="rId3"/>
          <a:stretch>
            <a:fillRect/>
          </a:stretch>
        </p:blipFill>
        <p:spPr>
          <a:xfrm>
            <a:off x="9182534" y="7402216"/>
            <a:ext cx="11896434" cy="6313784"/>
          </a:xfrm>
          <a:prstGeom prst="rect">
            <a:avLst/>
          </a:prstGeom>
        </p:spPr>
      </p:pic>
      <p:sp>
        <p:nvSpPr>
          <p:cNvPr id="6" name="Rectangle 5"/>
          <p:cNvSpPr/>
          <p:nvPr/>
        </p:nvSpPr>
        <p:spPr>
          <a:xfrm>
            <a:off x="6060640" y="2738799"/>
            <a:ext cx="16736290" cy="646331"/>
          </a:xfrm>
          <a:prstGeom prst="rect">
            <a:avLst/>
          </a:prstGeom>
        </p:spPr>
        <p:txBody>
          <a:bodyPr wrap="square">
            <a:spAutoFit/>
          </a:bodyPr>
          <a:lstStyle/>
          <a:p>
            <a:pPr defTabSz="1828800"/>
            <a:r>
              <a:rPr lang="en-US" dirty="0">
                <a:solidFill>
                  <a:prstClr val="black"/>
                </a:solidFill>
                <a:hlinkClick r:id="rId4"/>
              </a:rPr>
              <a:t>https://www.mathunion.org/imu-awards/fields-medal/fields-medals-2022</a:t>
            </a:r>
            <a:r>
              <a:rPr lang="en-US" dirty="0">
                <a:solidFill>
                  <a:prstClr val="black"/>
                </a:solidFill>
              </a:rPr>
              <a:t> </a:t>
            </a:r>
          </a:p>
        </p:txBody>
      </p:sp>
      <p:sp>
        <p:nvSpPr>
          <p:cNvPr id="7" name="Rectangle 6"/>
          <p:cNvSpPr/>
          <p:nvPr/>
        </p:nvSpPr>
        <p:spPr>
          <a:xfrm>
            <a:off x="3613002" y="11798442"/>
            <a:ext cx="10815782" cy="1200329"/>
          </a:xfrm>
          <a:prstGeom prst="rect">
            <a:avLst/>
          </a:prstGeom>
        </p:spPr>
        <p:txBody>
          <a:bodyPr wrap="square">
            <a:spAutoFit/>
          </a:bodyPr>
          <a:lstStyle/>
          <a:p>
            <a:pPr defTabSz="1828800"/>
            <a:r>
              <a:rPr lang="en-US" dirty="0">
                <a:solidFill>
                  <a:srgbClr val="0F1419"/>
                </a:solidFill>
                <a:latin typeface="TwitterChirp"/>
              </a:rPr>
              <a:t>Immediate acclaim after the preprint appeared on March 14, 2016 </a:t>
            </a:r>
            <a:r>
              <a:rPr lang="en-US" dirty="0">
                <a:solidFill>
                  <a:srgbClr val="1D9BF0"/>
                </a:solidFill>
                <a:latin typeface="inherit"/>
                <a:hlinkClick r:id="rId5"/>
              </a:rPr>
              <a:t>https://</a:t>
            </a:r>
            <a:r>
              <a:rPr lang="en-US" dirty="0">
                <a:solidFill>
                  <a:srgbClr val="1D9BF0"/>
                </a:solidFill>
                <a:latin typeface="TwitterChirp"/>
                <a:hlinkClick r:id="rId5"/>
              </a:rPr>
              <a:t>arxiv.org/abs/1603.04246</a:t>
            </a:r>
            <a:r>
              <a:rPr lang="en-US" dirty="0">
                <a:solidFill>
                  <a:srgbClr val="0F1419"/>
                </a:solidFill>
                <a:latin typeface="TwitterChirp"/>
              </a:rPr>
              <a:t> </a:t>
            </a:r>
            <a:endParaRPr lang="en-US" dirty="0">
              <a:solidFill>
                <a:prstClr val="black"/>
              </a:solidFill>
            </a:endParaRPr>
          </a:p>
        </p:txBody>
      </p:sp>
    </p:spTree>
    <p:extLst>
      <p:ext uri="{BB962C8B-B14F-4D97-AF65-F5344CB8AC3E}">
        <p14:creationId xmlns:p14="http://schemas.microsoft.com/office/powerpoint/2010/main" val="28550587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3665"/>
            <a:ext cx="24387175" cy="12828670"/>
          </a:xfrm>
          <a:prstGeom prst="rect">
            <a:avLst/>
          </a:prstGeom>
        </p:spPr>
      </p:pic>
      <p:sp>
        <p:nvSpPr>
          <p:cNvPr id="3" name="Rectangle 2"/>
          <p:cNvSpPr/>
          <p:nvPr/>
        </p:nvSpPr>
        <p:spPr>
          <a:xfrm>
            <a:off x="9102557" y="12713762"/>
            <a:ext cx="6540188" cy="646331"/>
          </a:xfrm>
          <a:prstGeom prst="rect">
            <a:avLst/>
          </a:prstGeom>
        </p:spPr>
        <p:txBody>
          <a:bodyPr wrap="none">
            <a:spAutoFit/>
          </a:bodyPr>
          <a:lstStyle/>
          <a:p>
            <a:pPr defTabSz="1828800"/>
            <a:r>
              <a:rPr lang="en-US" dirty="0">
                <a:solidFill>
                  <a:prstClr val="black"/>
                </a:solidFill>
                <a:hlinkClick r:id="rId3"/>
              </a:rPr>
              <a:t>https://arxiv.org/abs/1603.04246</a:t>
            </a:r>
            <a:r>
              <a:rPr lang="en-US" dirty="0">
                <a:solidFill>
                  <a:prstClr val="black"/>
                </a:solidFill>
              </a:rPr>
              <a:t> </a:t>
            </a:r>
          </a:p>
        </p:txBody>
      </p:sp>
    </p:spTree>
    <p:extLst>
      <p:ext uri="{BB962C8B-B14F-4D97-AF65-F5344CB8AC3E}">
        <p14:creationId xmlns:p14="http://schemas.microsoft.com/office/powerpoint/2010/main" val="2920177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3665"/>
            <a:ext cx="24387175" cy="12828670"/>
          </a:xfrm>
          <a:prstGeom prst="rect">
            <a:avLst/>
          </a:prstGeom>
        </p:spPr>
      </p:pic>
      <p:sp>
        <p:nvSpPr>
          <p:cNvPr id="3" name="Rectangle 2"/>
          <p:cNvSpPr/>
          <p:nvPr/>
        </p:nvSpPr>
        <p:spPr>
          <a:xfrm>
            <a:off x="7747515" y="443665"/>
            <a:ext cx="7881966" cy="646331"/>
          </a:xfrm>
          <a:prstGeom prst="rect">
            <a:avLst/>
          </a:prstGeom>
        </p:spPr>
        <p:txBody>
          <a:bodyPr wrap="none">
            <a:spAutoFit/>
          </a:bodyPr>
          <a:lstStyle/>
          <a:p>
            <a:pPr defTabSz="1828800"/>
            <a:r>
              <a:rPr lang="en-US" dirty="0">
                <a:solidFill>
                  <a:prstClr val="black"/>
                </a:solidFill>
                <a:hlinkClick r:id="rId3"/>
              </a:rPr>
              <a:t>https://asapbio.org/preprint-info#action</a:t>
            </a:r>
            <a:r>
              <a:rPr lang="en-US" dirty="0">
                <a:solidFill>
                  <a:prstClr val="black"/>
                </a:solidFill>
              </a:rPr>
              <a:t> </a:t>
            </a:r>
          </a:p>
        </p:txBody>
      </p:sp>
    </p:spTree>
    <p:extLst>
      <p:ext uri="{BB962C8B-B14F-4D97-AF65-F5344CB8AC3E}">
        <p14:creationId xmlns:p14="http://schemas.microsoft.com/office/powerpoint/2010/main" val="42428950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3665"/>
            <a:ext cx="24387175" cy="12828670"/>
          </a:xfrm>
          <a:prstGeom prst="rect">
            <a:avLst/>
          </a:prstGeom>
        </p:spPr>
      </p:pic>
      <p:sp>
        <p:nvSpPr>
          <p:cNvPr id="3" name="Rectangle 2"/>
          <p:cNvSpPr/>
          <p:nvPr/>
        </p:nvSpPr>
        <p:spPr>
          <a:xfrm>
            <a:off x="8149851" y="0"/>
            <a:ext cx="7881966" cy="646331"/>
          </a:xfrm>
          <a:prstGeom prst="rect">
            <a:avLst/>
          </a:prstGeom>
        </p:spPr>
        <p:txBody>
          <a:bodyPr wrap="none">
            <a:spAutoFit/>
          </a:bodyPr>
          <a:lstStyle/>
          <a:p>
            <a:pPr defTabSz="1828800"/>
            <a:r>
              <a:rPr lang="en-US" dirty="0">
                <a:solidFill>
                  <a:prstClr val="black"/>
                </a:solidFill>
                <a:hlinkClick r:id="rId3"/>
              </a:rPr>
              <a:t>https://asapbio.org/preprint-info#action</a:t>
            </a:r>
            <a:r>
              <a:rPr lang="en-US" dirty="0">
                <a:solidFill>
                  <a:prstClr val="black"/>
                </a:solidFill>
              </a:rPr>
              <a:t> </a:t>
            </a:r>
          </a:p>
        </p:txBody>
      </p:sp>
    </p:spTree>
    <p:extLst>
      <p:ext uri="{BB962C8B-B14F-4D97-AF65-F5344CB8AC3E}">
        <p14:creationId xmlns:p14="http://schemas.microsoft.com/office/powerpoint/2010/main" val="506286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3665"/>
            <a:ext cx="24387175" cy="12828670"/>
          </a:xfrm>
          <a:prstGeom prst="rect">
            <a:avLst/>
          </a:prstGeom>
        </p:spPr>
      </p:pic>
      <p:sp>
        <p:nvSpPr>
          <p:cNvPr id="4" name="Rectangle 3"/>
          <p:cNvSpPr/>
          <p:nvPr/>
        </p:nvSpPr>
        <p:spPr>
          <a:xfrm>
            <a:off x="8252604" y="363297"/>
            <a:ext cx="7881966" cy="646331"/>
          </a:xfrm>
          <a:prstGeom prst="rect">
            <a:avLst/>
          </a:prstGeom>
        </p:spPr>
        <p:txBody>
          <a:bodyPr wrap="none">
            <a:spAutoFit/>
          </a:bodyPr>
          <a:lstStyle/>
          <a:p>
            <a:pPr defTabSz="1828800"/>
            <a:r>
              <a:rPr lang="en-US" dirty="0">
                <a:solidFill>
                  <a:prstClr val="black"/>
                </a:solidFill>
                <a:hlinkClick r:id="rId3"/>
              </a:rPr>
              <a:t>https://asapbio.org/preprint-info#action</a:t>
            </a:r>
            <a:r>
              <a:rPr lang="en-US" dirty="0">
                <a:solidFill>
                  <a:prstClr val="black"/>
                </a:solidFill>
              </a:rPr>
              <a:t> </a:t>
            </a:r>
          </a:p>
        </p:txBody>
      </p:sp>
    </p:spTree>
    <p:extLst>
      <p:ext uri="{BB962C8B-B14F-4D97-AF65-F5344CB8AC3E}">
        <p14:creationId xmlns:p14="http://schemas.microsoft.com/office/powerpoint/2010/main" val="26091991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43665"/>
            <a:ext cx="24387175" cy="12828670"/>
          </a:xfrm>
          <a:prstGeom prst="rect">
            <a:avLst/>
          </a:prstGeom>
        </p:spPr>
      </p:pic>
      <p:sp>
        <p:nvSpPr>
          <p:cNvPr id="4" name="Rectangle 3"/>
          <p:cNvSpPr/>
          <p:nvPr/>
        </p:nvSpPr>
        <p:spPr>
          <a:xfrm>
            <a:off x="8149851" y="235281"/>
            <a:ext cx="7881966" cy="646331"/>
          </a:xfrm>
          <a:prstGeom prst="rect">
            <a:avLst/>
          </a:prstGeom>
        </p:spPr>
        <p:txBody>
          <a:bodyPr wrap="none">
            <a:spAutoFit/>
          </a:bodyPr>
          <a:lstStyle/>
          <a:p>
            <a:pPr defTabSz="1828800"/>
            <a:r>
              <a:rPr lang="en-US" dirty="0">
                <a:solidFill>
                  <a:prstClr val="black"/>
                </a:solidFill>
                <a:hlinkClick r:id="rId3"/>
              </a:rPr>
              <a:t>https://asapbio.org/preprint-info#action</a:t>
            </a:r>
            <a:r>
              <a:rPr lang="en-US" dirty="0">
                <a:solidFill>
                  <a:prstClr val="black"/>
                </a:solidFill>
              </a:rPr>
              <a:t> </a:t>
            </a:r>
          </a:p>
        </p:txBody>
      </p:sp>
    </p:spTree>
    <p:extLst>
      <p:ext uri="{BB962C8B-B14F-4D97-AF65-F5344CB8AC3E}">
        <p14:creationId xmlns:p14="http://schemas.microsoft.com/office/powerpoint/2010/main" val="3580504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3665"/>
            <a:ext cx="24387175" cy="12828670"/>
          </a:xfrm>
          <a:prstGeom prst="rect">
            <a:avLst/>
          </a:prstGeom>
        </p:spPr>
      </p:pic>
      <p:sp>
        <p:nvSpPr>
          <p:cNvPr id="3" name="Rectangle 2"/>
          <p:cNvSpPr/>
          <p:nvPr/>
        </p:nvSpPr>
        <p:spPr>
          <a:xfrm>
            <a:off x="7875531" y="326721"/>
            <a:ext cx="7881966" cy="646331"/>
          </a:xfrm>
          <a:prstGeom prst="rect">
            <a:avLst/>
          </a:prstGeom>
        </p:spPr>
        <p:txBody>
          <a:bodyPr wrap="none">
            <a:spAutoFit/>
          </a:bodyPr>
          <a:lstStyle/>
          <a:p>
            <a:pPr defTabSz="1828800"/>
            <a:r>
              <a:rPr lang="en-US" dirty="0">
                <a:solidFill>
                  <a:prstClr val="black"/>
                </a:solidFill>
                <a:hlinkClick r:id="rId3"/>
              </a:rPr>
              <a:t>https://asapbio.org/preprint-info#action</a:t>
            </a:r>
            <a:r>
              <a:rPr lang="en-US" dirty="0">
                <a:solidFill>
                  <a:prstClr val="black"/>
                </a:solidFill>
              </a:rPr>
              <a:t> </a:t>
            </a:r>
          </a:p>
        </p:txBody>
      </p:sp>
    </p:spTree>
    <p:extLst>
      <p:ext uri="{BB962C8B-B14F-4D97-AF65-F5344CB8AC3E}">
        <p14:creationId xmlns:p14="http://schemas.microsoft.com/office/powerpoint/2010/main" val="37964544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3665"/>
            <a:ext cx="24387175" cy="12828670"/>
          </a:xfrm>
          <a:prstGeom prst="rect">
            <a:avLst/>
          </a:prstGeom>
        </p:spPr>
      </p:pic>
      <p:sp>
        <p:nvSpPr>
          <p:cNvPr id="3" name="Rectangle 2"/>
          <p:cNvSpPr/>
          <p:nvPr/>
        </p:nvSpPr>
        <p:spPr>
          <a:xfrm>
            <a:off x="7966971" y="198705"/>
            <a:ext cx="7881966" cy="646331"/>
          </a:xfrm>
          <a:prstGeom prst="rect">
            <a:avLst/>
          </a:prstGeom>
        </p:spPr>
        <p:txBody>
          <a:bodyPr wrap="none">
            <a:spAutoFit/>
          </a:bodyPr>
          <a:lstStyle/>
          <a:p>
            <a:pPr defTabSz="1828800"/>
            <a:r>
              <a:rPr lang="en-US" dirty="0">
                <a:solidFill>
                  <a:prstClr val="black"/>
                </a:solidFill>
                <a:hlinkClick r:id="rId3"/>
              </a:rPr>
              <a:t>https://asapbio.org/preprint-info#action</a:t>
            </a:r>
            <a:r>
              <a:rPr lang="en-US" dirty="0">
                <a:solidFill>
                  <a:prstClr val="black"/>
                </a:solidFill>
              </a:rPr>
              <a:t> </a:t>
            </a:r>
          </a:p>
        </p:txBody>
      </p:sp>
    </p:spTree>
    <p:extLst>
      <p:ext uri="{BB962C8B-B14F-4D97-AF65-F5344CB8AC3E}">
        <p14:creationId xmlns:p14="http://schemas.microsoft.com/office/powerpoint/2010/main" val="3486028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14016" y="2103120"/>
            <a:ext cx="18598896" cy="8956298"/>
          </a:xfrm>
          <a:prstGeom prst="rect">
            <a:avLst/>
          </a:prstGeom>
        </p:spPr>
        <p:txBody>
          <a:bodyPr wrap="square">
            <a:spAutoFit/>
          </a:bodyPr>
          <a:lstStyle/>
          <a:p>
            <a:r>
              <a:rPr lang="en-US" sz="7200" dirty="0" smtClean="0">
                <a:solidFill>
                  <a:srgbClr val="494343"/>
                </a:solidFill>
              </a:rPr>
              <a:t>“Some </a:t>
            </a:r>
            <a:r>
              <a:rPr lang="en-US" sz="7200" dirty="0">
                <a:solidFill>
                  <a:srgbClr val="494343"/>
                </a:solidFill>
              </a:rPr>
              <a:t>leading strategies in that direction include </a:t>
            </a:r>
            <a:r>
              <a:rPr lang="en-US" sz="7200" b="1" dirty="0">
                <a:solidFill>
                  <a:srgbClr val="494343"/>
                </a:solidFill>
              </a:rPr>
              <a:t>requirements for researchers to preregister their work</a:t>
            </a:r>
            <a:r>
              <a:rPr lang="en-US" sz="7200" dirty="0">
                <a:solidFill>
                  <a:srgbClr val="494343"/>
                </a:solidFill>
              </a:rPr>
              <a:t> – meaning a public declaration in advance of what question or questions they expect a particular study to answer, to prevent subsequent efforts to attach importance to unexpected outcomes that may have randomly appeared in their data</a:t>
            </a:r>
            <a:r>
              <a:rPr lang="en-US" sz="7200" dirty="0" smtClean="0">
                <a:solidFill>
                  <a:srgbClr val="494343"/>
                </a:solidFill>
              </a:rPr>
              <a:t>.”</a:t>
            </a:r>
            <a:endParaRPr lang="en-US" sz="7200" dirty="0"/>
          </a:p>
        </p:txBody>
      </p:sp>
      <p:sp>
        <p:nvSpPr>
          <p:cNvPr id="3" name="Rectangle 2"/>
          <p:cNvSpPr/>
          <p:nvPr/>
        </p:nvSpPr>
        <p:spPr>
          <a:xfrm>
            <a:off x="-128017" y="11272087"/>
            <a:ext cx="24387175" cy="1200329"/>
          </a:xfrm>
          <a:prstGeom prst="rect">
            <a:avLst/>
          </a:prstGeom>
        </p:spPr>
        <p:txBody>
          <a:bodyPr wrap="square">
            <a:spAutoFit/>
          </a:bodyPr>
          <a:lstStyle/>
          <a:p>
            <a:pPr algn="ctr"/>
            <a:r>
              <a:rPr lang="en-US" dirty="0" err="1"/>
              <a:t>Protzko</a:t>
            </a:r>
            <a:r>
              <a:rPr lang="en-US" dirty="0"/>
              <a:t>, J., </a:t>
            </a:r>
            <a:r>
              <a:rPr lang="en-US" dirty="0" err="1"/>
              <a:t>Krosnick</a:t>
            </a:r>
            <a:r>
              <a:rPr lang="en-US" dirty="0"/>
              <a:t>, J., Nelson, L. </a:t>
            </a:r>
            <a:r>
              <a:rPr lang="en-US" i="1" dirty="0"/>
              <a:t>et al.</a:t>
            </a:r>
            <a:r>
              <a:rPr lang="en-US" dirty="0"/>
              <a:t> High replicability of newly discovered social-</a:t>
            </a:r>
            <a:r>
              <a:rPr lang="en-US" dirty="0" err="1"/>
              <a:t>behavioural</a:t>
            </a:r>
            <a:r>
              <a:rPr lang="en-US" dirty="0"/>
              <a:t> findings is achievable. </a:t>
            </a:r>
            <a:r>
              <a:rPr lang="en-US" i="1" dirty="0"/>
              <a:t>Nat Hum </a:t>
            </a:r>
            <a:r>
              <a:rPr lang="en-US" i="1" dirty="0" err="1"/>
              <a:t>Behav</a:t>
            </a:r>
            <a:r>
              <a:rPr lang="en-US" dirty="0"/>
              <a:t> (2023). </a:t>
            </a:r>
            <a:r>
              <a:rPr lang="en-US" dirty="0">
                <a:hlinkClick r:id="rId2"/>
              </a:rPr>
              <a:t>https://</a:t>
            </a:r>
            <a:r>
              <a:rPr lang="en-US" dirty="0" smtClean="0">
                <a:hlinkClick r:id="rId2"/>
              </a:rPr>
              <a:t>doi.org/10.1038/s41562-023-01749-9</a:t>
            </a:r>
            <a:r>
              <a:rPr lang="en-US" dirty="0" smtClean="0"/>
              <a:t> </a:t>
            </a:r>
            <a:endParaRPr lang="en-US" dirty="0"/>
          </a:p>
        </p:txBody>
      </p:sp>
    </p:spTree>
    <p:extLst>
      <p:ext uri="{BB962C8B-B14F-4D97-AF65-F5344CB8AC3E}">
        <p14:creationId xmlns:p14="http://schemas.microsoft.com/office/powerpoint/2010/main" val="26270456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38634"/>
            <a:ext cx="24249888" cy="12870123"/>
          </a:xfrm>
          <a:prstGeom prst="rect">
            <a:avLst/>
          </a:prstGeom>
        </p:spPr>
      </p:pic>
      <p:sp>
        <p:nvSpPr>
          <p:cNvPr id="5" name="Rectangle 4"/>
          <p:cNvSpPr/>
          <p:nvPr/>
        </p:nvSpPr>
        <p:spPr>
          <a:xfrm>
            <a:off x="4281903" y="438634"/>
            <a:ext cx="15757236" cy="646331"/>
          </a:xfrm>
          <a:prstGeom prst="rect">
            <a:avLst/>
          </a:prstGeom>
        </p:spPr>
        <p:txBody>
          <a:bodyPr wrap="square">
            <a:spAutoFit/>
          </a:bodyPr>
          <a:lstStyle/>
          <a:p>
            <a:pPr defTabSz="1828800"/>
            <a:r>
              <a:rPr lang="en-US" dirty="0">
                <a:solidFill>
                  <a:prstClr val="black"/>
                </a:solidFill>
                <a:hlinkClick r:id="rId3"/>
              </a:rPr>
              <a:t>https://</a:t>
            </a:r>
            <a:r>
              <a:rPr lang="en-US" dirty="0" smtClean="0">
                <a:solidFill>
                  <a:prstClr val="black"/>
                </a:solidFill>
                <a:hlinkClick r:id="rId3"/>
              </a:rPr>
              <a:t>www.coalition-s.org/statement-on-peer-reviewed-publications</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2456070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825" y="402335"/>
            <a:ext cx="24357350" cy="12927157"/>
          </a:xfrm>
          <a:prstGeom prst="rect">
            <a:avLst/>
          </a:prstGeom>
        </p:spPr>
      </p:pic>
      <p:sp>
        <p:nvSpPr>
          <p:cNvPr id="6" name="Rectangle 5"/>
          <p:cNvSpPr/>
          <p:nvPr/>
        </p:nvSpPr>
        <p:spPr>
          <a:xfrm>
            <a:off x="6052464" y="402335"/>
            <a:ext cx="12312072" cy="646331"/>
          </a:xfrm>
          <a:prstGeom prst="rect">
            <a:avLst/>
          </a:prstGeom>
        </p:spPr>
        <p:txBody>
          <a:bodyPr wrap="square">
            <a:spAutoFit/>
          </a:bodyPr>
          <a:lstStyle/>
          <a:p>
            <a:pPr defTabSz="1828800"/>
            <a:r>
              <a:rPr lang="en-US" dirty="0">
                <a:solidFill>
                  <a:prstClr val="black"/>
                </a:solidFill>
                <a:hlinkClick r:id="rId3"/>
              </a:rPr>
              <a:t>https://</a:t>
            </a:r>
            <a:r>
              <a:rPr lang="en-US" dirty="0" smtClean="0">
                <a:solidFill>
                  <a:prstClr val="black"/>
                </a:solidFill>
                <a:hlinkClick r:id="rId3"/>
              </a:rPr>
              <a:t>doapr.coar-repositories.org/repositories</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41401234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30000" b="1" dirty="0" smtClean="0"/>
              <a:t>Questions?</a:t>
            </a:r>
            <a:endParaRPr lang="en-US" sz="30000" b="1" dirty="0"/>
          </a:p>
        </p:txBody>
      </p:sp>
      <p:pic>
        <p:nvPicPr>
          <p:cNvPr id="12290" name="Picture 2" descr="https://lh5.googleusercontent.com/RGdmcNodEWaC0e1sb-U8NSk8a9wkW0gML7J8JWqFfbRI_CdBWpAbixkANWtbmdXsRSDhBdZT5R3MVcDGOXvUjLrDrGVSeOpVGSnAE6Cjk-1yhbS98_ngZCVMJb0-J2mwOop1Q341mN6q4dfPcUR6zXMJscT_SIaqK8JGqHXT6wBUWG_w65DHS7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3116" y="8329179"/>
            <a:ext cx="5063546" cy="5063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1667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1891" y="0"/>
            <a:ext cx="21033938" cy="5705474"/>
          </a:xfrm>
        </p:spPr>
        <p:txBody>
          <a:bodyPr/>
          <a:lstStyle/>
          <a:p>
            <a:pPr algn="ctr"/>
            <a:r>
              <a:rPr lang="en-US" sz="19200" b="1" dirty="0"/>
              <a:t>Open Peer Review</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08860" y="6582802"/>
            <a:ext cx="9328730" cy="7133204"/>
          </a:xfrm>
          <a:prstGeom prst="rect">
            <a:avLst/>
          </a:prstGeom>
        </p:spPr>
      </p:pic>
    </p:spTree>
    <p:extLst>
      <p:ext uri="{BB962C8B-B14F-4D97-AF65-F5344CB8AC3E}">
        <p14:creationId xmlns:p14="http://schemas.microsoft.com/office/powerpoint/2010/main" val="13717471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72611" y="0"/>
            <a:ext cx="17841952" cy="13716000"/>
          </a:xfrm>
          <a:prstGeom prst="rect">
            <a:avLst/>
          </a:prstGeom>
        </p:spPr>
      </p:pic>
      <p:sp>
        <p:nvSpPr>
          <p:cNvPr id="2" name="Rectangle 1"/>
          <p:cNvSpPr/>
          <p:nvPr/>
        </p:nvSpPr>
        <p:spPr>
          <a:xfrm>
            <a:off x="14656371" y="10938903"/>
            <a:ext cx="9730804" cy="2308324"/>
          </a:xfrm>
          <a:prstGeom prst="rect">
            <a:avLst/>
          </a:prstGeom>
        </p:spPr>
        <p:txBody>
          <a:bodyPr wrap="square">
            <a:spAutoFit/>
          </a:bodyPr>
          <a:lstStyle/>
          <a:p>
            <a:r>
              <a:rPr lang="en-US" dirty="0"/>
              <a:t>Ross-</a:t>
            </a:r>
            <a:r>
              <a:rPr lang="en-US" dirty="0" err="1"/>
              <a:t>Hellauer</a:t>
            </a:r>
            <a:r>
              <a:rPr lang="en-US" dirty="0"/>
              <a:t> T. What is open peer review? A systematic review [version 2; peer review: 4 approved]. </a:t>
            </a:r>
            <a:r>
              <a:rPr lang="en-US" i="1" dirty="0"/>
              <a:t>F1000Research</a:t>
            </a:r>
            <a:r>
              <a:rPr lang="en-US" dirty="0"/>
              <a:t> 2017, </a:t>
            </a:r>
            <a:r>
              <a:rPr lang="en-US" b="1" dirty="0"/>
              <a:t>6</a:t>
            </a:r>
            <a:r>
              <a:rPr lang="en-US" dirty="0"/>
              <a:t>:588 (</a:t>
            </a:r>
            <a:r>
              <a:rPr lang="en-US" dirty="0">
                <a:hlinkClick r:id="rId3"/>
              </a:rPr>
              <a:t>https://doi.org/10.12688/f1000research.11369.2</a:t>
            </a:r>
            <a:r>
              <a:rPr lang="en-US" dirty="0"/>
              <a:t>) </a:t>
            </a:r>
          </a:p>
        </p:txBody>
      </p:sp>
    </p:spTree>
    <p:extLst>
      <p:ext uri="{BB962C8B-B14F-4D97-AF65-F5344CB8AC3E}">
        <p14:creationId xmlns:p14="http://schemas.microsoft.com/office/powerpoint/2010/main" val="390001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8382000"/>
          </a:xfrm>
          <a:prstGeom prst="rect">
            <a:avLst/>
          </a:prstGeom>
        </p:spPr>
      </p:pic>
      <p:sp>
        <p:nvSpPr>
          <p:cNvPr id="3" name="Rectangle 2"/>
          <p:cNvSpPr/>
          <p:nvPr/>
        </p:nvSpPr>
        <p:spPr>
          <a:xfrm>
            <a:off x="3642487" y="3319564"/>
            <a:ext cx="20744688" cy="646331"/>
          </a:xfrm>
          <a:prstGeom prst="rect">
            <a:avLst/>
          </a:prstGeom>
        </p:spPr>
        <p:txBody>
          <a:bodyPr wrap="square">
            <a:spAutoFit/>
          </a:bodyPr>
          <a:lstStyle/>
          <a:p>
            <a:pPr algn="ctr"/>
            <a:r>
              <a:rPr lang="en-US" dirty="0">
                <a:hlinkClick r:id="rId3"/>
              </a:rPr>
              <a:t>https://</a:t>
            </a:r>
            <a:r>
              <a:rPr lang="en-US" dirty="0" smtClean="0">
                <a:hlinkClick r:id="rId3"/>
              </a:rPr>
              <a:t>www.science.org/content/article/reviewers-award-higher-marks-when-paper-s-author-famous</a:t>
            </a:r>
            <a:r>
              <a:rPr lang="en-US" dirty="0" smtClean="0"/>
              <a:t> </a:t>
            </a:r>
            <a:endParaRPr lang="en-US" dirty="0"/>
          </a:p>
        </p:txBody>
      </p:sp>
      <p:pic>
        <p:nvPicPr>
          <p:cNvPr id="4" name="Picture 3"/>
          <p:cNvPicPr>
            <a:picLocks noChangeAspect="1"/>
          </p:cNvPicPr>
          <p:nvPr/>
        </p:nvPicPr>
        <p:blipFill>
          <a:blip r:embed="rId4"/>
          <a:stretch>
            <a:fillRect/>
          </a:stretch>
        </p:blipFill>
        <p:spPr>
          <a:xfrm>
            <a:off x="6099175" y="4898136"/>
            <a:ext cx="18288000" cy="8382000"/>
          </a:xfrm>
          <a:prstGeom prst="rect">
            <a:avLst/>
          </a:prstGeom>
        </p:spPr>
      </p:pic>
      <p:sp>
        <p:nvSpPr>
          <p:cNvPr id="5" name="Rectangle 4"/>
          <p:cNvSpPr/>
          <p:nvPr/>
        </p:nvSpPr>
        <p:spPr>
          <a:xfrm>
            <a:off x="292607" y="9389723"/>
            <a:ext cx="24387175" cy="1200329"/>
          </a:xfrm>
          <a:prstGeom prst="rect">
            <a:avLst/>
          </a:prstGeom>
        </p:spPr>
        <p:txBody>
          <a:bodyPr wrap="square">
            <a:spAutoFit/>
          </a:bodyPr>
          <a:lstStyle/>
          <a:p>
            <a:pPr algn="ctr"/>
            <a:r>
              <a:rPr lang="en-US" dirty="0">
                <a:hlinkClick r:id="rId5"/>
              </a:rPr>
              <a:t>https://blogs.lse.ac.uk/impactofsocialsciences/2022/11/18/sunlight-not-shadows-double-anonymised-peer-review-is-not-the-answer-to-status-bias</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2740662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49" y="1261871"/>
            <a:ext cx="24403323" cy="11184856"/>
          </a:xfrm>
          <a:prstGeom prst="rect">
            <a:avLst/>
          </a:prstGeom>
        </p:spPr>
      </p:pic>
      <p:sp>
        <p:nvSpPr>
          <p:cNvPr id="3" name="Rectangle 2"/>
          <p:cNvSpPr/>
          <p:nvPr/>
        </p:nvSpPr>
        <p:spPr>
          <a:xfrm>
            <a:off x="-16149" y="12290197"/>
            <a:ext cx="24387174" cy="1200329"/>
          </a:xfrm>
          <a:prstGeom prst="rect">
            <a:avLst/>
          </a:prstGeom>
        </p:spPr>
        <p:txBody>
          <a:bodyPr wrap="square">
            <a:spAutoFit/>
          </a:bodyPr>
          <a:lstStyle/>
          <a:p>
            <a:pPr algn="ctr"/>
            <a:r>
              <a:rPr lang="en-US">
                <a:hlinkClick r:id="rId3"/>
              </a:rPr>
              <a:t>https://blogs.lse.ac.uk/impactofsocialsciences/2022/11/18/sunlight-not-shadows-double-anonymised-peer-review-is-not-the-answer-to-status-bias</a:t>
            </a:r>
            <a:r>
              <a:rPr lang="en-US" smtClean="0">
                <a:hlinkClick r:id="rId3"/>
              </a:rPr>
              <a:t>/</a:t>
            </a:r>
            <a:r>
              <a:rPr lang="en-US" smtClean="0"/>
              <a:t> </a:t>
            </a:r>
            <a:endParaRPr lang="en-US"/>
          </a:p>
        </p:txBody>
      </p:sp>
    </p:spTree>
    <p:extLst>
      <p:ext uri="{BB962C8B-B14F-4D97-AF65-F5344CB8AC3E}">
        <p14:creationId xmlns:p14="http://schemas.microsoft.com/office/powerpoint/2010/main" val="25644524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5140" y="12463707"/>
            <a:ext cx="8482835" cy="646331"/>
          </a:xfrm>
          <a:prstGeom prst="rect">
            <a:avLst/>
          </a:prstGeom>
        </p:spPr>
        <p:txBody>
          <a:bodyPr wrap="none">
            <a:spAutoFit/>
          </a:bodyPr>
          <a:lstStyle/>
          <a:p>
            <a:pPr defTabSz="1828800"/>
            <a:r>
              <a:rPr lang="en-US" dirty="0">
                <a:solidFill>
                  <a:prstClr val="black"/>
                </a:solidFill>
                <a:hlinkClick r:id="rId2"/>
              </a:rPr>
              <a:t>https://open-research-europe.ec.europa.eu</a:t>
            </a:r>
            <a:r>
              <a:rPr lang="en-US" dirty="0">
                <a:solidFill>
                  <a:prstClr val="black"/>
                </a:solidFill>
              </a:rPr>
              <a:t> </a:t>
            </a:r>
          </a:p>
        </p:txBody>
      </p:sp>
      <p:pic>
        <p:nvPicPr>
          <p:cNvPr id="2" name="Picture 1"/>
          <p:cNvPicPr>
            <a:picLocks noChangeAspect="1"/>
          </p:cNvPicPr>
          <p:nvPr/>
        </p:nvPicPr>
        <p:blipFill>
          <a:blip r:embed="rId3"/>
          <a:stretch>
            <a:fillRect/>
          </a:stretch>
        </p:blipFill>
        <p:spPr>
          <a:xfrm>
            <a:off x="0" y="1269273"/>
            <a:ext cx="24387175" cy="11177455"/>
          </a:xfrm>
          <a:prstGeom prst="rect">
            <a:avLst/>
          </a:prstGeom>
        </p:spPr>
      </p:pic>
    </p:spTree>
    <p:extLst>
      <p:ext uri="{BB962C8B-B14F-4D97-AF65-F5344CB8AC3E}">
        <p14:creationId xmlns:p14="http://schemas.microsoft.com/office/powerpoint/2010/main" val="777814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69272"/>
            <a:ext cx="24387175" cy="11177456"/>
          </a:xfrm>
          <a:prstGeom prst="rect">
            <a:avLst/>
          </a:prstGeom>
        </p:spPr>
      </p:pic>
      <p:sp>
        <p:nvSpPr>
          <p:cNvPr id="4" name="Rectangle 3"/>
          <p:cNvSpPr/>
          <p:nvPr/>
        </p:nvSpPr>
        <p:spPr>
          <a:xfrm>
            <a:off x="7368036" y="12446728"/>
            <a:ext cx="9755299" cy="646331"/>
          </a:xfrm>
          <a:prstGeom prst="rect">
            <a:avLst/>
          </a:prstGeom>
        </p:spPr>
        <p:txBody>
          <a:bodyPr wrap="none">
            <a:spAutoFit/>
          </a:bodyPr>
          <a:lstStyle/>
          <a:p>
            <a:r>
              <a:rPr lang="en-US" dirty="0">
                <a:hlinkClick r:id="rId3"/>
              </a:rPr>
              <a:t>https://</a:t>
            </a:r>
            <a:r>
              <a:rPr lang="en-US" dirty="0" smtClean="0">
                <a:hlinkClick r:id="rId3"/>
              </a:rPr>
              <a:t>open-research-europe.ec.europa.eu/about</a:t>
            </a:r>
            <a:r>
              <a:rPr lang="en-US" dirty="0" smtClean="0"/>
              <a:t> </a:t>
            </a:r>
            <a:endParaRPr lang="en-US" dirty="0"/>
          </a:p>
        </p:txBody>
      </p:sp>
    </p:spTree>
    <p:extLst>
      <p:ext uri="{BB962C8B-B14F-4D97-AF65-F5344CB8AC3E}">
        <p14:creationId xmlns:p14="http://schemas.microsoft.com/office/powerpoint/2010/main" val="1559251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ink.f1000research.com/wp-content/uploads/2021/06/ORE_%E2%80%93_OPR_%E2%80%93_Infographic_v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0169" y="-30689"/>
            <a:ext cx="15346836" cy="137482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451146" y="169682"/>
            <a:ext cx="12188858" cy="1200329"/>
          </a:xfrm>
          <a:prstGeom prst="rect">
            <a:avLst/>
          </a:prstGeom>
        </p:spPr>
        <p:txBody>
          <a:bodyPr wrap="square">
            <a:spAutoFit/>
          </a:bodyPr>
          <a:lstStyle/>
          <a:p>
            <a:pPr defTabSz="1828800"/>
            <a:r>
              <a:rPr lang="en-US" dirty="0">
                <a:solidFill>
                  <a:prstClr val="black"/>
                </a:solidFill>
                <a:hlinkClick r:id="rId3"/>
              </a:rPr>
              <a:t>https://think.f1000research.com/open-research-europe-submission/open-research-europe-open-peer-review</a:t>
            </a:r>
            <a:r>
              <a:rPr lang="en-US" dirty="0">
                <a:solidFill>
                  <a:prstClr val="black"/>
                </a:solidFill>
              </a:rPr>
              <a:t> </a:t>
            </a:r>
          </a:p>
        </p:txBody>
      </p:sp>
    </p:spTree>
    <p:extLst>
      <p:ext uri="{BB962C8B-B14F-4D97-AF65-F5344CB8AC3E}">
        <p14:creationId xmlns:p14="http://schemas.microsoft.com/office/powerpoint/2010/main" val="375197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19200" b="1" dirty="0"/>
              <a:t>Preregistration</a:t>
            </a:r>
          </a:p>
        </p:txBody>
      </p:sp>
      <p:pic>
        <p:nvPicPr>
          <p:cNvPr id="10242" name="Picture 2" descr="https://lh5.googleusercontent.com/RvyTHNJyYlC8f-0UQSvAsRMall_2tux76YLyfaOXkrdmYm79f3afAVddbGRUU1ZVftOt6iij-x6toAwlNWXplWwmrMnw7SDqBScCy3YDkkLCpzrorDROhS2QqvfF8KXHe6d7izH_EEK3GIejSC83CndBEtvkp82QA5S6cuv9WvcQw1prH2bKUnl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213" y="979054"/>
            <a:ext cx="6020088" cy="602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951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69273"/>
            <a:ext cx="24387175" cy="11177455"/>
          </a:xfrm>
          <a:prstGeom prst="rect">
            <a:avLst/>
          </a:prstGeom>
        </p:spPr>
      </p:pic>
      <p:sp>
        <p:nvSpPr>
          <p:cNvPr id="4" name="Rectangle 3"/>
          <p:cNvSpPr/>
          <p:nvPr/>
        </p:nvSpPr>
        <p:spPr>
          <a:xfrm>
            <a:off x="8079893" y="12446728"/>
            <a:ext cx="8660769" cy="646331"/>
          </a:xfrm>
          <a:prstGeom prst="rect">
            <a:avLst/>
          </a:prstGeom>
        </p:spPr>
        <p:txBody>
          <a:bodyPr wrap="none">
            <a:spAutoFit/>
          </a:bodyPr>
          <a:lstStyle/>
          <a:p>
            <a:r>
              <a:rPr lang="en-US" dirty="0">
                <a:hlinkClick r:id="rId3"/>
              </a:rPr>
              <a:t>https://</a:t>
            </a:r>
            <a:r>
              <a:rPr lang="en-US" dirty="0" smtClean="0">
                <a:hlinkClick r:id="rId3"/>
              </a:rPr>
              <a:t>open-research-europe.ec.europa.eu</a:t>
            </a:r>
            <a:r>
              <a:rPr lang="en-US" dirty="0" smtClean="0"/>
              <a:t> </a:t>
            </a:r>
            <a:endParaRPr lang="en-US" dirty="0"/>
          </a:p>
        </p:txBody>
      </p:sp>
    </p:spTree>
    <p:extLst>
      <p:ext uri="{BB962C8B-B14F-4D97-AF65-F5344CB8AC3E}">
        <p14:creationId xmlns:p14="http://schemas.microsoft.com/office/powerpoint/2010/main" val="1641303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79832"/>
            <a:ext cx="18288000" cy="8382000"/>
          </a:xfrm>
          <a:prstGeom prst="rect">
            <a:avLst/>
          </a:prstGeom>
        </p:spPr>
      </p:pic>
      <p:sp>
        <p:nvSpPr>
          <p:cNvPr id="4" name="Rectangle 3"/>
          <p:cNvSpPr/>
          <p:nvPr/>
        </p:nvSpPr>
        <p:spPr>
          <a:xfrm>
            <a:off x="4743568" y="149275"/>
            <a:ext cx="9706247" cy="646331"/>
          </a:xfrm>
          <a:prstGeom prst="rect">
            <a:avLst/>
          </a:prstGeom>
        </p:spPr>
        <p:txBody>
          <a:bodyPr wrap="none">
            <a:spAutoFit/>
          </a:bodyPr>
          <a:lstStyle/>
          <a:p>
            <a:r>
              <a:rPr lang="en-US" dirty="0">
                <a:hlinkClick r:id="rId3"/>
              </a:rPr>
              <a:t>https://</a:t>
            </a:r>
            <a:r>
              <a:rPr lang="en-US" dirty="0" smtClean="0">
                <a:hlinkClick r:id="rId3"/>
              </a:rPr>
              <a:t>doi.org/10.12688/openreseurope.16590.1</a:t>
            </a:r>
            <a:endParaRPr lang="en-US" dirty="0"/>
          </a:p>
        </p:txBody>
      </p:sp>
      <p:pic>
        <p:nvPicPr>
          <p:cNvPr id="5" name="Picture 4"/>
          <p:cNvPicPr>
            <a:picLocks noChangeAspect="1"/>
          </p:cNvPicPr>
          <p:nvPr/>
        </p:nvPicPr>
        <p:blipFill>
          <a:blip r:embed="rId4"/>
          <a:stretch>
            <a:fillRect/>
          </a:stretch>
        </p:blipFill>
        <p:spPr>
          <a:xfrm>
            <a:off x="6099175" y="5334000"/>
            <a:ext cx="18288000" cy="8382000"/>
          </a:xfrm>
          <a:prstGeom prst="rect">
            <a:avLst/>
          </a:prstGeom>
        </p:spPr>
      </p:pic>
      <p:sp>
        <p:nvSpPr>
          <p:cNvPr id="6" name="Rectangle 5"/>
          <p:cNvSpPr/>
          <p:nvPr/>
        </p:nvSpPr>
        <p:spPr>
          <a:xfrm>
            <a:off x="8086851" y="12777060"/>
            <a:ext cx="9566786" cy="646331"/>
          </a:xfrm>
          <a:prstGeom prst="rect">
            <a:avLst/>
          </a:prstGeom>
        </p:spPr>
        <p:txBody>
          <a:bodyPr wrap="none">
            <a:spAutoFit/>
          </a:bodyPr>
          <a:lstStyle/>
          <a:p>
            <a:r>
              <a:rPr lang="en-US" dirty="0">
                <a:hlinkClick r:id="rId5"/>
              </a:rPr>
              <a:t>https://doi.org/10.12688/openreseurope.16592.1</a:t>
            </a:r>
            <a:endParaRPr lang="en-US" dirty="0"/>
          </a:p>
        </p:txBody>
      </p:sp>
    </p:spTree>
    <p:extLst>
      <p:ext uri="{BB962C8B-B14F-4D97-AF65-F5344CB8AC3E}">
        <p14:creationId xmlns:p14="http://schemas.microsoft.com/office/powerpoint/2010/main" val="423478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8288000" cy="8382000"/>
          </a:xfrm>
          <a:prstGeom prst="rect">
            <a:avLst/>
          </a:prstGeom>
        </p:spPr>
      </p:pic>
      <p:pic>
        <p:nvPicPr>
          <p:cNvPr id="4" name="Picture 3"/>
          <p:cNvPicPr>
            <a:picLocks noChangeAspect="1"/>
          </p:cNvPicPr>
          <p:nvPr/>
        </p:nvPicPr>
        <p:blipFill>
          <a:blip r:embed="rId3"/>
          <a:stretch>
            <a:fillRect/>
          </a:stretch>
        </p:blipFill>
        <p:spPr>
          <a:xfrm>
            <a:off x="6099175" y="5324475"/>
            <a:ext cx="18288000" cy="8391525"/>
          </a:xfrm>
          <a:prstGeom prst="rect">
            <a:avLst/>
          </a:prstGeom>
        </p:spPr>
      </p:pic>
      <p:sp>
        <p:nvSpPr>
          <p:cNvPr id="6" name="Rectangle 5"/>
          <p:cNvSpPr/>
          <p:nvPr/>
        </p:nvSpPr>
        <p:spPr>
          <a:xfrm>
            <a:off x="7611363" y="12734467"/>
            <a:ext cx="9566786" cy="646331"/>
          </a:xfrm>
          <a:prstGeom prst="rect">
            <a:avLst/>
          </a:prstGeom>
        </p:spPr>
        <p:txBody>
          <a:bodyPr wrap="none">
            <a:spAutoFit/>
          </a:bodyPr>
          <a:lstStyle/>
          <a:p>
            <a:r>
              <a:rPr lang="en-US" dirty="0">
                <a:hlinkClick r:id="rId4"/>
              </a:rPr>
              <a:t>https://doi.org/10.12688/openreseurope.15692.2</a:t>
            </a:r>
            <a:endParaRPr lang="en-US" dirty="0"/>
          </a:p>
        </p:txBody>
      </p:sp>
    </p:spTree>
    <p:extLst>
      <p:ext uri="{BB962C8B-B14F-4D97-AF65-F5344CB8AC3E}">
        <p14:creationId xmlns:p14="http://schemas.microsoft.com/office/powerpoint/2010/main" val="1273712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2984"/>
            <a:ext cx="18288000" cy="8382000"/>
          </a:xfrm>
          <a:prstGeom prst="rect">
            <a:avLst/>
          </a:prstGeom>
        </p:spPr>
      </p:pic>
      <p:pic>
        <p:nvPicPr>
          <p:cNvPr id="4" name="Picture 3"/>
          <p:cNvPicPr>
            <a:picLocks noChangeAspect="1"/>
          </p:cNvPicPr>
          <p:nvPr/>
        </p:nvPicPr>
        <p:blipFill>
          <a:blip r:embed="rId3"/>
          <a:stretch>
            <a:fillRect/>
          </a:stretch>
        </p:blipFill>
        <p:spPr>
          <a:xfrm>
            <a:off x="6099175" y="5324475"/>
            <a:ext cx="18288000" cy="8391525"/>
          </a:xfrm>
          <a:prstGeom prst="rect">
            <a:avLst/>
          </a:prstGeom>
        </p:spPr>
      </p:pic>
      <p:sp>
        <p:nvSpPr>
          <p:cNvPr id="5" name="Rectangle 4"/>
          <p:cNvSpPr/>
          <p:nvPr/>
        </p:nvSpPr>
        <p:spPr>
          <a:xfrm>
            <a:off x="6642099" y="7814995"/>
            <a:ext cx="9566786" cy="646331"/>
          </a:xfrm>
          <a:prstGeom prst="rect">
            <a:avLst/>
          </a:prstGeom>
        </p:spPr>
        <p:txBody>
          <a:bodyPr wrap="none">
            <a:spAutoFit/>
          </a:bodyPr>
          <a:lstStyle/>
          <a:p>
            <a:r>
              <a:rPr lang="en-US" dirty="0">
                <a:hlinkClick r:id="rId4"/>
              </a:rPr>
              <a:t>https://doi.org/10.12688/openreseurope.14769.2</a:t>
            </a:r>
            <a:endParaRPr lang="en-US" dirty="0"/>
          </a:p>
        </p:txBody>
      </p:sp>
    </p:spTree>
    <p:extLst>
      <p:ext uri="{BB962C8B-B14F-4D97-AF65-F5344CB8AC3E}">
        <p14:creationId xmlns:p14="http://schemas.microsoft.com/office/powerpoint/2010/main" val="2319381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3665"/>
            <a:ext cx="24249888" cy="12756452"/>
          </a:xfrm>
          <a:prstGeom prst="rect">
            <a:avLst/>
          </a:prstGeom>
        </p:spPr>
      </p:pic>
      <p:sp>
        <p:nvSpPr>
          <p:cNvPr id="3" name="Rectangle 2"/>
          <p:cNvSpPr/>
          <p:nvPr/>
        </p:nvSpPr>
        <p:spPr>
          <a:xfrm>
            <a:off x="8980441" y="12553786"/>
            <a:ext cx="15757236" cy="646331"/>
          </a:xfrm>
          <a:prstGeom prst="rect">
            <a:avLst/>
          </a:prstGeom>
        </p:spPr>
        <p:txBody>
          <a:bodyPr wrap="square">
            <a:spAutoFit/>
          </a:bodyPr>
          <a:lstStyle/>
          <a:p>
            <a:pPr defTabSz="1828800"/>
            <a:r>
              <a:rPr lang="en-US" dirty="0">
                <a:solidFill>
                  <a:prstClr val="black"/>
                </a:solidFill>
                <a:hlinkClick r:id="rId3"/>
              </a:rPr>
              <a:t>https://journals.plos.org/plosone/article?id=10.1371/journal.pone.0272730</a:t>
            </a:r>
            <a:r>
              <a:rPr lang="en-US" dirty="0">
                <a:solidFill>
                  <a:prstClr val="black"/>
                </a:solidFill>
              </a:rPr>
              <a:t> </a:t>
            </a:r>
          </a:p>
        </p:txBody>
      </p:sp>
    </p:spTree>
    <p:extLst>
      <p:ext uri="{BB962C8B-B14F-4D97-AF65-F5344CB8AC3E}">
        <p14:creationId xmlns:p14="http://schemas.microsoft.com/office/powerpoint/2010/main" val="17121414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43665"/>
            <a:ext cx="24387175" cy="12828670"/>
          </a:xfrm>
          <a:prstGeom prst="rect">
            <a:avLst/>
          </a:prstGeom>
        </p:spPr>
      </p:pic>
    </p:spTree>
    <p:extLst>
      <p:ext uri="{BB962C8B-B14F-4D97-AF65-F5344CB8AC3E}">
        <p14:creationId xmlns:p14="http://schemas.microsoft.com/office/powerpoint/2010/main" val="1152278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1255" y="6966241"/>
            <a:ext cx="15773400" cy="5705474"/>
          </a:xfrm>
        </p:spPr>
        <p:txBody>
          <a:bodyPr/>
          <a:lstStyle/>
          <a:p>
            <a:r>
              <a:rPr lang="en-US" sz="19200" b="1" dirty="0"/>
              <a:t>Reproducible code and open research software</a:t>
            </a:r>
          </a:p>
        </p:txBody>
      </p:sp>
      <p:pic>
        <p:nvPicPr>
          <p:cNvPr id="9218" name="Picture 2" descr="https://lh4.googleusercontent.com/-2_Y3Pu_K_6VhS2An98xxr5SKJgnM4IK2YAOHRzjeEF8jp8w906-nrDFyGKzD5tevr6YF8PMrXKMSvQWJlZr9pZQIuijkDeIWoaobNx1vl932USWKO91xIAEBwHhrTQU_y3MXdc45LxPAp6nzU_BryiVC7MXrpWryZYOpjiwTCX19WLsVov4nL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9041" y="6714836"/>
            <a:ext cx="7001164" cy="7001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2423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9587" y="2971511"/>
            <a:ext cx="18288000" cy="9620250"/>
          </a:xfrm>
          <a:prstGeom prst="rect">
            <a:avLst/>
          </a:prstGeom>
        </p:spPr>
      </p:pic>
      <p:sp>
        <p:nvSpPr>
          <p:cNvPr id="3" name="Title 2"/>
          <p:cNvSpPr>
            <a:spLocks noGrp="1"/>
          </p:cNvSpPr>
          <p:nvPr>
            <p:ph type="title"/>
          </p:nvPr>
        </p:nvSpPr>
        <p:spPr/>
        <p:txBody>
          <a:bodyPr/>
          <a:lstStyle/>
          <a:p>
            <a:r>
              <a:rPr lang="en-US" sz="8800" b="1" dirty="0"/>
              <a:t>Reproducible code</a:t>
            </a:r>
          </a:p>
        </p:txBody>
      </p:sp>
    </p:spTree>
    <p:extLst>
      <p:ext uri="{BB962C8B-B14F-4D97-AF65-F5344CB8AC3E}">
        <p14:creationId xmlns:p14="http://schemas.microsoft.com/office/powerpoint/2010/main" val="42926177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lh4.googleusercontent.com/D7eK0s9yqLyFr6Pz819JHC7dkWRad4ZzFzCx7PrHqGpXaxGpjGuusvpAnfWGa9wwfyyfKIZO48-_5ptb59a_YlD5Qy20rrlN6G3GUxLrR6T9QIAyPUjmvF4XlWDECY2fHrWrWoPeXPJOjldtAUSTkx-BrVINcVO2AA1hTSPS6NFywX5oj-31I6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5" y="2158135"/>
            <a:ext cx="18267940" cy="907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807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is illustration shows that closed source projects are driven by the needs of the institution or the individuals whereas the open source community allows different people to interact, exchange ideas, collaborate and build resources using “by the community - for the community” princi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6132" y="70227"/>
            <a:ext cx="17078494" cy="136457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434387" y="11989886"/>
            <a:ext cx="9144000" cy="3359894"/>
          </a:xfrm>
          <a:prstGeom prst="rect">
            <a:avLst/>
          </a:prstGeom>
        </p:spPr>
        <p:txBody>
          <a:bodyPr>
            <a:spAutoFit/>
          </a:bodyPr>
          <a:lstStyle/>
          <a:p>
            <a:pPr marL="1346200" marR="1295400" algn="ctr" defTabSz="1828800">
              <a:spcBef>
                <a:spcPts val="2400"/>
              </a:spcBef>
              <a:spcAft>
                <a:spcPts val="3400"/>
              </a:spcAft>
            </a:pPr>
            <a:r>
              <a:rPr lang="en-US" sz="2800" i="1" dirty="0">
                <a:solidFill>
                  <a:srgbClr val="333333"/>
                </a:solidFill>
              </a:rPr>
              <a:t>The Turing Way</a:t>
            </a:r>
            <a:r>
              <a:rPr lang="en-US" sz="2800" dirty="0">
                <a:solidFill>
                  <a:srgbClr val="333333"/>
                </a:solidFill>
              </a:rPr>
              <a:t> Community, &amp; </a:t>
            </a:r>
            <a:r>
              <a:rPr lang="en-US" sz="2800" dirty="0" err="1">
                <a:solidFill>
                  <a:srgbClr val="333333"/>
                </a:solidFill>
              </a:rPr>
              <a:t>Scriberia</a:t>
            </a:r>
            <a:r>
              <a:rPr lang="en-US" sz="2800" dirty="0">
                <a:solidFill>
                  <a:srgbClr val="333333"/>
                </a:solidFill>
              </a:rPr>
              <a:t>. (2020, November). Illustrations from the Turing Way book dashes. </a:t>
            </a:r>
            <a:r>
              <a:rPr lang="en-US" sz="2800" dirty="0" err="1">
                <a:solidFill>
                  <a:srgbClr val="333333"/>
                </a:solidFill>
              </a:rPr>
              <a:t>Zenodo</a:t>
            </a:r>
            <a:r>
              <a:rPr lang="en-US" sz="2800" dirty="0">
                <a:solidFill>
                  <a:srgbClr val="333333"/>
                </a:solidFill>
              </a:rPr>
              <a:t>. </a:t>
            </a:r>
            <a:r>
              <a:rPr lang="en-US" sz="2800" dirty="0">
                <a:solidFill>
                  <a:srgbClr val="1155CC"/>
                </a:solidFill>
                <a:hlinkClick r:id="rId3"/>
              </a:rPr>
              <a:t>http://doi.org/10.5281/zenodo.4323154</a:t>
            </a:r>
            <a:endParaRPr lang="en-US" sz="2800" dirty="0">
              <a:solidFill>
                <a:prstClr val="black"/>
              </a:solidFill>
            </a:endParaRPr>
          </a:p>
          <a:p>
            <a:pPr defTabSz="1828800"/>
            <a:r>
              <a:rPr lang="en-US" dirty="0">
                <a:solidFill>
                  <a:prstClr val="black"/>
                </a:solidFill>
              </a:rPr>
              <a:t/>
            </a:r>
            <a:br>
              <a:rPr lang="en-US" dirty="0">
                <a:solidFill>
                  <a:prstClr val="black"/>
                </a:solidFill>
              </a:rPr>
            </a:br>
            <a:endParaRPr lang="en-US" dirty="0">
              <a:solidFill>
                <a:prstClr val="black"/>
              </a:solidFill>
            </a:endParaRPr>
          </a:p>
        </p:txBody>
      </p:sp>
    </p:spTree>
    <p:extLst>
      <p:ext uri="{BB962C8B-B14F-4D97-AF65-F5344CB8AC3E}">
        <p14:creationId xmlns:p14="http://schemas.microsoft.com/office/powerpoint/2010/main" val="3898899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69273"/>
            <a:ext cx="24387175" cy="11177455"/>
          </a:xfrm>
          <a:prstGeom prst="rect">
            <a:avLst/>
          </a:prstGeom>
        </p:spPr>
      </p:pic>
      <p:sp>
        <p:nvSpPr>
          <p:cNvPr id="3" name="Rectangle 2"/>
          <p:cNvSpPr/>
          <p:nvPr/>
        </p:nvSpPr>
        <p:spPr>
          <a:xfrm>
            <a:off x="8126742" y="12519831"/>
            <a:ext cx="8850243" cy="646331"/>
          </a:xfrm>
          <a:prstGeom prst="rect">
            <a:avLst/>
          </a:prstGeom>
        </p:spPr>
        <p:txBody>
          <a:bodyPr wrap="none">
            <a:spAutoFit/>
          </a:bodyPr>
          <a:lstStyle/>
          <a:p>
            <a:pPr defTabSz="1828800"/>
            <a:r>
              <a:rPr lang="en-US" dirty="0">
                <a:solidFill>
                  <a:prstClr val="black"/>
                </a:solidFill>
                <a:hlinkClick r:id="rId3"/>
              </a:rPr>
              <a:t>https://plos.org/open-science/preregistration</a:t>
            </a:r>
            <a:r>
              <a:rPr lang="en-US" dirty="0">
                <a:solidFill>
                  <a:prstClr val="black"/>
                </a:solidFill>
              </a:rPr>
              <a:t> </a:t>
            </a:r>
          </a:p>
        </p:txBody>
      </p:sp>
    </p:spTree>
    <p:extLst>
      <p:ext uri="{BB962C8B-B14F-4D97-AF65-F5344CB8AC3E}">
        <p14:creationId xmlns:p14="http://schemas.microsoft.com/office/powerpoint/2010/main" val="33366541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9587" y="2667000"/>
            <a:ext cx="18288000" cy="8382000"/>
          </a:xfrm>
          <a:prstGeom prst="rect">
            <a:avLst/>
          </a:prstGeom>
        </p:spPr>
      </p:pic>
      <p:sp>
        <p:nvSpPr>
          <p:cNvPr id="3" name="Rectangle 2"/>
          <p:cNvSpPr/>
          <p:nvPr/>
        </p:nvSpPr>
        <p:spPr>
          <a:xfrm>
            <a:off x="8725266" y="11808815"/>
            <a:ext cx="6742167" cy="646331"/>
          </a:xfrm>
          <a:prstGeom prst="rect">
            <a:avLst/>
          </a:prstGeom>
        </p:spPr>
        <p:txBody>
          <a:bodyPr wrap="none">
            <a:spAutoFit/>
          </a:bodyPr>
          <a:lstStyle/>
          <a:p>
            <a:pPr defTabSz="1828800"/>
            <a:r>
              <a:rPr lang="en-US" dirty="0">
                <a:solidFill>
                  <a:prstClr val="black"/>
                </a:solidFill>
                <a:hlinkClick r:id="rId3"/>
              </a:rPr>
              <a:t>https://www.softwareheritage.org</a:t>
            </a:r>
            <a:r>
              <a:rPr lang="en-US" dirty="0">
                <a:solidFill>
                  <a:prstClr val="black"/>
                </a:solidFill>
              </a:rPr>
              <a:t> </a:t>
            </a:r>
          </a:p>
        </p:txBody>
      </p:sp>
    </p:spTree>
    <p:extLst>
      <p:ext uri="{BB962C8B-B14F-4D97-AF65-F5344CB8AC3E}">
        <p14:creationId xmlns:p14="http://schemas.microsoft.com/office/powerpoint/2010/main" val="18413362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58368"/>
            <a:ext cx="24396962" cy="11187768"/>
          </a:xfrm>
          <a:prstGeom prst="rect">
            <a:avLst/>
          </a:prstGeom>
        </p:spPr>
      </p:pic>
      <p:sp>
        <p:nvSpPr>
          <p:cNvPr id="3" name="Rectangle 2"/>
          <p:cNvSpPr/>
          <p:nvPr/>
        </p:nvSpPr>
        <p:spPr>
          <a:xfrm>
            <a:off x="9787" y="12086350"/>
            <a:ext cx="24387175" cy="1200329"/>
          </a:xfrm>
          <a:prstGeom prst="rect">
            <a:avLst/>
          </a:prstGeom>
        </p:spPr>
        <p:txBody>
          <a:bodyPr wrap="square">
            <a:spAutoFit/>
          </a:bodyPr>
          <a:lstStyle/>
          <a:p>
            <a:pPr algn="ctr"/>
            <a:r>
              <a:rPr lang="en-US" dirty="0">
                <a:solidFill>
                  <a:srgbClr val="1A1A1A"/>
                </a:solidFill>
                <a:latin typeface="NeueHaasGroteskText"/>
              </a:rPr>
              <a:t>David Schindler, </a:t>
            </a:r>
            <a:r>
              <a:rPr lang="en-US" dirty="0" err="1">
                <a:solidFill>
                  <a:srgbClr val="1A1A1A"/>
                </a:solidFill>
                <a:latin typeface="NeueHaasGroteskText"/>
              </a:rPr>
              <a:t>Erjia</a:t>
            </a:r>
            <a:r>
              <a:rPr lang="en-US" dirty="0">
                <a:solidFill>
                  <a:srgbClr val="1A1A1A"/>
                </a:solidFill>
                <a:latin typeface="NeueHaasGroteskText"/>
              </a:rPr>
              <a:t> Yan, </a:t>
            </a:r>
            <a:r>
              <a:rPr lang="en-US" dirty="0" err="1">
                <a:solidFill>
                  <a:srgbClr val="1A1A1A"/>
                </a:solidFill>
                <a:latin typeface="NeueHaasGroteskText"/>
              </a:rPr>
              <a:t>Sascha</a:t>
            </a:r>
            <a:r>
              <a:rPr lang="en-US" dirty="0">
                <a:solidFill>
                  <a:srgbClr val="1A1A1A"/>
                </a:solidFill>
                <a:latin typeface="NeueHaasGroteskText"/>
              </a:rPr>
              <a:t> </a:t>
            </a:r>
            <a:r>
              <a:rPr lang="en-US" dirty="0" err="1">
                <a:solidFill>
                  <a:srgbClr val="1A1A1A"/>
                </a:solidFill>
                <a:latin typeface="NeueHaasGroteskText"/>
              </a:rPr>
              <a:t>Spors</a:t>
            </a:r>
            <a:r>
              <a:rPr lang="en-US" dirty="0">
                <a:solidFill>
                  <a:srgbClr val="1A1A1A"/>
                </a:solidFill>
                <a:latin typeface="NeueHaasGroteskText"/>
              </a:rPr>
              <a:t>, Frank </a:t>
            </a:r>
            <a:r>
              <a:rPr lang="en-US" dirty="0" err="1">
                <a:solidFill>
                  <a:srgbClr val="1A1A1A"/>
                </a:solidFill>
                <a:latin typeface="NeueHaasGroteskText"/>
              </a:rPr>
              <a:t>Krüger</a:t>
            </a:r>
            <a:r>
              <a:rPr lang="en-US" dirty="0">
                <a:solidFill>
                  <a:srgbClr val="1A1A1A"/>
                </a:solidFill>
                <a:latin typeface="NeueHaasGroteskText"/>
              </a:rPr>
              <a:t>; Retracted articles use less free and open-source software and cite it worse. </a:t>
            </a:r>
            <a:r>
              <a:rPr lang="en-US" i="1" dirty="0">
                <a:solidFill>
                  <a:srgbClr val="1A1A1A"/>
                </a:solidFill>
                <a:latin typeface="NeueHaasGroteskText"/>
              </a:rPr>
              <a:t>Quantitative Science Studies</a:t>
            </a:r>
            <a:r>
              <a:rPr lang="en-US" dirty="0">
                <a:solidFill>
                  <a:srgbClr val="1A1A1A"/>
                </a:solidFill>
                <a:latin typeface="NeueHaasGroteskText"/>
              </a:rPr>
              <a:t> 2023; </a:t>
            </a:r>
            <a:r>
              <a:rPr lang="en-US" dirty="0" err="1">
                <a:solidFill>
                  <a:srgbClr val="1A1A1A"/>
                </a:solidFill>
                <a:latin typeface="NeueHaasGroteskText"/>
              </a:rPr>
              <a:t>doi</a:t>
            </a:r>
            <a:r>
              <a:rPr lang="en-US" dirty="0">
                <a:solidFill>
                  <a:srgbClr val="1A1A1A"/>
                </a:solidFill>
                <a:latin typeface="NeueHaasGroteskText"/>
              </a:rPr>
              <a:t>: </a:t>
            </a:r>
            <a:r>
              <a:rPr lang="en-US" dirty="0">
                <a:solidFill>
                  <a:srgbClr val="6D6E71"/>
                </a:solidFill>
                <a:latin typeface="NeueHaasGroteskText"/>
                <a:hlinkClick r:id="rId3"/>
              </a:rPr>
              <a:t>https://doi.org/10.1162/qss_a_00275</a:t>
            </a:r>
            <a:endParaRPr lang="en-US" dirty="0">
              <a:solidFill>
                <a:prstClr val="black"/>
              </a:solidFill>
            </a:endParaRPr>
          </a:p>
        </p:txBody>
      </p:sp>
    </p:spTree>
    <p:extLst>
      <p:ext uri="{BB962C8B-B14F-4D97-AF65-F5344CB8AC3E}">
        <p14:creationId xmlns:p14="http://schemas.microsoft.com/office/powerpoint/2010/main" val="27611702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32688"/>
            <a:ext cx="24853392" cy="11391138"/>
          </a:xfrm>
          <a:prstGeom prst="rect">
            <a:avLst/>
          </a:prstGeom>
        </p:spPr>
      </p:pic>
      <p:sp>
        <p:nvSpPr>
          <p:cNvPr id="3" name="Rectangle 2"/>
          <p:cNvSpPr/>
          <p:nvPr/>
        </p:nvSpPr>
        <p:spPr>
          <a:xfrm>
            <a:off x="1828800" y="12640348"/>
            <a:ext cx="24853392" cy="646331"/>
          </a:xfrm>
          <a:prstGeom prst="rect">
            <a:avLst/>
          </a:prstGeom>
        </p:spPr>
        <p:txBody>
          <a:bodyPr wrap="square">
            <a:spAutoFit/>
          </a:bodyPr>
          <a:lstStyle/>
          <a:p>
            <a:r>
              <a:rPr lang="en-US" dirty="0">
                <a:solidFill>
                  <a:prstClr val="black"/>
                </a:solidFill>
                <a:hlinkClick r:id="rId3"/>
              </a:rPr>
              <a:t>https://</a:t>
            </a:r>
            <a:r>
              <a:rPr lang="en-US" dirty="0" smtClean="0">
                <a:solidFill>
                  <a:prstClr val="black"/>
                </a:solidFill>
                <a:hlinkClick r:id="rId3"/>
              </a:rPr>
              <a:t>www.researchinformation.info/interview/so-much-current-system-discourages-best-research-practice</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19692097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45920" y="11341900"/>
            <a:ext cx="24853392" cy="646331"/>
          </a:xfrm>
          <a:prstGeom prst="rect">
            <a:avLst/>
          </a:prstGeom>
        </p:spPr>
        <p:txBody>
          <a:bodyPr wrap="square">
            <a:spAutoFit/>
          </a:bodyPr>
          <a:lstStyle/>
          <a:p>
            <a:r>
              <a:rPr lang="en-US" dirty="0">
                <a:solidFill>
                  <a:prstClr val="black"/>
                </a:solidFill>
                <a:hlinkClick r:id="rId2"/>
              </a:rPr>
              <a:t>https://</a:t>
            </a:r>
            <a:r>
              <a:rPr lang="en-US" dirty="0" smtClean="0">
                <a:solidFill>
                  <a:prstClr val="black"/>
                </a:solidFill>
                <a:hlinkClick r:id="rId2"/>
              </a:rPr>
              <a:t>www.researchinformation.info/interview/so-much-current-system-discourages-best-research-practice</a:t>
            </a:r>
            <a:r>
              <a:rPr lang="en-US" dirty="0" smtClean="0">
                <a:solidFill>
                  <a:prstClr val="black"/>
                </a:solidFill>
              </a:rPr>
              <a:t> </a:t>
            </a:r>
            <a:endParaRPr lang="en-US" dirty="0">
              <a:solidFill>
                <a:prstClr val="black"/>
              </a:solidFill>
            </a:endParaRPr>
          </a:p>
        </p:txBody>
      </p:sp>
      <p:sp>
        <p:nvSpPr>
          <p:cNvPr id="4" name="Rectangle 3"/>
          <p:cNvSpPr/>
          <p:nvPr/>
        </p:nvSpPr>
        <p:spPr>
          <a:xfrm>
            <a:off x="1828800" y="1810512"/>
            <a:ext cx="21378672" cy="8956298"/>
          </a:xfrm>
          <a:prstGeom prst="rect">
            <a:avLst/>
          </a:prstGeom>
        </p:spPr>
        <p:txBody>
          <a:bodyPr wrap="square">
            <a:spAutoFit/>
          </a:bodyPr>
          <a:lstStyle/>
          <a:p>
            <a:r>
              <a:rPr lang="en-US" sz="4800" b="1" dirty="0" smtClean="0">
                <a:solidFill>
                  <a:prstClr val="black"/>
                </a:solidFill>
              </a:rPr>
              <a:t>“Can </a:t>
            </a:r>
            <a:r>
              <a:rPr lang="en-US" sz="4800" b="1" dirty="0">
                <a:solidFill>
                  <a:prstClr val="black"/>
                </a:solidFill>
              </a:rPr>
              <a:t>you explain briefly how the Octopus model works?</a:t>
            </a:r>
          </a:p>
          <a:p>
            <a:r>
              <a:rPr lang="en-US" sz="4800" dirty="0">
                <a:solidFill>
                  <a:prstClr val="black"/>
                </a:solidFill>
              </a:rPr>
              <a:t>Very briefly, Octopus, funded by Research England and supported by </a:t>
            </a:r>
            <a:r>
              <a:rPr lang="en-US" sz="4800" dirty="0" err="1">
                <a:solidFill>
                  <a:prstClr val="black"/>
                </a:solidFill>
              </a:rPr>
              <a:t>Jisc</a:t>
            </a:r>
            <a:r>
              <a:rPr lang="en-US" sz="4800" dirty="0">
                <a:solidFill>
                  <a:prstClr val="black"/>
                </a:solidFill>
              </a:rPr>
              <a:t>, allows researchers to </a:t>
            </a:r>
            <a:r>
              <a:rPr lang="en-US" sz="4800" b="1" dirty="0">
                <a:solidFill>
                  <a:prstClr val="black"/>
                </a:solidFill>
              </a:rPr>
              <a:t>publish in smaller units</a:t>
            </a:r>
            <a:r>
              <a:rPr lang="en-US" sz="4800" dirty="0">
                <a:solidFill>
                  <a:prstClr val="black"/>
                </a:solidFill>
              </a:rPr>
              <a:t>. So, instead of putting a lot of resources into finding a team to collaborate on a project that can be published in a traditional ‘paper’, then dedicating time to writing it up, followed by months of peer review and rewriting, researchers can be much more agile. </a:t>
            </a:r>
            <a:r>
              <a:rPr lang="en-US" sz="4800" b="1" dirty="0">
                <a:solidFill>
                  <a:prstClr val="black"/>
                </a:solidFill>
              </a:rPr>
              <a:t>They can publish idea, protocols, datasets, analyses </a:t>
            </a:r>
            <a:r>
              <a:rPr lang="en-US" sz="4800" b="1" dirty="0" err="1">
                <a:solidFill>
                  <a:prstClr val="black"/>
                </a:solidFill>
              </a:rPr>
              <a:t>etc</a:t>
            </a:r>
            <a:r>
              <a:rPr lang="en-US" sz="4800" b="1" dirty="0">
                <a:solidFill>
                  <a:prstClr val="black"/>
                </a:solidFill>
              </a:rPr>
              <a:t>, in a </a:t>
            </a:r>
            <a:r>
              <a:rPr lang="en-US" sz="4800" b="1" dirty="0" err="1">
                <a:solidFill>
                  <a:prstClr val="black"/>
                </a:solidFill>
              </a:rPr>
              <a:t>co-ordinated</a:t>
            </a:r>
            <a:r>
              <a:rPr lang="en-US" sz="4800" b="1" dirty="0">
                <a:solidFill>
                  <a:prstClr val="black"/>
                </a:solidFill>
              </a:rPr>
              <a:t> and connected way, and for free</a:t>
            </a:r>
            <a:r>
              <a:rPr lang="en-US" sz="4800" dirty="0">
                <a:solidFill>
                  <a:prstClr val="black"/>
                </a:solidFill>
              </a:rPr>
              <a:t>.</a:t>
            </a:r>
          </a:p>
          <a:p>
            <a:r>
              <a:rPr lang="en-US" sz="4800" dirty="0">
                <a:solidFill>
                  <a:prstClr val="black"/>
                </a:solidFill>
              </a:rPr>
              <a:t>The idea is to </a:t>
            </a:r>
            <a:r>
              <a:rPr lang="en-US" sz="4800" dirty="0" err="1">
                <a:solidFill>
                  <a:prstClr val="black"/>
                </a:solidFill>
              </a:rPr>
              <a:t>minimise</a:t>
            </a:r>
            <a:r>
              <a:rPr lang="en-US" sz="4800" dirty="0">
                <a:solidFill>
                  <a:prstClr val="black"/>
                </a:solidFill>
              </a:rPr>
              <a:t> the costs of publishing to help get more work shared (and therefore used), and also to ensure that good work is rewarded – </a:t>
            </a:r>
            <a:r>
              <a:rPr lang="en-US" sz="4800" dirty="0" err="1">
                <a:solidFill>
                  <a:prstClr val="black"/>
                </a:solidFill>
              </a:rPr>
              <a:t>recognising</a:t>
            </a:r>
            <a:r>
              <a:rPr lang="en-US" sz="4800" dirty="0">
                <a:solidFill>
                  <a:prstClr val="black"/>
                </a:solidFill>
              </a:rPr>
              <a:t> that there are many different forms that research takes these days (such as writing code, designing protocols). It is hopefully more meritocratic and will produce more a robust research base</a:t>
            </a:r>
            <a:r>
              <a:rPr lang="en-US" sz="4800" dirty="0" smtClean="0">
                <a:solidFill>
                  <a:prstClr val="black"/>
                </a:solidFill>
              </a:rPr>
              <a:t>.”</a:t>
            </a:r>
            <a:endParaRPr lang="en-US" sz="4800" dirty="0">
              <a:solidFill>
                <a:prstClr val="black"/>
              </a:solidFill>
            </a:endParaRPr>
          </a:p>
        </p:txBody>
      </p:sp>
    </p:spTree>
    <p:extLst>
      <p:ext uri="{BB962C8B-B14F-4D97-AF65-F5344CB8AC3E}">
        <p14:creationId xmlns:p14="http://schemas.microsoft.com/office/powerpoint/2010/main" val="28491530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534984" y="12679603"/>
            <a:ext cx="5019066" cy="646331"/>
          </a:xfrm>
          <a:prstGeom prst="rect">
            <a:avLst/>
          </a:prstGeom>
        </p:spPr>
        <p:txBody>
          <a:bodyPr wrap="none">
            <a:spAutoFit/>
          </a:bodyPr>
          <a:lstStyle/>
          <a:p>
            <a:r>
              <a:rPr lang="en-US" dirty="0">
                <a:hlinkClick r:id="rId2"/>
              </a:rPr>
              <a:t>https://www.octopus.ac</a:t>
            </a:r>
            <a:r>
              <a:rPr lang="en-US" dirty="0" smtClean="0">
                <a:hlinkClick r:id="rId2"/>
              </a:rPr>
              <a:t>/</a:t>
            </a:r>
            <a:r>
              <a:rPr lang="en-US" dirty="0" smtClean="0"/>
              <a:t> </a:t>
            </a:r>
            <a:endParaRPr lang="en-US" dirty="0"/>
          </a:p>
        </p:txBody>
      </p:sp>
      <p:pic>
        <p:nvPicPr>
          <p:cNvPr id="4" name="Picture 3"/>
          <p:cNvPicPr>
            <a:picLocks noChangeAspect="1"/>
          </p:cNvPicPr>
          <p:nvPr/>
        </p:nvPicPr>
        <p:blipFill>
          <a:blip r:embed="rId3"/>
          <a:stretch>
            <a:fillRect/>
          </a:stretch>
        </p:blipFill>
        <p:spPr>
          <a:xfrm>
            <a:off x="-56048" y="1243584"/>
            <a:ext cx="24443223" cy="11203144"/>
          </a:xfrm>
          <a:prstGeom prst="rect">
            <a:avLst/>
          </a:prstGeom>
        </p:spPr>
      </p:pic>
    </p:spTree>
    <p:extLst>
      <p:ext uri="{BB962C8B-B14F-4D97-AF65-F5344CB8AC3E}">
        <p14:creationId xmlns:p14="http://schemas.microsoft.com/office/powerpoint/2010/main" val="9406307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12640348"/>
            <a:ext cx="24853392" cy="646331"/>
          </a:xfrm>
          <a:prstGeom prst="rect">
            <a:avLst/>
          </a:prstGeom>
        </p:spPr>
        <p:txBody>
          <a:bodyPr wrap="square">
            <a:spAutoFit/>
          </a:bodyPr>
          <a:lstStyle/>
          <a:p>
            <a:r>
              <a:rPr lang="en-US" dirty="0">
                <a:solidFill>
                  <a:prstClr val="black"/>
                </a:solidFill>
                <a:hlinkClick r:id="rId2"/>
              </a:rPr>
              <a:t>https://</a:t>
            </a:r>
            <a:r>
              <a:rPr lang="en-US" dirty="0" smtClean="0">
                <a:solidFill>
                  <a:prstClr val="black"/>
                </a:solidFill>
                <a:hlinkClick r:id="rId2"/>
              </a:rPr>
              <a:t>www.researchinformation.info/interview/so-much-current-system-discourages-best-research-practice</a:t>
            </a:r>
            <a:r>
              <a:rPr lang="en-US" dirty="0" smtClean="0">
                <a:solidFill>
                  <a:prstClr val="black"/>
                </a:solidFill>
              </a:rPr>
              <a:t> </a:t>
            </a:r>
            <a:endParaRPr lang="en-US" dirty="0">
              <a:solidFill>
                <a:prstClr val="black"/>
              </a:solidFill>
            </a:endParaRPr>
          </a:p>
        </p:txBody>
      </p:sp>
      <p:sp>
        <p:nvSpPr>
          <p:cNvPr id="2" name="Rectangle 1"/>
          <p:cNvSpPr/>
          <p:nvPr/>
        </p:nvSpPr>
        <p:spPr>
          <a:xfrm>
            <a:off x="1828800" y="994857"/>
            <a:ext cx="20372832" cy="10926068"/>
          </a:xfrm>
          <a:prstGeom prst="rect">
            <a:avLst/>
          </a:prstGeom>
        </p:spPr>
        <p:txBody>
          <a:bodyPr wrap="square">
            <a:spAutoFit/>
          </a:bodyPr>
          <a:lstStyle/>
          <a:p>
            <a:r>
              <a:rPr lang="en-US" sz="4400" b="1" dirty="0" smtClean="0">
                <a:solidFill>
                  <a:prstClr val="black"/>
                </a:solidFill>
              </a:rPr>
              <a:t>“You </a:t>
            </a:r>
            <a:r>
              <a:rPr lang="en-US" sz="4400" b="1" dirty="0">
                <a:solidFill>
                  <a:prstClr val="black"/>
                </a:solidFill>
              </a:rPr>
              <a:t>recently talked of your ‘heartbreak’ over how researchers feel about the current publishing system/culture. Could you expand on that?</a:t>
            </a:r>
          </a:p>
          <a:p>
            <a:r>
              <a:rPr lang="en-US" sz="4400" dirty="0">
                <a:solidFill>
                  <a:prstClr val="black"/>
                </a:solidFill>
              </a:rPr>
              <a:t>Although researchers are usually really sold on the idea of Octopus – they see that it is a much better way of doing things than the current system – many don’t feel they have the agency to change to using it. When </a:t>
            </a:r>
            <a:r>
              <a:rPr lang="en-US" sz="4400" dirty="0">
                <a:solidFill>
                  <a:prstClr val="black"/>
                </a:solidFill>
                <a:hlinkClick r:id="rId3"/>
              </a:rPr>
              <a:t>the University of Bristol interviewed people to find out how they felt about their work and the current system</a:t>
            </a:r>
            <a:r>
              <a:rPr lang="en-US" sz="4400" dirty="0">
                <a:solidFill>
                  <a:prstClr val="black"/>
                </a:solidFill>
              </a:rPr>
              <a:t>, we heard such terrible stories. People felt that they had to ‘cheat’ and commit ‘questionable research practices’ in order to get publications. The ‘novelty’ of their work and their institution’s reputation were seen as critical to them being published and being able to continue to work as researchers.</a:t>
            </a:r>
          </a:p>
          <a:p>
            <a:r>
              <a:rPr lang="en-US" sz="4400" dirty="0">
                <a:solidFill>
                  <a:prstClr val="black"/>
                </a:solidFill>
              </a:rPr>
              <a:t>It seems that so much in the current system discourages best research practice. Those that want to do things in the best way possible have to fight, to put in a lot of extra (unrewarded) work, to pay fees to make work open and so on. That causes inequities, because you have to be in a privileged position to do all that - such as having a secure job, secure funding, being at a well-resourced institution, or already having an academic reputation and contacts</a:t>
            </a:r>
            <a:r>
              <a:rPr lang="en-US" sz="4400" dirty="0" smtClean="0">
                <a:solidFill>
                  <a:prstClr val="black"/>
                </a:solidFill>
              </a:rPr>
              <a:t>.”</a:t>
            </a:r>
            <a:endParaRPr lang="en-US" sz="4400" dirty="0">
              <a:solidFill>
                <a:prstClr val="black"/>
              </a:solidFill>
            </a:endParaRPr>
          </a:p>
        </p:txBody>
      </p:sp>
    </p:spTree>
    <p:extLst>
      <p:ext uri="{BB962C8B-B14F-4D97-AF65-F5344CB8AC3E}">
        <p14:creationId xmlns:p14="http://schemas.microsoft.com/office/powerpoint/2010/main" val="36939602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12640348"/>
            <a:ext cx="24853392" cy="646331"/>
          </a:xfrm>
          <a:prstGeom prst="rect">
            <a:avLst/>
          </a:prstGeom>
        </p:spPr>
        <p:txBody>
          <a:bodyPr wrap="square">
            <a:spAutoFit/>
          </a:bodyPr>
          <a:lstStyle/>
          <a:p>
            <a:r>
              <a:rPr lang="en-US" dirty="0">
                <a:solidFill>
                  <a:prstClr val="black"/>
                </a:solidFill>
                <a:hlinkClick r:id="rId2"/>
              </a:rPr>
              <a:t>https://</a:t>
            </a:r>
            <a:r>
              <a:rPr lang="en-US" dirty="0" smtClean="0">
                <a:solidFill>
                  <a:prstClr val="black"/>
                </a:solidFill>
                <a:hlinkClick r:id="rId2"/>
              </a:rPr>
              <a:t>www.researchinformation.info/interview/so-much-current-system-discourages-best-research-practice</a:t>
            </a:r>
            <a:r>
              <a:rPr lang="en-US" dirty="0" smtClean="0">
                <a:solidFill>
                  <a:prstClr val="black"/>
                </a:solidFill>
              </a:rPr>
              <a:t> </a:t>
            </a:r>
            <a:endParaRPr lang="en-US" dirty="0">
              <a:solidFill>
                <a:prstClr val="black"/>
              </a:solidFill>
            </a:endParaRPr>
          </a:p>
        </p:txBody>
      </p:sp>
      <p:sp>
        <p:nvSpPr>
          <p:cNvPr id="4" name="Rectangle 3"/>
          <p:cNvSpPr/>
          <p:nvPr/>
        </p:nvSpPr>
        <p:spPr>
          <a:xfrm>
            <a:off x="2633472" y="1271856"/>
            <a:ext cx="18525744" cy="10926068"/>
          </a:xfrm>
          <a:prstGeom prst="rect">
            <a:avLst/>
          </a:prstGeom>
        </p:spPr>
        <p:txBody>
          <a:bodyPr wrap="square">
            <a:spAutoFit/>
          </a:bodyPr>
          <a:lstStyle/>
          <a:p>
            <a:r>
              <a:rPr lang="en-US" sz="4400" b="1" dirty="0" smtClean="0">
                <a:solidFill>
                  <a:prstClr val="black"/>
                </a:solidFill>
              </a:rPr>
              <a:t>“How </a:t>
            </a:r>
            <a:r>
              <a:rPr lang="en-US" sz="4400" b="1" dirty="0">
                <a:solidFill>
                  <a:prstClr val="black"/>
                </a:solidFill>
              </a:rPr>
              <a:t>does the Octopus system specifically alleviate researchers’ problems in this regard? And how does it benefit the advancement of science on a wider scale?</a:t>
            </a:r>
          </a:p>
          <a:p>
            <a:r>
              <a:rPr lang="en-US" sz="4400" dirty="0">
                <a:solidFill>
                  <a:prstClr val="black"/>
                </a:solidFill>
              </a:rPr>
              <a:t>Octopus is designed to tackle a lot of those inequalities and reset the incentive structure to ensure that people get rewarded for good work and not for anything else. In the long run, it will change the culture to one that is more collaborative than competitive, and where open sharing and research best practices become the norm. This will mean that knowledge will advance more quickly, and findings will be based on more robust methods and data.</a:t>
            </a:r>
          </a:p>
          <a:p>
            <a:r>
              <a:rPr lang="en-US" sz="4400" dirty="0">
                <a:solidFill>
                  <a:prstClr val="black"/>
                </a:solidFill>
              </a:rPr>
              <a:t>But, in the short and medium term, we have to ensure that researchers get a benefit from using Octopus alongside the traditional publishing system which still controls their careers. Part of that is down to us to make it easy to use and useful, but part of that is also down to institutions and funders, who control researchers’ career prospects, to </a:t>
            </a:r>
            <a:r>
              <a:rPr lang="en-US" sz="4400" dirty="0" err="1">
                <a:solidFill>
                  <a:prstClr val="black"/>
                </a:solidFill>
              </a:rPr>
              <a:t>recognise</a:t>
            </a:r>
            <a:r>
              <a:rPr lang="en-US" sz="4400" dirty="0">
                <a:solidFill>
                  <a:prstClr val="black"/>
                </a:solidFill>
              </a:rPr>
              <a:t> and reward those who are demonstrating best practice within Octopus (such as those sharing data and code, pre-registering their hypotheses or methods, or peer reviewing</a:t>
            </a:r>
            <a:r>
              <a:rPr lang="en-US" sz="4400" dirty="0" smtClean="0">
                <a:solidFill>
                  <a:prstClr val="black"/>
                </a:solidFill>
              </a:rPr>
              <a:t>).”</a:t>
            </a:r>
            <a:endParaRPr lang="en-US" sz="4400" dirty="0">
              <a:solidFill>
                <a:prstClr val="black"/>
              </a:solidFill>
            </a:endParaRPr>
          </a:p>
        </p:txBody>
      </p:sp>
    </p:spTree>
    <p:extLst>
      <p:ext uri="{BB962C8B-B14F-4D97-AF65-F5344CB8AC3E}">
        <p14:creationId xmlns:p14="http://schemas.microsoft.com/office/powerpoint/2010/main" val="30771102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048" y="1243584"/>
            <a:ext cx="24443223" cy="11203144"/>
          </a:xfrm>
          <a:prstGeom prst="rect">
            <a:avLst/>
          </a:prstGeom>
        </p:spPr>
      </p:pic>
      <p:sp>
        <p:nvSpPr>
          <p:cNvPr id="3" name="Rectangle 2"/>
          <p:cNvSpPr/>
          <p:nvPr/>
        </p:nvSpPr>
        <p:spPr>
          <a:xfrm>
            <a:off x="10488377" y="12661315"/>
            <a:ext cx="3440878" cy="646331"/>
          </a:xfrm>
          <a:prstGeom prst="rect">
            <a:avLst/>
          </a:prstGeom>
        </p:spPr>
        <p:txBody>
          <a:bodyPr wrap="none">
            <a:spAutoFit/>
          </a:bodyPr>
          <a:lstStyle/>
          <a:p>
            <a:r>
              <a:rPr lang="en-US" dirty="0">
                <a:hlinkClick r:id="rId3"/>
              </a:rPr>
              <a:t>https://</a:t>
            </a:r>
            <a:r>
              <a:rPr lang="en-US" dirty="0" smtClean="0">
                <a:hlinkClick r:id="rId3"/>
              </a:rPr>
              <a:t>coara.eu</a:t>
            </a:r>
            <a:r>
              <a:rPr lang="en-US" dirty="0"/>
              <a:t> </a:t>
            </a:r>
            <a:r>
              <a:rPr lang="en-US" dirty="0" smtClean="0"/>
              <a:t> </a:t>
            </a:r>
            <a:endParaRPr lang="en-US" dirty="0"/>
          </a:p>
        </p:txBody>
      </p:sp>
    </p:spTree>
    <p:extLst>
      <p:ext uri="{BB962C8B-B14F-4D97-AF65-F5344CB8AC3E}">
        <p14:creationId xmlns:p14="http://schemas.microsoft.com/office/powerpoint/2010/main" val="28921296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62921"/>
            <a:ext cx="24387175" cy="11190157"/>
          </a:xfrm>
          <a:prstGeom prst="rect">
            <a:avLst/>
          </a:prstGeom>
        </p:spPr>
      </p:pic>
      <p:sp>
        <p:nvSpPr>
          <p:cNvPr id="3" name="Rectangle 2"/>
          <p:cNvSpPr/>
          <p:nvPr/>
        </p:nvSpPr>
        <p:spPr>
          <a:xfrm>
            <a:off x="9509483" y="12532249"/>
            <a:ext cx="5801588" cy="646331"/>
          </a:xfrm>
          <a:prstGeom prst="rect">
            <a:avLst/>
          </a:prstGeom>
        </p:spPr>
        <p:txBody>
          <a:bodyPr wrap="none">
            <a:spAutoFit/>
          </a:bodyPr>
          <a:lstStyle/>
          <a:p>
            <a:r>
              <a:rPr lang="en-US" dirty="0">
                <a:solidFill>
                  <a:prstClr val="black"/>
                </a:solidFill>
                <a:hlinkClick r:id="rId3"/>
              </a:rPr>
              <a:t>https://www.heliosopen.org</a:t>
            </a:r>
            <a:r>
              <a:rPr lang="en-US" dirty="0" smtClean="0">
                <a:solidFill>
                  <a:prstClr val="black"/>
                </a:solidFill>
                <a:hlinkClick r:id="rId3"/>
              </a:rPr>
              <a:t>/</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26569020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B5D696C-7C4B-4748-AD7A-B30C297BC295}" type="slidenum">
              <a:rPr lang="ko-KR" altLang="en-US" smtClean="0">
                <a:solidFill>
                  <a:srgbClr val="FFFFFF"/>
                </a:solidFill>
              </a:rPr>
              <a:pPr/>
              <a:t>89</a:t>
            </a:fld>
            <a:endParaRPr lang="ko-KR" altLang="en-US" dirty="0">
              <a:solidFill>
                <a:srgbClr val="FFFFFF"/>
              </a:solidFill>
            </a:endParaRPr>
          </a:p>
        </p:txBody>
      </p:sp>
      <p:pic>
        <p:nvPicPr>
          <p:cNvPr id="7" name="Picture 6"/>
          <p:cNvPicPr>
            <a:picLocks noChangeAspect="1"/>
          </p:cNvPicPr>
          <p:nvPr/>
        </p:nvPicPr>
        <p:blipFill>
          <a:blip r:embed="rId2"/>
          <a:stretch>
            <a:fillRect/>
          </a:stretch>
        </p:blipFill>
        <p:spPr>
          <a:xfrm>
            <a:off x="-1" y="1298447"/>
            <a:ext cx="24387175" cy="10925826"/>
          </a:xfrm>
          <a:prstGeom prst="rect">
            <a:avLst/>
          </a:prstGeom>
        </p:spPr>
      </p:pic>
      <p:sp>
        <p:nvSpPr>
          <p:cNvPr id="8" name="Rectangle 7"/>
          <p:cNvSpPr/>
          <p:nvPr/>
        </p:nvSpPr>
        <p:spPr>
          <a:xfrm>
            <a:off x="3585298" y="12020204"/>
            <a:ext cx="16736290" cy="1200329"/>
          </a:xfrm>
          <a:prstGeom prst="rect">
            <a:avLst/>
          </a:prstGeom>
        </p:spPr>
        <p:txBody>
          <a:bodyPr wrap="square">
            <a:spAutoFit/>
          </a:bodyPr>
          <a:lstStyle/>
          <a:p>
            <a:pPr algn="ctr" defTabSz="1828800"/>
            <a:r>
              <a:rPr lang="en-US" dirty="0">
                <a:solidFill>
                  <a:prstClr val="black"/>
                </a:solidFill>
                <a:hlinkClick r:id="rId3"/>
              </a:rPr>
              <a:t>https://ec.europa.eu/info/funding-tenders/opportunities/docs/2021-2027/horizon/guidance/programme-guide_horizon_en.pdf</a:t>
            </a:r>
            <a:r>
              <a:rPr lang="en-US" dirty="0">
                <a:solidFill>
                  <a:prstClr val="black"/>
                </a:solidFill>
              </a:rPr>
              <a:t> </a:t>
            </a:r>
          </a:p>
        </p:txBody>
      </p:sp>
    </p:spTree>
    <p:extLst>
      <p:ext uri="{BB962C8B-B14F-4D97-AF65-F5344CB8AC3E}">
        <p14:creationId xmlns:p14="http://schemas.microsoft.com/office/powerpoint/2010/main" val="849663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26742" y="12538119"/>
            <a:ext cx="8850243" cy="646331"/>
          </a:xfrm>
          <a:prstGeom prst="rect">
            <a:avLst/>
          </a:prstGeom>
        </p:spPr>
        <p:txBody>
          <a:bodyPr wrap="none">
            <a:spAutoFit/>
          </a:bodyPr>
          <a:lstStyle/>
          <a:p>
            <a:pPr defTabSz="1828800"/>
            <a:r>
              <a:rPr lang="en-US" dirty="0">
                <a:solidFill>
                  <a:prstClr val="black"/>
                </a:solidFill>
                <a:hlinkClick r:id="rId2"/>
              </a:rPr>
              <a:t>https://plos.org/open-science/preregistration</a:t>
            </a:r>
            <a:r>
              <a:rPr lang="en-US" dirty="0">
                <a:solidFill>
                  <a:prstClr val="black"/>
                </a:solidFill>
              </a:rPr>
              <a:t> </a:t>
            </a:r>
          </a:p>
        </p:txBody>
      </p:sp>
      <p:pic>
        <p:nvPicPr>
          <p:cNvPr id="4" name="Picture 3"/>
          <p:cNvPicPr>
            <a:picLocks noChangeAspect="1"/>
          </p:cNvPicPr>
          <p:nvPr/>
        </p:nvPicPr>
        <p:blipFill>
          <a:blip r:embed="rId3"/>
          <a:stretch>
            <a:fillRect/>
          </a:stretch>
        </p:blipFill>
        <p:spPr>
          <a:xfrm>
            <a:off x="274319" y="1269273"/>
            <a:ext cx="23924507" cy="10965399"/>
          </a:xfrm>
          <a:prstGeom prst="rect">
            <a:avLst/>
          </a:prstGeom>
        </p:spPr>
      </p:pic>
    </p:spTree>
    <p:extLst>
      <p:ext uri="{BB962C8B-B14F-4D97-AF65-F5344CB8AC3E}">
        <p14:creationId xmlns:p14="http://schemas.microsoft.com/office/powerpoint/2010/main" val="1689983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4925" y="480776"/>
            <a:ext cx="18141759" cy="2651126"/>
          </a:xfrm>
        </p:spPr>
        <p:txBody>
          <a:bodyPr>
            <a:normAutofit/>
          </a:bodyPr>
          <a:lstStyle/>
          <a:p>
            <a:r>
              <a:rPr lang="en-US" sz="8800" b="1" dirty="0">
                <a:latin typeface="Calibri" panose="020F0502020204030204" pitchFamily="34" charset="0"/>
                <a:cs typeface="Calibri" panose="020F0502020204030204" pitchFamily="34" charset="0"/>
              </a:rPr>
              <a:t>Recommended open science practices</a:t>
            </a:r>
          </a:p>
        </p:txBody>
      </p:sp>
      <p:sp>
        <p:nvSpPr>
          <p:cNvPr id="3" name="Content Placeholder 2"/>
          <p:cNvSpPr>
            <a:spLocks noGrp="1"/>
          </p:cNvSpPr>
          <p:nvPr>
            <p:ph idx="1"/>
          </p:nvPr>
        </p:nvSpPr>
        <p:spPr>
          <a:xfrm>
            <a:off x="0" y="3463577"/>
            <a:ext cx="24387175" cy="9614251"/>
          </a:xfrm>
        </p:spPr>
        <p:txBody>
          <a:bodyPr>
            <a:noAutofit/>
          </a:bodyPr>
          <a:lstStyle/>
          <a:p>
            <a:r>
              <a:rPr lang="en-US" sz="4400" b="1" dirty="0">
                <a:latin typeface="Calibri" panose="020F0502020204030204" pitchFamily="34" charset="0"/>
                <a:cs typeface="Calibri" panose="020F0502020204030204" pitchFamily="34" charset="0"/>
              </a:rPr>
              <a:t>Involving all relevant knowledge actors</a:t>
            </a:r>
            <a:r>
              <a:rPr lang="en-US" sz="4400" dirty="0">
                <a:latin typeface="Calibri" panose="020F0502020204030204" pitchFamily="34" charset="0"/>
                <a:cs typeface="Calibri" panose="020F0502020204030204" pitchFamily="34" charset="0"/>
              </a:rPr>
              <a:t>, including citizens, civil society and end users in the co-creation of R&amp;I agendas and contents (such as citizen science)</a:t>
            </a:r>
          </a:p>
          <a:p>
            <a:r>
              <a:rPr lang="en-US" sz="4400" b="1" dirty="0">
                <a:latin typeface="Calibri" panose="020F0502020204030204" pitchFamily="34" charset="0"/>
                <a:cs typeface="Calibri" panose="020F0502020204030204" pitchFamily="34" charset="0"/>
              </a:rPr>
              <a:t>Early and open sharing of research</a:t>
            </a:r>
            <a:r>
              <a:rPr lang="en-US" sz="4400" dirty="0">
                <a:latin typeface="Calibri" panose="020F0502020204030204" pitchFamily="34" charset="0"/>
                <a:cs typeface="Calibri" panose="020F0502020204030204" pitchFamily="34" charset="0"/>
              </a:rPr>
              <a:t>, for example, through preregistration, registered reports, pre-prints, or crowd-sourcing) </a:t>
            </a:r>
          </a:p>
          <a:p>
            <a:r>
              <a:rPr lang="en-US" sz="4400" b="1" dirty="0">
                <a:latin typeface="Calibri" panose="020F0502020204030204" pitchFamily="34" charset="0"/>
                <a:cs typeface="Calibri" panose="020F0502020204030204" pitchFamily="34" charset="0"/>
              </a:rPr>
              <a:t>Research output management</a:t>
            </a:r>
            <a:r>
              <a:rPr lang="en-US" sz="4400" dirty="0">
                <a:latin typeface="Calibri" panose="020F0502020204030204" pitchFamily="34" charset="0"/>
                <a:cs typeface="Calibri" panose="020F0502020204030204" pitchFamily="34" charset="0"/>
              </a:rPr>
              <a:t> beyond publications and research data</a:t>
            </a:r>
          </a:p>
          <a:p>
            <a:r>
              <a:rPr lang="en-US" sz="4400" b="1" dirty="0">
                <a:latin typeface="Calibri" panose="020F0502020204030204" pitchFamily="34" charset="0"/>
                <a:cs typeface="Calibri" panose="020F0502020204030204" pitchFamily="34" charset="0"/>
              </a:rPr>
              <a:t>Measures to ensure reproducibility of research outputs</a:t>
            </a:r>
          </a:p>
          <a:p>
            <a:r>
              <a:rPr lang="en-US" sz="4400" b="1" dirty="0">
                <a:latin typeface="Calibri" panose="020F0502020204030204" pitchFamily="34" charset="0"/>
                <a:cs typeface="Calibri" panose="020F0502020204030204" pitchFamily="34" charset="0"/>
              </a:rPr>
              <a:t>Providing open access to research outputs beyond publications and research data </a:t>
            </a:r>
            <a:r>
              <a:rPr lang="en-US" sz="4400" dirty="0">
                <a:latin typeface="Calibri" panose="020F0502020204030204" pitchFamily="34" charset="0"/>
                <a:cs typeface="Calibri" panose="020F0502020204030204" pitchFamily="34" charset="0"/>
              </a:rPr>
              <a:t>(for example software, models, algorithms, and workflows)</a:t>
            </a:r>
          </a:p>
          <a:p>
            <a:r>
              <a:rPr lang="en-US" sz="4400" b="1" dirty="0">
                <a:latin typeface="Calibri" panose="020F0502020204030204" pitchFamily="34" charset="0"/>
                <a:cs typeface="Calibri" panose="020F0502020204030204" pitchFamily="34" charset="0"/>
              </a:rPr>
              <a:t>Participation in open peer review</a:t>
            </a:r>
          </a:p>
        </p:txBody>
      </p:sp>
      <p:sp>
        <p:nvSpPr>
          <p:cNvPr id="6" name="Slide Number Placeholder 5"/>
          <p:cNvSpPr>
            <a:spLocks noGrp="1"/>
          </p:cNvSpPr>
          <p:nvPr>
            <p:ph type="sldNum" sz="quarter" idx="12"/>
          </p:nvPr>
        </p:nvSpPr>
        <p:spPr/>
        <p:txBody>
          <a:bodyPr/>
          <a:lstStyle/>
          <a:p>
            <a:fld id="{BB5D696C-7C4B-4748-AD7A-B30C297BC295}" type="slidenum">
              <a:rPr lang="ko-KR" altLang="en-US" smtClean="0">
                <a:solidFill>
                  <a:srgbClr val="FFFFFF"/>
                </a:solidFill>
              </a:rPr>
              <a:pPr/>
              <a:t>90</a:t>
            </a:fld>
            <a:endParaRPr lang="ko-KR" altLang="en-US" dirty="0">
              <a:solidFill>
                <a:srgbClr val="FFFFFF"/>
              </a:solidFill>
            </a:endParaRPr>
          </a:p>
        </p:txBody>
      </p:sp>
      <p:sp>
        <p:nvSpPr>
          <p:cNvPr id="8" name="Rectangle 7"/>
          <p:cNvSpPr/>
          <p:nvPr/>
        </p:nvSpPr>
        <p:spPr>
          <a:xfrm>
            <a:off x="3677660" y="11138834"/>
            <a:ext cx="16736290" cy="1200329"/>
          </a:xfrm>
          <a:prstGeom prst="rect">
            <a:avLst/>
          </a:prstGeom>
        </p:spPr>
        <p:txBody>
          <a:bodyPr wrap="square">
            <a:spAutoFit/>
          </a:bodyPr>
          <a:lstStyle/>
          <a:p>
            <a:pPr algn="ctr" defTabSz="1828800"/>
            <a:r>
              <a:rPr lang="en-US" dirty="0">
                <a:solidFill>
                  <a:prstClr val="black"/>
                </a:solidFill>
                <a:hlinkClick r:id="rId2"/>
              </a:rPr>
              <a:t>https://ec.europa.eu/info/funding-tenders/opportunities/docs/2021-2027/horizon/guidance/programme-guide_horizon_en.pdf</a:t>
            </a:r>
            <a:r>
              <a:rPr lang="en-US" dirty="0">
                <a:solidFill>
                  <a:prstClr val="black"/>
                </a:solidFill>
              </a:rPr>
              <a:t> </a:t>
            </a:r>
          </a:p>
        </p:txBody>
      </p:sp>
      <p:sp>
        <p:nvSpPr>
          <p:cNvPr id="4" name="Rectangle 3"/>
          <p:cNvSpPr/>
          <p:nvPr/>
        </p:nvSpPr>
        <p:spPr>
          <a:xfrm>
            <a:off x="5358676" y="12209174"/>
            <a:ext cx="14464146" cy="1200329"/>
          </a:xfrm>
          <a:prstGeom prst="rect">
            <a:avLst/>
          </a:prstGeom>
        </p:spPr>
        <p:txBody>
          <a:bodyPr wrap="square">
            <a:spAutoFit/>
          </a:bodyPr>
          <a:lstStyle/>
          <a:p>
            <a:pPr algn="ctr" defTabSz="1828800"/>
            <a:r>
              <a:rPr lang="en-US" dirty="0">
                <a:solidFill>
                  <a:prstClr val="black"/>
                </a:solidFill>
                <a:hlinkClick r:id="rId3"/>
              </a:rPr>
              <a:t>https://ec.europa.eu/info/funding-tenders/opportunities/docs/2021-2027/common/guidance/aga_en.pdf</a:t>
            </a:r>
            <a:r>
              <a:rPr lang="en-US" dirty="0">
                <a:solidFill>
                  <a:prstClr val="black"/>
                </a:solidFill>
              </a:rPr>
              <a:t> </a:t>
            </a:r>
          </a:p>
        </p:txBody>
      </p:sp>
    </p:spTree>
    <p:extLst>
      <p:ext uri="{BB962C8B-B14F-4D97-AF65-F5344CB8AC3E}">
        <p14:creationId xmlns:p14="http://schemas.microsoft.com/office/powerpoint/2010/main" val="36179911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69273"/>
            <a:ext cx="24387175" cy="11177455"/>
          </a:xfrm>
          <a:prstGeom prst="rect">
            <a:avLst/>
          </a:prstGeom>
        </p:spPr>
      </p:pic>
      <p:sp>
        <p:nvSpPr>
          <p:cNvPr id="5" name="Rectangle 4"/>
          <p:cNvSpPr/>
          <p:nvPr/>
        </p:nvSpPr>
        <p:spPr>
          <a:xfrm>
            <a:off x="9968002" y="12679603"/>
            <a:ext cx="5493812" cy="646331"/>
          </a:xfrm>
          <a:prstGeom prst="rect">
            <a:avLst/>
          </a:prstGeom>
        </p:spPr>
        <p:txBody>
          <a:bodyPr wrap="none">
            <a:spAutoFit/>
          </a:bodyPr>
          <a:lstStyle/>
          <a:p>
            <a:r>
              <a:rPr lang="en-US" dirty="0">
                <a:hlinkClick r:id="rId3"/>
              </a:rPr>
              <a:t>https://</a:t>
            </a:r>
            <a:r>
              <a:rPr lang="en-US" dirty="0" smtClean="0">
                <a:hlinkClick r:id="rId3"/>
              </a:rPr>
              <a:t>eu-citizen.science</a:t>
            </a:r>
            <a:r>
              <a:rPr lang="en-US" dirty="0"/>
              <a:t> </a:t>
            </a:r>
            <a:r>
              <a:rPr lang="en-US" dirty="0" smtClean="0"/>
              <a:t> </a:t>
            </a:r>
            <a:endParaRPr lang="en-US" dirty="0"/>
          </a:p>
        </p:txBody>
      </p:sp>
    </p:spTree>
    <p:extLst>
      <p:ext uri="{BB962C8B-B14F-4D97-AF65-F5344CB8AC3E}">
        <p14:creationId xmlns:p14="http://schemas.microsoft.com/office/powerpoint/2010/main" val="35251365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12640348"/>
            <a:ext cx="24853392" cy="646331"/>
          </a:xfrm>
          <a:prstGeom prst="rect">
            <a:avLst/>
          </a:prstGeom>
        </p:spPr>
        <p:txBody>
          <a:bodyPr wrap="square">
            <a:spAutoFit/>
          </a:bodyPr>
          <a:lstStyle/>
          <a:p>
            <a:r>
              <a:rPr lang="en-US" dirty="0">
                <a:solidFill>
                  <a:prstClr val="black"/>
                </a:solidFill>
                <a:hlinkClick r:id="rId2"/>
              </a:rPr>
              <a:t>https://</a:t>
            </a:r>
            <a:r>
              <a:rPr lang="en-US" dirty="0" smtClean="0">
                <a:solidFill>
                  <a:prstClr val="black"/>
                </a:solidFill>
                <a:hlinkClick r:id="rId2"/>
              </a:rPr>
              <a:t>www.researchinformation.info/interview/so-much-current-system-discourages-best-research-practice</a:t>
            </a:r>
            <a:r>
              <a:rPr lang="en-US" dirty="0" smtClean="0">
                <a:solidFill>
                  <a:prstClr val="black"/>
                </a:solidFill>
              </a:rPr>
              <a:t> </a:t>
            </a:r>
            <a:endParaRPr lang="en-US" dirty="0">
              <a:solidFill>
                <a:prstClr val="black"/>
              </a:solidFill>
            </a:endParaRPr>
          </a:p>
        </p:txBody>
      </p:sp>
      <p:sp>
        <p:nvSpPr>
          <p:cNvPr id="2" name="Rectangle 1"/>
          <p:cNvSpPr/>
          <p:nvPr/>
        </p:nvSpPr>
        <p:spPr>
          <a:xfrm>
            <a:off x="1828800" y="1825853"/>
            <a:ext cx="19732752" cy="10248960"/>
          </a:xfrm>
          <a:prstGeom prst="rect">
            <a:avLst/>
          </a:prstGeom>
        </p:spPr>
        <p:txBody>
          <a:bodyPr wrap="square">
            <a:spAutoFit/>
          </a:bodyPr>
          <a:lstStyle/>
          <a:p>
            <a:r>
              <a:rPr lang="en-US" sz="4400" b="1" dirty="0" smtClean="0">
                <a:solidFill>
                  <a:prstClr val="black"/>
                </a:solidFill>
              </a:rPr>
              <a:t>“Lastly</a:t>
            </a:r>
            <a:r>
              <a:rPr lang="en-US" sz="4400" b="1" dirty="0">
                <a:solidFill>
                  <a:prstClr val="black"/>
                </a:solidFill>
              </a:rPr>
              <a:t>, looking forward, how would you like to see the scholarly communications ecosystem develop over the next few years?</a:t>
            </a:r>
          </a:p>
          <a:p>
            <a:r>
              <a:rPr lang="en-US" sz="4400" dirty="0">
                <a:solidFill>
                  <a:prstClr val="black"/>
                </a:solidFill>
              </a:rPr>
              <a:t>I’d like to see a move to </a:t>
            </a:r>
            <a:r>
              <a:rPr lang="en-US" sz="4400" dirty="0" err="1">
                <a:solidFill>
                  <a:prstClr val="black"/>
                </a:solidFill>
              </a:rPr>
              <a:t>recognising</a:t>
            </a:r>
            <a:r>
              <a:rPr lang="en-US" sz="4400" dirty="0">
                <a:solidFill>
                  <a:prstClr val="black"/>
                </a:solidFill>
              </a:rPr>
              <a:t> that a pdf of words and graphs is not the best way to share, or to assess the quality of, a lot of contemporary research work. We should think about the vast range of skills and roles that we need in our research community, how best to reward people for developing them, and how best to bring them together to work on research problems.</a:t>
            </a:r>
          </a:p>
          <a:p>
            <a:r>
              <a:rPr lang="en-US" sz="4400" dirty="0">
                <a:solidFill>
                  <a:prstClr val="black"/>
                </a:solidFill>
              </a:rPr>
              <a:t>The digital tools at our disposal are incredibly powerful – people can work together across space and time, communicate despite language differences, and AI can help do what would have taken humans inordinate amounts of time. But, if researchers are not getting rewarded for sharing digital assets or communicating their real experience, this will all be lost and we’ll be condemned to repeat mistakes and learn from scratch over and over.</a:t>
            </a:r>
          </a:p>
          <a:p>
            <a:r>
              <a:rPr lang="en-US" sz="4400" dirty="0">
                <a:solidFill>
                  <a:prstClr val="black"/>
                </a:solidFill>
              </a:rPr>
              <a:t>Researchers will continue to be unhappy and feel they cannot ‘afford’ to do things ‘right</a:t>
            </a:r>
            <a:r>
              <a:rPr lang="en-US" sz="4400" dirty="0" smtClean="0">
                <a:solidFill>
                  <a:prstClr val="black"/>
                </a:solidFill>
              </a:rPr>
              <a:t>’.”</a:t>
            </a:r>
            <a:endParaRPr lang="en-US" sz="4400" dirty="0">
              <a:solidFill>
                <a:prstClr val="black"/>
              </a:solidFill>
            </a:endParaRPr>
          </a:p>
        </p:txBody>
      </p:sp>
    </p:spTree>
    <p:extLst>
      <p:ext uri="{BB962C8B-B14F-4D97-AF65-F5344CB8AC3E}">
        <p14:creationId xmlns:p14="http://schemas.microsoft.com/office/powerpoint/2010/main" val="26270005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800" b="1" dirty="0">
                <a:latin typeface="+mn-lt"/>
              </a:rPr>
              <a:t>Misconception: Open Science is mainly pain with little gain</a:t>
            </a:r>
            <a:endParaRPr lang="en-US" sz="8800" dirty="0">
              <a:latin typeface="+mn-lt"/>
            </a:endParaRPr>
          </a:p>
        </p:txBody>
      </p:sp>
      <p:sp>
        <p:nvSpPr>
          <p:cNvPr id="3" name="Content Placeholder 2"/>
          <p:cNvSpPr>
            <a:spLocks noGrp="1"/>
          </p:cNvSpPr>
          <p:nvPr>
            <p:ph idx="1"/>
          </p:nvPr>
        </p:nvSpPr>
        <p:spPr/>
        <p:txBody>
          <a:bodyPr/>
          <a:lstStyle/>
          <a:p>
            <a:r>
              <a:rPr lang="en-US" sz="5400" dirty="0">
                <a:latin typeface="+mn-lt"/>
              </a:rPr>
              <a:t>There’s no denying that getting acquainted with new ways of working costs time. But at the end of the day, it will also save you time. For instance, preregistration forces you to consider issues that could otherwise have bitten you in the ass afterwards (e.g., a lack of statistical power). Moreover, a detailed plan allows for a swift analysis once the data comes in. There is an increasing number of open-source tools available that will help you make your workflow more reproducible and efficient at the same time. And there’s another gain for those interested in an academic career: more and more universities and funders are seeking candidates who implement Open Science practices in their work. </a:t>
            </a:r>
          </a:p>
          <a:p>
            <a:endParaRPr lang="en-US" dirty="0"/>
          </a:p>
        </p:txBody>
      </p:sp>
      <p:sp>
        <p:nvSpPr>
          <p:cNvPr id="4" name="Rectangle 3"/>
          <p:cNvSpPr/>
          <p:nvPr/>
        </p:nvSpPr>
        <p:spPr>
          <a:xfrm>
            <a:off x="3963988" y="11716544"/>
            <a:ext cx="12256654" cy="646331"/>
          </a:xfrm>
          <a:prstGeom prst="rect">
            <a:avLst/>
          </a:prstGeom>
        </p:spPr>
        <p:txBody>
          <a:bodyPr wrap="square">
            <a:spAutoFit/>
          </a:bodyPr>
          <a:lstStyle/>
          <a:p>
            <a:pPr defTabSz="1828800"/>
            <a:r>
              <a:rPr lang="en-US" dirty="0">
                <a:solidFill>
                  <a:prstClr val="black"/>
                </a:solidFill>
                <a:hlinkClick r:id="rId2"/>
              </a:rPr>
              <a:t>https://openscience-groningen.nl/10-open-science-myths</a:t>
            </a:r>
            <a:r>
              <a:rPr lang="en-US" dirty="0">
                <a:solidFill>
                  <a:prstClr val="black"/>
                </a:solidFill>
              </a:rPr>
              <a:t> </a:t>
            </a:r>
          </a:p>
        </p:txBody>
      </p:sp>
      <p:pic>
        <p:nvPicPr>
          <p:cNvPr id="5" name="Picture 2" descr="https://book.fosteropenscience.eu/en/Images/Icons/wor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5707" y="10638012"/>
            <a:ext cx="3301880" cy="3301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7484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800" b="1" dirty="0"/>
              <a:t>What </a:t>
            </a:r>
            <a:r>
              <a:rPr lang="en-US" sz="8800" b="1" dirty="0" smtClean="0"/>
              <a:t>researchers/students can </a:t>
            </a:r>
            <a:r>
              <a:rPr lang="en-US" sz="8800" b="1" dirty="0"/>
              <a:t>do</a:t>
            </a:r>
          </a:p>
        </p:txBody>
      </p:sp>
      <p:sp>
        <p:nvSpPr>
          <p:cNvPr id="3" name="Content Placeholder 2"/>
          <p:cNvSpPr>
            <a:spLocks noGrp="1"/>
          </p:cNvSpPr>
          <p:nvPr>
            <p:ph idx="1"/>
          </p:nvPr>
        </p:nvSpPr>
        <p:spPr>
          <a:xfrm>
            <a:off x="1219358" y="2470131"/>
            <a:ext cx="21947497" cy="7954558"/>
          </a:xfrm>
        </p:spPr>
        <p:txBody>
          <a:bodyPr/>
          <a:lstStyle/>
          <a:p>
            <a:pPr fontAlgn="base"/>
            <a:r>
              <a:rPr lang="en-US" dirty="0" smtClean="0"/>
              <a:t>Deposit </a:t>
            </a:r>
            <a:r>
              <a:rPr lang="en-US" dirty="0"/>
              <a:t>a preprint </a:t>
            </a:r>
            <a:r>
              <a:rPr lang="en-US" dirty="0" smtClean="0"/>
              <a:t>in </a:t>
            </a:r>
            <a:r>
              <a:rPr lang="en-US" dirty="0"/>
              <a:t>a preprint </a:t>
            </a:r>
            <a:r>
              <a:rPr lang="en-US" dirty="0" smtClean="0"/>
              <a:t>repository</a:t>
            </a:r>
            <a:endParaRPr lang="en-US" dirty="0"/>
          </a:p>
          <a:p>
            <a:pPr fontAlgn="base"/>
            <a:r>
              <a:rPr lang="en-US" dirty="0"/>
              <a:t>Publish </a:t>
            </a:r>
            <a:r>
              <a:rPr lang="en-US" dirty="0" smtClean="0"/>
              <a:t>their papers </a:t>
            </a:r>
            <a:r>
              <a:rPr lang="en-US" dirty="0"/>
              <a:t>open </a:t>
            </a:r>
            <a:r>
              <a:rPr lang="en-US" dirty="0" smtClean="0"/>
              <a:t>access</a:t>
            </a:r>
            <a:endParaRPr lang="en-US" dirty="0"/>
          </a:p>
          <a:p>
            <a:pPr fontAlgn="base"/>
            <a:r>
              <a:rPr lang="en-US" dirty="0" smtClean="0"/>
              <a:t>Share </a:t>
            </a:r>
            <a:r>
              <a:rPr lang="en-US" dirty="0"/>
              <a:t>their </a:t>
            </a:r>
            <a:r>
              <a:rPr lang="en-US" dirty="0" smtClean="0"/>
              <a:t>data, </a:t>
            </a:r>
            <a:r>
              <a:rPr lang="en-US" dirty="0"/>
              <a:t>especially data underpinning a paper </a:t>
            </a:r>
            <a:r>
              <a:rPr lang="en-US" dirty="0" smtClean="0"/>
              <a:t>they published</a:t>
            </a:r>
            <a:endParaRPr lang="en-US" dirty="0"/>
          </a:p>
          <a:p>
            <a:pPr fontAlgn="base"/>
            <a:r>
              <a:rPr lang="en-US" dirty="0"/>
              <a:t>Upload their scientific code / scripts / models openly in a code </a:t>
            </a:r>
            <a:r>
              <a:rPr lang="en-US" dirty="0" smtClean="0"/>
              <a:t>repository</a:t>
            </a:r>
            <a:r>
              <a:rPr lang="en-US" dirty="0"/>
              <a:t> </a:t>
            </a:r>
          </a:p>
          <a:p>
            <a:pPr fontAlgn="base"/>
            <a:r>
              <a:rPr lang="en-US" dirty="0" smtClean="0"/>
              <a:t>Tell </a:t>
            </a:r>
            <a:r>
              <a:rPr lang="en-US" dirty="0"/>
              <a:t>other </a:t>
            </a:r>
            <a:r>
              <a:rPr lang="en-US" dirty="0" smtClean="0"/>
              <a:t>researchers and students about open science</a:t>
            </a:r>
          </a:p>
          <a:p>
            <a:pPr fontAlgn="base"/>
            <a:r>
              <a:rPr lang="en-US" dirty="0"/>
              <a:t>Help develop and implement an open </a:t>
            </a:r>
            <a:r>
              <a:rPr lang="en-US" dirty="0" smtClean="0"/>
              <a:t>science policy </a:t>
            </a:r>
            <a:r>
              <a:rPr lang="en-US" dirty="0"/>
              <a:t>for </a:t>
            </a:r>
            <a:r>
              <a:rPr lang="en-US" dirty="0" smtClean="0"/>
              <a:t>their organization</a:t>
            </a:r>
            <a:endParaRPr lang="en-US" dirty="0"/>
          </a:p>
          <a:p>
            <a:pPr fontAlgn="base"/>
            <a:endParaRPr lang="en-US" dirty="0"/>
          </a:p>
          <a:p>
            <a:endParaRPr lang="en-US" dirty="0"/>
          </a:p>
          <a:p>
            <a:endParaRPr lang="en-US" dirty="0"/>
          </a:p>
        </p:txBody>
      </p:sp>
    </p:spTree>
    <p:extLst>
      <p:ext uri="{BB962C8B-B14F-4D97-AF65-F5344CB8AC3E}">
        <p14:creationId xmlns:p14="http://schemas.microsoft.com/office/powerpoint/2010/main" val="15366466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69273"/>
            <a:ext cx="24387175" cy="11177455"/>
          </a:xfrm>
          <a:prstGeom prst="rect">
            <a:avLst/>
          </a:prstGeom>
        </p:spPr>
      </p:pic>
      <p:sp>
        <p:nvSpPr>
          <p:cNvPr id="3" name="Rectangle 2"/>
          <p:cNvSpPr/>
          <p:nvPr/>
        </p:nvSpPr>
        <p:spPr>
          <a:xfrm>
            <a:off x="9437889" y="12771043"/>
            <a:ext cx="6786025" cy="646331"/>
          </a:xfrm>
          <a:prstGeom prst="rect">
            <a:avLst/>
          </a:prstGeom>
        </p:spPr>
        <p:txBody>
          <a:bodyPr wrap="none">
            <a:spAutoFit/>
          </a:bodyPr>
          <a:lstStyle/>
          <a:p>
            <a:r>
              <a:rPr lang="en-US" dirty="0">
                <a:hlinkClick r:id="rId3"/>
              </a:rPr>
              <a:t>https://</a:t>
            </a:r>
            <a:r>
              <a:rPr lang="en-US" dirty="0" smtClean="0">
                <a:hlinkClick r:id="rId3"/>
              </a:rPr>
              <a:t>openclimatecampaign.org</a:t>
            </a:r>
            <a:r>
              <a:rPr lang="en-US" dirty="0"/>
              <a:t> </a:t>
            </a:r>
            <a:r>
              <a:rPr lang="en-US" dirty="0" smtClean="0"/>
              <a:t> </a:t>
            </a:r>
            <a:endParaRPr lang="en-US" dirty="0"/>
          </a:p>
        </p:txBody>
      </p:sp>
    </p:spTree>
    <p:extLst>
      <p:ext uri="{BB962C8B-B14F-4D97-AF65-F5344CB8AC3E}">
        <p14:creationId xmlns:p14="http://schemas.microsoft.com/office/powerpoint/2010/main" val="18682339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3587" y="0"/>
            <a:ext cx="15240000" cy="13716000"/>
          </a:xfrm>
          <a:prstGeom prst="rect">
            <a:avLst/>
          </a:prstGeom>
        </p:spPr>
      </p:pic>
    </p:spTree>
    <p:extLst>
      <p:ext uri="{BB962C8B-B14F-4D97-AF65-F5344CB8AC3E}">
        <p14:creationId xmlns:p14="http://schemas.microsoft.com/office/powerpoint/2010/main" val="2268597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94176" y="9484883"/>
            <a:ext cx="16400253" cy="3000374"/>
          </a:xfrm>
        </p:spPr>
        <p:txBody>
          <a:bodyPr/>
          <a:lstStyle/>
          <a:p>
            <a:endParaRPr lang="en-US" sz="9600" dirty="0" smtClean="0">
              <a:solidFill>
                <a:schemeClr val="bg1"/>
              </a:solidFill>
            </a:endParaRPr>
          </a:p>
          <a:p>
            <a:endParaRPr lang="en-US" sz="9600" dirty="0" smtClean="0">
              <a:solidFill>
                <a:schemeClr val="bg1"/>
              </a:solidFill>
            </a:endParaRPr>
          </a:p>
          <a:p>
            <a:endParaRPr lang="en-US" sz="9600" dirty="0">
              <a:solidFill>
                <a:schemeClr val="bg1"/>
              </a:solidFill>
            </a:endParaRPr>
          </a:p>
          <a:p>
            <a:r>
              <a:rPr lang="en-US" sz="9600" b="1" dirty="0" smtClean="0">
                <a:solidFill>
                  <a:schemeClr val="bg1"/>
                </a:solidFill>
              </a:rPr>
              <a:t>Questions for researchers</a:t>
            </a:r>
          </a:p>
          <a:p>
            <a:r>
              <a:rPr lang="en-US" sz="9600" dirty="0" smtClean="0">
                <a:solidFill>
                  <a:schemeClr val="bg1"/>
                </a:solidFill>
              </a:rPr>
              <a:t>Do </a:t>
            </a:r>
            <a:r>
              <a:rPr lang="en-US" sz="9600" dirty="0">
                <a:solidFill>
                  <a:schemeClr val="bg1"/>
                </a:solidFill>
              </a:rPr>
              <a:t>you practice open science? Which aspects?</a:t>
            </a:r>
          </a:p>
          <a:p>
            <a:r>
              <a:rPr lang="en-US" sz="9600" dirty="0">
                <a:solidFill>
                  <a:schemeClr val="bg1"/>
                </a:solidFill>
              </a:rPr>
              <a:t>Are there any open science practices that you would like to try this/next year? </a:t>
            </a:r>
          </a:p>
          <a:p>
            <a:r>
              <a:rPr lang="en-US" sz="9600" dirty="0">
                <a:solidFill>
                  <a:schemeClr val="bg1"/>
                </a:solidFill>
              </a:rPr>
              <a:t>What would you need to do so?</a:t>
            </a:r>
          </a:p>
        </p:txBody>
      </p:sp>
    </p:spTree>
    <p:extLst>
      <p:ext uri="{BB962C8B-B14F-4D97-AF65-F5344CB8AC3E}">
        <p14:creationId xmlns:p14="http://schemas.microsoft.com/office/powerpoint/2010/main" val="27803424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28316" y="12580145"/>
            <a:ext cx="6905737" cy="646331"/>
          </a:xfrm>
          <a:prstGeom prst="rect">
            <a:avLst/>
          </a:prstGeom>
        </p:spPr>
        <p:txBody>
          <a:bodyPr wrap="none">
            <a:spAutoFit/>
          </a:bodyPr>
          <a:lstStyle/>
          <a:p>
            <a:pPr defTabSz="1828800"/>
            <a:r>
              <a:rPr lang="en-US" dirty="0">
                <a:solidFill>
                  <a:prstClr val="black"/>
                </a:solidFill>
                <a:hlinkClick r:id="rId2"/>
              </a:rPr>
              <a:t>https://www.osc-international.com</a:t>
            </a:r>
            <a:r>
              <a:rPr lang="en-US" dirty="0">
                <a:solidFill>
                  <a:prstClr val="black"/>
                </a:solidFill>
              </a:rPr>
              <a:t> </a:t>
            </a:r>
          </a:p>
        </p:txBody>
      </p:sp>
      <p:pic>
        <p:nvPicPr>
          <p:cNvPr id="2" name="Picture 1"/>
          <p:cNvPicPr>
            <a:picLocks noChangeAspect="1"/>
          </p:cNvPicPr>
          <p:nvPr/>
        </p:nvPicPr>
        <p:blipFill>
          <a:blip r:embed="rId3"/>
          <a:stretch>
            <a:fillRect/>
          </a:stretch>
        </p:blipFill>
        <p:spPr>
          <a:xfrm>
            <a:off x="146303" y="1336328"/>
            <a:ext cx="24240871" cy="11110399"/>
          </a:xfrm>
          <a:prstGeom prst="rect">
            <a:avLst/>
          </a:prstGeom>
        </p:spPr>
      </p:pic>
    </p:spTree>
    <p:extLst>
      <p:ext uri="{BB962C8B-B14F-4D97-AF65-F5344CB8AC3E}">
        <p14:creationId xmlns:p14="http://schemas.microsoft.com/office/powerpoint/2010/main" val="29365923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93392" y="1974258"/>
            <a:ext cx="20647152" cy="1714500"/>
          </a:xfrm>
          <a:prstGeom prst="rect">
            <a:avLst/>
          </a:prstGeom>
        </p:spPr>
        <p:txBody>
          <a:bodyPr/>
          <a:lstStyle/>
          <a:p>
            <a:pPr>
              <a:spcBef>
                <a:spcPts val="0"/>
              </a:spcBef>
            </a:pPr>
            <a:r>
              <a:rPr lang="en-US" sz="12000" b="1" dirty="0">
                <a:solidFill>
                  <a:schemeClr val="bg1"/>
                </a:solidFill>
                <a:latin typeface="Calibri" panose="020F0502020204030204" pitchFamily="34" charset="0"/>
                <a:cs typeface="Calibri" panose="020F0502020204030204" pitchFamily="34" charset="0"/>
              </a:rPr>
              <a:t>Thank you!</a:t>
            </a:r>
            <a:br>
              <a:rPr lang="en-US" sz="12000" b="1" dirty="0">
                <a:solidFill>
                  <a:schemeClr val="bg1"/>
                </a:solidFill>
                <a:latin typeface="Calibri" panose="020F0502020204030204" pitchFamily="34" charset="0"/>
                <a:cs typeface="Calibri" panose="020F0502020204030204" pitchFamily="34" charset="0"/>
              </a:rPr>
            </a:br>
            <a:r>
              <a:rPr lang="en-US" sz="12000" b="1" dirty="0">
                <a:solidFill>
                  <a:schemeClr val="bg1"/>
                </a:solidFill>
                <a:latin typeface="Calibri" panose="020F0502020204030204" pitchFamily="34" charset="0"/>
                <a:cs typeface="Calibri" panose="020F0502020204030204" pitchFamily="34" charset="0"/>
              </a:rPr>
              <a:t>Questions</a:t>
            </a:r>
            <a:r>
              <a:rPr lang="en-US" sz="12000" b="1" dirty="0" smtClean="0">
                <a:solidFill>
                  <a:schemeClr val="bg1"/>
                </a:solidFill>
                <a:latin typeface="Calibri" panose="020F0502020204030204" pitchFamily="34" charset="0"/>
                <a:cs typeface="Calibri" panose="020F0502020204030204" pitchFamily="34" charset="0"/>
              </a:rPr>
              <a:t>? Your thoughts? </a:t>
            </a:r>
            <a:br>
              <a:rPr lang="en-US" sz="12000" b="1" dirty="0" smtClean="0">
                <a:solidFill>
                  <a:schemeClr val="bg1"/>
                </a:solidFill>
                <a:latin typeface="Calibri" panose="020F0502020204030204" pitchFamily="34" charset="0"/>
                <a:cs typeface="Calibri" panose="020F0502020204030204" pitchFamily="34" charset="0"/>
              </a:rPr>
            </a:br>
            <a:r>
              <a:rPr lang="en-US" sz="10000" b="1" dirty="0" smtClean="0">
                <a:solidFill>
                  <a:schemeClr val="bg1"/>
                </a:solidFill>
                <a:latin typeface="Calibri" panose="020F0502020204030204" pitchFamily="34" charset="0"/>
                <a:cs typeface="Calibri" panose="020F0502020204030204" pitchFamily="34" charset="0"/>
              </a:rPr>
              <a:t>Your questions and also difficult questions you receive from others</a:t>
            </a:r>
            <a:r>
              <a:rPr lang="en-US" sz="10000" b="1" dirty="0">
                <a:solidFill>
                  <a:schemeClr val="bg1"/>
                </a:solidFill>
                <a:latin typeface="Calibri" panose="020F0502020204030204" pitchFamily="34" charset="0"/>
                <a:cs typeface="Calibri" panose="020F0502020204030204" pitchFamily="34" charset="0"/>
              </a:rPr>
              <a:t/>
            </a:r>
            <a:br>
              <a:rPr lang="en-US" sz="10000" b="1" dirty="0">
                <a:solidFill>
                  <a:schemeClr val="bg1"/>
                </a:solidFill>
                <a:latin typeface="Calibri" panose="020F0502020204030204" pitchFamily="34" charset="0"/>
                <a:cs typeface="Calibri" panose="020F0502020204030204" pitchFamily="34" charset="0"/>
              </a:rPr>
            </a:br>
            <a:r>
              <a:rPr lang="en-US" sz="13200" dirty="0">
                <a:solidFill>
                  <a:schemeClr val="bg1"/>
                </a:solidFill>
                <a:latin typeface="Calibri" panose="020F0502020204030204" pitchFamily="34" charset="0"/>
                <a:cs typeface="Calibri" panose="020F0502020204030204" pitchFamily="34" charset="0"/>
              </a:rPr>
              <a:t/>
            </a:r>
            <a:br>
              <a:rPr lang="en-US" sz="13200" dirty="0">
                <a:solidFill>
                  <a:schemeClr val="bg1"/>
                </a:solidFill>
                <a:latin typeface="Calibri" panose="020F0502020204030204" pitchFamily="34" charset="0"/>
                <a:cs typeface="Calibri" panose="020F0502020204030204" pitchFamily="34" charset="0"/>
              </a:rPr>
            </a:br>
            <a:endParaRPr lang="en-US" sz="5600" dirty="0">
              <a:solidFill>
                <a:schemeClr val="bg1"/>
              </a:solidFill>
              <a:latin typeface="Calibri" panose="020F0502020204030204" pitchFamily="34" charset="0"/>
              <a:cs typeface="Calibri" panose="020F0502020204030204" pitchFamily="34" charset="0"/>
            </a:endParaRPr>
          </a:p>
        </p:txBody>
      </p:sp>
      <p:sp>
        <p:nvSpPr>
          <p:cNvPr id="3" name="Title 1"/>
          <p:cNvSpPr txBox="1">
            <a:spLocks/>
          </p:cNvSpPr>
          <p:nvPr/>
        </p:nvSpPr>
        <p:spPr>
          <a:xfrm>
            <a:off x="14751049" y="11144250"/>
            <a:ext cx="12344400" cy="17145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500" dirty="0" err="1">
                <a:solidFill>
                  <a:prstClr val="white"/>
                </a:solidFill>
                <a:latin typeface="Open Sans"/>
                <a:cs typeface="Open Sans"/>
              </a:rPr>
              <a:t>www.eifl.net</a:t>
            </a:r>
            <a:endParaRPr lang="en-US" sz="4500" dirty="0">
              <a:solidFill>
                <a:prstClr val="white"/>
              </a:solidFill>
              <a:latin typeface="Open Sans"/>
              <a:cs typeface="Open Sans"/>
            </a:endParaRPr>
          </a:p>
        </p:txBody>
      </p:sp>
      <p:sp>
        <p:nvSpPr>
          <p:cNvPr id="4" name="Title 1"/>
          <p:cNvSpPr txBox="1">
            <a:spLocks/>
          </p:cNvSpPr>
          <p:nvPr/>
        </p:nvSpPr>
        <p:spPr>
          <a:xfrm>
            <a:off x="6144768" y="9483778"/>
            <a:ext cx="12344400" cy="1714500"/>
          </a:xfrm>
          <a:prstGeom prst="rect">
            <a:avLst/>
          </a:prstGeom>
        </p:spPr>
        <p:txBody>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spcBef>
                <a:spcPts val="0"/>
              </a:spcBef>
            </a:pPr>
            <a:r>
              <a:rPr lang="en-US" sz="7200" b="1" dirty="0">
                <a:solidFill>
                  <a:prstClr val="white"/>
                </a:solidFill>
                <a:cs typeface="Calibri" panose="020F0502020204030204" pitchFamily="34" charset="0"/>
              </a:rPr>
              <a:t>Contact:</a:t>
            </a:r>
            <a:r>
              <a:rPr lang="en-US" sz="7200" dirty="0">
                <a:solidFill>
                  <a:prstClr val="black"/>
                </a:solidFill>
              </a:rPr>
              <a:t> </a:t>
            </a:r>
            <a:r>
              <a:rPr lang="en-US" sz="7200" dirty="0">
                <a:solidFill>
                  <a:prstClr val="white"/>
                </a:solidFill>
              </a:rPr>
              <a:t>iryna.kuchma@eifl.net</a:t>
            </a:r>
          </a:p>
          <a:p>
            <a:pPr>
              <a:spcBef>
                <a:spcPts val="0"/>
              </a:spcBef>
            </a:pPr>
            <a:r>
              <a:rPr lang="en-US" sz="13200" dirty="0">
                <a:solidFill>
                  <a:prstClr val="white"/>
                </a:solidFill>
                <a:cs typeface="Calibri" panose="020F0502020204030204" pitchFamily="34" charset="0"/>
              </a:rPr>
              <a:t/>
            </a:r>
            <a:br>
              <a:rPr lang="en-US" sz="13200" dirty="0">
                <a:solidFill>
                  <a:prstClr val="white"/>
                </a:solidFill>
                <a:cs typeface="Calibri" panose="020F0502020204030204" pitchFamily="34" charset="0"/>
              </a:rPr>
            </a:br>
            <a:r>
              <a:rPr lang="en-US" sz="13200" dirty="0">
                <a:solidFill>
                  <a:prstClr val="white"/>
                </a:solidFill>
                <a:cs typeface="Calibri" panose="020F0502020204030204" pitchFamily="34" charset="0"/>
              </a:rPr>
              <a:t/>
            </a:r>
            <a:br>
              <a:rPr lang="en-US" sz="13200" dirty="0">
                <a:solidFill>
                  <a:prstClr val="white"/>
                </a:solidFill>
                <a:cs typeface="Calibri" panose="020F0502020204030204" pitchFamily="34" charset="0"/>
              </a:rPr>
            </a:br>
            <a:endParaRPr lang="en-US" sz="5600" dirty="0">
              <a:solidFill>
                <a:prstClr val="white"/>
              </a:solidFill>
              <a:cs typeface="Calibri" panose="020F0502020204030204" pitchFamily="34" charset="0"/>
            </a:endParaRPr>
          </a:p>
        </p:txBody>
      </p:sp>
    </p:spTree>
    <p:extLst>
      <p:ext uri="{BB962C8B-B14F-4D97-AF65-F5344CB8AC3E}">
        <p14:creationId xmlns:p14="http://schemas.microsoft.com/office/powerpoint/2010/main" val="25517687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UNIQUEID" val="11"/>
</p:tagLst>
</file>

<file path=ppt/tags/tag2.xml><?xml version="1.0" encoding="utf-8"?>
<p:tagLst xmlns:a="http://schemas.openxmlformats.org/drawingml/2006/main" xmlns:r="http://schemas.openxmlformats.org/officeDocument/2006/relationships" xmlns:p="http://schemas.openxmlformats.org/presentationml/2006/main">
  <p:tag name="AS_UNIQUEID" val="12"/>
</p:tagLst>
</file>

<file path=ppt/tags/tag3.xml><?xml version="1.0" encoding="utf-8"?>
<p:tagLst xmlns:a="http://schemas.openxmlformats.org/drawingml/2006/main" xmlns:r="http://schemas.openxmlformats.org/officeDocument/2006/relationships" xmlns:p="http://schemas.openxmlformats.org/presentationml/2006/main">
  <p:tag name="AS_UNIQUEID" val="13"/>
</p:tagLst>
</file>

<file path=ppt/theme/theme1.xml><?xml version="1.0" encoding="utf-8"?>
<a:theme xmlns:a="http://schemas.openxmlformats.org/drawingml/2006/main" name="LP_NEW_Temp_Prez">
  <a:themeElements>
    <a:clrScheme name="Кольористика з брендбуку ЛП">
      <a:dk1>
        <a:srgbClr val="000000"/>
      </a:dk1>
      <a:lt1>
        <a:srgbClr val="FFFFFF"/>
      </a:lt1>
      <a:dk2>
        <a:srgbClr val="FFFFFF"/>
      </a:dk2>
      <a:lt2>
        <a:srgbClr val="FFFFFF"/>
      </a:lt2>
      <a:accent1>
        <a:srgbClr val="2E3195"/>
      </a:accent1>
      <a:accent2>
        <a:srgbClr val="00A1E4"/>
      </a:accent2>
      <a:accent3>
        <a:srgbClr val="38B28C"/>
      </a:accent3>
      <a:accent4>
        <a:srgbClr val="0070C0"/>
      </a:accent4>
      <a:accent5>
        <a:srgbClr val="6E71D2"/>
      </a:accent5>
      <a:accent6>
        <a:srgbClr val="A6CE39"/>
      </a:accent6>
      <a:hlink>
        <a:srgbClr val="00A1E4"/>
      </a:hlink>
      <a:folHlink>
        <a:srgbClr val="A6CE39"/>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TIMA-Presentation_Template.potx" id="{330089C4-CDA2-41BF-B825-4752BE300D3F}" vid="{0A6AC1FA-1CC9-429D-9017-8A569542CA00}"/>
    </a:ext>
  </a:extLst>
</a:theme>
</file>

<file path=ppt/theme/theme10.xml><?xml version="1.0" encoding="utf-8"?>
<a:theme xmlns:a="http://schemas.openxmlformats.org/drawingml/2006/main" name="2_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U_online_basis_19-03">
  <a:themeElements>
    <a:clrScheme name="Aangepast 7">
      <a:dk1>
        <a:srgbClr val="545454"/>
      </a:dk1>
      <a:lt1>
        <a:sysClr val="window" lastClr="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8_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ustom 4">
      <a:dk1>
        <a:srgbClr val="000000"/>
      </a:dk1>
      <a:lt1>
        <a:srgbClr val="FFFFFF"/>
      </a:lt1>
      <a:dk2>
        <a:srgbClr val="282828"/>
      </a:dk2>
      <a:lt2>
        <a:srgbClr val="D4D4D4"/>
      </a:lt2>
      <a:accent1>
        <a:srgbClr val="A6A6A6"/>
      </a:accent1>
      <a:accent2>
        <a:srgbClr val="7E7E7E"/>
      </a:accent2>
      <a:accent3>
        <a:srgbClr val="595959"/>
      </a:accent3>
      <a:accent4>
        <a:srgbClr val="404040"/>
      </a:accent4>
      <a:accent5>
        <a:srgbClr val="262626"/>
      </a:accent5>
      <a:accent6>
        <a:srgbClr val="12BCE7"/>
      </a:accent6>
      <a:hlink>
        <a:srgbClr val="0DB9E6"/>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3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OPTIMA-Presentation_Template-PARTNERS</Template>
  <TotalTime>850</TotalTime>
  <Words>2558</Words>
  <Application>Microsoft Office PowerPoint</Application>
  <PresentationFormat>Custom</PresentationFormat>
  <Paragraphs>204</Paragraphs>
  <Slides>99</Slides>
  <Notes>4</Notes>
  <HiddenSlides>0</HiddenSlides>
  <MMClips>0</MMClips>
  <ScaleCrop>false</ScaleCrop>
  <HeadingPairs>
    <vt:vector size="6" baseType="variant">
      <vt:variant>
        <vt:lpstr>Fonts Used</vt:lpstr>
      </vt:variant>
      <vt:variant>
        <vt:i4>21</vt:i4>
      </vt:variant>
      <vt:variant>
        <vt:lpstr>Theme</vt:lpstr>
      </vt:variant>
      <vt:variant>
        <vt:i4>18</vt:i4>
      </vt:variant>
      <vt:variant>
        <vt:lpstr>Slide Titles</vt:lpstr>
      </vt:variant>
      <vt:variant>
        <vt:i4>99</vt:i4>
      </vt:variant>
    </vt:vector>
  </HeadingPairs>
  <TitlesOfParts>
    <vt:vector size="138" baseType="lpstr">
      <vt:lpstr>굴림</vt:lpstr>
      <vt:lpstr>inherit</vt:lpstr>
      <vt:lpstr>Mangal</vt:lpstr>
      <vt:lpstr>Microsoft YaHei</vt:lpstr>
      <vt:lpstr>Montserrat</vt:lpstr>
      <vt:lpstr>Montserrat Light</vt:lpstr>
      <vt:lpstr>ＭＳ Ｐゴシック</vt:lpstr>
      <vt:lpstr>NeueHaasGroteskText</vt:lpstr>
      <vt:lpstr>Open Sans</vt:lpstr>
      <vt:lpstr>Roboto</vt:lpstr>
      <vt:lpstr>TwitterChirp</vt:lpstr>
      <vt:lpstr>Arial</vt:lpstr>
      <vt:lpstr>Calibri</vt:lpstr>
      <vt:lpstr>Calibri Light</vt:lpstr>
      <vt:lpstr>Century Gothic</vt:lpstr>
      <vt:lpstr>DejaVu Sans</vt:lpstr>
      <vt:lpstr>Helvetica</vt:lpstr>
      <vt:lpstr>Liberation Serif</vt:lpstr>
      <vt:lpstr>Times New Roman</vt:lpstr>
      <vt:lpstr>Trebuchet MS</vt:lpstr>
      <vt:lpstr>Wingdings</vt:lpstr>
      <vt:lpstr>LP_NEW_Temp_Prez</vt:lpstr>
      <vt:lpstr>4_Custom Design</vt:lpstr>
      <vt:lpstr>Custom Design</vt:lpstr>
      <vt:lpstr>5_Office Theme</vt:lpstr>
      <vt:lpstr>Blank</vt:lpstr>
      <vt:lpstr>7_Office Theme</vt:lpstr>
      <vt:lpstr>3_Blank</vt:lpstr>
      <vt:lpstr>5_Blank</vt:lpstr>
      <vt:lpstr>1_Blank</vt:lpstr>
      <vt:lpstr>2_Blank</vt:lpstr>
      <vt:lpstr>13_Office Theme</vt:lpstr>
      <vt:lpstr>TU_online_basis_19-03</vt:lpstr>
      <vt:lpstr>4_Blank</vt:lpstr>
      <vt:lpstr>6_Blank</vt:lpstr>
      <vt:lpstr>7_Blank</vt:lpstr>
      <vt:lpstr>8_Blank</vt:lpstr>
      <vt:lpstr>Тема Office</vt:lpstr>
      <vt:lpstr>5_Custom Design</vt:lpstr>
      <vt:lpstr>How to talk about open science and make research more open</vt:lpstr>
      <vt:lpstr>Definition of Open Science</vt:lpstr>
      <vt:lpstr>PowerPoint Presentation</vt:lpstr>
      <vt:lpstr>PowerPoint Presentation</vt:lpstr>
      <vt:lpstr>PowerPoint Presentation</vt:lpstr>
      <vt:lpstr>PowerPoint Presentation</vt:lpstr>
      <vt:lpstr>Preregistration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Worries about doing Open Science</vt:lpstr>
      <vt:lpstr>PowerPoint Presentation</vt:lpstr>
      <vt:lpstr>Discuss with researchers and students issues surrounding reproducibility and open science</vt:lpstr>
      <vt:lpstr>Discuss with researchers and students issues surrounding reproducibility and open science</vt:lpstr>
      <vt:lpstr>PowerPoint Presentation</vt:lpstr>
      <vt:lpstr>PowerPoint Presentation</vt:lpstr>
      <vt:lpstr>PowerPoint Presentation</vt:lpstr>
      <vt:lpstr>PowerPoint Presentation</vt:lpstr>
      <vt:lpstr>Project workflow</vt:lpstr>
      <vt:lpstr>PowerPoint Presentation</vt:lpstr>
      <vt:lpstr>Research data lifecycle</vt:lpstr>
      <vt:lpstr>Planning trick: think backwards</vt:lpstr>
      <vt:lpstr>Data organisation</vt:lpstr>
      <vt:lpstr>PowerPoint Presentation</vt:lpstr>
      <vt:lpstr>Registered reports</vt:lpstr>
      <vt:lpstr>PowerPoint Presentation</vt:lpstr>
      <vt:lpstr>PowerPoint Presentation</vt:lpstr>
      <vt:lpstr>PowerPoint Presentation</vt:lpstr>
      <vt:lpstr>Preprints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Open Peer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Reproducible code and open research software</vt:lpstr>
      <vt:lpstr>Reproducible code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Recommended open science practices</vt:lpstr>
      <vt:lpstr>PowerPoint Presentation</vt:lpstr>
      <vt:lpstr>PowerPoint Presentation</vt:lpstr>
      <vt:lpstr>Misconception: Open Science is mainly pain with little gain</vt:lpstr>
      <vt:lpstr>What researchers/students can do</vt:lpstr>
      <vt:lpstr>PowerPoint Presentation</vt:lpstr>
      <vt:lpstr>PowerPoint Presentation</vt:lpstr>
      <vt:lpstr>PowerPoint Presentation</vt:lpstr>
      <vt:lpstr>PowerPoint Presentation</vt:lpstr>
      <vt:lpstr>Thank you! Questions? Your thoughts?  Your questions and also difficult questions you receive from others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Iryna Kuchma</dc:creator>
  <cp:lastModifiedBy>Microsoft account</cp:lastModifiedBy>
  <cp:revision>232</cp:revision>
  <dcterms:created xsi:type="dcterms:W3CDTF">2021-02-22T17:23:06Z</dcterms:created>
  <dcterms:modified xsi:type="dcterms:W3CDTF">2023-11-15T21:40:25Z</dcterms:modified>
</cp:coreProperties>
</file>