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9.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0.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2.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3.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4.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2" r:id="rId2"/>
    <p:sldMasterId id="2147483761" r:id="rId3"/>
    <p:sldMasterId id="2147483780" r:id="rId4"/>
    <p:sldMasterId id="2147483790" r:id="rId5"/>
    <p:sldMasterId id="2147483809" r:id="rId6"/>
    <p:sldMasterId id="2147483832" r:id="rId7"/>
    <p:sldMasterId id="2147483846" r:id="rId8"/>
    <p:sldMasterId id="2147483860" r:id="rId9"/>
    <p:sldMasterId id="2147483874" r:id="rId10"/>
    <p:sldMasterId id="2147483907" r:id="rId11"/>
    <p:sldMasterId id="2147483940" r:id="rId12"/>
    <p:sldMasterId id="2147483948" r:id="rId13"/>
    <p:sldMasterId id="2147483956" r:id="rId14"/>
    <p:sldMasterId id="2147483970" r:id="rId15"/>
  </p:sldMasterIdLst>
  <p:notesMasterIdLst>
    <p:notesMasterId r:id="rId55"/>
  </p:notesMasterIdLst>
  <p:handoutMasterIdLst>
    <p:handoutMasterId r:id="rId56"/>
  </p:handoutMasterIdLst>
  <p:sldIdLst>
    <p:sldId id="537" r:id="rId16"/>
    <p:sldId id="1357" r:id="rId17"/>
    <p:sldId id="1358" r:id="rId18"/>
    <p:sldId id="1359" r:id="rId19"/>
    <p:sldId id="1360" r:id="rId20"/>
    <p:sldId id="1361" r:id="rId21"/>
    <p:sldId id="1362" r:id="rId22"/>
    <p:sldId id="1363" r:id="rId23"/>
    <p:sldId id="1371" r:id="rId24"/>
    <p:sldId id="1372" r:id="rId25"/>
    <p:sldId id="1373" r:id="rId26"/>
    <p:sldId id="1367" r:id="rId27"/>
    <p:sldId id="1368" r:id="rId28"/>
    <p:sldId id="1369" r:id="rId29"/>
    <p:sldId id="1370" r:id="rId30"/>
    <p:sldId id="1364" r:id="rId31"/>
    <p:sldId id="1365" r:id="rId32"/>
    <p:sldId id="1366" r:id="rId33"/>
    <p:sldId id="1381" r:id="rId34"/>
    <p:sldId id="1374" r:id="rId35"/>
    <p:sldId id="1375" r:id="rId36"/>
    <p:sldId id="1376" r:id="rId37"/>
    <p:sldId id="1382" r:id="rId38"/>
    <p:sldId id="1377" r:id="rId39"/>
    <p:sldId id="1378" r:id="rId40"/>
    <p:sldId id="1387" r:id="rId41"/>
    <p:sldId id="1388" r:id="rId42"/>
    <p:sldId id="1389" r:id="rId43"/>
    <p:sldId id="1390" r:id="rId44"/>
    <p:sldId id="1380" r:id="rId45"/>
    <p:sldId id="1379" r:id="rId46"/>
    <p:sldId id="1383" r:id="rId47"/>
    <p:sldId id="1384" r:id="rId48"/>
    <p:sldId id="1385" r:id="rId49"/>
    <p:sldId id="1386" r:id="rId50"/>
    <p:sldId id="1391" r:id="rId51"/>
    <p:sldId id="1392" r:id="rId52"/>
    <p:sldId id="1393" r:id="rId53"/>
    <p:sldId id="1353"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13" autoAdjust="0"/>
    <p:restoredTop sz="94660"/>
  </p:normalViewPr>
  <p:slideViewPr>
    <p:cSldViewPr snapToGrid="0">
      <p:cViewPr varScale="1">
        <p:scale>
          <a:sx n="69" d="100"/>
          <a:sy n="69" d="100"/>
        </p:scale>
        <p:origin x="10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54"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wrap="none" lIns="90000" tIns="45000" rIns="90000" bIns="4500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fld id="{D769F39F-B0BB-4037-8D6E-CA1CC871B01A}" type="slidenum">
              <a:t>‹#›</a:t>
            </a:fld>
            <a:endParaRPr lang="en-US" sz="1400" b="0" i="0" u="none" strike="noStrike" baseline="0">
              <a:ln>
                <a:noFill/>
              </a:ln>
              <a:solidFill>
                <a:srgbClr val="FFFFFF"/>
              </a:solidFill>
              <a:latin typeface="Liberation Serif" pitchFamily="18"/>
              <a:ea typeface="DejaVu Sans" pitchFamily="2"/>
              <a:cs typeface="DejaVu Sans" pitchFamily="2"/>
            </a:endParaRPr>
          </a:p>
        </p:txBody>
      </p:sp>
    </p:spTree>
    <p:extLst>
      <p:ext uri="{BB962C8B-B14F-4D97-AF65-F5344CB8AC3E}">
        <p14:creationId xmlns:p14="http://schemas.microsoft.com/office/powerpoint/2010/main" val="2622672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3" name="Freeform 2"/>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4" name="Freeform 3"/>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5" name="Freeform 4"/>
          <p:cNvSpPr/>
          <p:nvPr/>
        </p:nvSpPr>
        <p:spPr>
          <a:xfrm>
            <a:off x="0" y="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6" name="Date Placeholder 5"/>
          <p:cNvSpPr txBox="1">
            <a:spLocks noGrp="1"/>
          </p:cNvSpPr>
          <p:nvPr>
            <p:ph type="dt" idx="1"/>
          </p:nvPr>
        </p:nvSpPr>
        <p:spPr>
          <a:xfrm>
            <a:off x="3884759" y="-360"/>
            <a:ext cx="2968559" cy="454320"/>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r>
              <a:rPr lang="en-US"/>
              <a:t>10/10/11</a:t>
            </a:r>
          </a:p>
        </p:txBody>
      </p:sp>
      <p:sp>
        <p:nvSpPr>
          <p:cNvPr id="7" name="Slide Image Placeholder 6"/>
          <p:cNvSpPr>
            <a:spLocks noGrp="1" noRot="1" noChangeAspect="1"/>
          </p:cNvSpPr>
          <p:nvPr>
            <p:ph type="sldImg" idx="2"/>
          </p:nvPr>
        </p:nvSpPr>
        <p:spPr>
          <a:xfrm>
            <a:off x="1142640" y="685799"/>
            <a:ext cx="4568760" cy="3426120"/>
          </a:xfrm>
          <a:prstGeom prst="rect">
            <a:avLst/>
          </a:prstGeom>
          <a:noFill/>
          <a:ln>
            <a:noFill/>
            <a:prstDash val="solid"/>
          </a:ln>
        </p:spPr>
      </p:sp>
      <p:sp>
        <p:nvSpPr>
          <p:cNvPr id="8" name="Notes Placeholder 7"/>
          <p:cNvSpPr txBox="1">
            <a:spLocks noGrp="1"/>
          </p:cNvSpPr>
          <p:nvPr>
            <p:ph type="body" sz="quarter" idx="3"/>
          </p:nvPr>
        </p:nvSpPr>
        <p:spPr>
          <a:xfrm>
            <a:off x="685440" y="4343040"/>
            <a:ext cx="5483159" cy="4111920"/>
          </a:xfrm>
          <a:prstGeom prst="rect">
            <a:avLst/>
          </a:prstGeom>
          <a:noFill/>
          <a:ln>
            <a:noFill/>
          </a:ln>
        </p:spPr>
        <p:txBody>
          <a:bodyPr vert="horz" lIns="0" tIns="0" rIns="0" bIns="0" compatLnSpc="1"/>
          <a:lstStyle/>
          <a:p>
            <a:endParaRPr lang="en-US"/>
          </a:p>
        </p:txBody>
      </p:sp>
      <p:sp>
        <p:nvSpPr>
          <p:cNvPr id="9" name="Freeform 8"/>
          <p:cNvSpPr/>
          <p:nvPr/>
        </p:nvSpPr>
        <p:spPr>
          <a:xfrm>
            <a:off x="0" y="868536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10" name="Slide Number Placeholder 9"/>
          <p:cNvSpPr txBox="1">
            <a:spLocks noGrp="1"/>
          </p:cNvSpPr>
          <p:nvPr>
            <p:ph type="sldNum" sz="quarter" idx="5"/>
          </p:nvPr>
        </p:nvSpPr>
        <p:spPr>
          <a:xfrm>
            <a:off x="3884759" y="8684640"/>
            <a:ext cx="2968559" cy="454320"/>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fld id="{325E6636-46EE-465A-AFF6-F7F0F3E94AC6}" type="slidenum">
              <a:t>‹#›</a:t>
            </a:fld>
            <a:endParaRPr lang="en-US"/>
          </a:p>
        </p:txBody>
      </p:sp>
    </p:spTree>
    <p:extLst>
      <p:ext uri="{BB962C8B-B14F-4D97-AF65-F5344CB8AC3E}">
        <p14:creationId xmlns:p14="http://schemas.microsoft.com/office/powerpoint/2010/main" val="1672275609"/>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Welcome to this session on pedagogy and learning design.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My name is Helen Clare from Jisc in the UK and I’ll be running this session with Linas Cepinskas from DANS in the Netherlands. We both work on the EOSC Synergy project where we are creating a train the trainer programme for online learning. This session is adapted from those materials. </a:t>
            </a: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400"/>
            </a:pPr>
            <a:fld id="{00000000-1234-1234-1234-123412341234}" type="slidenum">
              <a:rPr lang="en-GB"/>
              <a:pPr algn="r">
                <a:buSzPts val="1400"/>
              </a:pPr>
              <a:t>2</a:t>
            </a:fld>
            <a:endParaRPr/>
          </a:p>
        </p:txBody>
      </p:sp>
    </p:spTree>
    <p:extLst>
      <p:ext uri="{BB962C8B-B14F-4D97-AF65-F5344CB8AC3E}">
        <p14:creationId xmlns:p14="http://schemas.microsoft.com/office/powerpoint/2010/main" val="186373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4894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4436b326dd_13_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4" name="Google Shape;844;g4436b326dd_13_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911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269" name="Google Shape;26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25</a:t>
            </a:fld>
            <a:endParaRPr sz="1200">
              <a:latin typeface="Calibri"/>
              <a:ea typeface="Calibri"/>
              <a:cs typeface="Calibri"/>
              <a:sym typeface="Calibri"/>
            </a:endParaRPr>
          </a:p>
        </p:txBody>
      </p:sp>
    </p:spTree>
    <p:extLst>
      <p:ext uri="{BB962C8B-B14F-4D97-AF65-F5344CB8AC3E}">
        <p14:creationId xmlns:p14="http://schemas.microsoft.com/office/powerpoint/2010/main" val="261617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92" name="Google Shape;29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31</a:t>
            </a:fld>
            <a:endParaRPr sz="1200">
              <a:latin typeface="Calibri"/>
              <a:ea typeface="Calibri"/>
              <a:cs typeface="Calibri"/>
              <a:sym typeface="Calibri"/>
            </a:endParaRPr>
          </a:p>
        </p:txBody>
      </p:sp>
    </p:spTree>
    <p:extLst>
      <p:ext uri="{BB962C8B-B14F-4D97-AF65-F5344CB8AC3E}">
        <p14:creationId xmlns:p14="http://schemas.microsoft.com/office/powerpoint/2010/main" val="8308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6319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199" name="Google Shape;19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4</a:t>
            </a:fld>
            <a:endParaRPr sz="1200">
              <a:latin typeface="Calibri"/>
              <a:ea typeface="Calibri"/>
              <a:cs typeface="Calibri"/>
              <a:sym typeface="Calibri"/>
            </a:endParaRPr>
          </a:p>
        </p:txBody>
      </p:sp>
    </p:spTree>
    <p:extLst>
      <p:ext uri="{BB962C8B-B14F-4D97-AF65-F5344CB8AC3E}">
        <p14:creationId xmlns:p14="http://schemas.microsoft.com/office/powerpoint/2010/main" val="46059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None/>
            </a:pPr>
            <a:endParaRPr/>
          </a:p>
        </p:txBody>
      </p:sp>
      <p:sp>
        <p:nvSpPr>
          <p:cNvPr id="227" name="Google Shape;2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5</a:t>
            </a:fld>
            <a:endParaRPr sz="1200">
              <a:latin typeface="Calibri"/>
              <a:ea typeface="Calibri"/>
              <a:cs typeface="Calibri"/>
              <a:sym typeface="Calibri"/>
            </a:endParaRPr>
          </a:p>
        </p:txBody>
      </p:sp>
    </p:spTree>
    <p:extLst>
      <p:ext uri="{BB962C8B-B14F-4D97-AF65-F5344CB8AC3E}">
        <p14:creationId xmlns:p14="http://schemas.microsoft.com/office/powerpoint/2010/main" val="2537288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6</a:t>
            </a:fld>
            <a:endParaRPr sz="1200">
              <a:latin typeface="Calibri"/>
              <a:ea typeface="Calibri"/>
              <a:cs typeface="Calibri"/>
              <a:sym typeface="Calibri"/>
            </a:endParaRPr>
          </a:p>
        </p:txBody>
      </p:sp>
    </p:spTree>
    <p:extLst>
      <p:ext uri="{BB962C8B-B14F-4D97-AF65-F5344CB8AC3E}">
        <p14:creationId xmlns:p14="http://schemas.microsoft.com/office/powerpoint/2010/main" val="3502842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b="0" i="0">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p:txBody>
      </p:sp>
      <p:sp>
        <p:nvSpPr>
          <p:cNvPr id="326" name="Google Shape;32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7</a:t>
            </a:fld>
            <a:endParaRPr sz="1200">
              <a:latin typeface="Calibri"/>
              <a:ea typeface="Calibri"/>
              <a:cs typeface="Calibri"/>
              <a:sym typeface="Calibri"/>
            </a:endParaRPr>
          </a:p>
        </p:txBody>
      </p:sp>
    </p:spTree>
    <p:extLst>
      <p:ext uri="{BB962C8B-B14F-4D97-AF65-F5344CB8AC3E}">
        <p14:creationId xmlns:p14="http://schemas.microsoft.com/office/powerpoint/2010/main" val="1943777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825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4436b326dd_13_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0" name="Google Shape;750;g4436b326dd_13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4475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endParaRPr/>
          </a:p>
        </p:txBody>
      </p:sp>
      <p:sp>
        <p:nvSpPr>
          <p:cNvPr id="358" name="Google Shape;35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16</a:t>
            </a:fld>
            <a:endParaRPr sz="1200">
              <a:latin typeface="Calibri"/>
              <a:ea typeface="Calibri"/>
              <a:cs typeface="Calibri"/>
              <a:sym typeface="Calibri"/>
            </a:endParaRPr>
          </a:p>
        </p:txBody>
      </p:sp>
    </p:spTree>
    <p:extLst>
      <p:ext uri="{BB962C8B-B14F-4D97-AF65-F5344CB8AC3E}">
        <p14:creationId xmlns:p14="http://schemas.microsoft.com/office/powerpoint/2010/main" val="3046331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0.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0.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1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0.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5" Type="http://schemas.openxmlformats.org/officeDocument/2006/relationships/image" Target="../media/image21.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 Id="rId4" Type="http://schemas.openxmlformats.org/officeDocument/2006/relationships/image" Target="../media/image2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0.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0.xml"/><Relationship Id="rId4" Type="http://schemas.openxmlformats.org/officeDocument/2006/relationships/image" Target="../media/image23.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1.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1.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15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1.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5" Type="http://schemas.openxmlformats.org/officeDocument/2006/relationships/image" Target="../media/image21.png"/><Relationship Id="rId4" Type="http://schemas.microsoft.com/office/2007/relationships/hdphoto" Target="../media/hdphoto1.wdp"/></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 Id="rId4" Type="http://schemas.openxmlformats.org/officeDocument/2006/relationships/image" Target="../media/image26.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1.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1.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1.xml"/><Relationship Id="rId4" Type="http://schemas.openxmlformats.org/officeDocument/2006/relationships/image" Target="../media/image23.sv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5.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5.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2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5.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5" Type="http://schemas.openxmlformats.org/officeDocument/2006/relationships/image" Target="../media/image21.png"/><Relationship Id="rId4" Type="http://schemas.microsoft.com/office/2007/relationships/hdphoto" Target="../media/hdphoto1.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 Id="rId4" Type="http://schemas.openxmlformats.org/officeDocument/2006/relationships/image" Target="../media/image26.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5.xml"/><Relationship Id="rId4" Type="http://schemas.openxmlformats.org/officeDocument/2006/relationships/image" Target="../media/image21.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5.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5.xml"/><Relationship Id="rId4" Type="http://schemas.openxmlformats.org/officeDocument/2006/relationships/image" Target="../media/image23.sv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5.xml"/><Relationship Id="rId4" Type="http://schemas.microsoft.com/office/2007/relationships/hdphoto" Target="../media/hdphoto1.wdp"/></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24333"/>
            <a:ext cx="6813884" cy="1639468"/>
          </a:xfrm>
          <a:prstGeom prst="rect">
            <a:avLst/>
          </a:prstGeom>
        </p:spPr>
        <p:txBody>
          <a:bodyPr>
            <a:noAutofit/>
          </a:bodyPr>
          <a:lstStyle>
            <a:lvl1pPr algn="l">
              <a:defRPr sz="500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867602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5143374"/>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1283165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366121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7913974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45316138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8537167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6372087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8407220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8121611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0176499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38285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32351461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0292809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1324370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2594174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2484953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079215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9504600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6060256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9812563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8375327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4004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169322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269211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9028111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0495447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32700561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833625674"/>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9899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25251194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28885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608617"/>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30219633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9063155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8209434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250462467"/>
      </p:ext>
    </p:extLst>
  </p:cSld>
  <p:clrMapOvr>
    <a:overrideClrMapping bg1="dk1" tx1="lt1" bg2="dk2" tx2="lt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16003760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697533"/>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2904527541"/>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4444841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5807645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162939714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5101522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884999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2427466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36291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280187285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367892979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423135006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8704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01314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4032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2975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377138"/>
      </p:ext>
    </p:extLst>
  </p:cSld>
  <p:clrMapOvr>
    <a:overrideClrMapping bg1="dk1" tx1="lt1" bg2="dk2" tx2="lt2" accent1="accent1" accent2="accent2" accent3="accent3" accent4="accent4" accent5="accent5" accent6="accent6" hlink="hlink" folHlink="folHlink"/>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01648416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13306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29242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14477045"/>
      </p:ext>
    </p:extLst>
  </p:cSld>
  <p:clrMapOvr>
    <a:overrideClrMapping bg1="dk1" tx1="lt1" bg2="dk2" tx2="lt2" accent1="accent1" accent2="accent2" accent3="accent3" accent4="accent4" accent5="accent5" accent6="accent6" hlink="hlink" folHlink="folHlink"/>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9777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3924817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39972358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4175152426"/>
      </p:ext>
    </p:extLst>
  </p:cSld>
  <p:clrMapOvr>
    <a:overrideClrMapping bg1="lt1" tx1="dk1" bg2="lt2" tx2="dk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77794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311610782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086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27944696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607257"/>
      </p:ext>
    </p:extLst>
  </p:cSld>
  <p:clrMapOvr>
    <a:overrideClrMapping bg1="lt1" tx1="dk1" bg2="lt2" tx2="dk2" accent1="accent1" accent2="accent2" accent3="accent3" accent4="accent4" accent5="accent5" accent6="accent6" hlink="hlink" folHlink="folHlink"/>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297630354"/>
      </p:ext>
    </p:extLst>
  </p:cSld>
  <p:clrMapOvr>
    <a:overrideClrMapping bg1="lt1" tx1="dk1" bg2="lt2" tx2="dk2" accent1="accent1" accent2="accent2" accent3="accent3" accent4="accent4" accent5="accent5" accent6="accent6" hlink="hlink" folHlink="folHlink"/>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305086424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684775786"/>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4074227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312108"/>
      </p:ext>
    </p:extLst>
  </p:cSld>
  <p:clrMapOvr>
    <a:overrideClrMapping bg1="lt1" tx1="dk1" bg2="lt2" tx2="dk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843899168"/>
      </p:ext>
    </p:extLst>
  </p:cSld>
  <p:clrMapOvr>
    <a:overrideClrMapping bg1="lt1" tx1="dk1" bg2="lt2" tx2="dk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5626922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89573993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3082013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369483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10857697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90580917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65358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60379297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233952884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8745853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3922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79826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4133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517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6305425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482795"/>
      </p:ext>
    </p:extLst>
  </p:cSld>
  <p:clrMapOvr>
    <a:overrideClrMapping bg1="dk1" tx1="lt1" bg2="dk2" tx2="lt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0556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0605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95205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72415245"/>
      </p:ext>
    </p:extLst>
  </p:cSld>
  <p:clrMapOvr>
    <a:overrideClrMapping bg1="dk1" tx1="lt1" bg2="dk2" tx2="lt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5156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06820509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a:lvl1pPr>
            <a:lvl2pPr marL="914378" lvl="1" indent="-342892" algn="l">
              <a:spcBef>
                <a:spcPts val="360"/>
              </a:spcBef>
              <a:spcAft>
                <a:spcPts val="0"/>
              </a:spcAft>
              <a:buClr>
                <a:srgbClr val="808080"/>
              </a:buClr>
              <a:buSzPts val="1800"/>
              <a:buChar char="–"/>
              <a:defRPr/>
            </a:lvl2pPr>
            <a:lvl3pPr marL="1371566" lvl="2" indent="-342892" algn="l">
              <a:spcBef>
                <a:spcPts val="360"/>
              </a:spcBef>
              <a:spcAft>
                <a:spcPts val="0"/>
              </a:spcAft>
              <a:buClr>
                <a:srgbClr val="808080"/>
              </a:buClr>
              <a:buSzPts val="1800"/>
              <a:buChar char="•"/>
              <a:defRPr/>
            </a:lvl3pPr>
            <a:lvl4pPr marL="1828754" lvl="3" indent="-342892" algn="l">
              <a:spcBef>
                <a:spcPts val="360"/>
              </a:spcBef>
              <a:spcAft>
                <a:spcPts val="0"/>
              </a:spcAft>
              <a:buClr>
                <a:srgbClr val="808080"/>
              </a:buClr>
              <a:buSzPts val="1800"/>
              <a:buChar char="–"/>
              <a:defRPr/>
            </a:lvl4pPr>
            <a:lvl5pPr marL="2285943" lvl="4" indent="-342892" algn="l">
              <a:spcBef>
                <a:spcPts val="360"/>
              </a:spcBef>
              <a:spcAft>
                <a:spcPts val="0"/>
              </a:spcAft>
              <a:buClr>
                <a:srgbClr val="808080"/>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pic>
        <p:nvPicPr>
          <p:cNvPr id="59" name="Google Shape;59;p14" descr="FOSTER-hires.png"/>
          <p:cNvPicPr preferRelativeResize="0"/>
          <p:nvPr/>
        </p:nvPicPr>
        <p:blipFill rotWithShape="1">
          <a:blip r:embed="rId2">
            <a:alphaModFix/>
          </a:blip>
          <a:srcRect/>
          <a:stretch/>
        </p:blipFill>
        <p:spPr>
          <a:xfrm>
            <a:off x="107506" y="6124603"/>
            <a:ext cx="988430" cy="652801"/>
          </a:xfrm>
          <a:prstGeom prst="rect">
            <a:avLst/>
          </a:prstGeom>
          <a:noFill/>
          <a:ln>
            <a:noFill/>
          </a:ln>
        </p:spPr>
      </p:pic>
    </p:spTree>
    <p:extLst>
      <p:ext uri="{BB962C8B-B14F-4D97-AF65-F5344CB8AC3E}">
        <p14:creationId xmlns:p14="http://schemas.microsoft.com/office/powerpoint/2010/main" val="14594020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007756" y="1928573"/>
            <a:ext cx="5472545"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1790700" y="2497668"/>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292101" y="1928285"/>
            <a:ext cx="1358900" cy="2872316"/>
          </a:xfrm>
          <a:prstGeom prst="rect">
            <a:avLst/>
          </a:prstGeom>
          <a:noFill/>
          <a:ln>
            <a:noFill/>
          </a:ln>
        </p:spPr>
        <p:txBody>
          <a:bodyPr spcFirstLastPara="1" wrap="square" lIns="91425" tIns="45700" rIns="91425" bIns="45700" anchor="ctr" anchorCtr="0"/>
          <a:lstStyle>
            <a:lvl1pPr marL="457189" lvl="0" indent="-228594" algn="l">
              <a:spcBef>
                <a:spcPts val="800"/>
              </a:spcBef>
              <a:spcAft>
                <a:spcPts val="0"/>
              </a:spcAft>
              <a:buSzPts val="1400"/>
              <a:buNone/>
              <a:defRPr sz="4000">
                <a:solidFill>
                  <a:srgbClr val="FFFFFF"/>
                </a:solidFill>
              </a:defRPr>
            </a:lvl1pPr>
            <a:lvl2pPr marL="914378" lvl="1" indent="-482588" algn="l">
              <a:spcBef>
                <a:spcPts val="800"/>
              </a:spcBef>
              <a:spcAft>
                <a:spcPts val="0"/>
              </a:spcAft>
              <a:buClr>
                <a:srgbClr val="FFFFFF"/>
              </a:buClr>
              <a:buSzPts val="4000"/>
              <a:buChar char="–"/>
              <a:defRPr sz="4000">
                <a:solidFill>
                  <a:srgbClr val="FFFFFF"/>
                </a:solidFill>
              </a:defRPr>
            </a:lvl2pPr>
            <a:lvl3pPr marL="1371566" lvl="2" indent="-533387" algn="l">
              <a:spcBef>
                <a:spcPts val="960"/>
              </a:spcBef>
              <a:spcAft>
                <a:spcPts val="0"/>
              </a:spcAft>
              <a:buClr>
                <a:srgbClr val="FFFFFF"/>
              </a:buClr>
              <a:buSzPts val="4800"/>
              <a:buChar char="•"/>
              <a:defRPr sz="4800">
                <a:solidFill>
                  <a:srgbClr val="FFFFFF"/>
                </a:solidFill>
              </a:defRPr>
            </a:lvl3pPr>
            <a:lvl4pPr marL="1828754" lvl="3" indent="-482588" algn="l">
              <a:spcBef>
                <a:spcPts val="800"/>
              </a:spcBef>
              <a:spcAft>
                <a:spcPts val="0"/>
              </a:spcAft>
              <a:buClr>
                <a:srgbClr val="FFFFFF"/>
              </a:buClr>
              <a:buSzPts val="4000"/>
              <a:buChar char="–"/>
              <a:defRPr sz="4000">
                <a:solidFill>
                  <a:srgbClr val="FFFFFF"/>
                </a:solidFill>
              </a:defRPr>
            </a:lvl4pPr>
            <a:lvl5pPr marL="2285943" lvl="4" indent="-482588" algn="l">
              <a:spcBef>
                <a:spcPts val="800"/>
              </a:spcBef>
              <a:spcAft>
                <a:spcPts val="0"/>
              </a:spcAft>
              <a:buClr>
                <a:srgbClr val="FFFFFF"/>
              </a:buClr>
              <a:buSzPts val="4000"/>
              <a:buChar char="»"/>
              <a:defRPr sz="4000">
                <a:solidFill>
                  <a:srgbClr val="FFFFFF"/>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0283967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1_Titel en object">
  <p:cSld name="1_Titel en object">
    <p:spTree>
      <p:nvGrpSpPr>
        <p:cNvPr id="1" name="Shape 67"/>
        <p:cNvGrpSpPr/>
        <p:nvPr/>
      </p:nvGrpSpPr>
      <p:grpSpPr>
        <a:xfrm>
          <a:off x="0" y="0"/>
          <a:ext cx="0" cy="0"/>
          <a:chOff x="0" y="0"/>
          <a:chExt cx="0" cy="0"/>
        </a:xfrm>
      </p:grpSpPr>
      <p:cxnSp>
        <p:nvCxnSpPr>
          <p:cNvPr id="68" name="Google Shape;68;p17"/>
          <p:cNvCxnSpPr/>
          <p:nvPr/>
        </p:nvCxnSpPr>
        <p:spPr>
          <a:xfrm>
            <a:off x="685800" y="3439161"/>
            <a:ext cx="7848600" cy="2117"/>
          </a:xfrm>
          <a:prstGeom prst="straightConnector1">
            <a:avLst/>
          </a:prstGeom>
          <a:noFill/>
          <a:ln w="19050" cap="flat" cmpd="sng">
            <a:solidFill>
              <a:srgbClr val="ED7C00"/>
            </a:solidFill>
            <a:prstDash val="solid"/>
            <a:round/>
            <a:headEnd type="none" w="sm" len="sm"/>
            <a:tailEnd type="none" w="sm" len="sm"/>
          </a:ln>
        </p:spPr>
      </p:cxnSp>
      <p:pic>
        <p:nvPicPr>
          <p:cNvPr id="69" name="Google Shape;69;p17" descr="FOSTER-hires.png"/>
          <p:cNvPicPr preferRelativeResize="0"/>
          <p:nvPr/>
        </p:nvPicPr>
        <p:blipFill rotWithShape="1">
          <a:blip r:embed="rId2">
            <a:alphaModFix/>
          </a:blip>
          <a:srcRect/>
          <a:stretch/>
        </p:blipFill>
        <p:spPr>
          <a:xfrm>
            <a:off x="2799707" y="1053509"/>
            <a:ext cx="3557135" cy="2527892"/>
          </a:xfrm>
          <a:prstGeom prst="rect">
            <a:avLst/>
          </a:prstGeom>
          <a:noFill/>
          <a:ln>
            <a:noFill/>
          </a:ln>
        </p:spPr>
      </p:pic>
      <p:pic>
        <p:nvPicPr>
          <p:cNvPr id="70" name="Google Shape;70;p17" descr="FOSTER-hires.png"/>
          <p:cNvPicPr preferRelativeResize="0"/>
          <p:nvPr/>
        </p:nvPicPr>
        <p:blipFill rotWithShape="1">
          <a:blip r:embed="rId2">
            <a:alphaModFix amt="20000"/>
          </a:blip>
          <a:srcRect/>
          <a:stretch/>
        </p:blipFill>
        <p:spPr>
          <a:xfrm>
            <a:off x="523567" y="5249335"/>
            <a:ext cx="8363565" cy="5943600"/>
          </a:xfrm>
          <a:prstGeom prst="rect">
            <a:avLst/>
          </a:prstGeom>
          <a:noFill/>
          <a:ln>
            <a:noFill/>
          </a:ln>
        </p:spPr>
      </p:pic>
      <p:sp>
        <p:nvSpPr>
          <p:cNvPr id="71" name="Google Shape;71;p17"/>
          <p:cNvSpPr txBox="1">
            <a:spLocks noGrp="1"/>
          </p:cNvSpPr>
          <p:nvPr>
            <p:ph type="subTitle" idx="1"/>
          </p:nvPr>
        </p:nvSpPr>
        <p:spPr>
          <a:xfrm>
            <a:off x="685800" y="3581401"/>
            <a:ext cx="7848600" cy="1507067"/>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Tree>
    <p:extLst>
      <p:ext uri="{BB962C8B-B14F-4D97-AF65-F5344CB8AC3E}">
        <p14:creationId xmlns:p14="http://schemas.microsoft.com/office/powerpoint/2010/main" val="4176834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39703280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161926" y="1559984"/>
            <a:ext cx="8372475"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161926" y="241301"/>
            <a:ext cx="1778000"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8091489" y="6369052"/>
            <a:ext cx="1052512" cy="488949"/>
          </a:xfrm>
          <a:prstGeom prst="rect">
            <a:avLst/>
          </a:prstGeom>
          <a:noFill/>
          <a:ln>
            <a:noFill/>
          </a:ln>
        </p:spPr>
      </p:pic>
      <p:sp>
        <p:nvSpPr>
          <p:cNvPr id="76" name="Google Shape;76;p18"/>
          <p:cNvSpPr txBox="1">
            <a:spLocks noGrp="1"/>
          </p:cNvSpPr>
          <p:nvPr>
            <p:ph type="subTitle" idx="1"/>
          </p:nvPr>
        </p:nvSpPr>
        <p:spPr>
          <a:xfrm>
            <a:off x="2133600" y="431801"/>
            <a:ext cx="6400801" cy="1072853"/>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480"/>
              </a:spcBef>
              <a:spcAft>
                <a:spcPts val="0"/>
              </a:spcAft>
              <a:buSzPts val="1400"/>
              <a:buNone/>
              <a:defRPr>
                <a:solidFill>
                  <a:srgbClr val="808080"/>
                </a:solidFill>
              </a:defRPr>
            </a:lvl1pPr>
            <a:lvl2pPr marL="914378" lvl="1" indent="-380990" algn="l">
              <a:spcBef>
                <a:spcPts val="480"/>
              </a:spcBef>
              <a:spcAft>
                <a:spcPts val="0"/>
              </a:spcAft>
              <a:buClr>
                <a:srgbClr val="808080"/>
              </a:buClr>
              <a:buSzPts val="2400"/>
              <a:buChar char="–"/>
              <a:defRPr>
                <a:solidFill>
                  <a:srgbClr val="808080"/>
                </a:solidFill>
              </a:defRPr>
            </a:lvl2pPr>
            <a:lvl3pPr marL="1371566" lvl="2" indent="-380990" algn="l">
              <a:spcBef>
                <a:spcPts val="480"/>
              </a:spcBef>
              <a:spcAft>
                <a:spcPts val="0"/>
              </a:spcAft>
              <a:buClr>
                <a:srgbClr val="808080"/>
              </a:buClr>
              <a:buSzPts val="2400"/>
              <a:buChar char="•"/>
              <a:defRPr>
                <a:solidFill>
                  <a:srgbClr val="808080"/>
                </a:solidFill>
              </a:defRPr>
            </a:lvl3pPr>
            <a:lvl4pPr marL="1828754" lvl="3" indent="-355591" algn="l">
              <a:spcBef>
                <a:spcPts val="400"/>
              </a:spcBef>
              <a:spcAft>
                <a:spcPts val="0"/>
              </a:spcAft>
              <a:buClr>
                <a:srgbClr val="808080"/>
              </a:buClr>
              <a:buSzPts val="2000"/>
              <a:buChar char="–"/>
              <a:defRPr>
                <a:solidFill>
                  <a:srgbClr val="808080"/>
                </a:solidFill>
              </a:defRPr>
            </a:lvl4pPr>
            <a:lvl5pPr marL="2285943" lvl="4" indent="-355591" algn="l">
              <a:spcBef>
                <a:spcPts val="400"/>
              </a:spcBef>
              <a:spcAft>
                <a:spcPts val="0"/>
              </a:spcAft>
              <a:buClr>
                <a:srgbClr val="808080"/>
              </a:buClr>
              <a:buSzPts val="2000"/>
              <a:buChar char="»"/>
              <a:defRPr>
                <a:solidFill>
                  <a:srgbClr val="808080"/>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078389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1" name="Google Shape;81;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2" name="Google Shape;82;p19"/>
          <p:cNvSpPr txBox="1">
            <a:spLocks noGrp="1"/>
          </p:cNvSpPr>
          <p:nvPr>
            <p:ph type="body" idx="3"/>
          </p:nvPr>
        </p:nvSpPr>
        <p:spPr>
          <a:xfrm>
            <a:off x="4645027" y="1535114"/>
            <a:ext cx="4041775"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3" name="Google Shape;83;p19"/>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4" name="Google Shape;84;p19"/>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07506" y="198933"/>
            <a:ext cx="988430" cy="652801"/>
          </a:xfrm>
          <a:prstGeom prst="rect">
            <a:avLst/>
          </a:prstGeom>
          <a:noFill/>
          <a:ln>
            <a:noFill/>
          </a:ln>
        </p:spPr>
      </p:pic>
    </p:spTree>
    <p:extLst>
      <p:ext uri="{BB962C8B-B14F-4D97-AF65-F5344CB8AC3E}">
        <p14:creationId xmlns:p14="http://schemas.microsoft.com/office/powerpoint/2010/main" val="3863617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89" name="Google Shape;89;p2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90" name="Google Shape;90;p20"/>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1" name="Google Shape;91;p20"/>
          <p:cNvSpPr txBox="1">
            <a:spLocks noGrp="1"/>
          </p:cNvSpPr>
          <p:nvPr>
            <p:ph type="sldNum" idx="12"/>
          </p:nvPr>
        </p:nvSpPr>
        <p:spPr>
          <a:xfrm>
            <a:off x="0" y="0"/>
            <a:ext cx="3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07506" y="118243"/>
            <a:ext cx="981707" cy="652801"/>
          </a:xfrm>
          <a:prstGeom prst="rect">
            <a:avLst/>
          </a:prstGeom>
          <a:noFill/>
          <a:ln>
            <a:noFill/>
          </a:ln>
        </p:spPr>
      </p:pic>
    </p:spTree>
    <p:extLst>
      <p:ext uri="{BB962C8B-B14F-4D97-AF65-F5344CB8AC3E}">
        <p14:creationId xmlns:p14="http://schemas.microsoft.com/office/powerpoint/2010/main" val="155010699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457200" y="6356351"/>
            <a:ext cx="2133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5" name="Google Shape;95;p21"/>
          <p:cNvSpPr txBox="1">
            <a:spLocks noGrp="1"/>
          </p:cNvSpPr>
          <p:nvPr>
            <p:ph type="ftr" idx="11"/>
          </p:nvPr>
        </p:nvSpPr>
        <p:spPr>
          <a:xfrm>
            <a:off x="3124200" y="6356351"/>
            <a:ext cx="2895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6" name="Google Shape;96;p21"/>
          <p:cNvSpPr txBox="1">
            <a:spLocks noGrp="1"/>
          </p:cNvSpPr>
          <p:nvPr>
            <p:ph type="sldNum" idx="12"/>
          </p:nvPr>
        </p:nvSpPr>
        <p:spPr>
          <a:xfrm>
            <a:off x="6553200" y="6356351"/>
            <a:ext cx="21336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spTree>
    <p:extLst>
      <p:ext uri="{BB962C8B-B14F-4D97-AF65-F5344CB8AC3E}">
        <p14:creationId xmlns:p14="http://schemas.microsoft.com/office/powerpoint/2010/main" val="418562458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a:lvl1pPr>
            <a:lvl2pPr marL="914378" lvl="1" indent="-342892" algn="l">
              <a:spcBef>
                <a:spcPts val="360"/>
              </a:spcBef>
              <a:spcAft>
                <a:spcPts val="0"/>
              </a:spcAft>
              <a:buClr>
                <a:srgbClr val="808080"/>
              </a:buClr>
              <a:buSzPts val="1800"/>
              <a:buChar char="–"/>
              <a:defRPr/>
            </a:lvl2pPr>
            <a:lvl3pPr marL="1371566" lvl="2" indent="-342892" algn="l">
              <a:spcBef>
                <a:spcPts val="360"/>
              </a:spcBef>
              <a:spcAft>
                <a:spcPts val="0"/>
              </a:spcAft>
              <a:buClr>
                <a:srgbClr val="808080"/>
              </a:buClr>
              <a:buSzPts val="1800"/>
              <a:buChar char="•"/>
              <a:defRPr/>
            </a:lvl3pPr>
            <a:lvl4pPr marL="1828754" lvl="3" indent="-342892" algn="l">
              <a:spcBef>
                <a:spcPts val="360"/>
              </a:spcBef>
              <a:spcAft>
                <a:spcPts val="0"/>
              </a:spcAft>
              <a:buClr>
                <a:srgbClr val="808080"/>
              </a:buClr>
              <a:buSzPts val="1800"/>
              <a:buChar char="–"/>
              <a:defRPr/>
            </a:lvl4pPr>
            <a:lvl5pPr marL="2285943" lvl="4" indent="-342892" algn="l">
              <a:spcBef>
                <a:spcPts val="360"/>
              </a:spcBef>
              <a:spcAft>
                <a:spcPts val="0"/>
              </a:spcAft>
              <a:buClr>
                <a:srgbClr val="808080"/>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pic>
        <p:nvPicPr>
          <p:cNvPr id="59" name="Google Shape;59;p14" descr="FOSTER-hires.png"/>
          <p:cNvPicPr preferRelativeResize="0"/>
          <p:nvPr/>
        </p:nvPicPr>
        <p:blipFill rotWithShape="1">
          <a:blip r:embed="rId2">
            <a:alphaModFix/>
          </a:blip>
          <a:srcRect/>
          <a:stretch/>
        </p:blipFill>
        <p:spPr>
          <a:xfrm>
            <a:off x="107506" y="6124603"/>
            <a:ext cx="988430" cy="652801"/>
          </a:xfrm>
          <a:prstGeom prst="rect">
            <a:avLst/>
          </a:prstGeom>
          <a:noFill/>
          <a:ln>
            <a:noFill/>
          </a:ln>
        </p:spPr>
      </p:pic>
    </p:spTree>
    <p:extLst>
      <p:ext uri="{BB962C8B-B14F-4D97-AF65-F5344CB8AC3E}">
        <p14:creationId xmlns:p14="http://schemas.microsoft.com/office/powerpoint/2010/main" val="283947917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007756" y="1928573"/>
            <a:ext cx="5472545"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1790700" y="2497668"/>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292101" y="1928285"/>
            <a:ext cx="1358900" cy="2872316"/>
          </a:xfrm>
          <a:prstGeom prst="rect">
            <a:avLst/>
          </a:prstGeom>
          <a:noFill/>
          <a:ln>
            <a:noFill/>
          </a:ln>
        </p:spPr>
        <p:txBody>
          <a:bodyPr spcFirstLastPara="1" wrap="square" lIns="91425" tIns="45700" rIns="91425" bIns="45700" anchor="ctr" anchorCtr="0"/>
          <a:lstStyle>
            <a:lvl1pPr marL="457189" lvl="0" indent="-228594" algn="l">
              <a:spcBef>
                <a:spcPts val="800"/>
              </a:spcBef>
              <a:spcAft>
                <a:spcPts val="0"/>
              </a:spcAft>
              <a:buSzPts val="1400"/>
              <a:buNone/>
              <a:defRPr sz="4000">
                <a:solidFill>
                  <a:srgbClr val="FFFFFF"/>
                </a:solidFill>
              </a:defRPr>
            </a:lvl1pPr>
            <a:lvl2pPr marL="914378" lvl="1" indent="-482588" algn="l">
              <a:spcBef>
                <a:spcPts val="800"/>
              </a:spcBef>
              <a:spcAft>
                <a:spcPts val="0"/>
              </a:spcAft>
              <a:buClr>
                <a:srgbClr val="FFFFFF"/>
              </a:buClr>
              <a:buSzPts val="4000"/>
              <a:buChar char="–"/>
              <a:defRPr sz="4000">
                <a:solidFill>
                  <a:srgbClr val="FFFFFF"/>
                </a:solidFill>
              </a:defRPr>
            </a:lvl2pPr>
            <a:lvl3pPr marL="1371566" lvl="2" indent="-533387" algn="l">
              <a:spcBef>
                <a:spcPts val="960"/>
              </a:spcBef>
              <a:spcAft>
                <a:spcPts val="0"/>
              </a:spcAft>
              <a:buClr>
                <a:srgbClr val="FFFFFF"/>
              </a:buClr>
              <a:buSzPts val="4800"/>
              <a:buChar char="•"/>
              <a:defRPr sz="4800">
                <a:solidFill>
                  <a:srgbClr val="FFFFFF"/>
                </a:solidFill>
              </a:defRPr>
            </a:lvl3pPr>
            <a:lvl4pPr marL="1828754" lvl="3" indent="-482588" algn="l">
              <a:spcBef>
                <a:spcPts val="800"/>
              </a:spcBef>
              <a:spcAft>
                <a:spcPts val="0"/>
              </a:spcAft>
              <a:buClr>
                <a:srgbClr val="FFFFFF"/>
              </a:buClr>
              <a:buSzPts val="4000"/>
              <a:buChar char="–"/>
              <a:defRPr sz="4000">
                <a:solidFill>
                  <a:srgbClr val="FFFFFF"/>
                </a:solidFill>
              </a:defRPr>
            </a:lvl4pPr>
            <a:lvl5pPr marL="2285943" lvl="4" indent="-482588" algn="l">
              <a:spcBef>
                <a:spcPts val="800"/>
              </a:spcBef>
              <a:spcAft>
                <a:spcPts val="0"/>
              </a:spcAft>
              <a:buClr>
                <a:srgbClr val="FFFFFF"/>
              </a:buClr>
              <a:buSzPts val="4000"/>
              <a:buChar char="»"/>
              <a:defRPr sz="4000">
                <a:solidFill>
                  <a:srgbClr val="FFFFFF"/>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4664223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1_Titel en object">
  <p:cSld name="1_Titel en object">
    <p:spTree>
      <p:nvGrpSpPr>
        <p:cNvPr id="1" name="Shape 67"/>
        <p:cNvGrpSpPr/>
        <p:nvPr/>
      </p:nvGrpSpPr>
      <p:grpSpPr>
        <a:xfrm>
          <a:off x="0" y="0"/>
          <a:ext cx="0" cy="0"/>
          <a:chOff x="0" y="0"/>
          <a:chExt cx="0" cy="0"/>
        </a:xfrm>
      </p:grpSpPr>
      <p:cxnSp>
        <p:nvCxnSpPr>
          <p:cNvPr id="68" name="Google Shape;68;p17"/>
          <p:cNvCxnSpPr/>
          <p:nvPr/>
        </p:nvCxnSpPr>
        <p:spPr>
          <a:xfrm>
            <a:off x="685800" y="3439161"/>
            <a:ext cx="7848600" cy="2117"/>
          </a:xfrm>
          <a:prstGeom prst="straightConnector1">
            <a:avLst/>
          </a:prstGeom>
          <a:noFill/>
          <a:ln w="19050" cap="flat" cmpd="sng">
            <a:solidFill>
              <a:srgbClr val="ED7C00"/>
            </a:solidFill>
            <a:prstDash val="solid"/>
            <a:round/>
            <a:headEnd type="none" w="sm" len="sm"/>
            <a:tailEnd type="none" w="sm" len="sm"/>
          </a:ln>
        </p:spPr>
      </p:cxnSp>
      <p:pic>
        <p:nvPicPr>
          <p:cNvPr id="69" name="Google Shape;69;p17" descr="FOSTER-hires.png"/>
          <p:cNvPicPr preferRelativeResize="0"/>
          <p:nvPr/>
        </p:nvPicPr>
        <p:blipFill rotWithShape="1">
          <a:blip r:embed="rId2">
            <a:alphaModFix/>
          </a:blip>
          <a:srcRect/>
          <a:stretch/>
        </p:blipFill>
        <p:spPr>
          <a:xfrm>
            <a:off x="2799707" y="1053509"/>
            <a:ext cx="3557135" cy="2527892"/>
          </a:xfrm>
          <a:prstGeom prst="rect">
            <a:avLst/>
          </a:prstGeom>
          <a:noFill/>
          <a:ln>
            <a:noFill/>
          </a:ln>
        </p:spPr>
      </p:pic>
      <p:pic>
        <p:nvPicPr>
          <p:cNvPr id="70" name="Google Shape;70;p17" descr="FOSTER-hires.png"/>
          <p:cNvPicPr preferRelativeResize="0"/>
          <p:nvPr/>
        </p:nvPicPr>
        <p:blipFill rotWithShape="1">
          <a:blip r:embed="rId2">
            <a:alphaModFix amt="20000"/>
          </a:blip>
          <a:srcRect/>
          <a:stretch/>
        </p:blipFill>
        <p:spPr>
          <a:xfrm>
            <a:off x="523567" y="5249335"/>
            <a:ext cx="8363565" cy="5943600"/>
          </a:xfrm>
          <a:prstGeom prst="rect">
            <a:avLst/>
          </a:prstGeom>
          <a:noFill/>
          <a:ln>
            <a:noFill/>
          </a:ln>
        </p:spPr>
      </p:pic>
      <p:sp>
        <p:nvSpPr>
          <p:cNvPr id="71" name="Google Shape;71;p17"/>
          <p:cNvSpPr txBox="1">
            <a:spLocks noGrp="1"/>
          </p:cNvSpPr>
          <p:nvPr>
            <p:ph type="subTitle" idx="1"/>
          </p:nvPr>
        </p:nvSpPr>
        <p:spPr>
          <a:xfrm>
            <a:off x="685800" y="3581401"/>
            <a:ext cx="7848600" cy="1507067"/>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Tree>
    <p:extLst>
      <p:ext uri="{BB962C8B-B14F-4D97-AF65-F5344CB8AC3E}">
        <p14:creationId xmlns:p14="http://schemas.microsoft.com/office/powerpoint/2010/main" val="79699802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161926" y="1559984"/>
            <a:ext cx="8372475"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161926" y="241301"/>
            <a:ext cx="1778000"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8091489" y="6369052"/>
            <a:ext cx="1052512" cy="488949"/>
          </a:xfrm>
          <a:prstGeom prst="rect">
            <a:avLst/>
          </a:prstGeom>
          <a:noFill/>
          <a:ln>
            <a:noFill/>
          </a:ln>
        </p:spPr>
      </p:pic>
      <p:sp>
        <p:nvSpPr>
          <p:cNvPr id="76" name="Google Shape;76;p18"/>
          <p:cNvSpPr txBox="1">
            <a:spLocks noGrp="1"/>
          </p:cNvSpPr>
          <p:nvPr>
            <p:ph type="subTitle" idx="1"/>
          </p:nvPr>
        </p:nvSpPr>
        <p:spPr>
          <a:xfrm>
            <a:off x="2133600" y="431801"/>
            <a:ext cx="6400801" cy="1072853"/>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480"/>
              </a:spcBef>
              <a:spcAft>
                <a:spcPts val="0"/>
              </a:spcAft>
              <a:buSzPts val="1400"/>
              <a:buNone/>
              <a:defRPr>
                <a:solidFill>
                  <a:srgbClr val="808080"/>
                </a:solidFill>
              </a:defRPr>
            </a:lvl1pPr>
            <a:lvl2pPr marL="914378" lvl="1" indent="-380990" algn="l">
              <a:spcBef>
                <a:spcPts val="480"/>
              </a:spcBef>
              <a:spcAft>
                <a:spcPts val="0"/>
              </a:spcAft>
              <a:buClr>
                <a:srgbClr val="808080"/>
              </a:buClr>
              <a:buSzPts val="2400"/>
              <a:buChar char="–"/>
              <a:defRPr>
                <a:solidFill>
                  <a:srgbClr val="808080"/>
                </a:solidFill>
              </a:defRPr>
            </a:lvl2pPr>
            <a:lvl3pPr marL="1371566" lvl="2" indent="-380990" algn="l">
              <a:spcBef>
                <a:spcPts val="480"/>
              </a:spcBef>
              <a:spcAft>
                <a:spcPts val="0"/>
              </a:spcAft>
              <a:buClr>
                <a:srgbClr val="808080"/>
              </a:buClr>
              <a:buSzPts val="2400"/>
              <a:buChar char="•"/>
              <a:defRPr>
                <a:solidFill>
                  <a:srgbClr val="808080"/>
                </a:solidFill>
              </a:defRPr>
            </a:lvl3pPr>
            <a:lvl4pPr marL="1828754" lvl="3" indent="-355591" algn="l">
              <a:spcBef>
                <a:spcPts val="400"/>
              </a:spcBef>
              <a:spcAft>
                <a:spcPts val="0"/>
              </a:spcAft>
              <a:buClr>
                <a:srgbClr val="808080"/>
              </a:buClr>
              <a:buSzPts val="2000"/>
              <a:buChar char="–"/>
              <a:defRPr>
                <a:solidFill>
                  <a:srgbClr val="808080"/>
                </a:solidFill>
              </a:defRPr>
            </a:lvl4pPr>
            <a:lvl5pPr marL="2285943" lvl="4" indent="-355591" algn="l">
              <a:spcBef>
                <a:spcPts val="400"/>
              </a:spcBef>
              <a:spcAft>
                <a:spcPts val="0"/>
              </a:spcAft>
              <a:buClr>
                <a:srgbClr val="808080"/>
              </a:buClr>
              <a:buSzPts val="2000"/>
              <a:buChar char="»"/>
              <a:defRPr>
                <a:solidFill>
                  <a:srgbClr val="808080"/>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6863791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1" name="Google Shape;81;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2" name="Google Shape;82;p19"/>
          <p:cNvSpPr txBox="1">
            <a:spLocks noGrp="1"/>
          </p:cNvSpPr>
          <p:nvPr>
            <p:ph type="body" idx="3"/>
          </p:nvPr>
        </p:nvSpPr>
        <p:spPr>
          <a:xfrm>
            <a:off x="4645027" y="1535114"/>
            <a:ext cx="4041775"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3" name="Google Shape;83;p19"/>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4" name="Google Shape;84;p19"/>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07506" y="198933"/>
            <a:ext cx="988430" cy="652801"/>
          </a:xfrm>
          <a:prstGeom prst="rect">
            <a:avLst/>
          </a:prstGeom>
          <a:noFill/>
          <a:ln>
            <a:noFill/>
          </a:ln>
        </p:spPr>
      </p:pic>
    </p:spTree>
    <p:extLst>
      <p:ext uri="{BB962C8B-B14F-4D97-AF65-F5344CB8AC3E}">
        <p14:creationId xmlns:p14="http://schemas.microsoft.com/office/powerpoint/2010/main" val="418892682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89" name="Google Shape;89;p2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90" name="Google Shape;90;p20"/>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1" name="Google Shape;91;p20"/>
          <p:cNvSpPr txBox="1">
            <a:spLocks noGrp="1"/>
          </p:cNvSpPr>
          <p:nvPr>
            <p:ph type="sldNum" idx="12"/>
          </p:nvPr>
        </p:nvSpPr>
        <p:spPr>
          <a:xfrm>
            <a:off x="0" y="0"/>
            <a:ext cx="3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07506" y="118243"/>
            <a:ext cx="981707" cy="652801"/>
          </a:xfrm>
          <a:prstGeom prst="rect">
            <a:avLst/>
          </a:prstGeom>
          <a:noFill/>
          <a:ln>
            <a:noFill/>
          </a:ln>
        </p:spPr>
      </p:pic>
    </p:spTree>
    <p:extLst>
      <p:ext uri="{BB962C8B-B14F-4D97-AF65-F5344CB8AC3E}">
        <p14:creationId xmlns:p14="http://schemas.microsoft.com/office/powerpoint/2010/main" val="2378090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312683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092611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457200" y="6356351"/>
            <a:ext cx="2133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5" name="Google Shape;95;p21"/>
          <p:cNvSpPr txBox="1">
            <a:spLocks noGrp="1"/>
          </p:cNvSpPr>
          <p:nvPr>
            <p:ph type="ftr" idx="11"/>
          </p:nvPr>
        </p:nvSpPr>
        <p:spPr>
          <a:xfrm>
            <a:off x="3124200" y="6356351"/>
            <a:ext cx="2895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6" name="Google Shape;96;p21"/>
          <p:cNvSpPr txBox="1">
            <a:spLocks noGrp="1"/>
          </p:cNvSpPr>
          <p:nvPr>
            <p:ph type="sldNum" idx="12"/>
          </p:nvPr>
        </p:nvSpPr>
        <p:spPr>
          <a:xfrm>
            <a:off x="6553200" y="6356351"/>
            <a:ext cx="21336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spTree>
    <p:extLst>
      <p:ext uri="{BB962C8B-B14F-4D97-AF65-F5344CB8AC3E}">
        <p14:creationId xmlns:p14="http://schemas.microsoft.com/office/powerpoint/2010/main" val="77180308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04346892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84072857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8181979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23320119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1925609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50818967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8875489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88603670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064194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636992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3045651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0300680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0792427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89021661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a16="http://schemas.microsoft.com/office/drawing/2014/main" xmlns=""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a16="http://schemas.microsoft.com/office/drawing/2014/main" xmlns=""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a16="http://schemas.microsoft.com/office/drawing/2014/main" xmlns=""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a16="http://schemas.microsoft.com/office/drawing/2014/main" xmlns=""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a16="http://schemas.microsoft.com/office/drawing/2014/main" xmlns=""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a16="http://schemas.microsoft.com/office/drawing/2014/main" xmlns=""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a16="http://schemas.microsoft.com/office/drawing/2014/main" xmlns=""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a16="http://schemas.microsoft.com/office/drawing/2014/main" xmlns=""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145009801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a16="http://schemas.microsoft.com/office/drawing/2014/main" xmlns=""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1397442895"/>
      </p:ext>
    </p:extLst>
  </p:cSld>
  <p:clrMapOvr>
    <a:overrideClrMapping bg1="lt1" tx1="dk1" bg2="lt2" tx2="dk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a16="http://schemas.microsoft.com/office/drawing/2014/main" xmlns=""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a16="http://schemas.microsoft.com/office/drawing/2014/main" xmlns=""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a16="http://schemas.microsoft.com/office/drawing/2014/main" xmlns=""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a16="http://schemas.microsoft.com/office/drawing/2014/main" xmlns=""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a16="http://schemas.microsoft.com/office/drawing/2014/main" xmlns=""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xmlns=""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a16="http://schemas.microsoft.com/office/drawing/2014/main" xmlns=""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49229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xmlns=""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a16="http://schemas.microsoft.com/office/drawing/2014/main" xmlns=""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a16="http://schemas.microsoft.com/office/drawing/2014/main" xmlns=""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a16="http://schemas.microsoft.com/office/drawing/2014/main" xmlns=""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a16="http://schemas.microsoft.com/office/drawing/2014/main" xmlns=""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a16="http://schemas.microsoft.com/office/drawing/2014/main" xmlns=""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a16="http://schemas.microsoft.com/office/drawing/2014/main" xmlns=""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a16="http://schemas.microsoft.com/office/drawing/2014/main" xmlns=""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a16="http://schemas.microsoft.com/office/drawing/2014/main" xmlns=""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a16="http://schemas.microsoft.com/office/drawing/2014/main" xmlns=""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163606908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xmlns=""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a16="http://schemas.microsoft.com/office/drawing/2014/main" xmlns=""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91815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77337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7345508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xmlns=""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836451154"/>
      </p:ext>
    </p:extLst>
  </p:cSld>
  <p:clrMapOvr>
    <a:overrideClrMapping bg1="lt1" tx1="dk1" bg2="lt2" tx2="dk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198761677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xmlns=""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740337935"/>
      </p:ext>
    </p:extLst>
  </p:cSld>
  <p:clrMapOvr>
    <a:overrideClrMapping bg1="dk1" tx1="lt1" bg2="dk2" tx2="lt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xmlns=""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a16="http://schemas.microsoft.com/office/drawing/2014/main" xmlns=""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89044236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a16="http://schemas.microsoft.com/office/drawing/2014/main" xmlns=""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a16="http://schemas.microsoft.com/office/drawing/2014/main" xmlns=""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a16="http://schemas.microsoft.com/office/drawing/2014/main" xmlns=""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012334"/>
      </p:ext>
    </p:extLst>
  </p:cSld>
  <p:clrMapOvr>
    <a:overrideClrMapping bg1="lt1" tx1="dk1" bg2="lt2" tx2="dk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xmlns=""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a16="http://schemas.microsoft.com/office/drawing/2014/main" xmlns=""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467926834"/>
      </p:ext>
    </p:extLst>
  </p:cSld>
  <p:clrMapOvr>
    <a:overrideClrMapping bg1="lt1" tx1="dk1" bg2="lt2" tx2="dk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40521571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a16="http://schemas.microsoft.com/office/drawing/2014/main" xmlns=""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a16="http://schemas.microsoft.com/office/drawing/2014/main" xmlns=""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21070045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a16="http://schemas.microsoft.com/office/drawing/2014/main" xmlns=""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a16="http://schemas.microsoft.com/office/drawing/2014/main" xmlns=""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83882648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a16="http://schemas.microsoft.com/office/drawing/2014/main" xmlns=""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a16="http://schemas.microsoft.com/office/drawing/2014/main" xmlns=""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731527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397876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a16="http://schemas.microsoft.com/office/drawing/2014/main" xmlns=""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a16="http://schemas.microsoft.com/office/drawing/2014/main" xmlns=""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09302162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a16="http://schemas.microsoft.com/office/drawing/2014/main" xmlns=""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a16="http://schemas.microsoft.com/office/drawing/2014/main" xmlns=""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4142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41731414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114647553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a16="http://schemas.microsoft.com/office/drawing/2014/main" xmlns=""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a16="http://schemas.microsoft.com/office/drawing/2014/main" xmlns=""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a16="http://schemas.microsoft.com/office/drawing/2014/main" xmlns=""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a16="http://schemas.microsoft.com/office/drawing/2014/main" xmlns=""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31198264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a16="http://schemas.microsoft.com/office/drawing/2014/main" xmlns=""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a16="http://schemas.microsoft.com/office/drawing/2014/main" xmlns=""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a16="http://schemas.microsoft.com/office/drawing/2014/main" xmlns=""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071412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xmlns=""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a16="http://schemas.microsoft.com/office/drawing/2014/main" xmlns=""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64218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a16="http://schemas.microsoft.com/office/drawing/2014/main" xmlns=""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a16="http://schemas.microsoft.com/office/drawing/2014/main" xmlns=""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62490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a16="http://schemas.microsoft.com/office/drawing/2014/main" xmlns=""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94899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a16="http://schemas.microsoft.com/office/drawing/2014/main" xmlns=""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a16="http://schemas.microsoft.com/office/drawing/2014/main" xmlns=""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a16="http://schemas.microsoft.com/office/drawing/2014/main" xmlns=""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a16="http://schemas.microsoft.com/office/drawing/2014/main" xmlns=""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a16="http://schemas.microsoft.com/office/drawing/2014/main" xmlns=""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a16="http://schemas.microsoft.com/office/drawing/2014/main" xmlns=""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a16="http://schemas.microsoft.com/office/drawing/2014/main" xmlns=""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7967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9200589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xmlns=""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a16="http://schemas.microsoft.com/office/drawing/2014/main" xmlns=""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a16="http://schemas.microsoft.com/office/drawing/2014/main" xmlns=""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a16="http://schemas.microsoft.com/office/drawing/2014/main" xmlns=""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a16="http://schemas.microsoft.com/office/drawing/2014/main" xmlns=""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a16="http://schemas.microsoft.com/office/drawing/2014/main" xmlns=""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a16="http://schemas.microsoft.com/office/drawing/2014/main" xmlns=""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a16="http://schemas.microsoft.com/office/drawing/2014/main" xmlns=""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a16="http://schemas.microsoft.com/office/drawing/2014/main" xmlns=""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a16="http://schemas.microsoft.com/office/drawing/2014/main" xmlns=""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a16="http://schemas.microsoft.com/office/drawing/2014/main" xmlns=""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a16="http://schemas.microsoft.com/office/drawing/2014/main" xmlns=""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a16="http://schemas.microsoft.com/office/drawing/2014/main" xmlns=""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a16="http://schemas.microsoft.com/office/drawing/2014/main" xmlns=""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xmlns=""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a16="http://schemas.microsoft.com/office/drawing/2014/main" xmlns=""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8083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a16="http://schemas.microsoft.com/office/drawing/2014/main" xmlns=""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a16="http://schemas.microsoft.com/office/drawing/2014/main" xmlns=""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a16="http://schemas.microsoft.com/office/drawing/2014/main" xmlns=""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64876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a16="http://schemas.microsoft.com/office/drawing/2014/main" xmlns=""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a16="http://schemas.microsoft.com/office/drawing/2014/main" xmlns=""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47698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a16="http://schemas.microsoft.com/office/drawing/2014/main" xmlns=""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a16="http://schemas.microsoft.com/office/drawing/2014/main" xmlns=""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a16="http://schemas.microsoft.com/office/drawing/2014/main" xmlns=""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a16="http://schemas.microsoft.com/office/drawing/2014/main" xmlns=""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a16="http://schemas.microsoft.com/office/drawing/2014/main" xmlns=""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a16="http://schemas.microsoft.com/office/drawing/2014/main" xmlns=""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a16="http://schemas.microsoft.com/office/drawing/2014/main" xmlns=""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a16="http://schemas.microsoft.com/office/drawing/2014/main" xmlns=""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a16="http://schemas.microsoft.com/office/drawing/2014/main" xmlns=""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a16="http://schemas.microsoft.com/office/drawing/2014/main" xmlns=""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a16="http://schemas.microsoft.com/office/drawing/2014/main" xmlns=""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a16="http://schemas.microsoft.com/office/drawing/2014/main" xmlns=""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a16="http://schemas.microsoft.com/office/drawing/2014/main" xmlns=""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a16="http://schemas.microsoft.com/office/drawing/2014/main" xmlns=""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a16="http://schemas.microsoft.com/office/drawing/2014/main" xmlns=""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a16="http://schemas.microsoft.com/office/drawing/2014/main" xmlns=""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a16="http://schemas.microsoft.com/office/drawing/2014/main" xmlns=""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a16="http://schemas.microsoft.com/office/drawing/2014/main" xmlns=""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a16="http://schemas.microsoft.com/office/drawing/2014/main" xmlns=""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a16="http://schemas.microsoft.com/office/drawing/2014/main" xmlns=""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a16="http://schemas.microsoft.com/office/drawing/2014/main" xmlns=""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a16="http://schemas.microsoft.com/office/drawing/2014/main" xmlns=""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a16="http://schemas.microsoft.com/office/drawing/2014/main" xmlns=""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a16="http://schemas.microsoft.com/office/drawing/2014/main" xmlns=""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a16="http://schemas.microsoft.com/office/drawing/2014/main" xmlns=""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93756289"/>
      </p:ext>
    </p:extLst>
  </p:cSld>
  <p:clrMapOvr>
    <a:overrideClrMapping bg1="dk1" tx1="lt1" bg2="dk2" tx2="lt2" accent1="accent1" accent2="accent2" accent3="accent3" accent4="accent4" accent5="accent5" accent6="accent6" hlink="hlink" folHlink="folHlink"/>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a16="http://schemas.microsoft.com/office/drawing/2014/main" xmlns=""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a16="http://schemas.microsoft.com/office/drawing/2014/main" xmlns=""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a16="http://schemas.microsoft.com/office/drawing/2014/main" xmlns=""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a16="http://schemas.microsoft.com/office/drawing/2014/main" xmlns=""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a16="http://schemas.microsoft.com/office/drawing/2014/main" xmlns=""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79426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a16="http://schemas.microsoft.com/office/drawing/2014/main" xmlns=""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145436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18714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86411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3935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37639984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144118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5"/>
            <a:ext cx="7772400" cy="1996573"/>
          </a:xfrm>
          <a:prstGeom prst="rect">
            <a:avLst/>
          </a:prstGeom>
        </p:spPr>
        <p:txBody>
          <a:bodyPr anchor="t">
            <a:noAutofit/>
          </a:bodyPr>
          <a:lstStyle>
            <a:lvl1pPr algn="l">
              <a:defRPr sz="420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1"/>
            <a:ext cx="7772400" cy="895685"/>
          </a:xfrm>
          <a:prstGeom prst="rect">
            <a:avLst/>
          </a:prstGeom>
        </p:spPr>
        <p:txBody>
          <a:bodyPr anchor="b">
            <a:normAutofit/>
          </a:bodyPr>
          <a:lstStyle>
            <a:lvl1pPr marL="0" indent="0">
              <a:buNone/>
              <a:defRPr sz="22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1" y="332657"/>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3244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14939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945894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803860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584335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461203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26366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176989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6782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3477150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66857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2051"/>
            <a:ext cx="7464425" cy="1143000"/>
          </a:xfrm>
          <a:prstGeom prst="rect">
            <a:avLst/>
          </a:prstGeom>
        </p:spPr>
        <p:txBody>
          <a:bodyPr>
            <a:normAutofit/>
          </a:bodyPr>
          <a:lstStyle>
            <a:lvl1pPr>
              <a:defRPr sz="4200"/>
            </a:lvl1pPr>
          </a:lstStyle>
          <a:p>
            <a:r>
              <a:rPr lang="en-US" dirty="0" smtClean="0"/>
              <a:t>Click to edit Master</a:t>
            </a:r>
            <a:endParaRPr lang="en-US" dirty="0"/>
          </a:p>
        </p:txBody>
      </p:sp>
      <p:sp>
        <p:nvSpPr>
          <p:cNvPr id="3" name="Content Placeholder 2"/>
          <p:cNvSpPr>
            <a:spLocks noGrp="1"/>
          </p:cNvSpPr>
          <p:nvPr>
            <p:ph sz="half" idx="1"/>
          </p:nvPr>
        </p:nvSpPr>
        <p:spPr>
          <a:xfrm>
            <a:off x="457200" y="2097755"/>
            <a:ext cx="3717925" cy="2823496"/>
          </a:xfrm>
          <a:prstGeom prst="rect">
            <a:avLst/>
          </a:prstGeo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5" y="2097754"/>
            <a:ext cx="3746500" cy="2823497"/>
          </a:xfrm>
          <a:prstGeom prst="rect">
            <a:avLst/>
          </a:prstGeom>
        </p:spPr>
        <p:txBody>
          <a:bodyPr/>
          <a:lstStyle>
            <a:lvl1pPr>
              <a:defRPr sz="2200">
                <a:solidFill>
                  <a:srgbClr val="595959"/>
                </a:solidFill>
              </a:defRPr>
            </a:lvl1pPr>
            <a:lvl2pPr>
              <a:defRPr sz="2000">
                <a:solidFill>
                  <a:srgbClr val="595959"/>
                </a:solidFill>
              </a:defRPr>
            </a:lvl2pPr>
            <a:lvl3pPr>
              <a:defRPr sz="1800">
                <a:solidFill>
                  <a:srgbClr val="595959"/>
                </a:solidFill>
              </a:defRPr>
            </a:lvl3pPr>
            <a:lvl4pPr>
              <a:defRPr sz="1600">
                <a:solidFill>
                  <a:srgbClr val="595959"/>
                </a:solidFill>
              </a:defRPr>
            </a:lvl4pPr>
            <a:lvl5pPr>
              <a:defRPr sz="1400">
                <a:solidFill>
                  <a:srgbClr val="5959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6" y="316782"/>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79845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04757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217580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80650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752950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60343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83293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24333"/>
            <a:ext cx="6813884" cy="1639468"/>
          </a:xfrm>
          <a:prstGeom prst="rect">
            <a:avLst/>
          </a:prstGeom>
        </p:spPr>
        <p:txBody>
          <a:bodyPr>
            <a:noAutofit/>
          </a:bodyPr>
          <a:lstStyle>
            <a:lvl1pPr algn="l">
              <a:defRPr sz="375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269758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1062377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7"/>
            <a:ext cx="7772400" cy="1996573"/>
          </a:xfrm>
          <a:prstGeom prst="rect">
            <a:avLst/>
          </a:prstGeom>
        </p:spPr>
        <p:txBody>
          <a:bodyPr anchor="t">
            <a:noAutofit/>
          </a:bodyPr>
          <a:lstStyle>
            <a:lvl1pPr algn="l">
              <a:defRPr sz="315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3"/>
            <a:ext cx="7772400" cy="895685"/>
          </a:xfrm>
          <a:prstGeom prst="rect">
            <a:avLst/>
          </a:prstGeom>
        </p:spPr>
        <p:txBody>
          <a:bodyPr anchor="b">
            <a:normAutofit/>
          </a:bodyPr>
          <a:lstStyle>
            <a:lvl1pPr marL="0" indent="0">
              <a:buNone/>
              <a:defRPr sz="1650">
                <a:solidFill>
                  <a:schemeClr val="accent3"/>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2" y="332659"/>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280699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972051"/>
            <a:ext cx="7464425" cy="1143000"/>
          </a:xfrm>
          <a:prstGeom prst="rect">
            <a:avLst/>
          </a:prstGeom>
        </p:spPr>
        <p:txBody>
          <a:bodyPr>
            <a:normAutofit/>
          </a:bodyPr>
          <a:lstStyle>
            <a:lvl1pPr>
              <a:defRPr sz="3150"/>
            </a:lvl1pPr>
          </a:lstStyle>
          <a:p>
            <a:r>
              <a:rPr lang="en-US" dirty="0" smtClean="0"/>
              <a:t>Click to edit Master</a:t>
            </a:r>
            <a:endParaRPr lang="en-US" dirty="0"/>
          </a:p>
        </p:txBody>
      </p:sp>
      <p:sp>
        <p:nvSpPr>
          <p:cNvPr id="3" name="Content Placeholder 2"/>
          <p:cNvSpPr>
            <a:spLocks noGrp="1"/>
          </p:cNvSpPr>
          <p:nvPr>
            <p:ph sz="half" idx="1"/>
          </p:nvPr>
        </p:nvSpPr>
        <p:spPr>
          <a:xfrm>
            <a:off x="457201" y="2097755"/>
            <a:ext cx="3717925" cy="2823496"/>
          </a:xfrm>
          <a:prstGeom prst="rect">
            <a:avLst/>
          </a:prstGeo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6" y="2097756"/>
            <a:ext cx="3746500" cy="2823497"/>
          </a:xfrm>
          <a:prstGeom prst="rect">
            <a:avLst/>
          </a:prstGeom>
        </p:spPr>
        <p:txBody>
          <a:bodyPr/>
          <a:lstStyle>
            <a:lvl1pPr>
              <a:defRPr sz="1650">
                <a:solidFill>
                  <a:srgbClr val="595959"/>
                </a:solidFill>
              </a:defRPr>
            </a:lvl1pPr>
            <a:lvl2pPr>
              <a:defRPr sz="1500">
                <a:solidFill>
                  <a:srgbClr val="595959"/>
                </a:solidFill>
              </a:defRPr>
            </a:lvl2pPr>
            <a:lvl3pPr>
              <a:defRPr sz="1350">
                <a:solidFill>
                  <a:srgbClr val="595959"/>
                </a:solidFill>
              </a:defRPr>
            </a:lvl3pPr>
            <a:lvl4pPr>
              <a:defRPr sz="1200">
                <a:solidFill>
                  <a:srgbClr val="595959"/>
                </a:solidFill>
              </a:defRPr>
            </a:lvl4pPr>
            <a:lvl5pPr>
              <a:defRPr sz="1050">
                <a:solidFill>
                  <a:srgbClr val="595959"/>
                </a:solidFill>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7" y="316784"/>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4137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6293289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15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14435116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4535091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6819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69613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859152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1962076"/>
          </a:xfrm>
          <a:prstGeom prst="rect">
            <a:avLst/>
          </a:prstGeom>
          <a:noFill/>
        </p:spPr>
        <p:txBody>
          <a:bodyPr wrap="square" rtlCol="0">
            <a:spAutoFit/>
          </a:bodyPr>
          <a:lstStyle/>
          <a:p>
            <a:pPr algn="ctr" defTabSz="342900">
              <a:defRPr/>
            </a:pPr>
            <a:r>
              <a:rPr lang="en-US" sz="4050" dirty="0" smtClean="0">
                <a:solidFill>
                  <a:srgbClr val="FFFFFF"/>
                </a:solidFill>
                <a:latin typeface="Open Sans"/>
                <a:cs typeface="Open Sans"/>
              </a:rPr>
              <a:t>“Quote here. Quote here. Quote here. Quote here. Quote here. Quote here.” </a:t>
            </a:r>
            <a:endParaRPr lang="en-US" sz="1350" dirty="0">
              <a:solidFill>
                <a:srgbClr val="FFFFFF"/>
              </a:solidFill>
            </a:endParaRPr>
          </a:p>
        </p:txBody>
      </p:sp>
      <p:sp>
        <p:nvSpPr>
          <p:cNvPr id="10" name="TextBox 9"/>
          <p:cNvSpPr txBox="1"/>
          <p:nvPr userDrawn="1"/>
        </p:nvSpPr>
        <p:spPr>
          <a:xfrm>
            <a:off x="3810001" y="4801542"/>
            <a:ext cx="4651375" cy="369332"/>
          </a:xfrm>
          <a:prstGeom prst="rect">
            <a:avLst/>
          </a:prstGeom>
          <a:noFill/>
        </p:spPr>
        <p:txBody>
          <a:bodyPr wrap="square" rtlCol="0">
            <a:spAutoFit/>
          </a:bodyPr>
          <a:lstStyle/>
          <a:p>
            <a:pPr defTabSz="342900"/>
            <a:r>
              <a:rPr lang="en-US" sz="1800" b="1" dirty="0" smtClean="0">
                <a:solidFill>
                  <a:srgbClr val="FFFFFF"/>
                </a:solidFill>
                <a:latin typeface="Open Sans"/>
                <a:cs typeface="Open Sans"/>
              </a:rPr>
              <a:t>- AUTHOR NAME HERE</a:t>
            </a:r>
            <a:endParaRPr lang="en-US" sz="1800" b="1" dirty="0">
              <a:solidFill>
                <a:srgbClr val="FFFFFF"/>
              </a:solidFill>
              <a:latin typeface="Open Sans"/>
              <a:cs typeface="Open Sans"/>
            </a:endParaRPr>
          </a:p>
        </p:txBody>
      </p:sp>
    </p:spTree>
    <p:extLst>
      <p:ext uri="{BB962C8B-B14F-4D97-AF65-F5344CB8AC3E}">
        <p14:creationId xmlns:p14="http://schemas.microsoft.com/office/powerpoint/2010/main" val="289700345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7" y="5422267"/>
            <a:ext cx="5083400" cy="1435735"/>
          </a:xfrm>
          <a:prstGeom prst="rect">
            <a:avLst/>
          </a:prstGeom>
        </p:spPr>
      </p:pic>
    </p:spTree>
    <p:extLst>
      <p:ext uri="{BB962C8B-B14F-4D97-AF65-F5344CB8AC3E}">
        <p14:creationId xmlns:p14="http://schemas.microsoft.com/office/powerpoint/2010/main" val="311423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8024096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110978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44857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7366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93662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9327534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CA"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28643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6175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46775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7501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543055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59951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41196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20553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263479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96707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56226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159989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1/31/2023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237226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1/31/2023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536935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1/31/2023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611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9637AF-00E8-4E8E-80FD-A4D872D66332}" type="datetime1">
              <a:rPr lang="en-US" smtClean="0"/>
              <a:pPr/>
              <a:t>1/31/2023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872571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9637AF-00E8-4E8E-80FD-A4D872D66332}" type="datetime1">
              <a:rPr lang="en-US" smtClean="0"/>
              <a:pPr/>
              <a:t>1/31/2023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971781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9637AF-00E8-4E8E-80FD-A4D872D66332}" type="datetime1">
              <a:rPr lang="en-US" smtClean="0"/>
              <a:pPr/>
              <a:t>1/31/2023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64908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1/31/2023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839538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242550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1/31/2023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818333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1/31/2023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3275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1/31/2023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412393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308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3050"/>
            <a:ext cx="6019800" cy="5308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1/31/2023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67566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1233277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0335270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39745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4380413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790166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17950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36253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1643276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7634018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635779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326329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4014982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984968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831994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414809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436878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18898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theme" Target="../theme/theme10.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slideLayout" Target="../slideLayouts/slideLayout154.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slideLayout" Target="../slideLayouts/slideLayout153.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26" Type="http://schemas.openxmlformats.org/officeDocument/2006/relationships/slideLayout" Target="../slideLayouts/slideLayout180.xml"/><Relationship Id="rId3" Type="http://schemas.openxmlformats.org/officeDocument/2006/relationships/slideLayout" Target="../slideLayouts/slideLayout157.xml"/><Relationship Id="rId21" Type="http://schemas.openxmlformats.org/officeDocument/2006/relationships/slideLayout" Target="../slideLayouts/slideLayout175.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theme" Target="../theme/theme11.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29" Type="http://schemas.openxmlformats.org/officeDocument/2006/relationships/slideLayout" Target="../slideLayouts/slideLayout183.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24" Type="http://schemas.openxmlformats.org/officeDocument/2006/relationships/slideLayout" Target="../slideLayouts/slideLayout178.xml"/><Relationship Id="rId32" Type="http://schemas.openxmlformats.org/officeDocument/2006/relationships/slideLayout" Target="../slideLayouts/slideLayout186.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31" Type="http://schemas.openxmlformats.org/officeDocument/2006/relationships/slideLayout" Target="../slideLayouts/slideLayout185.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5" Type="http://schemas.openxmlformats.org/officeDocument/2006/relationships/slideLayout" Target="../slideLayouts/slideLayout191.xml"/><Relationship Id="rId4" Type="http://schemas.openxmlformats.org/officeDocument/2006/relationships/slideLayout" Target="../slideLayouts/slideLayout190.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5" Type="http://schemas.openxmlformats.org/officeDocument/2006/relationships/slideLayout" Target="../slideLayouts/slideLayout198.xml"/><Relationship Id="rId4" Type="http://schemas.openxmlformats.org/officeDocument/2006/relationships/slideLayout" Target="../slideLayouts/slideLayout19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5" Type="http://schemas.openxmlformats.org/officeDocument/2006/relationships/image" Target="../media/image10.png"/><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slideLayout" Target="../slideLayouts/slideLayout239.xml"/><Relationship Id="rId3" Type="http://schemas.openxmlformats.org/officeDocument/2006/relationships/slideLayout" Target="../slideLayouts/slideLayout216.xml"/><Relationship Id="rId21" Type="http://schemas.openxmlformats.org/officeDocument/2006/relationships/slideLayout" Target="../slideLayouts/slideLayout234.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33" Type="http://schemas.openxmlformats.org/officeDocument/2006/relationships/theme" Target="../theme/theme15.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29" Type="http://schemas.openxmlformats.org/officeDocument/2006/relationships/slideLayout" Target="../slideLayouts/slideLayout242.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32" Type="http://schemas.openxmlformats.org/officeDocument/2006/relationships/slideLayout" Target="../slideLayouts/slideLayout245.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28" Type="http://schemas.openxmlformats.org/officeDocument/2006/relationships/slideLayout" Target="../slideLayouts/slideLayout241.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31" Type="http://schemas.openxmlformats.org/officeDocument/2006/relationships/slideLayout" Target="../slideLayouts/slideLayout244.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 Id="rId27" Type="http://schemas.openxmlformats.org/officeDocument/2006/relationships/slideLayout" Target="../slideLayouts/slideLayout240.xml"/><Relationship Id="rId30" Type="http://schemas.openxmlformats.org/officeDocument/2006/relationships/slideLayout" Target="../slideLayouts/slideLayout2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7.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1.emf"/><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5.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5.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6.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image" Target="../media/image10.png"/><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image" Target="../media/image10.png"/><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10.png"/><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8" y="5307263"/>
            <a:ext cx="184666" cy="369332"/>
          </a:xfrm>
          <a:prstGeom prst="rect">
            <a:avLst/>
          </a:prstGeom>
          <a:noFill/>
        </p:spPr>
        <p:txBody>
          <a:bodyPr wrap="none" rtlCol="0">
            <a:spAutoFit/>
          </a:bodyPr>
          <a:lstStyle/>
          <a:p>
            <a:pPr defTabSz="457200"/>
            <a:endParaRPr lang="en-US"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8" y="0"/>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8" y="6000750"/>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33027742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timing>
    <p:tnLst>
      <p:par>
        <p:cTn id="1" dur="indefinite" restart="never" nodeType="tmRoot"/>
      </p:par>
    </p:tnLst>
  </p:timing>
  <p:hf sldNum="0" hdr="0" dt="0"/>
  <p:txStyles>
    <p:titleStyle>
      <a:lvl1pPr algn="l" defTabSz="457200" rtl="0" eaLnBrk="1" latinLnBrk="0" hangingPunct="1">
        <a:spcBef>
          <a:spcPct val="0"/>
        </a:spcBef>
        <a:buNone/>
        <a:defRPr sz="5000" kern="1200">
          <a:solidFill>
            <a:schemeClr val="accent3"/>
          </a:solidFill>
          <a:latin typeface="Open Sans"/>
          <a:ea typeface="+mj-ea"/>
          <a:cs typeface="Open Sans"/>
        </a:defRPr>
      </a:lvl1pPr>
    </p:titleStyle>
    <p:bodyStyle>
      <a:lvl1pPr marL="342900" indent="-342900" algn="l" defTabSz="457200" rtl="0" eaLnBrk="1" latinLnBrk="0" hangingPunct="1">
        <a:spcBef>
          <a:spcPct val="20000"/>
        </a:spcBef>
        <a:buFont typeface="Arial"/>
        <a:buChar char="•"/>
        <a:defRPr sz="2200" kern="1200">
          <a:solidFill>
            <a:schemeClr val="accent3"/>
          </a:solidFill>
          <a:latin typeface="Open Sans"/>
          <a:ea typeface="+mn-ea"/>
          <a:cs typeface="Open Sans"/>
        </a:defRPr>
      </a:lvl1pPr>
      <a:lvl2pPr marL="742950" indent="-285750" algn="l" defTabSz="457200" rtl="0" eaLnBrk="1" latinLnBrk="0" hangingPunct="1">
        <a:spcBef>
          <a:spcPct val="20000"/>
        </a:spcBef>
        <a:buFont typeface="Arial"/>
        <a:buChar char="–"/>
        <a:defRPr sz="2000" kern="1200">
          <a:solidFill>
            <a:schemeClr val="accent3"/>
          </a:solidFill>
          <a:latin typeface="Open Sans"/>
          <a:ea typeface="+mn-ea"/>
          <a:cs typeface="Open Sans"/>
        </a:defRPr>
      </a:lvl2pPr>
      <a:lvl3pPr marL="1143000" indent="-228600" algn="l" defTabSz="457200" rtl="0" eaLnBrk="1" latinLnBrk="0" hangingPunct="1">
        <a:spcBef>
          <a:spcPct val="20000"/>
        </a:spcBef>
        <a:buFont typeface="Arial"/>
        <a:buChar char="•"/>
        <a:defRPr sz="1800" kern="1200">
          <a:solidFill>
            <a:schemeClr val="accent3"/>
          </a:solidFill>
          <a:latin typeface="Open Sans"/>
          <a:ea typeface="+mn-ea"/>
          <a:cs typeface="Open Sans"/>
        </a:defRPr>
      </a:lvl3pPr>
      <a:lvl4pPr marL="1600200" indent="-228600" algn="l" defTabSz="457200" rtl="0" eaLnBrk="1" latinLnBrk="0" hangingPunct="1">
        <a:spcBef>
          <a:spcPct val="20000"/>
        </a:spcBef>
        <a:buFont typeface="Arial"/>
        <a:buChar char="–"/>
        <a:defRPr sz="1600" kern="1200">
          <a:solidFill>
            <a:schemeClr val="accent3"/>
          </a:solidFill>
          <a:latin typeface="Open Sans"/>
          <a:ea typeface="+mn-ea"/>
          <a:cs typeface="Open Sans"/>
        </a:defRPr>
      </a:lvl4pPr>
      <a:lvl5pPr marL="2057400" indent="-228600" algn="l" defTabSz="457200" rtl="0" eaLnBrk="1" latinLnBrk="0" hangingPunct="1">
        <a:spcBef>
          <a:spcPct val="20000"/>
        </a:spcBef>
        <a:buFont typeface="Arial"/>
        <a:buChar char="»"/>
        <a:defRPr sz="1400" kern="1200">
          <a:solidFill>
            <a:schemeClr val="accent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756009419"/>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 id="2147483900" r:id="rId26"/>
    <p:sldLayoutId id="2147483901" r:id="rId27"/>
    <p:sldLayoutId id="2147483902" r:id="rId28"/>
    <p:sldLayoutId id="2147483903" r:id="rId29"/>
    <p:sldLayoutId id="2147483904" r:id="rId30"/>
    <p:sldLayoutId id="2147483905" r:id="rId31"/>
    <p:sldLayoutId id="2147483906"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3890960726"/>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 id="2147483925" r:id="rId18"/>
    <p:sldLayoutId id="2147483926" r:id="rId19"/>
    <p:sldLayoutId id="2147483927" r:id="rId20"/>
    <p:sldLayoutId id="2147483928" r:id="rId21"/>
    <p:sldLayoutId id="2147483929" r:id="rId22"/>
    <p:sldLayoutId id="2147483930" r:id="rId23"/>
    <p:sldLayoutId id="2147483931" r:id="rId24"/>
    <p:sldLayoutId id="2147483932" r:id="rId25"/>
    <p:sldLayoutId id="2147483933" r:id="rId26"/>
    <p:sldLayoutId id="2147483934" r:id="rId27"/>
    <p:sldLayoutId id="2147483935" r:id="rId28"/>
    <p:sldLayoutId id="2147483936" r:id="rId29"/>
    <p:sldLayoutId id="2147483937" r:id="rId30"/>
    <p:sldLayoutId id="2147483938" r:id="rId31"/>
    <p:sldLayoutId id="2147483939"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1"/>
            <a:ext cx="9144000" cy="184045"/>
          </a:xfrm>
          <a:prstGeom prst="rect">
            <a:avLst/>
          </a:prstGeom>
          <a:solidFill>
            <a:srgbClr val="544E4C"/>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2" name="Google Shape;52;p13"/>
          <p:cNvSpPr/>
          <p:nvPr/>
        </p:nvSpPr>
        <p:spPr>
          <a:xfrm>
            <a:off x="1" y="1"/>
            <a:ext cx="1932560" cy="184045"/>
          </a:xfrm>
          <a:prstGeom prst="rect">
            <a:avLst/>
          </a:prstGeom>
          <a:solidFill>
            <a:srgbClr val="ED7C00"/>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3" name="Google Shape;53;p13"/>
          <p:cNvSpPr/>
          <p:nvPr/>
        </p:nvSpPr>
        <p:spPr>
          <a:xfrm>
            <a:off x="3658618" y="-1"/>
            <a:ext cx="5485383" cy="184047"/>
          </a:xfrm>
          <a:prstGeom prst="rect">
            <a:avLst/>
          </a:prstGeom>
          <a:solidFill>
            <a:srgbClr val="ABD5FF"/>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4" name="Google Shape;54;p13"/>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159900"/>
      </p:ext>
    </p:extLst>
  </p:cSld>
  <p:clrMap bg1="lt1" tx1="dk1" bg2="dk2" tx2="lt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1"/>
            <a:ext cx="9144000" cy="184045"/>
          </a:xfrm>
          <a:prstGeom prst="rect">
            <a:avLst/>
          </a:prstGeom>
          <a:solidFill>
            <a:srgbClr val="544E4C"/>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2" name="Google Shape;52;p13"/>
          <p:cNvSpPr/>
          <p:nvPr/>
        </p:nvSpPr>
        <p:spPr>
          <a:xfrm>
            <a:off x="1" y="1"/>
            <a:ext cx="1932560" cy="184045"/>
          </a:xfrm>
          <a:prstGeom prst="rect">
            <a:avLst/>
          </a:prstGeom>
          <a:solidFill>
            <a:srgbClr val="ED7C00"/>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3" name="Google Shape;53;p13"/>
          <p:cNvSpPr/>
          <p:nvPr/>
        </p:nvSpPr>
        <p:spPr>
          <a:xfrm>
            <a:off x="3658618" y="-1"/>
            <a:ext cx="5485383" cy="184047"/>
          </a:xfrm>
          <a:prstGeom prst="rect">
            <a:avLst/>
          </a:prstGeom>
          <a:solidFill>
            <a:srgbClr val="ABD5FF"/>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4" name="Google Shape;54;p13"/>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17339831"/>
      </p:ext>
    </p:extLst>
  </p:cSld>
  <p:clrMap bg1="lt1" tx1="dk1" bg2="dk2" tx2="lt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2535176069"/>
      </p:ext>
    </p:extLst>
  </p:cSld>
  <p:clrMap bg1="lt1" tx1="dk1" bg2="dk2" tx2="lt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202432479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 id="2147483987" r:id="rId17"/>
    <p:sldLayoutId id="2147483988" r:id="rId18"/>
    <p:sldLayoutId id="2147483989" r:id="rId19"/>
    <p:sldLayoutId id="2147483990" r:id="rId20"/>
    <p:sldLayoutId id="2147483991" r:id="rId21"/>
    <p:sldLayoutId id="2147483992" r:id="rId22"/>
    <p:sldLayoutId id="2147483993" r:id="rId23"/>
    <p:sldLayoutId id="2147483994" r:id="rId24"/>
    <p:sldLayoutId id="2147483995" r:id="rId25"/>
    <p:sldLayoutId id="2147483996" r:id="rId26"/>
    <p:sldLayoutId id="2147483997" r:id="rId27"/>
    <p:sldLayoutId id="2147483998" r:id="rId28"/>
    <p:sldLayoutId id="2147483999" r:id="rId29"/>
    <p:sldLayoutId id="2147484000" r:id="rId30"/>
    <p:sldLayoutId id="2147484001" r:id="rId31"/>
    <p:sldLayoutId id="2147484002"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2671724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11553881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9" y="5307263"/>
            <a:ext cx="184731" cy="300082"/>
          </a:xfrm>
          <a:prstGeom prst="rect">
            <a:avLst/>
          </a:prstGeom>
          <a:noFill/>
        </p:spPr>
        <p:txBody>
          <a:bodyPr wrap="none" rtlCol="0">
            <a:spAutoFit/>
          </a:bodyPr>
          <a:lstStyle/>
          <a:p>
            <a:pPr defTabSz="342900"/>
            <a:endParaRPr lang="en-US" sz="1350"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9" y="2"/>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9" y="6000752"/>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273658433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p:timing>
    <p:tnLst>
      <p:par>
        <p:cTn id="1" dur="indefinite" restart="never" nodeType="tmRoot"/>
      </p:par>
    </p:tnLst>
  </p:timing>
  <p:hf sldNum="0" hdr="0" dt="0"/>
  <p:txStyles>
    <p:titleStyle>
      <a:lvl1pPr algn="l" defTabSz="342900" rtl="0" eaLnBrk="1" latinLnBrk="0" hangingPunct="1">
        <a:spcBef>
          <a:spcPct val="0"/>
        </a:spcBef>
        <a:buNone/>
        <a:defRPr sz="3750" kern="1200">
          <a:solidFill>
            <a:schemeClr val="accent3"/>
          </a:solidFill>
          <a:latin typeface="Open Sans"/>
          <a:ea typeface="+mj-ea"/>
          <a:cs typeface="Open Sans"/>
        </a:defRPr>
      </a:lvl1pPr>
    </p:titleStyle>
    <p:bodyStyle>
      <a:lvl1pPr marL="257175" indent="-257175" algn="l" defTabSz="342900" rtl="0" eaLnBrk="1" latinLnBrk="0" hangingPunct="1">
        <a:spcBef>
          <a:spcPct val="20000"/>
        </a:spcBef>
        <a:buFont typeface="Arial"/>
        <a:buChar char="•"/>
        <a:defRPr sz="1650" kern="1200">
          <a:solidFill>
            <a:schemeClr val="accent3"/>
          </a:solidFill>
          <a:latin typeface="Open Sans"/>
          <a:ea typeface="+mn-ea"/>
          <a:cs typeface="Open Sans"/>
        </a:defRPr>
      </a:lvl1pPr>
      <a:lvl2pPr marL="557213" indent="-214313" algn="l" defTabSz="342900" rtl="0" eaLnBrk="1" latinLnBrk="0" hangingPunct="1">
        <a:spcBef>
          <a:spcPct val="20000"/>
        </a:spcBef>
        <a:buFont typeface="Arial"/>
        <a:buChar char="–"/>
        <a:defRPr sz="1500" kern="1200">
          <a:solidFill>
            <a:schemeClr val="accent3"/>
          </a:solidFill>
          <a:latin typeface="Open Sans"/>
          <a:ea typeface="+mn-ea"/>
          <a:cs typeface="Open Sans"/>
        </a:defRPr>
      </a:lvl2pPr>
      <a:lvl3pPr marL="857250" indent="-171450" algn="l" defTabSz="342900" rtl="0" eaLnBrk="1" latinLnBrk="0" hangingPunct="1">
        <a:spcBef>
          <a:spcPct val="20000"/>
        </a:spcBef>
        <a:buFont typeface="Arial"/>
        <a:buChar char="•"/>
        <a:defRPr sz="1350" kern="1200">
          <a:solidFill>
            <a:schemeClr val="accent3"/>
          </a:solidFill>
          <a:latin typeface="Open Sans"/>
          <a:ea typeface="+mn-ea"/>
          <a:cs typeface="Open Sans"/>
        </a:defRPr>
      </a:lvl3pPr>
      <a:lvl4pPr marL="1200150" indent="-171450" algn="l" defTabSz="342900" rtl="0" eaLnBrk="1" latinLnBrk="0" hangingPunct="1">
        <a:spcBef>
          <a:spcPct val="20000"/>
        </a:spcBef>
        <a:buFont typeface="Arial"/>
        <a:buChar char="–"/>
        <a:defRPr sz="1200" kern="1200">
          <a:solidFill>
            <a:schemeClr val="accent3"/>
          </a:solidFill>
          <a:latin typeface="Open Sans"/>
          <a:ea typeface="+mn-ea"/>
          <a:cs typeface="Open Sans"/>
        </a:defRPr>
      </a:lvl4pPr>
      <a:lvl5pPr marL="1543050" indent="-171450" algn="l" defTabSz="342900" rtl="0" eaLnBrk="1" latinLnBrk="0" hangingPunct="1">
        <a:spcBef>
          <a:spcPct val="20000"/>
        </a:spcBef>
        <a:buFont typeface="Arial"/>
        <a:buChar char="»"/>
        <a:defRPr sz="1050" kern="1200">
          <a:solidFill>
            <a:schemeClr val="accent3"/>
          </a:solidFill>
          <a:latin typeface="Open Sans"/>
          <a:ea typeface="+mn-ea"/>
          <a:cs typeface="Open San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38553734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Lst>
  <p:timing>
    <p:tnLst>
      <p:par>
        <p:cTn id="1" dur="indefinite" restart="never" nodeType="tmRoot"/>
      </p:par>
    </p:tnLst>
  </p:timing>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AD9637AF-00E8-4E8E-80FD-A4D872D66332}" type="datetime1">
              <a:rPr lang="en-US"/>
              <a:pPr/>
              <a:t>1/31/2023</a:t>
            </a:fld>
            <a:endParaRPr/>
          </a:p>
        </p:txBody>
      </p:sp>
      <p:sp>
        <p:nvSpPr>
          <p:cNvPr id="3" name="Footer Placeholder 2"/>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noAutofit/>
          </a:bodyPr>
          <a:lstStyle>
            <a:lvl1pPr lvl="0" rtl="0" hangingPunct="0">
              <a:buNone/>
              <a:tabLst/>
              <a:defRPr lang="en-US" sz="2400" kern="1200">
                <a:latin typeface="Liberation Serif" pitchFamily="18"/>
                <a:ea typeface="DejaVu Sans" pitchFamily="2"/>
                <a:cs typeface="DejaVu Sans" pitchFamily="2"/>
              </a:defRPr>
            </a:lvl1pPr>
          </a:lstStyle>
          <a:p>
            <a:endParaRPr>
              <a:solidFill>
                <a:prstClr val="black"/>
              </a:solidFill>
            </a:endParaRPr>
          </a:p>
        </p:txBody>
      </p:sp>
      <p:sp>
        <p:nvSpPr>
          <p:cNvPr id="4" name="Slide Number Placeholder 3"/>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731B422D-1A51-4381-8674-25EA4EE7E223}" type="slidenum">
              <a:rPr/>
              <a:pPr/>
              <a:t>‹#›</a:t>
            </a:fld>
            <a:endParaRPr/>
          </a:p>
        </p:txBody>
      </p:sp>
      <p:sp>
        <p:nvSpPr>
          <p:cNvPr id="5" name="Title Placeholder 4"/>
          <p:cNvSpPr txBox="1">
            <a:spLocks noGrp="1"/>
          </p:cNvSpPr>
          <p:nvPr>
            <p:ph type="title"/>
          </p:nvPr>
        </p:nvSpPr>
        <p:spPr>
          <a:xfrm>
            <a:off x="457200" y="273600"/>
            <a:ext cx="8229240" cy="11448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457200" y="1604520"/>
            <a:ext cx="8229240" cy="3977279"/>
          </a:xfrm>
          <a:prstGeom prst="rect">
            <a:avLst/>
          </a:prstGeom>
          <a:noFill/>
          <a:ln>
            <a:noFill/>
          </a:ln>
        </p:spPr>
        <p:txBody>
          <a:bodyPr vert="horz" lIns="0" tIns="0" rIns="0" bIns="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783506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rtl="0" hangingPunct="1">
        <a:lnSpc>
          <a:spcPct val="100000"/>
        </a:lnSpc>
        <a:tabLst/>
        <a:defRPr lang="en-US" sz="18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1417"/>
        </a:spcAft>
        <a:tabLst/>
        <a:defRPr lang="en-US" sz="3200" b="0" i="0" u="none" strike="noStrike" kern="1200" cap="none" spc="0">
          <a:ln>
            <a:noFill/>
          </a:ln>
          <a:solidFill>
            <a:srgbClr val="000000"/>
          </a:solidFill>
          <a:latin typeface="Calibri"/>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4283315761"/>
      </p:ext>
    </p:extLst>
  </p:cSld>
  <p:clrMap bg1="lt1" tx1="dk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327543238"/>
      </p:ext>
    </p:extLst>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2362020845"/>
      </p:ext>
    </p:extLst>
  </p:cSld>
  <p:clrMap bg1="lt1" tx1="dk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60.tmp"/><Relationship Id="rId1" Type="http://schemas.openxmlformats.org/officeDocument/2006/relationships/slideLayout" Target="../slideLayouts/slideLayout193.xml"/></Relationships>
</file>

<file path=ppt/slides/_rels/slide11.xml.rels><?xml version="1.0" encoding="UTF-8" standalone="yes"?>
<Relationships xmlns="http://schemas.openxmlformats.org/package/2006/relationships"><Relationship Id="rId2" Type="http://schemas.openxmlformats.org/officeDocument/2006/relationships/image" Target="../media/image61.tmp"/><Relationship Id="rId1" Type="http://schemas.openxmlformats.org/officeDocument/2006/relationships/slideLayout" Target="../slideLayouts/slideLayout193.xml"/></Relationships>
</file>

<file path=ppt/slides/_rels/slide12.xml.rels><?xml version="1.0" encoding="UTF-8" standalone="yes"?>
<Relationships xmlns="http://schemas.openxmlformats.org/package/2006/relationships"><Relationship Id="rId3" Type="http://schemas.openxmlformats.org/officeDocument/2006/relationships/hyperlink" Target="https://moodle.learn.eosc-synergy.eu/course/view.php?id=132&amp;section=4#tabs-tree-start" TargetMode="External"/><Relationship Id="rId2" Type="http://schemas.openxmlformats.org/officeDocument/2006/relationships/image" Target="../media/image62.png"/><Relationship Id="rId1" Type="http://schemas.openxmlformats.org/officeDocument/2006/relationships/slideLayout" Target="../slideLayouts/slideLayout173.xml"/><Relationship Id="rId4" Type="http://schemas.openxmlformats.org/officeDocument/2006/relationships/hyperlink" Target="https://moodle.learn.eosc-synergy.eu/mod/resource/view.php?id=539"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moodle.learn.eosc-synergy.eu/mod/resource/view.php?id=539" TargetMode="External"/><Relationship Id="rId2" Type="http://schemas.openxmlformats.org/officeDocument/2006/relationships/image" Target="../media/image63.png"/><Relationship Id="rId1" Type="http://schemas.openxmlformats.org/officeDocument/2006/relationships/slideLayout" Target="../slideLayouts/slideLayout173.xml"/><Relationship Id="rId4" Type="http://schemas.openxmlformats.org/officeDocument/2006/relationships/hyperlink" Target="https://moodle.learn.eosc-synergy.eu/course/view.php?id=132&amp;section=4#tabs-tree-start"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73.xml"/></Relationships>
</file>

<file path=ppt/slides/_rels/slide15.xml.rels><?xml version="1.0" encoding="UTF-8" standalone="yes"?>
<Relationships xmlns="http://schemas.openxmlformats.org/package/2006/relationships"><Relationship Id="rId3" Type="http://schemas.openxmlformats.org/officeDocument/2006/relationships/hyperlink" Target="https://cft.vanderbilt.edu/guides-sub-pages/blooms-taxonomy/" TargetMode="External"/><Relationship Id="rId2" Type="http://schemas.openxmlformats.org/officeDocument/2006/relationships/hyperlink" Target="http://acorn.library.vanderbilt.edu/cgi-bin/isbn-search/0321084055" TargetMode="External"/><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3" Type="http://schemas.openxmlformats.org/officeDocument/2006/relationships/hyperlink" Target="https://abc-ld.org/" TargetMode="External"/><Relationship Id="rId2" Type="http://schemas.openxmlformats.org/officeDocument/2006/relationships/notesSlide" Target="../notesSlides/notesSlide9.xml"/><Relationship Id="rId1" Type="http://schemas.openxmlformats.org/officeDocument/2006/relationships/slideLayout" Target="../slideLayouts/slideLayout111.xml"/><Relationship Id="rId6" Type="http://schemas.openxmlformats.org/officeDocument/2006/relationships/image" Target="../media/image67.jpg"/><Relationship Id="rId5" Type="http://schemas.openxmlformats.org/officeDocument/2006/relationships/image" Target="../media/image66.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11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84.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image" Target="../media/image75.tmp"/><Relationship Id="rId1" Type="http://schemas.openxmlformats.org/officeDocument/2006/relationships/slideLayout" Target="../slideLayouts/slideLayout200.xml"/></Relationships>
</file>

<file path=ppt/slides/_rels/slide22.xml.rels><?xml version="1.0" encoding="UTF-8" standalone="yes"?>
<Relationships xmlns="http://schemas.openxmlformats.org/package/2006/relationships"><Relationship Id="rId2" Type="http://schemas.openxmlformats.org/officeDocument/2006/relationships/image" Target="../media/image76.tmp"/><Relationship Id="rId1" Type="http://schemas.openxmlformats.org/officeDocument/2006/relationships/slideLayout" Target="../slideLayouts/slideLayout20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3" Type="http://schemas.openxmlformats.org/officeDocument/2006/relationships/hyperlink" Target="https://www.eifl.net/resources/eifl-plips-small-bites-managing-workshop-expectations-training-video-public-librarians" TargetMode="External"/><Relationship Id="rId2" Type="http://schemas.openxmlformats.org/officeDocument/2006/relationships/image" Target="../media/image77.png"/><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2.xml"/></Relationships>
</file>

<file path=ppt/slides/_rels/slide26.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78.png"/><Relationship Id="rId1" Type="http://schemas.openxmlformats.org/officeDocument/2006/relationships/slideLayout" Target="../slideLayouts/slideLayout232.xml"/></Relationships>
</file>

<file path=ppt/slides/_rels/slide27.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79.png"/><Relationship Id="rId1" Type="http://schemas.openxmlformats.org/officeDocument/2006/relationships/slideLayout" Target="../slideLayouts/slideLayout232.xml"/></Relationships>
</file>

<file path=ppt/slides/_rels/slide28.xml.rels><?xml version="1.0" encoding="UTF-8" standalone="yes"?>
<Relationships xmlns="http://schemas.openxmlformats.org/package/2006/relationships"><Relationship Id="rId3" Type="http://schemas.openxmlformats.org/officeDocument/2006/relationships/hyperlink" Target="https://carpentries.org/" TargetMode="External"/><Relationship Id="rId2" Type="http://schemas.openxmlformats.org/officeDocument/2006/relationships/image" Target="../media/image80.png"/><Relationship Id="rId1" Type="http://schemas.openxmlformats.org/officeDocument/2006/relationships/slideLayout" Target="../slideLayouts/slideLayout232.xml"/><Relationship Id="rId4" Type="http://schemas.openxmlformats.org/officeDocument/2006/relationships/hyperlink" Target="https://eventfund.codeforscience.org/measuring-impact-to-craft-your-stor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ventfund.codeforscience.org/measuring-impact-to-craft-your-story/" TargetMode="External"/><Relationship Id="rId2" Type="http://schemas.openxmlformats.org/officeDocument/2006/relationships/hyperlink" Target="https://carpentries.org/" TargetMode="External"/><Relationship Id="rId1" Type="http://schemas.openxmlformats.org/officeDocument/2006/relationships/slideLayout" Target="../slideLayouts/slideLayout232.xml"/><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8.xml"/></Relationships>
</file>

<file path=ppt/slides/_rels/slide30.xml.rels><?xml version="1.0" encoding="UTF-8" standalone="yes"?>
<Relationships xmlns="http://schemas.openxmlformats.org/package/2006/relationships"><Relationship Id="rId3" Type="http://schemas.openxmlformats.org/officeDocument/2006/relationships/hyperlink" Target="https://www.eifl.net/resources/eifl-plips-small-bites-how-evaluate-your-librarys-training-programme-training-video-public" TargetMode="External"/><Relationship Id="rId2" Type="http://schemas.openxmlformats.org/officeDocument/2006/relationships/image" Target="../media/image82.png"/><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3.xml"/><Relationship Id="rId1" Type="http://schemas.openxmlformats.org/officeDocument/2006/relationships/slideLayout" Target="../slideLayouts/slideLayout20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84.tmp"/><Relationship Id="rId1" Type="http://schemas.openxmlformats.org/officeDocument/2006/relationships/slideLayout" Target="../slideLayouts/slideLayout232.xml"/></Relationships>
</file>

<file path=ppt/slides/_rels/slide35.xml.rels><?xml version="1.0" encoding="UTF-8" standalone="yes"?>
<Relationships xmlns="http://schemas.openxmlformats.org/package/2006/relationships"><Relationship Id="rId2" Type="http://schemas.openxmlformats.org/officeDocument/2006/relationships/image" Target="../media/image85.tmp"/><Relationship Id="rId1" Type="http://schemas.openxmlformats.org/officeDocument/2006/relationships/slideLayout" Target="../slideLayouts/slideLayout232.xml"/></Relationships>
</file>

<file path=ppt/slides/_rels/slide36.xml.rels><?xml version="1.0" encoding="UTF-8" standalone="yes"?>
<Relationships xmlns="http://schemas.openxmlformats.org/package/2006/relationships"><Relationship Id="rId3" Type="http://schemas.openxmlformats.org/officeDocument/2006/relationships/hyperlink" Target="https://open-science-training-handbook.github.io/Open-Science-Training-Handbook_EN/" TargetMode="External"/><Relationship Id="rId2" Type="http://schemas.openxmlformats.org/officeDocument/2006/relationships/image" Target="../media/image86.png"/><Relationship Id="rId1" Type="http://schemas.openxmlformats.org/officeDocument/2006/relationships/slideLayout" Target="../slideLayouts/slideLayout232.xml"/></Relationships>
</file>

<file path=ppt/slides/_rels/slide37.xml.rels><?xml version="1.0" encoding="UTF-8" standalone="yes"?>
<Relationships xmlns="http://schemas.openxmlformats.org/package/2006/relationships"><Relationship Id="rId3" Type="http://schemas.openxmlformats.org/officeDocument/2006/relationships/hyperlink" Target="https://www.openaire.eu/cop-training" TargetMode="External"/><Relationship Id="rId2" Type="http://schemas.openxmlformats.org/officeDocument/2006/relationships/image" Target="../media/image87.png"/><Relationship Id="rId1" Type="http://schemas.openxmlformats.org/officeDocument/2006/relationships/slideLayout" Target="../slideLayouts/slideLayout232.xml"/></Relationships>
</file>

<file path=ppt/slides/_rels/slide38.xml.rels><?xml version="1.0" encoding="UTF-8" standalone="yes"?>
<Relationships xmlns="http://schemas.openxmlformats.org/package/2006/relationships"><Relationship Id="rId3" Type="http://schemas.openxmlformats.org/officeDocument/2006/relationships/hyperlink" Target="https://marketplace.eosc-portal.eu/services/c/training-support" TargetMode="External"/><Relationship Id="rId2" Type="http://schemas.openxmlformats.org/officeDocument/2006/relationships/image" Target="../media/image88.pn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8.xml"/></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11.xml"/></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11.xml"/></Relationships>
</file>

<file path=ppt/slides/_rels/slide9.xml.rels><?xml version="1.0" encoding="UTF-8" standalone="yes"?>
<Relationships xmlns="http://schemas.openxmlformats.org/package/2006/relationships"><Relationship Id="rId3" Type="http://schemas.openxmlformats.org/officeDocument/2006/relationships/image" Target="../media/image59.tmp"/><Relationship Id="rId2" Type="http://schemas.openxmlformats.org/officeDocument/2006/relationships/notesSlide" Target="../notesSlides/notesSlide8.xml"/><Relationship Id="rId1" Type="http://schemas.openxmlformats.org/officeDocument/2006/relationships/slideLayout" Target="../slideLayouts/slideLayout1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825" y="1909933"/>
            <a:ext cx="8382000" cy="1086098"/>
          </a:xfrm>
        </p:spPr>
        <p:txBody>
          <a:bodyPr/>
          <a:lstStyle/>
          <a:p>
            <a:r>
              <a:rPr lang="en-US" sz="12000" b="1" dirty="0" smtClean="0">
                <a:solidFill>
                  <a:schemeClr val="tx1"/>
                </a:solidFill>
                <a:latin typeface="+mj-lt"/>
              </a:rPr>
              <a:t>Training tips</a:t>
            </a:r>
            <a:endParaRPr lang="en-US" sz="12000" b="1" dirty="0">
              <a:solidFill>
                <a:schemeClr val="tx1"/>
              </a:solidFill>
              <a:latin typeface="+mj-lt"/>
            </a:endParaRPr>
          </a:p>
        </p:txBody>
      </p:sp>
      <p:sp>
        <p:nvSpPr>
          <p:cNvPr id="4" name="Rectangle 3"/>
          <p:cNvSpPr/>
          <p:nvPr/>
        </p:nvSpPr>
        <p:spPr>
          <a:xfrm>
            <a:off x="6457955" y="5477630"/>
            <a:ext cx="2528577" cy="338554"/>
          </a:xfrm>
          <a:prstGeom prst="rect">
            <a:avLst/>
          </a:prstGeom>
        </p:spPr>
        <p:txBody>
          <a:bodyPr wrap="none">
            <a:spAutoFit/>
          </a:bodyPr>
          <a:lstStyle/>
          <a:p>
            <a:r>
              <a:rPr lang="en-US" sz="1600" dirty="0">
                <a:solidFill>
                  <a:srgbClr val="000000"/>
                </a:solidFill>
                <a:latin typeface="+mj-lt"/>
                <a:ea typeface="Open Sans" panose="020B0606030504020204" pitchFamily="34" charset="0"/>
                <a:cs typeface="Open Sans" panose="020B0606030504020204" pitchFamily="34" charset="0"/>
              </a:rPr>
              <a:t>Attribution 4.0 International</a:t>
            </a:r>
          </a:p>
        </p:txBody>
      </p:sp>
      <p:pic>
        <p:nvPicPr>
          <p:cNvPr id="1026" name="Picture 2" descr="http://i.creativecommons.org/l/by/3.0/88x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0475" y="5128668"/>
            <a:ext cx="990600" cy="3489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21555" y="3787438"/>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endParaRPr lang="en-US" sz="3600" dirty="0">
              <a:solidFill>
                <a:schemeClr val="tx1"/>
              </a:solidFill>
              <a:latin typeface="+mj-lt"/>
            </a:endParaRPr>
          </a:p>
        </p:txBody>
      </p:sp>
      <p:sp>
        <p:nvSpPr>
          <p:cNvPr id="6" name="Title 1"/>
          <p:cNvSpPr txBox="1">
            <a:spLocks/>
          </p:cNvSpPr>
          <p:nvPr/>
        </p:nvSpPr>
        <p:spPr>
          <a:xfrm>
            <a:off x="604532" y="3787438"/>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r>
              <a:rPr lang="en-US" sz="3200" dirty="0" smtClean="0">
                <a:solidFill>
                  <a:schemeClr val="tx1"/>
                </a:solidFill>
                <a:latin typeface="+mj-lt"/>
              </a:rPr>
              <a:t>Iryna Kuchma, Open Access </a:t>
            </a:r>
            <a:r>
              <a:rPr lang="en-US" sz="3200" dirty="0" err="1" smtClean="0">
                <a:solidFill>
                  <a:schemeClr val="tx1"/>
                </a:solidFill>
                <a:latin typeface="+mj-lt"/>
              </a:rPr>
              <a:t>Programme</a:t>
            </a:r>
            <a:r>
              <a:rPr lang="en-US" sz="3200" dirty="0" smtClean="0">
                <a:solidFill>
                  <a:schemeClr val="tx1"/>
                </a:solidFill>
                <a:latin typeface="+mj-lt"/>
              </a:rPr>
              <a:t> Manager</a:t>
            </a:r>
            <a:endParaRPr lang="en-US" sz="3200" dirty="0">
              <a:solidFill>
                <a:schemeClr val="tx1"/>
              </a:solidFill>
              <a:latin typeface="+mj-lt"/>
            </a:endParaRPr>
          </a:p>
        </p:txBody>
      </p:sp>
    </p:spTree>
    <p:extLst>
      <p:ext uri="{BB962C8B-B14F-4D97-AF65-F5344CB8AC3E}">
        <p14:creationId xmlns:p14="http://schemas.microsoft.com/office/powerpoint/2010/main" val="3305625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270052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790734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50073" y="80794"/>
            <a:ext cx="7647382" cy="5982286"/>
          </a:xfrm>
          <a:prstGeom prst="rect">
            <a:avLst/>
          </a:prstGeom>
        </p:spPr>
      </p:pic>
      <p:sp>
        <p:nvSpPr>
          <p:cNvPr id="4" name="Rectangle 3"/>
          <p:cNvSpPr/>
          <p:nvPr/>
        </p:nvSpPr>
        <p:spPr>
          <a:xfrm>
            <a:off x="1316154" y="6363162"/>
            <a:ext cx="7692528" cy="300082"/>
          </a:xfrm>
          <a:prstGeom prst="rect">
            <a:avLst/>
          </a:prstGeom>
        </p:spPr>
        <p:txBody>
          <a:bodyPr wrap="square">
            <a:spAutoFit/>
          </a:bodyPr>
          <a:lstStyle/>
          <a:p>
            <a:pPr defTabSz="342900"/>
            <a:r>
              <a:rPr lang="en-US" sz="1350" dirty="0">
                <a:solidFill>
                  <a:srgbClr val="222080"/>
                </a:solidFill>
                <a:hlinkClick r:id="rId3"/>
              </a:rPr>
              <a:t>https://moodle.learn.eosc-synergy.eu/course/view.php?id=132&amp;section=4#tabs-tree-start</a:t>
            </a:r>
            <a:r>
              <a:rPr lang="en-US" sz="1350" dirty="0">
                <a:solidFill>
                  <a:srgbClr val="222080"/>
                </a:solidFill>
              </a:rPr>
              <a:t> </a:t>
            </a:r>
          </a:p>
        </p:txBody>
      </p:sp>
      <p:sp>
        <p:nvSpPr>
          <p:cNvPr id="5" name="Rectangle 4"/>
          <p:cNvSpPr/>
          <p:nvPr/>
        </p:nvSpPr>
        <p:spPr>
          <a:xfrm>
            <a:off x="2490949" y="6063080"/>
            <a:ext cx="4208332" cy="300082"/>
          </a:xfrm>
          <a:prstGeom prst="rect">
            <a:avLst/>
          </a:prstGeom>
        </p:spPr>
        <p:txBody>
          <a:bodyPr wrap="none">
            <a:spAutoFit/>
          </a:bodyPr>
          <a:lstStyle/>
          <a:p>
            <a:pPr defTabSz="342900"/>
            <a:r>
              <a:rPr lang="en-US" sz="1350" dirty="0">
                <a:solidFill>
                  <a:srgbClr val="212529"/>
                </a:solidFill>
                <a:latin typeface="Poppins"/>
                <a:hlinkClick r:id="rId4"/>
              </a:rPr>
              <a:t>Training analysis worksheet A &amp; B - short </a:t>
            </a:r>
            <a:r>
              <a:rPr lang="en-US" sz="1350" dirty="0" err="1">
                <a:solidFill>
                  <a:srgbClr val="212529"/>
                </a:solidFill>
                <a:latin typeface="Poppins"/>
                <a:hlinkClick r:id="rId4"/>
              </a:rPr>
              <a:t>versionFile</a:t>
            </a:r>
            <a:endParaRPr lang="en-US" sz="1350" dirty="0">
              <a:solidFill>
                <a:srgbClr val="222080"/>
              </a:solidFill>
            </a:endParaRPr>
          </a:p>
        </p:txBody>
      </p:sp>
    </p:spTree>
    <p:extLst>
      <p:ext uri="{BB962C8B-B14F-4D97-AF65-F5344CB8AC3E}">
        <p14:creationId xmlns:p14="http://schemas.microsoft.com/office/powerpoint/2010/main" val="1121330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41591" y="764935"/>
            <a:ext cx="7665100" cy="5052155"/>
          </a:xfrm>
          <a:prstGeom prst="rect">
            <a:avLst/>
          </a:prstGeom>
        </p:spPr>
      </p:pic>
      <p:sp>
        <p:nvSpPr>
          <p:cNvPr id="4" name="Rectangle 3"/>
          <p:cNvSpPr/>
          <p:nvPr/>
        </p:nvSpPr>
        <p:spPr>
          <a:xfrm>
            <a:off x="2467834" y="5817090"/>
            <a:ext cx="4208332" cy="300082"/>
          </a:xfrm>
          <a:prstGeom prst="rect">
            <a:avLst/>
          </a:prstGeom>
        </p:spPr>
        <p:txBody>
          <a:bodyPr wrap="none">
            <a:spAutoFit/>
          </a:bodyPr>
          <a:lstStyle/>
          <a:p>
            <a:pPr defTabSz="342900"/>
            <a:r>
              <a:rPr lang="en-US" sz="1350" dirty="0">
                <a:solidFill>
                  <a:srgbClr val="212529"/>
                </a:solidFill>
                <a:latin typeface="Poppins"/>
                <a:hlinkClick r:id="rId3"/>
              </a:rPr>
              <a:t>Training analysis worksheet A &amp; B - short </a:t>
            </a:r>
            <a:r>
              <a:rPr lang="en-US" sz="1350" dirty="0" err="1">
                <a:solidFill>
                  <a:srgbClr val="212529"/>
                </a:solidFill>
                <a:latin typeface="Poppins"/>
                <a:hlinkClick r:id="rId3"/>
              </a:rPr>
              <a:t>versionFile</a:t>
            </a:r>
            <a:endParaRPr lang="en-US" sz="1350" dirty="0">
              <a:solidFill>
                <a:srgbClr val="222080"/>
              </a:solidFill>
            </a:endParaRPr>
          </a:p>
        </p:txBody>
      </p:sp>
      <p:sp>
        <p:nvSpPr>
          <p:cNvPr id="5" name="Rectangle 4"/>
          <p:cNvSpPr/>
          <p:nvPr/>
        </p:nvSpPr>
        <p:spPr>
          <a:xfrm>
            <a:off x="1451472" y="6215381"/>
            <a:ext cx="7692528" cy="300082"/>
          </a:xfrm>
          <a:prstGeom prst="rect">
            <a:avLst/>
          </a:prstGeom>
        </p:spPr>
        <p:txBody>
          <a:bodyPr wrap="square">
            <a:spAutoFit/>
          </a:bodyPr>
          <a:lstStyle/>
          <a:p>
            <a:pPr defTabSz="342900"/>
            <a:r>
              <a:rPr lang="en-US" sz="1350" dirty="0">
                <a:solidFill>
                  <a:srgbClr val="222080"/>
                </a:solidFill>
                <a:hlinkClick r:id="rId4"/>
              </a:rPr>
              <a:t>https://moodle.learn.eosc-synergy.eu/course/view.php?id=132&amp;section=4#tabs-tree-start</a:t>
            </a:r>
            <a:r>
              <a:rPr lang="en-US" sz="1350" dirty="0">
                <a:solidFill>
                  <a:srgbClr val="222080"/>
                </a:solidFill>
              </a:rPr>
              <a:t> </a:t>
            </a:r>
          </a:p>
        </p:txBody>
      </p:sp>
    </p:spTree>
    <p:extLst>
      <p:ext uri="{BB962C8B-B14F-4D97-AF65-F5344CB8AC3E}">
        <p14:creationId xmlns:p14="http://schemas.microsoft.com/office/powerpoint/2010/main" val="2690317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 y="857571"/>
            <a:ext cx="9142857" cy="5142857"/>
          </a:xfrm>
          <a:prstGeom prst="rect">
            <a:avLst/>
          </a:prstGeom>
        </p:spPr>
      </p:pic>
    </p:spTree>
    <p:extLst>
      <p:ext uri="{BB962C8B-B14F-4D97-AF65-F5344CB8AC3E}">
        <p14:creationId xmlns:p14="http://schemas.microsoft.com/office/powerpoint/2010/main" val="2169500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b="1" dirty="0"/>
              <a:t> </a:t>
            </a:r>
            <a:r>
              <a:rPr lang="en-US" sz="2800" b="1" i="1" dirty="0">
                <a:hlinkClick r:id="rId2"/>
              </a:rPr>
              <a:t>A Taxonomy for Teaching, Learning, and Assessment</a:t>
            </a:r>
            <a:endParaRPr lang="en-US" sz="2800" b="1" dirty="0"/>
          </a:p>
        </p:txBody>
      </p:sp>
      <p:sp>
        <p:nvSpPr>
          <p:cNvPr id="7" name="Rectangle 6"/>
          <p:cNvSpPr/>
          <p:nvPr/>
        </p:nvSpPr>
        <p:spPr>
          <a:xfrm>
            <a:off x="6349459" y="3754224"/>
            <a:ext cx="1951361" cy="1815882"/>
          </a:xfrm>
          <a:prstGeom prst="rect">
            <a:avLst/>
          </a:prstGeom>
        </p:spPr>
        <p:txBody>
          <a:bodyPr wrap="square">
            <a:spAutoFit/>
          </a:bodyPr>
          <a:lstStyle/>
          <a:p>
            <a:r>
              <a:rPr lang="en-US" sz="2800" b="1" dirty="0"/>
              <a:t>Create</a:t>
            </a:r>
          </a:p>
          <a:p>
            <a:r>
              <a:rPr lang="en-US" sz="2800" dirty="0"/>
              <a:t>Generating</a:t>
            </a:r>
          </a:p>
          <a:p>
            <a:r>
              <a:rPr lang="en-US" sz="2800" dirty="0"/>
              <a:t>Planning</a:t>
            </a:r>
          </a:p>
          <a:p>
            <a:r>
              <a:rPr lang="en-US" sz="2800" dirty="0" smtClean="0"/>
              <a:t>Producing</a:t>
            </a:r>
            <a:endParaRPr lang="en-US" sz="2800" b="0" i="0" dirty="0">
              <a:effectLst/>
            </a:endParaRPr>
          </a:p>
        </p:txBody>
      </p:sp>
      <p:sp>
        <p:nvSpPr>
          <p:cNvPr id="9" name="Rectangle 8"/>
          <p:cNvSpPr/>
          <p:nvPr/>
        </p:nvSpPr>
        <p:spPr>
          <a:xfrm>
            <a:off x="6231515" y="1630146"/>
            <a:ext cx="2069305" cy="1384995"/>
          </a:xfrm>
          <a:prstGeom prst="rect">
            <a:avLst/>
          </a:prstGeom>
        </p:spPr>
        <p:txBody>
          <a:bodyPr wrap="square">
            <a:spAutoFit/>
          </a:bodyPr>
          <a:lstStyle/>
          <a:p>
            <a:r>
              <a:rPr lang="en-US" sz="2800" b="1" dirty="0" smtClean="0"/>
              <a:t>Evaluate</a:t>
            </a:r>
            <a:endParaRPr lang="en-US" sz="2800" b="1" dirty="0"/>
          </a:p>
          <a:p>
            <a:r>
              <a:rPr lang="en-US" sz="2800" dirty="0"/>
              <a:t>Checking</a:t>
            </a:r>
          </a:p>
          <a:p>
            <a:r>
              <a:rPr lang="en-US" sz="2800" dirty="0"/>
              <a:t>Critiquing</a:t>
            </a:r>
          </a:p>
        </p:txBody>
      </p:sp>
      <p:sp>
        <p:nvSpPr>
          <p:cNvPr id="10" name="Rectangle 9"/>
          <p:cNvSpPr/>
          <p:nvPr/>
        </p:nvSpPr>
        <p:spPr>
          <a:xfrm>
            <a:off x="517055" y="3015141"/>
            <a:ext cx="2143017" cy="3539430"/>
          </a:xfrm>
          <a:prstGeom prst="rect">
            <a:avLst/>
          </a:prstGeom>
        </p:spPr>
        <p:txBody>
          <a:bodyPr wrap="square">
            <a:spAutoFit/>
          </a:bodyPr>
          <a:lstStyle/>
          <a:p>
            <a:r>
              <a:rPr lang="en-US" sz="2800" b="1" dirty="0"/>
              <a:t>Understand</a:t>
            </a:r>
          </a:p>
          <a:p>
            <a:r>
              <a:rPr lang="en-US" sz="2800" dirty="0"/>
              <a:t>Interpreting</a:t>
            </a:r>
          </a:p>
          <a:p>
            <a:r>
              <a:rPr lang="en-US" sz="2800" dirty="0"/>
              <a:t>Exemplifying</a:t>
            </a:r>
          </a:p>
          <a:p>
            <a:r>
              <a:rPr lang="en-US" sz="2800" dirty="0"/>
              <a:t>Classifying</a:t>
            </a:r>
          </a:p>
          <a:p>
            <a:r>
              <a:rPr lang="en-US" sz="2800" dirty="0"/>
              <a:t>Summarizing</a:t>
            </a:r>
          </a:p>
          <a:p>
            <a:r>
              <a:rPr lang="en-US" sz="2800" dirty="0"/>
              <a:t>Inferring</a:t>
            </a:r>
          </a:p>
          <a:p>
            <a:r>
              <a:rPr lang="en-US" sz="2800" dirty="0"/>
              <a:t>Comparing</a:t>
            </a:r>
          </a:p>
          <a:p>
            <a:r>
              <a:rPr lang="en-US" sz="2800" dirty="0"/>
              <a:t>Explaining</a:t>
            </a:r>
          </a:p>
        </p:txBody>
      </p:sp>
      <p:sp>
        <p:nvSpPr>
          <p:cNvPr id="11" name="Rectangle 10"/>
          <p:cNvSpPr/>
          <p:nvPr/>
        </p:nvSpPr>
        <p:spPr>
          <a:xfrm>
            <a:off x="501775" y="1304309"/>
            <a:ext cx="2158297" cy="1384995"/>
          </a:xfrm>
          <a:prstGeom prst="rect">
            <a:avLst/>
          </a:prstGeom>
        </p:spPr>
        <p:txBody>
          <a:bodyPr wrap="square">
            <a:spAutoFit/>
          </a:bodyPr>
          <a:lstStyle/>
          <a:p>
            <a:r>
              <a:rPr lang="en-US" sz="2800" b="1" dirty="0"/>
              <a:t>Remember</a:t>
            </a:r>
          </a:p>
          <a:p>
            <a:r>
              <a:rPr lang="en-US" sz="2800" dirty="0"/>
              <a:t>Recognizing</a:t>
            </a:r>
          </a:p>
          <a:p>
            <a:r>
              <a:rPr lang="en-US" sz="2800" dirty="0"/>
              <a:t>Recalling</a:t>
            </a:r>
          </a:p>
        </p:txBody>
      </p:sp>
      <p:sp>
        <p:nvSpPr>
          <p:cNvPr id="14" name="Rectangle 13"/>
          <p:cNvSpPr/>
          <p:nvPr/>
        </p:nvSpPr>
        <p:spPr>
          <a:xfrm>
            <a:off x="3535920" y="1996806"/>
            <a:ext cx="2282989" cy="1384995"/>
          </a:xfrm>
          <a:prstGeom prst="rect">
            <a:avLst/>
          </a:prstGeom>
        </p:spPr>
        <p:txBody>
          <a:bodyPr wrap="square">
            <a:spAutoFit/>
          </a:bodyPr>
          <a:lstStyle/>
          <a:p>
            <a:r>
              <a:rPr lang="en-US" sz="2800" b="1" dirty="0"/>
              <a:t>Apply</a:t>
            </a:r>
          </a:p>
          <a:p>
            <a:r>
              <a:rPr lang="en-US" sz="2800" dirty="0"/>
              <a:t>Executing</a:t>
            </a:r>
          </a:p>
          <a:p>
            <a:r>
              <a:rPr lang="en-US" sz="2800" dirty="0"/>
              <a:t>Implementing</a:t>
            </a:r>
          </a:p>
        </p:txBody>
      </p:sp>
      <p:sp>
        <p:nvSpPr>
          <p:cNvPr id="15" name="Rectangle 14"/>
          <p:cNvSpPr/>
          <p:nvPr/>
        </p:nvSpPr>
        <p:spPr>
          <a:xfrm>
            <a:off x="3535920" y="3585299"/>
            <a:ext cx="2563090" cy="1815882"/>
          </a:xfrm>
          <a:prstGeom prst="rect">
            <a:avLst/>
          </a:prstGeom>
        </p:spPr>
        <p:txBody>
          <a:bodyPr wrap="square">
            <a:spAutoFit/>
          </a:bodyPr>
          <a:lstStyle/>
          <a:p>
            <a:r>
              <a:rPr lang="en-US" sz="2800" b="1" dirty="0"/>
              <a:t>Analyze</a:t>
            </a:r>
          </a:p>
          <a:p>
            <a:r>
              <a:rPr lang="en-US" sz="2800" dirty="0"/>
              <a:t>Differentiating</a:t>
            </a:r>
          </a:p>
          <a:p>
            <a:r>
              <a:rPr lang="en-US" sz="2800" dirty="0"/>
              <a:t>Organizing</a:t>
            </a:r>
          </a:p>
          <a:p>
            <a:r>
              <a:rPr lang="en-US" sz="2800" dirty="0"/>
              <a:t>Attributing</a:t>
            </a:r>
          </a:p>
        </p:txBody>
      </p:sp>
      <p:sp>
        <p:nvSpPr>
          <p:cNvPr id="16" name="Rectangle 15"/>
          <p:cNvSpPr/>
          <p:nvPr/>
        </p:nvSpPr>
        <p:spPr>
          <a:xfrm>
            <a:off x="2410691" y="6296404"/>
            <a:ext cx="6567054" cy="461665"/>
          </a:xfrm>
          <a:prstGeom prst="rect">
            <a:avLst/>
          </a:prstGeom>
        </p:spPr>
        <p:txBody>
          <a:bodyPr wrap="square">
            <a:spAutoFit/>
          </a:bodyPr>
          <a:lstStyle/>
          <a:p>
            <a:r>
              <a:rPr lang="en-US" sz="1200" dirty="0">
                <a:solidFill>
                  <a:srgbClr val="222222"/>
                </a:solidFill>
                <a:latin typeface="Roboto"/>
              </a:rPr>
              <a:t>Armstrong, P. (2010). Bloom’s Taxonomy. Vanderbilt University Center for Teaching. Retrieved </a:t>
            </a:r>
            <a:r>
              <a:rPr lang="en-US" sz="1200" dirty="0" smtClean="0">
                <a:solidFill>
                  <a:srgbClr val="222222"/>
                </a:solidFill>
                <a:latin typeface="Roboto"/>
              </a:rPr>
              <a:t>28/1/2023 </a:t>
            </a:r>
            <a:r>
              <a:rPr lang="en-US" sz="1200" dirty="0">
                <a:solidFill>
                  <a:srgbClr val="222222"/>
                </a:solidFill>
                <a:latin typeface="Roboto"/>
              </a:rPr>
              <a:t>from </a:t>
            </a:r>
            <a:r>
              <a:rPr lang="en-US" sz="1200" dirty="0">
                <a:solidFill>
                  <a:srgbClr val="222222"/>
                </a:solidFill>
                <a:latin typeface="Roboto"/>
                <a:hlinkClick r:id="rId3"/>
              </a:rPr>
              <a:t>https://cft.vanderbilt.edu/guides-sub-pages/blooms-taxonomy</a:t>
            </a:r>
            <a:r>
              <a:rPr lang="en-US" sz="1200" dirty="0" smtClean="0">
                <a:solidFill>
                  <a:srgbClr val="222222"/>
                </a:solidFill>
                <a:latin typeface="Roboto"/>
                <a:hlinkClick r:id="rId3"/>
              </a:rPr>
              <a:t>/</a:t>
            </a:r>
            <a:r>
              <a:rPr lang="en-US" sz="1200" dirty="0" smtClean="0">
                <a:solidFill>
                  <a:srgbClr val="222222"/>
                </a:solidFill>
                <a:latin typeface="Roboto"/>
              </a:rPr>
              <a:t> </a:t>
            </a:r>
            <a:endParaRPr lang="en-US" sz="1200" dirty="0"/>
          </a:p>
        </p:txBody>
      </p:sp>
    </p:spTree>
    <p:extLst>
      <p:ext uri="{BB962C8B-B14F-4D97-AF65-F5344CB8AC3E}">
        <p14:creationId xmlns:p14="http://schemas.microsoft.com/office/powerpoint/2010/main" val="346367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8"/>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The ABC learning design method</a:t>
            </a:r>
            <a:endParaRPr/>
          </a:p>
        </p:txBody>
      </p:sp>
      <p:sp>
        <p:nvSpPr>
          <p:cNvPr id="361" name="Google Shape;361;p18"/>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sz="2400" dirty="0"/>
              <a:t>Well established </a:t>
            </a:r>
            <a:endParaRPr sz="2400" dirty="0"/>
          </a:p>
          <a:p>
            <a:pPr>
              <a:buSzPts val="3080"/>
            </a:pPr>
            <a:r>
              <a:rPr lang="en-GB" sz="2400" dirty="0"/>
              <a:t>Quick and </a:t>
            </a:r>
            <a:r>
              <a:rPr lang="en-GB" sz="2400" dirty="0" smtClean="0"/>
              <a:t>simple</a:t>
            </a:r>
            <a:endParaRPr sz="2400" dirty="0"/>
          </a:p>
          <a:p>
            <a:pPr>
              <a:buSzPts val="3080"/>
            </a:pPr>
            <a:r>
              <a:rPr lang="en-GB" sz="2400" dirty="0"/>
              <a:t>Map learner journey</a:t>
            </a:r>
            <a:endParaRPr sz="2400" dirty="0"/>
          </a:p>
          <a:p>
            <a:pPr>
              <a:buSzPts val="3080"/>
            </a:pPr>
            <a:r>
              <a:rPr lang="en-GB" sz="2400" dirty="0"/>
              <a:t>Identify learning type activities</a:t>
            </a:r>
            <a:endParaRPr sz="2400" dirty="0"/>
          </a:p>
          <a:p>
            <a:pPr>
              <a:buSzPts val="3080"/>
            </a:pPr>
            <a:r>
              <a:rPr lang="en-GB" sz="2400" dirty="0"/>
              <a:t>Select specific activities</a:t>
            </a:r>
            <a:endParaRPr sz="2400" dirty="0"/>
          </a:p>
          <a:p>
            <a:pPr marL="85725" indent="0">
              <a:buNone/>
            </a:pPr>
            <a:endParaRPr sz="1800" u="sng" dirty="0">
              <a:solidFill>
                <a:schemeClr val="hlink"/>
              </a:solidFill>
              <a:hlinkClick r:id="rId3"/>
            </a:endParaRPr>
          </a:p>
          <a:p>
            <a:pPr marL="2486025" lvl="7" indent="0">
              <a:buNone/>
            </a:pPr>
            <a:r>
              <a:rPr lang="en-GB" u="sng" dirty="0">
                <a:solidFill>
                  <a:schemeClr val="hlink"/>
                </a:solidFill>
                <a:hlinkClick r:id="rId3"/>
              </a:rPr>
              <a:t>https://abc-ld.org/</a:t>
            </a:r>
            <a:r>
              <a:rPr lang="en-GB" dirty="0"/>
              <a:t> </a:t>
            </a:r>
            <a:endParaRPr dirty="0"/>
          </a:p>
        </p:txBody>
      </p:sp>
      <p:sp>
        <p:nvSpPr>
          <p:cNvPr id="362" name="Google Shape;362;p18"/>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16</a:t>
            </a:fld>
            <a:endParaRPr>
              <a:solidFill>
                <a:srgbClr val="FFFFFF"/>
              </a:solidFill>
            </a:endParaRPr>
          </a:p>
        </p:txBody>
      </p:sp>
      <p:pic>
        <p:nvPicPr>
          <p:cNvPr id="363" name="Google Shape;363;p18"/>
          <p:cNvPicPr preferRelativeResize="0"/>
          <p:nvPr/>
        </p:nvPicPr>
        <p:blipFill rotWithShape="1">
          <a:blip r:embed="rId4">
            <a:alphaModFix/>
          </a:blip>
          <a:srcRect/>
          <a:stretch/>
        </p:blipFill>
        <p:spPr>
          <a:xfrm>
            <a:off x="5221573" y="1876231"/>
            <a:ext cx="3933797" cy="2031387"/>
          </a:xfrm>
          <a:prstGeom prst="rect">
            <a:avLst/>
          </a:prstGeom>
          <a:noFill/>
          <a:ln>
            <a:noFill/>
          </a:ln>
        </p:spPr>
      </p:pic>
      <p:pic>
        <p:nvPicPr>
          <p:cNvPr id="364" name="Google Shape;364;p18"/>
          <p:cNvPicPr preferRelativeResize="0"/>
          <p:nvPr/>
        </p:nvPicPr>
        <p:blipFill rotWithShape="1">
          <a:blip r:embed="rId5">
            <a:alphaModFix/>
          </a:blip>
          <a:srcRect/>
          <a:stretch/>
        </p:blipFill>
        <p:spPr>
          <a:xfrm>
            <a:off x="897409" y="4823294"/>
            <a:ext cx="1980170" cy="426608"/>
          </a:xfrm>
          <a:prstGeom prst="rect">
            <a:avLst/>
          </a:prstGeom>
          <a:noFill/>
          <a:ln>
            <a:noFill/>
          </a:ln>
        </p:spPr>
      </p:pic>
      <p:pic>
        <p:nvPicPr>
          <p:cNvPr id="365" name="Google Shape;365;p18"/>
          <p:cNvPicPr preferRelativeResize="0"/>
          <p:nvPr/>
        </p:nvPicPr>
        <p:blipFill rotWithShape="1">
          <a:blip r:embed="rId6">
            <a:alphaModFix/>
          </a:blip>
          <a:srcRect/>
          <a:stretch/>
        </p:blipFill>
        <p:spPr>
          <a:xfrm>
            <a:off x="5285650" y="3958220"/>
            <a:ext cx="2910863" cy="2156757"/>
          </a:xfrm>
          <a:prstGeom prst="rect">
            <a:avLst/>
          </a:prstGeom>
          <a:noFill/>
          <a:ln>
            <a:noFill/>
          </a:ln>
        </p:spPr>
      </p:pic>
      <p:sp>
        <p:nvSpPr>
          <p:cNvPr id="366" name="Google Shape;366;p18"/>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455889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9"/>
          <p:cNvGrpSpPr/>
          <p:nvPr/>
        </p:nvGrpSpPr>
        <p:grpSpPr>
          <a:xfrm>
            <a:off x="666813" y="1898636"/>
            <a:ext cx="6874919" cy="3564595"/>
            <a:chOff x="1710555" y="1301503"/>
            <a:chExt cx="8771854" cy="4450378"/>
          </a:xfrm>
        </p:grpSpPr>
        <p:pic>
          <p:nvPicPr>
            <p:cNvPr id="372" name="Google Shape;372;p19"/>
            <p:cNvPicPr preferRelativeResize="0"/>
            <p:nvPr/>
          </p:nvPicPr>
          <p:blipFill rotWithShape="1">
            <a:blip r:embed="rId3">
              <a:alphaModFix/>
            </a:blip>
            <a:srcRect/>
            <a:stretch/>
          </p:blipFill>
          <p:spPr>
            <a:xfrm>
              <a:off x="1710555" y="1301503"/>
              <a:ext cx="2828571" cy="2162069"/>
            </a:xfrm>
            <a:prstGeom prst="rect">
              <a:avLst/>
            </a:prstGeom>
            <a:noFill/>
            <a:ln>
              <a:noFill/>
            </a:ln>
            <a:effectLst>
              <a:outerShdw blurRad="50800" dist="38100" dir="2700000" algn="tl" rotWithShape="0">
                <a:srgbClr val="000000">
                  <a:alpha val="40000"/>
                </a:srgbClr>
              </a:outerShdw>
            </a:effectLst>
          </p:spPr>
        </p:pic>
        <p:pic>
          <p:nvPicPr>
            <p:cNvPr id="373" name="Google Shape;373;p19"/>
            <p:cNvPicPr preferRelativeResize="0"/>
            <p:nvPr/>
          </p:nvPicPr>
          <p:blipFill rotWithShape="1">
            <a:blip r:embed="rId4">
              <a:alphaModFix/>
            </a:blip>
            <a:srcRect/>
            <a:stretch/>
          </p:blipFill>
          <p:spPr>
            <a:xfrm>
              <a:off x="4645765" y="1301503"/>
              <a:ext cx="2849999" cy="2162069"/>
            </a:xfrm>
            <a:prstGeom prst="rect">
              <a:avLst/>
            </a:prstGeom>
            <a:noFill/>
            <a:ln>
              <a:noFill/>
            </a:ln>
            <a:effectLst>
              <a:outerShdw blurRad="50800" dist="38100" dir="2700000" algn="tl" rotWithShape="0">
                <a:srgbClr val="000000">
                  <a:alpha val="40000"/>
                </a:srgbClr>
              </a:outerShdw>
            </a:effectLst>
          </p:spPr>
        </p:pic>
        <p:pic>
          <p:nvPicPr>
            <p:cNvPr id="374" name="Google Shape;374;p19"/>
            <p:cNvPicPr preferRelativeResize="0"/>
            <p:nvPr/>
          </p:nvPicPr>
          <p:blipFill rotWithShape="1">
            <a:blip r:embed="rId5">
              <a:alphaModFix/>
            </a:blip>
            <a:srcRect/>
            <a:stretch/>
          </p:blipFill>
          <p:spPr>
            <a:xfrm>
              <a:off x="7602402" y="1301503"/>
              <a:ext cx="2880007" cy="2162069"/>
            </a:xfrm>
            <a:prstGeom prst="rect">
              <a:avLst/>
            </a:prstGeom>
            <a:noFill/>
            <a:ln>
              <a:noFill/>
            </a:ln>
            <a:effectLst>
              <a:outerShdw blurRad="50800" dist="38100" dir="2700000" algn="tl" rotWithShape="0">
                <a:srgbClr val="000000">
                  <a:alpha val="40000"/>
                </a:srgbClr>
              </a:outerShdw>
            </a:effectLst>
          </p:spPr>
        </p:pic>
        <p:pic>
          <p:nvPicPr>
            <p:cNvPr id="375" name="Google Shape;375;p19"/>
            <p:cNvPicPr preferRelativeResize="0"/>
            <p:nvPr/>
          </p:nvPicPr>
          <p:blipFill rotWithShape="1">
            <a:blip r:embed="rId6">
              <a:alphaModFix/>
            </a:blip>
            <a:srcRect/>
            <a:stretch/>
          </p:blipFill>
          <p:spPr>
            <a:xfrm>
              <a:off x="1710555" y="3614197"/>
              <a:ext cx="2828571" cy="2137684"/>
            </a:xfrm>
            <a:prstGeom prst="rect">
              <a:avLst/>
            </a:prstGeom>
            <a:noFill/>
            <a:ln>
              <a:noFill/>
            </a:ln>
            <a:effectLst>
              <a:outerShdw blurRad="50800" dist="38100" dir="2700000" algn="tl" rotWithShape="0">
                <a:srgbClr val="000000">
                  <a:alpha val="40000"/>
                </a:srgbClr>
              </a:outerShdw>
            </a:effectLst>
          </p:spPr>
        </p:pic>
        <p:pic>
          <p:nvPicPr>
            <p:cNvPr id="376" name="Google Shape;376;p19"/>
            <p:cNvPicPr preferRelativeResize="0"/>
            <p:nvPr/>
          </p:nvPicPr>
          <p:blipFill rotWithShape="1">
            <a:blip r:embed="rId7">
              <a:alphaModFix/>
            </a:blip>
            <a:srcRect/>
            <a:stretch/>
          </p:blipFill>
          <p:spPr>
            <a:xfrm>
              <a:off x="4645765" y="3627327"/>
              <a:ext cx="2849999" cy="2111423"/>
            </a:xfrm>
            <a:prstGeom prst="rect">
              <a:avLst/>
            </a:prstGeom>
            <a:noFill/>
            <a:ln>
              <a:noFill/>
            </a:ln>
            <a:effectLst>
              <a:outerShdw blurRad="50800" dist="38100" dir="2700000" algn="tl" rotWithShape="0">
                <a:srgbClr val="000000">
                  <a:alpha val="40000"/>
                </a:srgbClr>
              </a:outerShdw>
            </a:effectLst>
          </p:spPr>
        </p:pic>
        <p:pic>
          <p:nvPicPr>
            <p:cNvPr id="377" name="Google Shape;377;p19"/>
            <p:cNvPicPr preferRelativeResize="0"/>
            <p:nvPr/>
          </p:nvPicPr>
          <p:blipFill rotWithShape="1">
            <a:blip r:embed="rId8">
              <a:alphaModFix/>
            </a:blip>
            <a:srcRect b="-126"/>
            <a:stretch/>
          </p:blipFill>
          <p:spPr>
            <a:xfrm>
              <a:off x="7602402" y="3627327"/>
              <a:ext cx="2879044" cy="2105869"/>
            </a:xfrm>
            <a:prstGeom prst="rect">
              <a:avLst/>
            </a:prstGeom>
            <a:noFill/>
            <a:ln>
              <a:noFill/>
            </a:ln>
            <a:effectLst>
              <a:outerShdw blurRad="50800" dist="38100" dir="2700000" algn="tl" rotWithShape="0">
                <a:srgbClr val="000000">
                  <a:alpha val="40000"/>
                </a:srgbClr>
              </a:outerShdw>
            </a:effectLst>
          </p:spPr>
        </p:pic>
      </p:grpSp>
      <p:sp>
        <p:nvSpPr>
          <p:cNvPr id="378" name="Google Shape;378;p19"/>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ABC Learning types cards </a:t>
            </a:r>
            <a:endParaRPr/>
          </a:p>
        </p:txBody>
      </p:sp>
      <p:sp>
        <p:nvSpPr>
          <p:cNvPr id="379" name="Google Shape;379;p19"/>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
        <p:nvSpPr>
          <p:cNvPr id="380" name="Google Shape;380;p19"/>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17</a:t>
            </a:fld>
            <a:endParaRPr>
              <a:solidFill>
                <a:srgbClr val="FFFFFF"/>
              </a:solidFill>
            </a:endParaRPr>
          </a:p>
        </p:txBody>
      </p:sp>
    </p:spTree>
    <p:extLst>
      <p:ext uri="{BB962C8B-B14F-4D97-AF65-F5344CB8AC3E}">
        <p14:creationId xmlns:p14="http://schemas.microsoft.com/office/powerpoint/2010/main" val="2057093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0125"/>
            <a:ext cx="9144000" cy="4857750"/>
          </a:xfrm>
          <a:prstGeom prst="rect">
            <a:avLst/>
          </a:prstGeom>
        </p:spPr>
      </p:pic>
    </p:spTree>
    <p:extLst>
      <p:ext uri="{BB962C8B-B14F-4D97-AF65-F5344CB8AC3E}">
        <p14:creationId xmlns:p14="http://schemas.microsoft.com/office/powerpoint/2010/main" val="3594020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0946" y="496310"/>
            <a:ext cx="8229600" cy="1143000"/>
          </a:xfrm>
        </p:spPr>
        <p:txBody>
          <a:bodyPr/>
          <a:lstStyle/>
          <a:p>
            <a:r>
              <a:rPr lang="en-US" sz="9600" b="1" dirty="0" smtClean="0">
                <a:solidFill>
                  <a:schemeClr val="bg1"/>
                </a:solidFill>
              </a:rPr>
              <a:t>How do you plan your training events?</a:t>
            </a:r>
            <a:endParaRPr lang="en-US" sz="9600" b="1" dirty="0">
              <a:solidFill>
                <a:schemeClr val="bg1"/>
              </a:solidFill>
            </a:endParaRPr>
          </a:p>
        </p:txBody>
      </p:sp>
    </p:spTree>
    <p:extLst>
      <p:ext uri="{BB962C8B-B14F-4D97-AF65-F5344CB8AC3E}">
        <p14:creationId xmlns:p14="http://schemas.microsoft.com/office/powerpoint/2010/main" val="669588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424113" y="1699022"/>
            <a:ext cx="7576887" cy="1790700"/>
          </a:xfrm>
          <a:prstGeom prst="rect">
            <a:avLst/>
          </a:prstGeom>
          <a:noFill/>
          <a:ln>
            <a:noFill/>
          </a:ln>
        </p:spPr>
        <p:txBody>
          <a:bodyPr spcFirstLastPara="1" wrap="square" lIns="68569" tIns="34275" rIns="68569" bIns="34275" anchor="b" anchorCtr="0">
            <a:normAutofit/>
          </a:bodyPr>
          <a:lstStyle/>
          <a:p>
            <a:r>
              <a:rPr lang="en-GB"/>
              <a:t>Introduction to pedagogy and training design</a:t>
            </a:r>
            <a:endParaRPr/>
          </a:p>
        </p:txBody>
      </p:sp>
      <p:sp>
        <p:nvSpPr>
          <p:cNvPr id="91" name="Google Shape;91;p1"/>
          <p:cNvSpPr txBox="1">
            <a:spLocks noGrp="1"/>
          </p:cNvSpPr>
          <p:nvPr>
            <p:ph type="subTitle" idx="1"/>
          </p:nvPr>
        </p:nvSpPr>
        <p:spPr>
          <a:xfrm>
            <a:off x="432407" y="3743589"/>
            <a:ext cx="7576887" cy="1241822"/>
          </a:xfrm>
          <a:prstGeom prst="rect">
            <a:avLst/>
          </a:prstGeom>
          <a:noFill/>
          <a:ln>
            <a:noFill/>
          </a:ln>
        </p:spPr>
        <p:txBody>
          <a:bodyPr spcFirstLastPara="1" wrap="square" lIns="68569" tIns="34275" rIns="68569" bIns="34275" anchor="t" anchorCtr="0">
            <a:normAutofit/>
          </a:bodyPr>
          <a:lstStyle/>
          <a:p>
            <a:pPr marL="0" indent="0">
              <a:lnSpc>
                <a:spcPct val="80000"/>
              </a:lnSpc>
            </a:pPr>
            <a:r>
              <a:rPr lang="en-GB"/>
              <a:t>Adapted from the EOSC Synergy Train the Online Trainer course</a:t>
            </a:r>
            <a:endParaRPr/>
          </a:p>
          <a:p>
            <a:pPr marL="0" indent="0">
              <a:lnSpc>
                <a:spcPct val="80000"/>
              </a:lnSpc>
            </a:pPr>
            <a:r>
              <a:rPr lang="en-GB"/>
              <a:t>Helen Clare, Jisc &amp; Linas Cepinskas, DANS</a:t>
            </a:r>
            <a:endParaRPr/>
          </a:p>
        </p:txBody>
      </p:sp>
      <p:pic>
        <p:nvPicPr>
          <p:cNvPr id="92" name="Google Shape;92;p1" descr="bifi.png"/>
          <p:cNvPicPr preferRelativeResize="0"/>
          <p:nvPr/>
        </p:nvPicPr>
        <p:blipFill rotWithShape="1">
          <a:blip r:embed="rId3">
            <a:alphaModFix/>
          </a:blip>
          <a:srcRect/>
          <a:stretch/>
        </p:blipFill>
        <p:spPr>
          <a:xfrm>
            <a:off x="8053729" y="4869657"/>
            <a:ext cx="1303784" cy="579460"/>
          </a:xfrm>
          <a:prstGeom prst="rect">
            <a:avLst/>
          </a:prstGeom>
          <a:noFill/>
          <a:ln>
            <a:noFill/>
          </a:ln>
        </p:spPr>
      </p:pic>
      <p:pic>
        <p:nvPicPr>
          <p:cNvPr id="93" name="Google Shape;93;p1" descr="CSIC_logo_trans.tif"/>
          <p:cNvPicPr preferRelativeResize="0"/>
          <p:nvPr/>
        </p:nvPicPr>
        <p:blipFill rotWithShape="1">
          <a:blip r:embed="rId4">
            <a:alphaModFix/>
          </a:blip>
          <a:srcRect/>
          <a:stretch/>
        </p:blipFill>
        <p:spPr>
          <a:xfrm>
            <a:off x="3980681" y="5571847"/>
            <a:ext cx="1391013" cy="421946"/>
          </a:xfrm>
          <a:prstGeom prst="rect">
            <a:avLst/>
          </a:prstGeom>
          <a:noFill/>
          <a:ln>
            <a:noFill/>
          </a:ln>
        </p:spPr>
      </p:pic>
      <p:pic>
        <p:nvPicPr>
          <p:cNvPr id="94" name="Google Shape;94;p1" descr="lip.png"/>
          <p:cNvPicPr preferRelativeResize="0"/>
          <p:nvPr/>
        </p:nvPicPr>
        <p:blipFill rotWithShape="1">
          <a:blip r:embed="rId5">
            <a:alphaModFix/>
          </a:blip>
          <a:srcRect/>
          <a:stretch/>
        </p:blipFill>
        <p:spPr>
          <a:xfrm>
            <a:off x="5662988" y="5571847"/>
            <a:ext cx="548640" cy="370332"/>
          </a:xfrm>
          <a:prstGeom prst="rect">
            <a:avLst/>
          </a:prstGeom>
          <a:noFill/>
          <a:ln>
            <a:noFill/>
          </a:ln>
        </p:spPr>
      </p:pic>
      <p:pic>
        <p:nvPicPr>
          <p:cNvPr id="95" name="Google Shape;95;p1" descr="incd.png"/>
          <p:cNvPicPr preferRelativeResize="0"/>
          <p:nvPr/>
        </p:nvPicPr>
        <p:blipFill rotWithShape="1">
          <a:blip r:embed="rId6">
            <a:alphaModFix/>
          </a:blip>
          <a:srcRect r="44309"/>
          <a:stretch/>
        </p:blipFill>
        <p:spPr>
          <a:xfrm>
            <a:off x="7707745" y="4892846"/>
            <a:ext cx="608867" cy="550039"/>
          </a:xfrm>
          <a:prstGeom prst="rect">
            <a:avLst/>
          </a:prstGeom>
          <a:noFill/>
          <a:ln>
            <a:noFill/>
          </a:ln>
        </p:spPr>
      </p:pic>
      <p:pic>
        <p:nvPicPr>
          <p:cNvPr id="96" name="Google Shape;96;p1" descr="jisc.png"/>
          <p:cNvPicPr preferRelativeResize="0"/>
          <p:nvPr/>
        </p:nvPicPr>
        <p:blipFill rotWithShape="1">
          <a:blip r:embed="rId7">
            <a:alphaModFix/>
          </a:blip>
          <a:srcRect/>
          <a:stretch/>
        </p:blipFill>
        <p:spPr>
          <a:xfrm>
            <a:off x="7145290" y="4921717"/>
            <a:ext cx="486572" cy="492296"/>
          </a:xfrm>
          <a:prstGeom prst="rect">
            <a:avLst/>
          </a:prstGeom>
          <a:noFill/>
          <a:ln>
            <a:noFill/>
          </a:ln>
        </p:spPr>
      </p:pic>
      <p:pic>
        <p:nvPicPr>
          <p:cNvPr id="97" name="Google Shape;97;p1" descr="psnc.png"/>
          <p:cNvPicPr preferRelativeResize="0"/>
          <p:nvPr/>
        </p:nvPicPr>
        <p:blipFill rotWithShape="1">
          <a:blip r:embed="rId8">
            <a:alphaModFix/>
          </a:blip>
          <a:srcRect/>
          <a:stretch/>
        </p:blipFill>
        <p:spPr>
          <a:xfrm>
            <a:off x="5795846" y="4946029"/>
            <a:ext cx="1162745" cy="443675"/>
          </a:xfrm>
          <a:prstGeom prst="rect">
            <a:avLst/>
          </a:prstGeom>
          <a:noFill/>
          <a:ln>
            <a:noFill/>
          </a:ln>
        </p:spPr>
      </p:pic>
      <p:pic>
        <p:nvPicPr>
          <p:cNvPr id="98" name="Google Shape;98;p1" descr="cesnet.png"/>
          <p:cNvPicPr preferRelativeResize="0"/>
          <p:nvPr/>
        </p:nvPicPr>
        <p:blipFill rotWithShape="1">
          <a:blip r:embed="rId9">
            <a:alphaModFix/>
          </a:blip>
          <a:srcRect/>
          <a:stretch/>
        </p:blipFill>
        <p:spPr>
          <a:xfrm>
            <a:off x="7692654" y="5497109"/>
            <a:ext cx="1022475" cy="563942"/>
          </a:xfrm>
          <a:prstGeom prst="rect">
            <a:avLst/>
          </a:prstGeom>
          <a:noFill/>
          <a:ln>
            <a:noFill/>
          </a:ln>
        </p:spPr>
      </p:pic>
      <p:pic>
        <p:nvPicPr>
          <p:cNvPr id="99" name="Google Shape;99;p1" descr="dans.png"/>
          <p:cNvPicPr preferRelativeResize="0"/>
          <p:nvPr/>
        </p:nvPicPr>
        <p:blipFill rotWithShape="1">
          <a:blip r:embed="rId10">
            <a:alphaModFix/>
          </a:blip>
          <a:srcRect/>
          <a:stretch/>
        </p:blipFill>
        <p:spPr>
          <a:xfrm>
            <a:off x="6502921" y="5556544"/>
            <a:ext cx="1162745" cy="445070"/>
          </a:xfrm>
          <a:prstGeom prst="rect">
            <a:avLst/>
          </a:prstGeom>
          <a:noFill/>
          <a:ln>
            <a:noFill/>
          </a:ln>
        </p:spPr>
      </p:pic>
      <p:pic>
        <p:nvPicPr>
          <p:cNvPr id="100" name="Google Shape;100;p1" descr="kit.png"/>
          <p:cNvPicPr preferRelativeResize="0"/>
          <p:nvPr/>
        </p:nvPicPr>
        <p:blipFill rotWithShape="1">
          <a:blip r:embed="rId11">
            <a:alphaModFix/>
          </a:blip>
          <a:srcRect/>
          <a:stretch/>
        </p:blipFill>
        <p:spPr>
          <a:xfrm>
            <a:off x="1618139" y="5600601"/>
            <a:ext cx="781812" cy="393192"/>
          </a:xfrm>
          <a:prstGeom prst="rect">
            <a:avLst/>
          </a:prstGeom>
          <a:noFill/>
          <a:ln>
            <a:noFill/>
          </a:ln>
        </p:spPr>
      </p:pic>
      <p:pic>
        <p:nvPicPr>
          <p:cNvPr id="101" name="Google Shape;101;p1" descr="upv.png"/>
          <p:cNvPicPr preferRelativeResize="0"/>
          <p:nvPr/>
        </p:nvPicPr>
        <p:blipFill rotWithShape="1">
          <a:blip r:embed="rId12">
            <a:alphaModFix/>
          </a:blip>
          <a:srcRect/>
          <a:stretch/>
        </p:blipFill>
        <p:spPr>
          <a:xfrm>
            <a:off x="2622594" y="5571847"/>
            <a:ext cx="1110996" cy="370332"/>
          </a:xfrm>
          <a:prstGeom prst="rect">
            <a:avLst/>
          </a:prstGeom>
          <a:noFill/>
          <a:ln>
            <a:noFill/>
          </a:ln>
        </p:spPr>
      </p:pic>
      <p:sp>
        <p:nvSpPr>
          <p:cNvPr id="102" name="Google Shape;102;p1"/>
          <p:cNvSpPr txBox="1"/>
          <p:nvPr/>
        </p:nvSpPr>
        <p:spPr>
          <a:xfrm>
            <a:off x="198497" y="5041910"/>
            <a:ext cx="4848195" cy="373918"/>
          </a:xfrm>
          <a:prstGeom prst="rect">
            <a:avLst/>
          </a:prstGeom>
          <a:noFill/>
          <a:ln>
            <a:noFill/>
          </a:ln>
        </p:spPr>
        <p:txBody>
          <a:bodyPr spcFirstLastPara="1" wrap="square" lIns="68569" tIns="34275" rIns="68569" bIns="34275" anchor="t" anchorCtr="0">
            <a:spAutoFit/>
          </a:bodyPr>
          <a:lstStyle/>
          <a:p>
            <a:pPr marL="685800" marR="871538">
              <a:lnSpc>
                <a:spcPct val="120000"/>
              </a:lnSpc>
              <a:buClr>
                <a:srgbClr val="000000"/>
              </a:buClr>
              <a:buSzPts val="800"/>
            </a:pPr>
            <a:r>
              <a:rPr lang="en-GB" sz="825" kern="0">
                <a:solidFill>
                  <a:srgbClr val="FFFFFF"/>
                </a:solidFill>
                <a:latin typeface="Calibri"/>
                <a:ea typeface="Calibri"/>
                <a:cs typeface="Calibri"/>
                <a:sym typeface="Calibri"/>
              </a:rPr>
              <a:t>EOSC-SYNERGY receives funding from the European Union’s Horizon 2020 research and innovation programme under grant agreement No. 857647</a:t>
            </a:r>
            <a:endParaRPr kern="0">
              <a:solidFill>
                <a:srgbClr val="FFFFFF"/>
              </a:solidFill>
              <a:ea typeface="Arial"/>
              <a:cs typeface="Arial"/>
              <a:sym typeface="Arial"/>
            </a:endParaRPr>
          </a:p>
        </p:txBody>
      </p:sp>
      <p:pic>
        <p:nvPicPr>
          <p:cNvPr id="103" name="Google Shape;103;p1"/>
          <p:cNvPicPr preferRelativeResize="0"/>
          <p:nvPr/>
        </p:nvPicPr>
        <p:blipFill rotWithShape="1">
          <a:blip r:embed="rId13">
            <a:alphaModFix/>
          </a:blip>
          <a:srcRect/>
          <a:stretch/>
        </p:blipFill>
        <p:spPr>
          <a:xfrm>
            <a:off x="438380" y="5082310"/>
            <a:ext cx="443044" cy="287813"/>
          </a:xfrm>
          <a:prstGeom prst="rect">
            <a:avLst/>
          </a:prstGeom>
          <a:noFill/>
          <a:ln>
            <a:noFill/>
          </a:ln>
        </p:spPr>
      </p:pic>
      <p:pic>
        <p:nvPicPr>
          <p:cNvPr id="104" name="Google Shape;104;p1"/>
          <p:cNvPicPr preferRelativeResize="0"/>
          <p:nvPr/>
        </p:nvPicPr>
        <p:blipFill rotWithShape="1">
          <a:blip r:embed="rId14">
            <a:alphaModFix/>
          </a:blip>
          <a:srcRect/>
          <a:stretch/>
        </p:blipFill>
        <p:spPr>
          <a:xfrm>
            <a:off x="7576425" y="3743578"/>
            <a:ext cx="1378876" cy="484763"/>
          </a:xfrm>
          <a:prstGeom prst="rect">
            <a:avLst/>
          </a:prstGeom>
          <a:noFill/>
          <a:ln>
            <a:noFill/>
          </a:ln>
        </p:spPr>
      </p:pic>
    </p:spTree>
    <p:extLst>
      <p:ext uri="{BB962C8B-B14F-4D97-AF65-F5344CB8AC3E}">
        <p14:creationId xmlns:p14="http://schemas.microsoft.com/office/powerpoint/2010/main" val="15851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 sz="3200" b="1" dirty="0"/>
              <a:t>Finding a place for your training &amp; messages in the competitive research landscape </a:t>
            </a:r>
            <a:endParaRPr sz="3200" b="1" dirty="0"/>
          </a:p>
        </p:txBody>
      </p:sp>
      <p:sp>
        <p:nvSpPr>
          <p:cNvPr id="847" name="Google Shape;847;p121"/>
          <p:cNvSpPr txBox="1">
            <a:spLocks noGrp="1"/>
          </p:cNvSpPr>
          <p:nvPr>
            <p:ph idx="1"/>
          </p:nvPr>
        </p:nvSpPr>
        <p:spPr>
          <a:xfrm>
            <a:off x="549564" y="2130993"/>
            <a:ext cx="8229240" cy="3977279"/>
          </a:xfrm>
          <a:prstGeom prst="rect">
            <a:avLst/>
          </a:prstGeom>
          <a:noFill/>
          <a:ln>
            <a:noFill/>
          </a:ln>
        </p:spPr>
        <p:txBody>
          <a:bodyPr spcFirstLastPara="1" wrap="square" lIns="91425" tIns="45700" rIns="91425" bIns="45700" anchor="t" anchorCtr="0">
            <a:noAutofit/>
          </a:bodyPr>
          <a:lstStyle/>
          <a:p>
            <a:pPr>
              <a:spcBef>
                <a:spcPts val="0"/>
              </a:spcBef>
              <a:buClr>
                <a:srgbClr val="808080"/>
              </a:buClr>
              <a:buSzPts val="2800"/>
            </a:pPr>
            <a:r>
              <a:rPr lang="en" dirty="0"/>
              <a:t>What methods do you, and could you, use to drive </a:t>
            </a:r>
            <a:r>
              <a:rPr lang="en" b="1" dirty="0"/>
              <a:t>attention </a:t>
            </a:r>
            <a:r>
              <a:rPr lang="en" dirty="0"/>
              <a:t>to your training activities? </a:t>
            </a:r>
            <a:endParaRPr dirty="0"/>
          </a:p>
          <a:p>
            <a:pPr>
              <a:spcBef>
                <a:spcPts val="560"/>
              </a:spcBef>
              <a:buClr>
                <a:srgbClr val="808080"/>
              </a:buClr>
              <a:buSzPts val="2800"/>
            </a:pPr>
            <a:r>
              <a:rPr lang="en" dirty="0"/>
              <a:t>What methods do you, and could you, use to drive up </a:t>
            </a:r>
            <a:r>
              <a:rPr lang="en" b="1" dirty="0"/>
              <a:t>attendance</a:t>
            </a:r>
            <a:r>
              <a:rPr lang="en" dirty="0"/>
              <a:t> at your training activities - how can you turn REGISTRATION (i.e. interest) into ATTENDANCE (i.e. action)</a:t>
            </a:r>
            <a:endParaRPr dirty="0"/>
          </a:p>
        </p:txBody>
      </p:sp>
    </p:spTree>
    <p:extLst>
      <p:ext uri="{BB962C8B-B14F-4D97-AF65-F5344CB8AC3E}">
        <p14:creationId xmlns:p14="http://schemas.microsoft.com/office/powerpoint/2010/main" val="1982067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1907117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4247615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0946" y="496310"/>
            <a:ext cx="8229600" cy="1143000"/>
          </a:xfrm>
        </p:spPr>
        <p:txBody>
          <a:bodyPr/>
          <a:lstStyle/>
          <a:p>
            <a:r>
              <a:rPr lang="en-US" sz="9600" b="1" dirty="0" smtClean="0">
                <a:solidFill>
                  <a:schemeClr val="bg1"/>
                </a:solidFill>
              </a:rPr>
              <a:t>How do you promote your training events?</a:t>
            </a:r>
            <a:endParaRPr lang="en-US" sz="9600" b="1" dirty="0">
              <a:solidFill>
                <a:schemeClr val="bg1"/>
              </a:solidFill>
            </a:endParaRPr>
          </a:p>
        </p:txBody>
      </p:sp>
    </p:spTree>
    <p:extLst>
      <p:ext uri="{BB962C8B-B14F-4D97-AF65-F5344CB8AC3E}">
        <p14:creationId xmlns:p14="http://schemas.microsoft.com/office/powerpoint/2010/main" val="1987791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4887"/>
            <a:ext cx="9144000" cy="4848225"/>
          </a:xfrm>
          <a:prstGeom prst="rect">
            <a:avLst/>
          </a:prstGeom>
        </p:spPr>
      </p:pic>
      <p:sp>
        <p:nvSpPr>
          <p:cNvPr id="5" name="Rectangle 4"/>
          <p:cNvSpPr/>
          <p:nvPr/>
        </p:nvSpPr>
        <p:spPr>
          <a:xfrm>
            <a:off x="0" y="6098462"/>
            <a:ext cx="9144000" cy="646331"/>
          </a:xfrm>
          <a:prstGeom prst="rect">
            <a:avLst/>
          </a:prstGeom>
        </p:spPr>
        <p:txBody>
          <a:bodyPr wrap="square">
            <a:spAutoFit/>
          </a:bodyPr>
          <a:lstStyle/>
          <a:p>
            <a:pPr algn="ctr"/>
            <a:r>
              <a:rPr lang="en-US" dirty="0">
                <a:hlinkClick r:id="rId3"/>
              </a:rPr>
              <a:t>https://</a:t>
            </a:r>
            <a:r>
              <a:rPr lang="en-US" dirty="0" smtClean="0">
                <a:hlinkClick r:id="rId3"/>
              </a:rPr>
              <a:t>www.eifl.net/resources/eifl-plips-small-bites-managing-workshop-expectations-training-video-public-librarians</a:t>
            </a:r>
            <a:r>
              <a:rPr lang="en-US" dirty="0" smtClean="0"/>
              <a:t> </a:t>
            </a:r>
            <a:endParaRPr lang="en-US" dirty="0"/>
          </a:p>
        </p:txBody>
      </p:sp>
    </p:spTree>
    <p:extLst>
      <p:ext uri="{BB962C8B-B14F-4D97-AF65-F5344CB8AC3E}">
        <p14:creationId xmlns:p14="http://schemas.microsoft.com/office/powerpoint/2010/main" val="3722894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2"/>
          <p:cNvSpPr txBox="1">
            <a:spLocks noGrp="1"/>
          </p:cNvSpPr>
          <p:nvPr>
            <p:ph type="title"/>
          </p:nvPr>
        </p:nvSpPr>
        <p:spPr>
          <a:xfrm>
            <a:off x="544378" y="802448"/>
            <a:ext cx="6951245" cy="994172"/>
          </a:xfrm>
          <a:prstGeom prst="rect">
            <a:avLst/>
          </a:prstGeom>
          <a:noFill/>
          <a:ln>
            <a:noFill/>
          </a:ln>
        </p:spPr>
        <p:txBody>
          <a:bodyPr spcFirstLastPara="1" wrap="square" lIns="68569" tIns="34275" rIns="68569" bIns="34275" anchor="ctr" anchorCtr="0">
            <a:normAutofit/>
          </a:bodyPr>
          <a:lstStyle/>
          <a:p>
            <a:r>
              <a:rPr lang="en-GB" dirty="0"/>
              <a:t>Evaluation</a:t>
            </a:r>
            <a:endParaRPr dirty="0"/>
          </a:p>
        </p:txBody>
      </p:sp>
      <p:sp>
        <p:nvSpPr>
          <p:cNvPr id="272" name="Google Shape;272;p12"/>
          <p:cNvSpPr txBox="1">
            <a:spLocks noGrp="1"/>
          </p:cNvSpPr>
          <p:nvPr>
            <p:ph type="body" idx="1"/>
          </p:nvPr>
        </p:nvSpPr>
        <p:spPr>
          <a:xfrm>
            <a:off x="256846" y="1698032"/>
            <a:ext cx="4070007" cy="3263504"/>
          </a:xfrm>
          <a:prstGeom prst="rect">
            <a:avLst/>
          </a:prstGeom>
          <a:noFill/>
          <a:ln>
            <a:noFill/>
          </a:ln>
        </p:spPr>
        <p:txBody>
          <a:bodyPr spcFirstLastPara="1" wrap="square" lIns="68569" tIns="34275" rIns="68569" bIns="34275" anchor="t" anchorCtr="0">
            <a:normAutofit lnSpcReduction="10000"/>
          </a:bodyPr>
          <a:lstStyle/>
          <a:p>
            <a:pPr marL="85725" indent="0">
              <a:buSzPts val="3080"/>
              <a:buNone/>
            </a:pPr>
            <a:r>
              <a:rPr lang="en-GB" dirty="0"/>
              <a:t>Different levels of evaluation</a:t>
            </a:r>
            <a:endParaRPr dirty="0"/>
          </a:p>
          <a:p>
            <a:pPr indent="-110490">
              <a:buSzPts val="3080"/>
              <a:buNone/>
            </a:pPr>
            <a:endParaRPr dirty="0"/>
          </a:p>
          <a:p>
            <a:pPr marL="85725" indent="0">
              <a:buSzPts val="3080"/>
              <a:buNone/>
            </a:pPr>
            <a:r>
              <a:rPr lang="en-GB" dirty="0"/>
              <a:t>Linked to assessment </a:t>
            </a:r>
            <a:endParaRPr dirty="0"/>
          </a:p>
          <a:p>
            <a:pPr indent="-110490">
              <a:buSzPts val="3080"/>
              <a:buNone/>
            </a:pPr>
            <a:endParaRPr dirty="0"/>
          </a:p>
          <a:p>
            <a:pPr marL="85725" indent="0">
              <a:buSzPts val="3080"/>
              <a:buNone/>
            </a:pPr>
            <a:r>
              <a:rPr lang="en-GB" dirty="0"/>
              <a:t>Needs to be considered in design, not at the end</a:t>
            </a:r>
            <a:endParaRPr dirty="0"/>
          </a:p>
        </p:txBody>
      </p:sp>
      <p:sp>
        <p:nvSpPr>
          <p:cNvPr id="273" name="Google Shape;273;p12"/>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25</a:t>
            </a:fld>
            <a:endParaRPr>
              <a:solidFill>
                <a:srgbClr val="FFFFFF"/>
              </a:solidFill>
            </a:endParaRPr>
          </a:p>
        </p:txBody>
      </p:sp>
      <p:grpSp>
        <p:nvGrpSpPr>
          <p:cNvPr id="274" name="Google Shape;274;p12"/>
          <p:cNvGrpSpPr/>
          <p:nvPr/>
        </p:nvGrpSpPr>
        <p:grpSpPr>
          <a:xfrm>
            <a:off x="4003380" y="1810435"/>
            <a:ext cx="3697217" cy="3029150"/>
            <a:chOff x="0" y="0"/>
            <a:chExt cx="4929622" cy="4038867"/>
          </a:xfrm>
        </p:grpSpPr>
        <p:sp>
          <p:nvSpPr>
            <p:cNvPr id="275" name="Google Shape;275;p12"/>
            <p:cNvSpPr/>
            <p:nvPr/>
          </p:nvSpPr>
          <p:spPr>
            <a:xfrm>
              <a:off x="1848608" y="0"/>
              <a:ext cx="1232405" cy="1012900"/>
            </a:xfrm>
            <a:prstGeom prst="trapezoid">
              <a:avLst>
                <a:gd name="adj" fmla="val 60835"/>
              </a:avLst>
            </a:prstGeom>
            <a:solidFill>
              <a:schemeClr val="accent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6" name="Google Shape;276;p12"/>
            <p:cNvSpPr txBox="1"/>
            <p:nvPr/>
          </p:nvSpPr>
          <p:spPr>
            <a:xfrm>
              <a:off x="1848608" y="0"/>
              <a:ext cx="1232405"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7" name="Google Shape;277;p12"/>
            <p:cNvSpPr/>
            <p:nvPr/>
          </p:nvSpPr>
          <p:spPr>
            <a:xfrm>
              <a:off x="1232405" y="1012900"/>
              <a:ext cx="2464811" cy="1012900"/>
            </a:xfrm>
            <a:prstGeom prst="trapezoid">
              <a:avLst>
                <a:gd name="adj" fmla="val 60835"/>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8" name="Google Shape;278;p12"/>
            <p:cNvSpPr txBox="1"/>
            <p:nvPr/>
          </p:nvSpPr>
          <p:spPr>
            <a:xfrm>
              <a:off x="1663747" y="1012900"/>
              <a:ext cx="1602127"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9" name="Google Shape;279;p12"/>
            <p:cNvSpPr/>
            <p:nvPr/>
          </p:nvSpPr>
          <p:spPr>
            <a:xfrm>
              <a:off x="616202" y="2025799"/>
              <a:ext cx="3697216" cy="1012900"/>
            </a:xfrm>
            <a:prstGeom prst="trapezoid">
              <a:avLst>
                <a:gd name="adj" fmla="val 60835"/>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0" name="Google Shape;280;p12"/>
            <p:cNvSpPr txBox="1"/>
            <p:nvPr/>
          </p:nvSpPr>
          <p:spPr>
            <a:xfrm>
              <a:off x="1263215" y="2025799"/>
              <a:ext cx="2403190"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81" name="Google Shape;281;p12"/>
            <p:cNvSpPr/>
            <p:nvPr/>
          </p:nvSpPr>
          <p:spPr>
            <a:xfrm>
              <a:off x="0" y="3025967"/>
              <a:ext cx="4929622" cy="1012900"/>
            </a:xfrm>
            <a:prstGeom prst="trapezoid">
              <a:avLst>
                <a:gd name="adj" fmla="val 60835"/>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2" name="Google Shape;282;p12"/>
            <p:cNvSpPr txBox="1"/>
            <p:nvPr/>
          </p:nvSpPr>
          <p:spPr>
            <a:xfrm>
              <a:off x="862683" y="3025967"/>
              <a:ext cx="3204254"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grpSp>
      <p:sp>
        <p:nvSpPr>
          <p:cNvPr id="283" name="Google Shape;283;p12"/>
          <p:cNvSpPr txBox="1"/>
          <p:nvPr/>
        </p:nvSpPr>
        <p:spPr>
          <a:xfrm>
            <a:off x="3751291" y="4973346"/>
            <a:ext cx="4316327"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000000"/>
                </a:solidFill>
                <a:ea typeface="Arial"/>
                <a:cs typeface="Arial"/>
                <a:sym typeface="Arial"/>
              </a:rPr>
              <a:t>Kirkpatrick, D. L. (1994). Evaluating training programs: the four levels. </a:t>
            </a:r>
            <a:br>
              <a:rPr lang="en-GB" sz="1050" kern="0">
                <a:solidFill>
                  <a:srgbClr val="000000"/>
                </a:solidFill>
                <a:ea typeface="Arial"/>
                <a:cs typeface="Arial"/>
                <a:sym typeface="Arial"/>
              </a:rPr>
            </a:br>
            <a:r>
              <a:rPr lang="en-GB" sz="1050" kern="0">
                <a:solidFill>
                  <a:srgbClr val="000000"/>
                </a:solidFill>
                <a:ea typeface="Arial"/>
                <a:cs typeface="Arial"/>
                <a:sym typeface="Arial"/>
              </a:rPr>
              <a:t>San Francisco: Berrett-Koehler.</a:t>
            </a:r>
            <a:endParaRPr sz="1050" kern="0">
              <a:solidFill>
                <a:srgbClr val="000000"/>
              </a:solidFill>
              <a:ea typeface="Arial"/>
              <a:cs typeface="Arial"/>
              <a:sym typeface="Arial"/>
            </a:endParaRPr>
          </a:p>
        </p:txBody>
      </p:sp>
      <p:sp>
        <p:nvSpPr>
          <p:cNvPr id="284" name="Google Shape;284;p12"/>
          <p:cNvSpPr txBox="1"/>
          <p:nvPr/>
        </p:nvSpPr>
        <p:spPr>
          <a:xfrm>
            <a:off x="7536460" y="4233418"/>
            <a:ext cx="1311975"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Reaction</a:t>
            </a:r>
            <a:endParaRPr sz="1050" kern="0" dirty="0">
              <a:solidFill>
                <a:srgbClr val="000000"/>
              </a:solidFill>
              <a:ea typeface="Arial"/>
              <a:cs typeface="Arial"/>
              <a:sym typeface="Arial"/>
            </a:endParaRPr>
          </a:p>
        </p:txBody>
      </p:sp>
      <p:sp>
        <p:nvSpPr>
          <p:cNvPr id="285" name="Google Shape;285;p12"/>
          <p:cNvSpPr txBox="1"/>
          <p:nvPr/>
        </p:nvSpPr>
        <p:spPr>
          <a:xfrm>
            <a:off x="7041165" y="3416710"/>
            <a:ext cx="137316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Learning</a:t>
            </a:r>
            <a:endParaRPr sz="1050" kern="0" dirty="0">
              <a:solidFill>
                <a:srgbClr val="000000"/>
              </a:solidFill>
              <a:ea typeface="Arial"/>
              <a:cs typeface="Arial"/>
              <a:sym typeface="Arial"/>
            </a:endParaRPr>
          </a:p>
        </p:txBody>
      </p:sp>
      <p:sp>
        <p:nvSpPr>
          <p:cNvPr id="286" name="Google Shape;286;p12"/>
          <p:cNvSpPr txBox="1"/>
          <p:nvPr/>
        </p:nvSpPr>
        <p:spPr>
          <a:xfrm>
            <a:off x="6603786" y="2676781"/>
            <a:ext cx="146383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Behaviour</a:t>
            </a:r>
            <a:endParaRPr sz="1050" kern="0" dirty="0">
              <a:solidFill>
                <a:srgbClr val="000000"/>
              </a:solidFill>
              <a:ea typeface="Arial"/>
              <a:cs typeface="Arial"/>
              <a:sym typeface="Arial"/>
            </a:endParaRPr>
          </a:p>
        </p:txBody>
      </p:sp>
      <p:sp>
        <p:nvSpPr>
          <p:cNvPr id="287" name="Google Shape;287;p12"/>
          <p:cNvSpPr txBox="1"/>
          <p:nvPr/>
        </p:nvSpPr>
        <p:spPr>
          <a:xfrm>
            <a:off x="6224233" y="2014248"/>
            <a:ext cx="1243238"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Results</a:t>
            </a:r>
            <a:endParaRPr sz="1050" kern="0" dirty="0">
              <a:solidFill>
                <a:srgbClr val="000000"/>
              </a:solidFill>
              <a:ea typeface="Arial"/>
              <a:cs typeface="Arial"/>
              <a:sym typeface="Arial"/>
            </a:endParaRPr>
          </a:p>
        </p:txBody>
      </p:sp>
      <p:sp>
        <p:nvSpPr>
          <p:cNvPr id="288" name="Google Shape;288;p12"/>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871335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600"/>
            <a:ext cx="7546110" cy="6668047"/>
          </a:xfrm>
          <a:prstGeom prst="rect">
            <a:avLst/>
          </a:prstGeom>
        </p:spPr>
      </p:pic>
      <p:sp>
        <p:nvSpPr>
          <p:cNvPr id="4" name="Rectangle 3"/>
          <p:cNvSpPr/>
          <p:nvPr/>
        </p:nvSpPr>
        <p:spPr>
          <a:xfrm>
            <a:off x="6358688" y="4396224"/>
            <a:ext cx="2785312" cy="2246769"/>
          </a:xfrm>
          <a:prstGeom prst="rect">
            <a:avLst/>
          </a:prstGeom>
        </p:spPr>
        <p:txBody>
          <a:bodyPr wrap="square">
            <a:spAutoFit/>
          </a:bodyPr>
          <a:lstStyle/>
          <a:p>
            <a:pPr defTabSz="342900" fontAlgn="base"/>
            <a:r>
              <a:rPr lang="en-US" sz="2000" b="1" dirty="0">
                <a:solidFill>
                  <a:srgbClr val="222080"/>
                </a:solidFill>
                <a:latin typeface="Trebuchet MS" panose="020B0603020202020204" pitchFamily="34" charset="0"/>
              </a:rPr>
              <a:t>Kirkpatrick model.</a:t>
            </a:r>
            <a:r>
              <a:rPr lang="en-US" sz="2000" dirty="0">
                <a:solidFill>
                  <a:srgbClr val="222080"/>
                </a:solidFill>
                <a:latin typeface="Trebuchet MS" panose="020B0603020202020204" pitchFamily="34" charset="0"/>
              </a:rPr>
              <a:t> This model looks at four levels: </a:t>
            </a:r>
            <a:r>
              <a:rPr lang="en-US" sz="2000" u="sng" dirty="0">
                <a:solidFill>
                  <a:srgbClr val="1155CC"/>
                </a:solidFill>
                <a:latin typeface="Trebuchet MS" panose="020B0603020202020204" pitchFamily="34" charset="0"/>
                <a:hlinkClick r:id="rId3"/>
              </a:rPr>
              <a:t>https://www.ardentlearning.com/blog/what-is-the-kirkpatrick-model</a:t>
            </a:r>
            <a:r>
              <a:rPr lang="en-US" sz="2000" dirty="0">
                <a:solidFill>
                  <a:srgbClr val="222080"/>
                </a:solidFill>
                <a:latin typeface="Trebuchet MS" panose="020B0603020202020204" pitchFamily="34" charset="0"/>
              </a:rPr>
              <a:t> </a:t>
            </a:r>
          </a:p>
        </p:txBody>
      </p:sp>
    </p:spTree>
    <p:extLst>
      <p:ext uri="{BB962C8B-B14F-4D97-AF65-F5344CB8AC3E}">
        <p14:creationId xmlns:p14="http://schemas.microsoft.com/office/powerpoint/2010/main" val="2342701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5810250" cy="5143500"/>
          </a:xfrm>
          <a:prstGeom prst="rect">
            <a:avLst/>
          </a:prstGeom>
        </p:spPr>
      </p:pic>
      <p:sp>
        <p:nvSpPr>
          <p:cNvPr id="4" name="Rectangle 3"/>
          <p:cNvSpPr/>
          <p:nvPr/>
        </p:nvSpPr>
        <p:spPr>
          <a:xfrm>
            <a:off x="5973205" y="1418532"/>
            <a:ext cx="2785312" cy="1754326"/>
          </a:xfrm>
          <a:prstGeom prst="rect">
            <a:avLst/>
          </a:prstGeom>
        </p:spPr>
        <p:txBody>
          <a:bodyPr wrap="square">
            <a:spAutoFit/>
          </a:bodyPr>
          <a:lstStyle/>
          <a:p>
            <a:pPr defTabSz="342900" fontAlgn="base"/>
            <a:r>
              <a:rPr lang="en-US" b="1" dirty="0">
                <a:solidFill>
                  <a:srgbClr val="222080"/>
                </a:solidFill>
                <a:latin typeface="Trebuchet MS" panose="020B0603020202020204" pitchFamily="34" charset="0"/>
              </a:rPr>
              <a:t>Kirkpatrick model.</a:t>
            </a:r>
            <a:r>
              <a:rPr lang="en-US" dirty="0">
                <a:solidFill>
                  <a:srgbClr val="222080"/>
                </a:solidFill>
                <a:latin typeface="Trebuchet MS" panose="020B0603020202020204" pitchFamily="34" charset="0"/>
              </a:rPr>
              <a:t> This model looks at four levels: </a:t>
            </a:r>
            <a:r>
              <a:rPr lang="en-US" u="sng" dirty="0">
                <a:solidFill>
                  <a:srgbClr val="1155CC"/>
                </a:solidFill>
                <a:latin typeface="Trebuchet MS" panose="020B0603020202020204" pitchFamily="34" charset="0"/>
                <a:hlinkClick r:id="rId3"/>
              </a:rPr>
              <a:t>https://www.ardentlearning.com/blog/what-is-the-kirkpatrick-model</a:t>
            </a:r>
            <a:r>
              <a:rPr lang="en-US" dirty="0">
                <a:solidFill>
                  <a:srgbClr val="222080"/>
                </a:solidFill>
                <a:latin typeface="Trebuchet MS" panose="020B0603020202020204" pitchFamily="34" charset="0"/>
              </a:rPr>
              <a:t> </a:t>
            </a:r>
          </a:p>
        </p:txBody>
      </p:sp>
      <p:sp>
        <p:nvSpPr>
          <p:cNvPr id="5" name="Rectangle 4"/>
          <p:cNvSpPr/>
          <p:nvPr/>
        </p:nvSpPr>
        <p:spPr>
          <a:xfrm>
            <a:off x="5973205" y="3224139"/>
            <a:ext cx="2614983" cy="2308324"/>
          </a:xfrm>
          <a:prstGeom prst="rect">
            <a:avLst/>
          </a:prstGeom>
        </p:spPr>
        <p:txBody>
          <a:bodyPr wrap="square">
            <a:spAutoFit/>
          </a:bodyPr>
          <a:lstStyle/>
          <a:p>
            <a:pPr defTabSz="342900" fontAlgn="base"/>
            <a:r>
              <a:rPr lang="en-US" sz="2400" b="1" dirty="0">
                <a:solidFill>
                  <a:srgbClr val="222080"/>
                </a:solidFill>
                <a:latin typeface="Trebuchet MS" panose="020B0603020202020204" pitchFamily="34" charset="0"/>
              </a:rPr>
              <a:t>How can we measure skills/community building through time in an ethical way? </a:t>
            </a:r>
          </a:p>
        </p:txBody>
      </p:sp>
    </p:spTree>
    <p:extLst>
      <p:ext uri="{BB962C8B-B14F-4D97-AF65-F5344CB8AC3E}">
        <p14:creationId xmlns:p14="http://schemas.microsoft.com/office/powerpoint/2010/main" val="2755698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6235"/>
            <a:ext cx="8774545" cy="6745432"/>
          </a:xfrm>
          <a:prstGeom prst="rect">
            <a:avLst/>
          </a:prstGeom>
        </p:spPr>
      </p:pic>
      <p:sp>
        <p:nvSpPr>
          <p:cNvPr id="4" name="Rectangle 3"/>
          <p:cNvSpPr/>
          <p:nvPr/>
        </p:nvSpPr>
        <p:spPr>
          <a:xfrm>
            <a:off x="6846131" y="1706289"/>
            <a:ext cx="1858599" cy="3416320"/>
          </a:xfrm>
          <a:prstGeom prst="rect">
            <a:avLst/>
          </a:prstGeom>
        </p:spPr>
        <p:txBody>
          <a:bodyPr wrap="square">
            <a:spAutoFit/>
          </a:bodyPr>
          <a:lstStyle/>
          <a:p>
            <a:pPr defTabSz="342900" fontAlgn="base"/>
            <a:r>
              <a:rPr lang="en-US" b="1" dirty="0">
                <a:solidFill>
                  <a:srgbClr val="3D4449"/>
                </a:solidFill>
                <a:latin typeface="Trebuchet MS" panose="020B0603020202020204" pitchFamily="34" charset="0"/>
              </a:rPr>
              <a:t>Measuring Impact to Craft Your Story by </a:t>
            </a:r>
            <a:r>
              <a:rPr lang="en-US" dirty="0">
                <a:solidFill>
                  <a:srgbClr val="222080"/>
                </a:solidFill>
                <a:latin typeface="Trebuchet MS" panose="020B0603020202020204" pitchFamily="34" charset="0"/>
              </a:rPr>
              <a:t>Dr. Kari L. Jordan, </a:t>
            </a:r>
            <a:r>
              <a:rPr lang="en-US" dirty="0">
                <a:solidFill>
                  <a:srgbClr val="222080"/>
                </a:solidFill>
                <a:latin typeface="Trebuchet MS" panose="020B0603020202020204" pitchFamily="34" charset="0"/>
                <a:hlinkClick r:id="rId3"/>
              </a:rPr>
              <a:t>The Carpentries</a:t>
            </a:r>
            <a:r>
              <a:rPr lang="en-US" dirty="0">
                <a:solidFill>
                  <a:srgbClr val="222080"/>
                </a:solidFill>
                <a:latin typeface="Trebuchet MS" panose="020B0603020202020204" pitchFamily="34" charset="0"/>
              </a:rPr>
              <a:t> </a:t>
            </a:r>
            <a:r>
              <a:rPr lang="en-US" dirty="0">
                <a:solidFill>
                  <a:srgbClr val="222080"/>
                </a:solidFill>
                <a:latin typeface="Trebuchet MS" panose="020B0603020202020204" pitchFamily="34" charset="0"/>
                <a:hlinkClick r:id="rId4"/>
              </a:rPr>
              <a:t>https://eventfund.codeforscience.org/measuring-impact-to-craft-your-story/</a:t>
            </a:r>
            <a:r>
              <a:rPr lang="en-US" dirty="0">
                <a:solidFill>
                  <a:srgbClr val="222080"/>
                </a:solidFill>
                <a:latin typeface="Trebuchet MS" panose="020B0603020202020204" pitchFamily="34" charset="0"/>
              </a:rPr>
              <a:t> </a:t>
            </a:r>
            <a:endParaRPr lang="en-US" b="1" dirty="0">
              <a:solidFill>
                <a:srgbClr val="3D4449"/>
              </a:solidFill>
              <a:latin typeface="Trebuchet MS" panose="020B0603020202020204" pitchFamily="34" charset="0"/>
            </a:endParaRPr>
          </a:p>
        </p:txBody>
      </p:sp>
    </p:spTree>
    <p:extLst>
      <p:ext uri="{BB962C8B-B14F-4D97-AF65-F5344CB8AC3E}">
        <p14:creationId xmlns:p14="http://schemas.microsoft.com/office/powerpoint/2010/main" val="1126839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46131" y="1706289"/>
            <a:ext cx="1858599" cy="3416320"/>
          </a:xfrm>
          <a:prstGeom prst="rect">
            <a:avLst/>
          </a:prstGeom>
        </p:spPr>
        <p:txBody>
          <a:bodyPr wrap="square">
            <a:spAutoFit/>
          </a:bodyPr>
          <a:lstStyle/>
          <a:p>
            <a:pPr defTabSz="342900" fontAlgn="base"/>
            <a:r>
              <a:rPr lang="en-US" b="1" dirty="0">
                <a:solidFill>
                  <a:srgbClr val="3D4449"/>
                </a:solidFill>
                <a:latin typeface="Trebuchet MS" panose="020B0603020202020204" pitchFamily="34" charset="0"/>
              </a:rPr>
              <a:t>Measuring Impact to Craft Your Story by </a:t>
            </a:r>
            <a:r>
              <a:rPr lang="en-US" dirty="0">
                <a:solidFill>
                  <a:srgbClr val="222080"/>
                </a:solidFill>
                <a:latin typeface="Trebuchet MS" panose="020B0603020202020204" pitchFamily="34" charset="0"/>
              </a:rPr>
              <a:t>Dr. Kari L. Jordan, </a:t>
            </a:r>
            <a:r>
              <a:rPr lang="en-US" dirty="0">
                <a:solidFill>
                  <a:srgbClr val="222080"/>
                </a:solidFill>
                <a:latin typeface="Trebuchet MS" panose="020B0603020202020204" pitchFamily="34" charset="0"/>
                <a:hlinkClick r:id="rId2"/>
              </a:rPr>
              <a:t>The Carpentries</a:t>
            </a:r>
            <a:r>
              <a:rPr lang="en-US" dirty="0">
                <a:solidFill>
                  <a:srgbClr val="222080"/>
                </a:solidFill>
                <a:latin typeface="Trebuchet MS" panose="020B0603020202020204" pitchFamily="34" charset="0"/>
              </a:rPr>
              <a:t> </a:t>
            </a:r>
            <a:r>
              <a:rPr lang="en-US" dirty="0">
                <a:solidFill>
                  <a:srgbClr val="222080"/>
                </a:solidFill>
                <a:latin typeface="Trebuchet MS" panose="020B0603020202020204" pitchFamily="34" charset="0"/>
                <a:hlinkClick r:id="rId3"/>
              </a:rPr>
              <a:t>https://eventfund.codeforscience.org/measuring-impact-to-craft-your-story/</a:t>
            </a:r>
            <a:r>
              <a:rPr lang="en-US" dirty="0">
                <a:solidFill>
                  <a:srgbClr val="222080"/>
                </a:solidFill>
                <a:latin typeface="Trebuchet MS" panose="020B0603020202020204" pitchFamily="34" charset="0"/>
              </a:rPr>
              <a:t> </a:t>
            </a:r>
            <a:endParaRPr lang="en-US" b="1" dirty="0">
              <a:solidFill>
                <a:srgbClr val="3D4449"/>
              </a:solidFill>
              <a:latin typeface="Trebuchet MS" panose="020B0603020202020204" pitchFamily="34" charset="0"/>
            </a:endParaRPr>
          </a:p>
        </p:txBody>
      </p:sp>
      <p:pic>
        <p:nvPicPr>
          <p:cNvPr id="5" name="Picture 4"/>
          <p:cNvPicPr>
            <a:picLocks noChangeAspect="1"/>
          </p:cNvPicPr>
          <p:nvPr/>
        </p:nvPicPr>
        <p:blipFill>
          <a:blip r:embed="rId4"/>
          <a:stretch>
            <a:fillRect/>
          </a:stretch>
        </p:blipFill>
        <p:spPr>
          <a:xfrm>
            <a:off x="0" y="857250"/>
            <a:ext cx="6690732" cy="5143500"/>
          </a:xfrm>
          <a:prstGeom prst="rect">
            <a:avLst/>
          </a:prstGeom>
        </p:spPr>
      </p:pic>
    </p:spTree>
    <p:extLst>
      <p:ext uri="{BB962C8B-B14F-4D97-AF65-F5344CB8AC3E}">
        <p14:creationId xmlns:p14="http://schemas.microsoft.com/office/powerpoint/2010/main" val="3501234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How to think about good design</a:t>
            </a:r>
            <a:endParaRPr/>
          </a:p>
        </p:txBody>
      </p:sp>
      <p:sp>
        <p:nvSpPr>
          <p:cNvPr id="177" name="Google Shape;177;p9"/>
          <p:cNvSpPr txBox="1">
            <a:spLocks noGrp="1"/>
          </p:cNvSpPr>
          <p:nvPr>
            <p:ph type="body" idx="1"/>
          </p:nvPr>
        </p:nvSpPr>
        <p:spPr>
          <a:xfrm>
            <a:off x="628650" y="2226469"/>
            <a:ext cx="3253511" cy="3263504"/>
          </a:xfrm>
          <a:prstGeom prst="rect">
            <a:avLst/>
          </a:prstGeom>
          <a:noFill/>
          <a:ln>
            <a:noFill/>
          </a:ln>
        </p:spPr>
        <p:txBody>
          <a:bodyPr spcFirstLastPara="1" wrap="square" lIns="68569" tIns="34275" rIns="68569" bIns="34275" anchor="t" anchorCtr="0">
            <a:normAutofit fontScale="85000" lnSpcReduction="20000"/>
          </a:bodyPr>
          <a:lstStyle/>
          <a:p>
            <a:pPr>
              <a:buSzPts val="3080"/>
            </a:pPr>
            <a:r>
              <a:rPr lang="en-GB"/>
              <a:t>Many models available</a:t>
            </a:r>
            <a:endParaRPr/>
          </a:p>
          <a:p>
            <a:pPr indent="-110490">
              <a:buSzPts val="3080"/>
              <a:buNone/>
            </a:pPr>
            <a:endParaRPr/>
          </a:p>
          <a:p>
            <a:pPr>
              <a:buSzPts val="3080"/>
            </a:pPr>
            <a:r>
              <a:rPr lang="en-GB"/>
              <a:t>ADDIE gives an overarching framework</a:t>
            </a:r>
            <a:endParaRPr/>
          </a:p>
          <a:p>
            <a:pPr indent="-110490">
              <a:buSzPts val="3080"/>
              <a:buNone/>
            </a:pPr>
            <a:endParaRPr/>
          </a:p>
          <a:p>
            <a:pPr>
              <a:buSzPts val="3080"/>
            </a:pPr>
            <a:r>
              <a:rPr lang="en-GB"/>
              <a:t>Other models can be used to guide each stage</a:t>
            </a:r>
            <a:endParaRPr/>
          </a:p>
          <a:p>
            <a:pPr indent="-171450">
              <a:buNone/>
            </a:pPr>
            <a:endParaRPr/>
          </a:p>
        </p:txBody>
      </p:sp>
      <p:sp>
        <p:nvSpPr>
          <p:cNvPr id="178" name="Google Shape;178;p9"/>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a:t>
            </a:fld>
            <a:endParaRPr>
              <a:solidFill>
                <a:srgbClr val="FFFFFF"/>
              </a:solidFill>
            </a:endParaRPr>
          </a:p>
        </p:txBody>
      </p:sp>
      <p:grpSp>
        <p:nvGrpSpPr>
          <p:cNvPr id="179" name="Google Shape;179;p9"/>
          <p:cNvGrpSpPr/>
          <p:nvPr/>
        </p:nvGrpSpPr>
        <p:grpSpPr>
          <a:xfrm>
            <a:off x="4596606" y="2272429"/>
            <a:ext cx="2854155" cy="2855939"/>
            <a:chOff x="6128808" y="1886905"/>
            <a:chExt cx="3805540" cy="3807918"/>
          </a:xfrm>
        </p:grpSpPr>
        <p:grpSp>
          <p:nvGrpSpPr>
            <p:cNvPr id="180" name="Google Shape;180;p9"/>
            <p:cNvGrpSpPr/>
            <p:nvPr/>
          </p:nvGrpSpPr>
          <p:grpSpPr>
            <a:xfrm>
              <a:off x="6128808" y="1886905"/>
              <a:ext cx="3805540" cy="3807918"/>
              <a:chOff x="702286" y="-56263"/>
              <a:chExt cx="3805540" cy="3807918"/>
            </a:xfrm>
          </p:grpSpPr>
          <p:sp>
            <p:nvSpPr>
              <p:cNvPr id="181" name="Google Shape;181;p9"/>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2" name="Google Shape;182;p9"/>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183" name="Google Shape;183;p9"/>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4" name="Google Shape;184;p9"/>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5" name="Google Shape;185;p9"/>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186" name="Google Shape;186;p9"/>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7" name="Google Shape;187;p9"/>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8" name="Google Shape;188;p9"/>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189" name="Google Shape;189;p9"/>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0" name="Google Shape;190;p9"/>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1" name="Google Shape;191;p9"/>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192" name="Google Shape;192;p9"/>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193" name="Google Shape;193;p9"/>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194" name="Google Shape;194;p9"/>
            <p:cNvSpPr txBox="1"/>
            <p:nvPr/>
          </p:nvSpPr>
          <p:spPr>
            <a:xfrm>
              <a:off x="7446589" y="3579543"/>
              <a:ext cx="1309484"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dirty="0">
                  <a:solidFill>
                    <a:srgbClr val="000000"/>
                  </a:solidFill>
                  <a:latin typeface="Nunito"/>
                  <a:ea typeface="Nunito"/>
                  <a:cs typeface="Nunito"/>
                  <a:sym typeface="Nunito"/>
                </a:rPr>
                <a:t>Evaluate</a:t>
              </a:r>
              <a:endParaRPr sz="1050" kern="0" dirty="0">
                <a:solidFill>
                  <a:srgbClr val="000000"/>
                </a:solidFill>
                <a:ea typeface="Arial"/>
                <a:cs typeface="Arial"/>
                <a:sym typeface="Arial"/>
              </a:endParaRPr>
            </a:p>
          </p:txBody>
        </p:sp>
      </p:grpSp>
      <p:sp>
        <p:nvSpPr>
          <p:cNvPr id="195" name="Google Shape;195;p9"/>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753794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2506"/>
            <a:ext cx="9144000" cy="4852988"/>
          </a:xfrm>
          <a:prstGeom prst="rect">
            <a:avLst/>
          </a:prstGeom>
        </p:spPr>
      </p:pic>
      <p:sp>
        <p:nvSpPr>
          <p:cNvPr id="5" name="Rectangle 4"/>
          <p:cNvSpPr/>
          <p:nvPr/>
        </p:nvSpPr>
        <p:spPr>
          <a:xfrm>
            <a:off x="166253" y="5969153"/>
            <a:ext cx="9070109" cy="646331"/>
          </a:xfrm>
          <a:prstGeom prst="rect">
            <a:avLst/>
          </a:prstGeom>
        </p:spPr>
        <p:txBody>
          <a:bodyPr wrap="square">
            <a:spAutoFit/>
          </a:bodyPr>
          <a:lstStyle/>
          <a:p>
            <a:pPr algn="ctr"/>
            <a:r>
              <a:rPr lang="en-US" dirty="0">
                <a:hlinkClick r:id="rId3"/>
              </a:rPr>
              <a:t>https://</a:t>
            </a:r>
            <a:r>
              <a:rPr lang="en-US" dirty="0" smtClean="0">
                <a:hlinkClick r:id="rId3"/>
              </a:rPr>
              <a:t>www.eifl.net/resources/eifl-plips-small-bites-how-evaluate-your-librarys-training-programme-training-video-public</a:t>
            </a:r>
            <a:r>
              <a:rPr lang="en-US" dirty="0" smtClean="0"/>
              <a:t> </a:t>
            </a:r>
            <a:endParaRPr lang="en-US" dirty="0"/>
          </a:p>
        </p:txBody>
      </p:sp>
    </p:spTree>
    <p:extLst>
      <p:ext uri="{BB962C8B-B14F-4D97-AF65-F5344CB8AC3E}">
        <p14:creationId xmlns:p14="http://schemas.microsoft.com/office/powerpoint/2010/main" val="2795620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3"/>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Two points to remember</a:t>
            </a:r>
            <a:endParaRPr/>
          </a:p>
        </p:txBody>
      </p:sp>
      <p:sp>
        <p:nvSpPr>
          <p:cNvPr id="295" name="Google Shape;295;p13"/>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31</a:t>
            </a:fld>
            <a:endParaRPr>
              <a:solidFill>
                <a:srgbClr val="FFFFFF"/>
              </a:solidFill>
            </a:endParaRPr>
          </a:p>
        </p:txBody>
      </p:sp>
      <p:pic>
        <p:nvPicPr>
          <p:cNvPr id="296" name="Google Shape;296;p13" descr="Bloom"/>
          <p:cNvPicPr preferRelativeResize="0"/>
          <p:nvPr/>
        </p:nvPicPr>
        <p:blipFill rotWithShape="1">
          <a:blip r:embed="rId3">
            <a:alphaModFix/>
          </a:blip>
          <a:srcRect/>
          <a:stretch/>
        </p:blipFill>
        <p:spPr>
          <a:xfrm>
            <a:off x="510172" y="1986253"/>
            <a:ext cx="4311197" cy="3382565"/>
          </a:xfrm>
          <a:prstGeom prst="rect">
            <a:avLst/>
          </a:prstGeom>
          <a:noFill/>
          <a:ln>
            <a:noFill/>
          </a:ln>
        </p:spPr>
      </p:pic>
      <p:sp>
        <p:nvSpPr>
          <p:cNvPr id="297" name="Google Shape;297;p13"/>
          <p:cNvSpPr txBox="1"/>
          <p:nvPr/>
        </p:nvSpPr>
        <p:spPr>
          <a:xfrm>
            <a:off x="628650" y="5726906"/>
            <a:ext cx="5035273" cy="196177"/>
          </a:xfrm>
          <a:prstGeom prst="rect">
            <a:avLst/>
          </a:prstGeom>
          <a:noFill/>
          <a:ln>
            <a:noFill/>
          </a:ln>
        </p:spPr>
        <p:txBody>
          <a:bodyPr spcFirstLastPara="1" wrap="square" lIns="68569" tIns="34275" rIns="68569" bIns="34275" anchor="t" anchorCtr="0">
            <a:spAutoFit/>
          </a:bodyPr>
          <a:lstStyle/>
          <a:p>
            <a:pPr>
              <a:buClr>
                <a:srgbClr val="000000"/>
              </a:buClr>
              <a:buSzPts val="1100"/>
              <a:buFont typeface="Arial"/>
              <a:buNone/>
            </a:pPr>
            <a:r>
              <a:rPr lang="en-GB" sz="825" kern="0">
                <a:solidFill>
                  <a:srgbClr val="000000"/>
                </a:solidFill>
                <a:latin typeface="Nunito"/>
                <a:ea typeface="Nunito"/>
                <a:cs typeface="Nunito"/>
                <a:sym typeface="Nunito"/>
              </a:rPr>
              <a:t>Image: Ron Carranza, https://teachonline.asu.edu/2016/05/integrating-technology-blooms-taxonomy/</a:t>
            </a:r>
            <a:endParaRPr sz="1050" kern="0">
              <a:solidFill>
                <a:srgbClr val="000000"/>
              </a:solidFill>
              <a:ea typeface="Arial"/>
              <a:cs typeface="Arial"/>
              <a:sym typeface="Arial"/>
            </a:endParaRPr>
          </a:p>
        </p:txBody>
      </p:sp>
      <p:sp>
        <p:nvSpPr>
          <p:cNvPr id="298" name="Google Shape;298;p13"/>
          <p:cNvSpPr txBox="1"/>
          <p:nvPr/>
        </p:nvSpPr>
        <p:spPr>
          <a:xfrm>
            <a:off x="5663923" y="2377679"/>
            <a:ext cx="2784150" cy="2331377"/>
          </a:xfrm>
          <a:prstGeom prst="rect">
            <a:avLst/>
          </a:prstGeom>
          <a:noFill/>
          <a:ln>
            <a:noFill/>
          </a:ln>
        </p:spPr>
        <p:txBody>
          <a:bodyPr spcFirstLastPara="1" wrap="square" lIns="68569" tIns="34275" rIns="68569" bIns="34275" anchor="t" anchorCtr="0">
            <a:spAutoFit/>
          </a:bodyPr>
          <a:lstStyle/>
          <a:p>
            <a:pPr>
              <a:buClr>
                <a:srgbClr val="000000"/>
              </a:buClr>
              <a:buSzPts val="2800"/>
              <a:buFont typeface="Arial"/>
              <a:buNone/>
            </a:pPr>
            <a:r>
              <a:rPr lang="en-GB" sz="2100" kern="0">
                <a:solidFill>
                  <a:srgbClr val="000000"/>
                </a:solidFill>
                <a:latin typeface="Nunito"/>
                <a:ea typeface="Nunito"/>
                <a:cs typeface="Nunito"/>
                <a:sym typeface="Nunito"/>
              </a:rPr>
              <a:t>1. Activities should match the intended outcomes</a:t>
            </a:r>
            <a:endParaRPr sz="1050" kern="0">
              <a:solidFill>
                <a:srgbClr val="000000"/>
              </a:solidFill>
              <a:ea typeface="Arial"/>
              <a:cs typeface="Arial"/>
              <a:sym typeface="Arial"/>
            </a:endParaRPr>
          </a:p>
          <a:p>
            <a:pPr>
              <a:buClr>
                <a:srgbClr val="000000"/>
              </a:buClr>
              <a:buSzPts val="2800"/>
              <a:buFont typeface="Arial"/>
              <a:buNone/>
            </a:pPr>
            <a:endParaRPr sz="2100" kern="0">
              <a:solidFill>
                <a:srgbClr val="000000"/>
              </a:solidFill>
              <a:latin typeface="Nunito"/>
              <a:ea typeface="Nunito"/>
              <a:cs typeface="Nunito"/>
              <a:sym typeface="Nunito"/>
            </a:endParaRPr>
          </a:p>
          <a:p>
            <a:pPr>
              <a:buClr>
                <a:srgbClr val="000000"/>
              </a:buClr>
              <a:buSzPts val="2800"/>
              <a:buFont typeface="Arial"/>
              <a:buNone/>
            </a:pPr>
            <a:r>
              <a:rPr lang="en-GB" sz="2100" kern="0">
                <a:solidFill>
                  <a:srgbClr val="000000"/>
                </a:solidFill>
                <a:latin typeface="Nunito"/>
                <a:ea typeface="Nunito"/>
                <a:cs typeface="Nunito"/>
                <a:sym typeface="Nunito"/>
              </a:rPr>
              <a:t>2. And be engaging and appropriate for learners</a:t>
            </a:r>
            <a:endParaRPr sz="1050" kern="0">
              <a:solidFill>
                <a:srgbClr val="000000"/>
              </a:solidFill>
              <a:ea typeface="Arial"/>
              <a:cs typeface="Arial"/>
              <a:sym typeface="Arial"/>
            </a:endParaRPr>
          </a:p>
        </p:txBody>
      </p:sp>
      <p:sp>
        <p:nvSpPr>
          <p:cNvPr id="299" name="Google Shape;299;p13"/>
          <p:cNvSpPr txBox="1">
            <a:spLocks noGrp="1"/>
          </p:cNvSpPr>
          <p:nvPr>
            <p:ph type="ftr" idx="11"/>
          </p:nvPr>
        </p:nvSpPr>
        <p:spPr>
          <a:xfrm>
            <a:off x="628650" y="5624513"/>
            <a:ext cx="5486400" cy="102393"/>
          </a:xfrm>
          <a:prstGeom prst="rect">
            <a:avLst/>
          </a:prstGeom>
          <a:noFill/>
          <a:ln>
            <a:noFill/>
          </a:ln>
        </p:spPr>
        <p:txBody>
          <a:bodyPr spcFirstLastPara="1" wrap="square" lIns="68569" tIns="34275" rIns="68569" bIns="34275" anchor="ctr" anchorCtr="0">
            <a:noAutofit/>
          </a:bodyPr>
          <a:lstStyle/>
          <a:p>
            <a:r>
              <a:rPr lang="en-GB" dirty="0">
                <a:solidFill>
                  <a:srgbClr val="000000"/>
                </a:solidFill>
                <a:latin typeface="Nunito"/>
                <a:ea typeface="Nunito"/>
                <a:cs typeface="Nunito"/>
                <a:sym typeface="Nunito"/>
              </a:rPr>
              <a:t>www.eosc-synergy.eu - </a:t>
            </a:r>
            <a:r>
              <a:rPr lang="en-GB" sz="750" dirty="0">
                <a:solidFill>
                  <a:srgbClr val="000000"/>
                </a:solidFill>
                <a:latin typeface="Nunito"/>
                <a:ea typeface="Nunito"/>
                <a:cs typeface="Nunito"/>
                <a:sym typeface="Nunito"/>
              </a:rPr>
              <a:t>RIA 857647</a:t>
            </a:r>
            <a:endParaRPr dirty="0">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840271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9600" b="1" dirty="0">
                <a:solidFill>
                  <a:schemeClr val="bg1"/>
                </a:solidFill>
              </a:rPr>
              <a:t>How do you know if you are making a difference</a:t>
            </a:r>
            <a:r>
              <a:rPr lang="en-US" sz="9600" b="1" dirty="0" smtClean="0">
                <a:solidFill>
                  <a:schemeClr val="bg1"/>
                </a:solidFill>
              </a:rPr>
              <a:t>?</a:t>
            </a:r>
            <a:endParaRPr lang="en-US" sz="9600" b="1" dirty="0">
              <a:solidFill>
                <a:schemeClr val="bg1"/>
              </a:solidFill>
            </a:endParaRPr>
          </a:p>
        </p:txBody>
      </p:sp>
    </p:spTree>
    <p:extLst>
      <p:ext uri="{BB962C8B-B14F-4D97-AF65-F5344CB8AC3E}">
        <p14:creationId xmlns:p14="http://schemas.microsoft.com/office/powerpoint/2010/main" val="2388170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spcBef>
                <a:spcPts val="0"/>
              </a:spcBef>
            </a:pPr>
            <a:r>
              <a:rPr lang="en-US" sz="8800" b="1" dirty="0">
                <a:solidFill>
                  <a:schemeClr val="bg1"/>
                </a:solidFill>
              </a:rPr>
              <a:t>How do you evaluate the efficacy &amp; impact of your training? </a:t>
            </a:r>
          </a:p>
        </p:txBody>
      </p:sp>
    </p:spTree>
    <p:extLst>
      <p:ext uri="{BB962C8B-B14F-4D97-AF65-F5344CB8AC3E}">
        <p14:creationId xmlns:p14="http://schemas.microsoft.com/office/powerpoint/2010/main" val="2151293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1812846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408854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4887"/>
            <a:ext cx="9144000" cy="4848225"/>
          </a:xfrm>
          <a:prstGeom prst="rect">
            <a:avLst/>
          </a:prstGeom>
        </p:spPr>
      </p:pic>
      <p:sp>
        <p:nvSpPr>
          <p:cNvPr id="4" name="Rectangle 3"/>
          <p:cNvSpPr/>
          <p:nvPr/>
        </p:nvSpPr>
        <p:spPr>
          <a:xfrm>
            <a:off x="0" y="6052280"/>
            <a:ext cx="9144000" cy="369332"/>
          </a:xfrm>
          <a:prstGeom prst="rect">
            <a:avLst/>
          </a:prstGeom>
        </p:spPr>
        <p:txBody>
          <a:bodyPr wrap="square">
            <a:spAutoFit/>
          </a:bodyPr>
          <a:lstStyle/>
          <a:p>
            <a:pPr algn="ctr"/>
            <a:r>
              <a:rPr lang="en-US" dirty="0">
                <a:hlinkClick r:id="rId3"/>
              </a:rPr>
              <a:t>https://open-science-training-handbook.github.io/Open-Science-Training-Handbook_EN</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4259470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2506"/>
            <a:ext cx="9144000" cy="4852988"/>
          </a:xfrm>
          <a:prstGeom prst="rect">
            <a:avLst/>
          </a:prstGeom>
        </p:spPr>
      </p:pic>
      <p:sp>
        <p:nvSpPr>
          <p:cNvPr id="4" name="Rectangle 3"/>
          <p:cNvSpPr/>
          <p:nvPr/>
        </p:nvSpPr>
        <p:spPr>
          <a:xfrm>
            <a:off x="2647274" y="6042952"/>
            <a:ext cx="3849452" cy="369332"/>
          </a:xfrm>
          <a:prstGeom prst="rect">
            <a:avLst/>
          </a:prstGeom>
        </p:spPr>
        <p:txBody>
          <a:bodyPr wrap="none">
            <a:spAutoFit/>
          </a:bodyPr>
          <a:lstStyle/>
          <a:p>
            <a:r>
              <a:rPr lang="en-US" dirty="0">
                <a:hlinkClick r:id="rId3"/>
              </a:rPr>
              <a:t>https://</a:t>
            </a:r>
            <a:r>
              <a:rPr lang="en-US" dirty="0" smtClean="0">
                <a:hlinkClick r:id="rId3"/>
              </a:rPr>
              <a:t>www.openaire.eu/cop-training</a:t>
            </a:r>
            <a:r>
              <a:rPr lang="en-US" dirty="0" smtClean="0"/>
              <a:t> </a:t>
            </a:r>
            <a:endParaRPr lang="en-US" dirty="0"/>
          </a:p>
        </p:txBody>
      </p:sp>
    </p:spTree>
    <p:extLst>
      <p:ext uri="{BB962C8B-B14F-4D97-AF65-F5344CB8AC3E}">
        <p14:creationId xmlns:p14="http://schemas.microsoft.com/office/powerpoint/2010/main" val="4104504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4400" b="1" dirty="0"/>
              <a:t>Discover training platforms</a:t>
            </a:r>
          </a:p>
        </p:txBody>
      </p:sp>
      <p:pic>
        <p:nvPicPr>
          <p:cNvPr id="8" name="Picture 7"/>
          <p:cNvPicPr>
            <a:picLocks noChangeAspect="1"/>
          </p:cNvPicPr>
          <p:nvPr/>
        </p:nvPicPr>
        <p:blipFill>
          <a:blip r:embed="rId2"/>
          <a:stretch>
            <a:fillRect/>
          </a:stretch>
        </p:blipFill>
        <p:spPr>
          <a:xfrm>
            <a:off x="0" y="1418400"/>
            <a:ext cx="9144000" cy="4848225"/>
          </a:xfrm>
          <a:prstGeom prst="rect">
            <a:avLst/>
          </a:prstGeom>
        </p:spPr>
      </p:pic>
      <p:sp>
        <p:nvSpPr>
          <p:cNvPr id="9" name="Rectangle 8"/>
          <p:cNvSpPr/>
          <p:nvPr/>
        </p:nvSpPr>
        <p:spPr>
          <a:xfrm>
            <a:off x="1690255" y="6266625"/>
            <a:ext cx="6793345" cy="369332"/>
          </a:xfrm>
          <a:prstGeom prst="rect">
            <a:avLst/>
          </a:prstGeom>
        </p:spPr>
        <p:txBody>
          <a:bodyPr wrap="square">
            <a:spAutoFit/>
          </a:bodyPr>
          <a:lstStyle/>
          <a:p>
            <a:r>
              <a:rPr lang="en-US" dirty="0">
                <a:hlinkClick r:id="rId3"/>
              </a:rPr>
              <a:t>https://</a:t>
            </a:r>
            <a:r>
              <a:rPr lang="en-US" dirty="0" smtClean="0">
                <a:hlinkClick r:id="rId3"/>
              </a:rPr>
              <a:t>marketplace.eosc-portal.eu/services/c/training-support</a:t>
            </a:r>
            <a:r>
              <a:rPr lang="en-US" dirty="0" smtClean="0"/>
              <a:t> </a:t>
            </a:r>
            <a:endParaRPr lang="en-US" dirty="0"/>
          </a:p>
        </p:txBody>
      </p:sp>
    </p:spTree>
    <p:extLst>
      <p:ext uri="{BB962C8B-B14F-4D97-AF65-F5344CB8AC3E}">
        <p14:creationId xmlns:p14="http://schemas.microsoft.com/office/powerpoint/2010/main" val="13866929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5900" y="639400"/>
            <a:ext cx="6172200" cy="857250"/>
          </a:xfrm>
          <a:prstGeom prst="rect">
            <a:avLst/>
          </a:prstGeom>
        </p:spPr>
        <p:txBody>
          <a:bodyPr/>
          <a:lstStyle/>
          <a:p>
            <a:pPr lvl="0">
              <a:spcBef>
                <a:spcPts val="0"/>
              </a:spcBef>
            </a:pPr>
            <a:r>
              <a:rPr lang="en-US" sz="6600" b="1" dirty="0" smtClean="0">
                <a:solidFill>
                  <a:schemeClr val="bg1"/>
                </a:solidFill>
                <a:latin typeface="Calibri" panose="020F0502020204030204" pitchFamily="34" charset="0"/>
                <a:cs typeface="Calibri" panose="020F0502020204030204" pitchFamily="34" charset="0"/>
              </a:rPr>
              <a:t>Thank you!</a:t>
            </a:r>
            <a:br>
              <a:rPr lang="en-US" sz="6600" b="1" dirty="0" smtClean="0">
                <a:solidFill>
                  <a:schemeClr val="bg1"/>
                </a:solidFill>
                <a:latin typeface="Calibri" panose="020F0502020204030204" pitchFamily="34" charset="0"/>
                <a:cs typeface="Calibri" panose="020F0502020204030204" pitchFamily="34" charset="0"/>
              </a:rPr>
            </a:br>
            <a:r>
              <a:rPr lang="en-US" sz="6600" b="1" dirty="0" smtClean="0">
                <a:solidFill>
                  <a:schemeClr val="bg1"/>
                </a:solidFill>
                <a:latin typeface="Calibri" panose="020F0502020204030204" pitchFamily="34" charset="0"/>
                <a:cs typeface="Calibri" panose="020F0502020204030204" pitchFamily="34" charset="0"/>
              </a:rPr>
              <a:t>Questions?</a:t>
            </a:r>
            <a:br>
              <a:rPr lang="en-US" sz="6600" b="1" dirty="0" smtClean="0">
                <a:solidFill>
                  <a:schemeClr val="bg1"/>
                </a:solidFill>
                <a:latin typeface="Calibri" panose="020F0502020204030204" pitchFamily="34" charset="0"/>
                <a:cs typeface="Calibri" panose="020F0502020204030204" pitchFamily="34" charset="0"/>
              </a:rPr>
            </a:br>
            <a:r>
              <a:rPr lang="en-US" sz="6600" dirty="0" smtClean="0">
                <a:solidFill>
                  <a:schemeClr val="bg1"/>
                </a:solidFill>
                <a:latin typeface="Calibri" panose="020F0502020204030204" pitchFamily="34" charset="0"/>
                <a:cs typeface="Calibri" panose="020F0502020204030204" pitchFamily="34" charset="0"/>
              </a:rPr>
              <a:t/>
            </a:r>
            <a:br>
              <a:rPr lang="en-US" sz="6600" dirty="0" smtClean="0">
                <a:solidFill>
                  <a:schemeClr val="bg1"/>
                </a:solidFill>
                <a:latin typeface="Calibri" panose="020F0502020204030204" pitchFamily="34" charset="0"/>
                <a:cs typeface="Calibri" panose="020F0502020204030204" pitchFamily="34" charset="0"/>
              </a:rPr>
            </a:br>
            <a:endParaRPr lang="en-US" sz="2800" dirty="0">
              <a:solidFill>
                <a:schemeClr val="bg1"/>
              </a:solidFill>
              <a:latin typeface="Calibri" panose="020F0502020204030204" pitchFamily="34" charset="0"/>
              <a:cs typeface="Calibri" panose="020F0502020204030204" pitchFamily="34" charset="0"/>
            </a:endParaRPr>
          </a:p>
        </p:txBody>
      </p:sp>
      <p:sp>
        <p:nvSpPr>
          <p:cNvPr id="3" name="Title 1"/>
          <p:cNvSpPr txBox="1">
            <a:spLocks/>
          </p:cNvSpPr>
          <p:nvPr/>
        </p:nvSpPr>
        <p:spPr>
          <a:xfrm>
            <a:off x="5850731" y="5572125"/>
            <a:ext cx="6172200" cy="8572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250" dirty="0" err="1">
                <a:solidFill>
                  <a:prstClr val="white"/>
                </a:solidFill>
                <a:latin typeface="Open Sans"/>
                <a:cs typeface="Open Sans"/>
              </a:rPr>
              <a:t>www.eifl.net</a:t>
            </a:r>
            <a:endParaRPr lang="en-US" sz="2250" dirty="0">
              <a:solidFill>
                <a:prstClr val="white"/>
              </a:solidFill>
              <a:latin typeface="Open Sans"/>
              <a:cs typeface="Open Sans"/>
            </a:endParaRPr>
          </a:p>
        </p:txBody>
      </p:sp>
      <p:sp>
        <p:nvSpPr>
          <p:cNvPr id="4" name="Title 1"/>
          <p:cNvSpPr txBox="1">
            <a:spLocks/>
          </p:cNvSpPr>
          <p:nvPr/>
        </p:nvSpPr>
        <p:spPr>
          <a:xfrm>
            <a:off x="1569027" y="3192223"/>
            <a:ext cx="6172200" cy="857250"/>
          </a:xfrm>
          <a:prstGeom prst="rect">
            <a:avLst/>
          </a:prstGeom>
        </p:spPr>
        <p:txBody>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spcBef>
                <a:spcPts val="0"/>
              </a:spcBef>
            </a:pPr>
            <a:r>
              <a:rPr lang="en-US" sz="3600" b="1" dirty="0" smtClean="0">
                <a:solidFill>
                  <a:prstClr val="white"/>
                </a:solidFill>
                <a:cs typeface="Calibri" panose="020F0502020204030204" pitchFamily="34" charset="0"/>
              </a:rPr>
              <a:t>Contact:</a:t>
            </a:r>
            <a:r>
              <a:rPr lang="en-US" sz="3600" dirty="0" smtClean="0">
                <a:solidFill>
                  <a:prstClr val="black"/>
                </a:solidFill>
              </a:rPr>
              <a:t> </a:t>
            </a:r>
            <a:r>
              <a:rPr lang="en-US" sz="3600" dirty="0" smtClean="0">
                <a:solidFill>
                  <a:prstClr val="white"/>
                </a:solidFill>
              </a:rPr>
              <a:t>iryna.kuchma@eifl.net</a:t>
            </a:r>
          </a:p>
          <a:p>
            <a:pPr>
              <a:spcBef>
                <a:spcPts val="0"/>
              </a:spcBef>
            </a:pPr>
            <a:r>
              <a:rPr lang="en-US" sz="3600" dirty="0" smtClean="0">
                <a:solidFill>
                  <a:prstClr val="white"/>
                </a:solidFill>
                <a:cs typeface="Calibri" panose="020F0502020204030204" pitchFamily="34" charset="0"/>
              </a:rPr>
              <a:t>@</a:t>
            </a:r>
            <a:r>
              <a:rPr lang="en-US" sz="3600" dirty="0" err="1" smtClean="0">
                <a:solidFill>
                  <a:prstClr val="white"/>
                </a:solidFill>
                <a:cs typeface="Calibri" panose="020F0502020204030204" pitchFamily="34" charset="0"/>
              </a:rPr>
              <a:t>irynakuchma</a:t>
            </a:r>
            <a:r>
              <a:rPr lang="en-US" sz="3600" dirty="0" smtClean="0">
                <a:solidFill>
                  <a:prstClr val="white"/>
                </a:solidFill>
                <a:cs typeface="Calibri" panose="020F0502020204030204" pitchFamily="34" charset="0"/>
              </a:rPr>
              <a:t> </a:t>
            </a:r>
          </a:p>
          <a:p>
            <a:pPr>
              <a:spcBef>
                <a:spcPts val="0"/>
              </a:spcBef>
            </a:pPr>
            <a:r>
              <a:rPr lang="en-US" sz="3600" dirty="0">
                <a:solidFill>
                  <a:schemeClr val="bg1"/>
                </a:solidFill>
              </a:rPr>
              <a:t>@</a:t>
            </a:r>
            <a:r>
              <a:rPr lang="en-US" sz="3600" dirty="0" err="1">
                <a:solidFill>
                  <a:schemeClr val="bg1"/>
                </a:solidFill>
              </a:rPr>
              <a:t>irynakuchma@mstdn.social</a:t>
            </a: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endParaRPr lang="en-US" sz="2800" dirty="0">
              <a:solidFill>
                <a:prstClr val="white"/>
              </a:solidFill>
              <a:cs typeface="Calibri" panose="020F0502020204030204" pitchFamily="34" charset="0"/>
            </a:endParaRPr>
          </a:p>
        </p:txBody>
      </p:sp>
    </p:spTree>
    <p:extLst>
      <p:ext uri="{BB962C8B-B14F-4D97-AF65-F5344CB8AC3E}">
        <p14:creationId xmlns:p14="http://schemas.microsoft.com/office/powerpoint/2010/main" val="362314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02" name="Google Shape;202;p10"/>
          <p:cNvSpPr txBox="1">
            <a:spLocks noGrp="1"/>
          </p:cNvSpPr>
          <p:nvPr>
            <p:ph type="body" idx="1"/>
          </p:nvPr>
        </p:nvSpPr>
        <p:spPr>
          <a:xfrm>
            <a:off x="628650" y="2226469"/>
            <a:ext cx="2580045" cy="3263504"/>
          </a:xfrm>
          <a:prstGeom prst="rect">
            <a:avLst/>
          </a:prstGeom>
          <a:noFill/>
          <a:ln>
            <a:noFill/>
          </a:ln>
        </p:spPr>
        <p:txBody>
          <a:bodyPr spcFirstLastPara="1" wrap="square" lIns="68569" tIns="34275" rIns="68569" bIns="34275" anchor="t" anchorCtr="0">
            <a:normAutofit lnSpcReduction="10000"/>
          </a:bodyPr>
          <a:lstStyle/>
          <a:p>
            <a:pPr>
              <a:buSzPts val="3080"/>
            </a:pPr>
            <a:r>
              <a:rPr lang="en-GB"/>
              <a:t>It’s tempting to jump straight into development </a:t>
            </a:r>
            <a:endParaRPr/>
          </a:p>
          <a:p>
            <a:pPr indent="-110490">
              <a:buSzPts val="3080"/>
              <a:buNone/>
            </a:pPr>
            <a:endParaRPr/>
          </a:p>
          <a:p>
            <a:pPr>
              <a:buSzPts val="3080"/>
            </a:pPr>
            <a:r>
              <a:rPr lang="en-GB"/>
              <a:t>Don’t skip analysis and design</a:t>
            </a:r>
            <a:endParaRPr/>
          </a:p>
          <a:p>
            <a:pPr marL="85725" indent="0">
              <a:buNone/>
            </a:pPr>
            <a:endParaRPr/>
          </a:p>
          <a:p>
            <a:pPr marL="85725" indent="0">
              <a:buNone/>
            </a:pPr>
            <a:endParaRPr/>
          </a:p>
          <a:p>
            <a:pPr lvl="1" indent="-171450">
              <a:buNone/>
            </a:pPr>
            <a:endParaRPr/>
          </a:p>
        </p:txBody>
      </p:sp>
      <p:sp>
        <p:nvSpPr>
          <p:cNvPr id="203" name="Google Shape;203;p10"/>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4</a:t>
            </a:fld>
            <a:endParaRPr>
              <a:solidFill>
                <a:srgbClr val="FFFFFF"/>
              </a:solidFill>
            </a:endParaRPr>
          </a:p>
        </p:txBody>
      </p:sp>
      <p:sp>
        <p:nvSpPr>
          <p:cNvPr id="204" name="Google Shape;204;p10"/>
          <p:cNvSpPr txBox="1"/>
          <p:nvPr/>
        </p:nvSpPr>
        <p:spPr>
          <a:xfrm>
            <a:off x="8004804" y="2274672"/>
            <a:ext cx="637674"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FFFFFF"/>
                </a:solidFill>
                <a:ea typeface="Arial"/>
                <a:cs typeface="Arial"/>
                <a:sym typeface="Arial"/>
              </a:rPr>
              <a:t>Start here</a:t>
            </a:r>
            <a:endParaRPr sz="1050" kern="0">
              <a:solidFill>
                <a:srgbClr val="000000"/>
              </a:solidFill>
              <a:ea typeface="Arial"/>
              <a:cs typeface="Arial"/>
              <a:sym typeface="Arial"/>
            </a:endParaRPr>
          </a:p>
        </p:txBody>
      </p:sp>
      <p:sp>
        <p:nvSpPr>
          <p:cNvPr id="205" name="Google Shape;205;p10"/>
          <p:cNvSpPr/>
          <p:nvPr/>
        </p:nvSpPr>
        <p:spPr>
          <a:xfrm>
            <a:off x="3444965" y="2125267"/>
            <a:ext cx="865341" cy="621809"/>
          </a:xfrm>
          <a:prstGeom prst="wedgeRoundRectCallout">
            <a:avLst>
              <a:gd name="adj1" fmla="val 84363"/>
              <a:gd name="adj2" fmla="val 38972"/>
              <a:gd name="adj3" fmla="val 16667"/>
            </a:avLst>
          </a:prstGeom>
          <a:solidFill>
            <a:srgbClr val="D5F1F9"/>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595959"/>
                </a:solidFill>
                <a:latin typeface="Nunito SemiBold"/>
                <a:ea typeface="Nunito SemiBold"/>
                <a:cs typeface="Nunito SemiBold"/>
                <a:sym typeface="Nunito SemiBold"/>
              </a:rPr>
              <a:t>Start here</a:t>
            </a:r>
            <a:endParaRPr sz="1050" kern="0">
              <a:solidFill>
                <a:srgbClr val="000000"/>
              </a:solidFill>
              <a:ea typeface="Arial"/>
              <a:cs typeface="Arial"/>
              <a:sym typeface="Arial"/>
            </a:endParaRPr>
          </a:p>
        </p:txBody>
      </p:sp>
      <p:sp>
        <p:nvSpPr>
          <p:cNvPr id="206" name="Google Shape;206;p10"/>
          <p:cNvSpPr/>
          <p:nvPr/>
        </p:nvSpPr>
        <p:spPr>
          <a:xfrm>
            <a:off x="7877676" y="4342031"/>
            <a:ext cx="934883" cy="714829"/>
          </a:xfrm>
          <a:prstGeom prst="wedgeRoundRectCallout">
            <a:avLst>
              <a:gd name="adj1" fmla="val -85382"/>
              <a:gd name="adj2" fmla="val 3382"/>
              <a:gd name="adj3" fmla="val 16667"/>
            </a:avLst>
          </a:prstGeom>
          <a:solidFill>
            <a:srgbClr val="AEE4F2"/>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3F3F3F"/>
                </a:solidFill>
                <a:latin typeface="Nunito SemiBold"/>
                <a:ea typeface="Nunito SemiBold"/>
                <a:cs typeface="Nunito SemiBold"/>
                <a:sym typeface="Nunito SemiBold"/>
              </a:rPr>
              <a:t>Not here!</a:t>
            </a:r>
            <a:endParaRPr sz="1050" kern="0">
              <a:solidFill>
                <a:srgbClr val="000000"/>
              </a:solidFill>
              <a:ea typeface="Arial"/>
              <a:cs typeface="Arial"/>
              <a:sym typeface="Arial"/>
            </a:endParaRPr>
          </a:p>
        </p:txBody>
      </p:sp>
      <p:grpSp>
        <p:nvGrpSpPr>
          <p:cNvPr id="207" name="Google Shape;207;p10"/>
          <p:cNvGrpSpPr/>
          <p:nvPr/>
        </p:nvGrpSpPr>
        <p:grpSpPr>
          <a:xfrm>
            <a:off x="4596606" y="2272429"/>
            <a:ext cx="2854155" cy="2855939"/>
            <a:chOff x="6128808" y="1886905"/>
            <a:chExt cx="3805540" cy="3807918"/>
          </a:xfrm>
        </p:grpSpPr>
        <p:grpSp>
          <p:nvGrpSpPr>
            <p:cNvPr id="208" name="Google Shape;208;p10"/>
            <p:cNvGrpSpPr/>
            <p:nvPr/>
          </p:nvGrpSpPr>
          <p:grpSpPr>
            <a:xfrm>
              <a:off x="6128808" y="1886905"/>
              <a:ext cx="3805540" cy="3807918"/>
              <a:chOff x="702286" y="-56263"/>
              <a:chExt cx="3805540" cy="3807918"/>
            </a:xfrm>
          </p:grpSpPr>
          <p:sp>
            <p:nvSpPr>
              <p:cNvPr id="209" name="Google Shape;209;p10"/>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0" name="Google Shape;210;p10"/>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11" name="Google Shape;211;p10"/>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2" name="Google Shape;212;p10"/>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3" name="Google Shape;213;p10"/>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14" name="Google Shape;214;p10"/>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5" name="Google Shape;215;p10"/>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6" name="Google Shape;216;p10"/>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17" name="Google Shape;217;p10"/>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8" name="Google Shape;218;p10"/>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9" name="Google Shape;219;p10"/>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20" name="Google Shape;220;p10"/>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21" name="Google Shape;221;p10"/>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22" name="Google Shape;222;p10"/>
            <p:cNvSpPr txBox="1"/>
            <p:nvPr/>
          </p:nvSpPr>
          <p:spPr>
            <a:xfrm>
              <a:off x="7446589" y="3579543"/>
              <a:ext cx="1473720"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dirty="0">
                  <a:solidFill>
                    <a:srgbClr val="000000"/>
                  </a:solidFill>
                  <a:latin typeface="Nunito"/>
                  <a:ea typeface="Nunito"/>
                  <a:cs typeface="Nunito"/>
                  <a:sym typeface="Nunito"/>
                </a:rPr>
                <a:t>Evaluate</a:t>
              </a:r>
              <a:endParaRPr sz="1050" kern="0" dirty="0">
                <a:solidFill>
                  <a:srgbClr val="000000"/>
                </a:solidFill>
                <a:ea typeface="Arial"/>
                <a:cs typeface="Arial"/>
                <a:sym typeface="Arial"/>
              </a:endParaRPr>
            </a:p>
          </p:txBody>
        </p:sp>
      </p:grpSp>
      <p:sp>
        <p:nvSpPr>
          <p:cNvPr id="223" name="Google Shape;223;p10"/>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37154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11"/>
          <p:cNvGrpSpPr/>
          <p:nvPr/>
        </p:nvGrpSpPr>
        <p:grpSpPr>
          <a:xfrm>
            <a:off x="4985715" y="2662008"/>
            <a:ext cx="2086627" cy="2087941"/>
            <a:chOff x="365882" y="-41454"/>
            <a:chExt cx="2782169" cy="2783921"/>
          </a:xfrm>
        </p:grpSpPr>
        <p:sp>
          <p:nvSpPr>
            <p:cNvPr id="230" name="Google Shape;230;p11"/>
            <p:cNvSpPr/>
            <p:nvPr/>
          </p:nvSpPr>
          <p:spPr>
            <a:xfrm>
              <a:off x="2115446" y="60528"/>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1" name="Google Shape;231;p11"/>
            <p:cNvSpPr txBox="1"/>
            <p:nvPr/>
          </p:nvSpPr>
          <p:spPr>
            <a:xfrm>
              <a:off x="2115446" y="60528"/>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2" name="Google Shape;232;p11"/>
            <p:cNvSpPr/>
            <p:nvPr/>
          </p:nvSpPr>
          <p:spPr>
            <a:xfrm>
              <a:off x="405062" y="-522"/>
              <a:ext cx="2742989" cy="2742989"/>
            </a:xfrm>
            <a:custGeom>
              <a:avLst/>
              <a:gdLst/>
              <a:ahLst/>
              <a:cxnLst/>
              <a:rect l="l" t="t" r="r" b="b"/>
              <a:pathLst>
                <a:path w="120000" h="120000" extrusionOk="0">
                  <a:moveTo>
                    <a:pt x="112124" y="44171"/>
                  </a:moveTo>
                  <a:lnTo>
                    <a:pt x="112124" y="44171"/>
                  </a:lnTo>
                  <a:cubicBezTo>
                    <a:pt x="114586" y="52279"/>
                    <a:pt x="115123" y="60849"/>
                    <a:pt x="113692" y="69201"/>
                  </a:cubicBezTo>
                  <a:lnTo>
                    <a:pt x="118945" y="70796"/>
                  </a:lnTo>
                  <a:lnTo>
                    <a:pt x="108159" y="74625"/>
                  </a:lnTo>
                  <a:lnTo>
                    <a:pt x="100440" y="65177"/>
                  </a:lnTo>
                  <a:lnTo>
                    <a:pt x="105687" y="66770"/>
                  </a:lnTo>
                  <a:cubicBezTo>
                    <a:pt x="106689" y="60012"/>
                    <a:pt x="106178" y="53116"/>
                    <a:pt x="104193" y="46579"/>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3" name="Google Shape;233;p11"/>
            <p:cNvSpPr/>
            <p:nvPr/>
          </p:nvSpPr>
          <p:spPr>
            <a:xfrm>
              <a:off x="2115446"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4" name="Google Shape;234;p11"/>
            <p:cNvSpPr txBox="1"/>
            <p:nvPr/>
          </p:nvSpPr>
          <p:spPr>
            <a:xfrm>
              <a:off x="2115446"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5" name="Google Shape;235;p11"/>
            <p:cNvSpPr/>
            <p:nvPr/>
          </p:nvSpPr>
          <p:spPr>
            <a:xfrm>
              <a:off x="405062" y="-522"/>
              <a:ext cx="2742989" cy="2742989"/>
            </a:xfrm>
            <a:custGeom>
              <a:avLst/>
              <a:gdLst/>
              <a:ahLst/>
              <a:cxnLst/>
              <a:rect l="l" t="t" r="r" b="b"/>
              <a:pathLst>
                <a:path w="120000" h="120000" extrusionOk="0">
                  <a:moveTo>
                    <a:pt x="75829" y="112124"/>
                  </a:moveTo>
                  <a:lnTo>
                    <a:pt x="75829" y="112124"/>
                  </a:lnTo>
                  <a:cubicBezTo>
                    <a:pt x="67721" y="114586"/>
                    <a:pt x="59151" y="115123"/>
                    <a:pt x="50799" y="113692"/>
                  </a:cubicBezTo>
                  <a:lnTo>
                    <a:pt x="49204" y="118945"/>
                  </a:lnTo>
                  <a:lnTo>
                    <a:pt x="45375" y="108159"/>
                  </a:lnTo>
                  <a:lnTo>
                    <a:pt x="54823" y="100440"/>
                  </a:lnTo>
                  <a:lnTo>
                    <a:pt x="53230" y="105687"/>
                  </a:lnTo>
                  <a:lnTo>
                    <a:pt x="53230" y="105687"/>
                  </a:lnTo>
                  <a:cubicBezTo>
                    <a:pt x="59988" y="106689"/>
                    <a:pt x="66884" y="106178"/>
                    <a:pt x="73421" y="104193"/>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6" name="Google Shape;236;p11"/>
            <p:cNvSpPr/>
            <p:nvPr/>
          </p:nvSpPr>
          <p:spPr>
            <a:xfrm>
              <a:off x="466113"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7" name="Google Shape;237;p11"/>
            <p:cNvSpPr txBox="1"/>
            <p:nvPr/>
          </p:nvSpPr>
          <p:spPr>
            <a:xfrm>
              <a:off x="466113"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8" name="Google Shape;238;p11"/>
            <p:cNvSpPr/>
            <p:nvPr/>
          </p:nvSpPr>
          <p:spPr>
            <a:xfrm>
              <a:off x="391802" y="-41454"/>
              <a:ext cx="2742989" cy="2742989"/>
            </a:xfrm>
            <a:custGeom>
              <a:avLst/>
              <a:gdLst/>
              <a:ahLst/>
              <a:cxnLst/>
              <a:rect l="l" t="t" r="r" b="b"/>
              <a:pathLst>
                <a:path w="120000" h="120000" extrusionOk="0">
                  <a:moveTo>
                    <a:pt x="8495" y="77741"/>
                  </a:moveTo>
                  <a:lnTo>
                    <a:pt x="8495" y="77741"/>
                  </a:lnTo>
                  <a:cubicBezTo>
                    <a:pt x="5735" y="69728"/>
                    <a:pt x="4883" y="61182"/>
                    <a:pt x="6006" y="52782"/>
                  </a:cubicBezTo>
                  <a:lnTo>
                    <a:pt x="697" y="51381"/>
                  </a:lnTo>
                  <a:lnTo>
                    <a:pt x="11335" y="47158"/>
                  </a:lnTo>
                  <a:lnTo>
                    <a:pt x="19396" y="56316"/>
                  </a:lnTo>
                  <a:lnTo>
                    <a:pt x="14094" y="54917"/>
                  </a:lnTo>
                  <a:lnTo>
                    <a:pt x="14094" y="54917"/>
                  </a:lnTo>
                  <a:cubicBezTo>
                    <a:pt x="13342" y="61708"/>
                    <a:pt x="14107" y="68581"/>
                    <a:pt x="16332" y="75042"/>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9" name="Google Shape;239;p11"/>
            <p:cNvSpPr/>
            <p:nvPr/>
          </p:nvSpPr>
          <p:spPr>
            <a:xfrm>
              <a:off x="432392" y="60916"/>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0" name="Google Shape;240;p11"/>
            <p:cNvSpPr txBox="1"/>
            <p:nvPr/>
          </p:nvSpPr>
          <p:spPr>
            <a:xfrm>
              <a:off x="432392" y="60916"/>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41" name="Google Shape;241;p11"/>
            <p:cNvSpPr/>
            <p:nvPr/>
          </p:nvSpPr>
          <p:spPr>
            <a:xfrm>
              <a:off x="365882" y="-13180"/>
              <a:ext cx="2742989" cy="2742989"/>
            </a:xfrm>
            <a:custGeom>
              <a:avLst/>
              <a:gdLst/>
              <a:ahLst/>
              <a:cxnLst/>
              <a:rect l="l" t="t" r="r" b="b"/>
              <a:pathLst>
                <a:path w="120000" h="120000" extrusionOk="0">
                  <a:moveTo>
                    <a:pt x="44426" y="7799"/>
                  </a:moveTo>
                  <a:lnTo>
                    <a:pt x="44426" y="7799"/>
                  </a:lnTo>
                  <a:cubicBezTo>
                    <a:pt x="53083" y="5216"/>
                    <a:pt x="62246" y="4827"/>
                    <a:pt x="71091" y="6666"/>
                  </a:cubicBezTo>
                  <a:lnTo>
                    <a:pt x="72870" y="1473"/>
                  </a:lnTo>
                  <a:lnTo>
                    <a:pt x="76316" y="12388"/>
                  </a:lnTo>
                  <a:lnTo>
                    <a:pt x="66601" y="19768"/>
                  </a:lnTo>
                  <a:lnTo>
                    <a:pt x="68379" y="14580"/>
                  </a:lnTo>
                  <a:lnTo>
                    <a:pt x="68379" y="14580"/>
                  </a:lnTo>
                  <a:cubicBezTo>
                    <a:pt x="61194" y="13255"/>
                    <a:pt x="53797" y="13653"/>
                    <a:pt x="46795" y="15742"/>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grpSp>
        <p:nvGrpSpPr>
          <p:cNvPr id="242" name="Google Shape;242;p11"/>
          <p:cNvGrpSpPr/>
          <p:nvPr/>
        </p:nvGrpSpPr>
        <p:grpSpPr>
          <a:xfrm>
            <a:off x="4596606" y="2272429"/>
            <a:ext cx="2854155" cy="2855939"/>
            <a:chOff x="702286" y="-56263"/>
            <a:chExt cx="3805540" cy="3807918"/>
          </a:xfrm>
        </p:grpSpPr>
        <p:sp>
          <p:nvSpPr>
            <p:cNvPr id="243" name="Google Shape;243;p11"/>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4" name="Google Shape;244;p11"/>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45" name="Google Shape;245;p11"/>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6" name="Google Shape;246;p11"/>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7" name="Google Shape;247;p11"/>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48" name="Google Shape;248;p11"/>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9" name="Google Shape;249;p11"/>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0" name="Google Shape;250;p11"/>
            <p:cNvSpPr txBox="1"/>
            <p:nvPr/>
          </p:nvSpPr>
          <p:spPr>
            <a:xfrm>
              <a:off x="794078" y="2340982"/>
              <a:ext cx="13722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51" name="Google Shape;251;p11"/>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2" name="Google Shape;252;p11"/>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3" name="Google Shape;253;p11"/>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54" name="Google Shape;254;p11"/>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55" name="Google Shape;255;p11"/>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56" name="Google Shape;256;p11"/>
          <p:cNvSpPr txBox="1">
            <a:spLocks noGrp="1"/>
          </p:cNvSpPr>
          <p:nvPr>
            <p:ph type="body" idx="1"/>
          </p:nvPr>
        </p:nvSpPr>
        <p:spPr>
          <a:xfrm>
            <a:off x="628650" y="2226469"/>
            <a:ext cx="3209015" cy="3263504"/>
          </a:xfrm>
          <a:prstGeom prst="rect">
            <a:avLst/>
          </a:prstGeom>
          <a:noFill/>
          <a:ln>
            <a:noFill/>
          </a:ln>
        </p:spPr>
        <p:txBody>
          <a:bodyPr spcFirstLastPara="1" wrap="square" lIns="68569" tIns="34275" rIns="68569" bIns="34275" anchor="t" anchorCtr="0">
            <a:normAutofit fontScale="92500" lnSpcReduction="10000"/>
          </a:bodyPr>
          <a:lstStyle/>
          <a:p>
            <a:pPr marL="85725" indent="0">
              <a:buNone/>
            </a:pPr>
            <a:endParaRPr/>
          </a:p>
          <a:p>
            <a:pPr>
              <a:buSzPts val="3080"/>
            </a:pPr>
            <a:r>
              <a:rPr lang="en-GB"/>
              <a:t>It’s iterative</a:t>
            </a:r>
            <a:endParaRPr/>
          </a:p>
          <a:p>
            <a:pPr indent="-110490">
              <a:buSzPts val="3080"/>
              <a:buNone/>
            </a:pPr>
            <a:endParaRPr/>
          </a:p>
          <a:p>
            <a:pPr>
              <a:buSzPts val="3080"/>
            </a:pPr>
            <a:r>
              <a:rPr lang="en-GB"/>
              <a:t>It’s not always linear</a:t>
            </a:r>
            <a:endParaRPr/>
          </a:p>
          <a:p>
            <a:pPr indent="0">
              <a:buNone/>
            </a:pPr>
            <a:endParaRPr/>
          </a:p>
          <a:p>
            <a:pPr>
              <a:buSzPts val="3080"/>
            </a:pPr>
            <a:r>
              <a:rPr lang="en-GB"/>
              <a:t>Evaluation at the core</a:t>
            </a:r>
            <a:endParaRPr/>
          </a:p>
          <a:p>
            <a:pPr marL="0" indent="0">
              <a:buNone/>
            </a:pPr>
            <a:endParaRPr/>
          </a:p>
          <a:p>
            <a:pPr lvl="1" indent="-171450">
              <a:buNone/>
            </a:pPr>
            <a:endParaRPr/>
          </a:p>
        </p:txBody>
      </p:sp>
      <p:sp>
        <p:nvSpPr>
          <p:cNvPr id="257" name="Google Shape;257;p11"/>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5</a:t>
            </a:fld>
            <a:endParaRPr>
              <a:solidFill>
                <a:srgbClr val="FFFFFF"/>
              </a:solidFill>
            </a:endParaRPr>
          </a:p>
        </p:txBody>
      </p:sp>
      <p:sp>
        <p:nvSpPr>
          <p:cNvPr id="258" name="Google Shape;258;p11"/>
          <p:cNvSpPr txBox="1"/>
          <p:nvPr/>
        </p:nvSpPr>
        <p:spPr>
          <a:xfrm>
            <a:off x="8004804" y="2274672"/>
            <a:ext cx="637674"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9" name="Google Shape;259;p11"/>
          <p:cNvSpPr/>
          <p:nvPr/>
        </p:nvSpPr>
        <p:spPr>
          <a:xfrm>
            <a:off x="5397213" y="3041868"/>
            <a:ext cx="1293019" cy="1300163"/>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60" name="Google Shape;260;p11"/>
          <p:cNvSpPr txBox="1"/>
          <p:nvPr/>
        </p:nvSpPr>
        <p:spPr>
          <a:xfrm>
            <a:off x="5584942" y="3541908"/>
            <a:ext cx="917559" cy="530884"/>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a:solidFill>
                  <a:srgbClr val="000000"/>
                </a:solidFill>
                <a:latin typeface="Nunito"/>
                <a:ea typeface="Nunito"/>
                <a:cs typeface="Nunito"/>
                <a:sym typeface="Nunito"/>
              </a:rPr>
              <a:t>Evaluate</a:t>
            </a:r>
            <a:endParaRPr sz="1050" kern="0">
              <a:solidFill>
                <a:srgbClr val="000000"/>
              </a:solidFill>
              <a:ea typeface="Arial"/>
              <a:cs typeface="Arial"/>
              <a:sym typeface="Arial"/>
            </a:endParaRPr>
          </a:p>
        </p:txBody>
      </p:sp>
      <p:cxnSp>
        <p:nvCxnSpPr>
          <p:cNvPr id="261" name="Google Shape;261;p11"/>
          <p:cNvCxnSpPr/>
          <p:nvPr/>
        </p:nvCxnSpPr>
        <p:spPr>
          <a:xfrm>
            <a:off x="6294061" y="3902569"/>
            <a:ext cx="374772" cy="420932"/>
          </a:xfrm>
          <a:prstGeom prst="straightConnector1">
            <a:avLst/>
          </a:prstGeom>
          <a:noFill/>
          <a:ln w="31750" cap="flat" cmpd="sng">
            <a:solidFill>
              <a:srgbClr val="32BADD"/>
            </a:solidFill>
            <a:prstDash val="solid"/>
            <a:round/>
            <a:headEnd type="triangle" w="med" len="med"/>
            <a:tailEnd type="triangle" w="med" len="med"/>
          </a:ln>
        </p:spPr>
      </p:cxnSp>
      <p:cxnSp>
        <p:nvCxnSpPr>
          <p:cNvPr id="262" name="Google Shape;262;p11"/>
          <p:cNvCxnSpPr/>
          <p:nvPr/>
        </p:nvCxnSpPr>
        <p:spPr>
          <a:xfrm rot="10800000" flipH="1">
            <a:off x="6212072" y="2981290"/>
            <a:ext cx="290429" cy="447710"/>
          </a:xfrm>
          <a:prstGeom prst="straightConnector1">
            <a:avLst/>
          </a:prstGeom>
          <a:noFill/>
          <a:ln w="31750" cap="flat" cmpd="sng">
            <a:solidFill>
              <a:srgbClr val="32BADD"/>
            </a:solidFill>
            <a:prstDash val="solid"/>
            <a:round/>
            <a:headEnd type="triangle" w="med" len="med"/>
            <a:tailEnd type="triangle" w="med" len="med"/>
          </a:ln>
        </p:spPr>
      </p:cxnSp>
      <p:cxnSp>
        <p:nvCxnSpPr>
          <p:cNvPr id="263" name="Google Shape;263;p11"/>
          <p:cNvCxnSpPr/>
          <p:nvPr/>
        </p:nvCxnSpPr>
        <p:spPr>
          <a:xfrm rot="10800000" flipH="1">
            <a:off x="5434033" y="3890465"/>
            <a:ext cx="431885" cy="433036"/>
          </a:xfrm>
          <a:prstGeom prst="straightConnector1">
            <a:avLst/>
          </a:prstGeom>
          <a:noFill/>
          <a:ln w="31750" cap="flat" cmpd="sng">
            <a:solidFill>
              <a:srgbClr val="32BADD"/>
            </a:solidFill>
            <a:prstDash val="solid"/>
            <a:round/>
            <a:headEnd type="triangle" w="med" len="med"/>
            <a:tailEnd type="triangle" w="med" len="med"/>
          </a:ln>
        </p:spPr>
      </p:cxnSp>
      <p:cxnSp>
        <p:nvCxnSpPr>
          <p:cNvPr id="264" name="Google Shape;264;p11"/>
          <p:cNvCxnSpPr/>
          <p:nvPr/>
        </p:nvCxnSpPr>
        <p:spPr>
          <a:xfrm>
            <a:off x="5498434" y="3063081"/>
            <a:ext cx="367484" cy="387132"/>
          </a:xfrm>
          <a:prstGeom prst="straightConnector1">
            <a:avLst/>
          </a:prstGeom>
          <a:noFill/>
          <a:ln w="31750" cap="flat" cmpd="sng">
            <a:solidFill>
              <a:srgbClr val="32BADD"/>
            </a:solidFill>
            <a:prstDash val="solid"/>
            <a:round/>
            <a:headEnd type="triangle" w="med" len="med"/>
            <a:tailEnd type="triangle" w="med" len="med"/>
          </a:ln>
        </p:spPr>
      </p:cxnSp>
      <p:sp>
        <p:nvSpPr>
          <p:cNvPr id="265" name="Google Shape;265;p11"/>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83666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5"/>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Your initial training analysis</a:t>
            </a:r>
            <a:endParaRPr/>
          </a:p>
        </p:txBody>
      </p:sp>
      <p:sp>
        <p:nvSpPr>
          <p:cNvPr id="319" name="Google Shape;319;p15"/>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a:t>The goals of your training</a:t>
            </a:r>
            <a:endParaRPr/>
          </a:p>
          <a:p>
            <a:pPr>
              <a:buSzPts val="3080"/>
            </a:pPr>
            <a:r>
              <a:rPr lang="en-GB"/>
              <a:t>Topics to cover</a:t>
            </a:r>
            <a:endParaRPr/>
          </a:p>
          <a:p>
            <a:pPr>
              <a:buSzPts val="3080"/>
            </a:pPr>
            <a:r>
              <a:rPr lang="en-GB"/>
              <a:t>Your audience / learners</a:t>
            </a:r>
            <a:endParaRPr/>
          </a:p>
          <a:p>
            <a:pPr>
              <a:buSzPts val="3080"/>
            </a:pPr>
            <a:r>
              <a:rPr lang="en-GB"/>
              <a:t>Learning outcomes</a:t>
            </a:r>
            <a:endParaRPr/>
          </a:p>
          <a:p>
            <a:pPr>
              <a:buSzPts val="3080"/>
            </a:pPr>
            <a:r>
              <a:rPr lang="en-GB"/>
              <a:t>Delivery method </a:t>
            </a:r>
            <a:endParaRPr/>
          </a:p>
          <a:p>
            <a:pPr>
              <a:buSzPts val="3080"/>
            </a:pPr>
            <a:r>
              <a:rPr lang="en-GB"/>
              <a:t>Practical issues </a:t>
            </a:r>
            <a:endParaRPr/>
          </a:p>
          <a:p>
            <a:pPr marL="85725" indent="0">
              <a:buNone/>
            </a:pPr>
            <a:endParaRPr/>
          </a:p>
          <a:p>
            <a:pPr indent="-171450">
              <a:buNone/>
            </a:pPr>
            <a:endParaRPr/>
          </a:p>
        </p:txBody>
      </p:sp>
      <p:sp>
        <p:nvSpPr>
          <p:cNvPr id="320" name="Google Shape;320;p15"/>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6</a:t>
            </a:fld>
            <a:endParaRPr>
              <a:solidFill>
                <a:srgbClr val="FFFFFF"/>
              </a:solidFill>
            </a:endParaRPr>
          </a:p>
        </p:txBody>
      </p:sp>
      <p:pic>
        <p:nvPicPr>
          <p:cNvPr id="321" name="Google Shape;321;p15"/>
          <p:cNvPicPr preferRelativeResize="0"/>
          <p:nvPr/>
        </p:nvPicPr>
        <p:blipFill rotWithShape="1">
          <a:blip r:embed="rId3">
            <a:alphaModFix/>
          </a:blip>
          <a:srcRect/>
          <a:stretch/>
        </p:blipFill>
        <p:spPr>
          <a:xfrm>
            <a:off x="5359578" y="2259806"/>
            <a:ext cx="2619698" cy="3441660"/>
          </a:xfrm>
          <a:prstGeom prst="rect">
            <a:avLst/>
          </a:prstGeom>
          <a:noFill/>
          <a:ln w="9525" cap="flat" cmpd="sng">
            <a:solidFill>
              <a:srgbClr val="2989A2"/>
            </a:solidFill>
            <a:prstDash val="solid"/>
            <a:round/>
            <a:headEnd type="none" w="sm" len="sm"/>
            <a:tailEnd type="none" w="sm" len="sm"/>
          </a:ln>
        </p:spPr>
      </p:pic>
      <p:sp>
        <p:nvSpPr>
          <p:cNvPr id="322" name="Google Shape;322;p15"/>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601342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6"/>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Goals, objectives and outcomes</a:t>
            </a:r>
            <a:endParaRPr/>
          </a:p>
        </p:txBody>
      </p:sp>
      <p:sp>
        <p:nvSpPr>
          <p:cNvPr id="329" name="Google Shape;329;p16"/>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7</a:t>
            </a:fld>
            <a:endParaRPr>
              <a:solidFill>
                <a:srgbClr val="FFFFFF"/>
              </a:solidFill>
            </a:endParaRPr>
          </a:p>
        </p:txBody>
      </p:sp>
      <p:grpSp>
        <p:nvGrpSpPr>
          <p:cNvPr id="330" name="Google Shape;330;p16"/>
          <p:cNvGrpSpPr/>
          <p:nvPr/>
        </p:nvGrpSpPr>
        <p:grpSpPr>
          <a:xfrm>
            <a:off x="744978" y="2089425"/>
            <a:ext cx="4910845" cy="3220279"/>
            <a:chOff x="0" y="0"/>
            <a:chExt cx="6547793" cy="4293705"/>
          </a:xfrm>
        </p:grpSpPr>
        <p:sp>
          <p:nvSpPr>
            <p:cNvPr id="331" name="Google Shape;331;p16"/>
            <p:cNvSpPr/>
            <p:nvPr/>
          </p:nvSpPr>
          <p:spPr>
            <a:xfrm rot="10800000">
              <a:off x="0" y="0"/>
              <a:ext cx="6547793" cy="1431235"/>
            </a:xfrm>
            <a:prstGeom prst="trapezoid">
              <a:avLst>
                <a:gd name="adj" fmla="val 76249"/>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2" name="Google Shape;332;p16"/>
            <p:cNvSpPr txBox="1"/>
            <p:nvPr/>
          </p:nvSpPr>
          <p:spPr>
            <a:xfrm>
              <a:off x="1145863" y="0"/>
              <a:ext cx="4256066"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Goals</a:t>
              </a:r>
              <a:endParaRPr sz="1050" kern="0">
                <a:solidFill>
                  <a:srgbClr val="000000"/>
                </a:solidFill>
                <a:ea typeface="Arial"/>
                <a:cs typeface="Arial"/>
                <a:sym typeface="Arial"/>
              </a:endParaRPr>
            </a:p>
          </p:txBody>
        </p:sp>
        <p:sp>
          <p:nvSpPr>
            <p:cNvPr id="333" name="Google Shape;333;p16"/>
            <p:cNvSpPr/>
            <p:nvPr/>
          </p:nvSpPr>
          <p:spPr>
            <a:xfrm rot="10800000">
              <a:off x="1091299" y="1431235"/>
              <a:ext cx="4365196" cy="1431235"/>
            </a:xfrm>
            <a:prstGeom prst="trapezoid">
              <a:avLst>
                <a:gd name="adj" fmla="val 76249"/>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4" name="Google Shape;334;p16"/>
            <p:cNvSpPr txBox="1"/>
            <p:nvPr/>
          </p:nvSpPr>
          <p:spPr>
            <a:xfrm>
              <a:off x="1855208" y="1431235"/>
              <a:ext cx="2837377"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Objectives</a:t>
              </a:r>
              <a:endParaRPr sz="1050" kern="0">
                <a:solidFill>
                  <a:srgbClr val="000000"/>
                </a:solidFill>
                <a:ea typeface="Arial"/>
                <a:cs typeface="Arial"/>
                <a:sym typeface="Arial"/>
              </a:endParaRPr>
            </a:p>
          </p:txBody>
        </p:sp>
        <p:sp>
          <p:nvSpPr>
            <p:cNvPr id="335" name="Google Shape;335;p16"/>
            <p:cNvSpPr/>
            <p:nvPr/>
          </p:nvSpPr>
          <p:spPr>
            <a:xfrm rot="10800000">
              <a:off x="2182598" y="2862470"/>
              <a:ext cx="2182598" cy="1431235"/>
            </a:xfrm>
            <a:prstGeom prst="trapezoid">
              <a:avLst>
                <a:gd name="adj" fmla="val 76249"/>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6" name="Google Shape;336;p16"/>
            <p:cNvSpPr txBox="1"/>
            <p:nvPr/>
          </p:nvSpPr>
          <p:spPr>
            <a:xfrm>
              <a:off x="2182598" y="2862470"/>
              <a:ext cx="2182598"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Outcomes</a:t>
              </a:r>
              <a:endParaRPr sz="1050" kern="0">
                <a:solidFill>
                  <a:srgbClr val="000000"/>
                </a:solidFill>
                <a:ea typeface="Arial"/>
                <a:cs typeface="Arial"/>
                <a:sym typeface="Arial"/>
              </a:endParaRPr>
            </a:p>
          </p:txBody>
        </p:sp>
      </p:grpSp>
      <p:sp>
        <p:nvSpPr>
          <p:cNvPr id="337" name="Google Shape;337;p16"/>
          <p:cNvSpPr/>
          <p:nvPr/>
        </p:nvSpPr>
        <p:spPr>
          <a:xfrm flipH="1">
            <a:off x="4773268" y="3348883"/>
            <a:ext cx="1997765" cy="737204"/>
          </a:xfrm>
          <a:prstGeom prst="homePlate">
            <a:avLst>
              <a:gd name="adj" fmla="val 37818"/>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trainers</a:t>
            </a:r>
            <a:r>
              <a:rPr lang="en-GB" sz="1350" kern="0">
                <a:solidFill>
                  <a:srgbClr val="000000"/>
                </a:solidFill>
                <a:ea typeface="Arial"/>
                <a:cs typeface="Arial"/>
                <a:sym typeface="Arial"/>
              </a:rPr>
              <a:t> will do to pursue the goal</a:t>
            </a:r>
            <a:endParaRPr sz="1050" kern="0">
              <a:solidFill>
                <a:srgbClr val="000000"/>
              </a:solidFill>
              <a:ea typeface="Arial"/>
              <a:cs typeface="Arial"/>
              <a:sym typeface="Arial"/>
            </a:endParaRPr>
          </a:p>
        </p:txBody>
      </p:sp>
      <p:sp>
        <p:nvSpPr>
          <p:cNvPr id="338" name="Google Shape;338;p16"/>
          <p:cNvSpPr/>
          <p:nvPr/>
        </p:nvSpPr>
        <p:spPr>
          <a:xfrm flipH="1">
            <a:off x="4104273" y="4409839"/>
            <a:ext cx="1997765" cy="737204"/>
          </a:xfrm>
          <a:prstGeom prst="homePlate">
            <a:avLst>
              <a:gd name="adj" fmla="val 35603"/>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learners</a:t>
            </a:r>
            <a:r>
              <a:rPr lang="en-GB" sz="1350" kern="0">
                <a:solidFill>
                  <a:srgbClr val="000000"/>
                </a:solidFill>
                <a:ea typeface="Arial"/>
                <a:cs typeface="Arial"/>
                <a:sym typeface="Arial"/>
              </a:rPr>
              <a:t> can do afterwards (evidence of reaching goal) </a:t>
            </a:r>
            <a:endParaRPr sz="1050" kern="0">
              <a:solidFill>
                <a:srgbClr val="000000"/>
              </a:solidFill>
              <a:ea typeface="Arial"/>
              <a:cs typeface="Arial"/>
              <a:sym typeface="Arial"/>
            </a:endParaRPr>
          </a:p>
        </p:txBody>
      </p:sp>
      <p:sp>
        <p:nvSpPr>
          <p:cNvPr id="339" name="Google Shape;339;p16"/>
          <p:cNvSpPr/>
          <p:nvPr/>
        </p:nvSpPr>
        <p:spPr>
          <a:xfrm flipH="1">
            <a:off x="5500487" y="2281129"/>
            <a:ext cx="1997765" cy="737204"/>
          </a:xfrm>
          <a:prstGeom prst="homePlate">
            <a:avLst>
              <a:gd name="adj" fmla="val 36710"/>
            </a:avLst>
          </a:prstGeom>
          <a:solidFill>
            <a:srgbClr val="C00000">
              <a:alpha val="22745"/>
            </a:srgbClr>
          </a:solidFill>
          <a:ln w="38100" cap="rnd"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The </a:t>
            </a:r>
            <a:r>
              <a:rPr lang="en-GB" sz="1350" b="1" i="1" kern="0">
                <a:solidFill>
                  <a:srgbClr val="000000"/>
                </a:solidFill>
                <a:ea typeface="Arial"/>
                <a:cs typeface="Arial"/>
                <a:sym typeface="Arial"/>
              </a:rPr>
              <a:t>big picture</a:t>
            </a:r>
            <a:endParaRPr sz="1050" kern="0">
              <a:solidFill>
                <a:srgbClr val="000000"/>
              </a:solidFill>
              <a:ea typeface="Arial"/>
              <a:cs typeface="Arial"/>
              <a:sym typeface="Arial"/>
            </a:endParaRPr>
          </a:p>
        </p:txBody>
      </p:sp>
      <p:sp>
        <p:nvSpPr>
          <p:cNvPr id="340" name="Google Shape;340;p16"/>
          <p:cNvSpPr txBox="1"/>
          <p:nvPr/>
        </p:nvSpPr>
        <p:spPr>
          <a:xfrm>
            <a:off x="846921" y="5309704"/>
            <a:ext cx="3138119"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r>
              <a:rPr lang="en-GB" sz="1050" kern="0" dirty="0">
                <a:solidFill>
                  <a:srgbClr val="000000"/>
                </a:solidFill>
                <a:ea typeface="Arial"/>
                <a:cs typeface="Arial"/>
                <a:sym typeface="Arial"/>
              </a:rPr>
              <a:t>Adapted from: http://www.drew.edu/sla/outcomes/ </a:t>
            </a:r>
            <a:endParaRPr sz="1050" kern="0" dirty="0">
              <a:solidFill>
                <a:srgbClr val="000000"/>
              </a:solidFill>
              <a:ea typeface="Arial"/>
              <a:cs typeface="Arial"/>
              <a:sym typeface="Arial"/>
            </a:endParaRPr>
          </a:p>
        </p:txBody>
      </p:sp>
      <p:pic>
        <p:nvPicPr>
          <p:cNvPr id="341" name="Google Shape;341;p16"/>
          <p:cNvPicPr preferRelativeResize="0"/>
          <p:nvPr/>
        </p:nvPicPr>
        <p:blipFill rotWithShape="1">
          <a:blip r:embed="rId3">
            <a:alphaModFix/>
          </a:blip>
          <a:srcRect/>
          <a:stretch/>
        </p:blipFill>
        <p:spPr>
          <a:xfrm>
            <a:off x="6871129" y="5268409"/>
            <a:ext cx="655266" cy="230833"/>
          </a:xfrm>
          <a:prstGeom prst="rect">
            <a:avLst/>
          </a:prstGeom>
          <a:noFill/>
          <a:ln>
            <a:noFill/>
          </a:ln>
        </p:spPr>
      </p:pic>
      <p:sp>
        <p:nvSpPr>
          <p:cNvPr id="342" name="Google Shape;342;p16"/>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dirty="0">
                <a:solidFill>
                  <a:srgbClr val="000000"/>
                </a:solidFill>
                <a:latin typeface="Nunito"/>
                <a:ea typeface="Nunito"/>
                <a:cs typeface="Nunito"/>
                <a:sym typeface="Nunito"/>
              </a:rPr>
              <a:t>www.eosc-synergy.eu - </a:t>
            </a:r>
            <a:r>
              <a:rPr lang="en-GB" sz="750" dirty="0">
                <a:solidFill>
                  <a:srgbClr val="000000"/>
                </a:solidFill>
                <a:latin typeface="Nunito"/>
                <a:ea typeface="Nunito"/>
                <a:cs typeface="Nunito"/>
                <a:sym typeface="Nunito"/>
              </a:rPr>
              <a:t>RIA 857647</a:t>
            </a:r>
            <a:endParaRPr dirty="0">
              <a:solidFill>
                <a:srgbClr val="000000"/>
              </a:solidFill>
              <a:latin typeface="Nunito"/>
              <a:ea typeface="Nunito"/>
              <a:cs typeface="Nunito"/>
              <a:sym typeface="Nunito"/>
            </a:endParaRPr>
          </a:p>
        </p:txBody>
      </p:sp>
      <p:sp>
        <p:nvSpPr>
          <p:cNvPr id="343" name="Google Shape;343;p16"/>
          <p:cNvSpPr txBox="1"/>
          <p:nvPr/>
        </p:nvSpPr>
        <p:spPr>
          <a:xfrm>
            <a:off x="7745681" y="2285456"/>
            <a:ext cx="1225125" cy="623225"/>
          </a:xfrm>
          <a:prstGeom prst="rect">
            <a:avLst/>
          </a:prstGeom>
          <a:noFill/>
          <a:ln>
            <a:noFill/>
          </a:ln>
        </p:spPr>
        <p:txBody>
          <a:bodyPr spcFirstLastPara="1" wrap="square" lIns="68569" tIns="68569" rIns="68569" bIns="68569" anchor="t" anchorCtr="0">
            <a:spAutoFit/>
          </a:bodyPr>
          <a:lstStyle/>
          <a:p>
            <a:pPr>
              <a:buClr>
                <a:srgbClr val="000000"/>
              </a:buClr>
              <a:buSzPts val="1400"/>
              <a:buFont typeface="Arial"/>
              <a:buNone/>
            </a:pPr>
            <a:r>
              <a:rPr lang="en-GB" sz="1050" kern="0">
                <a:solidFill>
                  <a:srgbClr val="000000"/>
                </a:solidFill>
                <a:latin typeface="Nunito"/>
                <a:ea typeface="Nunito"/>
                <a:cs typeface="Nunito"/>
                <a:sym typeface="Nunito"/>
              </a:rPr>
              <a:t>Improve data management at your university</a:t>
            </a:r>
            <a:endParaRPr sz="1050" kern="0">
              <a:solidFill>
                <a:srgbClr val="000000"/>
              </a:solidFill>
              <a:latin typeface="Nunito"/>
              <a:ea typeface="Nunito"/>
              <a:cs typeface="Nunito"/>
              <a:sym typeface="Nunito"/>
            </a:endParaRPr>
          </a:p>
        </p:txBody>
      </p:sp>
      <p:sp>
        <p:nvSpPr>
          <p:cNvPr id="344" name="Google Shape;344;p16"/>
          <p:cNvSpPr txBox="1"/>
          <p:nvPr/>
        </p:nvSpPr>
        <p:spPr>
          <a:xfrm>
            <a:off x="6871125" y="3346585"/>
            <a:ext cx="2126250" cy="623225"/>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Run a series of workshops</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Raise awareness of available support services</a:t>
            </a:r>
            <a:endParaRPr sz="1050" kern="0">
              <a:solidFill>
                <a:srgbClr val="000000"/>
              </a:solidFill>
              <a:latin typeface="Nunito"/>
              <a:ea typeface="Nunito"/>
              <a:cs typeface="Nunito"/>
              <a:sym typeface="Nunito"/>
            </a:endParaRPr>
          </a:p>
        </p:txBody>
      </p:sp>
      <p:sp>
        <p:nvSpPr>
          <p:cNvPr id="345" name="Google Shape;345;p16"/>
          <p:cNvSpPr txBox="1"/>
          <p:nvPr/>
        </p:nvSpPr>
        <p:spPr>
          <a:xfrm>
            <a:off x="6375825" y="4162350"/>
            <a:ext cx="2621475" cy="1107973"/>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List the features of a data  management plan</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Explain why data management is important  </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Be able to create a DMP</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Know where to get support </a:t>
            </a:r>
            <a:endParaRPr sz="1050" kern="0">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469394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7"/>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Your audience</a:t>
            </a:r>
            <a:endParaRPr/>
          </a:p>
        </p:txBody>
      </p:sp>
      <p:sp>
        <p:nvSpPr>
          <p:cNvPr id="351" name="Google Shape;351;p17"/>
          <p:cNvSpPr txBox="1">
            <a:spLocks noGrp="1"/>
          </p:cNvSpPr>
          <p:nvPr>
            <p:ph type="body" idx="1"/>
          </p:nvPr>
        </p:nvSpPr>
        <p:spPr>
          <a:xfrm>
            <a:off x="628650" y="2226469"/>
            <a:ext cx="3592830" cy="3263504"/>
          </a:xfrm>
          <a:prstGeom prst="rect">
            <a:avLst/>
          </a:prstGeom>
          <a:noFill/>
          <a:ln>
            <a:noFill/>
          </a:ln>
        </p:spPr>
        <p:txBody>
          <a:bodyPr spcFirstLastPara="1" wrap="square" lIns="68569" tIns="34275" rIns="68569" bIns="34275" anchor="t" anchorCtr="0">
            <a:normAutofit/>
          </a:bodyPr>
          <a:lstStyle/>
          <a:p>
            <a:pPr>
              <a:buSzPts val="3080"/>
            </a:pPr>
            <a:r>
              <a:rPr lang="en-GB"/>
              <a:t>Role, background and context</a:t>
            </a:r>
            <a:endParaRPr/>
          </a:p>
          <a:p>
            <a:pPr>
              <a:buSzPts val="3080"/>
            </a:pPr>
            <a:r>
              <a:rPr lang="en-GB"/>
              <a:t>Prior knowledge, skills and experiences </a:t>
            </a:r>
            <a:endParaRPr/>
          </a:p>
          <a:p>
            <a:pPr>
              <a:buSzPts val="3080"/>
            </a:pPr>
            <a:r>
              <a:rPr lang="en-GB"/>
              <a:t>Motivation </a:t>
            </a:r>
            <a:endParaRPr/>
          </a:p>
          <a:p>
            <a:pPr>
              <a:buSzPts val="3080"/>
            </a:pPr>
            <a:r>
              <a:rPr lang="en-GB"/>
              <a:t>Barriers / fears</a:t>
            </a:r>
            <a:endParaRPr/>
          </a:p>
          <a:p>
            <a:pPr indent="-171450">
              <a:buNone/>
            </a:pPr>
            <a:endParaRPr/>
          </a:p>
        </p:txBody>
      </p:sp>
      <p:sp>
        <p:nvSpPr>
          <p:cNvPr id="352" name="Google Shape;352;p17"/>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8</a:t>
            </a:fld>
            <a:endParaRPr>
              <a:solidFill>
                <a:srgbClr val="FFFFFF"/>
              </a:solidFill>
            </a:endParaRPr>
          </a:p>
        </p:txBody>
      </p:sp>
      <p:sp>
        <p:nvSpPr>
          <p:cNvPr id="353" name="Google Shape;353;p17"/>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pic>
        <p:nvPicPr>
          <p:cNvPr id="354" name="Google Shape;354;p17"/>
          <p:cNvPicPr preferRelativeResize="0"/>
          <p:nvPr/>
        </p:nvPicPr>
        <p:blipFill rotWithShape="1">
          <a:blip r:embed="rId3">
            <a:alphaModFix/>
          </a:blip>
          <a:srcRect/>
          <a:stretch/>
        </p:blipFill>
        <p:spPr>
          <a:xfrm>
            <a:off x="4746940" y="1868028"/>
            <a:ext cx="2832956" cy="2832956"/>
          </a:xfrm>
          <a:prstGeom prst="rect">
            <a:avLst/>
          </a:prstGeom>
          <a:noFill/>
          <a:ln>
            <a:noFill/>
          </a:ln>
        </p:spPr>
      </p:pic>
    </p:spTree>
    <p:extLst>
      <p:ext uri="{BB962C8B-B14F-4D97-AF65-F5344CB8AC3E}">
        <p14:creationId xmlns:p14="http://schemas.microsoft.com/office/powerpoint/2010/main" val="2686559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3581649714"/>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11094</TotalTime>
  <Words>752</Words>
  <Application>Microsoft Office PowerPoint</Application>
  <PresentationFormat>On-screen Show (4:3)</PresentationFormat>
  <Paragraphs>182</Paragraphs>
  <Slides>39</Slides>
  <Notes>13</Notes>
  <HiddenSlides>0</HiddenSlides>
  <MMClips>0</MMClips>
  <ScaleCrop>false</ScaleCrop>
  <HeadingPairs>
    <vt:vector size="6" baseType="variant">
      <vt:variant>
        <vt:lpstr>Fonts Used</vt:lpstr>
      </vt:variant>
      <vt:variant>
        <vt:i4>17</vt:i4>
      </vt:variant>
      <vt:variant>
        <vt:lpstr>Theme</vt:lpstr>
      </vt:variant>
      <vt:variant>
        <vt:i4>15</vt:i4>
      </vt:variant>
      <vt:variant>
        <vt:lpstr>Slide Titles</vt:lpstr>
      </vt:variant>
      <vt:variant>
        <vt:i4>39</vt:i4>
      </vt:variant>
    </vt:vector>
  </HeadingPairs>
  <TitlesOfParts>
    <vt:vector size="71" baseType="lpstr">
      <vt:lpstr>Helvetica Neue</vt:lpstr>
      <vt:lpstr>맑은 고딕</vt:lpstr>
      <vt:lpstr>Mangal</vt:lpstr>
      <vt:lpstr>Microsoft YaHei</vt:lpstr>
      <vt:lpstr>MS PGothic</vt:lpstr>
      <vt:lpstr>Nunito</vt:lpstr>
      <vt:lpstr>Nunito SemiBold</vt:lpstr>
      <vt:lpstr>Open Sans</vt:lpstr>
      <vt:lpstr>Poppins</vt:lpstr>
      <vt:lpstr>Roboto</vt:lpstr>
      <vt:lpstr>Arial</vt:lpstr>
      <vt:lpstr>Calibri</vt:lpstr>
      <vt:lpstr>Calibri Light</vt:lpstr>
      <vt:lpstr>DejaVu Sans</vt:lpstr>
      <vt:lpstr>Liberation Serif</vt:lpstr>
      <vt:lpstr>Times New Roman</vt:lpstr>
      <vt:lpstr>Trebuchet MS</vt:lpstr>
      <vt:lpstr>Custom Design</vt:lpstr>
      <vt:lpstr>1_Custom Design</vt:lpstr>
      <vt:lpstr>2_Custom Design</vt:lpstr>
      <vt:lpstr>3_Custom Design</vt:lpstr>
      <vt:lpstr>4_Custom Design</vt:lpstr>
      <vt:lpstr>Blank</vt:lpstr>
      <vt:lpstr>Tema de Office</vt:lpstr>
      <vt:lpstr>1_Tema de Office</vt:lpstr>
      <vt:lpstr>2_Tema de Office</vt:lpstr>
      <vt:lpstr>Office Theme</vt:lpstr>
      <vt:lpstr>1_Office Theme</vt:lpstr>
      <vt:lpstr>TU_online_basis_19-03</vt:lpstr>
      <vt:lpstr>1_TU_online_basis_19-03</vt:lpstr>
      <vt:lpstr>3_Tema de Office</vt:lpstr>
      <vt:lpstr>2_Office Theme</vt:lpstr>
      <vt:lpstr>Training tips</vt:lpstr>
      <vt:lpstr>Introduction to pedagogy and training design</vt:lpstr>
      <vt:lpstr>How to think about good design</vt:lpstr>
      <vt:lpstr>In reality</vt:lpstr>
      <vt:lpstr>In reality</vt:lpstr>
      <vt:lpstr>Your initial training analysis</vt:lpstr>
      <vt:lpstr>Goals, objectives and outcomes</vt:lpstr>
      <vt:lpstr>Your audience</vt:lpstr>
      <vt:lpstr>PowerPoint Presentation</vt:lpstr>
      <vt:lpstr>PowerPoint Presentation</vt:lpstr>
      <vt:lpstr>PowerPoint Presentation</vt:lpstr>
      <vt:lpstr>PowerPoint Presentation</vt:lpstr>
      <vt:lpstr>PowerPoint Presentation</vt:lpstr>
      <vt:lpstr>PowerPoint Presentation</vt:lpstr>
      <vt:lpstr> A Taxonomy for Teaching, Learning, and Assessment</vt:lpstr>
      <vt:lpstr>The ABC learning design method</vt:lpstr>
      <vt:lpstr>ABC Learning types cards </vt:lpstr>
      <vt:lpstr>PowerPoint Presentation</vt:lpstr>
      <vt:lpstr>How do you plan your training events?</vt:lpstr>
      <vt:lpstr>Finding a place for your training &amp; messages in the competitive research landscape </vt:lpstr>
      <vt:lpstr>PowerPoint Presentation</vt:lpstr>
      <vt:lpstr>PowerPoint Presentation</vt:lpstr>
      <vt:lpstr>How do you promote your training events?</vt:lpstr>
      <vt:lpstr>PowerPoint Presentation</vt:lpstr>
      <vt:lpstr>Evaluation</vt:lpstr>
      <vt:lpstr>PowerPoint Presentation</vt:lpstr>
      <vt:lpstr>PowerPoint Presentation</vt:lpstr>
      <vt:lpstr>PowerPoint Presentation</vt:lpstr>
      <vt:lpstr>PowerPoint Presentation</vt:lpstr>
      <vt:lpstr>PowerPoint Presentation</vt:lpstr>
      <vt:lpstr>Two points to remember</vt:lpstr>
      <vt:lpstr>How do you know if you are making a difference?</vt:lpstr>
      <vt:lpstr>How do you evaluate the efficacy &amp; impact of your training? </vt:lpstr>
      <vt:lpstr>PowerPoint Presentation</vt:lpstr>
      <vt:lpstr>PowerPoint Presentation</vt:lpstr>
      <vt:lpstr>PowerPoint Presentation</vt:lpstr>
      <vt:lpstr>PowerPoint Presentation</vt:lpstr>
      <vt:lpstr>Discover training platforms</vt:lpstr>
      <vt:lpstr>Thank you! 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 Morton</dc:creator>
  <cp:lastModifiedBy>Microsoft account</cp:lastModifiedBy>
  <cp:revision>2312</cp:revision>
  <dcterms:created xsi:type="dcterms:W3CDTF">2011-01-31T19:30:11Z</dcterms:created>
  <dcterms:modified xsi:type="dcterms:W3CDTF">2023-01-31T18:25:13Z</dcterms:modified>
</cp:coreProperties>
</file>