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932" r:id="rId4"/>
    <p:sldMasterId id="2147484017" r:id="rId5"/>
    <p:sldMasterId id="2147483660" r:id="rId6"/>
    <p:sldMasterId id="2147484024" r:id="rId7"/>
    <p:sldMasterId id="2147484023" r:id="rId8"/>
  </p:sldMasterIdLst>
  <p:notesMasterIdLst>
    <p:notesMasterId r:id="rId30"/>
  </p:notesMasterIdLst>
  <p:handoutMasterIdLst>
    <p:handoutMasterId r:id="rId31"/>
  </p:handoutMasterIdLst>
  <p:sldIdLst>
    <p:sldId id="256" r:id="rId9"/>
    <p:sldId id="883" r:id="rId10"/>
    <p:sldId id="930" r:id="rId11"/>
    <p:sldId id="995" r:id="rId12"/>
    <p:sldId id="974" r:id="rId13"/>
    <p:sldId id="973" r:id="rId14"/>
    <p:sldId id="705" r:id="rId15"/>
    <p:sldId id="959" r:id="rId16"/>
    <p:sldId id="258" r:id="rId17"/>
    <p:sldId id="957" r:id="rId18"/>
    <p:sldId id="261" r:id="rId19"/>
    <p:sldId id="996" r:id="rId20"/>
    <p:sldId id="983" r:id="rId21"/>
    <p:sldId id="949" r:id="rId22"/>
    <p:sldId id="985" r:id="rId23"/>
    <p:sldId id="975" r:id="rId24"/>
    <p:sldId id="987" r:id="rId25"/>
    <p:sldId id="990" r:id="rId26"/>
    <p:sldId id="997" r:id="rId27"/>
    <p:sldId id="994" r:id="rId28"/>
    <p:sldId id="734" r:id="rId29"/>
  </p:sldIdLst>
  <p:sldSz cx="12192000" cy="6858000"/>
  <p:notesSz cx="6858000" cy="9144000"/>
  <p:embeddedFontLst>
    <p:embeddedFont>
      <p:font typeface="Malgun Gothic" panose="020B0503020000020004" pitchFamily="34" charset="-127"/>
      <p:regular r:id="rId32"/>
      <p:bold r:id="rId33"/>
    </p:embeddedFont>
    <p:embeddedFont>
      <p:font typeface="Aileron" panose="020B0604020202020204"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2FC232-D1EA-F739-318F-DEAB383B70BB}" name="Alessia Bardi" initials="AB" userId="Alessia Bardi" providerId="None"/>
  <p188:author id="{CC20C5C0-8048-C676-4BFB-948CAEF88A15}" name="Giulia Malaguarnera" initials="GM" userId="S::giulia.malaguarnera@openaire.eu::e1aa76ae-c60e-4f87-98f8-ca2ba37f26d7" providerId="AD"/>
  <p188:author id="{F767ABCB-76AF-348B-AFFB-A042690D17EA}" name="Fay Meimaraki" initials="FM" userId="S::fay.meimaraki@openaire.eu::143fe1ff-6ef7-493a-89d5-d20c6f8b83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31B"/>
    <a:srgbClr val="B91D00"/>
    <a:srgbClr val="29BEFF"/>
    <a:srgbClr val="4E58AC"/>
    <a:srgbClr val="1D42B3"/>
    <a:srgbClr val="5761BD"/>
    <a:srgbClr val="48477F"/>
    <a:srgbClr val="2E2BB2"/>
    <a:srgbClr val="4C9AFF"/>
    <a:srgbClr val="4790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88789" autoAdjust="0"/>
  </p:normalViewPr>
  <p:slideViewPr>
    <p:cSldViewPr snapToGrid="0">
      <p:cViewPr varScale="1">
        <p:scale>
          <a:sx n="74" d="100"/>
          <a:sy n="74" d="100"/>
        </p:scale>
        <p:origin x="125" y="67"/>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7" d="100"/>
          <a:sy n="97" d="100"/>
        </p:scale>
        <p:origin x="276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8.fntdata"/><Relationship Id="rId21" Type="http://schemas.openxmlformats.org/officeDocument/2006/relationships/slide" Target="slides/slide13.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5.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8/10/relationships/authors" Target="authors.xml"/><Relationship Id="rId20" Type="http://schemas.openxmlformats.org/officeDocument/2006/relationships/slide" Target="slides/slide12.xml"/><Relationship Id="rId41"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AA921D-FF3D-4240-B518-5BA4E245FB42}" type="doc">
      <dgm:prSet loTypeId="urn:microsoft.com/office/officeart/2008/layout/LinedList" loCatId="" qsTypeId="urn:microsoft.com/office/officeart/2005/8/quickstyle/simple1" qsCatId="simple" csTypeId="urn:microsoft.com/office/officeart/2005/8/colors/accent0_2" csCatId="mainScheme" phldr="1"/>
      <dgm:spPr/>
      <dgm:t>
        <a:bodyPr/>
        <a:lstStyle/>
        <a:p>
          <a:endParaRPr lang="en-GB"/>
        </a:p>
      </dgm:t>
    </dgm:pt>
    <dgm:pt modelId="{BBA0E880-7DF7-8B4E-9411-BF1CDB1ED0A1}">
      <dgm:prSet phldrT="[Text]" custT="1"/>
      <dgm:spPr/>
      <dgm:t>
        <a:bodyPr vert="vert270" anchor="ctr"/>
        <a:lstStyle/>
        <a:p>
          <a:pPr algn="ctr"/>
          <a:r>
            <a:rPr lang="en-GB" sz="2000" dirty="0">
              <a:solidFill>
                <a:srgbClr val="7F99B4"/>
              </a:solidFill>
            </a:rPr>
            <a:t>AMNESIA</a:t>
          </a:r>
          <a:br>
            <a:rPr lang="en-GB" sz="2000" dirty="0">
              <a:solidFill>
                <a:srgbClr val="7F99B4"/>
              </a:solidFill>
            </a:rPr>
          </a:br>
          <a:r>
            <a:rPr lang="en-US" sz="2000" dirty="0">
              <a:solidFill>
                <a:srgbClr val="7F99B4"/>
              </a:solidFill>
            </a:rPr>
            <a:t>amnesia.openaire.eu</a:t>
          </a:r>
          <a:endParaRPr lang="en-GB" sz="2000" dirty="0">
            <a:solidFill>
              <a:srgbClr val="7F99B4"/>
            </a:solidFill>
          </a:endParaRPr>
        </a:p>
      </dgm:t>
    </dgm:pt>
    <dgm:pt modelId="{1BF6A627-9A78-3942-B147-7E7EAD389479}" type="parTrans" cxnId="{DD13776B-C3F5-BF40-ADF8-922E90EE0FC9}">
      <dgm:prSet/>
      <dgm:spPr/>
      <dgm:t>
        <a:bodyPr/>
        <a:lstStyle/>
        <a:p>
          <a:endParaRPr lang="en-GB" sz="2000"/>
        </a:p>
      </dgm:t>
    </dgm:pt>
    <dgm:pt modelId="{2D94C0AD-B538-1844-9D27-5EAF9EB05FA6}" type="sibTrans" cxnId="{DD13776B-C3F5-BF40-ADF8-922E90EE0FC9}">
      <dgm:prSet/>
      <dgm:spPr/>
      <dgm:t>
        <a:bodyPr/>
        <a:lstStyle/>
        <a:p>
          <a:endParaRPr lang="en-GB" sz="2000"/>
        </a:p>
      </dgm:t>
    </dgm:pt>
    <dgm:pt modelId="{D7D78341-9F50-0346-BFFB-CD127259854C}">
      <dgm:prSet phldrT="[Text]" custT="1"/>
      <dgm:spPr/>
      <dgm:t>
        <a:bodyPr/>
        <a:lstStyle/>
        <a:p>
          <a:pPr>
            <a:buClr>
              <a:srgbClr val="FFFFFF"/>
            </a:buClr>
            <a:buSzPts val="2600"/>
            <a:buFont typeface="Arial"/>
            <a:buNone/>
          </a:pPr>
          <a:r>
            <a:rPr lang="en-US" sz="2000" b="0" i="0" u="none" strike="noStrike" cap="none" dirty="0">
              <a:ea typeface="Roboto"/>
              <a:cs typeface="Roboto"/>
              <a:sym typeface="Roboto"/>
            </a:rPr>
            <a:t>Uses state of the art anonymization algorithms, with </a:t>
          </a:r>
          <a:r>
            <a:rPr lang="en-US" sz="2000" b="1" i="0" u="none" strike="noStrike" cap="none" dirty="0">
              <a:ea typeface="Roboto"/>
              <a:cs typeface="Roboto"/>
              <a:sym typeface="Roboto"/>
            </a:rPr>
            <a:t>statistical</a:t>
          </a:r>
          <a:r>
            <a:rPr lang="en-US" sz="2000" b="0" i="0" u="none" strike="noStrike" cap="none" dirty="0">
              <a:ea typeface="Roboto"/>
              <a:cs typeface="Roboto"/>
              <a:sym typeface="Roboto"/>
            </a:rPr>
            <a:t> </a:t>
          </a:r>
          <a:r>
            <a:rPr lang="en-US" sz="2000" b="1" i="0" u="none" strike="noStrike" cap="none" dirty="0">
              <a:ea typeface="Roboto"/>
              <a:cs typeface="Roboto"/>
              <a:sym typeface="Roboto"/>
            </a:rPr>
            <a:t>guarantees</a:t>
          </a:r>
          <a:r>
            <a:rPr lang="en-US" sz="2000" b="0" i="0" u="none" strike="noStrike" cap="none" dirty="0">
              <a:ea typeface="Roboto"/>
              <a:cs typeface="Roboto"/>
              <a:sym typeface="Roboto"/>
            </a:rPr>
            <a:t> that the output </a:t>
          </a:r>
          <a:r>
            <a:rPr lang="en-US" sz="2000" b="1" i="0" u="none" strike="noStrike" cap="none" dirty="0">
              <a:ea typeface="Roboto"/>
              <a:cs typeface="Roboto"/>
              <a:sym typeface="Roboto"/>
            </a:rPr>
            <a:t>cannot</a:t>
          </a:r>
          <a:r>
            <a:rPr lang="en-US" sz="2000" b="0" i="0" u="none" strike="noStrike" cap="none" dirty="0">
              <a:ea typeface="Roboto"/>
              <a:cs typeface="Roboto"/>
              <a:sym typeface="Roboto"/>
            </a:rPr>
            <a:t> be </a:t>
          </a:r>
          <a:r>
            <a:rPr lang="en-US" sz="2000" b="1" i="0" u="none" strike="noStrike" cap="none" dirty="0">
              <a:ea typeface="Roboto"/>
              <a:cs typeface="Roboto"/>
              <a:sym typeface="Roboto"/>
            </a:rPr>
            <a:t>linked</a:t>
          </a:r>
          <a:r>
            <a:rPr lang="en-US" sz="2000" b="0" i="0" u="none" strike="noStrike" cap="none" dirty="0">
              <a:ea typeface="Roboto"/>
              <a:cs typeface="Roboto"/>
              <a:sym typeface="Roboto"/>
            </a:rPr>
            <a:t> to the original data</a:t>
          </a:r>
          <a:endParaRPr lang="en-GB" sz="2000" dirty="0"/>
        </a:p>
      </dgm:t>
    </dgm:pt>
    <dgm:pt modelId="{8082397A-E3E1-784B-B722-D92CF7E33D18}" type="parTrans" cxnId="{5D4AD7E8-63BF-EA4A-9E6D-19333E769A5C}">
      <dgm:prSet/>
      <dgm:spPr/>
      <dgm:t>
        <a:bodyPr/>
        <a:lstStyle/>
        <a:p>
          <a:endParaRPr lang="en-GB" sz="2000"/>
        </a:p>
      </dgm:t>
    </dgm:pt>
    <dgm:pt modelId="{CD730670-B1C8-D947-92FA-26D4C39C7D23}" type="sibTrans" cxnId="{5D4AD7E8-63BF-EA4A-9E6D-19333E769A5C}">
      <dgm:prSet/>
      <dgm:spPr/>
      <dgm:t>
        <a:bodyPr/>
        <a:lstStyle/>
        <a:p>
          <a:endParaRPr lang="en-GB" sz="2000"/>
        </a:p>
      </dgm:t>
    </dgm:pt>
    <dgm:pt modelId="{960F7920-854B-2F47-BB61-A483A5AF8B97}">
      <dgm:prSet phldrT="[Text]" custT="1"/>
      <dgm:spPr/>
      <dgm:t>
        <a:bodyPr/>
        <a:lstStyle/>
        <a:p>
          <a:pPr>
            <a:buClr>
              <a:srgbClr val="FFFFFF"/>
            </a:buClr>
            <a:buSzPts val="2600"/>
            <a:buFont typeface="Arial"/>
            <a:buNone/>
          </a:pPr>
          <a:r>
            <a:rPr lang="en-US" sz="2000" b="0" i="0" u="none" strike="noStrike" cap="none" dirty="0">
              <a:ea typeface="Roboto"/>
              <a:cs typeface="Roboto"/>
              <a:sym typeface="Roboto"/>
            </a:rPr>
            <a:t>It’s packaged to be embedded in </a:t>
          </a:r>
          <a:r>
            <a:rPr lang="en-US" sz="2000" b="1" i="0" u="none" strike="noStrike" cap="none" dirty="0">
              <a:ea typeface="Roboto"/>
              <a:cs typeface="Roboto"/>
              <a:sym typeface="Roboto"/>
            </a:rPr>
            <a:t>workflows:</a:t>
          </a:r>
          <a:r>
            <a:rPr lang="en-US" sz="2000" b="0" i="0" u="none" strike="noStrike" cap="none" dirty="0">
              <a:ea typeface="Roboto"/>
              <a:cs typeface="Roboto"/>
              <a:sym typeface="Roboto"/>
            </a:rPr>
            <a:t> before publishing (last step before submitting to repository) or before sharing proprietary data.</a:t>
          </a:r>
          <a:endParaRPr lang="en-GB" sz="2000" dirty="0"/>
        </a:p>
      </dgm:t>
    </dgm:pt>
    <dgm:pt modelId="{396B95E4-4073-524D-8F4A-185A18B710DC}" type="parTrans" cxnId="{272B6426-0DEF-BC44-A7C8-F080BF1A5F58}">
      <dgm:prSet/>
      <dgm:spPr/>
      <dgm:t>
        <a:bodyPr/>
        <a:lstStyle/>
        <a:p>
          <a:endParaRPr lang="en-GB" sz="2000"/>
        </a:p>
      </dgm:t>
    </dgm:pt>
    <dgm:pt modelId="{60A5A94D-23A7-7F46-9EAA-19F25CC57BC7}" type="sibTrans" cxnId="{272B6426-0DEF-BC44-A7C8-F080BF1A5F58}">
      <dgm:prSet/>
      <dgm:spPr/>
      <dgm:t>
        <a:bodyPr/>
        <a:lstStyle/>
        <a:p>
          <a:endParaRPr lang="en-GB" sz="2000"/>
        </a:p>
      </dgm:t>
    </dgm:pt>
    <dgm:pt modelId="{94B778FE-0FCF-894E-8399-538C111992E6}" type="pres">
      <dgm:prSet presAssocID="{3CAA921D-FF3D-4240-B518-5BA4E245FB42}" presName="vert0" presStyleCnt="0">
        <dgm:presLayoutVars>
          <dgm:dir/>
          <dgm:animOne val="branch"/>
          <dgm:animLvl val="lvl"/>
        </dgm:presLayoutVars>
      </dgm:prSet>
      <dgm:spPr/>
    </dgm:pt>
    <dgm:pt modelId="{07E3A1F1-CA1A-4944-8299-8BCBC2F14DE3}" type="pres">
      <dgm:prSet presAssocID="{BBA0E880-7DF7-8B4E-9411-BF1CDB1ED0A1}" presName="thickLine" presStyleLbl="alignNode1" presStyleIdx="0" presStyleCnt="1"/>
      <dgm:spPr/>
    </dgm:pt>
    <dgm:pt modelId="{46CE68D3-A1BB-EF44-BEC1-139FBD2C46AC}" type="pres">
      <dgm:prSet presAssocID="{BBA0E880-7DF7-8B4E-9411-BF1CDB1ED0A1}" presName="horz1" presStyleCnt="0"/>
      <dgm:spPr/>
    </dgm:pt>
    <dgm:pt modelId="{8F88A288-F5FE-4740-9294-FA3A865B6AF0}" type="pres">
      <dgm:prSet presAssocID="{BBA0E880-7DF7-8B4E-9411-BF1CDB1ED0A1}" presName="tx1" presStyleLbl="revTx" presStyleIdx="0" presStyleCnt="3"/>
      <dgm:spPr/>
    </dgm:pt>
    <dgm:pt modelId="{BB7DE2CC-DD1C-FF44-9165-04896574AAC5}" type="pres">
      <dgm:prSet presAssocID="{BBA0E880-7DF7-8B4E-9411-BF1CDB1ED0A1}" presName="vert1" presStyleCnt="0"/>
      <dgm:spPr/>
    </dgm:pt>
    <dgm:pt modelId="{B6E1BAC8-0627-2E46-9CC7-32A94E0E175C}" type="pres">
      <dgm:prSet presAssocID="{D7D78341-9F50-0346-BFFB-CD127259854C}" presName="vertSpace2a" presStyleCnt="0"/>
      <dgm:spPr/>
    </dgm:pt>
    <dgm:pt modelId="{683C438F-3DF1-1A44-BCCD-7B2553055EF6}" type="pres">
      <dgm:prSet presAssocID="{D7D78341-9F50-0346-BFFB-CD127259854C}" presName="horz2" presStyleCnt="0"/>
      <dgm:spPr/>
    </dgm:pt>
    <dgm:pt modelId="{991AE534-1896-7A4A-AA47-0D81D8E409B1}" type="pres">
      <dgm:prSet presAssocID="{D7D78341-9F50-0346-BFFB-CD127259854C}" presName="horzSpace2" presStyleCnt="0"/>
      <dgm:spPr/>
    </dgm:pt>
    <dgm:pt modelId="{9CA30394-6594-F247-8774-8AE5FFD8B8A9}" type="pres">
      <dgm:prSet presAssocID="{D7D78341-9F50-0346-BFFB-CD127259854C}" presName="tx2" presStyleLbl="revTx" presStyleIdx="1" presStyleCnt="3"/>
      <dgm:spPr/>
    </dgm:pt>
    <dgm:pt modelId="{BEAA2E05-A650-A449-A6E0-5D0B979704EF}" type="pres">
      <dgm:prSet presAssocID="{D7D78341-9F50-0346-BFFB-CD127259854C}" presName="vert2" presStyleCnt="0"/>
      <dgm:spPr/>
    </dgm:pt>
    <dgm:pt modelId="{435B89C4-1F45-0E42-9D30-A6C3997DCCD3}" type="pres">
      <dgm:prSet presAssocID="{D7D78341-9F50-0346-BFFB-CD127259854C}" presName="thinLine2b" presStyleLbl="callout" presStyleIdx="0" presStyleCnt="2"/>
      <dgm:spPr/>
    </dgm:pt>
    <dgm:pt modelId="{2B3D4793-CCB2-A845-A68E-7D6DBF07541D}" type="pres">
      <dgm:prSet presAssocID="{D7D78341-9F50-0346-BFFB-CD127259854C}" presName="vertSpace2b" presStyleCnt="0"/>
      <dgm:spPr/>
    </dgm:pt>
    <dgm:pt modelId="{F08320E6-2B58-9749-A107-0F7905CD53B4}" type="pres">
      <dgm:prSet presAssocID="{960F7920-854B-2F47-BB61-A483A5AF8B97}" presName="horz2" presStyleCnt="0"/>
      <dgm:spPr/>
    </dgm:pt>
    <dgm:pt modelId="{8AE7F115-A806-A840-A30D-A712313E3849}" type="pres">
      <dgm:prSet presAssocID="{960F7920-854B-2F47-BB61-A483A5AF8B97}" presName="horzSpace2" presStyleCnt="0"/>
      <dgm:spPr/>
    </dgm:pt>
    <dgm:pt modelId="{AC4C008E-FA18-104F-924B-77A75EDA8620}" type="pres">
      <dgm:prSet presAssocID="{960F7920-854B-2F47-BB61-A483A5AF8B97}" presName="tx2" presStyleLbl="revTx" presStyleIdx="2" presStyleCnt="3"/>
      <dgm:spPr/>
    </dgm:pt>
    <dgm:pt modelId="{A87BFF63-3FD6-3846-9025-2D35FB3C5DA4}" type="pres">
      <dgm:prSet presAssocID="{960F7920-854B-2F47-BB61-A483A5AF8B97}" presName="vert2" presStyleCnt="0"/>
      <dgm:spPr/>
    </dgm:pt>
    <dgm:pt modelId="{7904C130-6A2E-9741-B709-D20DF3460AB2}" type="pres">
      <dgm:prSet presAssocID="{960F7920-854B-2F47-BB61-A483A5AF8B97}" presName="thinLine2b" presStyleLbl="callout" presStyleIdx="1" presStyleCnt="2"/>
      <dgm:spPr/>
    </dgm:pt>
    <dgm:pt modelId="{EE5F3F2E-2569-0449-9876-D3A3ADA66C9C}" type="pres">
      <dgm:prSet presAssocID="{960F7920-854B-2F47-BB61-A483A5AF8B97}" presName="vertSpace2b" presStyleCnt="0"/>
      <dgm:spPr/>
    </dgm:pt>
  </dgm:ptLst>
  <dgm:cxnLst>
    <dgm:cxn modelId="{272B6426-0DEF-BC44-A7C8-F080BF1A5F58}" srcId="{BBA0E880-7DF7-8B4E-9411-BF1CDB1ED0A1}" destId="{960F7920-854B-2F47-BB61-A483A5AF8B97}" srcOrd="1" destOrd="0" parTransId="{396B95E4-4073-524D-8F4A-185A18B710DC}" sibTransId="{60A5A94D-23A7-7F46-9EAA-19F25CC57BC7}"/>
    <dgm:cxn modelId="{DD13776B-C3F5-BF40-ADF8-922E90EE0FC9}" srcId="{3CAA921D-FF3D-4240-B518-5BA4E245FB42}" destId="{BBA0E880-7DF7-8B4E-9411-BF1CDB1ED0A1}" srcOrd="0" destOrd="0" parTransId="{1BF6A627-9A78-3942-B147-7E7EAD389479}" sibTransId="{2D94C0AD-B538-1844-9D27-5EAF9EB05FA6}"/>
    <dgm:cxn modelId="{E61AC456-5E30-514B-A682-2526FF8CF0A1}" type="presOf" srcId="{960F7920-854B-2F47-BB61-A483A5AF8B97}" destId="{AC4C008E-FA18-104F-924B-77A75EDA8620}" srcOrd="0" destOrd="0" presId="urn:microsoft.com/office/officeart/2008/layout/LinedList"/>
    <dgm:cxn modelId="{03BF1487-D250-194D-845F-4A917174754B}" type="presOf" srcId="{D7D78341-9F50-0346-BFFB-CD127259854C}" destId="{9CA30394-6594-F247-8774-8AE5FFD8B8A9}" srcOrd="0" destOrd="0" presId="urn:microsoft.com/office/officeart/2008/layout/LinedList"/>
    <dgm:cxn modelId="{E63A2E9E-96AF-E84C-933D-C748B7D86376}" type="presOf" srcId="{BBA0E880-7DF7-8B4E-9411-BF1CDB1ED0A1}" destId="{8F88A288-F5FE-4740-9294-FA3A865B6AF0}" srcOrd="0" destOrd="0" presId="urn:microsoft.com/office/officeart/2008/layout/LinedList"/>
    <dgm:cxn modelId="{59C6A3CC-B57D-9044-B201-AD42CE4B70EE}" type="presOf" srcId="{3CAA921D-FF3D-4240-B518-5BA4E245FB42}" destId="{94B778FE-0FCF-894E-8399-538C111992E6}" srcOrd="0" destOrd="0" presId="urn:microsoft.com/office/officeart/2008/layout/LinedList"/>
    <dgm:cxn modelId="{5D4AD7E8-63BF-EA4A-9E6D-19333E769A5C}" srcId="{BBA0E880-7DF7-8B4E-9411-BF1CDB1ED0A1}" destId="{D7D78341-9F50-0346-BFFB-CD127259854C}" srcOrd="0" destOrd="0" parTransId="{8082397A-E3E1-784B-B722-D92CF7E33D18}" sibTransId="{CD730670-B1C8-D947-92FA-26D4C39C7D23}"/>
    <dgm:cxn modelId="{803B500E-4EF6-7F46-BF9D-E4CFE655F804}" type="presParOf" srcId="{94B778FE-0FCF-894E-8399-538C111992E6}" destId="{07E3A1F1-CA1A-4944-8299-8BCBC2F14DE3}" srcOrd="0" destOrd="0" presId="urn:microsoft.com/office/officeart/2008/layout/LinedList"/>
    <dgm:cxn modelId="{C95D9D05-7CFC-6542-B7BA-12ADDE84D2A7}" type="presParOf" srcId="{94B778FE-0FCF-894E-8399-538C111992E6}" destId="{46CE68D3-A1BB-EF44-BEC1-139FBD2C46AC}" srcOrd="1" destOrd="0" presId="urn:microsoft.com/office/officeart/2008/layout/LinedList"/>
    <dgm:cxn modelId="{792F2EB3-948A-3F41-88DA-C8028D576A9C}" type="presParOf" srcId="{46CE68D3-A1BB-EF44-BEC1-139FBD2C46AC}" destId="{8F88A288-F5FE-4740-9294-FA3A865B6AF0}" srcOrd="0" destOrd="0" presId="urn:microsoft.com/office/officeart/2008/layout/LinedList"/>
    <dgm:cxn modelId="{25804391-D4E8-0F4A-9411-B59FD872EA67}" type="presParOf" srcId="{46CE68D3-A1BB-EF44-BEC1-139FBD2C46AC}" destId="{BB7DE2CC-DD1C-FF44-9165-04896574AAC5}" srcOrd="1" destOrd="0" presId="urn:microsoft.com/office/officeart/2008/layout/LinedList"/>
    <dgm:cxn modelId="{AD7E8567-887B-444A-90EC-C039E68840BE}" type="presParOf" srcId="{BB7DE2CC-DD1C-FF44-9165-04896574AAC5}" destId="{B6E1BAC8-0627-2E46-9CC7-32A94E0E175C}" srcOrd="0" destOrd="0" presId="urn:microsoft.com/office/officeart/2008/layout/LinedList"/>
    <dgm:cxn modelId="{1452CE66-1C54-6A4F-8297-B01CB9AE79A4}" type="presParOf" srcId="{BB7DE2CC-DD1C-FF44-9165-04896574AAC5}" destId="{683C438F-3DF1-1A44-BCCD-7B2553055EF6}" srcOrd="1" destOrd="0" presId="urn:microsoft.com/office/officeart/2008/layout/LinedList"/>
    <dgm:cxn modelId="{26FFC70B-8A07-3B4D-8A12-83EA2EA14031}" type="presParOf" srcId="{683C438F-3DF1-1A44-BCCD-7B2553055EF6}" destId="{991AE534-1896-7A4A-AA47-0D81D8E409B1}" srcOrd="0" destOrd="0" presId="urn:microsoft.com/office/officeart/2008/layout/LinedList"/>
    <dgm:cxn modelId="{85D01F43-F27B-0C4E-B23A-2B8414C86805}" type="presParOf" srcId="{683C438F-3DF1-1A44-BCCD-7B2553055EF6}" destId="{9CA30394-6594-F247-8774-8AE5FFD8B8A9}" srcOrd="1" destOrd="0" presId="urn:microsoft.com/office/officeart/2008/layout/LinedList"/>
    <dgm:cxn modelId="{7CC98DFC-ADA9-6347-9A87-2562137E975B}" type="presParOf" srcId="{683C438F-3DF1-1A44-BCCD-7B2553055EF6}" destId="{BEAA2E05-A650-A449-A6E0-5D0B979704EF}" srcOrd="2" destOrd="0" presId="urn:microsoft.com/office/officeart/2008/layout/LinedList"/>
    <dgm:cxn modelId="{809CEDCA-CB79-6748-847A-23A7D9C56DF2}" type="presParOf" srcId="{BB7DE2CC-DD1C-FF44-9165-04896574AAC5}" destId="{435B89C4-1F45-0E42-9D30-A6C3997DCCD3}" srcOrd="2" destOrd="0" presId="urn:microsoft.com/office/officeart/2008/layout/LinedList"/>
    <dgm:cxn modelId="{C0BE47DE-76B1-754E-AE11-507265AAB9B0}" type="presParOf" srcId="{BB7DE2CC-DD1C-FF44-9165-04896574AAC5}" destId="{2B3D4793-CCB2-A845-A68E-7D6DBF07541D}" srcOrd="3" destOrd="0" presId="urn:microsoft.com/office/officeart/2008/layout/LinedList"/>
    <dgm:cxn modelId="{F78A808B-0E26-BA4A-976A-AFCEF3AC18B5}" type="presParOf" srcId="{BB7DE2CC-DD1C-FF44-9165-04896574AAC5}" destId="{F08320E6-2B58-9749-A107-0F7905CD53B4}" srcOrd="4" destOrd="0" presId="urn:microsoft.com/office/officeart/2008/layout/LinedList"/>
    <dgm:cxn modelId="{38BBC20A-76F5-364D-B7F4-D15DF0C105AE}" type="presParOf" srcId="{F08320E6-2B58-9749-A107-0F7905CD53B4}" destId="{8AE7F115-A806-A840-A30D-A712313E3849}" srcOrd="0" destOrd="0" presId="urn:microsoft.com/office/officeart/2008/layout/LinedList"/>
    <dgm:cxn modelId="{6E66E632-CB19-BA48-A673-B3F9943631DD}" type="presParOf" srcId="{F08320E6-2B58-9749-A107-0F7905CD53B4}" destId="{AC4C008E-FA18-104F-924B-77A75EDA8620}" srcOrd="1" destOrd="0" presId="urn:microsoft.com/office/officeart/2008/layout/LinedList"/>
    <dgm:cxn modelId="{C02DF546-3305-CF46-9727-43D734142BF4}" type="presParOf" srcId="{F08320E6-2B58-9749-A107-0F7905CD53B4}" destId="{A87BFF63-3FD6-3846-9025-2D35FB3C5DA4}" srcOrd="2" destOrd="0" presId="urn:microsoft.com/office/officeart/2008/layout/LinedList"/>
    <dgm:cxn modelId="{8091C8C7-768D-DC46-8FD4-B526054D1060}" type="presParOf" srcId="{BB7DE2CC-DD1C-FF44-9165-04896574AAC5}" destId="{7904C130-6A2E-9741-B709-D20DF3460AB2}" srcOrd="5" destOrd="0" presId="urn:microsoft.com/office/officeart/2008/layout/LinedList"/>
    <dgm:cxn modelId="{45155B5F-247B-E340-9C37-DA1834755E02}" type="presParOf" srcId="{BB7DE2CC-DD1C-FF44-9165-04896574AAC5}" destId="{EE5F3F2E-2569-0449-9876-D3A3ADA66C9C}"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3A1F1-CA1A-4944-8299-8BCBC2F14DE3}">
      <dsp:nvSpPr>
        <dsp:cNvPr id="0" name=""/>
        <dsp:cNvSpPr/>
      </dsp:nvSpPr>
      <dsp:spPr>
        <a:xfrm>
          <a:off x="0" y="0"/>
          <a:ext cx="782320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88A288-F5FE-4740-9294-FA3A865B6AF0}">
      <dsp:nvSpPr>
        <dsp:cNvPr id="0" name=""/>
        <dsp:cNvSpPr/>
      </dsp:nvSpPr>
      <dsp:spPr>
        <a:xfrm>
          <a:off x="0" y="0"/>
          <a:ext cx="1564640" cy="2664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7F99B4"/>
              </a:solidFill>
            </a:rPr>
            <a:t>AMNESIA</a:t>
          </a:r>
          <a:br>
            <a:rPr lang="en-GB" sz="2000" kern="1200" dirty="0">
              <a:solidFill>
                <a:srgbClr val="7F99B4"/>
              </a:solidFill>
            </a:rPr>
          </a:br>
          <a:r>
            <a:rPr lang="en-US" sz="2000" kern="1200" dirty="0">
              <a:solidFill>
                <a:srgbClr val="7F99B4"/>
              </a:solidFill>
            </a:rPr>
            <a:t>amnesia.openaire.eu</a:t>
          </a:r>
          <a:endParaRPr lang="en-GB" sz="2000" kern="1200" dirty="0">
            <a:solidFill>
              <a:srgbClr val="7F99B4"/>
            </a:solidFill>
          </a:endParaRPr>
        </a:p>
      </dsp:txBody>
      <dsp:txXfrm>
        <a:off x="0" y="0"/>
        <a:ext cx="1564640" cy="2664304"/>
      </dsp:txXfrm>
    </dsp:sp>
    <dsp:sp modelId="{9CA30394-6594-F247-8774-8AE5FFD8B8A9}">
      <dsp:nvSpPr>
        <dsp:cNvPr id="0" name=""/>
        <dsp:cNvSpPr/>
      </dsp:nvSpPr>
      <dsp:spPr>
        <a:xfrm>
          <a:off x="1681987" y="61924"/>
          <a:ext cx="6141212" cy="123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Clr>
              <a:srgbClr val="FFFFFF"/>
            </a:buClr>
            <a:buSzPts val="2600"/>
            <a:buFont typeface="Arial"/>
            <a:buNone/>
          </a:pPr>
          <a:r>
            <a:rPr lang="en-US" sz="2000" b="0" i="0" u="none" strike="noStrike" kern="1200" cap="none" dirty="0">
              <a:ea typeface="Roboto"/>
              <a:cs typeface="Roboto"/>
              <a:sym typeface="Roboto"/>
            </a:rPr>
            <a:t>Uses state of the art anonymization algorithms, with </a:t>
          </a:r>
          <a:r>
            <a:rPr lang="en-US" sz="2000" b="1" i="0" u="none" strike="noStrike" kern="1200" cap="none" dirty="0">
              <a:ea typeface="Roboto"/>
              <a:cs typeface="Roboto"/>
              <a:sym typeface="Roboto"/>
            </a:rPr>
            <a:t>statistical</a:t>
          </a:r>
          <a:r>
            <a:rPr lang="en-US" sz="2000" b="0" i="0" u="none" strike="noStrike" kern="1200" cap="none" dirty="0">
              <a:ea typeface="Roboto"/>
              <a:cs typeface="Roboto"/>
              <a:sym typeface="Roboto"/>
            </a:rPr>
            <a:t> </a:t>
          </a:r>
          <a:r>
            <a:rPr lang="en-US" sz="2000" b="1" i="0" u="none" strike="noStrike" kern="1200" cap="none" dirty="0">
              <a:ea typeface="Roboto"/>
              <a:cs typeface="Roboto"/>
              <a:sym typeface="Roboto"/>
            </a:rPr>
            <a:t>guarantees</a:t>
          </a:r>
          <a:r>
            <a:rPr lang="en-US" sz="2000" b="0" i="0" u="none" strike="noStrike" kern="1200" cap="none" dirty="0">
              <a:ea typeface="Roboto"/>
              <a:cs typeface="Roboto"/>
              <a:sym typeface="Roboto"/>
            </a:rPr>
            <a:t> that the output </a:t>
          </a:r>
          <a:r>
            <a:rPr lang="en-US" sz="2000" b="1" i="0" u="none" strike="noStrike" kern="1200" cap="none" dirty="0">
              <a:ea typeface="Roboto"/>
              <a:cs typeface="Roboto"/>
              <a:sym typeface="Roboto"/>
            </a:rPr>
            <a:t>cannot</a:t>
          </a:r>
          <a:r>
            <a:rPr lang="en-US" sz="2000" b="0" i="0" u="none" strike="noStrike" kern="1200" cap="none" dirty="0">
              <a:ea typeface="Roboto"/>
              <a:cs typeface="Roboto"/>
              <a:sym typeface="Roboto"/>
            </a:rPr>
            <a:t> be </a:t>
          </a:r>
          <a:r>
            <a:rPr lang="en-US" sz="2000" b="1" i="0" u="none" strike="noStrike" kern="1200" cap="none" dirty="0">
              <a:ea typeface="Roboto"/>
              <a:cs typeface="Roboto"/>
              <a:sym typeface="Roboto"/>
            </a:rPr>
            <a:t>linked</a:t>
          </a:r>
          <a:r>
            <a:rPr lang="en-US" sz="2000" b="0" i="0" u="none" strike="noStrike" kern="1200" cap="none" dirty="0">
              <a:ea typeface="Roboto"/>
              <a:cs typeface="Roboto"/>
              <a:sym typeface="Roboto"/>
            </a:rPr>
            <a:t> to the original data</a:t>
          </a:r>
          <a:endParaRPr lang="en-GB" sz="2000" kern="1200" dirty="0"/>
        </a:p>
      </dsp:txBody>
      <dsp:txXfrm>
        <a:off x="1681987" y="61924"/>
        <a:ext cx="6141212" cy="1238485"/>
      </dsp:txXfrm>
    </dsp:sp>
    <dsp:sp modelId="{435B89C4-1F45-0E42-9D30-A6C3997DCCD3}">
      <dsp:nvSpPr>
        <dsp:cNvPr id="0" name=""/>
        <dsp:cNvSpPr/>
      </dsp:nvSpPr>
      <dsp:spPr>
        <a:xfrm>
          <a:off x="1564639" y="1300409"/>
          <a:ext cx="625856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4C008E-FA18-104F-924B-77A75EDA8620}">
      <dsp:nvSpPr>
        <dsp:cNvPr id="0" name=""/>
        <dsp:cNvSpPr/>
      </dsp:nvSpPr>
      <dsp:spPr>
        <a:xfrm>
          <a:off x="1681987" y="1362333"/>
          <a:ext cx="6141212" cy="123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Clr>
              <a:srgbClr val="FFFFFF"/>
            </a:buClr>
            <a:buSzPts val="2600"/>
            <a:buFont typeface="Arial"/>
            <a:buNone/>
          </a:pPr>
          <a:r>
            <a:rPr lang="en-US" sz="2000" b="0" i="0" u="none" strike="noStrike" kern="1200" cap="none" dirty="0">
              <a:ea typeface="Roboto"/>
              <a:cs typeface="Roboto"/>
              <a:sym typeface="Roboto"/>
            </a:rPr>
            <a:t>It’s packaged to be embedded in </a:t>
          </a:r>
          <a:r>
            <a:rPr lang="en-US" sz="2000" b="1" i="0" u="none" strike="noStrike" kern="1200" cap="none" dirty="0">
              <a:ea typeface="Roboto"/>
              <a:cs typeface="Roboto"/>
              <a:sym typeface="Roboto"/>
            </a:rPr>
            <a:t>workflows:</a:t>
          </a:r>
          <a:r>
            <a:rPr lang="en-US" sz="2000" b="0" i="0" u="none" strike="noStrike" kern="1200" cap="none" dirty="0">
              <a:ea typeface="Roboto"/>
              <a:cs typeface="Roboto"/>
              <a:sym typeface="Roboto"/>
            </a:rPr>
            <a:t> before publishing (last step before submitting to repository) or before sharing proprietary data.</a:t>
          </a:r>
          <a:endParaRPr lang="en-GB" sz="2000" kern="1200" dirty="0"/>
        </a:p>
      </dsp:txBody>
      <dsp:txXfrm>
        <a:off x="1681987" y="1362333"/>
        <a:ext cx="6141212" cy="1238485"/>
      </dsp:txXfrm>
    </dsp:sp>
    <dsp:sp modelId="{7904C130-6A2E-9741-B709-D20DF3460AB2}">
      <dsp:nvSpPr>
        <dsp:cNvPr id="0" name=""/>
        <dsp:cNvSpPr/>
      </dsp:nvSpPr>
      <dsp:spPr>
        <a:xfrm>
          <a:off x="1564639" y="2600818"/>
          <a:ext cx="625856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75B77B-0A5D-4019-A902-4F3BC0F0E793}" type="datetimeFigureOut">
              <a:rPr lang="ko-KR" altLang="en-US" smtClean="0"/>
              <a:t>2025-03-12</a:t>
            </a:fld>
            <a:endParaRPr lang="ko-KR" altLang="en-US"/>
          </a:p>
        </p:txBody>
      </p:sp>
      <p:sp>
        <p:nvSpPr>
          <p:cNvPr id="4" name="바닥글 개체 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747174-8CFB-4286-8C92-9C288CD32825}" type="slidenum">
              <a:rPr lang="ko-KR" altLang="en-US" smtClean="0"/>
              <a:t>‹#›</a:t>
            </a:fld>
            <a:endParaRPr lang="ko-KR" altLang="en-US"/>
          </a:p>
        </p:txBody>
      </p:sp>
    </p:spTree>
    <p:extLst>
      <p:ext uri="{BB962C8B-B14F-4D97-AF65-F5344CB8AC3E}">
        <p14:creationId xmlns:p14="http://schemas.microsoft.com/office/powerpoint/2010/main" val="860094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A1D17-FFDC-4FDE-B165-48245DB79D0B}" type="datetimeFigureOut">
              <a:rPr lang="ko-KR" altLang="en-US" smtClean="0"/>
              <a:t>2025-03-12</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84621-04B6-41F7-9097-3656C061A869}" type="slidenum">
              <a:rPr lang="ko-KR" altLang="en-US" smtClean="0"/>
              <a:t>‹#›</a:t>
            </a:fld>
            <a:endParaRPr lang="ko-KR" altLang="en-US"/>
          </a:p>
        </p:txBody>
      </p:sp>
    </p:spTree>
    <p:extLst>
      <p:ext uri="{BB962C8B-B14F-4D97-AF65-F5344CB8AC3E}">
        <p14:creationId xmlns:p14="http://schemas.microsoft.com/office/powerpoint/2010/main" val="126935437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a:p>
            <a:endParaRPr lang="fr-FR" dirty="0"/>
          </a:p>
        </p:txBody>
      </p:sp>
      <p:sp>
        <p:nvSpPr>
          <p:cNvPr id="4" name="Segnaposto numero diapositiva 3"/>
          <p:cNvSpPr>
            <a:spLocks noGrp="1"/>
          </p:cNvSpPr>
          <p:nvPr>
            <p:ph type="sldNum" sz="quarter" idx="5"/>
          </p:nvPr>
        </p:nvSpPr>
        <p:spPr/>
        <p:txBody>
          <a:bodyPr/>
          <a:lstStyle/>
          <a:p>
            <a:fld id="{992E7CA1-8905-4E5E-A5BD-3211A3F0A55B}" type="slidenum">
              <a:rPr lang="fr-FR" smtClean="0"/>
              <a:t>1</a:t>
            </a:fld>
            <a:endParaRPr lang="fr-FR"/>
          </a:p>
        </p:txBody>
      </p:sp>
    </p:spTree>
    <p:extLst>
      <p:ext uri="{BB962C8B-B14F-4D97-AF65-F5344CB8AC3E}">
        <p14:creationId xmlns:p14="http://schemas.microsoft.com/office/powerpoint/2010/main" val="380682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84621-04B6-41F7-9097-3656C061A869}" type="slidenum">
              <a:rPr lang="ko-KR" altLang="en-US" smtClean="0"/>
              <a:t>19</a:t>
            </a:fld>
            <a:endParaRPr lang="ko-KR" altLang="en-US"/>
          </a:p>
        </p:txBody>
      </p:sp>
    </p:spTree>
    <p:extLst>
      <p:ext uri="{BB962C8B-B14F-4D97-AF65-F5344CB8AC3E}">
        <p14:creationId xmlns:p14="http://schemas.microsoft.com/office/powerpoint/2010/main" val="95343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 name="Google Shape;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048199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 name="Google Shape;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623785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AF684621-04B6-41F7-9097-3656C061A869}" type="slidenum">
              <a:rPr lang="ko-KR" altLang="en-US" smtClean="0"/>
              <a:t>2</a:t>
            </a:fld>
            <a:endParaRPr lang="ko-KR" altLang="en-US"/>
          </a:p>
        </p:txBody>
      </p:sp>
    </p:spTree>
    <p:extLst>
      <p:ext uri="{BB962C8B-B14F-4D97-AF65-F5344CB8AC3E}">
        <p14:creationId xmlns:p14="http://schemas.microsoft.com/office/powerpoint/2010/main" val="415655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684621-04B6-41F7-9097-3656C061A869}" type="slidenum">
              <a:rPr lang="ko-KR" altLang="en-US" smtClean="0"/>
              <a:t>7</a:t>
            </a:fld>
            <a:endParaRPr lang="ko-KR" altLang="en-US" dirty="0"/>
          </a:p>
        </p:txBody>
      </p:sp>
    </p:spTree>
    <p:extLst>
      <p:ext uri="{BB962C8B-B14F-4D97-AF65-F5344CB8AC3E}">
        <p14:creationId xmlns:p14="http://schemas.microsoft.com/office/powerpoint/2010/main" val="3542285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AF684621-04B6-41F7-9097-3656C061A869}" type="slidenum">
              <a:rPr lang="ko-KR" altLang="en-US" smtClean="0"/>
              <a:t>9</a:t>
            </a:fld>
            <a:endParaRPr lang="ko-KR" altLang="en-US"/>
          </a:p>
        </p:txBody>
      </p:sp>
    </p:spTree>
    <p:extLst>
      <p:ext uri="{BB962C8B-B14F-4D97-AF65-F5344CB8AC3E}">
        <p14:creationId xmlns:p14="http://schemas.microsoft.com/office/powerpoint/2010/main" val="134433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AF684621-04B6-41F7-9097-3656C061A869}" type="slidenum">
              <a:rPr lang="ko-KR" altLang="en-US" smtClean="0"/>
              <a:t>10</a:t>
            </a:fld>
            <a:endParaRPr lang="ko-KR" altLang="en-US"/>
          </a:p>
        </p:txBody>
      </p:sp>
    </p:spTree>
    <p:extLst>
      <p:ext uri="{BB962C8B-B14F-4D97-AF65-F5344CB8AC3E}">
        <p14:creationId xmlns:p14="http://schemas.microsoft.com/office/powerpoint/2010/main" val="2610538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0" name="Google Shape;4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 name="Google Shape;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795444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84621-04B6-41F7-9097-3656C061A869}" type="slidenum">
              <a:rPr lang="ko-KR" altLang="en-US" smtClean="0"/>
              <a:t>14</a:t>
            </a:fld>
            <a:endParaRPr lang="ko-KR" altLang="en-US"/>
          </a:p>
        </p:txBody>
      </p:sp>
    </p:spTree>
    <p:extLst>
      <p:ext uri="{BB962C8B-B14F-4D97-AF65-F5344CB8AC3E}">
        <p14:creationId xmlns:p14="http://schemas.microsoft.com/office/powerpoint/2010/main" val="3447986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dirty="0">
                <a:solidFill>
                  <a:srgbClr val="002060"/>
                </a:solidFill>
                <a:latin typeface="Calibri" panose="020F0502020204030204" pitchFamily="34" charset="0"/>
                <a:ea typeface="Roboto"/>
                <a:cs typeface="Calibri" panose="020F0502020204030204" pitchFamily="34" charset="0"/>
                <a:sym typeface="Roboto"/>
              </a:rPr>
              <a:t>For her project, Giulia needs to find information from different field of science and sectors.</a:t>
            </a:r>
            <a:endParaRPr lang="en-GB" sz="1400" b="1" dirty="0">
              <a:solidFill>
                <a:srgbClr val="002060"/>
              </a:solidFill>
              <a:latin typeface="Calibri" panose="020F0502020204030204" pitchFamily="34" charset="0"/>
              <a:ea typeface="Roboto"/>
              <a:cs typeface="Calibri" panose="020F0502020204030204" pitchFamily="34" charset="0"/>
              <a:sym typeface="Roboto"/>
            </a:endParaRPr>
          </a:p>
          <a:p>
            <a:pPr>
              <a:lnSpc>
                <a:spcPct val="150000"/>
              </a:lnSpc>
            </a:pPr>
            <a:endParaRPr lang="en-GB" sz="1400" b="1" u="sng" dirty="0">
              <a:solidFill>
                <a:schemeClr val="tx1"/>
              </a:solidFill>
              <a:latin typeface="Aileron" panose="00000500000000000000" pitchFamily="50" charset="0"/>
              <a:ea typeface="Roboto"/>
              <a:cs typeface="Roboto"/>
              <a:sym typeface="Roboto"/>
            </a:endParaRPr>
          </a:p>
          <a:p>
            <a:pPr>
              <a:lnSpc>
                <a:spcPct val="150000"/>
              </a:lnSpc>
            </a:pPr>
            <a:r>
              <a:rPr lang="en-GB" sz="1200" b="1" u="sng" dirty="0" err="1">
                <a:solidFill>
                  <a:srgbClr val="FF0000"/>
                </a:solidFill>
                <a:latin typeface="Calibri" panose="020F0502020204030204" pitchFamily="34" charset="0"/>
                <a:ea typeface="Roboto"/>
                <a:cs typeface="Calibri" panose="020F0502020204030204" pitchFamily="34" charset="0"/>
                <a:sym typeface="Roboto"/>
              </a:rPr>
              <a:t>OpenAIRE</a:t>
            </a:r>
            <a:r>
              <a:rPr lang="en-GB" sz="1200" b="1" u="sng" dirty="0">
                <a:solidFill>
                  <a:srgbClr val="FF0000"/>
                </a:solidFill>
                <a:latin typeface="Calibri" panose="020F0502020204030204" pitchFamily="34" charset="0"/>
                <a:ea typeface="Roboto"/>
                <a:cs typeface="Calibri" panose="020F0502020204030204" pitchFamily="34" charset="0"/>
                <a:sym typeface="Roboto"/>
              </a:rPr>
              <a:t> EXPLORE</a:t>
            </a:r>
            <a:r>
              <a:rPr lang="en-GB" sz="1200" b="1" dirty="0">
                <a:solidFill>
                  <a:srgbClr val="FF0000"/>
                </a:solidFill>
                <a:latin typeface="Calibri" panose="020F0502020204030204" pitchFamily="34" charset="0"/>
                <a:ea typeface="Roboto"/>
                <a:cs typeface="Calibri" panose="020F0502020204030204" pitchFamily="34" charset="0"/>
                <a:sym typeface="Roboto"/>
              </a:rPr>
              <a:t> </a:t>
            </a:r>
            <a:r>
              <a:rPr lang="en-GB" sz="1200" b="1" dirty="0">
                <a:solidFill>
                  <a:srgbClr val="002060"/>
                </a:solidFill>
                <a:latin typeface="Calibri" panose="020F0502020204030204" pitchFamily="34" charset="0"/>
                <a:ea typeface="Roboto"/>
                <a:cs typeface="Calibri" panose="020F0502020204030204" pitchFamily="34" charset="0"/>
                <a:sym typeface="Roboto"/>
              </a:rPr>
              <a:t>offers the possibility to:</a:t>
            </a:r>
            <a:endParaRPr lang="en-US" sz="1200" i="0" dirty="0">
              <a:solidFill>
                <a:srgbClr val="002060"/>
              </a:solidFill>
              <a:effectLst/>
              <a:latin typeface="Calibri" panose="020F0502020204030204" pitchFamily="34" charset="0"/>
              <a:cs typeface="Calibri" panose="020F0502020204030204" pitchFamily="34" charset="0"/>
            </a:endParaRPr>
          </a:p>
          <a:p>
            <a:pPr marL="380990" indent="-380990" algn="l">
              <a:lnSpc>
                <a:spcPct val="150000"/>
              </a:lnSpc>
              <a:buFont typeface="Wingdings" panose="05000000000000000000" pitchFamily="2" charset="2"/>
              <a:buChar char="§"/>
            </a:pPr>
            <a:r>
              <a:rPr lang="en-US" sz="1200" i="0" dirty="0">
                <a:solidFill>
                  <a:srgbClr val="002060"/>
                </a:solidFill>
                <a:effectLst/>
                <a:latin typeface="Calibri" panose="020F0502020204030204" pitchFamily="34" charset="0"/>
                <a:cs typeface="Calibri" panose="020F0502020204030204" pitchFamily="34" charset="0"/>
              </a:rPr>
              <a:t>Discover all types of scholarly works, including patents</a:t>
            </a:r>
          </a:p>
          <a:p>
            <a:pPr marL="380990" indent="-380990" algn="l">
              <a:lnSpc>
                <a:spcPct val="150000"/>
              </a:lnSpc>
              <a:buFont typeface="Wingdings" panose="05000000000000000000" pitchFamily="2" charset="2"/>
              <a:buChar char="§"/>
            </a:pPr>
            <a:r>
              <a:rPr lang="en-US" sz="1200" i="0" dirty="0">
                <a:solidFill>
                  <a:srgbClr val="002060"/>
                </a:solidFill>
                <a:effectLst/>
                <a:latin typeface="Calibri" panose="020F0502020204030204" pitchFamily="34" charset="0"/>
                <a:cs typeface="Calibri" panose="020F0502020204030204" pitchFamily="34" charset="0"/>
              </a:rPr>
              <a:t>Track your projects’ citations</a:t>
            </a:r>
            <a:endParaRPr lang="en-US" sz="1200" dirty="0">
              <a:solidFill>
                <a:srgbClr val="002060"/>
              </a:solidFill>
              <a:latin typeface="Calibri" panose="020F0502020204030204" pitchFamily="34" charset="0"/>
              <a:cs typeface="Calibri" panose="020F0502020204030204" pitchFamily="34" charset="0"/>
            </a:endParaRPr>
          </a:p>
          <a:p>
            <a:pPr marL="380990" indent="-380990" algn="l">
              <a:lnSpc>
                <a:spcPct val="120000"/>
              </a:lnSpc>
              <a:buFont typeface="Wingdings" panose="05000000000000000000" pitchFamily="2" charset="2"/>
              <a:buChar char="§"/>
            </a:pPr>
            <a:r>
              <a:rPr lang="en-US" sz="1200" dirty="0">
                <a:solidFill>
                  <a:srgbClr val="002060"/>
                </a:solidFill>
                <a:latin typeface="Calibri" panose="020F0502020204030204" pitchFamily="34" charset="0"/>
                <a:cs typeface="Calibri" panose="020F0502020204030204" pitchFamily="34" charset="0"/>
              </a:rPr>
              <a:t>Navigate through funding/grants, </a:t>
            </a:r>
            <a:r>
              <a:rPr lang="en-US" sz="1200" dirty="0" err="1">
                <a:solidFill>
                  <a:srgbClr val="002060"/>
                </a:solidFill>
                <a:latin typeface="Calibri" panose="020F0502020204030204" pitchFamily="34" charset="0"/>
                <a:cs typeface="Calibri" panose="020F0502020204030204" pitchFamily="34" charset="0"/>
              </a:rPr>
              <a:t>organisations</a:t>
            </a:r>
            <a:r>
              <a:rPr lang="en-US" sz="1200" dirty="0">
                <a:solidFill>
                  <a:srgbClr val="002060"/>
                </a:solidFill>
                <a:latin typeface="Calibri" panose="020F0502020204030204" pitchFamily="34" charset="0"/>
                <a:cs typeface="Calibri" panose="020F0502020204030204" pitchFamily="34" charset="0"/>
              </a:rPr>
              <a:t>, countries, Field of Science, SDG, language, and more</a:t>
            </a:r>
          </a:p>
          <a:p>
            <a:endParaRPr lang="en-US" dirty="0"/>
          </a:p>
        </p:txBody>
      </p:sp>
      <p:sp>
        <p:nvSpPr>
          <p:cNvPr id="4" name="Slide Number Placeholder 3"/>
          <p:cNvSpPr>
            <a:spLocks noGrp="1"/>
          </p:cNvSpPr>
          <p:nvPr>
            <p:ph type="sldNum" sz="quarter" idx="5"/>
          </p:nvPr>
        </p:nvSpPr>
        <p:spPr/>
        <p:txBody>
          <a:bodyPr/>
          <a:lstStyle/>
          <a:p>
            <a:fld id="{AF684621-04B6-41F7-9097-3656C061A869}" type="slidenum">
              <a:rPr lang="ko-KR" altLang="en-US" smtClean="0"/>
              <a:t>16</a:t>
            </a:fld>
            <a:endParaRPr lang="ko-KR" altLang="en-US"/>
          </a:p>
        </p:txBody>
      </p:sp>
    </p:spTree>
    <p:extLst>
      <p:ext uri="{BB962C8B-B14F-4D97-AF65-F5344CB8AC3E}">
        <p14:creationId xmlns:p14="http://schemas.microsoft.com/office/powerpoint/2010/main" val="4282392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1.xml"/><Relationship Id="rId6" Type="http://schemas.microsoft.com/office/2007/relationships/hdphoto" Target="../media/hdphoto5.wdp"/><Relationship Id="rId5" Type="http://schemas.openxmlformats.org/officeDocument/2006/relationships/image" Target="../media/image22.pn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5.png"/><Relationship Id="rId4" Type="http://schemas.microsoft.com/office/2007/relationships/hdphoto" Target="../media/hdphoto6.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5.svg"/></Relationships>
</file>

<file path=ppt/slideLayouts/_rels/slideLayout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1.png"/><Relationship Id="rId1" Type="http://schemas.openxmlformats.org/officeDocument/2006/relationships/slideMaster" Target="../slideMasters/slideMaster1.xml"/><Relationship Id="rId6" Type="http://schemas.microsoft.com/office/2007/relationships/hdphoto" Target="../media/hdphoto5.wdp"/><Relationship Id="rId5" Type="http://schemas.openxmlformats.org/officeDocument/2006/relationships/image" Target="../media/image22.png"/><Relationship Id="rId4" Type="http://schemas.openxmlformats.org/officeDocument/2006/relationships/image" Target="../media/image3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Master" Target="../slideMasters/slideMaster1.xml"/><Relationship Id="rId5" Type="http://schemas.microsoft.com/office/2007/relationships/hdphoto" Target="../media/hdphoto5.wdp"/><Relationship Id="rId4" Type="http://schemas.openxmlformats.org/officeDocument/2006/relationships/image" Target="../media/image2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jpeg"/><Relationship Id="rId1" Type="http://schemas.openxmlformats.org/officeDocument/2006/relationships/slideMaster" Target="../slideMasters/slideMaster1.xml"/><Relationship Id="rId5" Type="http://schemas.microsoft.com/office/2007/relationships/hdphoto" Target="../media/hdphoto9.wdp"/><Relationship Id="rId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emf"/><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Master" Target="../slideMasters/slideMaster1.xml"/><Relationship Id="rId5" Type="http://schemas.microsoft.com/office/2007/relationships/hdphoto" Target="../media/hdphoto10.wdp"/><Relationship Id="rId4" Type="http://schemas.openxmlformats.org/officeDocument/2006/relationships/image" Target="../media/image2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Master" Target="../slideMasters/slideMaster1.xml"/><Relationship Id="rId5" Type="http://schemas.microsoft.com/office/2007/relationships/hdphoto" Target="../media/hdphoto11.wdp"/><Relationship Id="rId4"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5.wdp"/></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3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3.png"/><Relationship Id="rId1" Type="http://schemas.openxmlformats.org/officeDocument/2006/relationships/slideMaster" Target="../slideMasters/slideMaster5.xml"/><Relationship Id="rId4" Type="http://schemas.openxmlformats.org/officeDocument/2006/relationships/image" Target="../media/image3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3.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1_light_background">
    <p:bg>
      <p:bgRef idx="1001">
        <a:schemeClr val="bg1"/>
      </p:bgRef>
    </p:bg>
    <p:spTree>
      <p:nvGrpSpPr>
        <p:cNvPr id="1" name=""/>
        <p:cNvGrpSpPr/>
        <p:nvPr/>
      </p:nvGrpSpPr>
      <p:grpSpPr>
        <a:xfrm>
          <a:off x="0" y="0"/>
          <a:ext cx="0" cy="0"/>
          <a:chOff x="0" y="0"/>
          <a:chExt cx="0" cy="0"/>
        </a:xfrm>
      </p:grpSpPr>
      <p:sp>
        <p:nvSpPr>
          <p:cNvPr id="10" name="그림 개체 틀 9"/>
          <p:cNvSpPr>
            <a:spLocks noGrp="1"/>
          </p:cNvSpPr>
          <p:nvPr>
            <p:ph type="pic" sz="quarter" idx="16"/>
          </p:nvPr>
        </p:nvSpPr>
        <p:spPr>
          <a:xfrm>
            <a:off x="289029" y="0"/>
            <a:ext cx="7483372" cy="6858000"/>
          </a:xfrm>
          <a:custGeom>
            <a:avLst/>
            <a:gdLst>
              <a:gd name="connsiteX0" fmla="*/ 3741687 w 7483372"/>
              <a:gd name="connsiteY0" fmla="*/ 1173163 h 6858000"/>
              <a:gd name="connsiteX1" fmla="*/ 1485849 w 7483372"/>
              <a:gd name="connsiteY1" fmla="*/ 3429001 h 6858000"/>
              <a:gd name="connsiteX2" fmla="*/ 3741687 w 7483372"/>
              <a:gd name="connsiteY2" fmla="*/ 5684839 h 6858000"/>
              <a:gd name="connsiteX3" fmla="*/ 5997525 w 7483372"/>
              <a:gd name="connsiteY3" fmla="*/ 3429001 h 6858000"/>
              <a:gd name="connsiteX4" fmla="*/ 3741687 w 7483372"/>
              <a:gd name="connsiteY4" fmla="*/ 1173163 h 6858000"/>
              <a:gd name="connsiteX5" fmla="*/ 2199390 w 7483372"/>
              <a:gd name="connsiteY5" fmla="*/ 0 h 6858000"/>
              <a:gd name="connsiteX6" fmla="*/ 5283982 w 7483372"/>
              <a:gd name="connsiteY6" fmla="*/ 0 h 6858000"/>
              <a:gd name="connsiteX7" fmla="*/ 5363862 w 7483372"/>
              <a:gd name="connsiteY7" fmla="*/ 36113 h 6858000"/>
              <a:gd name="connsiteX8" fmla="*/ 7483372 w 7483372"/>
              <a:gd name="connsiteY8" fmla="*/ 3408828 h 6858000"/>
              <a:gd name="connsiteX9" fmla="*/ 5198119 w 7483372"/>
              <a:gd name="connsiteY9" fmla="*/ 6856474 h 6858000"/>
              <a:gd name="connsiteX10" fmla="*/ 5194249 w 7483372"/>
              <a:gd name="connsiteY10" fmla="*/ 6858000 h 6858000"/>
              <a:gd name="connsiteX11" fmla="*/ 2289124 w 7483372"/>
              <a:gd name="connsiteY11" fmla="*/ 6858000 h 6858000"/>
              <a:gd name="connsiteX12" fmla="*/ 2285253 w 7483372"/>
              <a:gd name="connsiteY12" fmla="*/ 6856474 h 6858000"/>
              <a:gd name="connsiteX13" fmla="*/ 0 w 7483372"/>
              <a:gd name="connsiteY13" fmla="*/ 3408828 h 6858000"/>
              <a:gd name="connsiteX14" fmla="*/ 2119511 w 7483372"/>
              <a:gd name="connsiteY14" fmla="*/ 36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3372" h="6858000">
                <a:moveTo>
                  <a:pt x="3741687" y="1173163"/>
                </a:moveTo>
                <a:cubicBezTo>
                  <a:pt x="2495822" y="1173163"/>
                  <a:pt x="1485849" y="2183136"/>
                  <a:pt x="1485849" y="3429001"/>
                </a:cubicBezTo>
                <a:cubicBezTo>
                  <a:pt x="1485849" y="4674866"/>
                  <a:pt x="2495822" y="5684839"/>
                  <a:pt x="3741687" y="5684839"/>
                </a:cubicBezTo>
                <a:cubicBezTo>
                  <a:pt x="4987552" y="5684839"/>
                  <a:pt x="5997525" y="4674866"/>
                  <a:pt x="5997525" y="3429001"/>
                </a:cubicBezTo>
                <a:cubicBezTo>
                  <a:pt x="5997525" y="2183136"/>
                  <a:pt x="4987552" y="1173163"/>
                  <a:pt x="3741687" y="1173163"/>
                </a:cubicBezTo>
                <a:close/>
                <a:moveTo>
                  <a:pt x="2199390" y="0"/>
                </a:moveTo>
                <a:lnTo>
                  <a:pt x="5283982" y="0"/>
                </a:lnTo>
                <a:lnTo>
                  <a:pt x="5363862" y="36113"/>
                </a:lnTo>
                <a:cubicBezTo>
                  <a:pt x="6617956" y="640397"/>
                  <a:pt x="7483372" y="1923549"/>
                  <a:pt x="7483372" y="3408828"/>
                </a:cubicBezTo>
                <a:cubicBezTo>
                  <a:pt x="7483372" y="4958685"/>
                  <a:pt x="6541067" y="6288455"/>
                  <a:pt x="5198119" y="6856474"/>
                </a:cubicBezTo>
                <a:lnTo>
                  <a:pt x="5194249" y="6858000"/>
                </a:lnTo>
                <a:lnTo>
                  <a:pt x="2289124" y="6858000"/>
                </a:lnTo>
                <a:lnTo>
                  <a:pt x="2285253" y="6856474"/>
                </a:lnTo>
                <a:cubicBezTo>
                  <a:pt x="942306" y="6288455"/>
                  <a:pt x="0" y="4958685"/>
                  <a:pt x="0" y="3408828"/>
                </a:cubicBezTo>
                <a:cubicBezTo>
                  <a:pt x="0" y="1923549"/>
                  <a:pt x="865416" y="640397"/>
                  <a:pt x="2119511" y="36113"/>
                </a:cubicBezTo>
                <a:close/>
              </a:path>
            </a:pathLst>
          </a:custGeom>
        </p:spPr>
        <p:txBody>
          <a:bodyPr wrap="square">
            <a:noAutofit/>
          </a:bodyPr>
          <a:lstStyle/>
          <a:p>
            <a:endParaRPr lang="ko-KR" altLang="en-US"/>
          </a:p>
        </p:txBody>
      </p:sp>
      <p:sp>
        <p:nvSpPr>
          <p:cNvPr id="20" name="그림 개체 틀 19"/>
          <p:cNvSpPr>
            <a:spLocks noGrp="1"/>
          </p:cNvSpPr>
          <p:nvPr>
            <p:ph type="pic" sz="quarter" idx="17"/>
          </p:nvPr>
        </p:nvSpPr>
        <p:spPr>
          <a:xfrm>
            <a:off x="4790661" y="1"/>
            <a:ext cx="4024728" cy="3368607"/>
          </a:xfrm>
          <a:custGeom>
            <a:avLst/>
            <a:gdLst>
              <a:gd name="connsiteX0" fmla="*/ 528775 w 4024728"/>
              <a:gd name="connsiteY0" fmla="*/ 0 h 3368607"/>
              <a:gd name="connsiteX1" fmla="*/ 3495954 w 4024728"/>
              <a:gd name="connsiteY1" fmla="*/ 0 h 3368607"/>
              <a:gd name="connsiteX2" fmla="*/ 3565202 w 4024728"/>
              <a:gd name="connsiteY2" fmla="*/ 76193 h 3368607"/>
              <a:gd name="connsiteX3" fmla="*/ 4024728 w 4024728"/>
              <a:gd name="connsiteY3" fmla="*/ 1356243 h 3368607"/>
              <a:gd name="connsiteX4" fmla="*/ 2012364 w 4024728"/>
              <a:gd name="connsiteY4" fmla="*/ 3368607 h 3368607"/>
              <a:gd name="connsiteX5" fmla="*/ 0 w 4024728"/>
              <a:gd name="connsiteY5" fmla="*/ 1356243 h 3368607"/>
              <a:gd name="connsiteX6" fmla="*/ 459526 w 4024728"/>
              <a:gd name="connsiteY6" fmla="*/ 76193 h 33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728" h="3368607">
                <a:moveTo>
                  <a:pt x="528775" y="0"/>
                </a:moveTo>
                <a:lnTo>
                  <a:pt x="3495954" y="0"/>
                </a:lnTo>
                <a:lnTo>
                  <a:pt x="3565202" y="76193"/>
                </a:lnTo>
                <a:cubicBezTo>
                  <a:pt x="3852277" y="424048"/>
                  <a:pt x="4024728" y="870006"/>
                  <a:pt x="4024728" y="1356243"/>
                </a:cubicBezTo>
                <a:cubicBezTo>
                  <a:pt x="4024728" y="2467641"/>
                  <a:pt x="3123762" y="3368607"/>
                  <a:pt x="2012364" y="3368607"/>
                </a:cubicBezTo>
                <a:cubicBezTo>
                  <a:pt x="900966" y="3368607"/>
                  <a:pt x="0" y="2467641"/>
                  <a:pt x="0" y="1356243"/>
                </a:cubicBezTo>
                <a:cubicBezTo>
                  <a:pt x="0" y="870006"/>
                  <a:pt x="172451" y="424048"/>
                  <a:pt x="459526" y="76193"/>
                </a:cubicBezTo>
                <a:close/>
              </a:path>
            </a:pathLst>
          </a:custGeom>
        </p:spPr>
        <p:txBody>
          <a:bodyPr wrap="square">
            <a:noAutofit/>
          </a:bodyPr>
          <a:lstStyle/>
          <a:p>
            <a:endParaRPr lang="ko-KR" altLang="en-US"/>
          </a:p>
        </p:txBody>
      </p:sp>
      <p:sp>
        <p:nvSpPr>
          <p:cNvPr id="11" name="Text Placeholder 8">
            <a:extLst>
              <a:ext uri="{FF2B5EF4-FFF2-40B4-BE49-F238E27FC236}">
                <a16:creationId xmlns:a16="http://schemas.microsoft.com/office/drawing/2014/main" id="{C167E905-9829-3A48-B64E-3F05C83C529D}"/>
              </a:ext>
            </a:extLst>
          </p:cNvPr>
          <p:cNvSpPr>
            <a:spLocks noGrp="1"/>
          </p:cNvSpPr>
          <p:nvPr>
            <p:ph type="body" sz="quarter" idx="18" hasCustomPrompt="1"/>
          </p:nvPr>
        </p:nvSpPr>
        <p:spPr>
          <a:xfrm>
            <a:off x="2578100" y="3749742"/>
            <a:ext cx="9220200" cy="2006600"/>
          </a:xfrm>
        </p:spPr>
        <p:txBody>
          <a:bodyPr>
            <a:noAutofit/>
          </a:bodyPr>
          <a:lstStyle>
            <a:lvl1pPr marL="0" indent="0" algn="r">
              <a:buNone/>
              <a:defRPr sz="8000" b="1">
                <a:solidFill>
                  <a:schemeClr val="bg2"/>
                </a:solidFill>
                <a:latin typeface="+mj-lt"/>
                <a:ea typeface="Helvetica Neue" panose="02000503000000020004" pitchFamily="2" charset="0"/>
                <a:cs typeface="Helvetica Neue" panose="02000503000000020004"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72020A61-98B8-4D42-B44D-28436F578240}"/>
              </a:ext>
            </a:extLst>
          </p:cNvPr>
          <p:cNvSpPr>
            <a:spLocks noGrp="1"/>
          </p:cNvSpPr>
          <p:nvPr>
            <p:ph type="body" sz="quarter" idx="19"/>
          </p:nvPr>
        </p:nvSpPr>
        <p:spPr>
          <a:xfrm>
            <a:off x="6261100" y="3038475"/>
            <a:ext cx="5537200" cy="520700"/>
          </a:xfrm>
        </p:spPr>
        <p:txBody>
          <a:bodyPr/>
          <a:lstStyle>
            <a:lvl1pPr marL="0" indent="0" algn="r">
              <a:buNone/>
              <a:defRPr b="0" i="0">
                <a:solidFill>
                  <a:schemeClr val="accent3">
                    <a:lumMod val="75000"/>
                  </a:schemeClr>
                </a:solidFill>
                <a:latin typeface="+mn-lt"/>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3" name="Text Placeholder 11">
            <a:extLst>
              <a:ext uri="{FF2B5EF4-FFF2-40B4-BE49-F238E27FC236}">
                <a16:creationId xmlns:a16="http://schemas.microsoft.com/office/drawing/2014/main" id="{EEB0AF54-F642-CC4C-A853-9CACB1646C6C}"/>
              </a:ext>
            </a:extLst>
          </p:cNvPr>
          <p:cNvSpPr>
            <a:spLocks noGrp="1"/>
          </p:cNvSpPr>
          <p:nvPr>
            <p:ph type="body" sz="quarter" idx="20" hasCustomPrompt="1"/>
          </p:nvPr>
        </p:nvSpPr>
        <p:spPr>
          <a:xfrm>
            <a:off x="6261100" y="2063115"/>
            <a:ext cx="5537200" cy="520700"/>
          </a:xfrm>
        </p:spPr>
        <p:txBody>
          <a:bodyPr>
            <a:normAutofit/>
          </a:bodyPr>
          <a:lstStyle>
            <a:lvl1pPr marL="0" indent="0" algn="r">
              <a:buNone/>
              <a:defRPr sz="1600" b="0" i="0">
                <a:solidFill>
                  <a:schemeClr val="accent6"/>
                </a:solidFill>
                <a:latin typeface="+mj-lt"/>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4" name="Picture 13">
            <a:extLst>
              <a:ext uri="{FF2B5EF4-FFF2-40B4-BE49-F238E27FC236}">
                <a16:creationId xmlns:a16="http://schemas.microsoft.com/office/drawing/2014/main" id="{59D6FC93-08E4-3643-8D34-1D4297EB1D3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34811" y="208742"/>
            <a:ext cx="324000" cy="269999"/>
          </a:xfrm>
          <a:prstGeom prst="rect">
            <a:avLst/>
          </a:prstGeom>
        </p:spPr>
      </p:pic>
      <p:sp>
        <p:nvSpPr>
          <p:cNvPr id="15" name="Title 1">
            <a:extLst>
              <a:ext uri="{FF2B5EF4-FFF2-40B4-BE49-F238E27FC236}">
                <a16:creationId xmlns:a16="http://schemas.microsoft.com/office/drawing/2014/main" id="{F1C04362-43E0-8443-9DD7-E8C7838A0A0B}"/>
              </a:ext>
            </a:extLst>
          </p:cNvPr>
          <p:cNvSpPr txBox="1">
            <a:spLocks noChangeAspect="1"/>
          </p:cNvSpPr>
          <p:nvPr userDrawn="1"/>
        </p:nvSpPr>
        <p:spPr>
          <a:xfrm>
            <a:off x="10426385" y="181869"/>
            <a:ext cx="1476586" cy="246221"/>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600" b="1" i="0" spc="0" baseline="0" dirty="0">
                <a:solidFill>
                  <a:schemeClr val="tx1"/>
                </a:solidFill>
                <a:latin typeface="+mj-lt"/>
                <a:ea typeface="Open Sans" charset="0"/>
                <a:cs typeface="Open Sans" charset="0"/>
              </a:rPr>
              <a:t>@</a:t>
            </a:r>
            <a:r>
              <a:rPr lang="en-US" sz="1600" b="1" i="0" spc="0" baseline="0" dirty="0" err="1">
                <a:solidFill>
                  <a:schemeClr val="tx1"/>
                </a:solidFill>
                <a:latin typeface="+mj-lt"/>
                <a:ea typeface="Open Sans" charset="0"/>
                <a:cs typeface="Open Sans" charset="0"/>
              </a:rPr>
              <a:t>openaire_eu</a:t>
            </a:r>
            <a:endParaRPr lang="en-US" sz="1600" b="1" i="0" spc="0" baseline="0" dirty="0">
              <a:solidFill>
                <a:schemeClr val="tx1"/>
              </a:solidFill>
              <a:latin typeface="+mj-lt"/>
              <a:ea typeface="Open Sans" charset="0"/>
              <a:cs typeface="Open Sans" charset="0"/>
            </a:endParaRPr>
          </a:p>
        </p:txBody>
      </p:sp>
      <p:pic>
        <p:nvPicPr>
          <p:cNvPr id="16" name="Graphic 15">
            <a:extLst>
              <a:ext uri="{FF2B5EF4-FFF2-40B4-BE49-F238E27FC236}">
                <a16:creationId xmlns:a16="http://schemas.microsoft.com/office/drawing/2014/main" id="{5DA24E07-433B-D04F-80AA-B81E631A66B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74300" y="6372763"/>
            <a:ext cx="324000" cy="324000"/>
          </a:xfrm>
          <a:prstGeom prst="rect">
            <a:avLst/>
          </a:prstGeom>
        </p:spPr>
      </p:pic>
      <p:sp>
        <p:nvSpPr>
          <p:cNvPr id="4" name="바닥글 개체 틀 3"/>
          <p:cNvSpPr>
            <a:spLocks noGrp="1"/>
          </p:cNvSpPr>
          <p:nvPr>
            <p:ph type="ftr" sz="quarter" idx="11"/>
          </p:nvPr>
        </p:nvSpPr>
        <p:spPr>
          <a:xfrm>
            <a:off x="1840538" y="6356350"/>
            <a:ext cx="9357730" cy="365125"/>
          </a:xfrm>
        </p:spPr>
        <p:txBody>
          <a:bodyPr/>
          <a:lstStyle/>
          <a:p>
            <a:r>
              <a:rPr lang="en-US" altLang="ko-KR"/>
              <a:t>Click on insert&gt;Header&amp;Footer and Add Name of Conference | Date</a:t>
            </a:r>
            <a:endParaRPr lang="ko-KR" altLang="en-US" dirty="0"/>
          </a:p>
        </p:txBody>
      </p:sp>
      <p:pic>
        <p:nvPicPr>
          <p:cNvPr id="18" name="Picture 17">
            <a:extLst>
              <a:ext uri="{FF2B5EF4-FFF2-40B4-BE49-F238E27FC236}">
                <a16:creationId xmlns:a16="http://schemas.microsoft.com/office/drawing/2014/main" id="{3F26B505-CC0E-A247-B5EB-95E9D392609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66028" y="6354763"/>
            <a:ext cx="1008548" cy="360000"/>
          </a:xfrm>
          <a:prstGeom prst="rect">
            <a:avLst/>
          </a:prstGeom>
        </p:spPr>
      </p:pic>
    </p:spTree>
    <p:extLst>
      <p:ext uri="{BB962C8B-B14F-4D97-AF65-F5344CB8AC3E}">
        <p14:creationId xmlns:p14="http://schemas.microsoft.com/office/powerpoint/2010/main" val="41956847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2BC5C-E000-7546-8990-B800148C8D94}"/>
              </a:ext>
            </a:extLst>
          </p:cNvPr>
          <p:cNvSpPr>
            <a:spLocks noGrp="1"/>
          </p:cNvSpPr>
          <p:nvPr>
            <p:ph type="title"/>
          </p:nvPr>
        </p:nvSpPr>
        <p:spPr>
          <a:xfrm>
            <a:off x="912198" y="2560428"/>
            <a:ext cx="10515600" cy="1325563"/>
          </a:xfrm>
        </p:spPr>
        <p:txBody>
          <a:bodyPr/>
          <a:lstStyle>
            <a:lvl1pPr algn="ctr">
              <a:defRPr b="1"/>
            </a:lvl1pPr>
          </a:lstStyle>
          <a:p>
            <a:r>
              <a:rPr lang="en-GB" dirty="0"/>
              <a:t>Click to edit Master title style</a:t>
            </a:r>
            <a:endParaRPr lang="en-GR" dirty="0"/>
          </a:p>
        </p:txBody>
      </p:sp>
      <p:sp>
        <p:nvSpPr>
          <p:cNvPr id="3" name="Footer Placeholder 2">
            <a:extLst>
              <a:ext uri="{FF2B5EF4-FFF2-40B4-BE49-F238E27FC236}">
                <a16:creationId xmlns:a16="http://schemas.microsoft.com/office/drawing/2014/main" id="{49EF263F-6A16-1448-8708-950C0FBEEEEB}"/>
              </a:ext>
            </a:extLst>
          </p:cNvPr>
          <p:cNvSpPr>
            <a:spLocks noGrp="1"/>
          </p:cNvSpPr>
          <p:nvPr>
            <p:ph type="ftr" sz="quarter" idx="10"/>
          </p:nvPr>
        </p:nvSpPr>
        <p:spPr>
          <a:xfrm>
            <a:off x="2390386" y="6356351"/>
            <a:ext cx="9037412" cy="348330"/>
          </a:xfrm>
        </p:spPr>
        <p:txBody>
          <a:bodyPr/>
          <a:lstStyle/>
          <a:p>
            <a:r>
              <a:rPr lang="en-US" altLang="ko-KR"/>
              <a:t>Click on insert&gt;Header&amp;Footer and Add Name of Conference | Date</a:t>
            </a:r>
            <a:endParaRPr lang="ko-KR" altLang="en-US"/>
          </a:p>
        </p:txBody>
      </p:sp>
      <p:sp>
        <p:nvSpPr>
          <p:cNvPr id="6" name="슬라이드 번호 개체 틀 12">
            <a:extLst>
              <a:ext uri="{FF2B5EF4-FFF2-40B4-BE49-F238E27FC236}">
                <a16:creationId xmlns:a16="http://schemas.microsoft.com/office/drawing/2014/main" id="{EADD11F6-2370-274D-85C5-B9665DF43F71}"/>
              </a:ext>
            </a:extLst>
          </p:cNvPr>
          <p:cNvSpPr>
            <a:spLocks noGrp="1"/>
          </p:cNvSpPr>
          <p:nvPr>
            <p:ph type="sldNum" sz="quarter" idx="17"/>
          </p:nvPr>
        </p:nvSpPr>
        <p:spPr>
          <a:xfrm>
            <a:off x="5699218" y="-8563"/>
            <a:ext cx="396000" cy="784800"/>
          </a:xfr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tx1"/>
                </a:solidFill>
                <a:latin typeface="+mj-lt"/>
              </a:defRPr>
            </a:lvl1pPr>
          </a:lstStyle>
          <a:p>
            <a:fld id="{BB5D696C-7C4B-4748-AD7A-B30C297BC295}" type="slidenum">
              <a:rPr lang="ko-KR" altLang="en-US" smtClean="0"/>
              <a:pPr/>
              <a:t>‹#›</a:t>
            </a:fld>
            <a:endParaRPr lang="ko-KR" altLang="en-US"/>
          </a:p>
        </p:txBody>
      </p:sp>
      <p:pic>
        <p:nvPicPr>
          <p:cNvPr id="8" name="Picture 2">
            <a:extLst>
              <a:ext uri="{FF2B5EF4-FFF2-40B4-BE49-F238E27FC236}">
                <a16:creationId xmlns:a16="http://schemas.microsoft.com/office/drawing/2014/main" id="{A0FB10B7-04A4-DA42-BA45-CA0CEC132D3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37988" y="6431721"/>
            <a:ext cx="409695" cy="2729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0E51385-FD57-D64F-AE9A-96400192FC6F}"/>
              </a:ext>
            </a:extLst>
          </p:cNvPr>
          <p:cNvPicPr>
            <a:picLocks noChangeAspect="1"/>
          </p:cNvPicPr>
          <p:nvPr userDrawn="1"/>
        </p:nvPicPr>
        <p:blipFill rotWithShape="1">
          <a:blip r:embed="rId3" cstate="screen">
            <a:alphaModFix amt="9000"/>
            <a:extLst>
              <a:ext uri="{28A0092B-C50C-407E-A947-70E740481C1C}">
                <a14:useLocalDpi xmlns:a14="http://schemas.microsoft.com/office/drawing/2010/main"/>
              </a:ext>
            </a:extLst>
          </a:blip>
          <a:srcRect/>
          <a:stretch/>
        </p:blipFill>
        <p:spPr>
          <a:xfrm>
            <a:off x="7387962" y="2821238"/>
            <a:ext cx="4804038" cy="4036762"/>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8CFFFCC3-BAD7-A640-B895-36A0AE91684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6990" y="6316329"/>
            <a:ext cx="1181615" cy="420452"/>
          </a:xfrm>
          <a:prstGeom prst="rect">
            <a:avLst/>
          </a:prstGeom>
        </p:spPr>
      </p:pic>
      <p:pic>
        <p:nvPicPr>
          <p:cNvPr id="17" name="Picture 16">
            <a:extLst>
              <a:ext uri="{FF2B5EF4-FFF2-40B4-BE49-F238E27FC236}">
                <a16:creationId xmlns:a16="http://schemas.microsoft.com/office/drawing/2014/main" id="{289F1049-B86D-2720-ECB4-60858D66AC78}"/>
              </a:ext>
            </a:extLst>
          </p:cNvPr>
          <p:cNvPicPr>
            <a:picLocks noChangeAspect="1"/>
          </p:cNvPicPr>
          <p:nvPr userDrawn="1"/>
        </p:nvPicPr>
        <p:blipFill>
          <a:blip r:embed="rId5">
            <a:alphaModFix amt="20000"/>
            <a:extLst>
              <a:ext uri="{28A0092B-C50C-407E-A947-70E740481C1C}">
                <a14:useLocalDpi xmlns:a14="http://schemas.microsoft.com/office/drawing/2010/main"/>
              </a:ext>
            </a:extLst>
          </a:blip>
          <a:stretch>
            <a:fillRect/>
          </a:stretch>
        </p:blipFill>
        <p:spPr>
          <a:xfrm>
            <a:off x="10237470" y="-576946"/>
            <a:ext cx="1954530" cy="2004646"/>
          </a:xfrm>
          <a:prstGeom prst="rect">
            <a:avLst/>
          </a:prstGeom>
        </p:spPr>
      </p:pic>
      <p:pic>
        <p:nvPicPr>
          <p:cNvPr id="21" name="Picture 20">
            <a:extLst>
              <a:ext uri="{FF2B5EF4-FFF2-40B4-BE49-F238E27FC236}">
                <a16:creationId xmlns:a16="http://schemas.microsoft.com/office/drawing/2014/main" id="{F338DD74-5E8D-31A9-6DA1-3942CCE1F6C5}"/>
              </a:ext>
            </a:extLst>
          </p:cNvPr>
          <p:cNvPicPr>
            <a:picLocks noChangeAspect="1"/>
          </p:cNvPicPr>
          <p:nvPr userDrawn="1"/>
        </p:nvPicPr>
        <p:blipFill rotWithShape="1">
          <a:blip r:embed="rId6" cstate="screen">
            <a:alphaModFix amt="20000"/>
            <a:extLst>
              <a:ext uri="{28A0092B-C50C-407E-A947-70E740481C1C}">
                <a14:useLocalDpi xmlns:a14="http://schemas.microsoft.com/office/drawing/2010/main"/>
              </a:ext>
            </a:extLst>
          </a:blip>
          <a:srcRect/>
          <a:stretch/>
        </p:blipFill>
        <p:spPr>
          <a:xfrm>
            <a:off x="0" y="-8563"/>
            <a:ext cx="2740998" cy="2415672"/>
          </a:xfrm>
          <a:prstGeom prst="rect">
            <a:avLst/>
          </a:prstGeom>
        </p:spPr>
      </p:pic>
    </p:spTree>
    <p:extLst>
      <p:ext uri="{BB962C8B-B14F-4D97-AF65-F5344CB8AC3E}">
        <p14:creationId xmlns:p14="http://schemas.microsoft.com/office/powerpoint/2010/main" val="46051525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D1C1476C-5420-C544-8BB2-46359A959A44}"/>
              </a:ext>
            </a:extLst>
          </p:cNvPr>
          <p:cNvPicPr>
            <a:picLocks noChangeAspect="1"/>
          </p:cNvPicPr>
          <p:nvPr userDrawn="1"/>
        </p:nvPicPr>
        <p:blipFill>
          <a:blip r:embed="rId2" cstate="screen">
            <a:alphaModFix amt="5000"/>
            <a:extLst>
              <a:ext uri="{28A0092B-C50C-407E-A947-70E740481C1C}">
                <a14:useLocalDpi xmlns:a14="http://schemas.microsoft.com/office/drawing/2010/main"/>
              </a:ext>
            </a:extLst>
          </a:blip>
          <a:stretch>
            <a:fillRect/>
          </a:stretch>
        </p:blipFill>
        <p:spPr>
          <a:xfrm rot="8603982">
            <a:off x="7539071" y="1603104"/>
            <a:ext cx="7611336" cy="6754505"/>
          </a:xfrm>
          <a:prstGeom prst="rect">
            <a:avLst/>
          </a:prstGeom>
        </p:spPr>
      </p:pic>
      <p:sp>
        <p:nvSpPr>
          <p:cNvPr id="2" name="Title 1"/>
          <p:cNvSpPr>
            <a:spLocks noGrp="1"/>
          </p:cNvSpPr>
          <p:nvPr>
            <p:ph type="title"/>
          </p:nvPr>
        </p:nvSpPr>
        <p:spPr>
          <a:xfrm>
            <a:off x="838200" y="681037"/>
            <a:ext cx="10515600" cy="1009651"/>
          </a:xfrm>
        </p:spPr>
        <p:txBody>
          <a:bodyPr/>
          <a:lstStyle>
            <a:lvl1pPr>
              <a:defRPr b="1">
                <a:latin typeface="+mn-lt"/>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1"/>
          </p:nvPr>
        </p:nvSpPr>
        <p:spPr>
          <a:xfrm>
            <a:off x="2390385" y="6356351"/>
            <a:ext cx="9020961" cy="348330"/>
          </a:xfrm>
        </p:spPr>
        <p:txBody>
          <a:bodyPr/>
          <a:lstStyle/>
          <a:p>
            <a:r>
              <a:rPr lang="en-US" altLang="ko-KR"/>
              <a:t>Click on insert&gt;Header&amp;Footer and Add Name of Conference | Date</a:t>
            </a:r>
            <a:endParaRPr lang="ko-KR" altLang="en-US"/>
          </a:p>
        </p:txBody>
      </p:sp>
      <p:pic>
        <p:nvPicPr>
          <p:cNvPr id="7" name="Picture 6">
            <a:extLst>
              <a:ext uri="{FF2B5EF4-FFF2-40B4-BE49-F238E27FC236}">
                <a16:creationId xmlns:a16="http://schemas.microsoft.com/office/drawing/2014/main" id="{2A264B6E-1EEB-1F4B-91B0-9AFD7E47BF6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027" y="6354763"/>
            <a:ext cx="1210258" cy="432000"/>
          </a:xfrm>
          <a:prstGeom prst="rect">
            <a:avLst/>
          </a:prstGeom>
        </p:spPr>
      </p:pic>
      <p:pic>
        <p:nvPicPr>
          <p:cNvPr id="8" name="Picture 2">
            <a:extLst>
              <a:ext uri="{FF2B5EF4-FFF2-40B4-BE49-F238E27FC236}">
                <a16:creationId xmlns:a16="http://schemas.microsoft.com/office/drawing/2014/main" id="{6ABA32B5-6817-644A-9BD6-78C9A22371CF}"/>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728488"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
        <p:nvSpPr>
          <p:cNvPr id="9" name="슬라이드 번호 개체 틀 12">
            <a:extLst>
              <a:ext uri="{FF2B5EF4-FFF2-40B4-BE49-F238E27FC236}">
                <a16:creationId xmlns:a16="http://schemas.microsoft.com/office/drawing/2014/main" id="{6166A445-84FF-CC41-BF3B-B08E7F94BB3D}"/>
              </a:ext>
            </a:extLst>
          </p:cNvPr>
          <p:cNvSpPr>
            <a:spLocks noGrp="1"/>
          </p:cNvSpPr>
          <p:nvPr>
            <p:ph type="sldNum" sz="quarter" idx="20"/>
          </p:nvPr>
        </p:nvSpPr>
        <p:spPr>
          <a:xfrm>
            <a:off x="5898000" y="-7215"/>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a:p>
        </p:txBody>
      </p:sp>
    </p:spTree>
    <p:extLst>
      <p:ext uri="{BB962C8B-B14F-4D97-AF65-F5344CB8AC3E}">
        <p14:creationId xmlns:p14="http://schemas.microsoft.com/office/powerpoint/2010/main" val="1557348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1009651"/>
          </a:xfrm>
        </p:spPr>
        <p:txBody>
          <a:bodyPr/>
          <a:lstStyle>
            <a:lvl1pPr>
              <a:defRPr b="1">
                <a:latin typeface="+mn-lt"/>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1"/>
          </p:nvPr>
        </p:nvSpPr>
        <p:spPr>
          <a:xfrm>
            <a:off x="2043952" y="6356350"/>
            <a:ext cx="9313599" cy="358413"/>
          </a:xfrm>
        </p:spPr>
        <p:txBody>
          <a:bodyPr/>
          <a:lstStyle/>
          <a:p>
            <a:r>
              <a:rPr lang="en-US" altLang="ko-KR"/>
              <a:t>Click on insert&gt;Header&amp;Footer and Add Name of Conference | Date</a:t>
            </a:r>
            <a:endParaRPr lang="ko-KR" altLang="en-US"/>
          </a:p>
        </p:txBody>
      </p:sp>
      <p:pic>
        <p:nvPicPr>
          <p:cNvPr id="9" name="Picture 8">
            <a:extLst>
              <a:ext uri="{FF2B5EF4-FFF2-40B4-BE49-F238E27FC236}">
                <a16:creationId xmlns:a16="http://schemas.microsoft.com/office/drawing/2014/main" id="{88B6A899-A694-484F-BA08-D0165E08CCEB}"/>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9525000" y="-1"/>
            <a:ext cx="2667000" cy="2168525"/>
          </a:xfrm>
          <a:prstGeom prst="rect">
            <a:avLst/>
          </a:prstGeom>
        </p:spPr>
      </p:pic>
      <p:pic>
        <p:nvPicPr>
          <p:cNvPr id="10" name="Picture 9">
            <a:extLst>
              <a:ext uri="{FF2B5EF4-FFF2-40B4-BE49-F238E27FC236}">
                <a16:creationId xmlns:a16="http://schemas.microsoft.com/office/drawing/2014/main" id="{0C901868-4CF2-2A4E-A70A-E59DE8EC76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028" y="6354763"/>
            <a:ext cx="1109403" cy="396000"/>
          </a:xfrm>
          <a:prstGeom prst="rect">
            <a:avLst/>
          </a:prstGeom>
        </p:spPr>
      </p:pic>
      <p:sp>
        <p:nvSpPr>
          <p:cNvPr id="11" name="슬라이드 번호 개체 틀 12">
            <a:extLst>
              <a:ext uri="{FF2B5EF4-FFF2-40B4-BE49-F238E27FC236}">
                <a16:creationId xmlns:a16="http://schemas.microsoft.com/office/drawing/2014/main" id="{80936C99-3244-684C-87F3-E80EC18A53CD}"/>
              </a:ext>
            </a:extLst>
          </p:cNvPr>
          <p:cNvSpPr>
            <a:spLocks noGrp="1"/>
          </p:cNvSpPr>
          <p:nvPr>
            <p:ph type="sldNum" sz="quarter" idx="17"/>
          </p:nvPr>
        </p:nvSpPr>
        <p:spPr>
          <a:xfrm>
            <a:off x="5699218" y="-8563"/>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a:p>
        </p:txBody>
      </p:sp>
      <p:pic>
        <p:nvPicPr>
          <p:cNvPr id="12" name="Picture 2">
            <a:extLst>
              <a:ext uri="{FF2B5EF4-FFF2-40B4-BE49-F238E27FC236}">
                <a16:creationId xmlns:a16="http://schemas.microsoft.com/office/drawing/2014/main" id="{9B18BF77-D3B5-9844-90F6-209F423B72A0}"/>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513340"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71099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bg1"/>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31D3C46D-D65E-0042-AC32-209BBDF4709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b="1">
                <a:latin typeface="+mn-lt"/>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1"/>
          </p:nvPr>
        </p:nvSpPr>
        <p:spPr>
          <a:xfrm>
            <a:off x="2259105" y="6356351"/>
            <a:ext cx="9080519" cy="349250"/>
          </a:xfrm>
        </p:spPr>
        <p:txBody>
          <a:bodyPr/>
          <a:lstStyle/>
          <a:p>
            <a:r>
              <a:rPr lang="en-US" altLang="ko-KR"/>
              <a:t>Click on insert&gt;Header&amp;Footer and Add Name of Conference | Date</a:t>
            </a:r>
            <a:endParaRPr lang="ko-KR" altLang="en-US"/>
          </a:p>
        </p:txBody>
      </p:sp>
      <p:pic>
        <p:nvPicPr>
          <p:cNvPr id="9" name="Picture 8">
            <a:extLst>
              <a:ext uri="{FF2B5EF4-FFF2-40B4-BE49-F238E27FC236}">
                <a16:creationId xmlns:a16="http://schemas.microsoft.com/office/drawing/2014/main" id="{59C50DA4-C002-C740-8F93-83A8B00A1B8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028" y="6354763"/>
            <a:ext cx="1109403" cy="396000"/>
          </a:xfrm>
          <a:prstGeom prst="rect">
            <a:avLst/>
          </a:prstGeom>
        </p:spPr>
      </p:pic>
      <p:pic>
        <p:nvPicPr>
          <p:cNvPr id="10" name="Picture 2">
            <a:extLst>
              <a:ext uri="{FF2B5EF4-FFF2-40B4-BE49-F238E27FC236}">
                <a16:creationId xmlns:a16="http://schemas.microsoft.com/office/drawing/2014/main" id="{33B99954-1A2F-1E41-BDB3-C15E7B8AEEBE}"/>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513340"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
        <p:nvSpPr>
          <p:cNvPr id="11" name="슬라이드 번호 개체 틀 12">
            <a:extLst>
              <a:ext uri="{FF2B5EF4-FFF2-40B4-BE49-F238E27FC236}">
                <a16:creationId xmlns:a16="http://schemas.microsoft.com/office/drawing/2014/main" id="{B1B0FE79-03D3-8A47-9187-A56004845CCD}"/>
              </a:ext>
            </a:extLst>
          </p:cNvPr>
          <p:cNvSpPr>
            <a:spLocks noGrp="1"/>
          </p:cNvSpPr>
          <p:nvPr>
            <p:ph type="sldNum" sz="quarter" idx="20"/>
          </p:nvPr>
        </p:nvSpPr>
        <p:spPr>
          <a:xfrm>
            <a:off x="5898000" y="-7215"/>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a:p>
        </p:txBody>
      </p:sp>
    </p:spTree>
    <p:extLst>
      <p:ext uri="{BB962C8B-B14F-4D97-AF65-F5344CB8AC3E}">
        <p14:creationId xmlns:p14="http://schemas.microsoft.com/office/powerpoint/2010/main" val="82667741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chemeClr val="bg1"/>
                </a:solidFill>
                <a:latin typeface="+mn-lt"/>
              </a:defRPr>
            </a:lvl1pPr>
          </a:lstStyle>
          <a:p>
            <a:r>
              <a:rPr lang="en-GB" dirty="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Footer Placeholder 4"/>
          <p:cNvSpPr>
            <a:spLocks noGrp="1"/>
          </p:cNvSpPr>
          <p:nvPr>
            <p:ph type="ftr" sz="quarter" idx="11"/>
          </p:nvPr>
        </p:nvSpPr>
        <p:spPr>
          <a:xfrm>
            <a:off x="838200" y="6356350"/>
            <a:ext cx="9838038" cy="365125"/>
          </a:xfrm>
        </p:spPr>
        <p:txBody>
          <a:bodyPr/>
          <a:lstStyle/>
          <a:p>
            <a:r>
              <a:rPr lang="en-US" altLang="ko-KR"/>
              <a:t>Click on insert&gt;Header&amp;Footer and Add Name of Conference | Date</a:t>
            </a:r>
            <a:endParaRPr lang="ko-KR" altLang="en-US"/>
          </a:p>
        </p:txBody>
      </p:sp>
      <p:sp>
        <p:nvSpPr>
          <p:cNvPr id="6" name="Slide Number Placeholder 5"/>
          <p:cNvSpPr>
            <a:spLocks noGrp="1"/>
          </p:cNvSpPr>
          <p:nvPr>
            <p:ph type="sldNum" sz="quarter" idx="12"/>
          </p:nvPr>
        </p:nvSpPr>
        <p:spPr/>
        <p:txBody>
          <a:bodyPr/>
          <a:lstStyle/>
          <a:p>
            <a:fld id="{BB5D696C-7C4B-4748-AD7A-B30C297BC295}" type="slidenum">
              <a:rPr lang="ko-KR" altLang="en-US" smtClean="0"/>
              <a:t>‹#›</a:t>
            </a:fld>
            <a:endParaRPr lang="ko-KR" altLang="en-US"/>
          </a:p>
        </p:txBody>
      </p:sp>
    </p:spTree>
    <p:extLst>
      <p:ext uri="{BB962C8B-B14F-4D97-AF65-F5344CB8AC3E}">
        <p14:creationId xmlns:p14="http://schemas.microsoft.com/office/powerpoint/2010/main" val="3530391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screen">
            <a:lum/>
            <a:extLst>
              <a:ext uri="{BEBA8EAE-BF5A-486C-A8C5-ECC9F3942E4B}">
                <a14:imgProps xmlns:a14="http://schemas.microsoft.com/office/drawing/2010/main">
                  <a14:imgLayer r:embed="rId3">
                    <a14:imgEffect>
                      <a14:sharpenSoften amount="2000"/>
                    </a14:imgEffect>
                    <a14:imgEffect>
                      <a14:colorTemperature colorTemp="5214"/>
                    </a14:imgEffect>
                    <a14:imgEffect>
                      <a14:saturation sat="205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8000" b="1" i="0" baseline="0">
                <a:solidFill>
                  <a:schemeClr val="bg1"/>
                </a:solidFill>
                <a:latin typeface="+mn-lt"/>
              </a:defRPr>
            </a:lvl1pPr>
          </a:lstStyle>
          <a:p>
            <a:r>
              <a:rPr lang="en-GB" dirty="0"/>
              <a:t>Click to edit Master title style</a:t>
            </a:r>
            <a:endParaRPr lang="en-US" dirty="0"/>
          </a:p>
        </p:txBody>
      </p:sp>
      <p:pic>
        <p:nvPicPr>
          <p:cNvPr id="9" name="Picture 8" descr="Shape, icon, circle&#10;&#10;Description automatically generated">
            <a:extLst>
              <a:ext uri="{FF2B5EF4-FFF2-40B4-BE49-F238E27FC236}">
                <a16:creationId xmlns:a16="http://schemas.microsoft.com/office/drawing/2014/main" id="{7012A354-264B-014D-8188-C1881643E35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flipV="1">
            <a:off x="0" y="-1"/>
            <a:ext cx="2597150" cy="2563661"/>
          </a:xfrm>
          <a:prstGeom prst="rect">
            <a:avLst/>
          </a:prstGeom>
        </p:spPr>
      </p:pic>
      <p:pic>
        <p:nvPicPr>
          <p:cNvPr id="4" name="Picture 2">
            <a:extLst>
              <a:ext uri="{FF2B5EF4-FFF2-40B4-BE49-F238E27FC236}">
                <a16:creationId xmlns:a16="http://schemas.microsoft.com/office/drawing/2014/main" id="{4FC67FCF-83E1-764D-A65C-605108FE6BB6}"/>
              </a:ext>
            </a:extLst>
          </p:cNvPr>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728488" y="6431721"/>
            <a:ext cx="409695" cy="2729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clipart&#10;&#10;Description automatically generated">
            <a:extLst>
              <a:ext uri="{FF2B5EF4-FFF2-40B4-BE49-F238E27FC236}">
                <a16:creationId xmlns:a16="http://schemas.microsoft.com/office/drawing/2014/main" id="{1142D020-A5FC-DC46-814F-77FD46E166D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36990" y="6316329"/>
            <a:ext cx="1181615" cy="420452"/>
          </a:xfrm>
          <a:prstGeom prst="rect">
            <a:avLst/>
          </a:prstGeom>
        </p:spPr>
      </p:pic>
    </p:spTree>
    <p:extLst>
      <p:ext uri="{BB962C8B-B14F-4D97-AF65-F5344CB8AC3E}">
        <p14:creationId xmlns:p14="http://schemas.microsoft.com/office/powerpoint/2010/main" val="2090174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8000" b="1" i="0" baseline="0">
                <a:solidFill>
                  <a:schemeClr val="bg1"/>
                </a:solidFill>
                <a:latin typeface="+mn-lt"/>
              </a:defRPr>
            </a:lvl1pPr>
          </a:lstStyle>
          <a:p>
            <a:r>
              <a:rPr lang="en-GB" dirty="0"/>
              <a:t>Click to edit Master title style</a:t>
            </a:r>
            <a:endParaRPr lang="en-US" dirty="0"/>
          </a:p>
        </p:txBody>
      </p:sp>
      <p:pic>
        <p:nvPicPr>
          <p:cNvPr id="4" name="Picture 2">
            <a:extLst>
              <a:ext uri="{FF2B5EF4-FFF2-40B4-BE49-F238E27FC236}">
                <a16:creationId xmlns:a16="http://schemas.microsoft.com/office/drawing/2014/main" id="{D0671062-E2CA-4746-A884-9D88C6355E84}"/>
              </a:ext>
            </a:extLst>
          </p:cNvPr>
          <p:cNvPicPr>
            <a:picLocks noChangeAspect="1" noChangeArrowheads="1"/>
          </p:cNvPicPr>
          <p:nvPr userDrawn="1"/>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728488" y="6431721"/>
            <a:ext cx="409695" cy="2729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clipart&#10;&#10;Description automatically generated">
            <a:extLst>
              <a:ext uri="{FF2B5EF4-FFF2-40B4-BE49-F238E27FC236}">
                <a16:creationId xmlns:a16="http://schemas.microsoft.com/office/drawing/2014/main" id="{40746618-4A55-5B48-9441-FA1AAB2A036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36990" y="6316329"/>
            <a:ext cx="1181615" cy="420452"/>
          </a:xfrm>
          <a:prstGeom prst="rect">
            <a:avLst/>
          </a:prstGeom>
        </p:spPr>
      </p:pic>
      <p:pic>
        <p:nvPicPr>
          <p:cNvPr id="8" name="Picture 7">
            <a:extLst>
              <a:ext uri="{FF2B5EF4-FFF2-40B4-BE49-F238E27FC236}">
                <a16:creationId xmlns:a16="http://schemas.microsoft.com/office/drawing/2014/main" id="{B475555C-D4ED-EE45-8E79-DFFD49E7E63D}"/>
              </a:ext>
            </a:extLst>
          </p:cNvPr>
          <p:cNvPicPr>
            <a:picLocks noChangeAspect="1"/>
          </p:cNvPicPr>
          <p:nvPr userDrawn="1"/>
        </p:nvPicPr>
        <p:blipFill>
          <a:blip r:embed="rId6" cstate="screen">
            <a:alphaModFix amt="35000"/>
            <a:extLst>
              <a:ext uri="{28A0092B-C50C-407E-A947-70E740481C1C}">
                <a14:useLocalDpi xmlns:a14="http://schemas.microsoft.com/office/drawing/2010/main"/>
              </a:ext>
            </a:extLst>
          </a:blip>
          <a:stretch>
            <a:fillRect/>
          </a:stretch>
        </p:blipFill>
        <p:spPr>
          <a:xfrm>
            <a:off x="18700" y="17929"/>
            <a:ext cx="4714050" cy="2412000"/>
          </a:xfrm>
          <a:prstGeom prst="rect">
            <a:avLst/>
          </a:prstGeom>
        </p:spPr>
      </p:pic>
    </p:spTree>
    <p:extLst>
      <p:ext uri="{BB962C8B-B14F-4D97-AF65-F5344CB8AC3E}">
        <p14:creationId xmlns:p14="http://schemas.microsoft.com/office/powerpoint/2010/main" val="713587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GB" dirty="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Footer Placeholder 7">
            <a:extLst>
              <a:ext uri="{FF2B5EF4-FFF2-40B4-BE49-F238E27FC236}">
                <a16:creationId xmlns:a16="http://schemas.microsoft.com/office/drawing/2014/main" id="{EF55BC14-637D-A944-ACA0-747EFB16CA1F}"/>
              </a:ext>
            </a:extLst>
          </p:cNvPr>
          <p:cNvSpPr>
            <a:spLocks noGrp="1"/>
          </p:cNvSpPr>
          <p:nvPr>
            <p:ph type="ftr" sz="quarter" idx="10"/>
          </p:nvPr>
        </p:nvSpPr>
        <p:spPr/>
        <p:txBody>
          <a:bodyPr/>
          <a:lstStyle/>
          <a:p>
            <a:r>
              <a:rPr lang="en-US" altLang="ko-KR"/>
              <a:t>Click on insert&gt;Header&amp;Footer and Add Name of Conference | Date</a:t>
            </a:r>
            <a:endParaRPr lang="ko-KR" altLang="en-US"/>
          </a:p>
        </p:txBody>
      </p:sp>
      <p:sp>
        <p:nvSpPr>
          <p:cNvPr id="9" name="Slide Number Placeholder 8">
            <a:extLst>
              <a:ext uri="{FF2B5EF4-FFF2-40B4-BE49-F238E27FC236}">
                <a16:creationId xmlns:a16="http://schemas.microsoft.com/office/drawing/2014/main" id="{E28761B8-0D09-B84F-B7C8-254DF8B3AD8E}"/>
              </a:ext>
            </a:extLst>
          </p:cNvPr>
          <p:cNvSpPr>
            <a:spLocks noGrp="1"/>
          </p:cNvSpPr>
          <p:nvPr>
            <p:ph type="sldNum" sz="quarter" idx="11"/>
          </p:nvPr>
        </p:nvSpPr>
        <p:spPr/>
        <p:txBody>
          <a:bodyPr/>
          <a:lstStyle/>
          <a:p>
            <a:fld id="{BB5D696C-7C4B-4748-AD7A-B30C297BC295}" type="slidenum">
              <a:rPr lang="ko-KR" altLang="en-US" smtClean="0"/>
              <a:t>‹#›</a:t>
            </a:fld>
            <a:endParaRPr lang="ko-KR" altLang="en-US"/>
          </a:p>
        </p:txBody>
      </p:sp>
    </p:spTree>
    <p:extLst>
      <p:ext uri="{BB962C8B-B14F-4D97-AF65-F5344CB8AC3E}">
        <p14:creationId xmlns:p14="http://schemas.microsoft.com/office/powerpoint/2010/main" val="2624792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GB" dirty="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Footer Placeholder 9">
            <a:extLst>
              <a:ext uri="{FF2B5EF4-FFF2-40B4-BE49-F238E27FC236}">
                <a16:creationId xmlns:a16="http://schemas.microsoft.com/office/drawing/2014/main" id="{EF9E8124-9BD7-4745-8A51-F4F3A0E88B71}"/>
              </a:ext>
            </a:extLst>
          </p:cNvPr>
          <p:cNvSpPr>
            <a:spLocks noGrp="1"/>
          </p:cNvSpPr>
          <p:nvPr>
            <p:ph type="ftr" sz="quarter" idx="10"/>
          </p:nvPr>
        </p:nvSpPr>
        <p:spPr/>
        <p:txBody>
          <a:bodyPr/>
          <a:lstStyle/>
          <a:p>
            <a:r>
              <a:rPr lang="en-US" altLang="ko-KR"/>
              <a:t>Click on insert&gt;Header&amp;Footer and Add Name of Conference | Date</a:t>
            </a:r>
            <a:endParaRPr lang="ko-KR" altLang="en-US"/>
          </a:p>
        </p:txBody>
      </p:sp>
      <p:sp>
        <p:nvSpPr>
          <p:cNvPr id="11" name="Slide Number Placeholder 10">
            <a:extLst>
              <a:ext uri="{FF2B5EF4-FFF2-40B4-BE49-F238E27FC236}">
                <a16:creationId xmlns:a16="http://schemas.microsoft.com/office/drawing/2014/main" id="{76B8BE55-9CB9-194D-8FA8-0B1184430400}"/>
              </a:ext>
            </a:extLst>
          </p:cNvPr>
          <p:cNvSpPr>
            <a:spLocks noGrp="1"/>
          </p:cNvSpPr>
          <p:nvPr>
            <p:ph type="sldNum" sz="quarter" idx="11"/>
          </p:nvPr>
        </p:nvSpPr>
        <p:spPr/>
        <p:txBody>
          <a:bodyPr/>
          <a:lstStyle/>
          <a:p>
            <a:fld id="{BB5D696C-7C4B-4748-AD7A-B30C297BC295}" type="slidenum">
              <a:rPr lang="ko-KR" altLang="en-US" smtClean="0"/>
              <a:t>‹#›</a:t>
            </a:fld>
            <a:endParaRPr lang="ko-KR" altLang="en-US"/>
          </a:p>
        </p:txBody>
      </p:sp>
    </p:spTree>
    <p:extLst>
      <p:ext uri="{BB962C8B-B14F-4D97-AF65-F5344CB8AC3E}">
        <p14:creationId xmlns:p14="http://schemas.microsoft.com/office/powerpoint/2010/main" val="3013470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02703"/>
            <a:ext cx="10515600" cy="1325563"/>
          </a:xfrm>
        </p:spPr>
        <p:txBody>
          <a:bodyPr/>
          <a:lstStyle>
            <a:lvl1pPr algn="ctr">
              <a:defRPr cap="all" baseline="0"/>
            </a:lvl1pPr>
          </a:lstStyle>
          <a:p>
            <a:r>
              <a:rPr lang="en-GB" dirty="0"/>
              <a:t>Click to edit Master title style</a:t>
            </a:r>
            <a:endParaRPr lang="en-US" dirty="0"/>
          </a:p>
        </p:txBody>
      </p:sp>
      <p:pic>
        <p:nvPicPr>
          <p:cNvPr id="7" name="Picture 6">
            <a:extLst>
              <a:ext uri="{FF2B5EF4-FFF2-40B4-BE49-F238E27FC236}">
                <a16:creationId xmlns:a16="http://schemas.microsoft.com/office/drawing/2014/main" id="{1D2986CD-F0DA-FF43-8B04-1ECC2FDF4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028" y="6354763"/>
            <a:ext cx="1109403" cy="396000"/>
          </a:xfrm>
          <a:prstGeom prst="rect">
            <a:avLst/>
          </a:prstGeom>
        </p:spPr>
      </p:pic>
      <p:pic>
        <p:nvPicPr>
          <p:cNvPr id="10" name="Picture 2">
            <a:extLst>
              <a:ext uri="{FF2B5EF4-FFF2-40B4-BE49-F238E27FC236}">
                <a16:creationId xmlns:a16="http://schemas.microsoft.com/office/drawing/2014/main" id="{FDA9CC7A-5D7D-8C43-BD21-7B712B545C6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13340"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569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_1_graded_background">
    <p:bg>
      <p:bgPr>
        <a:gradFill>
          <a:gsLst>
            <a:gs pos="0">
              <a:schemeClr val="accent2"/>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0" name="그림 개체 틀 9"/>
          <p:cNvSpPr>
            <a:spLocks noGrp="1"/>
          </p:cNvSpPr>
          <p:nvPr>
            <p:ph type="pic" sz="quarter" idx="16"/>
          </p:nvPr>
        </p:nvSpPr>
        <p:spPr>
          <a:xfrm>
            <a:off x="289029" y="0"/>
            <a:ext cx="7483372" cy="6858000"/>
          </a:xfrm>
          <a:custGeom>
            <a:avLst/>
            <a:gdLst>
              <a:gd name="connsiteX0" fmla="*/ 3741687 w 7483372"/>
              <a:gd name="connsiteY0" fmla="*/ 1173163 h 6858000"/>
              <a:gd name="connsiteX1" fmla="*/ 1485849 w 7483372"/>
              <a:gd name="connsiteY1" fmla="*/ 3429001 h 6858000"/>
              <a:gd name="connsiteX2" fmla="*/ 3741687 w 7483372"/>
              <a:gd name="connsiteY2" fmla="*/ 5684839 h 6858000"/>
              <a:gd name="connsiteX3" fmla="*/ 5997525 w 7483372"/>
              <a:gd name="connsiteY3" fmla="*/ 3429001 h 6858000"/>
              <a:gd name="connsiteX4" fmla="*/ 3741687 w 7483372"/>
              <a:gd name="connsiteY4" fmla="*/ 1173163 h 6858000"/>
              <a:gd name="connsiteX5" fmla="*/ 2199390 w 7483372"/>
              <a:gd name="connsiteY5" fmla="*/ 0 h 6858000"/>
              <a:gd name="connsiteX6" fmla="*/ 5283982 w 7483372"/>
              <a:gd name="connsiteY6" fmla="*/ 0 h 6858000"/>
              <a:gd name="connsiteX7" fmla="*/ 5363862 w 7483372"/>
              <a:gd name="connsiteY7" fmla="*/ 36113 h 6858000"/>
              <a:gd name="connsiteX8" fmla="*/ 7483372 w 7483372"/>
              <a:gd name="connsiteY8" fmla="*/ 3408828 h 6858000"/>
              <a:gd name="connsiteX9" fmla="*/ 5198119 w 7483372"/>
              <a:gd name="connsiteY9" fmla="*/ 6856474 h 6858000"/>
              <a:gd name="connsiteX10" fmla="*/ 5194249 w 7483372"/>
              <a:gd name="connsiteY10" fmla="*/ 6858000 h 6858000"/>
              <a:gd name="connsiteX11" fmla="*/ 2289124 w 7483372"/>
              <a:gd name="connsiteY11" fmla="*/ 6858000 h 6858000"/>
              <a:gd name="connsiteX12" fmla="*/ 2285253 w 7483372"/>
              <a:gd name="connsiteY12" fmla="*/ 6856474 h 6858000"/>
              <a:gd name="connsiteX13" fmla="*/ 0 w 7483372"/>
              <a:gd name="connsiteY13" fmla="*/ 3408828 h 6858000"/>
              <a:gd name="connsiteX14" fmla="*/ 2119511 w 7483372"/>
              <a:gd name="connsiteY14" fmla="*/ 36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3372" h="6858000">
                <a:moveTo>
                  <a:pt x="3741687" y="1173163"/>
                </a:moveTo>
                <a:cubicBezTo>
                  <a:pt x="2495822" y="1173163"/>
                  <a:pt x="1485849" y="2183136"/>
                  <a:pt x="1485849" y="3429001"/>
                </a:cubicBezTo>
                <a:cubicBezTo>
                  <a:pt x="1485849" y="4674866"/>
                  <a:pt x="2495822" y="5684839"/>
                  <a:pt x="3741687" y="5684839"/>
                </a:cubicBezTo>
                <a:cubicBezTo>
                  <a:pt x="4987552" y="5684839"/>
                  <a:pt x="5997525" y="4674866"/>
                  <a:pt x="5997525" y="3429001"/>
                </a:cubicBezTo>
                <a:cubicBezTo>
                  <a:pt x="5997525" y="2183136"/>
                  <a:pt x="4987552" y="1173163"/>
                  <a:pt x="3741687" y="1173163"/>
                </a:cubicBezTo>
                <a:close/>
                <a:moveTo>
                  <a:pt x="2199390" y="0"/>
                </a:moveTo>
                <a:lnTo>
                  <a:pt x="5283982" y="0"/>
                </a:lnTo>
                <a:lnTo>
                  <a:pt x="5363862" y="36113"/>
                </a:lnTo>
                <a:cubicBezTo>
                  <a:pt x="6617956" y="640397"/>
                  <a:pt x="7483372" y="1923549"/>
                  <a:pt x="7483372" y="3408828"/>
                </a:cubicBezTo>
                <a:cubicBezTo>
                  <a:pt x="7483372" y="4958685"/>
                  <a:pt x="6541067" y="6288455"/>
                  <a:pt x="5198119" y="6856474"/>
                </a:cubicBezTo>
                <a:lnTo>
                  <a:pt x="5194249" y="6858000"/>
                </a:lnTo>
                <a:lnTo>
                  <a:pt x="2289124" y="6858000"/>
                </a:lnTo>
                <a:lnTo>
                  <a:pt x="2285253" y="6856474"/>
                </a:lnTo>
                <a:cubicBezTo>
                  <a:pt x="942306" y="6288455"/>
                  <a:pt x="0" y="4958685"/>
                  <a:pt x="0" y="3408828"/>
                </a:cubicBezTo>
                <a:cubicBezTo>
                  <a:pt x="0" y="1923549"/>
                  <a:pt x="865416" y="640397"/>
                  <a:pt x="2119511" y="36113"/>
                </a:cubicBezTo>
                <a:close/>
              </a:path>
            </a:pathLst>
          </a:custGeom>
        </p:spPr>
        <p:txBody>
          <a:bodyPr wrap="square">
            <a:noAutofit/>
          </a:bodyPr>
          <a:lstStyle/>
          <a:p>
            <a:endParaRPr lang="ko-KR" altLang="en-US"/>
          </a:p>
        </p:txBody>
      </p:sp>
      <p:sp>
        <p:nvSpPr>
          <p:cNvPr id="20" name="그림 개체 틀 19"/>
          <p:cNvSpPr>
            <a:spLocks noGrp="1"/>
          </p:cNvSpPr>
          <p:nvPr>
            <p:ph type="pic" sz="quarter" idx="17"/>
          </p:nvPr>
        </p:nvSpPr>
        <p:spPr>
          <a:xfrm>
            <a:off x="4790661" y="1"/>
            <a:ext cx="4024728" cy="3368607"/>
          </a:xfrm>
          <a:custGeom>
            <a:avLst/>
            <a:gdLst>
              <a:gd name="connsiteX0" fmla="*/ 528775 w 4024728"/>
              <a:gd name="connsiteY0" fmla="*/ 0 h 3368607"/>
              <a:gd name="connsiteX1" fmla="*/ 3495954 w 4024728"/>
              <a:gd name="connsiteY1" fmla="*/ 0 h 3368607"/>
              <a:gd name="connsiteX2" fmla="*/ 3565202 w 4024728"/>
              <a:gd name="connsiteY2" fmla="*/ 76193 h 3368607"/>
              <a:gd name="connsiteX3" fmla="*/ 4024728 w 4024728"/>
              <a:gd name="connsiteY3" fmla="*/ 1356243 h 3368607"/>
              <a:gd name="connsiteX4" fmla="*/ 2012364 w 4024728"/>
              <a:gd name="connsiteY4" fmla="*/ 3368607 h 3368607"/>
              <a:gd name="connsiteX5" fmla="*/ 0 w 4024728"/>
              <a:gd name="connsiteY5" fmla="*/ 1356243 h 3368607"/>
              <a:gd name="connsiteX6" fmla="*/ 459526 w 4024728"/>
              <a:gd name="connsiteY6" fmla="*/ 76193 h 33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728" h="3368607">
                <a:moveTo>
                  <a:pt x="528775" y="0"/>
                </a:moveTo>
                <a:lnTo>
                  <a:pt x="3495954" y="0"/>
                </a:lnTo>
                <a:lnTo>
                  <a:pt x="3565202" y="76193"/>
                </a:lnTo>
                <a:cubicBezTo>
                  <a:pt x="3852277" y="424048"/>
                  <a:pt x="4024728" y="870006"/>
                  <a:pt x="4024728" y="1356243"/>
                </a:cubicBezTo>
                <a:cubicBezTo>
                  <a:pt x="4024728" y="2467641"/>
                  <a:pt x="3123762" y="3368607"/>
                  <a:pt x="2012364" y="3368607"/>
                </a:cubicBezTo>
                <a:cubicBezTo>
                  <a:pt x="900966" y="3368607"/>
                  <a:pt x="0" y="2467641"/>
                  <a:pt x="0" y="1356243"/>
                </a:cubicBezTo>
                <a:cubicBezTo>
                  <a:pt x="0" y="870006"/>
                  <a:pt x="172451" y="424048"/>
                  <a:pt x="459526" y="76193"/>
                </a:cubicBezTo>
                <a:close/>
              </a:path>
            </a:pathLst>
          </a:custGeom>
        </p:spPr>
        <p:txBody>
          <a:bodyPr wrap="square">
            <a:noAutofit/>
          </a:bodyPr>
          <a:lstStyle/>
          <a:p>
            <a:endParaRPr lang="ko-KR" altLang="en-US"/>
          </a:p>
        </p:txBody>
      </p:sp>
      <p:sp>
        <p:nvSpPr>
          <p:cNvPr id="11" name="Text Placeholder 8">
            <a:extLst>
              <a:ext uri="{FF2B5EF4-FFF2-40B4-BE49-F238E27FC236}">
                <a16:creationId xmlns:a16="http://schemas.microsoft.com/office/drawing/2014/main" id="{C167E905-9829-3A48-B64E-3F05C83C529D}"/>
              </a:ext>
            </a:extLst>
          </p:cNvPr>
          <p:cNvSpPr>
            <a:spLocks noGrp="1"/>
          </p:cNvSpPr>
          <p:nvPr>
            <p:ph type="body" sz="quarter" idx="18" hasCustomPrompt="1"/>
          </p:nvPr>
        </p:nvSpPr>
        <p:spPr>
          <a:xfrm>
            <a:off x="2578100" y="3749742"/>
            <a:ext cx="9220200" cy="2006600"/>
          </a:xfrm>
        </p:spPr>
        <p:txBody>
          <a:bodyPr>
            <a:noAutofit/>
          </a:bodyPr>
          <a:lstStyle>
            <a:lvl1pPr marL="0" indent="0" algn="r">
              <a:buNone/>
              <a:defRPr sz="8000" b="1">
                <a:solidFill>
                  <a:schemeClr val="bg1"/>
                </a:solidFill>
                <a:latin typeface="+mj-lt"/>
                <a:ea typeface="Helvetica Neue" panose="02000503000000020004" pitchFamily="2" charset="0"/>
                <a:cs typeface="Helvetica Neue" panose="02000503000000020004"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72020A61-98B8-4D42-B44D-28436F578240}"/>
              </a:ext>
            </a:extLst>
          </p:cNvPr>
          <p:cNvSpPr>
            <a:spLocks noGrp="1"/>
          </p:cNvSpPr>
          <p:nvPr>
            <p:ph type="body" sz="quarter" idx="19"/>
          </p:nvPr>
        </p:nvSpPr>
        <p:spPr>
          <a:xfrm>
            <a:off x="6261100" y="3038475"/>
            <a:ext cx="5537200" cy="520700"/>
          </a:xfrm>
        </p:spPr>
        <p:txBody>
          <a:bodyPr/>
          <a:lstStyle>
            <a:lvl1pPr marL="0" indent="0" algn="r">
              <a:buNone/>
              <a:defRPr b="0" i="0">
                <a:solidFill>
                  <a:schemeClr val="bg1"/>
                </a:solidFill>
                <a:latin typeface="+mn-lt"/>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3" name="Text Placeholder 11">
            <a:extLst>
              <a:ext uri="{FF2B5EF4-FFF2-40B4-BE49-F238E27FC236}">
                <a16:creationId xmlns:a16="http://schemas.microsoft.com/office/drawing/2014/main" id="{EEB0AF54-F642-CC4C-A853-9CACB1646C6C}"/>
              </a:ext>
            </a:extLst>
          </p:cNvPr>
          <p:cNvSpPr>
            <a:spLocks noGrp="1"/>
          </p:cNvSpPr>
          <p:nvPr>
            <p:ph type="body" sz="quarter" idx="20" hasCustomPrompt="1"/>
          </p:nvPr>
        </p:nvSpPr>
        <p:spPr>
          <a:xfrm>
            <a:off x="6261100" y="2063115"/>
            <a:ext cx="5537200" cy="520700"/>
          </a:xfrm>
        </p:spPr>
        <p:txBody>
          <a:bodyPr>
            <a:normAutofit/>
          </a:bodyPr>
          <a:lstStyle>
            <a:lvl1pPr marL="0" indent="0" algn="r">
              <a:buNone/>
              <a:defRPr sz="1600" b="0" i="0">
                <a:solidFill>
                  <a:schemeClr val="bg1"/>
                </a:solidFill>
                <a:latin typeface="+mj-lt"/>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4" name="Picture 13">
            <a:extLst>
              <a:ext uri="{FF2B5EF4-FFF2-40B4-BE49-F238E27FC236}">
                <a16:creationId xmlns:a16="http://schemas.microsoft.com/office/drawing/2014/main" id="{59D6FC93-08E4-3643-8D34-1D4297EB1D39}"/>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10334811" y="208742"/>
            <a:ext cx="324000" cy="269999"/>
          </a:xfrm>
          <a:prstGeom prst="rect">
            <a:avLst/>
          </a:prstGeom>
        </p:spPr>
      </p:pic>
      <p:sp>
        <p:nvSpPr>
          <p:cNvPr id="15" name="Title 1">
            <a:extLst>
              <a:ext uri="{FF2B5EF4-FFF2-40B4-BE49-F238E27FC236}">
                <a16:creationId xmlns:a16="http://schemas.microsoft.com/office/drawing/2014/main" id="{F1C04362-43E0-8443-9DD7-E8C7838A0A0B}"/>
              </a:ext>
            </a:extLst>
          </p:cNvPr>
          <p:cNvSpPr txBox="1">
            <a:spLocks noChangeAspect="1"/>
          </p:cNvSpPr>
          <p:nvPr userDrawn="1"/>
        </p:nvSpPr>
        <p:spPr>
          <a:xfrm>
            <a:off x="10426385" y="181869"/>
            <a:ext cx="1476586" cy="246221"/>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600" b="1" i="0" spc="0" baseline="0" dirty="0">
                <a:solidFill>
                  <a:schemeClr val="bg1"/>
                </a:solidFill>
                <a:latin typeface="+mj-lt"/>
                <a:ea typeface="Open Sans" charset="0"/>
                <a:cs typeface="Open Sans" charset="0"/>
              </a:rPr>
              <a:t>@</a:t>
            </a:r>
            <a:r>
              <a:rPr lang="en-US" sz="1600" b="1" i="0" spc="0" baseline="0" dirty="0" err="1">
                <a:solidFill>
                  <a:schemeClr val="bg1"/>
                </a:solidFill>
                <a:latin typeface="+mj-lt"/>
                <a:ea typeface="Open Sans" charset="0"/>
                <a:cs typeface="Open Sans" charset="0"/>
              </a:rPr>
              <a:t>openaire_eu</a:t>
            </a:r>
            <a:endParaRPr lang="en-US" sz="1600" b="1" i="0" spc="0" baseline="0" dirty="0">
              <a:solidFill>
                <a:schemeClr val="bg1"/>
              </a:solidFill>
              <a:latin typeface="+mj-lt"/>
              <a:ea typeface="Open Sans" charset="0"/>
              <a:cs typeface="Open Sans" charset="0"/>
            </a:endParaRPr>
          </a:p>
        </p:txBody>
      </p:sp>
      <p:pic>
        <p:nvPicPr>
          <p:cNvPr id="16" name="Graphic 15">
            <a:extLst>
              <a:ext uri="{FF2B5EF4-FFF2-40B4-BE49-F238E27FC236}">
                <a16:creationId xmlns:a16="http://schemas.microsoft.com/office/drawing/2014/main" id="{5DA24E07-433B-D04F-80AA-B81E631A66B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74300" y="6372763"/>
            <a:ext cx="324000" cy="324000"/>
          </a:xfrm>
          <a:prstGeom prst="rect">
            <a:avLst/>
          </a:prstGeom>
        </p:spPr>
      </p:pic>
      <p:sp>
        <p:nvSpPr>
          <p:cNvPr id="4" name="바닥글 개체 틀 3"/>
          <p:cNvSpPr>
            <a:spLocks noGrp="1"/>
          </p:cNvSpPr>
          <p:nvPr>
            <p:ph type="ftr" sz="quarter" idx="11"/>
          </p:nvPr>
        </p:nvSpPr>
        <p:spPr>
          <a:xfrm>
            <a:off x="1840538" y="6356350"/>
            <a:ext cx="9357730" cy="365125"/>
          </a:xfrm>
        </p:spPr>
        <p:txBody>
          <a:bodyPr/>
          <a:lstStyle>
            <a:lvl1pPr>
              <a:defRPr>
                <a:solidFill>
                  <a:schemeClr val="bg1"/>
                </a:solidFill>
              </a:defRPr>
            </a:lvl1pPr>
          </a:lstStyle>
          <a:p>
            <a:r>
              <a:rPr lang="en-US" altLang="ko-KR"/>
              <a:t>Click on insert&gt;Header&amp;Footer and Add Name of Conference | Date</a:t>
            </a:r>
            <a:endParaRPr lang="ko-KR" altLang="en-US"/>
          </a:p>
        </p:txBody>
      </p:sp>
      <p:pic>
        <p:nvPicPr>
          <p:cNvPr id="17" name="Picture 16" descr="A picture containing text, clipart&#10;&#10;Description automatically generated">
            <a:extLst>
              <a:ext uri="{FF2B5EF4-FFF2-40B4-BE49-F238E27FC236}">
                <a16:creationId xmlns:a16="http://schemas.microsoft.com/office/drawing/2014/main" id="{C0673A0C-1FC0-E54B-9883-592EE9645FB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36990" y="6316329"/>
            <a:ext cx="1181615" cy="420452"/>
          </a:xfrm>
          <a:prstGeom prst="rect">
            <a:avLst/>
          </a:prstGeom>
        </p:spPr>
      </p:pic>
      <p:pic>
        <p:nvPicPr>
          <p:cNvPr id="19" name="Picture 2">
            <a:extLst>
              <a:ext uri="{FF2B5EF4-FFF2-40B4-BE49-F238E27FC236}">
                <a16:creationId xmlns:a16="http://schemas.microsoft.com/office/drawing/2014/main" id="{4CB902C8-0AEE-4447-98C7-55002BC78D85}"/>
              </a:ext>
            </a:extLst>
          </p:cNvPr>
          <p:cNvPicPr>
            <a:picLocks noChangeAspect="1" noChangeArrowheads="1"/>
          </p:cNvPicPr>
          <p:nvPr userDrawn="1"/>
        </p:nvPicPr>
        <p:blipFill>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531269"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5368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86B0385-FB06-D247-BF1E-BDD07C82DEE3}"/>
              </a:ext>
            </a:extLst>
          </p:cNvPr>
          <p:cNvSpPr>
            <a:spLocks noGrp="1"/>
          </p:cNvSpPr>
          <p:nvPr>
            <p:ph type="ftr" sz="quarter" idx="10"/>
          </p:nvPr>
        </p:nvSpPr>
        <p:spPr>
          <a:xfrm>
            <a:off x="838199" y="6356350"/>
            <a:ext cx="10510381" cy="365125"/>
          </a:xfrm>
        </p:spPr>
        <p:txBody>
          <a:bodyPr/>
          <a:lstStyle/>
          <a:p>
            <a:r>
              <a:rPr lang="en-US" altLang="ko-KR"/>
              <a:t>Click on insert&gt;Header&amp;Footer and Add Name of Conference | Date</a:t>
            </a:r>
            <a:endParaRPr lang="ko-KR" altLang="en-US" dirty="0"/>
          </a:p>
        </p:txBody>
      </p:sp>
    </p:spTree>
    <p:extLst>
      <p:ext uri="{BB962C8B-B14F-4D97-AF65-F5344CB8AC3E}">
        <p14:creationId xmlns:p14="http://schemas.microsoft.com/office/powerpoint/2010/main" val="3395994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_1_no_background">
    <p:spTree>
      <p:nvGrpSpPr>
        <p:cNvPr id="1" name=""/>
        <p:cNvGrpSpPr/>
        <p:nvPr/>
      </p:nvGrpSpPr>
      <p:grpSpPr>
        <a:xfrm>
          <a:off x="0" y="0"/>
          <a:ext cx="0" cy="0"/>
          <a:chOff x="0" y="0"/>
          <a:chExt cx="0" cy="0"/>
        </a:xfrm>
      </p:grpSpPr>
      <p:sp>
        <p:nvSpPr>
          <p:cNvPr id="8" name="그림 개체 틀 7"/>
          <p:cNvSpPr>
            <a:spLocks noGrp="1"/>
          </p:cNvSpPr>
          <p:nvPr>
            <p:ph type="pic" sz="quarter" idx="13"/>
          </p:nvPr>
        </p:nvSpPr>
        <p:spPr>
          <a:xfrm>
            <a:off x="6350" y="-10160"/>
            <a:ext cx="12192000" cy="6858000"/>
          </a:xfrm>
        </p:spPr>
        <p:txBody>
          <a:bodyPr/>
          <a:lstStyle/>
          <a:p>
            <a:endParaRPr lang="ko-KR" altLang="en-US"/>
          </a:p>
        </p:txBody>
      </p:sp>
      <p:sp>
        <p:nvSpPr>
          <p:cNvPr id="10" name="그림 개체 틀 9"/>
          <p:cNvSpPr>
            <a:spLocks noGrp="1"/>
          </p:cNvSpPr>
          <p:nvPr>
            <p:ph type="pic" sz="quarter" idx="16"/>
          </p:nvPr>
        </p:nvSpPr>
        <p:spPr>
          <a:xfrm>
            <a:off x="289029" y="0"/>
            <a:ext cx="7483372" cy="6858000"/>
          </a:xfrm>
          <a:custGeom>
            <a:avLst/>
            <a:gdLst>
              <a:gd name="connsiteX0" fmla="*/ 3741687 w 7483372"/>
              <a:gd name="connsiteY0" fmla="*/ 1173163 h 6858000"/>
              <a:gd name="connsiteX1" fmla="*/ 1485849 w 7483372"/>
              <a:gd name="connsiteY1" fmla="*/ 3429001 h 6858000"/>
              <a:gd name="connsiteX2" fmla="*/ 3741687 w 7483372"/>
              <a:gd name="connsiteY2" fmla="*/ 5684839 h 6858000"/>
              <a:gd name="connsiteX3" fmla="*/ 5997525 w 7483372"/>
              <a:gd name="connsiteY3" fmla="*/ 3429001 h 6858000"/>
              <a:gd name="connsiteX4" fmla="*/ 3741687 w 7483372"/>
              <a:gd name="connsiteY4" fmla="*/ 1173163 h 6858000"/>
              <a:gd name="connsiteX5" fmla="*/ 2199390 w 7483372"/>
              <a:gd name="connsiteY5" fmla="*/ 0 h 6858000"/>
              <a:gd name="connsiteX6" fmla="*/ 5283982 w 7483372"/>
              <a:gd name="connsiteY6" fmla="*/ 0 h 6858000"/>
              <a:gd name="connsiteX7" fmla="*/ 5363862 w 7483372"/>
              <a:gd name="connsiteY7" fmla="*/ 36113 h 6858000"/>
              <a:gd name="connsiteX8" fmla="*/ 7483372 w 7483372"/>
              <a:gd name="connsiteY8" fmla="*/ 3408828 h 6858000"/>
              <a:gd name="connsiteX9" fmla="*/ 5198119 w 7483372"/>
              <a:gd name="connsiteY9" fmla="*/ 6856474 h 6858000"/>
              <a:gd name="connsiteX10" fmla="*/ 5194249 w 7483372"/>
              <a:gd name="connsiteY10" fmla="*/ 6858000 h 6858000"/>
              <a:gd name="connsiteX11" fmla="*/ 2289124 w 7483372"/>
              <a:gd name="connsiteY11" fmla="*/ 6858000 h 6858000"/>
              <a:gd name="connsiteX12" fmla="*/ 2285253 w 7483372"/>
              <a:gd name="connsiteY12" fmla="*/ 6856474 h 6858000"/>
              <a:gd name="connsiteX13" fmla="*/ 0 w 7483372"/>
              <a:gd name="connsiteY13" fmla="*/ 3408828 h 6858000"/>
              <a:gd name="connsiteX14" fmla="*/ 2119511 w 7483372"/>
              <a:gd name="connsiteY14" fmla="*/ 36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3372" h="6858000">
                <a:moveTo>
                  <a:pt x="3741687" y="1173163"/>
                </a:moveTo>
                <a:cubicBezTo>
                  <a:pt x="2495822" y="1173163"/>
                  <a:pt x="1485849" y="2183136"/>
                  <a:pt x="1485849" y="3429001"/>
                </a:cubicBezTo>
                <a:cubicBezTo>
                  <a:pt x="1485849" y="4674866"/>
                  <a:pt x="2495822" y="5684839"/>
                  <a:pt x="3741687" y="5684839"/>
                </a:cubicBezTo>
                <a:cubicBezTo>
                  <a:pt x="4987552" y="5684839"/>
                  <a:pt x="5997525" y="4674866"/>
                  <a:pt x="5997525" y="3429001"/>
                </a:cubicBezTo>
                <a:cubicBezTo>
                  <a:pt x="5997525" y="2183136"/>
                  <a:pt x="4987552" y="1173163"/>
                  <a:pt x="3741687" y="1173163"/>
                </a:cubicBezTo>
                <a:close/>
                <a:moveTo>
                  <a:pt x="2199390" y="0"/>
                </a:moveTo>
                <a:lnTo>
                  <a:pt x="5283982" y="0"/>
                </a:lnTo>
                <a:lnTo>
                  <a:pt x="5363862" y="36113"/>
                </a:lnTo>
                <a:cubicBezTo>
                  <a:pt x="6617956" y="640397"/>
                  <a:pt x="7483372" y="1923549"/>
                  <a:pt x="7483372" y="3408828"/>
                </a:cubicBezTo>
                <a:cubicBezTo>
                  <a:pt x="7483372" y="4958685"/>
                  <a:pt x="6541067" y="6288455"/>
                  <a:pt x="5198119" y="6856474"/>
                </a:cubicBezTo>
                <a:lnTo>
                  <a:pt x="5194249" y="6858000"/>
                </a:lnTo>
                <a:lnTo>
                  <a:pt x="2289124" y="6858000"/>
                </a:lnTo>
                <a:lnTo>
                  <a:pt x="2285253" y="6856474"/>
                </a:lnTo>
                <a:cubicBezTo>
                  <a:pt x="942306" y="6288455"/>
                  <a:pt x="0" y="4958685"/>
                  <a:pt x="0" y="3408828"/>
                </a:cubicBezTo>
                <a:cubicBezTo>
                  <a:pt x="0" y="1923549"/>
                  <a:pt x="865416" y="640397"/>
                  <a:pt x="2119511" y="36113"/>
                </a:cubicBezTo>
                <a:close/>
              </a:path>
            </a:pathLst>
          </a:custGeom>
        </p:spPr>
        <p:txBody>
          <a:bodyPr wrap="square">
            <a:noAutofit/>
          </a:bodyPr>
          <a:lstStyle/>
          <a:p>
            <a:endParaRPr lang="ko-KR" altLang="en-US"/>
          </a:p>
        </p:txBody>
      </p:sp>
      <p:sp>
        <p:nvSpPr>
          <p:cNvPr id="20" name="그림 개체 틀 19"/>
          <p:cNvSpPr>
            <a:spLocks noGrp="1"/>
          </p:cNvSpPr>
          <p:nvPr>
            <p:ph type="pic" sz="quarter" idx="17"/>
          </p:nvPr>
        </p:nvSpPr>
        <p:spPr>
          <a:xfrm>
            <a:off x="4790661" y="1"/>
            <a:ext cx="4024728" cy="3368607"/>
          </a:xfrm>
          <a:custGeom>
            <a:avLst/>
            <a:gdLst>
              <a:gd name="connsiteX0" fmla="*/ 528775 w 4024728"/>
              <a:gd name="connsiteY0" fmla="*/ 0 h 3368607"/>
              <a:gd name="connsiteX1" fmla="*/ 3495954 w 4024728"/>
              <a:gd name="connsiteY1" fmla="*/ 0 h 3368607"/>
              <a:gd name="connsiteX2" fmla="*/ 3565202 w 4024728"/>
              <a:gd name="connsiteY2" fmla="*/ 76193 h 3368607"/>
              <a:gd name="connsiteX3" fmla="*/ 4024728 w 4024728"/>
              <a:gd name="connsiteY3" fmla="*/ 1356243 h 3368607"/>
              <a:gd name="connsiteX4" fmla="*/ 2012364 w 4024728"/>
              <a:gd name="connsiteY4" fmla="*/ 3368607 h 3368607"/>
              <a:gd name="connsiteX5" fmla="*/ 0 w 4024728"/>
              <a:gd name="connsiteY5" fmla="*/ 1356243 h 3368607"/>
              <a:gd name="connsiteX6" fmla="*/ 459526 w 4024728"/>
              <a:gd name="connsiteY6" fmla="*/ 76193 h 33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728" h="3368607">
                <a:moveTo>
                  <a:pt x="528775" y="0"/>
                </a:moveTo>
                <a:lnTo>
                  <a:pt x="3495954" y="0"/>
                </a:lnTo>
                <a:lnTo>
                  <a:pt x="3565202" y="76193"/>
                </a:lnTo>
                <a:cubicBezTo>
                  <a:pt x="3852277" y="424048"/>
                  <a:pt x="4024728" y="870006"/>
                  <a:pt x="4024728" y="1356243"/>
                </a:cubicBezTo>
                <a:cubicBezTo>
                  <a:pt x="4024728" y="2467641"/>
                  <a:pt x="3123762" y="3368607"/>
                  <a:pt x="2012364" y="3368607"/>
                </a:cubicBezTo>
                <a:cubicBezTo>
                  <a:pt x="900966" y="3368607"/>
                  <a:pt x="0" y="2467641"/>
                  <a:pt x="0" y="1356243"/>
                </a:cubicBezTo>
                <a:cubicBezTo>
                  <a:pt x="0" y="870006"/>
                  <a:pt x="172451" y="424048"/>
                  <a:pt x="459526" y="76193"/>
                </a:cubicBezTo>
                <a:close/>
              </a:path>
            </a:pathLst>
          </a:custGeom>
        </p:spPr>
        <p:txBody>
          <a:bodyPr wrap="square">
            <a:noAutofit/>
          </a:bodyPr>
          <a:lstStyle/>
          <a:p>
            <a:endParaRPr lang="ko-KR" altLang="en-US"/>
          </a:p>
        </p:txBody>
      </p:sp>
      <p:sp>
        <p:nvSpPr>
          <p:cNvPr id="11" name="Text Placeholder 8">
            <a:extLst>
              <a:ext uri="{FF2B5EF4-FFF2-40B4-BE49-F238E27FC236}">
                <a16:creationId xmlns:a16="http://schemas.microsoft.com/office/drawing/2014/main" id="{C167E905-9829-3A48-B64E-3F05C83C529D}"/>
              </a:ext>
            </a:extLst>
          </p:cNvPr>
          <p:cNvSpPr>
            <a:spLocks noGrp="1"/>
          </p:cNvSpPr>
          <p:nvPr>
            <p:ph type="body" sz="quarter" idx="18" hasCustomPrompt="1"/>
          </p:nvPr>
        </p:nvSpPr>
        <p:spPr>
          <a:xfrm>
            <a:off x="2578100" y="3749742"/>
            <a:ext cx="9220200" cy="2006600"/>
          </a:xfrm>
        </p:spPr>
        <p:txBody>
          <a:bodyPr>
            <a:noAutofit/>
          </a:bodyPr>
          <a:lstStyle>
            <a:lvl1pPr marL="0" indent="0">
              <a:buNone/>
              <a:defRPr sz="8000" b="1">
                <a:solidFill>
                  <a:schemeClr val="accent1"/>
                </a:solidFill>
                <a:latin typeface="+mj-lt"/>
                <a:ea typeface="Helvetica Neue" panose="02000503000000020004" pitchFamily="2" charset="0"/>
                <a:cs typeface="Helvetica Neue" panose="02000503000000020004"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72020A61-98B8-4D42-B44D-28436F578240}"/>
              </a:ext>
            </a:extLst>
          </p:cNvPr>
          <p:cNvSpPr>
            <a:spLocks noGrp="1"/>
          </p:cNvSpPr>
          <p:nvPr>
            <p:ph type="body" sz="quarter" idx="19"/>
          </p:nvPr>
        </p:nvSpPr>
        <p:spPr>
          <a:xfrm>
            <a:off x="6261100" y="3038475"/>
            <a:ext cx="5537200" cy="520700"/>
          </a:xfrm>
        </p:spPr>
        <p:txBody>
          <a:bodyPr/>
          <a:lstStyle>
            <a:lvl1pPr marL="0" indent="0">
              <a:buNone/>
              <a:defRPr b="0" i="0">
                <a:solidFill>
                  <a:schemeClr val="bg1"/>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3" name="Text Placeholder 11">
            <a:extLst>
              <a:ext uri="{FF2B5EF4-FFF2-40B4-BE49-F238E27FC236}">
                <a16:creationId xmlns:a16="http://schemas.microsoft.com/office/drawing/2014/main" id="{EEB0AF54-F642-CC4C-A853-9CACB1646C6C}"/>
              </a:ext>
            </a:extLst>
          </p:cNvPr>
          <p:cNvSpPr>
            <a:spLocks noGrp="1"/>
          </p:cNvSpPr>
          <p:nvPr>
            <p:ph type="body" sz="quarter" idx="20" hasCustomPrompt="1"/>
          </p:nvPr>
        </p:nvSpPr>
        <p:spPr>
          <a:xfrm>
            <a:off x="6261100" y="2063115"/>
            <a:ext cx="5537200" cy="520700"/>
          </a:xfrm>
        </p:spPr>
        <p:txBody>
          <a:bodyPr>
            <a:normAutofit/>
          </a:bodyPr>
          <a:lstStyle>
            <a:lvl1pPr marL="0" indent="0" algn="r">
              <a:buNone/>
              <a:defRPr sz="1600" b="0" i="0">
                <a:solidFill>
                  <a:schemeClr val="bg1"/>
                </a:solidFill>
                <a:latin typeface="+mj-lt"/>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4" name="Picture 13">
            <a:extLst>
              <a:ext uri="{FF2B5EF4-FFF2-40B4-BE49-F238E27FC236}">
                <a16:creationId xmlns:a16="http://schemas.microsoft.com/office/drawing/2014/main" id="{59D6FC93-08E4-3643-8D34-1D4297EB1D39}"/>
              </a:ext>
            </a:extLst>
          </p:cNvPr>
          <p:cNvPicPr>
            <a:picLocks noChangeAspect="1"/>
          </p:cNvPicPr>
          <p:nvPr userDrawn="1"/>
        </p:nvPicPr>
        <p:blipFill>
          <a:blip r:embed="rId2">
            <a:biLevel thresh="50000"/>
            <a:extLst>
              <a:ext uri="{28A0092B-C50C-407E-A947-70E740481C1C}">
                <a14:useLocalDpi xmlns:a14="http://schemas.microsoft.com/office/drawing/2010/main"/>
              </a:ext>
            </a:extLst>
          </a:blip>
          <a:stretch>
            <a:fillRect/>
          </a:stretch>
        </p:blipFill>
        <p:spPr>
          <a:xfrm>
            <a:off x="10156963" y="264418"/>
            <a:ext cx="388801" cy="324000"/>
          </a:xfrm>
          <a:prstGeom prst="rect">
            <a:avLst/>
          </a:prstGeom>
        </p:spPr>
      </p:pic>
      <p:sp>
        <p:nvSpPr>
          <p:cNvPr id="15" name="Title 1">
            <a:extLst>
              <a:ext uri="{FF2B5EF4-FFF2-40B4-BE49-F238E27FC236}">
                <a16:creationId xmlns:a16="http://schemas.microsoft.com/office/drawing/2014/main" id="{F1C04362-43E0-8443-9DD7-E8C7838A0A0B}"/>
              </a:ext>
            </a:extLst>
          </p:cNvPr>
          <p:cNvSpPr txBox="1">
            <a:spLocks/>
          </p:cNvSpPr>
          <p:nvPr userDrawn="1"/>
        </p:nvSpPr>
        <p:spPr>
          <a:xfrm>
            <a:off x="10321714" y="264418"/>
            <a:ext cx="1476586" cy="246221"/>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600" b="1" i="0" spc="0" baseline="0" dirty="0">
                <a:solidFill>
                  <a:schemeClr val="bg1"/>
                </a:solidFill>
                <a:latin typeface="+mj-lt"/>
                <a:ea typeface="Open Sans" charset="0"/>
                <a:cs typeface="Open Sans" charset="0"/>
              </a:rPr>
              <a:t>@</a:t>
            </a:r>
            <a:r>
              <a:rPr lang="en-US" sz="1600" b="1" i="0" spc="0" baseline="0" dirty="0" err="1">
                <a:solidFill>
                  <a:schemeClr val="bg1"/>
                </a:solidFill>
                <a:latin typeface="+mj-lt"/>
                <a:ea typeface="Open Sans" charset="0"/>
                <a:cs typeface="Open Sans" charset="0"/>
              </a:rPr>
              <a:t>openaire_eu</a:t>
            </a:r>
            <a:endParaRPr lang="en-US" sz="1600" b="1" i="0" spc="0" baseline="0" dirty="0">
              <a:solidFill>
                <a:schemeClr val="bg1"/>
              </a:solidFill>
              <a:latin typeface="+mj-lt"/>
              <a:ea typeface="Open Sans" charset="0"/>
              <a:cs typeface="Open Sans" charset="0"/>
            </a:endParaRPr>
          </a:p>
        </p:txBody>
      </p:sp>
      <p:pic>
        <p:nvPicPr>
          <p:cNvPr id="16" name="Graphic 15">
            <a:extLst>
              <a:ext uri="{FF2B5EF4-FFF2-40B4-BE49-F238E27FC236}">
                <a16:creationId xmlns:a16="http://schemas.microsoft.com/office/drawing/2014/main" id="{5DA24E07-433B-D04F-80AA-B81E631A66B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48592" y="6387072"/>
            <a:ext cx="324000" cy="324000"/>
          </a:xfrm>
          <a:prstGeom prst="rect">
            <a:avLst/>
          </a:prstGeom>
        </p:spPr>
      </p:pic>
      <p:sp>
        <p:nvSpPr>
          <p:cNvPr id="4" name="바닥글 개체 틀 3"/>
          <p:cNvSpPr>
            <a:spLocks noGrp="1"/>
          </p:cNvSpPr>
          <p:nvPr>
            <p:ph type="ftr" sz="quarter" idx="11"/>
          </p:nvPr>
        </p:nvSpPr>
        <p:spPr>
          <a:xfrm>
            <a:off x="393700" y="6356350"/>
            <a:ext cx="7759700" cy="365125"/>
          </a:xfrm>
        </p:spPr>
        <p:txBody>
          <a:bodyPr/>
          <a:lstStyle>
            <a:lvl1pPr>
              <a:defRPr>
                <a:solidFill>
                  <a:schemeClr val="bg1">
                    <a:lumMod val="95000"/>
                  </a:schemeClr>
                </a:solidFill>
              </a:defRPr>
            </a:lvl1pPr>
          </a:lstStyle>
          <a:p>
            <a:r>
              <a:rPr lang="en-US" altLang="ko-KR"/>
              <a:t>Click on insert&gt;Header&amp;Footer and Add Name of Conference | Date</a:t>
            </a:r>
            <a:endParaRPr lang="ko-KR" altLang="en-US"/>
          </a:p>
        </p:txBody>
      </p:sp>
    </p:spTree>
    <p:extLst>
      <p:ext uri="{BB962C8B-B14F-4D97-AF65-F5344CB8AC3E}">
        <p14:creationId xmlns:p14="http://schemas.microsoft.com/office/powerpoint/2010/main" val="1842543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_background_picture">
    <p:spTree>
      <p:nvGrpSpPr>
        <p:cNvPr id="1" name=""/>
        <p:cNvGrpSpPr/>
        <p:nvPr/>
      </p:nvGrpSpPr>
      <p:grpSpPr>
        <a:xfrm>
          <a:off x="0" y="0"/>
          <a:ext cx="0" cy="0"/>
          <a:chOff x="0" y="0"/>
          <a:chExt cx="0" cy="0"/>
        </a:xfrm>
      </p:grpSpPr>
      <p:pic>
        <p:nvPicPr>
          <p:cNvPr id="3" name="Picture 2" descr="A picture containing night sky&#10;&#10;Description automatically generated">
            <a:extLst>
              <a:ext uri="{FF2B5EF4-FFF2-40B4-BE49-F238E27FC236}">
                <a16:creationId xmlns:a16="http://schemas.microsoft.com/office/drawing/2014/main" id="{59F22E89-4B44-C946-981E-F7522714D628}"/>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colorTemperature colorTemp="5704"/>
                    </a14:imgEffect>
                    <a14:imgEffect>
                      <a14:saturation sat="179000"/>
                    </a14:imgEffect>
                  </a14:imgLayer>
                </a14:imgProps>
              </a:ext>
              <a:ext uri="{28A0092B-C50C-407E-A947-70E740481C1C}">
                <a14:useLocalDpi xmlns:a14="http://schemas.microsoft.com/office/drawing/2010/main"/>
              </a:ext>
            </a:extLst>
          </a:blip>
          <a:stretch>
            <a:fillRect/>
          </a:stretch>
        </p:blipFill>
        <p:spPr>
          <a:xfrm>
            <a:off x="-6007" y="-12358"/>
            <a:ext cx="12275201" cy="6912000"/>
          </a:xfrm>
          <a:prstGeom prst="rect">
            <a:avLst/>
          </a:prstGeom>
        </p:spPr>
      </p:pic>
      <p:sp>
        <p:nvSpPr>
          <p:cNvPr id="12" name="바닥글 개체 틀 11"/>
          <p:cNvSpPr>
            <a:spLocks noGrp="1"/>
          </p:cNvSpPr>
          <p:nvPr>
            <p:ph type="ftr" sz="quarter" idx="16"/>
          </p:nvPr>
        </p:nvSpPr>
        <p:spPr>
          <a:xfrm>
            <a:off x="1357183" y="6343993"/>
            <a:ext cx="9477633" cy="365125"/>
          </a:xfrm>
        </p:spPr>
        <p:txBody>
          <a:bodyPr/>
          <a:lstStyle/>
          <a:p>
            <a:r>
              <a:rPr lang="en-US" altLang="ko-KR"/>
              <a:t>Click on insert&gt;Header&amp;Footer and Add Name of Conference | Date</a:t>
            </a:r>
            <a:endParaRPr lang="ko-KR" altLang="en-US" dirty="0"/>
          </a:p>
        </p:txBody>
      </p:sp>
      <p:sp>
        <p:nvSpPr>
          <p:cNvPr id="4" name="Title 3">
            <a:extLst>
              <a:ext uri="{FF2B5EF4-FFF2-40B4-BE49-F238E27FC236}">
                <a16:creationId xmlns:a16="http://schemas.microsoft.com/office/drawing/2014/main" id="{88F11581-11D1-C846-9475-A921FBF66FF3}"/>
              </a:ext>
            </a:extLst>
          </p:cNvPr>
          <p:cNvSpPr>
            <a:spLocks noGrp="1"/>
          </p:cNvSpPr>
          <p:nvPr>
            <p:ph type="title" hasCustomPrompt="1"/>
          </p:nvPr>
        </p:nvSpPr>
        <p:spPr>
          <a:xfrm>
            <a:off x="2834846" y="962689"/>
            <a:ext cx="6522308" cy="1325563"/>
          </a:xfrm>
        </p:spPr>
        <p:txBody>
          <a:bodyPr/>
          <a:lstStyle>
            <a:lvl1pPr algn="ctr">
              <a:defRPr>
                <a:solidFill>
                  <a:schemeClr val="bg1"/>
                </a:solidFill>
                <a:latin typeface="+mj-lt"/>
              </a:defRPr>
            </a:lvl1pPr>
          </a:lstStyle>
          <a:p>
            <a:r>
              <a:rPr lang="en-GB" dirty="0"/>
              <a:t>CLICK TO EDIT MASTER TITLE STYLE</a:t>
            </a:r>
            <a:endParaRPr lang="en-GR" dirty="0"/>
          </a:p>
        </p:txBody>
      </p:sp>
      <p:sp>
        <p:nvSpPr>
          <p:cNvPr id="6" name="Text Placeholder 5">
            <a:extLst>
              <a:ext uri="{FF2B5EF4-FFF2-40B4-BE49-F238E27FC236}">
                <a16:creationId xmlns:a16="http://schemas.microsoft.com/office/drawing/2014/main" id="{92917694-014E-9346-AFD1-0AB023032CD5}"/>
              </a:ext>
            </a:extLst>
          </p:cNvPr>
          <p:cNvSpPr>
            <a:spLocks noGrp="1"/>
          </p:cNvSpPr>
          <p:nvPr>
            <p:ph type="body" sz="quarter" idx="18"/>
          </p:nvPr>
        </p:nvSpPr>
        <p:spPr>
          <a:xfrm>
            <a:off x="2203621" y="2645461"/>
            <a:ext cx="7784757" cy="3163888"/>
          </a:xfrm>
        </p:spPr>
        <p:txBody>
          <a:bodyPr numCol="2">
            <a:normAutofit/>
          </a:bodyPr>
          <a:lstStyle>
            <a:lvl1pPr marL="514350" indent="-514350">
              <a:lnSpc>
                <a:spcPct val="100000"/>
              </a:lnSpc>
              <a:spcAft>
                <a:spcPts val="1200"/>
              </a:spcAft>
              <a:buFont typeface="+mj-lt"/>
              <a:buAutoNum type="arabicPeriod"/>
              <a:defRPr sz="24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a:t>
            </a:r>
          </a:p>
          <a:p>
            <a:pPr lvl="0"/>
            <a:r>
              <a:rPr lang="en-GB" dirty="0" err="1"/>
              <a:t>Kjfkajfk</a:t>
            </a:r>
            <a:endParaRPr lang="en-GB" dirty="0"/>
          </a:p>
          <a:p>
            <a:pPr lvl="0"/>
            <a:r>
              <a:rPr lang="en-GB" dirty="0" err="1"/>
              <a:t>Fdkjfkdsljksl</a:t>
            </a:r>
            <a:endParaRPr lang="en-GB" dirty="0"/>
          </a:p>
          <a:p>
            <a:pPr lvl="0"/>
            <a:r>
              <a:rPr lang="en-GB" dirty="0" err="1"/>
              <a:t>Kjfkdjflkas</a:t>
            </a:r>
            <a:endParaRPr lang="en-GB" dirty="0"/>
          </a:p>
          <a:p>
            <a:pPr lvl="0"/>
            <a:r>
              <a:rPr lang="en-GB" dirty="0" err="1"/>
              <a:t>Jfkladfjlkasjf</a:t>
            </a:r>
            <a:endParaRPr lang="en-GB" dirty="0"/>
          </a:p>
          <a:p>
            <a:pPr lvl="0"/>
            <a:r>
              <a:rPr lang="en-GB" dirty="0" err="1"/>
              <a:t>Fjdkfjsldkj</a:t>
            </a:r>
            <a:endParaRPr lang="en-GB" dirty="0"/>
          </a:p>
          <a:p>
            <a:pPr lvl="0"/>
            <a:r>
              <a:rPr lang="en-GB" dirty="0" err="1"/>
              <a:t>Jkfjasdklfjalsk</a:t>
            </a:r>
            <a:endParaRPr lang="en-GB" dirty="0"/>
          </a:p>
          <a:p>
            <a:pPr lvl="0"/>
            <a:endParaRPr lang="en-GB" dirty="0"/>
          </a:p>
        </p:txBody>
      </p:sp>
      <p:sp>
        <p:nvSpPr>
          <p:cNvPr id="10" name="슬라이드 번호 개체 틀 12">
            <a:extLst>
              <a:ext uri="{FF2B5EF4-FFF2-40B4-BE49-F238E27FC236}">
                <a16:creationId xmlns:a16="http://schemas.microsoft.com/office/drawing/2014/main" id="{1AEA3658-62EB-A24B-8B5C-38127754A5B9}"/>
              </a:ext>
            </a:extLst>
          </p:cNvPr>
          <p:cNvSpPr>
            <a:spLocks noGrp="1"/>
          </p:cNvSpPr>
          <p:nvPr>
            <p:ph type="sldNum" sz="quarter" idx="17"/>
          </p:nvPr>
        </p:nvSpPr>
        <p:spPr>
          <a:xfrm>
            <a:off x="5898000" y="-7215"/>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a:p>
        </p:txBody>
      </p:sp>
      <p:pic>
        <p:nvPicPr>
          <p:cNvPr id="8" name="Picture 7" descr="A picture containing text, clipart&#10;&#10;Description automatically generated">
            <a:extLst>
              <a:ext uri="{FF2B5EF4-FFF2-40B4-BE49-F238E27FC236}">
                <a16:creationId xmlns:a16="http://schemas.microsoft.com/office/drawing/2014/main" id="{18B13439-71EF-5F4B-B473-842C9AAF25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6990" y="6316329"/>
            <a:ext cx="1181615" cy="420452"/>
          </a:xfrm>
          <a:prstGeom prst="rect">
            <a:avLst/>
          </a:prstGeom>
        </p:spPr>
      </p:pic>
    </p:spTree>
    <p:extLst>
      <p:ext uri="{BB962C8B-B14F-4D97-AF65-F5344CB8AC3E}">
        <p14:creationId xmlns:p14="http://schemas.microsoft.com/office/powerpoint/2010/main" val="3350695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_and_content_image_side">
    <p:spTree>
      <p:nvGrpSpPr>
        <p:cNvPr id="1" name=""/>
        <p:cNvGrpSpPr/>
        <p:nvPr/>
      </p:nvGrpSpPr>
      <p:grpSpPr>
        <a:xfrm>
          <a:off x="0" y="0"/>
          <a:ext cx="0" cy="0"/>
          <a:chOff x="0" y="0"/>
          <a:chExt cx="0" cy="0"/>
        </a:xfrm>
      </p:grpSpPr>
      <p:sp>
        <p:nvSpPr>
          <p:cNvPr id="14" name="그림 개체 틀 13"/>
          <p:cNvSpPr>
            <a:spLocks noGrp="1"/>
          </p:cNvSpPr>
          <p:nvPr>
            <p:ph type="pic" sz="quarter" idx="15"/>
          </p:nvPr>
        </p:nvSpPr>
        <p:spPr>
          <a:xfrm>
            <a:off x="0" y="717886"/>
            <a:ext cx="2452914" cy="4905828"/>
          </a:xfrm>
          <a:custGeom>
            <a:avLst/>
            <a:gdLst>
              <a:gd name="connsiteX0" fmla="*/ 0 w 2452914"/>
              <a:gd name="connsiteY0" fmla="*/ 0 h 4905828"/>
              <a:gd name="connsiteX1" fmla="*/ 2452914 w 2452914"/>
              <a:gd name="connsiteY1" fmla="*/ 2452914 h 4905828"/>
              <a:gd name="connsiteX2" fmla="*/ 0 w 2452914"/>
              <a:gd name="connsiteY2" fmla="*/ 4905828 h 4905828"/>
              <a:gd name="connsiteX3" fmla="*/ 0 w 2452914"/>
              <a:gd name="connsiteY3" fmla="*/ 3679371 h 4905828"/>
              <a:gd name="connsiteX4" fmla="*/ 1226457 w 2452914"/>
              <a:gd name="connsiteY4" fmla="*/ 2452914 h 4905828"/>
              <a:gd name="connsiteX5" fmla="*/ 0 w 2452914"/>
              <a:gd name="connsiteY5" fmla="*/ 1226457 h 490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2914" h="4905828">
                <a:moveTo>
                  <a:pt x="0" y="0"/>
                </a:moveTo>
                <a:cubicBezTo>
                  <a:pt x="1354707" y="0"/>
                  <a:pt x="2452914" y="1098207"/>
                  <a:pt x="2452914" y="2452914"/>
                </a:cubicBezTo>
                <a:cubicBezTo>
                  <a:pt x="2452914" y="3807621"/>
                  <a:pt x="1354707" y="4905828"/>
                  <a:pt x="0" y="4905828"/>
                </a:cubicBezTo>
                <a:lnTo>
                  <a:pt x="0" y="3679371"/>
                </a:lnTo>
                <a:cubicBezTo>
                  <a:pt x="677353" y="3679371"/>
                  <a:pt x="1226457" y="3130267"/>
                  <a:pt x="1226457" y="2452914"/>
                </a:cubicBezTo>
                <a:cubicBezTo>
                  <a:pt x="1226457" y="1775561"/>
                  <a:pt x="677353" y="1226457"/>
                  <a:pt x="0" y="1226457"/>
                </a:cubicBezTo>
                <a:close/>
              </a:path>
            </a:pathLst>
          </a:custGeom>
        </p:spPr>
        <p:txBody>
          <a:bodyPr wrap="square">
            <a:noAutofit/>
          </a:bodyPr>
          <a:lstStyle/>
          <a:p>
            <a:endParaRPr lang="ko-KR" altLang="en-US"/>
          </a:p>
        </p:txBody>
      </p:sp>
      <p:sp>
        <p:nvSpPr>
          <p:cNvPr id="2" name="Footer Placeholder 1">
            <a:extLst>
              <a:ext uri="{FF2B5EF4-FFF2-40B4-BE49-F238E27FC236}">
                <a16:creationId xmlns:a16="http://schemas.microsoft.com/office/drawing/2014/main" id="{AA81B8A3-DEED-0C46-8830-E9531C503FFF}"/>
              </a:ext>
            </a:extLst>
          </p:cNvPr>
          <p:cNvSpPr>
            <a:spLocks noGrp="1"/>
          </p:cNvSpPr>
          <p:nvPr>
            <p:ph type="ftr" sz="quarter" idx="17"/>
          </p:nvPr>
        </p:nvSpPr>
        <p:spPr>
          <a:xfrm>
            <a:off x="2060944" y="6356351"/>
            <a:ext cx="9155696" cy="348330"/>
          </a:xfrm>
        </p:spPr>
        <p:txBody>
          <a:bodyPr/>
          <a:lstStyle/>
          <a:p>
            <a:r>
              <a:rPr lang="en-US" altLang="ko-KR"/>
              <a:t>Click on insert&gt;Header&amp;Footer and Add Name of Conference | Date</a:t>
            </a:r>
            <a:endParaRPr lang="ko-KR" altLang="en-US"/>
          </a:p>
        </p:txBody>
      </p:sp>
      <p:sp>
        <p:nvSpPr>
          <p:cNvPr id="7" name="Title 6">
            <a:extLst>
              <a:ext uri="{FF2B5EF4-FFF2-40B4-BE49-F238E27FC236}">
                <a16:creationId xmlns:a16="http://schemas.microsoft.com/office/drawing/2014/main" id="{5371B642-A3A3-4245-9B05-EC4A9ED0C30C}"/>
              </a:ext>
            </a:extLst>
          </p:cNvPr>
          <p:cNvSpPr>
            <a:spLocks noGrp="1"/>
          </p:cNvSpPr>
          <p:nvPr>
            <p:ph type="title" hasCustomPrompt="1"/>
          </p:nvPr>
        </p:nvSpPr>
        <p:spPr>
          <a:xfrm>
            <a:off x="2889504" y="662957"/>
            <a:ext cx="8327136" cy="1289651"/>
          </a:xfrm>
        </p:spPr>
        <p:txBody>
          <a:bodyPr>
            <a:normAutofit/>
          </a:bodyPr>
          <a:lstStyle>
            <a:lvl1pPr>
              <a:defRPr sz="4000" b="1">
                <a:latin typeface="+mn-lt"/>
              </a:defRPr>
            </a:lvl1pPr>
          </a:lstStyle>
          <a:p>
            <a:r>
              <a:rPr lang="en-GB" dirty="0"/>
              <a:t>CLICK TO EDIT MASTER TITLE STYLE</a:t>
            </a:r>
            <a:endParaRPr lang="en-GR" dirty="0"/>
          </a:p>
        </p:txBody>
      </p:sp>
      <p:sp>
        <p:nvSpPr>
          <p:cNvPr id="11" name="Text Placeholder 10">
            <a:extLst>
              <a:ext uri="{FF2B5EF4-FFF2-40B4-BE49-F238E27FC236}">
                <a16:creationId xmlns:a16="http://schemas.microsoft.com/office/drawing/2014/main" id="{1F7A88DF-AAAD-7B48-9B0D-503B5C067F9F}"/>
              </a:ext>
            </a:extLst>
          </p:cNvPr>
          <p:cNvSpPr>
            <a:spLocks noGrp="1"/>
          </p:cNvSpPr>
          <p:nvPr>
            <p:ph type="body" sz="quarter" idx="19"/>
          </p:nvPr>
        </p:nvSpPr>
        <p:spPr>
          <a:xfrm>
            <a:off x="2889504" y="1952609"/>
            <a:ext cx="8327136" cy="414002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pic>
        <p:nvPicPr>
          <p:cNvPr id="28" name="Picture 27" descr="Shape, icon, circle&#10;&#10;Description automatically generated">
            <a:extLst>
              <a:ext uri="{FF2B5EF4-FFF2-40B4-BE49-F238E27FC236}">
                <a16:creationId xmlns:a16="http://schemas.microsoft.com/office/drawing/2014/main" id="{83D489A5-A88B-F84C-A113-CF1A6790AC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31392" y="1952608"/>
            <a:ext cx="2448000" cy="2448000"/>
          </a:xfrm>
          <a:prstGeom prst="rect">
            <a:avLst/>
          </a:prstGeom>
        </p:spPr>
      </p:pic>
      <p:sp>
        <p:nvSpPr>
          <p:cNvPr id="31" name="슬라이드 번호 개체 틀 12">
            <a:extLst>
              <a:ext uri="{FF2B5EF4-FFF2-40B4-BE49-F238E27FC236}">
                <a16:creationId xmlns:a16="http://schemas.microsoft.com/office/drawing/2014/main" id="{9829469D-F4E9-E74D-8582-E14A1F5F5C36}"/>
              </a:ext>
            </a:extLst>
          </p:cNvPr>
          <p:cNvSpPr>
            <a:spLocks noGrp="1"/>
          </p:cNvSpPr>
          <p:nvPr>
            <p:ph type="sldNum" sz="quarter" idx="20"/>
          </p:nvPr>
        </p:nvSpPr>
        <p:spPr>
          <a:xfrm>
            <a:off x="5898000" y="-7215"/>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a:p>
        </p:txBody>
      </p:sp>
      <p:pic>
        <p:nvPicPr>
          <p:cNvPr id="10" name="Picture 9">
            <a:extLst>
              <a:ext uri="{FF2B5EF4-FFF2-40B4-BE49-F238E27FC236}">
                <a16:creationId xmlns:a16="http://schemas.microsoft.com/office/drawing/2014/main" id="{451DE1C5-7126-1B4E-B550-7F12504C6D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028" y="6354763"/>
            <a:ext cx="1109403" cy="396000"/>
          </a:xfrm>
          <a:prstGeom prst="rect">
            <a:avLst/>
          </a:prstGeom>
        </p:spPr>
      </p:pic>
      <p:pic>
        <p:nvPicPr>
          <p:cNvPr id="12" name="Picture 2">
            <a:extLst>
              <a:ext uri="{FF2B5EF4-FFF2-40B4-BE49-F238E27FC236}">
                <a16:creationId xmlns:a16="http://schemas.microsoft.com/office/drawing/2014/main" id="{112B389F-F556-5545-9A82-F212B7FB2B63}"/>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513340"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336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_and_content_image_sid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81B8A3-DEED-0C46-8830-E9531C503FFF}"/>
              </a:ext>
            </a:extLst>
          </p:cNvPr>
          <p:cNvSpPr>
            <a:spLocks noGrp="1"/>
          </p:cNvSpPr>
          <p:nvPr>
            <p:ph type="ftr" sz="quarter" idx="17"/>
          </p:nvPr>
        </p:nvSpPr>
        <p:spPr>
          <a:xfrm>
            <a:off x="2060944" y="6356351"/>
            <a:ext cx="9155696" cy="348330"/>
          </a:xfrm>
        </p:spPr>
        <p:txBody>
          <a:bodyPr/>
          <a:lstStyle/>
          <a:p>
            <a:r>
              <a:rPr lang="en-US" altLang="ko-KR"/>
              <a:t>Click on insert&gt;Header&amp;Footer and Add Name of Conference | Date</a:t>
            </a:r>
            <a:endParaRPr lang="ko-KR" altLang="en-US"/>
          </a:p>
        </p:txBody>
      </p:sp>
      <p:sp>
        <p:nvSpPr>
          <p:cNvPr id="7" name="Title 6">
            <a:extLst>
              <a:ext uri="{FF2B5EF4-FFF2-40B4-BE49-F238E27FC236}">
                <a16:creationId xmlns:a16="http://schemas.microsoft.com/office/drawing/2014/main" id="{5371B642-A3A3-4245-9B05-EC4A9ED0C30C}"/>
              </a:ext>
            </a:extLst>
          </p:cNvPr>
          <p:cNvSpPr>
            <a:spLocks noGrp="1"/>
          </p:cNvSpPr>
          <p:nvPr>
            <p:ph type="title" hasCustomPrompt="1"/>
          </p:nvPr>
        </p:nvSpPr>
        <p:spPr>
          <a:xfrm>
            <a:off x="2889504" y="662957"/>
            <a:ext cx="8327136" cy="1289651"/>
          </a:xfrm>
        </p:spPr>
        <p:txBody>
          <a:bodyPr>
            <a:normAutofit/>
          </a:bodyPr>
          <a:lstStyle>
            <a:lvl1pPr>
              <a:defRPr sz="4000" b="1">
                <a:latin typeface="+mn-lt"/>
              </a:defRPr>
            </a:lvl1pPr>
          </a:lstStyle>
          <a:p>
            <a:r>
              <a:rPr lang="en-GB" dirty="0"/>
              <a:t>CLICK TO EDIT MASTER TITLE STYLE</a:t>
            </a:r>
            <a:endParaRPr lang="en-GR" dirty="0"/>
          </a:p>
        </p:txBody>
      </p:sp>
      <p:sp>
        <p:nvSpPr>
          <p:cNvPr id="11" name="Text Placeholder 10">
            <a:extLst>
              <a:ext uri="{FF2B5EF4-FFF2-40B4-BE49-F238E27FC236}">
                <a16:creationId xmlns:a16="http://schemas.microsoft.com/office/drawing/2014/main" id="{1F7A88DF-AAAD-7B48-9B0D-503B5C067F9F}"/>
              </a:ext>
            </a:extLst>
          </p:cNvPr>
          <p:cNvSpPr>
            <a:spLocks noGrp="1"/>
          </p:cNvSpPr>
          <p:nvPr>
            <p:ph type="body" sz="quarter" idx="19"/>
          </p:nvPr>
        </p:nvSpPr>
        <p:spPr>
          <a:xfrm>
            <a:off x="2889504" y="1952609"/>
            <a:ext cx="8327136" cy="414002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31" name="슬라이드 번호 개체 틀 12">
            <a:extLst>
              <a:ext uri="{FF2B5EF4-FFF2-40B4-BE49-F238E27FC236}">
                <a16:creationId xmlns:a16="http://schemas.microsoft.com/office/drawing/2014/main" id="{9829469D-F4E9-E74D-8582-E14A1F5F5C36}"/>
              </a:ext>
            </a:extLst>
          </p:cNvPr>
          <p:cNvSpPr>
            <a:spLocks noGrp="1"/>
          </p:cNvSpPr>
          <p:nvPr>
            <p:ph type="sldNum" sz="quarter" idx="20"/>
          </p:nvPr>
        </p:nvSpPr>
        <p:spPr>
          <a:xfrm>
            <a:off x="5898000" y="-7215"/>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a:p>
        </p:txBody>
      </p:sp>
      <p:pic>
        <p:nvPicPr>
          <p:cNvPr id="10" name="Picture 9">
            <a:extLst>
              <a:ext uri="{FF2B5EF4-FFF2-40B4-BE49-F238E27FC236}">
                <a16:creationId xmlns:a16="http://schemas.microsoft.com/office/drawing/2014/main" id="{451DE1C5-7126-1B4E-B550-7F12504C6D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028" y="6354763"/>
            <a:ext cx="1109403" cy="396000"/>
          </a:xfrm>
          <a:prstGeom prst="rect">
            <a:avLst/>
          </a:prstGeom>
        </p:spPr>
      </p:pic>
      <p:pic>
        <p:nvPicPr>
          <p:cNvPr id="12" name="Picture 2">
            <a:extLst>
              <a:ext uri="{FF2B5EF4-FFF2-40B4-BE49-F238E27FC236}">
                <a16:creationId xmlns:a16="http://schemas.microsoft.com/office/drawing/2014/main" id="{112B389F-F556-5545-9A82-F212B7FB2B63}"/>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13340" y="6431721"/>
            <a:ext cx="409695" cy="2729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7" descr="Shape, icon, circle&#10;&#10;Description automatically generated">
            <a:extLst>
              <a:ext uri="{FF2B5EF4-FFF2-40B4-BE49-F238E27FC236}">
                <a16:creationId xmlns:a16="http://schemas.microsoft.com/office/drawing/2014/main" id="{6BA801E1-23A6-2E23-F62C-63010986E5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96859" y="1081562"/>
            <a:ext cx="4925165" cy="4925165"/>
          </a:xfrm>
          <a:prstGeom prst="rect">
            <a:avLst/>
          </a:prstGeom>
        </p:spPr>
      </p:pic>
      <p:pic>
        <p:nvPicPr>
          <p:cNvPr id="4" name="Picture 27" descr="Shape, icon, circle&#10;&#10;Description automatically generated">
            <a:extLst>
              <a:ext uri="{FF2B5EF4-FFF2-40B4-BE49-F238E27FC236}">
                <a16:creationId xmlns:a16="http://schemas.microsoft.com/office/drawing/2014/main" id="{B1D9D5A1-2E1C-78AA-09B2-131905A621F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774606" y="1703815"/>
            <a:ext cx="3680658" cy="3680658"/>
          </a:xfrm>
          <a:prstGeom prst="rect">
            <a:avLst/>
          </a:prstGeom>
        </p:spPr>
      </p:pic>
      <p:pic>
        <p:nvPicPr>
          <p:cNvPr id="5" name="Picture 4" descr="Shape, icon, circle&#10;&#10;Description automatically generated">
            <a:extLst>
              <a:ext uri="{FF2B5EF4-FFF2-40B4-BE49-F238E27FC236}">
                <a16:creationId xmlns:a16="http://schemas.microsoft.com/office/drawing/2014/main" id="{7DCADBC6-EEFA-3776-9618-F2F32FE406C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58277" y="2320144"/>
            <a:ext cx="2448000" cy="2448000"/>
          </a:xfrm>
          <a:prstGeom prst="rect">
            <a:avLst/>
          </a:prstGeom>
        </p:spPr>
      </p:pic>
      <p:pic>
        <p:nvPicPr>
          <p:cNvPr id="6" name="Picture 58">
            <a:extLst>
              <a:ext uri="{FF2B5EF4-FFF2-40B4-BE49-F238E27FC236}">
                <a16:creationId xmlns:a16="http://schemas.microsoft.com/office/drawing/2014/main" id="{69F198D2-1F9B-0C65-E137-AC0F8B67A59B}"/>
              </a:ext>
            </a:extLst>
          </p:cNvPr>
          <p:cNvPicPr>
            <a:picLocks noChangeAspect="1"/>
          </p:cNvPicPr>
          <p:nvPr userDrawn="1"/>
        </p:nvPicPr>
        <p:blipFill>
          <a:blip r:embed="rId5" cstate="screen">
            <a:lum bright="70000" contrast="-70000"/>
            <a:extLst>
              <a:ext uri="{28A0092B-C50C-407E-A947-70E740481C1C}">
                <a14:useLocalDpi xmlns:a14="http://schemas.microsoft.com/office/drawing/2010/main"/>
              </a:ext>
            </a:extLst>
          </a:blip>
          <a:stretch>
            <a:fillRect/>
          </a:stretch>
        </p:blipFill>
        <p:spPr>
          <a:xfrm>
            <a:off x="1625126" y="-169177"/>
            <a:ext cx="1674911" cy="1651648"/>
          </a:xfrm>
          <a:prstGeom prst="rect">
            <a:avLst/>
          </a:prstGeom>
          <a:noFill/>
        </p:spPr>
      </p:pic>
    </p:spTree>
    <p:extLst>
      <p:ext uri="{BB962C8B-B14F-4D97-AF65-F5344CB8AC3E}">
        <p14:creationId xmlns:p14="http://schemas.microsoft.com/office/powerpoint/2010/main" val="1750558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_and_content_image_side">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5A4DD70E-AC35-4D40-B7A5-3C289AC68C32}"/>
              </a:ext>
            </a:extLst>
          </p:cNvPr>
          <p:cNvPicPr>
            <a:picLocks noChangeAspect="1"/>
          </p:cNvPicPr>
          <p:nvPr userDrawn="1"/>
        </p:nvPicPr>
        <p:blipFill>
          <a:blip r:embed="rId2">
            <a:alphaModFix amt="20000"/>
            <a:extLst>
              <a:ext uri="{28A0092B-C50C-407E-A947-70E740481C1C}">
                <a14:useLocalDpi xmlns:a14="http://schemas.microsoft.com/office/drawing/2010/main"/>
              </a:ext>
            </a:extLst>
          </a:blip>
          <a:stretch>
            <a:fillRect/>
          </a:stretch>
        </p:blipFill>
        <p:spPr>
          <a:xfrm>
            <a:off x="0" y="0"/>
            <a:ext cx="8403810" cy="6858000"/>
          </a:xfrm>
          <a:prstGeom prst="rect">
            <a:avLst/>
          </a:prstGeom>
        </p:spPr>
      </p:pic>
      <p:sp>
        <p:nvSpPr>
          <p:cNvPr id="2" name="Footer Placeholder 1">
            <a:extLst>
              <a:ext uri="{FF2B5EF4-FFF2-40B4-BE49-F238E27FC236}">
                <a16:creationId xmlns:a16="http://schemas.microsoft.com/office/drawing/2014/main" id="{AA81B8A3-DEED-0C46-8830-E9531C503FFF}"/>
              </a:ext>
            </a:extLst>
          </p:cNvPr>
          <p:cNvSpPr>
            <a:spLocks noGrp="1"/>
          </p:cNvSpPr>
          <p:nvPr>
            <p:ph type="ftr" sz="quarter" idx="17"/>
          </p:nvPr>
        </p:nvSpPr>
        <p:spPr>
          <a:xfrm>
            <a:off x="2060944" y="6356351"/>
            <a:ext cx="9155696" cy="348330"/>
          </a:xfrm>
        </p:spPr>
        <p:txBody>
          <a:bodyPr/>
          <a:lstStyle/>
          <a:p>
            <a:r>
              <a:rPr lang="en-US" altLang="ko-KR"/>
              <a:t>Click on insert&gt;Header&amp;Footer and Add Name of Conference | Date</a:t>
            </a:r>
            <a:endParaRPr lang="ko-KR" altLang="en-US"/>
          </a:p>
        </p:txBody>
      </p:sp>
      <p:sp>
        <p:nvSpPr>
          <p:cNvPr id="7" name="Title 6">
            <a:extLst>
              <a:ext uri="{FF2B5EF4-FFF2-40B4-BE49-F238E27FC236}">
                <a16:creationId xmlns:a16="http://schemas.microsoft.com/office/drawing/2014/main" id="{5371B642-A3A3-4245-9B05-EC4A9ED0C30C}"/>
              </a:ext>
            </a:extLst>
          </p:cNvPr>
          <p:cNvSpPr>
            <a:spLocks noGrp="1"/>
          </p:cNvSpPr>
          <p:nvPr>
            <p:ph type="title" hasCustomPrompt="1"/>
          </p:nvPr>
        </p:nvSpPr>
        <p:spPr>
          <a:xfrm>
            <a:off x="1804086" y="662957"/>
            <a:ext cx="9412554" cy="1289651"/>
          </a:xfrm>
        </p:spPr>
        <p:txBody>
          <a:bodyPr>
            <a:normAutofit/>
          </a:bodyPr>
          <a:lstStyle>
            <a:lvl1pPr>
              <a:defRPr sz="4000" b="1">
                <a:latin typeface="+mn-lt"/>
              </a:defRPr>
            </a:lvl1pPr>
          </a:lstStyle>
          <a:p>
            <a:r>
              <a:rPr lang="en-GB" dirty="0"/>
              <a:t>CLICK TO EDIT MASTER TITLE STYLE</a:t>
            </a:r>
            <a:endParaRPr lang="en-GR" dirty="0"/>
          </a:p>
        </p:txBody>
      </p:sp>
      <p:sp>
        <p:nvSpPr>
          <p:cNvPr id="11" name="Text Placeholder 10">
            <a:extLst>
              <a:ext uri="{FF2B5EF4-FFF2-40B4-BE49-F238E27FC236}">
                <a16:creationId xmlns:a16="http://schemas.microsoft.com/office/drawing/2014/main" id="{1F7A88DF-AAAD-7B48-9B0D-503B5C067F9F}"/>
              </a:ext>
            </a:extLst>
          </p:cNvPr>
          <p:cNvSpPr>
            <a:spLocks noGrp="1"/>
          </p:cNvSpPr>
          <p:nvPr>
            <p:ph type="body" sz="quarter" idx="19"/>
          </p:nvPr>
        </p:nvSpPr>
        <p:spPr>
          <a:xfrm>
            <a:off x="1804086" y="1952609"/>
            <a:ext cx="9412554" cy="414002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31" name="슬라이드 번호 개체 틀 12">
            <a:extLst>
              <a:ext uri="{FF2B5EF4-FFF2-40B4-BE49-F238E27FC236}">
                <a16:creationId xmlns:a16="http://schemas.microsoft.com/office/drawing/2014/main" id="{9829469D-F4E9-E74D-8582-E14A1F5F5C36}"/>
              </a:ext>
            </a:extLst>
          </p:cNvPr>
          <p:cNvSpPr>
            <a:spLocks noGrp="1"/>
          </p:cNvSpPr>
          <p:nvPr>
            <p:ph type="sldNum" sz="quarter" idx="20"/>
          </p:nvPr>
        </p:nvSpPr>
        <p:spPr>
          <a:xfrm>
            <a:off x="5898000" y="-7215"/>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a:p>
        </p:txBody>
      </p:sp>
      <p:pic>
        <p:nvPicPr>
          <p:cNvPr id="8" name="Picture 7">
            <a:extLst>
              <a:ext uri="{FF2B5EF4-FFF2-40B4-BE49-F238E27FC236}">
                <a16:creationId xmlns:a16="http://schemas.microsoft.com/office/drawing/2014/main" id="{15A147AB-CAEB-8D40-885D-B9ACA1EB46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028" y="6354763"/>
            <a:ext cx="1109403" cy="396000"/>
          </a:xfrm>
          <a:prstGeom prst="rect">
            <a:avLst/>
          </a:prstGeom>
        </p:spPr>
      </p:pic>
      <p:pic>
        <p:nvPicPr>
          <p:cNvPr id="10" name="Picture 2">
            <a:extLst>
              <a:ext uri="{FF2B5EF4-FFF2-40B4-BE49-F238E27FC236}">
                <a16:creationId xmlns:a16="http://schemas.microsoft.com/office/drawing/2014/main" id="{12A2BA01-2ECF-434C-81FE-56372A9CCD2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513340"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480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_and_content_image_sid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81B8A3-DEED-0C46-8830-E9531C503FFF}"/>
              </a:ext>
            </a:extLst>
          </p:cNvPr>
          <p:cNvSpPr>
            <a:spLocks noGrp="1"/>
          </p:cNvSpPr>
          <p:nvPr>
            <p:ph type="ftr" sz="quarter" idx="17"/>
          </p:nvPr>
        </p:nvSpPr>
        <p:spPr>
          <a:xfrm>
            <a:off x="2060944" y="6356350"/>
            <a:ext cx="9155696" cy="355161"/>
          </a:xfrm>
        </p:spPr>
        <p:txBody>
          <a:bodyPr/>
          <a:lstStyle/>
          <a:p>
            <a:r>
              <a:rPr lang="en-US" altLang="ko-KR"/>
              <a:t>Click on insert&gt;Header&amp;Footer and Add Name of Conference | Date</a:t>
            </a:r>
            <a:endParaRPr lang="ko-KR" altLang="en-US"/>
          </a:p>
        </p:txBody>
      </p:sp>
      <p:sp>
        <p:nvSpPr>
          <p:cNvPr id="7" name="Title 6">
            <a:extLst>
              <a:ext uri="{FF2B5EF4-FFF2-40B4-BE49-F238E27FC236}">
                <a16:creationId xmlns:a16="http://schemas.microsoft.com/office/drawing/2014/main" id="{5371B642-A3A3-4245-9B05-EC4A9ED0C30C}"/>
              </a:ext>
            </a:extLst>
          </p:cNvPr>
          <p:cNvSpPr>
            <a:spLocks noGrp="1"/>
          </p:cNvSpPr>
          <p:nvPr>
            <p:ph type="title" hasCustomPrompt="1"/>
          </p:nvPr>
        </p:nvSpPr>
        <p:spPr>
          <a:xfrm>
            <a:off x="1177447" y="662957"/>
            <a:ext cx="10039193" cy="1289651"/>
          </a:xfrm>
        </p:spPr>
        <p:txBody>
          <a:bodyPr>
            <a:normAutofit/>
          </a:bodyPr>
          <a:lstStyle>
            <a:lvl1pPr>
              <a:defRPr sz="4000" b="1">
                <a:latin typeface="+mn-lt"/>
              </a:defRPr>
            </a:lvl1pPr>
          </a:lstStyle>
          <a:p>
            <a:r>
              <a:rPr lang="en-GB" dirty="0"/>
              <a:t>CLICK TO EDIT MASTER TITLE STYLE</a:t>
            </a:r>
            <a:endParaRPr lang="en-GR" dirty="0"/>
          </a:p>
        </p:txBody>
      </p:sp>
      <p:sp>
        <p:nvSpPr>
          <p:cNvPr id="11" name="Text Placeholder 10">
            <a:extLst>
              <a:ext uri="{FF2B5EF4-FFF2-40B4-BE49-F238E27FC236}">
                <a16:creationId xmlns:a16="http://schemas.microsoft.com/office/drawing/2014/main" id="{1F7A88DF-AAAD-7B48-9B0D-503B5C067F9F}"/>
              </a:ext>
            </a:extLst>
          </p:cNvPr>
          <p:cNvSpPr>
            <a:spLocks noGrp="1"/>
          </p:cNvSpPr>
          <p:nvPr>
            <p:ph type="body" sz="quarter" idx="19"/>
          </p:nvPr>
        </p:nvSpPr>
        <p:spPr>
          <a:xfrm>
            <a:off x="1177447" y="1952609"/>
            <a:ext cx="10039193" cy="414002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31" name="슬라이드 번호 개체 틀 12">
            <a:extLst>
              <a:ext uri="{FF2B5EF4-FFF2-40B4-BE49-F238E27FC236}">
                <a16:creationId xmlns:a16="http://schemas.microsoft.com/office/drawing/2014/main" id="{9829469D-F4E9-E74D-8582-E14A1F5F5C36}"/>
              </a:ext>
            </a:extLst>
          </p:cNvPr>
          <p:cNvSpPr>
            <a:spLocks noGrp="1"/>
          </p:cNvSpPr>
          <p:nvPr>
            <p:ph type="sldNum" sz="quarter" idx="20"/>
          </p:nvPr>
        </p:nvSpPr>
        <p:spPr>
          <a:xfrm>
            <a:off x="5898000" y="-7215"/>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a:p>
        </p:txBody>
      </p:sp>
      <p:pic>
        <p:nvPicPr>
          <p:cNvPr id="5" name="Picture 4" descr="Shape, arrow&#10;&#10;Description automatically generated">
            <a:extLst>
              <a:ext uri="{FF2B5EF4-FFF2-40B4-BE49-F238E27FC236}">
                <a16:creationId xmlns:a16="http://schemas.microsoft.com/office/drawing/2014/main" id="{F6BE1903-C184-2F4B-A4B7-1EA19E4AC471}"/>
              </a:ext>
            </a:extLst>
          </p:cNvPr>
          <p:cNvPicPr>
            <a:picLocks noChangeAspect="1"/>
          </p:cNvPicPr>
          <p:nvPr userDrawn="1"/>
        </p:nvPicPr>
        <p:blipFill>
          <a:blip r:embed="rId2" cstate="screen">
            <a:alphaModFix amt="5000"/>
            <a:extLst>
              <a:ext uri="{28A0092B-C50C-407E-A947-70E740481C1C}">
                <a14:useLocalDpi xmlns:a14="http://schemas.microsoft.com/office/drawing/2010/main"/>
              </a:ext>
            </a:extLst>
          </a:blip>
          <a:stretch>
            <a:fillRect/>
          </a:stretch>
        </p:blipFill>
        <p:spPr>
          <a:xfrm flipH="1">
            <a:off x="0" y="1436"/>
            <a:ext cx="3023866" cy="3112154"/>
          </a:xfrm>
          <a:prstGeom prst="rect">
            <a:avLst/>
          </a:prstGeom>
        </p:spPr>
      </p:pic>
      <p:pic>
        <p:nvPicPr>
          <p:cNvPr id="8" name="Picture 7">
            <a:extLst>
              <a:ext uri="{FF2B5EF4-FFF2-40B4-BE49-F238E27FC236}">
                <a16:creationId xmlns:a16="http://schemas.microsoft.com/office/drawing/2014/main" id="{683E02A2-B300-034F-AA05-A9C39893A0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028" y="6354763"/>
            <a:ext cx="1109403" cy="396000"/>
          </a:xfrm>
          <a:prstGeom prst="rect">
            <a:avLst/>
          </a:prstGeom>
        </p:spPr>
      </p:pic>
      <p:pic>
        <p:nvPicPr>
          <p:cNvPr id="10" name="Picture 2">
            <a:extLst>
              <a:ext uri="{FF2B5EF4-FFF2-40B4-BE49-F238E27FC236}">
                <a16:creationId xmlns:a16="http://schemas.microsoft.com/office/drawing/2014/main" id="{F527613A-6C5C-684E-9BC0-3D7752F61117}"/>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513340"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310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_and_content_image_side">
    <p:bg>
      <p:bgPr>
        <a:blipFill dpi="0" rotWithShape="1">
          <a:blip r:embed="rId2" cstate="screen">
            <a:lum/>
            <a:extLst>
              <a:ext uri="{BEBA8EAE-BF5A-486C-A8C5-ECC9F3942E4B}">
                <a14:imgProps xmlns:a14="http://schemas.microsoft.com/office/drawing/2010/main">
                  <a14:imgLayer r:embed="rId3">
                    <a14:imgEffect>
                      <a14:colorTemperature colorTemp="4617"/>
                    </a14:imgEffect>
                    <a14:imgEffect>
                      <a14:saturation sat="186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81B8A3-DEED-0C46-8830-E9531C503FFF}"/>
              </a:ext>
            </a:extLst>
          </p:cNvPr>
          <p:cNvSpPr>
            <a:spLocks noGrp="1"/>
          </p:cNvSpPr>
          <p:nvPr>
            <p:ph type="ftr" sz="quarter" idx="17"/>
          </p:nvPr>
        </p:nvSpPr>
        <p:spPr>
          <a:xfrm>
            <a:off x="2138182" y="6356351"/>
            <a:ext cx="9078457" cy="360000"/>
          </a:xfrm>
        </p:spPr>
        <p:txBody>
          <a:bodyPr/>
          <a:lstStyle/>
          <a:p>
            <a:r>
              <a:rPr lang="en-US" altLang="ko-KR"/>
              <a:t>Click on insert&gt;Header&amp;Footer and Add Name of Conference | Date</a:t>
            </a:r>
            <a:endParaRPr lang="ko-KR" altLang="en-US"/>
          </a:p>
        </p:txBody>
      </p:sp>
      <p:sp>
        <p:nvSpPr>
          <p:cNvPr id="7" name="Title 6">
            <a:extLst>
              <a:ext uri="{FF2B5EF4-FFF2-40B4-BE49-F238E27FC236}">
                <a16:creationId xmlns:a16="http://schemas.microsoft.com/office/drawing/2014/main" id="{5371B642-A3A3-4245-9B05-EC4A9ED0C30C}"/>
              </a:ext>
            </a:extLst>
          </p:cNvPr>
          <p:cNvSpPr>
            <a:spLocks noGrp="1"/>
          </p:cNvSpPr>
          <p:nvPr>
            <p:ph type="title" hasCustomPrompt="1"/>
          </p:nvPr>
        </p:nvSpPr>
        <p:spPr>
          <a:xfrm>
            <a:off x="1177447" y="662957"/>
            <a:ext cx="10039193" cy="1289651"/>
          </a:xfrm>
        </p:spPr>
        <p:txBody>
          <a:bodyPr>
            <a:normAutofit/>
          </a:bodyPr>
          <a:lstStyle>
            <a:lvl1pPr>
              <a:defRPr sz="4000" b="1">
                <a:solidFill>
                  <a:schemeClr val="bg1"/>
                </a:solidFill>
                <a:latin typeface="+mn-lt"/>
              </a:defRPr>
            </a:lvl1pPr>
          </a:lstStyle>
          <a:p>
            <a:r>
              <a:rPr lang="en-GB" dirty="0"/>
              <a:t>CLICK TO EDIT MASTER TITLE STYLE</a:t>
            </a:r>
            <a:endParaRPr lang="en-GR" dirty="0"/>
          </a:p>
        </p:txBody>
      </p:sp>
      <p:sp>
        <p:nvSpPr>
          <p:cNvPr id="11" name="Text Placeholder 10">
            <a:extLst>
              <a:ext uri="{FF2B5EF4-FFF2-40B4-BE49-F238E27FC236}">
                <a16:creationId xmlns:a16="http://schemas.microsoft.com/office/drawing/2014/main" id="{1F7A88DF-AAAD-7B48-9B0D-503B5C067F9F}"/>
              </a:ext>
            </a:extLst>
          </p:cNvPr>
          <p:cNvSpPr>
            <a:spLocks noGrp="1"/>
          </p:cNvSpPr>
          <p:nvPr>
            <p:ph type="body" sz="quarter" idx="19"/>
          </p:nvPr>
        </p:nvSpPr>
        <p:spPr>
          <a:xfrm>
            <a:off x="1177447" y="1952609"/>
            <a:ext cx="10039193" cy="4140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31" name="슬라이드 번호 개체 틀 12">
            <a:extLst>
              <a:ext uri="{FF2B5EF4-FFF2-40B4-BE49-F238E27FC236}">
                <a16:creationId xmlns:a16="http://schemas.microsoft.com/office/drawing/2014/main" id="{9829469D-F4E9-E74D-8582-E14A1F5F5C36}"/>
              </a:ext>
            </a:extLst>
          </p:cNvPr>
          <p:cNvSpPr>
            <a:spLocks noGrp="1"/>
          </p:cNvSpPr>
          <p:nvPr>
            <p:ph type="sldNum" sz="quarter" idx="20"/>
          </p:nvPr>
        </p:nvSpPr>
        <p:spPr>
          <a:xfrm>
            <a:off x="5898000" y="-7215"/>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a:p>
        </p:txBody>
      </p:sp>
      <p:pic>
        <p:nvPicPr>
          <p:cNvPr id="8" name="Picture 7" descr="A picture containing text, clipart&#10;&#10;Description automatically generated">
            <a:extLst>
              <a:ext uri="{FF2B5EF4-FFF2-40B4-BE49-F238E27FC236}">
                <a16:creationId xmlns:a16="http://schemas.microsoft.com/office/drawing/2014/main" id="{DB4E3AC6-1CB2-1F47-BDC6-199C1355D8B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2822" y="6359888"/>
            <a:ext cx="1011724" cy="360000"/>
          </a:xfrm>
          <a:prstGeom prst="rect">
            <a:avLst/>
          </a:prstGeom>
        </p:spPr>
      </p:pic>
      <p:pic>
        <p:nvPicPr>
          <p:cNvPr id="9" name="Picture 2">
            <a:extLst>
              <a:ext uri="{FF2B5EF4-FFF2-40B4-BE49-F238E27FC236}">
                <a16:creationId xmlns:a16="http://schemas.microsoft.com/office/drawing/2014/main" id="{5D04949A-08AD-AF4C-805A-949526AA4AB9}"/>
              </a:ext>
            </a:extLst>
          </p:cNvPr>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531269"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830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_title_background">
    <p:bg>
      <p:bgRef idx="1002">
        <a:schemeClr val="bg1"/>
      </p:bgRef>
    </p:bg>
    <p:spTree>
      <p:nvGrpSpPr>
        <p:cNvPr id="1" name=""/>
        <p:cNvGrpSpPr/>
        <p:nvPr/>
      </p:nvGrpSpPr>
      <p:grpSpPr>
        <a:xfrm>
          <a:off x="0" y="0"/>
          <a:ext cx="0" cy="0"/>
          <a:chOff x="0" y="0"/>
          <a:chExt cx="0" cy="0"/>
        </a:xfrm>
      </p:grpSpPr>
      <p:sp>
        <p:nvSpPr>
          <p:cNvPr id="12" name="자유형 19">
            <a:extLst>
              <a:ext uri="{FF2B5EF4-FFF2-40B4-BE49-F238E27FC236}">
                <a16:creationId xmlns:a16="http://schemas.microsoft.com/office/drawing/2014/main" id="{AF1EC07F-F38D-834C-B3FE-A93EA6BC1A63}"/>
              </a:ext>
            </a:extLst>
          </p:cNvPr>
          <p:cNvSpPr/>
          <p:nvPr userDrawn="1"/>
        </p:nvSpPr>
        <p:spPr bwMode="auto">
          <a:xfrm>
            <a:off x="5955" y="5529768"/>
            <a:ext cx="2880428" cy="1328232"/>
          </a:xfrm>
          <a:custGeom>
            <a:avLst/>
            <a:gdLst>
              <a:gd name="connsiteX0" fmla="*/ 1440214 w 2880428"/>
              <a:gd name="connsiteY0" fmla="*/ 0 h 1328232"/>
              <a:gd name="connsiteX1" fmla="*/ 2878917 w 2880428"/>
              <a:gd name="connsiteY1" fmla="*/ 1298307 h 1328232"/>
              <a:gd name="connsiteX2" fmla="*/ 2880428 w 2880428"/>
              <a:gd name="connsiteY2" fmla="*/ 1328232 h 1328232"/>
              <a:gd name="connsiteX3" fmla="*/ 0 w 2880428"/>
              <a:gd name="connsiteY3" fmla="*/ 1328232 h 1328232"/>
              <a:gd name="connsiteX4" fmla="*/ 1511 w 2880428"/>
              <a:gd name="connsiteY4" fmla="*/ 1298307 h 1328232"/>
              <a:gd name="connsiteX5" fmla="*/ 1440214 w 2880428"/>
              <a:gd name="connsiteY5" fmla="*/ 0 h 132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428" h="1328232">
                <a:moveTo>
                  <a:pt x="1440214" y="0"/>
                </a:moveTo>
                <a:cubicBezTo>
                  <a:pt x="2188993" y="0"/>
                  <a:pt x="2804858" y="569067"/>
                  <a:pt x="2878917" y="1298307"/>
                </a:cubicBezTo>
                <a:lnTo>
                  <a:pt x="2880428" y="1328232"/>
                </a:lnTo>
                <a:lnTo>
                  <a:pt x="0" y="1328232"/>
                </a:lnTo>
                <a:lnTo>
                  <a:pt x="1511" y="1298307"/>
                </a:lnTo>
                <a:cubicBezTo>
                  <a:pt x="75570" y="569067"/>
                  <a:pt x="691436" y="0"/>
                  <a:pt x="1440214" y="0"/>
                </a:cubicBezTo>
                <a:close/>
              </a:path>
            </a:pathLst>
          </a:custGeom>
          <a:solidFill>
            <a:schemeClr val="tx2"/>
          </a:solidFill>
          <a:ln>
            <a:noFill/>
          </a:ln>
        </p:spPr>
        <p:txBody>
          <a:bodyPr vert="horz" wrap="square" lIns="91440" tIns="45720" rIns="91440" bIns="45720" numCol="1" rtlCol="0" anchor="t" anchorCtr="0" compatLnSpc="1">
            <a:prstTxWarp prst="textNoShape">
              <a:avLst/>
            </a:prstTxWarp>
          </a:bodyPr>
          <a:lstStyle/>
          <a:p>
            <a:pPr algn="ctr"/>
            <a:endParaRPr lang="ko-KR" altLang="en-US">
              <a:latin typeface="+mj-lt"/>
            </a:endParaRPr>
          </a:p>
        </p:txBody>
      </p:sp>
      <p:sp>
        <p:nvSpPr>
          <p:cNvPr id="10" name="그림 개체 틀 8"/>
          <p:cNvSpPr>
            <a:spLocks noGrp="1"/>
          </p:cNvSpPr>
          <p:nvPr>
            <p:ph type="pic" sz="quarter" idx="13"/>
          </p:nvPr>
        </p:nvSpPr>
        <p:spPr>
          <a:xfrm>
            <a:off x="3624093" y="1620252"/>
            <a:ext cx="4542762" cy="4539916"/>
          </a:xfrm>
          <a:prstGeom prst="ellipse">
            <a:avLst/>
          </a:prstGeom>
        </p:spPr>
        <p:txBody>
          <a:bodyPr/>
          <a:lstStyle/>
          <a:p>
            <a:endParaRPr lang="ko-KR" altLang="en-US"/>
          </a:p>
        </p:txBody>
      </p:sp>
      <p:sp>
        <p:nvSpPr>
          <p:cNvPr id="11" name="그림 개체 틀 8"/>
          <p:cNvSpPr>
            <a:spLocks noGrp="1"/>
          </p:cNvSpPr>
          <p:nvPr>
            <p:ph type="pic" sz="quarter" idx="14"/>
          </p:nvPr>
        </p:nvSpPr>
        <p:spPr>
          <a:xfrm>
            <a:off x="6136106" y="468096"/>
            <a:ext cx="2862432" cy="2860639"/>
          </a:xfrm>
          <a:prstGeom prst="ellipse">
            <a:avLst/>
          </a:prstGeom>
        </p:spPr>
        <p:txBody>
          <a:bodyPr/>
          <a:lstStyle/>
          <a:p>
            <a:endParaRPr lang="ko-KR" altLang="en-US"/>
          </a:p>
        </p:txBody>
      </p:sp>
      <p:pic>
        <p:nvPicPr>
          <p:cNvPr id="16" name="Picture 15" descr="A picture containing text, clipart&#10;&#10;Description automatically generated">
            <a:extLst>
              <a:ext uri="{FF2B5EF4-FFF2-40B4-BE49-F238E27FC236}">
                <a16:creationId xmlns:a16="http://schemas.microsoft.com/office/drawing/2014/main" id="{D050C606-139F-F94B-A05B-BEE0478328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2822" y="6359888"/>
            <a:ext cx="1011724" cy="360000"/>
          </a:xfrm>
          <a:prstGeom prst="rect">
            <a:avLst/>
          </a:prstGeom>
        </p:spPr>
      </p:pic>
      <p:sp>
        <p:nvSpPr>
          <p:cNvPr id="2" name="Footer Placeholder 1">
            <a:extLst>
              <a:ext uri="{FF2B5EF4-FFF2-40B4-BE49-F238E27FC236}">
                <a16:creationId xmlns:a16="http://schemas.microsoft.com/office/drawing/2014/main" id="{B2F9E2EB-F8A1-2144-9643-C0EC4AC9555B}"/>
              </a:ext>
            </a:extLst>
          </p:cNvPr>
          <p:cNvSpPr>
            <a:spLocks noGrp="1"/>
          </p:cNvSpPr>
          <p:nvPr>
            <p:ph type="ftr" sz="quarter" idx="16"/>
          </p:nvPr>
        </p:nvSpPr>
        <p:spPr>
          <a:xfrm>
            <a:off x="2111140" y="6389904"/>
            <a:ext cx="9838038" cy="365125"/>
          </a:xfrm>
        </p:spPr>
        <p:txBody>
          <a:bodyPr/>
          <a:lstStyle/>
          <a:p>
            <a:r>
              <a:rPr lang="en-US" altLang="ko-KR"/>
              <a:t>Click on insert&gt;Header&amp;Footer and Add Name of Conference | Date</a:t>
            </a:r>
            <a:endParaRPr lang="ko-KR" altLang="en-US"/>
          </a:p>
        </p:txBody>
      </p:sp>
      <p:sp>
        <p:nvSpPr>
          <p:cNvPr id="7" name="Title 6">
            <a:extLst>
              <a:ext uri="{FF2B5EF4-FFF2-40B4-BE49-F238E27FC236}">
                <a16:creationId xmlns:a16="http://schemas.microsoft.com/office/drawing/2014/main" id="{C58315CD-BB9F-7A47-BFCA-00E83F84DA22}"/>
              </a:ext>
            </a:extLst>
          </p:cNvPr>
          <p:cNvSpPr>
            <a:spLocks noGrp="1"/>
          </p:cNvSpPr>
          <p:nvPr>
            <p:ph type="title"/>
          </p:nvPr>
        </p:nvSpPr>
        <p:spPr>
          <a:xfrm>
            <a:off x="3182112" y="3120090"/>
            <a:ext cx="5547360" cy="2179942"/>
          </a:xfrm>
        </p:spPr>
        <p:txBody>
          <a:bodyPr/>
          <a:lstStyle>
            <a:lvl1pPr algn="ctr">
              <a:defRPr cap="all" baseline="0">
                <a:solidFill>
                  <a:schemeClr val="tx1"/>
                </a:solidFill>
              </a:defRPr>
            </a:lvl1pPr>
          </a:lstStyle>
          <a:p>
            <a:r>
              <a:rPr lang="en-GB" dirty="0"/>
              <a:t>Click to edit Master title style</a:t>
            </a:r>
            <a:endParaRPr lang="en-GR" dirty="0"/>
          </a:p>
        </p:txBody>
      </p:sp>
      <p:pic>
        <p:nvPicPr>
          <p:cNvPr id="9" name="Picture 8">
            <a:extLst>
              <a:ext uri="{FF2B5EF4-FFF2-40B4-BE49-F238E27FC236}">
                <a16:creationId xmlns:a16="http://schemas.microsoft.com/office/drawing/2014/main" id="{21BBF765-8629-CD4D-BA34-F529E28BA0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1001" y="-1049888"/>
            <a:ext cx="2900930" cy="2860639"/>
          </a:xfrm>
          <a:prstGeom prst="rect">
            <a:avLst/>
          </a:prstGeom>
        </p:spPr>
      </p:pic>
      <p:sp>
        <p:nvSpPr>
          <p:cNvPr id="17" name="슬라이드 번호 개체 틀 12">
            <a:extLst>
              <a:ext uri="{FF2B5EF4-FFF2-40B4-BE49-F238E27FC236}">
                <a16:creationId xmlns:a16="http://schemas.microsoft.com/office/drawing/2014/main" id="{2E70F0FD-E5E5-C04C-BA32-74A928D349A3}"/>
              </a:ext>
            </a:extLst>
          </p:cNvPr>
          <p:cNvSpPr>
            <a:spLocks noGrp="1"/>
          </p:cNvSpPr>
          <p:nvPr>
            <p:ph type="sldNum" sz="quarter" idx="17"/>
          </p:nvPr>
        </p:nvSpPr>
        <p:spPr>
          <a:xfrm>
            <a:off x="5699218" y="5967"/>
            <a:ext cx="396000" cy="784800"/>
          </a:xfr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tx1"/>
                </a:solidFill>
                <a:latin typeface="+mj-lt"/>
              </a:defRPr>
            </a:lvl1pPr>
          </a:lstStyle>
          <a:p>
            <a:fld id="{BB5D696C-7C4B-4748-AD7A-B30C297BC295}" type="slidenum">
              <a:rPr lang="ko-KR" altLang="en-US" smtClean="0"/>
              <a:pPr/>
              <a:t>‹#›</a:t>
            </a:fld>
            <a:endParaRPr lang="ko-KR" altLang="en-US"/>
          </a:p>
        </p:txBody>
      </p:sp>
      <p:pic>
        <p:nvPicPr>
          <p:cNvPr id="13" name="Picture 2">
            <a:extLst>
              <a:ext uri="{FF2B5EF4-FFF2-40B4-BE49-F238E27FC236}">
                <a16:creationId xmlns:a16="http://schemas.microsoft.com/office/drawing/2014/main" id="{B6E327FF-52A3-AC4D-9B97-394E22DA07FA}"/>
              </a:ext>
            </a:extLst>
          </p:cNvPr>
          <p:cNvPicPr>
            <a:picLocks noChangeAspect="1" noChangeArrowheads="1"/>
          </p:cNvPicPr>
          <p:nvPr userDrawn="1"/>
        </p:nvPicPr>
        <p:blipFill>
          <a:blip r:embed="rId4" cstate="screen">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531269"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322068"/>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images_panel">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50492E25-124A-9A4F-B669-F2AF125F3C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28" y="-24384"/>
            <a:ext cx="12403066" cy="6984000"/>
          </a:xfrm>
          <a:prstGeom prst="rect">
            <a:avLst/>
          </a:prstGeom>
        </p:spPr>
      </p:pic>
      <p:sp>
        <p:nvSpPr>
          <p:cNvPr id="25" name="자유형 32">
            <a:extLst>
              <a:ext uri="{FF2B5EF4-FFF2-40B4-BE49-F238E27FC236}">
                <a16:creationId xmlns:a16="http://schemas.microsoft.com/office/drawing/2014/main" id="{4E43130D-F603-6A4E-B430-8A72FABCADFB}"/>
              </a:ext>
            </a:extLst>
          </p:cNvPr>
          <p:cNvSpPr/>
          <p:nvPr userDrawn="1"/>
        </p:nvSpPr>
        <p:spPr bwMode="auto">
          <a:xfrm>
            <a:off x="3088443" y="1084306"/>
            <a:ext cx="9103557" cy="5172119"/>
          </a:xfrm>
          <a:custGeom>
            <a:avLst/>
            <a:gdLst>
              <a:gd name="connsiteX0" fmla="*/ 862037 w 9103557"/>
              <a:gd name="connsiteY0" fmla="*/ 0 h 5172119"/>
              <a:gd name="connsiteX1" fmla="*/ 9103557 w 9103557"/>
              <a:gd name="connsiteY1" fmla="*/ 0 h 5172119"/>
              <a:gd name="connsiteX2" fmla="*/ 9103557 w 9103557"/>
              <a:gd name="connsiteY2" fmla="*/ 5172119 h 5172119"/>
              <a:gd name="connsiteX3" fmla="*/ 862037 w 9103557"/>
              <a:gd name="connsiteY3" fmla="*/ 5172119 h 5172119"/>
              <a:gd name="connsiteX4" fmla="*/ 0 w 9103557"/>
              <a:gd name="connsiteY4" fmla="*/ 4310082 h 5172119"/>
              <a:gd name="connsiteX5" fmla="*/ 0 w 9103557"/>
              <a:gd name="connsiteY5" fmla="*/ 862037 h 5172119"/>
              <a:gd name="connsiteX6" fmla="*/ 862037 w 9103557"/>
              <a:gd name="connsiteY6" fmla="*/ 0 h 517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557" h="5172119">
                <a:moveTo>
                  <a:pt x="862037" y="0"/>
                </a:moveTo>
                <a:lnTo>
                  <a:pt x="9103557" y="0"/>
                </a:lnTo>
                <a:lnTo>
                  <a:pt x="9103557" y="5172119"/>
                </a:lnTo>
                <a:lnTo>
                  <a:pt x="862037" y="5172119"/>
                </a:lnTo>
                <a:cubicBezTo>
                  <a:pt x="385947" y="5172119"/>
                  <a:pt x="0" y="4786172"/>
                  <a:pt x="0" y="4310082"/>
                </a:cubicBezTo>
                <a:lnTo>
                  <a:pt x="0" y="862037"/>
                </a:lnTo>
                <a:cubicBezTo>
                  <a:pt x="0" y="385947"/>
                  <a:pt x="385947" y="0"/>
                  <a:pt x="862037" y="0"/>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algn="ctr"/>
            <a:endParaRPr lang="ko-KR" altLang="en-US"/>
          </a:p>
        </p:txBody>
      </p:sp>
      <p:cxnSp>
        <p:nvCxnSpPr>
          <p:cNvPr id="28" name="직선 연결선 8">
            <a:extLst>
              <a:ext uri="{FF2B5EF4-FFF2-40B4-BE49-F238E27FC236}">
                <a16:creationId xmlns:a16="http://schemas.microsoft.com/office/drawing/2014/main" id="{B57863DC-C940-F946-A621-061005A661FE}"/>
              </a:ext>
            </a:extLst>
          </p:cNvPr>
          <p:cNvCxnSpPr/>
          <p:nvPr userDrawn="1"/>
        </p:nvCxnSpPr>
        <p:spPr>
          <a:xfrm>
            <a:off x="6272029" y="1675027"/>
            <a:ext cx="0" cy="39906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그림 개체 틀 8"/>
          <p:cNvSpPr>
            <a:spLocks noGrp="1"/>
          </p:cNvSpPr>
          <p:nvPr>
            <p:ph type="pic" sz="quarter" idx="15"/>
          </p:nvPr>
        </p:nvSpPr>
        <p:spPr>
          <a:xfrm>
            <a:off x="3634951" y="1725963"/>
            <a:ext cx="2101769" cy="2100454"/>
          </a:xfrm>
          <a:prstGeom prst="ellipse">
            <a:avLst/>
          </a:prstGeom>
        </p:spPr>
        <p:txBody>
          <a:bodyPr/>
          <a:lstStyle/>
          <a:p>
            <a:endParaRPr lang="ko-KR" altLang="en-US"/>
          </a:p>
        </p:txBody>
      </p:sp>
      <p:sp>
        <p:nvSpPr>
          <p:cNvPr id="14" name="그림 개체 틀 8"/>
          <p:cNvSpPr>
            <a:spLocks noGrp="1"/>
          </p:cNvSpPr>
          <p:nvPr>
            <p:ph type="pic" sz="quarter" idx="16"/>
          </p:nvPr>
        </p:nvSpPr>
        <p:spPr>
          <a:xfrm>
            <a:off x="6715580" y="1725963"/>
            <a:ext cx="2101769" cy="2100454"/>
          </a:xfrm>
          <a:prstGeom prst="ellipse">
            <a:avLst/>
          </a:prstGeom>
        </p:spPr>
        <p:txBody>
          <a:bodyPr/>
          <a:lstStyle/>
          <a:p>
            <a:endParaRPr lang="ko-KR" altLang="en-US"/>
          </a:p>
        </p:txBody>
      </p:sp>
      <p:sp>
        <p:nvSpPr>
          <p:cNvPr id="15" name="그림 개체 틀 8"/>
          <p:cNvSpPr>
            <a:spLocks noGrp="1"/>
          </p:cNvSpPr>
          <p:nvPr>
            <p:ph type="pic" sz="quarter" idx="17"/>
          </p:nvPr>
        </p:nvSpPr>
        <p:spPr>
          <a:xfrm>
            <a:off x="9790354" y="1725963"/>
            <a:ext cx="2101769" cy="2100454"/>
          </a:xfrm>
          <a:prstGeom prst="ellipse">
            <a:avLst/>
          </a:prstGeom>
        </p:spPr>
        <p:txBody>
          <a:bodyPr/>
          <a:lstStyle/>
          <a:p>
            <a:endParaRPr lang="ko-KR" altLang="en-US"/>
          </a:p>
        </p:txBody>
      </p:sp>
      <p:sp>
        <p:nvSpPr>
          <p:cNvPr id="7" name="Title 6">
            <a:extLst>
              <a:ext uri="{FF2B5EF4-FFF2-40B4-BE49-F238E27FC236}">
                <a16:creationId xmlns:a16="http://schemas.microsoft.com/office/drawing/2014/main" id="{A3BBE797-7784-D741-9261-70803E6E0E85}"/>
              </a:ext>
            </a:extLst>
          </p:cNvPr>
          <p:cNvSpPr>
            <a:spLocks noGrp="1"/>
          </p:cNvSpPr>
          <p:nvPr>
            <p:ph type="title"/>
          </p:nvPr>
        </p:nvSpPr>
        <p:spPr>
          <a:xfrm>
            <a:off x="358409" y="1103389"/>
            <a:ext cx="2490212" cy="2151875"/>
          </a:xfrm>
        </p:spPr>
        <p:txBody>
          <a:bodyPr anchor="b">
            <a:normAutofit/>
          </a:bodyPr>
          <a:lstStyle>
            <a:lvl1pPr>
              <a:defRPr sz="3600" b="1" cap="all" baseline="0">
                <a:solidFill>
                  <a:schemeClr val="tx1"/>
                </a:solidFill>
                <a:latin typeface="+mn-lt"/>
              </a:defRPr>
            </a:lvl1pPr>
          </a:lstStyle>
          <a:p>
            <a:r>
              <a:rPr lang="en-GB" dirty="0"/>
              <a:t>Click to edit Master title style</a:t>
            </a:r>
            <a:endParaRPr lang="en-GR" dirty="0"/>
          </a:p>
        </p:txBody>
      </p:sp>
      <p:sp>
        <p:nvSpPr>
          <p:cNvPr id="33" name="Text Placeholder 32">
            <a:extLst>
              <a:ext uri="{FF2B5EF4-FFF2-40B4-BE49-F238E27FC236}">
                <a16:creationId xmlns:a16="http://schemas.microsoft.com/office/drawing/2014/main" id="{02615421-31E3-D445-854E-302773A7CFB5}"/>
              </a:ext>
            </a:extLst>
          </p:cNvPr>
          <p:cNvSpPr>
            <a:spLocks noGrp="1"/>
          </p:cNvSpPr>
          <p:nvPr>
            <p:ph type="body" sz="quarter" idx="18"/>
          </p:nvPr>
        </p:nvSpPr>
        <p:spPr>
          <a:xfrm>
            <a:off x="358408" y="3429000"/>
            <a:ext cx="2507029" cy="2520950"/>
          </a:xfrm>
        </p:spPr>
        <p:txBody>
          <a:bodyPr>
            <a:normAutofit/>
          </a:bodyPr>
          <a:lstStyle>
            <a:lvl1pPr marL="0" indent="0">
              <a:buNone/>
              <a:defRPr sz="1800">
                <a:solidFill>
                  <a:schemeClr val="tx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dirty="0"/>
              <a:t>Click to edit Master text styles</a:t>
            </a:r>
          </a:p>
        </p:txBody>
      </p:sp>
      <p:sp>
        <p:nvSpPr>
          <p:cNvPr id="36" name="슬라이드 번호 개체 틀 12">
            <a:extLst>
              <a:ext uri="{FF2B5EF4-FFF2-40B4-BE49-F238E27FC236}">
                <a16:creationId xmlns:a16="http://schemas.microsoft.com/office/drawing/2014/main" id="{449DCE1B-8EE1-2F48-AECA-53FE116EF532}"/>
              </a:ext>
            </a:extLst>
          </p:cNvPr>
          <p:cNvSpPr>
            <a:spLocks noGrp="1"/>
          </p:cNvSpPr>
          <p:nvPr>
            <p:ph type="sldNum" sz="quarter" idx="20"/>
          </p:nvPr>
        </p:nvSpPr>
        <p:spPr>
          <a:xfrm>
            <a:off x="5898000" y="-7215"/>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a:p>
        </p:txBody>
      </p:sp>
      <p:sp>
        <p:nvSpPr>
          <p:cNvPr id="37" name="Footer Placeholder 1">
            <a:extLst>
              <a:ext uri="{FF2B5EF4-FFF2-40B4-BE49-F238E27FC236}">
                <a16:creationId xmlns:a16="http://schemas.microsoft.com/office/drawing/2014/main" id="{E0115A98-F4A8-4B4E-A5B6-7C07494BB825}"/>
              </a:ext>
            </a:extLst>
          </p:cNvPr>
          <p:cNvSpPr>
            <a:spLocks noGrp="1"/>
          </p:cNvSpPr>
          <p:nvPr>
            <p:ph type="ftr" sz="quarter" idx="21"/>
          </p:nvPr>
        </p:nvSpPr>
        <p:spPr>
          <a:xfrm>
            <a:off x="2111140" y="6389904"/>
            <a:ext cx="9838038" cy="365125"/>
          </a:xfrm>
        </p:spPr>
        <p:txBody>
          <a:bodyPr/>
          <a:lstStyle/>
          <a:p>
            <a:r>
              <a:rPr lang="en-US" altLang="ko-KR"/>
              <a:t>Click on insert&gt;Header&amp;Footer and Add Name of Conference | Date</a:t>
            </a:r>
            <a:endParaRPr lang="ko-KR" altLang="en-US"/>
          </a:p>
        </p:txBody>
      </p:sp>
      <p:sp>
        <p:nvSpPr>
          <p:cNvPr id="39" name="Text Placeholder 38">
            <a:extLst>
              <a:ext uri="{FF2B5EF4-FFF2-40B4-BE49-F238E27FC236}">
                <a16:creationId xmlns:a16="http://schemas.microsoft.com/office/drawing/2014/main" id="{E2668AA3-3302-AB4D-B6B7-3B1ADCCA071D}"/>
              </a:ext>
            </a:extLst>
          </p:cNvPr>
          <p:cNvSpPr>
            <a:spLocks noGrp="1"/>
          </p:cNvSpPr>
          <p:nvPr>
            <p:ph type="body" sz="quarter" idx="22" hasCustomPrompt="1"/>
          </p:nvPr>
        </p:nvSpPr>
        <p:spPr>
          <a:xfrm>
            <a:off x="3962400" y="4008438"/>
            <a:ext cx="1341438" cy="403225"/>
          </a:xfrm>
        </p:spPr>
        <p:txBody>
          <a:bodyPr>
            <a:normAutofit/>
          </a:bodyPr>
          <a:lstStyle>
            <a:lvl1pPr marL="0" indent="0" algn="ctr">
              <a:buNone/>
              <a:defRPr sz="1800" baseline="0">
                <a:solidFill>
                  <a:schemeClr val="bg1"/>
                </a:solidFill>
                <a:latin typeface="+mj-lt"/>
              </a:defRPr>
            </a:lvl1pPr>
          </a:lstStyle>
          <a:p>
            <a:pPr lvl="0"/>
            <a:r>
              <a:rPr lang="en-GB" dirty="0"/>
              <a:t>Text01</a:t>
            </a:r>
          </a:p>
        </p:txBody>
      </p:sp>
      <p:sp>
        <p:nvSpPr>
          <p:cNvPr id="41" name="Text Placeholder 40">
            <a:extLst>
              <a:ext uri="{FF2B5EF4-FFF2-40B4-BE49-F238E27FC236}">
                <a16:creationId xmlns:a16="http://schemas.microsoft.com/office/drawing/2014/main" id="{906A256F-9582-6A4C-9F3F-A281097D35BD}"/>
              </a:ext>
            </a:extLst>
          </p:cNvPr>
          <p:cNvSpPr>
            <a:spLocks noGrp="1"/>
          </p:cNvSpPr>
          <p:nvPr>
            <p:ph type="body" sz="quarter" idx="23"/>
          </p:nvPr>
        </p:nvSpPr>
        <p:spPr>
          <a:xfrm>
            <a:off x="3681984" y="4593684"/>
            <a:ext cx="1985130" cy="1180009"/>
          </a:xfrm>
        </p:spPr>
        <p:txBody>
          <a:bodyPr>
            <a:normAutofit/>
          </a:bodyPr>
          <a:lstStyle>
            <a:lvl1pPr marL="0" indent="0">
              <a:buNone/>
              <a:defRPr sz="1400">
                <a:solidFill>
                  <a:schemeClr val="bg1"/>
                </a:solidFill>
                <a:latin typeface="+mj-lt"/>
              </a:defRPr>
            </a:lvl1pPr>
          </a:lstStyle>
          <a:p>
            <a:pPr lvl="0"/>
            <a:r>
              <a:rPr lang="en-GB" dirty="0"/>
              <a:t>Click to edit</a:t>
            </a:r>
            <a:endParaRPr lang="en-GR" dirty="0"/>
          </a:p>
        </p:txBody>
      </p:sp>
      <p:sp>
        <p:nvSpPr>
          <p:cNvPr id="42" name="Text Placeholder 38">
            <a:extLst>
              <a:ext uri="{FF2B5EF4-FFF2-40B4-BE49-F238E27FC236}">
                <a16:creationId xmlns:a16="http://schemas.microsoft.com/office/drawing/2014/main" id="{AACB43EE-3078-8545-ABB4-B8E957648E84}"/>
              </a:ext>
            </a:extLst>
          </p:cNvPr>
          <p:cNvSpPr>
            <a:spLocks noGrp="1"/>
          </p:cNvSpPr>
          <p:nvPr>
            <p:ph type="body" sz="quarter" idx="24" hasCustomPrompt="1"/>
          </p:nvPr>
        </p:nvSpPr>
        <p:spPr>
          <a:xfrm>
            <a:off x="7038627" y="4008438"/>
            <a:ext cx="1341438" cy="403225"/>
          </a:xfrm>
        </p:spPr>
        <p:txBody>
          <a:bodyPr>
            <a:normAutofit/>
          </a:bodyPr>
          <a:lstStyle>
            <a:lvl1pPr marL="0" indent="0" algn="ctr">
              <a:buNone/>
              <a:defRPr sz="1800" baseline="0">
                <a:solidFill>
                  <a:schemeClr val="bg1"/>
                </a:solidFill>
                <a:latin typeface="+mj-lt"/>
              </a:defRPr>
            </a:lvl1pPr>
          </a:lstStyle>
          <a:p>
            <a:pPr lvl="0"/>
            <a:r>
              <a:rPr lang="en-GB" dirty="0"/>
              <a:t>Text01</a:t>
            </a:r>
          </a:p>
        </p:txBody>
      </p:sp>
      <p:sp>
        <p:nvSpPr>
          <p:cNvPr id="43" name="Text Placeholder 40">
            <a:extLst>
              <a:ext uri="{FF2B5EF4-FFF2-40B4-BE49-F238E27FC236}">
                <a16:creationId xmlns:a16="http://schemas.microsoft.com/office/drawing/2014/main" id="{9B85BC0F-9A67-B544-A8D8-CC36B699740A}"/>
              </a:ext>
            </a:extLst>
          </p:cNvPr>
          <p:cNvSpPr>
            <a:spLocks noGrp="1"/>
          </p:cNvSpPr>
          <p:nvPr>
            <p:ph type="body" sz="quarter" idx="25"/>
          </p:nvPr>
        </p:nvSpPr>
        <p:spPr>
          <a:xfrm>
            <a:off x="6758211" y="4593684"/>
            <a:ext cx="1985130" cy="1180009"/>
          </a:xfrm>
        </p:spPr>
        <p:txBody>
          <a:bodyPr>
            <a:normAutofit/>
          </a:bodyPr>
          <a:lstStyle>
            <a:lvl1pPr marL="0" indent="0">
              <a:buNone/>
              <a:defRPr sz="1400">
                <a:solidFill>
                  <a:schemeClr val="bg1"/>
                </a:solidFill>
                <a:latin typeface="+mj-lt"/>
              </a:defRPr>
            </a:lvl1pPr>
          </a:lstStyle>
          <a:p>
            <a:pPr lvl="0"/>
            <a:r>
              <a:rPr lang="en-GB" dirty="0"/>
              <a:t>Click to edit</a:t>
            </a:r>
            <a:endParaRPr lang="en-GR" dirty="0"/>
          </a:p>
        </p:txBody>
      </p:sp>
      <p:sp>
        <p:nvSpPr>
          <p:cNvPr id="44" name="Text Placeholder 38">
            <a:extLst>
              <a:ext uri="{FF2B5EF4-FFF2-40B4-BE49-F238E27FC236}">
                <a16:creationId xmlns:a16="http://schemas.microsoft.com/office/drawing/2014/main" id="{F837E1AA-8CC0-224E-AFB5-32B878228589}"/>
              </a:ext>
            </a:extLst>
          </p:cNvPr>
          <p:cNvSpPr>
            <a:spLocks noGrp="1"/>
          </p:cNvSpPr>
          <p:nvPr>
            <p:ph type="body" sz="quarter" idx="26" hasCustomPrompt="1"/>
          </p:nvPr>
        </p:nvSpPr>
        <p:spPr>
          <a:xfrm>
            <a:off x="10164947" y="4008438"/>
            <a:ext cx="1341438" cy="403225"/>
          </a:xfrm>
        </p:spPr>
        <p:txBody>
          <a:bodyPr>
            <a:normAutofit/>
          </a:bodyPr>
          <a:lstStyle>
            <a:lvl1pPr marL="0" indent="0" algn="ctr">
              <a:buNone/>
              <a:defRPr sz="1800" baseline="0">
                <a:solidFill>
                  <a:schemeClr val="bg1"/>
                </a:solidFill>
                <a:latin typeface="+mj-lt"/>
              </a:defRPr>
            </a:lvl1pPr>
          </a:lstStyle>
          <a:p>
            <a:pPr lvl="0"/>
            <a:r>
              <a:rPr lang="en-GB" dirty="0"/>
              <a:t>Text01</a:t>
            </a:r>
          </a:p>
        </p:txBody>
      </p:sp>
      <p:sp>
        <p:nvSpPr>
          <p:cNvPr id="45" name="Text Placeholder 40">
            <a:extLst>
              <a:ext uri="{FF2B5EF4-FFF2-40B4-BE49-F238E27FC236}">
                <a16:creationId xmlns:a16="http://schemas.microsoft.com/office/drawing/2014/main" id="{5C55AB3B-54F0-6545-9850-B087EF03081A}"/>
              </a:ext>
            </a:extLst>
          </p:cNvPr>
          <p:cNvSpPr>
            <a:spLocks noGrp="1"/>
          </p:cNvSpPr>
          <p:nvPr>
            <p:ph type="body" sz="quarter" idx="27"/>
          </p:nvPr>
        </p:nvSpPr>
        <p:spPr>
          <a:xfrm>
            <a:off x="9884531" y="4593684"/>
            <a:ext cx="1985130" cy="1180009"/>
          </a:xfrm>
        </p:spPr>
        <p:txBody>
          <a:bodyPr>
            <a:normAutofit/>
          </a:bodyPr>
          <a:lstStyle>
            <a:lvl1pPr marL="0" indent="0">
              <a:buNone/>
              <a:defRPr sz="1400">
                <a:solidFill>
                  <a:schemeClr val="bg1"/>
                </a:solidFill>
                <a:latin typeface="+mj-lt"/>
              </a:defRPr>
            </a:lvl1pPr>
          </a:lstStyle>
          <a:p>
            <a:pPr lvl="0"/>
            <a:r>
              <a:rPr lang="en-GB" dirty="0"/>
              <a:t>Click to edit</a:t>
            </a:r>
            <a:endParaRPr lang="en-GR" dirty="0"/>
          </a:p>
        </p:txBody>
      </p:sp>
      <p:cxnSp>
        <p:nvCxnSpPr>
          <p:cNvPr id="46" name="직선 연결선 8">
            <a:extLst>
              <a:ext uri="{FF2B5EF4-FFF2-40B4-BE49-F238E27FC236}">
                <a16:creationId xmlns:a16="http://schemas.microsoft.com/office/drawing/2014/main" id="{AA3DF89C-F4DA-0542-B70B-9B3854A06476}"/>
              </a:ext>
            </a:extLst>
          </p:cNvPr>
          <p:cNvCxnSpPr/>
          <p:nvPr userDrawn="1"/>
        </p:nvCxnSpPr>
        <p:spPr>
          <a:xfrm>
            <a:off x="9338317" y="1656739"/>
            <a:ext cx="0" cy="39906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3F388A5B-52E6-C042-AC92-B3C586FF61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028" y="6354763"/>
            <a:ext cx="1008548" cy="360000"/>
          </a:xfrm>
          <a:prstGeom prst="rect">
            <a:avLst/>
          </a:prstGeom>
        </p:spPr>
      </p:pic>
      <p:pic>
        <p:nvPicPr>
          <p:cNvPr id="20" name="Picture 2">
            <a:extLst>
              <a:ext uri="{FF2B5EF4-FFF2-40B4-BE49-F238E27FC236}">
                <a16:creationId xmlns:a16="http://schemas.microsoft.com/office/drawing/2014/main" id="{69EAEF30-F2BA-3249-A538-3F9FDE7FAFD1}"/>
              </a:ext>
            </a:extLst>
          </p:cNvPr>
          <p:cNvPicPr>
            <a:picLocks noChangeAspect="1" noChangeArrowheads="1"/>
          </p:cNvPicPr>
          <p:nvPr userDrawn="1"/>
        </p:nvPicPr>
        <p:blipFill>
          <a:blip r:embed="rId4" cstate="screen">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531269"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3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_1_with_backgro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바닥글 개체 틀 3"/>
          <p:cNvSpPr>
            <a:spLocks noGrp="1"/>
          </p:cNvSpPr>
          <p:nvPr>
            <p:ph type="ftr" sz="quarter" idx="11"/>
          </p:nvPr>
        </p:nvSpPr>
        <p:spPr>
          <a:xfrm>
            <a:off x="2294964" y="6356351"/>
            <a:ext cx="7962963" cy="332268"/>
          </a:xfrm>
        </p:spPr>
        <p:txBody>
          <a:bodyPr/>
          <a:lstStyle/>
          <a:p>
            <a:r>
              <a:rPr lang="en-US" altLang="ko-KR"/>
              <a:t>Click on insert&gt;Header&amp;Footer and Add Name of Conference | Date</a:t>
            </a:r>
            <a:endParaRPr lang="ko-KR" altLang="en-US"/>
          </a:p>
        </p:txBody>
      </p:sp>
      <p:sp>
        <p:nvSpPr>
          <p:cNvPr id="5" name="슬라이드 번호 개체 틀 4"/>
          <p:cNvSpPr>
            <a:spLocks noGrp="1"/>
          </p:cNvSpPr>
          <p:nvPr>
            <p:ph type="sldNum" sz="quarter" idx="12"/>
          </p:nvPr>
        </p:nvSpPr>
        <p:spPr>
          <a:xfrm>
            <a:off x="11255271" y="6356350"/>
            <a:ext cx="647700" cy="365125"/>
          </a:xfrm>
        </p:spPr>
        <p:txBody>
          <a:bodyPr/>
          <a:lstStyle/>
          <a:p>
            <a:fld id="{BB5D696C-7C4B-4748-AD7A-B30C297BC295}" type="slidenum">
              <a:rPr lang="ko-KR" altLang="en-US" smtClean="0"/>
              <a:t>‹#›</a:t>
            </a:fld>
            <a:endParaRPr lang="ko-KR" altLang="en-US"/>
          </a:p>
        </p:txBody>
      </p:sp>
      <p:sp>
        <p:nvSpPr>
          <p:cNvPr id="10" name="그림 개체 틀 9"/>
          <p:cNvSpPr>
            <a:spLocks noGrp="1"/>
          </p:cNvSpPr>
          <p:nvPr>
            <p:ph type="pic" sz="quarter" idx="16"/>
          </p:nvPr>
        </p:nvSpPr>
        <p:spPr>
          <a:xfrm>
            <a:off x="289029" y="0"/>
            <a:ext cx="7483372" cy="6858000"/>
          </a:xfrm>
          <a:custGeom>
            <a:avLst/>
            <a:gdLst>
              <a:gd name="connsiteX0" fmla="*/ 3741687 w 7483372"/>
              <a:gd name="connsiteY0" fmla="*/ 1173163 h 6858000"/>
              <a:gd name="connsiteX1" fmla="*/ 1485849 w 7483372"/>
              <a:gd name="connsiteY1" fmla="*/ 3429001 h 6858000"/>
              <a:gd name="connsiteX2" fmla="*/ 3741687 w 7483372"/>
              <a:gd name="connsiteY2" fmla="*/ 5684839 h 6858000"/>
              <a:gd name="connsiteX3" fmla="*/ 5997525 w 7483372"/>
              <a:gd name="connsiteY3" fmla="*/ 3429001 h 6858000"/>
              <a:gd name="connsiteX4" fmla="*/ 3741687 w 7483372"/>
              <a:gd name="connsiteY4" fmla="*/ 1173163 h 6858000"/>
              <a:gd name="connsiteX5" fmla="*/ 2199390 w 7483372"/>
              <a:gd name="connsiteY5" fmla="*/ 0 h 6858000"/>
              <a:gd name="connsiteX6" fmla="*/ 5283982 w 7483372"/>
              <a:gd name="connsiteY6" fmla="*/ 0 h 6858000"/>
              <a:gd name="connsiteX7" fmla="*/ 5363862 w 7483372"/>
              <a:gd name="connsiteY7" fmla="*/ 36113 h 6858000"/>
              <a:gd name="connsiteX8" fmla="*/ 7483372 w 7483372"/>
              <a:gd name="connsiteY8" fmla="*/ 3408828 h 6858000"/>
              <a:gd name="connsiteX9" fmla="*/ 5198119 w 7483372"/>
              <a:gd name="connsiteY9" fmla="*/ 6856474 h 6858000"/>
              <a:gd name="connsiteX10" fmla="*/ 5194249 w 7483372"/>
              <a:gd name="connsiteY10" fmla="*/ 6858000 h 6858000"/>
              <a:gd name="connsiteX11" fmla="*/ 2289124 w 7483372"/>
              <a:gd name="connsiteY11" fmla="*/ 6858000 h 6858000"/>
              <a:gd name="connsiteX12" fmla="*/ 2285253 w 7483372"/>
              <a:gd name="connsiteY12" fmla="*/ 6856474 h 6858000"/>
              <a:gd name="connsiteX13" fmla="*/ 0 w 7483372"/>
              <a:gd name="connsiteY13" fmla="*/ 3408828 h 6858000"/>
              <a:gd name="connsiteX14" fmla="*/ 2119511 w 7483372"/>
              <a:gd name="connsiteY14" fmla="*/ 36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3372" h="6858000">
                <a:moveTo>
                  <a:pt x="3741687" y="1173163"/>
                </a:moveTo>
                <a:cubicBezTo>
                  <a:pt x="2495822" y="1173163"/>
                  <a:pt x="1485849" y="2183136"/>
                  <a:pt x="1485849" y="3429001"/>
                </a:cubicBezTo>
                <a:cubicBezTo>
                  <a:pt x="1485849" y="4674866"/>
                  <a:pt x="2495822" y="5684839"/>
                  <a:pt x="3741687" y="5684839"/>
                </a:cubicBezTo>
                <a:cubicBezTo>
                  <a:pt x="4987552" y="5684839"/>
                  <a:pt x="5997525" y="4674866"/>
                  <a:pt x="5997525" y="3429001"/>
                </a:cubicBezTo>
                <a:cubicBezTo>
                  <a:pt x="5997525" y="2183136"/>
                  <a:pt x="4987552" y="1173163"/>
                  <a:pt x="3741687" y="1173163"/>
                </a:cubicBezTo>
                <a:close/>
                <a:moveTo>
                  <a:pt x="2199390" y="0"/>
                </a:moveTo>
                <a:lnTo>
                  <a:pt x="5283982" y="0"/>
                </a:lnTo>
                <a:lnTo>
                  <a:pt x="5363862" y="36113"/>
                </a:lnTo>
                <a:cubicBezTo>
                  <a:pt x="6617956" y="640397"/>
                  <a:pt x="7483372" y="1923549"/>
                  <a:pt x="7483372" y="3408828"/>
                </a:cubicBezTo>
                <a:cubicBezTo>
                  <a:pt x="7483372" y="4958685"/>
                  <a:pt x="6541067" y="6288455"/>
                  <a:pt x="5198119" y="6856474"/>
                </a:cubicBezTo>
                <a:lnTo>
                  <a:pt x="5194249" y="6858000"/>
                </a:lnTo>
                <a:lnTo>
                  <a:pt x="2289124" y="6858000"/>
                </a:lnTo>
                <a:lnTo>
                  <a:pt x="2285253" y="6856474"/>
                </a:lnTo>
                <a:cubicBezTo>
                  <a:pt x="942306" y="6288455"/>
                  <a:pt x="0" y="4958685"/>
                  <a:pt x="0" y="3408828"/>
                </a:cubicBezTo>
                <a:cubicBezTo>
                  <a:pt x="0" y="1923549"/>
                  <a:pt x="865416" y="640397"/>
                  <a:pt x="2119511" y="36113"/>
                </a:cubicBezTo>
                <a:close/>
              </a:path>
            </a:pathLst>
          </a:custGeom>
        </p:spPr>
        <p:txBody>
          <a:bodyPr wrap="square">
            <a:noAutofit/>
          </a:bodyPr>
          <a:lstStyle/>
          <a:p>
            <a:endParaRPr lang="ko-KR" altLang="en-US"/>
          </a:p>
        </p:txBody>
      </p:sp>
      <p:sp>
        <p:nvSpPr>
          <p:cNvPr id="20" name="그림 개체 틀 19"/>
          <p:cNvSpPr>
            <a:spLocks noGrp="1"/>
          </p:cNvSpPr>
          <p:nvPr>
            <p:ph type="pic" sz="quarter" idx="17"/>
          </p:nvPr>
        </p:nvSpPr>
        <p:spPr>
          <a:xfrm>
            <a:off x="4790661" y="1"/>
            <a:ext cx="4024728" cy="3368607"/>
          </a:xfrm>
          <a:custGeom>
            <a:avLst/>
            <a:gdLst>
              <a:gd name="connsiteX0" fmla="*/ 528775 w 4024728"/>
              <a:gd name="connsiteY0" fmla="*/ 0 h 3368607"/>
              <a:gd name="connsiteX1" fmla="*/ 3495954 w 4024728"/>
              <a:gd name="connsiteY1" fmla="*/ 0 h 3368607"/>
              <a:gd name="connsiteX2" fmla="*/ 3565202 w 4024728"/>
              <a:gd name="connsiteY2" fmla="*/ 76193 h 3368607"/>
              <a:gd name="connsiteX3" fmla="*/ 4024728 w 4024728"/>
              <a:gd name="connsiteY3" fmla="*/ 1356243 h 3368607"/>
              <a:gd name="connsiteX4" fmla="*/ 2012364 w 4024728"/>
              <a:gd name="connsiteY4" fmla="*/ 3368607 h 3368607"/>
              <a:gd name="connsiteX5" fmla="*/ 0 w 4024728"/>
              <a:gd name="connsiteY5" fmla="*/ 1356243 h 3368607"/>
              <a:gd name="connsiteX6" fmla="*/ 459526 w 4024728"/>
              <a:gd name="connsiteY6" fmla="*/ 76193 h 33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728" h="3368607">
                <a:moveTo>
                  <a:pt x="528775" y="0"/>
                </a:moveTo>
                <a:lnTo>
                  <a:pt x="3495954" y="0"/>
                </a:lnTo>
                <a:lnTo>
                  <a:pt x="3565202" y="76193"/>
                </a:lnTo>
                <a:cubicBezTo>
                  <a:pt x="3852277" y="424048"/>
                  <a:pt x="4024728" y="870006"/>
                  <a:pt x="4024728" y="1356243"/>
                </a:cubicBezTo>
                <a:cubicBezTo>
                  <a:pt x="4024728" y="2467641"/>
                  <a:pt x="3123762" y="3368607"/>
                  <a:pt x="2012364" y="3368607"/>
                </a:cubicBezTo>
                <a:cubicBezTo>
                  <a:pt x="900966" y="3368607"/>
                  <a:pt x="0" y="2467641"/>
                  <a:pt x="0" y="1356243"/>
                </a:cubicBezTo>
                <a:cubicBezTo>
                  <a:pt x="0" y="870006"/>
                  <a:pt x="172451" y="424048"/>
                  <a:pt x="459526" y="76193"/>
                </a:cubicBezTo>
                <a:close/>
              </a:path>
            </a:pathLst>
          </a:custGeom>
        </p:spPr>
        <p:txBody>
          <a:bodyPr wrap="square">
            <a:noAutofit/>
          </a:bodyPr>
          <a:lstStyle/>
          <a:p>
            <a:endParaRPr lang="ko-KR" altLang="en-US"/>
          </a:p>
        </p:txBody>
      </p:sp>
      <p:sp>
        <p:nvSpPr>
          <p:cNvPr id="9" name="Text Placeholder 8">
            <a:extLst>
              <a:ext uri="{FF2B5EF4-FFF2-40B4-BE49-F238E27FC236}">
                <a16:creationId xmlns:a16="http://schemas.microsoft.com/office/drawing/2014/main" id="{80992362-4125-4340-9966-541A34DE2055}"/>
              </a:ext>
            </a:extLst>
          </p:cNvPr>
          <p:cNvSpPr>
            <a:spLocks noGrp="1"/>
          </p:cNvSpPr>
          <p:nvPr>
            <p:ph type="body" sz="quarter" idx="18" hasCustomPrompt="1"/>
          </p:nvPr>
        </p:nvSpPr>
        <p:spPr>
          <a:xfrm>
            <a:off x="2578100" y="3749742"/>
            <a:ext cx="9220200" cy="2006600"/>
          </a:xfrm>
        </p:spPr>
        <p:txBody>
          <a:bodyPr anchor="ctr">
            <a:normAutofit/>
          </a:bodyPr>
          <a:lstStyle>
            <a:lvl1pPr marL="0" indent="0" algn="r">
              <a:buNone/>
              <a:defRPr sz="8000" b="1" cap="all" spc="200" baseline="0">
                <a:solidFill>
                  <a:schemeClr val="bg1"/>
                </a:solidFill>
                <a:latin typeface="+mj-lt"/>
                <a:ea typeface="Helvetica Neue" panose="02000503000000020004" pitchFamily="2" charset="0"/>
                <a:cs typeface="Helvetica Neue" panose="02000503000000020004"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33FF3C51-D339-F949-A857-ABE561718528}"/>
              </a:ext>
            </a:extLst>
          </p:cNvPr>
          <p:cNvSpPr>
            <a:spLocks noGrp="1"/>
          </p:cNvSpPr>
          <p:nvPr>
            <p:ph type="body" sz="quarter" idx="19"/>
          </p:nvPr>
        </p:nvSpPr>
        <p:spPr>
          <a:xfrm>
            <a:off x="6261100" y="3038475"/>
            <a:ext cx="5537200" cy="520700"/>
          </a:xfrm>
        </p:spPr>
        <p:txBody>
          <a:bodyPr/>
          <a:lstStyle>
            <a:lvl1pPr marL="0" indent="0" algn="r">
              <a:buNone/>
              <a:defRPr b="0" i="0">
                <a:solidFill>
                  <a:schemeClr val="accent1">
                    <a:lumMod val="10000"/>
                    <a:lumOff val="90000"/>
                  </a:schemeClr>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1" name="Text Placeholder 11">
            <a:extLst>
              <a:ext uri="{FF2B5EF4-FFF2-40B4-BE49-F238E27FC236}">
                <a16:creationId xmlns:a16="http://schemas.microsoft.com/office/drawing/2014/main" id="{89132107-9BEC-2C42-9E15-081F25E2740E}"/>
              </a:ext>
            </a:extLst>
          </p:cNvPr>
          <p:cNvSpPr>
            <a:spLocks noGrp="1"/>
          </p:cNvSpPr>
          <p:nvPr>
            <p:ph type="body" sz="quarter" idx="20" hasCustomPrompt="1"/>
          </p:nvPr>
        </p:nvSpPr>
        <p:spPr>
          <a:xfrm>
            <a:off x="6261100" y="2063115"/>
            <a:ext cx="5537200" cy="520700"/>
          </a:xfrm>
        </p:spPr>
        <p:txBody>
          <a:bodyPr>
            <a:normAutofit/>
          </a:bodyPr>
          <a:lstStyle>
            <a:lvl1pPr marL="0" indent="0" algn="r">
              <a:buNone/>
              <a:defRPr sz="1600" b="0" i="0">
                <a:solidFill>
                  <a:schemeClr val="accent5"/>
                </a:solidFill>
                <a:latin typeface="+mj-lt"/>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3" name="Picture 12">
            <a:extLst>
              <a:ext uri="{FF2B5EF4-FFF2-40B4-BE49-F238E27FC236}">
                <a16:creationId xmlns:a16="http://schemas.microsoft.com/office/drawing/2014/main" id="{C2829133-341C-E047-91B5-EACB37D02FB4}"/>
              </a:ext>
            </a:extLst>
          </p:cNvPr>
          <p:cNvPicPr>
            <a:picLocks noChangeAspect="1"/>
          </p:cNvPicPr>
          <p:nvPr userDrawn="1"/>
        </p:nvPicPr>
        <p:blipFill>
          <a:blip r:embed="rId3">
            <a:biLevel thresh="50000"/>
            <a:extLst>
              <a:ext uri="{28A0092B-C50C-407E-A947-70E740481C1C}">
                <a14:useLocalDpi xmlns:a14="http://schemas.microsoft.com/office/drawing/2010/main"/>
              </a:ext>
            </a:extLst>
          </a:blip>
          <a:stretch>
            <a:fillRect/>
          </a:stretch>
        </p:blipFill>
        <p:spPr>
          <a:xfrm>
            <a:off x="10156963" y="264418"/>
            <a:ext cx="388801" cy="324000"/>
          </a:xfrm>
          <a:prstGeom prst="rect">
            <a:avLst/>
          </a:prstGeom>
        </p:spPr>
      </p:pic>
      <p:sp>
        <p:nvSpPr>
          <p:cNvPr id="14" name="Title 1">
            <a:extLst>
              <a:ext uri="{FF2B5EF4-FFF2-40B4-BE49-F238E27FC236}">
                <a16:creationId xmlns:a16="http://schemas.microsoft.com/office/drawing/2014/main" id="{EEAE770A-E79A-AE44-A90F-463389D7F8AD}"/>
              </a:ext>
            </a:extLst>
          </p:cNvPr>
          <p:cNvSpPr txBox="1">
            <a:spLocks/>
          </p:cNvSpPr>
          <p:nvPr userDrawn="1"/>
        </p:nvSpPr>
        <p:spPr>
          <a:xfrm>
            <a:off x="10321714" y="264418"/>
            <a:ext cx="1476586" cy="246221"/>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600" b="1" i="0" spc="0" baseline="0">
                <a:solidFill>
                  <a:schemeClr val="bg1"/>
                </a:solidFill>
                <a:latin typeface="+mj-lt"/>
                <a:ea typeface="Open Sans" charset="0"/>
                <a:cs typeface="Open Sans" charset="0"/>
              </a:rPr>
              <a:t>@</a:t>
            </a:r>
            <a:r>
              <a:rPr lang="en-US" sz="1600" b="1" i="0" spc="0" baseline="0" err="1">
                <a:solidFill>
                  <a:schemeClr val="bg1"/>
                </a:solidFill>
                <a:latin typeface="+mj-lt"/>
                <a:ea typeface="Open Sans" charset="0"/>
                <a:cs typeface="Open Sans" charset="0"/>
              </a:rPr>
              <a:t>openaire_eu</a:t>
            </a:r>
            <a:endParaRPr lang="en-US" sz="1600" b="1" i="0" spc="0" baseline="0">
              <a:solidFill>
                <a:schemeClr val="bg1"/>
              </a:solidFill>
              <a:latin typeface="+mj-lt"/>
              <a:ea typeface="Open Sans" charset="0"/>
              <a:cs typeface="Open Sans" charset="0"/>
            </a:endParaRPr>
          </a:p>
        </p:txBody>
      </p:sp>
      <p:pic>
        <p:nvPicPr>
          <p:cNvPr id="8" name="Graphic 7">
            <a:extLst>
              <a:ext uri="{FF2B5EF4-FFF2-40B4-BE49-F238E27FC236}">
                <a16:creationId xmlns:a16="http://schemas.microsoft.com/office/drawing/2014/main" id="{23252491-6812-394B-8CAD-8676F9FF76A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48592" y="6387072"/>
            <a:ext cx="324000" cy="324000"/>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2EC3170E-1971-D64F-8793-917EDC7D1CC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36990" y="6316329"/>
            <a:ext cx="1181615" cy="420452"/>
          </a:xfrm>
          <a:prstGeom prst="rect">
            <a:avLst/>
          </a:prstGeom>
        </p:spPr>
      </p:pic>
      <p:pic>
        <p:nvPicPr>
          <p:cNvPr id="15" name="Picture 2">
            <a:extLst>
              <a:ext uri="{FF2B5EF4-FFF2-40B4-BE49-F238E27FC236}">
                <a16:creationId xmlns:a16="http://schemas.microsoft.com/office/drawing/2014/main" id="{6B03104E-C377-E744-B319-CB9D49C2EA3E}"/>
              </a:ext>
            </a:extLst>
          </p:cNvPr>
          <p:cNvPicPr>
            <a:picLocks noChangeAspect="1" noChangeArrowheads="1"/>
          </p:cNvPicPr>
          <p:nvPr userDrawn="1"/>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531269"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791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image_plu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D92268-3EE3-164E-98A0-006F6F9416BF}"/>
              </a:ext>
            </a:extLst>
          </p:cNvPr>
          <p:cNvSpPr>
            <a:spLocks noGrp="1"/>
          </p:cNvSpPr>
          <p:nvPr>
            <p:ph type="ftr" sz="quarter" idx="16"/>
          </p:nvPr>
        </p:nvSpPr>
        <p:spPr>
          <a:xfrm>
            <a:off x="2197656" y="6356351"/>
            <a:ext cx="9088181" cy="346412"/>
          </a:xfrm>
        </p:spPr>
        <p:txBody>
          <a:bodyPr/>
          <a:lstStyle/>
          <a:p>
            <a:r>
              <a:rPr lang="en-US" altLang="ko-KR"/>
              <a:t>Click on insert&gt;Header&amp;Footer and Add Name of Conference | Date</a:t>
            </a:r>
            <a:endParaRPr lang="ko-KR" altLang="en-US"/>
          </a:p>
        </p:txBody>
      </p:sp>
      <p:sp>
        <p:nvSpPr>
          <p:cNvPr id="54" name="Freeform 53">
            <a:extLst>
              <a:ext uri="{FF2B5EF4-FFF2-40B4-BE49-F238E27FC236}">
                <a16:creationId xmlns:a16="http://schemas.microsoft.com/office/drawing/2014/main" id="{7A9A3D65-F279-8E44-9C94-E2755D04E7DF}"/>
              </a:ext>
            </a:extLst>
          </p:cNvPr>
          <p:cNvSpPr/>
          <p:nvPr userDrawn="1"/>
        </p:nvSpPr>
        <p:spPr bwMode="auto">
          <a:xfrm>
            <a:off x="7196688" y="1322641"/>
            <a:ext cx="4089150" cy="4089150"/>
          </a:xfrm>
          <a:custGeom>
            <a:avLst/>
            <a:gdLst>
              <a:gd name="connsiteX0" fmla="*/ 407621 w 4089150"/>
              <a:gd name="connsiteY0" fmla="*/ 823284 h 4089150"/>
              <a:gd name="connsiteX1" fmla="*/ 583453 w 4089150"/>
              <a:gd name="connsiteY1" fmla="*/ 948293 h 4089150"/>
              <a:gd name="connsiteX2" fmla="*/ 1153894 w 4089150"/>
              <a:gd name="connsiteY2" fmla="*/ 2157888 h 4089150"/>
              <a:gd name="connsiteX3" fmla="*/ 667861 w 4089150"/>
              <a:gd name="connsiteY3" fmla="*/ 3292586 h 4089150"/>
              <a:gd name="connsiteX4" fmla="*/ 526474 w 4089150"/>
              <a:gd name="connsiteY4" fmla="*/ 3410683 h 4089150"/>
              <a:gd name="connsiteX5" fmla="*/ 466882 w 4089150"/>
              <a:gd name="connsiteY5" fmla="*/ 3345115 h 4089150"/>
              <a:gd name="connsiteX6" fmla="*/ 0 w 4089150"/>
              <a:gd name="connsiteY6" fmla="*/ 2044575 h 4089150"/>
              <a:gd name="connsiteX7" fmla="*/ 349181 w 4089150"/>
              <a:gd name="connsiteY7" fmla="*/ 901434 h 4089150"/>
              <a:gd name="connsiteX8" fmla="*/ 2044575 w 4089150"/>
              <a:gd name="connsiteY8" fmla="*/ 0 h 4089150"/>
              <a:gd name="connsiteX9" fmla="*/ 4089150 w 4089150"/>
              <a:gd name="connsiteY9" fmla="*/ 2044575 h 4089150"/>
              <a:gd name="connsiteX10" fmla="*/ 2044575 w 4089150"/>
              <a:gd name="connsiteY10" fmla="*/ 4089150 h 4089150"/>
              <a:gd name="connsiteX11" fmla="*/ 1956836 w 4089150"/>
              <a:gd name="connsiteY11" fmla="*/ 4084720 h 4089150"/>
              <a:gd name="connsiteX12" fmla="*/ 1956836 w 4089150"/>
              <a:gd name="connsiteY12" fmla="*/ 3698599 h 4089150"/>
              <a:gd name="connsiteX13" fmla="*/ 1988728 w 4089150"/>
              <a:gd name="connsiteY13" fmla="*/ 3700209 h 4089150"/>
              <a:gd name="connsiteX14" fmla="*/ 3646078 w 4089150"/>
              <a:gd name="connsiteY14" fmla="*/ 2042859 h 4089150"/>
              <a:gd name="connsiteX15" fmla="*/ 1988728 w 4089150"/>
              <a:gd name="connsiteY15" fmla="*/ 385509 h 4089150"/>
              <a:gd name="connsiteX16" fmla="*/ 1956836 w 4089150"/>
              <a:gd name="connsiteY16" fmla="*/ 387120 h 4089150"/>
              <a:gd name="connsiteX17" fmla="*/ 1956836 w 4089150"/>
              <a:gd name="connsiteY17" fmla="*/ 4431 h 408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9150" h="4089150">
                <a:moveTo>
                  <a:pt x="407621" y="823284"/>
                </a:moveTo>
                <a:lnTo>
                  <a:pt x="583453" y="948293"/>
                </a:lnTo>
                <a:cubicBezTo>
                  <a:pt x="931836" y="1235804"/>
                  <a:pt x="1153894" y="1670914"/>
                  <a:pt x="1153894" y="2157888"/>
                </a:cubicBezTo>
                <a:cubicBezTo>
                  <a:pt x="1153894" y="2604281"/>
                  <a:pt x="967304" y="3007094"/>
                  <a:pt x="667861" y="3292586"/>
                </a:cubicBezTo>
                <a:lnTo>
                  <a:pt x="526474" y="3410683"/>
                </a:lnTo>
                <a:lnTo>
                  <a:pt x="466882" y="3345115"/>
                </a:lnTo>
                <a:cubicBezTo>
                  <a:pt x="175211" y="2991692"/>
                  <a:pt x="0" y="2538595"/>
                  <a:pt x="0" y="2044575"/>
                </a:cubicBezTo>
                <a:cubicBezTo>
                  <a:pt x="0" y="1621130"/>
                  <a:pt x="128727" y="1227750"/>
                  <a:pt x="349181" y="901434"/>
                </a:cubicBezTo>
                <a:close/>
                <a:moveTo>
                  <a:pt x="2044575" y="0"/>
                </a:moveTo>
                <a:cubicBezTo>
                  <a:pt x="3173763" y="0"/>
                  <a:pt x="4089150" y="915387"/>
                  <a:pt x="4089150" y="2044575"/>
                </a:cubicBezTo>
                <a:cubicBezTo>
                  <a:pt x="4089150" y="3173763"/>
                  <a:pt x="3173763" y="4089150"/>
                  <a:pt x="2044575" y="4089150"/>
                </a:cubicBezTo>
                <a:lnTo>
                  <a:pt x="1956836" y="4084720"/>
                </a:lnTo>
                <a:lnTo>
                  <a:pt x="1956836" y="3698599"/>
                </a:lnTo>
                <a:lnTo>
                  <a:pt x="1988728" y="3700209"/>
                </a:lnTo>
                <a:cubicBezTo>
                  <a:pt x="2904057" y="3700209"/>
                  <a:pt x="3646078" y="2958188"/>
                  <a:pt x="3646078" y="2042859"/>
                </a:cubicBezTo>
                <a:cubicBezTo>
                  <a:pt x="3646078" y="1127530"/>
                  <a:pt x="2904057" y="385509"/>
                  <a:pt x="1988728" y="385509"/>
                </a:cubicBezTo>
                <a:lnTo>
                  <a:pt x="1956836" y="387120"/>
                </a:lnTo>
                <a:lnTo>
                  <a:pt x="1956836" y="4431"/>
                </a:lnTo>
                <a:close/>
              </a:path>
            </a:pathLst>
          </a:custGeom>
          <a:solidFill>
            <a:schemeClr val="bg2"/>
          </a:solidFill>
          <a:ln>
            <a:noFill/>
          </a:ln>
        </p:spPr>
        <p:txBody>
          <a:bodyPr vert="horz" wrap="square" lIns="91440" tIns="45720" rIns="91440" bIns="45720" numCol="1" rtlCol="0" anchor="t" anchorCtr="0" compatLnSpc="1">
            <a:prstTxWarp prst="textNoShape">
              <a:avLst/>
            </a:prstTxWarp>
            <a:noAutofit/>
          </a:bodyPr>
          <a:lstStyle/>
          <a:p>
            <a:pPr algn="ctr"/>
            <a:endParaRPr lang="ko-KR" altLang="en-US"/>
          </a:p>
        </p:txBody>
      </p:sp>
      <p:sp>
        <p:nvSpPr>
          <p:cNvPr id="10" name="자유형 17">
            <a:extLst>
              <a:ext uri="{FF2B5EF4-FFF2-40B4-BE49-F238E27FC236}">
                <a16:creationId xmlns:a16="http://schemas.microsoft.com/office/drawing/2014/main" id="{93E54A54-93AE-D741-84E7-C429DC13E169}"/>
              </a:ext>
            </a:extLst>
          </p:cNvPr>
          <p:cNvSpPr/>
          <p:nvPr userDrawn="1"/>
        </p:nvSpPr>
        <p:spPr bwMode="auto">
          <a:xfrm>
            <a:off x="981960" y="0"/>
            <a:ext cx="2557992" cy="1912983"/>
          </a:xfrm>
          <a:custGeom>
            <a:avLst/>
            <a:gdLst>
              <a:gd name="connsiteX0" fmla="*/ 174406 w 2557992"/>
              <a:gd name="connsiteY0" fmla="*/ 0 h 1912983"/>
              <a:gd name="connsiteX1" fmla="*/ 2383586 w 2557992"/>
              <a:gd name="connsiteY1" fmla="*/ 0 h 1912983"/>
              <a:gd name="connsiteX2" fmla="*/ 2457482 w 2557992"/>
              <a:gd name="connsiteY2" fmla="*/ 136144 h 1912983"/>
              <a:gd name="connsiteX3" fmla="*/ 2557992 w 2557992"/>
              <a:gd name="connsiteY3" fmla="*/ 633987 h 1912983"/>
              <a:gd name="connsiteX4" fmla="*/ 1278996 w 2557992"/>
              <a:gd name="connsiteY4" fmla="*/ 1912983 h 1912983"/>
              <a:gd name="connsiteX5" fmla="*/ 0 w 2557992"/>
              <a:gd name="connsiteY5" fmla="*/ 633987 h 1912983"/>
              <a:gd name="connsiteX6" fmla="*/ 100510 w 2557992"/>
              <a:gd name="connsiteY6" fmla="*/ 136144 h 191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7992" h="1912983">
                <a:moveTo>
                  <a:pt x="174406" y="0"/>
                </a:moveTo>
                <a:lnTo>
                  <a:pt x="2383586" y="0"/>
                </a:lnTo>
                <a:lnTo>
                  <a:pt x="2457482" y="136144"/>
                </a:lnTo>
                <a:cubicBezTo>
                  <a:pt x="2522203" y="289161"/>
                  <a:pt x="2557992" y="457395"/>
                  <a:pt x="2557992" y="633987"/>
                </a:cubicBezTo>
                <a:cubicBezTo>
                  <a:pt x="2557992" y="1340357"/>
                  <a:pt x="1985366" y="1912983"/>
                  <a:pt x="1278996" y="1912983"/>
                </a:cubicBezTo>
                <a:cubicBezTo>
                  <a:pt x="572626" y="1912983"/>
                  <a:pt x="0" y="1340357"/>
                  <a:pt x="0" y="633987"/>
                </a:cubicBezTo>
                <a:cubicBezTo>
                  <a:pt x="0" y="457395"/>
                  <a:pt x="35789" y="289161"/>
                  <a:pt x="100510" y="136144"/>
                </a:cubicBezTo>
                <a:close/>
              </a:path>
            </a:pathLst>
          </a:custGeom>
          <a:solidFill>
            <a:schemeClr val="tx2"/>
          </a:solidFill>
          <a:ln>
            <a:noFill/>
          </a:ln>
        </p:spPr>
        <p:txBody>
          <a:bodyPr vert="horz" wrap="square" lIns="91440" tIns="45720" rIns="91440" bIns="45720" numCol="1" rtlCol="0" anchor="t" anchorCtr="0" compatLnSpc="1">
            <a:prstTxWarp prst="textNoShape">
              <a:avLst/>
            </a:prstTxWarp>
          </a:bodyPr>
          <a:lstStyle/>
          <a:p>
            <a:pPr algn="ctr"/>
            <a:endParaRPr lang="ko-KR" altLang="en-US"/>
          </a:p>
        </p:txBody>
      </p:sp>
      <p:sp>
        <p:nvSpPr>
          <p:cNvPr id="12" name="슬라이드 번호 개체 틀 12">
            <a:extLst>
              <a:ext uri="{FF2B5EF4-FFF2-40B4-BE49-F238E27FC236}">
                <a16:creationId xmlns:a16="http://schemas.microsoft.com/office/drawing/2014/main" id="{6B112C95-A11D-AD4D-A7B2-9E6804B858B0}"/>
              </a:ext>
            </a:extLst>
          </p:cNvPr>
          <p:cNvSpPr txBox="1">
            <a:spLocks/>
          </p:cNvSpPr>
          <p:nvPr userDrawn="1"/>
        </p:nvSpPr>
        <p:spPr>
          <a:xfrm>
            <a:off x="5898000" y="-7215"/>
            <a:ext cx="396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mtClean="0"/>
              <a:pPr/>
              <a:t>‹#›</a:t>
            </a:fld>
            <a:endParaRPr lang="ko-KR" altLang="en-US"/>
          </a:p>
        </p:txBody>
      </p:sp>
      <p:sp>
        <p:nvSpPr>
          <p:cNvPr id="45" name="타원 14">
            <a:extLst>
              <a:ext uri="{FF2B5EF4-FFF2-40B4-BE49-F238E27FC236}">
                <a16:creationId xmlns:a16="http://schemas.microsoft.com/office/drawing/2014/main" id="{E9DBAEA5-86D3-1C48-A23F-DFEC2033F2D5}"/>
              </a:ext>
            </a:extLst>
          </p:cNvPr>
          <p:cNvSpPr/>
          <p:nvPr userDrawn="1"/>
        </p:nvSpPr>
        <p:spPr bwMode="auto">
          <a:xfrm>
            <a:off x="5215489" y="1912983"/>
            <a:ext cx="3135094" cy="3135094"/>
          </a:xfrm>
          <a:prstGeom prst="ellipse">
            <a:avLst/>
          </a:prstGeom>
          <a:solidFill>
            <a:schemeClr val="bg2"/>
          </a:solidFill>
          <a:ln>
            <a:noFill/>
          </a:ln>
        </p:spPr>
        <p:txBody>
          <a:bodyPr vert="horz" wrap="square" lIns="91440" tIns="45720" rIns="91440" bIns="45720" numCol="1" rtlCol="0" anchor="t" anchorCtr="0" compatLnSpc="1">
            <a:prstTxWarp prst="textNoShape">
              <a:avLst/>
            </a:prstTxWarp>
          </a:bodyPr>
          <a:lstStyle/>
          <a:p>
            <a:pPr algn="ctr"/>
            <a:endParaRPr lang="ko-KR" altLang="en-US"/>
          </a:p>
        </p:txBody>
      </p:sp>
      <p:sp>
        <p:nvSpPr>
          <p:cNvPr id="55" name="Picture Placeholder 54">
            <a:extLst>
              <a:ext uri="{FF2B5EF4-FFF2-40B4-BE49-F238E27FC236}">
                <a16:creationId xmlns:a16="http://schemas.microsoft.com/office/drawing/2014/main" id="{1DF56E54-7992-824D-82AE-B2C8728E3F9F}"/>
              </a:ext>
            </a:extLst>
          </p:cNvPr>
          <p:cNvSpPr>
            <a:spLocks noGrp="1"/>
          </p:cNvSpPr>
          <p:nvPr>
            <p:ph type="pic" sz="quarter" idx="15"/>
          </p:nvPr>
        </p:nvSpPr>
        <p:spPr>
          <a:xfrm>
            <a:off x="7258621" y="1163638"/>
            <a:ext cx="3584146" cy="4403726"/>
          </a:xfrm>
          <a:custGeom>
            <a:avLst/>
            <a:gdLst>
              <a:gd name="connsiteX0" fmla="*/ 1715517 w 3584146"/>
              <a:gd name="connsiteY0" fmla="*/ 0 h 4403726"/>
              <a:gd name="connsiteX1" fmla="*/ 1894904 w 3584146"/>
              <a:gd name="connsiteY1" fmla="*/ 9058 h 4403726"/>
              <a:gd name="connsiteX2" fmla="*/ 1894904 w 3584146"/>
              <a:gd name="connsiteY2" fmla="*/ 546124 h 4403726"/>
              <a:gd name="connsiteX3" fmla="*/ 1926796 w 3584146"/>
              <a:gd name="connsiteY3" fmla="*/ 544513 h 4403726"/>
              <a:gd name="connsiteX4" fmla="*/ 3584146 w 3584146"/>
              <a:gd name="connsiteY4" fmla="*/ 2201863 h 4403726"/>
              <a:gd name="connsiteX5" fmla="*/ 1926796 w 3584146"/>
              <a:gd name="connsiteY5" fmla="*/ 3859213 h 4403726"/>
              <a:gd name="connsiteX6" fmla="*/ 1894904 w 3584146"/>
              <a:gd name="connsiteY6" fmla="*/ 3857603 h 4403726"/>
              <a:gd name="connsiteX7" fmla="*/ 1894904 w 3584146"/>
              <a:gd name="connsiteY7" fmla="*/ 4394668 h 4403726"/>
              <a:gd name="connsiteX8" fmla="*/ 1715517 w 3584146"/>
              <a:gd name="connsiteY8" fmla="*/ 4403726 h 4403726"/>
              <a:gd name="connsiteX9" fmla="*/ 158565 w 3584146"/>
              <a:gd name="connsiteY9" fmla="*/ 3758815 h 4403726"/>
              <a:gd name="connsiteX10" fmla="*/ 152801 w 3584146"/>
              <a:gd name="connsiteY10" fmla="*/ 3752474 h 4403726"/>
              <a:gd name="connsiteX11" fmla="*/ 271601 w 3584146"/>
              <a:gd name="connsiteY11" fmla="*/ 3695245 h 4403726"/>
              <a:gd name="connsiteX12" fmla="*/ 1091962 w 3584146"/>
              <a:gd name="connsiteY12" fmla="*/ 2316892 h 4403726"/>
              <a:gd name="connsiteX13" fmla="*/ 134575 w 3584146"/>
              <a:gd name="connsiteY13" fmla="*/ 872531 h 4403726"/>
              <a:gd name="connsiteX14" fmla="*/ 0 w 3584146"/>
              <a:gd name="connsiteY14" fmla="*/ 823276 h 4403726"/>
              <a:gd name="connsiteX15" fmla="*/ 16453 w 3584146"/>
              <a:gd name="connsiteY15" fmla="*/ 801274 h 4403726"/>
              <a:gd name="connsiteX16" fmla="*/ 1715517 w 3584146"/>
              <a:gd name="connsiteY16" fmla="*/ 0 h 440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4146" h="4403726">
                <a:moveTo>
                  <a:pt x="1715517" y="0"/>
                </a:moveTo>
                <a:lnTo>
                  <a:pt x="1894904" y="9058"/>
                </a:lnTo>
                <a:lnTo>
                  <a:pt x="1894904" y="546124"/>
                </a:lnTo>
                <a:lnTo>
                  <a:pt x="1926796" y="544513"/>
                </a:lnTo>
                <a:cubicBezTo>
                  <a:pt x="2842125" y="544513"/>
                  <a:pt x="3584146" y="1286534"/>
                  <a:pt x="3584146" y="2201863"/>
                </a:cubicBezTo>
                <a:cubicBezTo>
                  <a:pt x="3584146" y="3117192"/>
                  <a:pt x="2842125" y="3859213"/>
                  <a:pt x="1926796" y="3859213"/>
                </a:cubicBezTo>
                <a:lnTo>
                  <a:pt x="1894904" y="3857603"/>
                </a:lnTo>
                <a:lnTo>
                  <a:pt x="1894904" y="4394668"/>
                </a:lnTo>
                <a:lnTo>
                  <a:pt x="1715517" y="4403726"/>
                </a:lnTo>
                <a:cubicBezTo>
                  <a:pt x="1107490" y="4403726"/>
                  <a:pt x="557024" y="4157274"/>
                  <a:pt x="158565" y="3758815"/>
                </a:cubicBezTo>
                <a:lnTo>
                  <a:pt x="152801" y="3752474"/>
                </a:lnTo>
                <a:lnTo>
                  <a:pt x="271601" y="3695245"/>
                </a:lnTo>
                <a:cubicBezTo>
                  <a:pt x="760245" y="3429797"/>
                  <a:pt x="1091962" y="2912083"/>
                  <a:pt x="1091962" y="2316892"/>
                </a:cubicBezTo>
                <a:cubicBezTo>
                  <a:pt x="1091962" y="1667593"/>
                  <a:pt x="697191" y="1110498"/>
                  <a:pt x="134575" y="872531"/>
                </a:cubicBezTo>
                <a:lnTo>
                  <a:pt x="0" y="823276"/>
                </a:lnTo>
                <a:lnTo>
                  <a:pt x="16453" y="801274"/>
                </a:lnTo>
                <a:cubicBezTo>
                  <a:pt x="420307" y="311916"/>
                  <a:pt x="1031486" y="0"/>
                  <a:pt x="1715517" y="0"/>
                </a:cubicBezTo>
                <a:close/>
              </a:path>
            </a:pathLst>
          </a:custGeom>
        </p:spPr>
        <p:txBody>
          <a:bodyPr wrap="square">
            <a:noAutofit/>
          </a:bodyPr>
          <a:lstStyle/>
          <a:p>
            <a:endParaRPr lang="ko-KR" altLang="en-US"/>
          </a:p>
        </p:txBody>
      </p:sp>
      <p:pic>
        <p:nvPicPr>
          <p:cNvPr id="59" name="Picture 58">
            <a:extLst>
              <a:ext uri="{FF2B5EF4-FFF2-40B4-BE49-F238E27FC236}">
                <a16:creationId xmlns:a16="http://schemas.microsoft.com/office/drawing/2014/main" id="{FEAD2713-7763-5644-AEE3-845EC7679284}"/>
              </a:ext>
            </a:extLst>
          </p:cNvPr>
          <p:cNvPicPr>
            <a:picLocks noChangeAspect="1"/>
          </p:cNvPicPr>
          <p:nvPr userDrawn="1"/>
        </p:nvPicPr>
        <p:blipFill>
          <a:blip r:embed="rId2" cstate="screen">
            <a:lum bright="70000" contrast="-70000"/>
            <a:extLst>
              <a:ext uri="{28A0092B-C50C-407E-A947-70E740481C1C}">
                <a14:useLocalDpi xmlns:a14="http://schemas.microsoft.com/office/drawing/2010/main"/>
              </a:ext>
            </a:extLst>
          </a:blip>
          <a:stretch>
            <a:fillRect/>
          </a:stretch>
        </p:blipFill>
        <p:spPr>
          <a:xfrm>
            <a:off x="5945581" y="2654706"/>
            <a:ext cx="1674911" cy="1651648"/>
          </a:xfrm>
          <a:prstGeom prst="rect">
            <a:avLst/>
          </a:prstGeom>
        </p:spPr>
      </p:pic>
      <p:sp>
        <p:nvSpPr>
          <p:cNvPr id="60" name="Title 59">
            <a:extLst>
              <a:ext uri="{FF2B5EF4-FFF2-40B4-BE49-F238E27FC236}">
                <a16:creationId xmlns:a16="http://schemas.microsoft.com/office/drawing/2014/main" id="{27BD7337-7BE8-074C-B6EC-BB8824CA14CA}"/>
              </a:ext>
            </a:extLst>
          </p:cNvPr>
          <p:cNvSpPr>
            <a:spLocks noGrp="1"/>
          </p:cNvSpPr>
          <p:nvPr>
            <p:ph type="title"/>
          </p:nvPr>
        </p:nvSpPr>
        <p:spPr>
          <a:xfrm>
            <a:off x="697150" y="2194760"/>
            <a:ext cx="4002024" cy="1325563"/>
          </a:xfrm>
        </p:spPr>
        <p:txBody>
          <a:bodyPr>
            <a:noAutofit/>
          </a:bodyPr>
          <a:lstStyle>
            <a:lvl1pPr>
              <a:defRPr sz="3600" b="1" cap="all" spc="150" baseline="0">
                <a:latin typeface="+mn-lt"/>
              </a:defRPr>
            </a:lvl1pPr>
          </a:lstStyle>
          <a:p>
            <a:r>
              <a:rPr lang="en-GB" dirty="0"/>
              <a:t>Click to edit Master title style</a:t>
            </a:r>
            <a:endParaRPr lang="en-GR" dirty="0"/>
          </a:p>
        </p:txBody>
      </p:sp>
      <p:sp>
        <p:nvSpPr>
          <p:cNvPr id="62" name="Text Placeholder 61">
            <a:extLst>
              <a:ext uri="{FF2B5EF4-FFF2-40B4-BE49-F238E27FC236}">
                <a16:creationId xmlns:a16="http://schemas.microsoft.com/office/drawing/2014/main" id="{C5C34163-695A-0B41-96A3-10D3EE42A0FB}"/>
              </a:ext>
            </a:extLst>
          </p:cNvPr>
          <p:cNvSpPr>
            <a:spLocks noGrp="1"/>
          </p:cNvSpPr>
          <p:nvPr>
            <p:ph type="body" sz="quarter" idx="17"/>
          </p:nvPr>
        </p:nvSpPr>
        <p:spPr>
          <a:xfrm>
            <a:off x="660529" y="3602670"/>
            <a:ext cx="4038646" cy="2517714"/>
          </a:xfrm>
        </p:spPr>
        <p:txBody>
          <a:bodyPr/>
          <a:lstStyle>
            <a:lvl1pPr marL="0" indent="0">
              <a:buNone/>
              <a:defRPr>
                <a:latin typeface="+mj-lt"/>
              </a:defRPr>
            </a:lvl1pPr>
          </a:lstStyle>
          <a:p>
            <a:pPr lvl="0"/>
            <a:r>
              <a:rPr lang="en-GB" dirty="0"/>
              <a:t>Click to edit Master text styles</a:t>
            </a:r>
          </a:p>
        </p:txBody>
      </p:sp>
      <p:pic>
        <p:nvPicPr>
          <p:cNvPr id="14" name="Picture 13">
            <a:extLst>
              <a:ext uri="{FF2B5EF4-FFF2-40B4-BE49-F238E27FC236}">
                <a16:creationId xmlns:a16="http://schemas.microsoft.com/office/drawing/2014/main" id="{09E143EE-2B07-A54A-AB71-B37212919B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028" y="6354763"/>
            <a:ext cx="1008548" cy="360000"/>
          </a:xfrm>
          <a:prstGeom prst="rect">
            <a:avLst/>
          </a:prstGeom>
        </p:spPr>
      </p:pic>
      <p:pic>
        <p:nvPicPr>
          <p:cNvPr id="15" name="Picture 2">
            <a:extLst>
              <a:ext uri="{FF2B5EF4-FFF2-40B4-BE49-F238E27FC236}">
                <a16:creationId xmlns:a16="http://schemas.microsoft.com/office/drawing/2014/main" id="{37147E0C-FC5C-9E4E-B4D4-693C5175F583}"/>
              </a:ext>
            </a:extLst>
          </p:cNvPr>
          <p:cNvPicPr>
            <a:picLocks noChangeAspect="1" noChangeArrowheads="1"/>
          </p:cNvPicPr>
          <p:nvPr userDrawn="1"/>
        </p:nvPicPr>
        <p:blipFill>
          <a:blip r:embed="rId4" cstate="screen">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531269"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84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image_plu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D92268-3EE3-164E-98A0-006F6F9416BF}"/>
              </a:ext>
            </a:extLst>
          </p:cNvPr>
          <p:cNvSpPr>
            <a:spLocks noGrp="1"/>
          </p:cNvSpPr>
          <p:nvPr>
            <p:ph type="ftr" sz="quarter" idx="16"/>
          </p:nvPr>
        </p:nvSpPr>
        <p:spPr>
          <a:xfrm>
            <a:off x="2197656" y="6356350"/>
            <a:ext cx="9088181" cy="358413"/>
          </a:xfrm>
        </p:spPr>
        <p:txBody>
          <a:bodyPr/>
          <a:lstStyle/>
          <a:p>
            <a:r>
              <a:rPr lang="en-US" altLang="ko-KR"/>
              <a:t>Click on insert&gt;Header&amp;Footer and Add Name of Conference | Date</a:t>
            </a:r>
            <a:endParaRPr lang="ko-KR" altLang="en-US"/>
          </a:p>
        </p:txBody>
      </p:sp>
      <p:sp>
        <p:nvSpPr>
          <p:cNvPr id="54" name="Freeform 53">
            <a:extLst>
              <a:ext uri="{FF2B5EF4-FFF2-40B4-BE49-F238E27FC236}">
                <a16:creationId xmlns:a16="http://schemas.microsoft.com/office/drawing/2014/main" id="{7A9A3D65-F279-8E44-9C94-E2755D04E7DF}"/>
              </a:ext>
            </a:extLst>
          </p:cNvPr>
          <p:cNvSpPr/>
          <p:nvPr userDrawn="1"/>
        </p:nvSpPr>
        <p:spPr bwMode="auto">
          <a:xfrm>
            <a:off x="7196688" y="1322641"/>
            <a:ext cx="4089150" cy="4089150"/>
          </a:xfrm>
          <a:custGeom>
            <a:avLst/>
            <a:gdLst>
              <a:gd name="connsiteX0" fmla="*/ 407621 w 4089150"/>
              <a:gd name="connsiteY0" fmla="*/ 823284 h 4089150"/>
              <a:gd name="connsiteX1" fmla="*/ 583453 w 4089150"/>
              <a:gd name="connsiteY1" fmla="*/ 948293 h 4089150"/>
              <a:gd name="connsiteX2" fmla="*/ 1153894 w 4089150"/>
              <a:gd name="connsiteY2" fmla="*/ 2157888 h 4089150"/>
              <a:gd name="connsiteX3" fmla="*/ 667861 w 4089150"/>
              <a:gd name="connsiteY3" fmla="*/ 3292586 h 4089150"/>
              <a:gd name="connsiteX4" fmla="*/ 526474 w 4089150"/>
              <a:gd name="connsiteY4" fmla="*/ 3410683 h 4089150"/>
              <a:gd name="connsiteX5" fmla="*/ 466882 w 4089150"/>
              <a:gd name="connsiteY5" fmla="*/ 3345115 h 4089150"/>
              <a:gd name="connsiteX6" fmla="*/ 0 w 4089150"/>
              <a:gd name="connsiteY6" fmla="*/ 2044575 h 4089150"/>
              <a:gd name="connsiteX7" fmla="*/ 349181 w 4089150"/>
              <a:gd name="connsiteY7" fmla="*/ 901434 h 4089150"/>
              <a:gd name="connsiteX8" fmla="*/ 2044575 w 4089150"/>
              <a:gd name="connsiteY8" fmla="*/ 0 h 4089150"/>
              <a:gd name="connsiteX9" fmla="*/ 4089150 w 4089150"/>
              <a:gd name="connsiteY9" fmla="*/ 2044575 h 4089150"/>
              <a:gd name="connsiteX10" fmla="*/ 2044575 w 4089150"/>
              <a:gd name="connsiteY10" fmla="*/ 4089150 h 4089150"/>
              <a:gd name="connsiteX11" fmla="*/ 1956836 w 4089150"/>
              <a:gd name="connsiteY11" fmla="*/ 4084720 h 4089150"/>
              <a:gd name="connsiteX12" fmla="*/ 1956836 w 4089150"/>
              <a:gd name="connsiteY12" fmla="*/ 3698599 h 4089150"/>
              <a:gd name="connsiteX13" fmla="*/ 1988728 w 4089150"/>
              <a:gd name="connsiteY13" fmla="*/ 3700209 h 4089150"/>
              <a:gd name="connsiteX14" fmla="*/ 3646078 w 4089150"/>
              <a:gd name="connsiteY14" fmla="*/ 2042859 h 4089150"/>
              <a:gd name="connsiteX15" fmla="*/ 1988728 w 4089150"/>
              <a:gd name="connsiteY15" fmla="*/ 385509 h 4089150"/>
              <a:gd name="connsiteX16" fmla="*/ 1956836 w 4089150"/>
              <a:gd name="connsiteY16" fmla="*/ 387120 h 4089150"/>
              <a:gd name="connsiteX17" fmla="*/ 1956836 w 4089150"/>
              <a:gd name="connsiteY17" fmla="*/ 4431 h 408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9150" h="4089150">
                <a:moveTo>
                  <a:pt x="407621" y="823284"/>
                </a:moveTo>
                <a:lnTo>
                  <a:pt x="583453" y="948293"/>
                </a:lnTo>
                <a:cubicBezTo>
                  <a:pt x="931836" y="1235804"/>
                  <a:pt x="1153894" y="1670914"/>
                  <a:pt x="1153894" y="2157888"/>
                </a:cubicBezTo>
                <a:cubicBezTo>
                  <a:pt x="1153894" y="2604281"/>
                  <a:pt x="967304" y="3007094"/>
                  <a:pt x="667861" y="3292586"/>
                </a:cubicBezTo>
                <a:lnTo>
                  <a:pt x="526474" y="3410683"/>
                </a:lnTo>
                <a:lnTo>
                  <a:pt x="466882" y="3345115"/>
                </a:lnTo>
                <a:cubicBezTo>
                  <a:pt x="175211" y="2991692"/>
                  <a:pt x="0" y="2538595"/>
                  <a:pt x="0" y="2044575"/>
                </a:cubicBezTo>
                <a:cubicBezTo>
                  <a:pt x="0" y="1621130"/>
                  <a:pt x="128727" y="1227750"/>
                  <a:pt x="349181" y="901434"/>
                </a:cubicBezTo>
                <a:close/>
                <a:moveTo>
                  <a:pt x="2044575" y="0"/>
                </a:moveTo>
                <a:cubicBezTo>
                  <a:pt x="3173763" y="0"/>
                  <a:pt x="4089150" y="915387"/>
                  <a:pt x="4089150" y="2044575"/>
                </a:cubicBezTo>
                <a:cubicBezTo>
                  <a:pt x="4089150" y="3173763"/>
                  <a:pt x="3173763" y="4089150"/>
                  <a:pt x="2044575" y="4089150"/>
                </a:cubicBezTo>
                <a:lnTo>
                  <a:pt x="1956836" y="4084720"/>
                </a:lnTo>
                <a:lnTo>
                  <a:pt x="1956836" y="3698599"/>
                </a:lnTo>
                <a:lnTo>
                  <a:pt x="1988728" y="3700209"/>
                </a:lnTo>
                <a:cubicBezTo>
                  <a:pt x="2904057" y="3700209"/>
                  <a:pt x="3646078" y="2958188"/>
                  <a:pt x="3646078" y="2042859"/>
                </a:cubicBezTo>
                <a:cubicBezTo>
                  <a:pt x="3646078" y="1127530"/>
                  <a:pt x="2904057" y="385509"/>
                  <a:pt x="1988728" y="385509"/>
                </a:cubicBezTo>
                <a:lnTo>
                  <a:pt x="1956836" y="387120"/>
                </a:lnTo>
                <a:lnTo>
                  <a:pt x="1956836" y="4431"/>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p>
            <a:pPr algn="ctr"/>
            <a:endParaRPr lang="ko-KR" altLang="en-US"/>
          </a:p>
        </p:txBody>
      </p:sp>
      <p:sp>
        <p:nvSpPr>
          <p:cNvPr id="12" name="슬라이드 번호 개체 틀 12">
            <a:extLst>
              <a:ext uri="{FF2B5EF4-FFF2-40B4-BE49-F238E27FC236}">
                <a16:creationId xmlns:a16="http://schemas.microsoft.com/office/drawing/2014/main" id="{6B112C95-A11D-AD4D-A7B2-9E6804B858B0}"/>
              </a:ext>
            </a:extLst>
          </p:cNvPr>
          <p:cNvSpPr txBox="1">
            <a:spLocks/>
          </p:cNvSpPr>
          <p:nvPr userDrawn="1"/>
        </p:nvSpPr>
        <p:spPr>
          <a:xfrm>
            <a:off x="5898000" y="-7215"/>
            <a:ext cx="396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mtClean="0"/>
              <a:pPr/>
              <a:t>‹#›</a:t>
            </a:fld>
            <a:endParaRPr lang="ko-KR" altLang="en-US"/>
          </a:p>
        </p:txBody>
      </p:sp>
      <p:sp>
        <p:nvSpPr>
          <p:cNvPr id="45" name="타원 14">
            <a:extLst>
              <a:ext uri="{FF2B5EF4-FFF2-40B4-BE49-F238E27FC236}">
                <a16:creationId xmlns:a16="http://schemas.microsoft.com/office/drawing/2014/main" id="{E9DBAEA5-86D3-1C48-A23F-DFEC2033F2D5}"/>
              </a:ext>
            </a:extLst>
          </p:cNvPr>
          <p:cNvSpPr/>
          <p:nvPr userDrawn="1"/>
        </p:nvSpPr>
        <p:spPr bwMode="auto">
          <a:xfrm>
            <a:off x="5215489" y="1912983"/>
            <a:ext cx="3135094" cy="3135094"/>
          </a:xfrm>
          <a:prstGeom prst="ellipse">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algn="ctr"/>
            <a:endParaRPr lang="ko-KR" altLang="en-US"/>
          </a:p>
        </p:txBody>
      </p:sp>
      <p:sp>
        <p:nvSpPr>
          <p:cNvPr id="55" name="Picture Placeholder 54">
            <a:extLst>
              <a:ext uri="{FF2B5EF4-FFF2-40B4-BE49-F238E27FC236}">
                <a16:creationId xmlns:a16="http://schemas.microsoft.com/office/drawing/2014/main" id="{1DF56E54-7992-824D-82AE-B2C8728E3F9F}"/>
              </a:ext>
            </a:extLst>
          </p:cNvPr>
          <p:cNvSpPr>
            <a:spLocks noGrp="1"/>
          </p:cNvSpPr>
          <p:nvPr>
            <p:ph type="pic" sz="quarter" idx="15"/>
          </p:nvPr>
        </p:nvSpPr>
        <p:spPr>
          <a:xfrm>
            <a:off x="7258621" y="1163638"/>
            <a:ext cx="3584146" cy="4403726"/>
          </a:xfrm>
          <a:custGeom>
            <a:avLst/>
            <a:gdLst>
              <a:gd name="connsiteX0" fmla="*/ 1715517 w 3584146"/>
              <a:gd name="connsiteY0" fmla="*/ 0 h 4403726"/>
              <a:gd name="connsiteX1" fmla="*/ 1894904 w 3584146"/>
              <a:gd name="connsiteY1" fmla="*/ 9058 h 4403726"/>
              <a:gd name="connsiteX2" fmla="*/ 1894904 w 3584146"/>
              <a:gd name="connsiteY2" fmla="*/ 546124 h 4403726"/>
              <a:gd name="connsiteX3" fmla="*/ 1926796 w 3584146"/>
              <a:gd name="connsiteY3" fmla="*/ 544513 h 4403726"/>
              <a:gd name="connsiteX4" fmla="*/ 3584146 w 3584146"/>
              <a:gd name="connsiteY4" fmla="*/ 2201863 h 4403726"/>
              <a:gd name="connsiteX5" fmla="*/ 1926796 w 3584146"/>
              <a:gd name="connsiteY5" fmla="*/ 3859213 h 4403726"/>
              <a:gd name="connsiteX6" fmla="*/ 1894904 w 3584146"/>
              <a:gd name="connsiteY6" fmla="*/ 3857603 h 4403726"/>
              <a:gd name="connsiteX7" fmla="*/ 1894904 w 3584146"/>
              <a:gd name="connsiteY7" fmla="*/ 4394668 h 4403726"/>
              <a:gd name="connsiteX8" fmla="*/ 1715517 w 3584146"/>
              <a:gd name="connsiteY8" fmla="*/ 4403726 h 4403726"/>
              <a:gd name="connsiteX9" fmla="*/ 158565 w 3584146"/>
              <a:gd name="connsiteY9" fmla="*/ 3758815 h 4403726"/>
              <a:gd name="connsiteX10" fmla="*/ 152801 w 3584146"/>
              <a:gd name="connsiteY10" fmla="*/ 3752474 h 4403726"/>
              <a:gd name="connsiteX11" fmla="*/ 271601 w 3584146"/>
              <a:gd name="connsiteY11" fmla="*/ 3695245 h 4403726"/>
              <a:gd name="connsiteX12" fmla="*/ 1091962 w 3584146"/>
              <a:gd name="connsiteY12" fmla="*/ 2316892 h 4403726"/>
              <a:gd name="connsiteX13" fmla="*/ 134575 w 3584146"/>
              <a:gd name="connsiteY13" fmla="*/ 872531 h 4403726"/>
              <a:gd name="connsiteX14" fmla="*/ 0 w 3584146"/>
              <a:gd name="connsiteY14" fmla="*/ 823276 h 4403726"/>
              <a:gd name="connsiteX15" fmla="*/ 16453 w 3584146"/>
              <a:gd name="connsiteY15" fmla="*/ 801274 h 4403726"/>
              <a:gd name="connsiteX16" fmla="*/ 1715517 w 3584146"/>
              <a:gd name="connsiteY16" fmla="*/ 0 h 440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4146" h="4403726">
                <a:moveTo>
                  <a:pt x="1715517" y="0"/>
                </a:moveTo>
                <a:lnTo>
                  <a:pt x="1894904" y="9058"/>
                </a:lnTo>
                <a:lnTo>
                  <a:pt x="1894904" y="546124"/>
                </a:lnTo>
                <a:lnTo>
                  <a:pt x="1926796" y="544513"/>
                </a:lnTo>
                <a:cubicBezTo>
                  <a:pt x="2842125" y="544513"/>
                  <a:pt x="3584146" y="1286534"/>
                  <a:pt x="3584146" y="2201863"/>
                </a:cubicBezTo>
                <a:cubicBezTo>
                  <a:pt x="3584146" y="3117192"/>
                  <a:pt x="2842125" y="3859213"/>
                  <a:pt x="1926796" y="3859213"/>
                </a:cubicBezTo>
                <a:lnTo>
                  <a:pt x="1894904" y="3857603"/>
                </a:lnTo>
                <a:lnTo>
                  <a:pt x="1894904" y="4394668"/>
                </a:lnTo>
                <a:lnTo>
                  <a:pt x="1715517" y="4403726"/>
                </a:lnTo>
                <a:cubicBezTo>
                  <a:pt x="1107490" y="4403726"/>
                  <a:pt x="557024" y="4157274"/>
                  <a:pt x="158565" y="3758815"/>
                </a:cubicBezTo>
                <a:lnTo>
                  <a:pt x="152801" y="3752474"/>
                </a:lnTo>
                <a:lnTo>
                  <a:pt x="271601" y="3695245"/>
                </a:lnTo>
                <a:cubicBezTo>
                  <a:pt x="760245" y="3429797"/>
                  <a:pt x="1091962" y="2912083"/>
                  <a:pt x="1091962" y="2316892"/>
                </a:cubicBezTo>
                <a:cubicBezTo>
                  <a:pt x="1091962" y="1667593"/>
                  <a:pt x="697191" y="1110498"/>
                  <a:pt x="134575" y="872531"/>
                </a:cubicBezTo>
                <a:lnTo>
                  <a:pt x="0" y="823276"/>
                </a:lnTo>
                <a:lnTo>
                  <a:pt x="16453" y="801274"/>
                </a:lnTo>
                <a:cubicBezTo>
                  <a:pt x="420307" y="311916"/>
                  <a:pt x="1031486" y="0"/>
                  <a:pt x="1715517" y="0"/>
                </a:cubicBezTo>
                <a:close/>
              </a:path>
            </a:pathLst>
          </a:custGeom>
        </p:spPr>
        <p:txBody>
          <a:bodyPr wrap="square">
            <a:noAutofit/>
          </a:bodyPr>
          <a:lstStyle/>
          <a:p>
            <a:endParaRPr lang="ko-KR" altLang="en-US"/>
          </a:p>
        </p:txBody>
      </p:sp>
      <p:pic>
        <p:nvPicPr>
          <p:cNvPr id="59" name="Picture 58">
            <a:extLst>
              <a:ext uri="{FF2B5EF4-FFF2-40B4-BE49-F238E27FC236}">
                <a16:creationId xmlns:a16="http://schemas.microsoft.com/office/drawing/2014/main" id="{FEAD2713-7763-5644-AEE3-845EC7679284}"/>
              </a:ext>
            </a:extLst>
          </p:cNvPr>
          <p:cNvPicPr>
            <a:picLocks noChangeAspect="1"/>
          </p:cNvPicPr>
          <p:nvPr userDrawn="1"/>
        </p:nvPicPr>
        <p:blipFill>
          <a:blip r:embed="rId2" cstate="screen">
            <a:lum bright="70000" contrast="-70000"/>
            <a:extLst>
              <a:ext uri="{28A0092B-C50C-407E-A947-70E740481C1C}">
                <a14:useLocalDpi xmlns:a14="http://schemas.microsoft.com/office/drawing/2010/main"/>
              </a:ext>
            </a:extLst>
          </a:blip>
          <a:stretch>
            <a:fillRect/>
          </a:stretch>
        </p:blipFill>
        <p:spPr>
          <a:xfrm>
            <a:off x="5906061" y="2728078"/>
            <a:ext cx="1674911" cy="1651648"/>
          </a:xfrm>
          <a:prstGeom prst="rect">
            <a:avLst/>
          </a:prstGeom>
        </p:spPr>
      </p:pic>
      <p:sp>
        <p:nvSpPr>
          <p:cNvPr id="60" name="Title 59">
            <a:extLst>
              <a:ext uri="{FF2B5EF4-FFF2-40B4-BE49-F238E27FC236}">
                <a16:creationId xmlns:a16="http://schemas.microsoft.com/office/drawing/2014/main" id="{27BD7337-7BE8-074C-B6EC-BB8824CA14CA}"/>
              </a:ext>
            </a:extLst>
          </p:cNvPr>
          <p:cNvSpPr>
            <a:spLocks noGrp="1"/>
          </p:cNvSpPr>
          <p:nvPr>
            <p:ph type="title"/>
          </p:nvPr>
        </p:nvSpPr>
        <p:spPr>
          <a:xfrm>
            <a:off x="660529" y="1163638"/>
            <a:ext cx="4002024" cy="1325563"/>
          </a:xfrm>
        </p:spPr>
        <p:txBody>
          <a:bodyPr>
            <a:noAutofit/>
          </a:bodyPr>
          <a:lstStyle>
            <a:lvl1pPr>
              <a:defRPr sz="3600" b="1" cap="all" spc="150" baseline="0">
                <a:latin typeface="+mn-lt"/>
              </a:defRPr>
            </a:lvl1pPr>
          </a:lstStyle>
          <a:p>
            <a:r>
              <a:rPr lang="en-GB" dirty="0"/>
              <a:t>Click to edit Master title style</a:t>
            </a:r>
            <a:endParaRPr lang="en-GR" dirty="0"/>
          </a:p>
        </p:txBody>
      </p:sp>
      <p:sp>
        <p:nvSpPr>
          <p:cNvPr id="62" name="Text Placeholder 61">
            <a:extLst>
              <a:ext uri="{FF2B5EF4-FFF2-40B4-BE49-F238E27FC236}">
                <a16:creationId xmlns:a16="http://schemas.microsoft.com/office/drawing/2014/main" id="{C5C34163-695A-0B41-96A3-10D3EE42A0FB}"/>
              </a:ext>
            </a:extLst>
          </p:cNvPr>
          <p:cNvSpPr>
            <a:spLocks noGrp="1"/>
          </p:cNvSpPr>
          <p:nvPr>
            <p:ph type="body" sz="quarter" idx="17"/>
          </p:nvPr>
        </p:nvSpPr>
        <p:spPr>
          <a:xfrm>
            <a:off x="660529" y="2728078"/>
            <a:ext cx="4038646" cy="3392306"/>
          </a:xfrm>
        </p:spPr>
        <p:txBody>
          <a:bodyPr/>
          <a:lstStyle>
            <a:lvl1pPr marL="0" indent="0">
              <a:buNone/>
              <a:defRPr>
                <a:latin typeface="+mj-lt"/>
              </a:defRPr>
            </a:lvl1pPr>
          </a:lstStyle>
          <a:p>
            <a:pPr lvl="0"/>
            <a:r>
              <a:rPr lang="en-GB" dirty="0"/>
              <a:t>Click to edit Master text styles</a:t>
            </a:r>
          </a:p>
        </p:txBody>
      </p:sp>
      <p:pic>
        <p:nvPicPr>
          <p:cNvPr id="11" name="Picture 10">
            <a:extLst>
              <a:ext uri="{FF2B5EF4-FFF2-40B4-BE49-F238E27FC236}">
                <a16:creationId xmlns:a16="http://schemas.microsoft.com/office/drawing/2014/main" id="{0789717D-A960-6944-8C34-130377D4BB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028" y="6354763"/>
            <a:ext cx="1008548" cy="360000"/>
          </a:xfrm>
          <a:prstGeom prst="rect">
            <a:avLst/>
          </a:prstGeom>
        </p:spPr>
      </p:pic>
      <p:pic>
        <p:nvPicPr>
          <p:cNvPr id="14" name="Picture 2">
            <a:extLst>
              <a:ext uri="{FF2B5EF4-FFF2-40B4-BE49-F238E27FC236}">
                <a16:creationId xmlns:a16="http://schemas.microsoft.com/office/drawing/2014/main" id="{D545E5B2-F713-3D48-9167-594DC052AA2A}"/>
              </a:ext>
            </a:extLst>
          </p:cNvPr>
          <p:cNvPicPr>
            <a:picLocks noChangeAspect="1" noChangeArrowheads="1"/>
          </p:cNvPicPr>
          <p:nvPr userDrawn="1"/>
        </p:nvPicPr>
        <p:blipFill>
          <a:blip r:embed="rId4" cstate="screen">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531269"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894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_사용자 지정 레이아웃">
    <p:bg>
      <p:bgRef idx="1003">
        <a:schemeClr val="bg2"/>
      </p:bgRef>
    </p:bg>
    <p:spTree>
      <p:nvGrpSpPr>
        <p:cNvPr id="1" name=""/>
        <p:cNvGrpSpPr/>
        <p:nvPr/>
      </p:nvGrpSpPr>
      <p:grpSpPr>
        <a:xfrm>
          <a:off x="0" y="0"/>
          <a:ext cx="0" cy="0"/>
          <a:chOff x="0" y="0"/>
          <a:chExt cx="0" cy="0"/>
        </a:xfrm>
      </p:grpSpPr>
      <p:sp>
        <p:nvSpPr>
          <p:cNvPr id="8" name="그림 개체 틀 7"/>
          <p:cNvSpPr>
            <a:spLocks noGrp="1"/>
          </p:cNvSpPr>
          <p:nvPr>
            <p:ph type="pic" sz="quarter" idx="13"/>
          </p:nvPr>
        </p:nvSpPr>
        <p:spPr>
          <a:xfrm>
            <a:off x="4061870" y="1635284"/>
            <a:ext cx="4133850" cy="4133850"/>
          </a:xfrm>
          <a:prstGeom prst="donut">
            <a:avLst/>
          </a:prstGeom>
        </p:spPr>
        <p:txBody>
          <a:bodyPr/>
          <a:lstStyle>
            <a:lvl1pPr>
              <a:defRPr>
                <a:latin typeface="+mn-lt"/>
              </a:defRPr>
            </a:lvl1pPr>
          </a:lstStyle>
          <a:p>
            <a:endParaRPr lang="ko-KR" altLang="en-US" dirty="0"/>
          </a:p>
        </p:txBody>
      </p:sp>
      <p:sp>
        <p:nvSpPr>
          <p:cNvPr id="2" name="Footer Placeholder 1">
            <a:extLst>
              <a:ext uri="{FF2B5EF4-FFF2-40B4-BE49-F238E27FC236}">
                <a16:creationId xmlns:a16="http://schemas.microsoft.com/office/drawing/2014/main" id="{3E3AEA3A-F3DB-FF43-84C6-D897D7A5F767}"/>
              </a:ext>
            </a:extLst>
          </p:cNvPr>
          <p:cNvSpPr>
            <a:spLocks noGrp="1"/>
          </p:cNvSpPr>
          <p:nvPr>
            <p:ph type="ftr" sz="quarter" idx="14"/>
          </p:nvPr>
        </p:nvSpPr>
        <p:spPr>
          <a:xfrm>
            <a:off x="1348554" y="6391076"/>
            <a:ext cx="9838038" cy="365125"/>
          </a:xfrm>
        </p:spPr>
        <p:txBody>
          <a:bodyPr/>
          <a:lstStyle/>
          <a:p>
            <a:r>
              <a:rPr lang="en-US" altLang="ko-KR"/>
              <a:t>Click on insert&gt;Header&amp;Footer and Add Name of Conference | Date</a:t>
            </a:r>
            <a:endParaRPr lang="ko-KR" altLang="en-US"/>
          </a:p>
        </p:txBody>
      </p:sp>
      <p:sp>
        <p:nvSpPr>
          <p:cNvPr id="9" name="슬라이드 번호 개체 틀 12">
            <a:extLst>
              <a:ext uri="{FF2B5EF4-FFF2-40B4-BE49-F238E27FC236}">
                <a16:creationId xmlns:a16="http://schemas.microsoft.com/office/drawing/2014/main" id="{36307A0B-66EC-F54F-942E-0CFFAA931457}"/>
              </a:ext>
            </a:extLst>
          </p:cNvPr>
          <p:cNvSpPr txBox="1">
            <a:spLocks/>
          </p:cNvSpPr>
          <p:nvPr userDrawn="1"/>
        </p:nvSpPr>
        <p:spPr>
          <a:xfrm>
            <a:off x="5898000" y="-7215"/>
            <a:ext cx="396000" cy="784800"/>
          </a:xfrm>
          <a:prstGeom prst="rect">
            <a:avLst/>
          </a:prstGeom>
          <a:solidFill>
            <a:schemeClr val="tx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mtClean="0">
                <a:latin typeface="+mj-lt"/>
              </a:rPr>
              <a:pPr/>
              <a:t>‹#›</a:t>
            </a:fld>
            <a:endParaRPr lang="ko-KR" altLang="en-US">
              <a:latin typeface="+mj-lt"/>
            </a:endParaRPr>
          </a:p>
        </p:txBody>
      </p:sp>
      <p:pic>
        <p:nvPicPr>
          <p:cNvPr id="11" name="Picture 10" descr="A picture containing text, clipart&#10;&#10;Description automatically generated">
            <a:extLst>
              <a:ext uri="{FF2B5EF4-FFF2-40B4-BE49-F238E27FC236}">
                <a16:creationId xmlns:a16="http://schemas.microsoft.com/office/drawing/2014/main" id="{8D90C908-5F14-8144-90C4-7F7FE8E178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2822" y="6359888"/>
            <a:ext cx="1011724" cy="360000"/>
          </a:xfrm>
          <a:prstGeom prst="rect">
            <a:avLst/>
          </a:prstGeom>
        </p:spPr>
      </p:pic>
      <p:sp>
        <p:nvSpPr>
          <p:cNvPr id="7" name="Title 6">
            <a:extLst>
              <a:ext uri="{FF2B5EF4-FFF2-40B4-BE49-F238E27FC236}">
                <a16:creationId xmlns:a16="http://schemas.microsoft.com/office/drawing/2014/main" id="{51684EB7-EB81-E647-83BB-9C8CC5E740C4}"/>
              </a:ext>
            </a:extLst>
          </p:cNvPr>
          <p:cNvSpPr>
            <a:spLocks noGrp="1"/>
          </p:cNvSpPr>
          <p:nvPr>
            <p:ph type="title" hasCustomPrompt="1"/>
          </p:nvPr>
        </p:nvSpPr>
        <p:spPr>
          <a:xfrm>
            <a:off x="2766349" y="2946278"/>
            <a:ext cx="6724892" cy="1325563"/>
          </a:xfrm>
        </p:spPr>
        <p:txBody>
          <a:bodyPr>
            <a:normAutofit/>
          </a:bodyPr>
          <a:lstStyle>
            <a:lvl1pPr algn="dist">
              <a:defRPr sz="6000" b="0" cap="all" spc="1400" baseline="0">
                <a:solidFill>
                  <a:schemeClr val="tx1"/>
                </a:solidFill>
              </a:defRPr>
            </a:lvl1pPr>
          </a:lstStyle>
          <a:p>
            <a:r>
              <a:rPr lang="en-GB" dirty="0"/>
              <a:t>Title</a:t>
            </a:r>
            <a:endParaRPr lang="en-GR" dirty="0"/>
          </a:p>
        </p:txBody>
      </p:sp>
      <p:sp>
        <p:nvSpPr>
          <p:cNvPr id="12" name="Text Placeholder 18">
            <a:extLst>
              <a:ext uri="{FF2B5EF4-FFF2-40B4-BE49-F238E27FC236}">
                <a16:creationId xmlns:a16="http://schemas.microsoft.com/office/drawing/2014/main" id="{677BF99B-DA91-8E4A-8FF3-F98F16E251DA}"/>
              </a:ext>
            </a:extLst>
          </p:cNvPr>
          <p:cNvSpPr>
            <a:spLocks noGrp="1"/>
          </p:cNvSpPr>
          <p:nvPr>
            <p:ph type="body" sz="quarter" idx="19"/>
          </p:nvPr>
        </p:nvSpPr>
        <p:spPr>
          <a:xfrm>
            <a:off x="1446342" y="1594471"/>
            <a:ext cx="2581275" cy="1516947"/>
          </a:xfrm>
        </p:spPr>
        <p:txBody>
          <a:bodyPr>
            <a:normAutofit/>
          </a:bodyPr>
          <a:lstStyle>
            <a:lvl1pPr marL="0" indent="0" algn="l">
              <a:buNone/>
              <a:defRPr sz="1600">
                <a:solidFill>
                  <a:schemeClr val="tx2">
                    <a:lumMod val="20000"/>
                    <a:lumOff val="80000"/>
                  </a:schemeClr>
                </a:solidFill>
              </a:defRPr>
            </a:lvl1pPr>
          </a:lstStyle>
          <a:p>
            <a:pPr lvl="0"/>
            <a:r>
              <a:rPr lang="en-GB" dirty="0"/>
              <a:t>Click to edit Master text styles</a:t>
            </a:r>
          </a:p>
        </p:txBody>
      </p:sp>
      <p:sp>
        <p:nvSpPr>
          <p:cNvPr id="13" name="Text Placeholder 33">
            <a:extLst>
              <a:ext uri="{FF2B5EF4-FFF2-40B4-BE49-F238E27FC236}">
                <a16:creationId xmlns:a16="http://schemas.microsoft.com/office/drawing/2014/main" id="{D28B912E-6151-574A-A77C-55D8C441D508}"/>
              </a:ext>
            </a:extLst>
          </p:cNvPr>
          <p:cNvSpPr>
            <a:spLocks noGrp="1"/>
          </p:cNvSpPr>
          <p:nvPr>
            <p:ph type="body" sz="quarter" idx="21" hasCustomPrompt="1"/>
          </p:nvPr>
        </p:nvSpPr>
        <p:spPr>
          <a:xfrm>
            <a:off x="1470155" y="1012743"/>
            <a:ext cx="2592387" cy="431800"/>
          </a:xfrm>
        </p:spPr>
        <p:txBody>
          <a:bodyPr/>
          <a:lstStyle>
            <a:lvl1pPr marL="0" indent="0">
              <a:buNone/>
              <a:defRPr>
                <a:solidFill>
                  <a:schemeClr val="accent5">
                    <a:lumMod val="60000"/>
                    <a:lumOff val="40000"/>
                  </a:schemeClr>
                </a:solidFill>
                <a:latin typeface="+mj-lt"/>
              </a:defRPr>
            </a:lvl1pPr>
          </a:lstStyle>
          <a:p>
            <a:pPr lvl="0"/>
            <a:r>
              <a:rPr lang="en-GB" dirty="0"/>
              <a:t>Title</a:t>
            </a:r>
            <a:endParaRPr lang="en-GR" dirty="0"/>
          </a:p>
        </p:txBody>
      </p:sp>
      <p:sp>
        <p:nvSpPr>
          <p:cNvPr id="14" name="Text Placeholder 18">
            <a:extLst>
              <a:ext uri="{FF2B5EF4-FFF2-40B4-BE49-F238E27FC236}">
                <a16:creationId xmlns:a16="http://schemas.microsoft.com/office/drawing/2014/main" id="{BC912BF6-4784-AC49-ABBB-7DE80C0CD77B}"/>
              </a:ext>
            </a:extLst>
          </p:cNvPr>
          <p:cNvSpPr>
            <a:spLocks noGrp="1"/>
          </p:cNvSpPr>
          <p:nvPr>
            <p:ph type="body" sz="quarter" idx="22"/>
          </p:nvPr>
        </p:nvSpPr>
        <p:spPr>
          <a:xfrm>
            <a:off x="8570392" y="1577563"/>
            <a:ext cx="2581275" cy="1516947"/>
          </a:xfrm>
        </p:spPr>
        <p:txBody>
          <a:bodyPr>
            <a:normAutofit/>
          </a:bodyPr>
          <a:lstStyle>
            <a:lvl1pPr marL="0" indent="0" algn="l">
              <a:buNone/>
              <a:defRPr sz="1600">
                <a:solidFill>
                  <a:schemeClr val="tx2">
                    <a:lumMod val="20000"/>
                    <a:lumOff val="80000"/>
                  </a:schemeClr>
                </a:solidFill>
              </a:defRPr>
            </a:lvl1pPr>
          </a:lstStyle>
          <a:p>
            <a:pPr lvl="0"/>
            <a:r>
              <a:rPr lang="en-GB" dirty="0"/>
              <a:t>Click to edit Master text styles</a:t>
            </a:r>
          </a:p>
        </p:txBody>
      </p:sp>
      <p:sp>
        <p:nvSpPr>
          <p:cNvPr id="15" name="Text Placeholder 33">
            <a:extLst>
              <a:ext uri="{FF2B5EF4-FFF2-40B4-BE49-F238E27FC236}">
                <a16:creationId xmlns:a16="http://schemas.microsoft.com/office/drawing/2014/main" id="{67859749-DC45-BC4B-A531-CBEAC069C699}"/>
              </a:ext>
            </a:extLst>
          </p:cNvPr>
          <p:cNvSpPr>
            <a:spLocks noGrp="1"/>
          </p:cNvSpPr>
          <p:nvPr>
            <p:ph type="body" sz="quarter" idx="23" hasCustomPrompt="1"/>
          </p:nvPr>
        </p:nvSpPr>
        <p:spPr>
          <a:xfrm>
            <a:off x="8594205" y="995835"/>
            <a:ext cx="2592387" cy="431800"/>
          </a:xfrm>
        </p:spPr>
        <p:txBody>
          <a:bodyPr/>
          <a:lstStyle>
            <a:lvl1pPr marL="0" indent="0">
              <a:buNone/>
              <a:defRPr>
                <a:solidFill>
                  <a:schemeClr val="accent5">
                    <a:lumMod val="60000"/>
                    <a:lumOff val="40000"/>
                  </a:schemeClr>
                </a:solidFill>
                <a:latin typeface="+mj-lt"/>
              </a:defRPr>
            </a:lvl1pPr>
          </a:lstStyle>
          <a:p>
            <a:pPr lvl="0"/>
            <a:r>
              <a:rPr lang="en-GB" dirty="0"/>
              <a:t>Title</a:t>
            </a:r>
            <a:endParaRPr lang="en-GR" dirty="0"/>
          </a:p>
        </p:txBody>
      </p:sp>
      <p:sp>
        <p:nvSpPr>
          <p:cNvPr id="16" name="Text Placeholder 18">
            <a:extLst>
              <a:ext uri="{FF2B5EF4-FFF2-40B4-BE49-F238E27FC236}">
                <a16:creationId xmlns:a16="http://schemas.microsoft.com/office/drawing/2014/main" id="{73925DEB-ABA5-0843-A553-7AFDFE8981FE}"/>
              </a:ext>
            </a:extLst>
          </p:cNvPr>
          <p:cNvSpPr>
            <a:spLocks noGrp="1"/>
          </p:cNvSpPr>
          <p:nvPr>
            <p:ph type="body" sz="quarter" idx="24"/>
          </p:nvPr>
        </p:nvSpPr>
        <p:spPr>
          <a:xfrm>
            <a:off x="1348554" y="4579061"/>
            <a:ext cx="2581275" cy="1516947"/>
          </a:xfrm>
        </p:spPr>
        <p:txBody>
          <a:bodyPr>
            <a:normAutofit/>
          </a:bodyPr>
          <a:lstStyle>
            <a:lvl1pPr marL="0" indent="0" algn="l">
              <a:buNone/>
              <a:defRPr sz="1600">
                <a:solidFill>
                  <a:schemeClr val="tx2">
                    <a:lumMod val="20000"/>
                    <a:lumOff val="80000"/>
                  </a:schemeClr>
                </a:solidFill>
              </a:defRPr>
            </a:lvl1pPr>
          </a:lstStyle>
          <a:p>
            <a:pPr lvl="0"/>
            <a:r>
              <a:rPr lang="en-GB" dirty="0"/>
              <a:t>Click to edit Master text styles</a:t>
            </a:r>
          </a:p>
        </p:txBody>
      </p:sp>
      <p:sp>
        <p:nvSpPr>
          <p:cNvPr id="17" name="Text Placeholder 33">
            <a:extLst>
              <a:ext uri="{FF2B5EF4-FFF2-40B4-BE49-F238E27FC236}">
                <a16:creationId xmlns:a16="http://schemas.microsoft.com/office/drawing/2014/main" id="{9696FBB3-67FD-0043-B01A-09CDB8CD01C4}"/>
              </a:ext>
            </a:extLst>
          </p:cNvPr>
          <p:cNvSpPr>
            <a:spLocks noGrp="1"/>
          </p:cNvSpPr>
          <p:nvPr>
            <p:ph type="body" sz="quarter" idx="25" hasCustomPrompt="1"/>
          </p:nvPr>
        </p:nvSpPr>
        <p:spPr>
          <a:xfrm>
            <a:off x="1372367" y="3997333"/>
            <a:ext cx="2592387" cy="431800"/>
          </a:xfrm>
        </p:spPr>
        <p:txBody>
          <a:bodyPr/>
          <a:lstStyle>
            <a:lvl1pPr marL="0" indent="0">
              <a:buNone/>
              <a:defRPr>
                <a:solidFill>
                  <a:schemeClr val="accent5">
                    <a:lumMod val="60000"/>
                    <a:lumOff val="40000"/>
                  </a:schemeClr>
                </a:solidFill>
                <a:latin typeface="+mj-lt"/>
              </a:defRPr>
            </a:lvl1pPr>
          </a:lstStyle>
          <a:p>
            <a:pPr lvl="0"/>
            <a:r>
              <a:rPr lang="en-GB" dirty="0"/>
              <a:t>Title</a:t>
            </a:r>
            <a:endParaRPr lang="en-GR" dirty="0"/>
          </a:p>
        </p:txBody>
      </p:sp>
      <p:sp>
        <p:nvSpPr>
          <p:cNvPr id="18" name="Text Placeholder 18">
            <a:extLst>
              <a:ext uri="{FF2B5EF4-FFF2-40B4-BE49-F238E27FC236}">
                <a16:creationId xmlns:a16="http://schemas.microsoft.com/office/drawing/2014/main" id="{33618924-F76D-A940-B757-1BECE5861DEE}"/>
              </a:ext>
            </a:extLst>
          </p:cNvPr>
          <p:cNvSpPr>
            <a:spLocks noGrp="1"/>
          </p:cNvSpPr>
          <p:nvPr>
            <p:ph type="body" sz="quarter" idx="26"/>
          </p:nvPr>
        </p:nvSpPr>
        <p:spPr>
          <a:xfrm>
            <a:off x="8571055" y="4548153"/>
            <a:ext cx="2581275" cy="1516947"/>
          </a:xfrm>
        </p:spPr>
        <p:txBody>
          <a:bodyPr>
            <a:normAutofit/>
          </a:bodyPr>
          <a:lstStyle>
            <a:lvl1pPr marL="0" indent="0" algn="l">
              <a:buNone/>
              <a:defRPr sz="1600">
                <a:solidFill>
                  <a:schemeClr val="tx2">
                    <a:lumMod val="20000"/>
                    <a:lumOff val="80000"/>
                  </a:schemeClr>
                </a:solidFill>
              </a:defRPr>
            </a:lvl1pPr>
          </a:lstStyle>
          <a:p>
            <a:pPr lvl="0"/>
            <a:r>
              <a:rPr lang="en-GB" dirty="0"/>
              <a:t>Click to edit Master text styles</a:t>
            </a:r>
          </a:p>
        </p:txBody>
      </p:sp>
      <p:sp>
        <p:nvSpPr>
          <p:cNvPr id="19" name="Text Placeholder 33">
            <a:extLst>
              <a:ext uri="{FF2B5EF4-FFF2-40B4-BE49-F238E27FC236}">
                <a16:creationId xmlns:a16="http://schemas.microsoft.com/office/drawing/2014/main" id="{C34A8BBC-2ACF-F748-9ED7-B7B1E68563F8}"/>
              </a:ext>
            </a:extLst>
          </p:cNvPr>
          <p:cNvSpPr>
            <a:spLocks noGrp="1"/>
          </p:cNvSpPr>
          <p:nvPr>
            <p:ph type="body" sz="quarter" idx="27" hasCustomPrompt="1"/>
          </p:nvPr>
        </p:nvSpPr>
        <p:spPr>
          <a:xfrm>
            <a:off x="8594868" y="3966425"/>
            <a:ext cx="2592387" cy="431800"/>
          </a:xfrm>
        </p:spPr>
        <p:txBody>
          <a:bodyPr/>
          <a:lstStyle>
            <a:lvl1pPr marL="0" indent="0">
              <a:buNone/>
              <a:defRPr>
                <a:solidFill>
                  <a:schemeClr val="accent5">
                    <a:lumMod val="60000"/>
                    <a:lumOff val="40000"/>
                  </a:schemeClr>
                </a:solidFill>
                <a:latin typeface="+mj-lt"/>
              </a:defRPr>
            </a:lvl1pPr>
          </a:lstStyle>
          <a:p>
            <a:pPr lvl="0"/>
            <a:r>
              <a:rPr lang="en-GB" dirty="0"/>
              <a:t>Title</a:t>
            </a:r>
            <a:endParaRPr lang="en-GR" dirty="0"/>
          </a:p>
        </p:txBody>
      </p:sp>
      <p:sp>
        <p:nvSpPr>
          <p:cNvPr id="20" name="Text Placeholder 33">
            <a:extLst>
              <a:ext uri="{FF2B5EF4-FFF2-40B4-BE49-F238E27FC236}">
                <a16:creationId xmlns:a16="http://schemas.microsoft.com/office/drawing/2014/main" id="{86A8B4AA-4E68-2E49-9537-959D3441E9FE}"/>
              </a:ext>
            </a:extLst>
          </p:cNvPr>
          <p:cNvSpPr>
            <a:spLocks noGrp="1"/>
          </p:cNvSpPr>
          <p:nvPr>
            <p:ph type="body" sz="quarter" idx="28" hasCustomPrompt="1"/>
          </p:nvPr>
        </p:nvSpPr>
        <p:spPr>
          <a:xfrm>
            <a:off x="4213185" y="968326"/>
            <a:ext cx="3916275" cy="641331"/>
          </a:xfrm>
        </p:spPr>
        <p:txBody>
          <a:bodyPr>
            <a:noAutofit/>
          </a:bodyPr>
          <a:lstStyle>
            <a:lvl1pPr marL="0" indent="0" algn="dist">
              <a:buNone/>
              <a:defRPr sz="5000" cap="all" baseline="0">
                <a:solidFill>
                  <a:schemeClr val="tx2"/>
                </a:solidFill>
                <a:latin typeface="+mj-lt"/>
              </a:defRPr>
            </a:lvl1pPr>
          </a:lstStyle>
          <a:p>
            <a:pPr lvl="0"/>
            <a:r>
              <a:rPr lang="en-GB" dirty="0"/>
              <a:t>Title</a:t>
            </a:r>
            <a:endParaRPr lang="en-GR" dirty="0"/>
          </a:p>
        </p:txBody>
      </p:sp>
      <p:grpSp>
        <p:nvGrpSpPr>
          <p:cNvPr id="21" name="그룹 33">
            <a:extLst>
              <a:ext uri="{FF2B5EF4-FFF2-40B4-BE49-F238E27FC236}">
                <a16:creationId xmlns:a16="http://schemas.microsoft.com/office/drawing/2014/main" id="{DE1A5746-06EA-2043-A052-E0DB8072794A}"/>
              </a:ext>
            </a:extLst>
          </p:cNvPr>
          <p:cNvGrpSpPr/>
          <p:nvPr userDrawn="1"/>
        </p:nvGrpSpPr>
        <p:grpSpPr>
          <a:xfrm>
            <a:off x="3600451" y="2075771"/>
            <a:ext cx="1104899" cy="644403"/>
            <a:chOff x="3600451" y="2075771"/>
            <a:chExt cx="1104899" cy="644403"/>
          </a:xfrm>
          <a:solidFill>
            <a:schemeClr val="accent5"/>
          </a:solidFill>
        </p:grpSpPr>
        <p:sp>
          <p:nvSpPr>
            <p:cNvPr id="22" name="타원 24">
              <a:extLst>
                <a:ext uri="{FF2B5EF4-FFF2-40B4-BE49-F238E27FC236}">
                  <a16:creationId xmlns:a16="http://schemas.microsoft.com/office/drawing/2014/main" id="{49CA3906-C47C-8E42-991D-36A4F553B710}"/>
                </a:ext>
              </a:extLst>
            </p:cNvPr>
            <p:cNvSpPr/>
            <p:nvPr/>
          </p:nvSpPr>
          <p:spPr bwMode="auto">
            <a:xfrm>
              <a:off x="4572000" y="2586824"/>
              <a:ext cx="133350" cy="133350"/>
            </a:xfrm>
            <a:prstGeom prst="ellipse">
              <a:avLst/>
            </a:prstGeom>
            <a:grpFill/>
            <a:ln w="38100">
              <a:solidFill>
                <a:schemeClr val="accent5"/>
              </a:solidFill>
            </a:ln>
          </p:spPr>
          <p:txBody>
            <a:bodyPr vert="horz" wrap="square" lIns="91440" tIns="45720" rIns="91440" bIns="45720" numCol="1" rtlCol="0" anchor="t" anchorCtr="0" compatLnSpc="1">
              <a:prstTxWarp prst="textNoShape">
                <a:avLst/>
              </a:prstTxWarp>
            </a:bodyPr>
            <a:lstStyle/>
            <a:p>
              <a:pPr algn="ctr"/>
              <a:endParaRPr lang="ko-KR" altLang="en-US"/>
            </a:p>
          </p:txBody>
        </p:sp>
        <p:cxnSp>
          <p:nvCxnSpPr>
            <p:cNvPr id="23" name="꺾인 연결선 26">
              <a:extLst>
                <a:ext uri="{FF2B5EF4-FFF2-40B4-BE49-F238E27FC236}">
                  <a16:creationId xmlns:a16="http://schemas.microsoft.com/office/drawing/2014/main" id="{36F9E062-B41B-3B48-B539-F36D047C4395}"/>
                </a:ext>
              </a:extLst>
            </p:cNvPr>
            <p:cNvCxnSpPr/>
            <p:nvPr/>
          </p:nvCxnSpPr>
          <p:spPr>
            <a:xfrm rot="16200000" flipV="1">
              <a:off x="3873901" y="1802321"/>
              <a:ext cx="491324" cy="1038224"/>
            </a:xfrm>
            <a:prstGeom prst="bentConnector2">
              <a:avLst/>
            </a:prstGeom>
            <a:grpFill/>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4" name="그룹 34">
            <a:extLst>
              <a:ext uri="{FF2B5EF4-FFF2-40B4-BE49-F238E27FC236}">
                <a16:creationId xmlns:a16="http://schemas.microsoft.com/office/drawing/2014/main" id="{46F19EC3-B947-8048-8092-CA7B36605C2C}"/>
              </a:ext>
            </a:extLst>
          </p:cNvPr>
          <p:cNvGrpSpPr/>
          <p:nvPr userDrawn="1"/>
        </p:nvGrpSpPr>
        <p:grpSpPr>
          <a:xfrm flipV="1">
            <a:off x="3567113" y="5431661"/>
            <a:ext cx="1104899" cy="623973"/>
            <a:chOff x="3600451" y="2075771"/>
            <a:chExt cx="1104899" cy="644403"/>
          </a:xfrm>
          <a:solidFill>
            <a:schemeClr val="accent5"/>
          </a:solidFill>
        </p:grpSpPr>
        <p:sp>
          <p:nvSpPr>
            <p:cNvPr id="25" name="타원 35">
              <a:extLst>
                <a:ext uri="{FF2B5EF4-FFF2-40B4-BE49-F238E27FC236}">
                  <a16:creationId xmlns:a16="http://schemas.microsoft.com/office/drawing/2014/main" id="{4A84268E-44A1-8743-900B-6E3A4E62BD53}"/>
                </a:ext>
              </a:extLst>
            </p:cNvPr>
            <p:cNvSpPr/>
            <p:nvPr/>
          </p:nvSpPr>
          <p:spPr bwMode="auto">
            <a:xfrm>
              <a:off x="4572000" y="2586824"/>
              <a:ext cx="133350" cy="133350"/>
            </a:xfrm>
            <a:prstGeom prst="ellipse">
              <a:avLst/>
            </a:prstGeom>
            <a:grpFill/>
            <a:ln w="38100">
              <a:solidFill>
                <a:schemeClr val="accent5"/>
              </a:solidFill>
            </a:ln>
          </p:spPr>
          <p:txBody>
            <a:bodyPr vert="horz" wrap="square" lIns="91440" tIns="45720" rIns="91440" bIns="45720" numCol="1" rtlCol="0" anchor="t" anchorCtr="0" compatLnSpc="1">
              <a:prstTxWarp prst="textNoShape">
                <a:avLst/>
              </a:prstTxWarp>
            </a:bodyPr>
            <a:lstStyle/>
            <a:p>
              <a:pPr algn="ctr"/>
              <a:endParaRPr lang="ko-KR" altLang="en-US"/>
            </a:p>
          </p:txBody>
        </p:sp>
        <p:cxnSp>
          <p:nvCxnSpPr>
            <p:cNvPr id="26" name="꺾인 연결선 36">
              <a:extLst>
                <a:ext uri="{FF2B5EF4-FFF2-40B4-BE49-F238E27FC236}">
                  <a16:creationId xmlns:a16="http://schemas.microsoft.com/office/drawing/2014/main" id="{0DCF5A1B-1F55-7E4F-90FD-350316806A75}"/>
                </a:ext>
              </a:extLst>
            </p:cNvPr>
            <p:cNvCxnSpPr/>
            <p:nvPr/>
          </p:nvCxnSpPr>
          <p:spPr>
            <a:xfrm rot="16200000" flipV="1">
              <a:off x="3873901" y="1802321"/>
              <a:ext cx="491324" cy="1038224"/>
            </a:xfrm>
            <a:prstGeom prst="bentConnector2">
              <a:avLst/>
            </a:prstGeom>
            <a:grpFill/>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7" name="그룹 48">
            <a:extLst>
              <a:ext uri="{FF2B5EF4-FFF2-40B4-BE49-F238E27FC236}">
                <a16:creationId xmlns:a16="http://schemas.microsoft.com/office/drawing/2014/main" id="{1784FFA7-A026-C64C-897B-1A08B44886FA}"/>
              </a:ext>
            </a:extLst>
          </p:cNvPr>
          <p:cNvGrpSpPr/>
          <p:nvPr userDrawn="1"/>
        </p:nvGrpSpPr>
        <p:grpSpPr>
          <a:xfrm flipH="1">
            <a:off x="7539168" y="2075770"/>
            <a:ext cx="1120238" cy="644403"/>
            <a:chOff x="3600451" y="2075771"/>
            <a:chExt cx="1104899" cy="644403"/>
          </a:xfrm>
          <a:solidFill>
            <a:schemeClr val="accent5"/>
          </a:solidFill>
        </p:grpSpPr>
        <p:sp>
          <p:nvSpPr>
            <p:cNvPr id="28" name="타원 49">
              <a:extLst>
                <a:ext uri="{FF2B5EF4-FFF2-40B4-BE49-F238E27FC236}">
                  <a16:creationId xmlns:a16="http://schemas.microsoft.com/office/drawing/2014/main" id="{31BC3776-E9BA-9446-A61F-89C0C79CFD27}"/>
                </a:ext>
              </a:extLst>
            </p:cNvPr>
            <p:cNvSpPr/>
            <p:nvPr/>
          </p:nvSpPr>
          <p:spPr bwMode="auto">
            <a:xfrm>
              <a:off x="4572000" y="2586824"/>
              <a:ext cx="133350" cy="133350"/>
            </a:xfrm>
            <a:prstGeom prst="ellipse">
              <a:avLst/>
            </a:prstGeom>
            <a:grpFill/>
            <a:ln w="38100">
              <a:solidFill>
                <a:schemeClr val="accent5"/>
              </a:solidFill>
            </a:ln>
          </p:spPr>
          <p:txBody>
            <a:bodyPr vert="horz" wrap="square" lIns="91440" tIns="45720" rIns="91440" bIns="45720" numCol="1" rtlCol="0" anchor="t" anchorCtr="0" compatLnSpc="1">
              <a:prstTxWarp prst="textNoShape">
                <a:avLst/>
              </a:prstTxWarp>
            </a:bodyPr>
            <a:lstStyle/>
            <a:p>
              <a:pPr algn="ctr"/>
              <a:endParaRPr lang="ko-KR" altLang="en-US"/>
            </a:p>
          </p:txBody>
        </p:sp>
        <p:cxnSp>
          <p:nvCxnSpPr>
            <p:cNvPr id="29" name="꺾인 연결선 50">
              <a:extLst>
                <a:ext uri="{FF2B5EF4-FFF2-40B4-BE49-F238E27FC236}">
                  <a16:creationId xmlns:a16="http://schemas.microsoft.com/office/drawing/2014/main" id="{B9DBAC5C-51CA-BC43-A676-52135782ED53}"/>
                </a:ext>
              </a:extLst>
            </p:cNvPr>
            <p:cNvCxnSpPr/>
            <p:nvPr/>
          </p:nvCxnSpPr>
          <p:spPr>
            <a:xfrm rot="16200000" flipV="1">
              <a:off x="3873901" y="1802321"/>
              <a:ext cx="491324" cy="1038224"/>
            </a:xfrm>
            <a:prstGeom prst="bentConnector2">
              <a:avLst/>
            </a:prstGeom>
            <a:grpFill/>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0" name="그룹 51">
            <a:extLst>
              <a:ext uri="{FF2B5EF4-FFF2-40B4-BE49-F238E27FC236}">
                <a16:creationId xmlns:a16="http://schemas.microsoft.com/office/drawing/2014/main" id="{CF837B76-81AE-E04D-9248-9FFCE6DA7AA8}"/>
              </a:ext>
            </a:extLst>
          </p:cNvPr>
          <p:cNvGrpSpPr/>
          <p:nvPr userDrawn="1"/>
        </p:nvGrpSpPr>
        <p:grpSpPr>
          <a:xfrm flipH="1" flipV="1">
            <a:off x="7505830" y="5431659"/>
            <a:ext cx="1120238" cy="623973"/>
            <a:chOff x="3600451" y="2075771"/>
            <a:chExt cx="1104899" cy="644403"/>
          </a:xfrm>
          <a:solidFill>
            <a:schemeClr val="accent5"/>
          </a:solidFill>
        </p:grpSpPr>
        <p:sp>
          <p:nvSpPr>
            <p:cNvPr id="31" name="타원 52">
              <a:extLst>
                <a:ext uri="{FF2B5EF4-FFF2-40B4-BE49-F238E27FC236}">
                  <a16:creationId xmlns:a16="http://schemas.microsoft.com/office/drawing/2014/main" id="{AB531374-0572-1E49-87CA-9E9DC81535B3}"/>
                </a:ext>
              </a:extLst>
            </p:cNvPr>
            <p:cNvSpPr/>
            <p:nvPr/>
          </p:nvSpPr>
          <p:spPr bwMode="auto">
            <a:xfrm>
              <a:off x="4572000" y="2586824"/>
              <a:ext cx="133350" cy="133350"/>
            </a:xfrm>
            <a:prstGeom prst="ellipse">
              <a:avLst/>
            </a:prstGeom>
            <a:grpFill/>
            <a:ln w="38100">
              <a:solidFill>
                <a:schemeClr val="accent5"/>
              </a:solidFill>
            </a:ln>
          </p:spPr>
          <p:txBody>
            <a:bodyPr vert="horz" wrap="square" lIns="91440" tIns="45720" rIns="91440" bIns="45720" numCol="1" rtlCol="0" anchor="t" anchorCtr="0" compatLnSpc="1">
              <a:prstTxWarp prst="textNoShape">
                <a:avLst/>
              </a:prstTxWarp>
            </a:bodyPr>
            <a:lstStyle/>
            <a:p>
              <a:pPr algn="ctr"/>
              <a:endParaRPr lang="ko-KR" altLang="en-US"/>
            </a:p>
          </p:txBody>
        </p:sp>
        <p:cxnSp>
          <p:nvCxnSpPr>
            <p:cNvPr id="32" name="꺾인 연결선 53">
              <a:extLst>
                <a:ext uri="{FF2B5EF4-FFF2-40B4-BE49-F238E27FC236}">
                  <a16:creationId xmlns:a16="http://schemas.microsoft.com/office/drawing/2014/main" id="{6D0B6CFC-B97D-D44B-ACDF-A62366E35D5D}"/>
                </a:ext>
              </a:extLst>
            </p:cNvPr>
            <p:cNvCxnSpPr/>
            <p:nvPr/>
          </p:nvCxnSpPr>
          <p:spPr>
            <a:xfrm rot="16200000" flipV="1">
              <a:off x="3873901" y="1802321"/>
              <a:ext cx="491324" cy="1038224"/>
            </a:xfrm>
            <a:prstGeom prst="bentConnector2">
              <a:avLst/>
            </a:prstGeom>
            <a:grpFill/>
            <a:ln>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319065"/>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_Title_subtitle_only">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916CF0D-67F9-445E-8029-EA12D63789D3}"/>
              </a:ext>
            </a:extLst>
          </p:cNvPr>
          <p:cNvSpPr>
            <a:spLocks noGrp="1"/>
          </p:cNvSpPr>
          <p:nvPr>
            <p:ph type="title" hasCustomPrompt="1"/>
          </p:nvPr>
        </p:nvSpPr>
        <p:spPr>
          <a:xfrm>
            <a:off x="838200" y="769998"/>
            <a:ext cx="10515600" cy="880354"/>
          </a:xfrm>
        </p:spPr>
        <p:txBody>
          <a:bodyPr anchor="t">
            <a:normAutofit/>
          </a:bodyPr>
          <a:lstStyle>
            <a:lvl1pPr algn="ctr">
              <a:lnSpc>
                <a:spcPct val="100000"/>
              </a:lnSpc>
              <a:defRPr sz="5000">
                <a:solidFill>
                  <a:schemeClr val="tx1"/>
                </a:solidFill>
                <a:latin typeface="+mj-lt"/>
              </a:defRPr>
            </a:lvl1pPr>
          </a:lstStyle>
          <a:p>
            <a:r>
              <a:rPr lang="en-US" altLang="ko-KR" dirty="0"/>
              <a:t>INSERT TITLE HERE</a:t>
            </a:r>
            <a:endParaRPr lang="ko-KR" altLang="en-US" dirty="0"/>
          </a:p>
        </p:txBody>
      </p:sp>
      <p:sp>
        <p:nvSpPr>
          <p:cNvPr id="6" name="Footer Placeholder 5">
            <a:extLst>
              <a:ext uri="{FF2B5EF4-FFF2-40B4-BE49-F238E27FC236}">
                <a16:creationId xmlns:a16="http://schemas.microsoft.com/office/drawing/2014/main" id="{FA683F2E-EAEB-804D-8D32-885FB47EEAE6}"/>
              </a:ext>
            </a:extLst>
          </p:cNvPr>
          <p:cNvSpPr>
            <a:spLocks noGrp="1"/>
          </p:cNvSpPr>
          <p:nvPr>
            <p:ph type="ftr" sz="quarter" idx="10"/>
          </p:nvPr>
        </p:nvSpPr>
        <p:spPr>
          <a:xfrm>
            <a:off x="2197656" y="6344775"/>
            <a:ext cx="8929993" cy="369988"/>
          </a:xfrm>
        </p:spPr>
        <p:txBody>
          <a:bodyPr/>
          <a:lstStyle/>
          <a:p>
            <a:r>
              <a:rPr lang="en-US" altLang="ko-KR"/>
              <a:t>Click on insert&gt;Header&amp;Footer and Add Name of Conference | Date</a:t>
            </a:r>
            <a:endParaRPr lang="ko-KR" altLang="en-US"/>
          </a:p>
        </p:txBody>
      </p:sp>
      <p:sp>
        <p:nvSpPr>
          <p:cNvPr id="36" name="슬라이드 번호 개체 틀 12">
            <a:extLst>
              <a:ext uri="{FF2B5EF4-FFF2-40B4-BE49-F238E27FC236}">
                <a16:creationId xmlns:a16="http://schemas.microsoft.com/office/drawing/2014/main" id="{E137174F-6BE3-944D-992B-9DD15242C044}"/>
              </a:ext>
            </a:extLst>
          </p:cNvPr>
          <p:cNvSpPr txBox="1">
            <a:spLocks/>
          </p:cNvSpPr>
          <p:nvPr userDrawn="1"/>
        </p:nvSpPr>
        <p:spPr>
          <a:xfrm>
            <a:off x="5898000" y="-7215"/>
            <a:ext cx="396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mtClean="0"/>
              <a:pPr/>
              <a:t>‹#›</a:t>
            </a:fld>
            <a:endParaRPr lang="ko-KR" altLang="en-US"/>
          </a:p>
        </p:txBody>
      </p:sp>
      <p:sp>
        <p:nvSpPr>
          <p:cNvPr id="38" name="Text Placeholder 37">
            <a:extLst>
              <a:ext uri="{FF2B5EF4-FFF2-40B4-BE49-F238E27FC236}">
                <a16:creationId xmlns:a16="http://schemas.microsoft.com/office/drawing/2014/main" id="{A3AE8DB3-D959-DF49-AE2F-2597C8D6C0AC}"/>
              </a:ext>
            </a:extLst>
          </p:cNvPr>
          <p:cNvSpPr>
            <a:spLocks noGrp="1"/>
          </p:cNvSpPr>
          <p:nvPr>
            <p:ph type="body" sz="quarter" idx="11" hasCustomPrompt="1"/>
          </p:nvPr>
        </p:nvSpPr>
        <p:spPr>
          <a:xfrm>
            <a:off x="1448594" y="1693051"/>
            <a:ext cx="9294812" cy="370536"/>
          </a:xfrm>
        </p:spPr>
        <p:txBody>
          <a:bodyPr anchor="ctr">
            <a:normAutofit/>
          </a:bodyPr>
          <a:lstStyle>
            <a:lvl1pPr marL="0" indent="0" algn="ctr">
              <a:buNone/>
              <a:defRPr sz="2000" b="0" cap="none" baseline="0">
                <a:solidFill>
                  <a:schemeClr val="accent1"/>
                </a:solidFill>
              </a:defRPr>
            </a:lvl1pPr>
          </a:lstStyle>
          <a:p>
            <a:pPr lvl="0"/>
            <a:r>
              <a:rPr lang="en-GB" dirty="0"/>
              <a:t>Subtitle</a:t>
            </a:r>
          </a:p>
        </p:txBody>
      </p:sp>
      <p:pic>
        <p:nvPicPr>
          <p:cNvPr id="9" name="Picture 8">
            <a:extLst>
              <a:ext uri="{FF2B5EF4-FFF2-40B4-BE49-F238E27FC236}">
                <a16:creationId xmlns:a16="http://schemas.microsoft.com/office/drawing/2014/main" id="{0F65C790-B095-2544-B383-AB219D04EC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028" y="6354763"/>
            <a:ext cx="1008548" cy="360000"/>
          </a:xfrm>
          <a:prstGeom prst="rect">
            <a:avLst/>
          </a:prstGeom>
        </p:spPr>
      </p:pic>
      <p:pic>
        <p:nvPicPr>
          <p:cNvPr id="10" name="Picture 2">
            <a:extLst>
              <a:ext uri="{FF2B5EF4-FFF2-40B4-BE49-F238E27FC236}">
                <a16:creationId xmlns:a16="http://schemas.microsoft.com/office/drawing/2014/main" id="{1A636961-1713-CF47-9DCB-8E8EF8467C2B}"/>
              </a:ext>
            </a:extLst>
          </p:cNvPr>
          <p:cNvPicPr>
            <a:picLocks noChangeAspect="1" noChangeArrowheads="1"/>
          </p:cNvPicPr>
          <p:nvPr userDrawn="1"/>
        </p:nvPicPr>
        <p:blipFill>
          <a:blip r:embed="rId3" cstate="screen">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531269"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0748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16"/>
        <p:cNvGrpSpPr/>
        <p:nvPr/>
      </p:nvGrpSpPr>
      <p:grpSpPr>
        <a:xfrm>
          <a:off x="0" y="0"/>
          <a:ext cx="0" cy="0"/>
          <a:chOff x="0" y="0"/>
          <a:chExt cx="0" cy="0"/>
        </a:xfrm>
      </p:grpSpPr>
      <p:pic>
        <p:nvPicPr>
          <p:cNvPr id="2" name="Google Shape;84;p16">
            <a:extLst>
              <a:ext uri="{FF2B5EF4-FFF2-40B4-BE49-F238E27FC236}">
                <a16:creationId xmlns:a16="http://schemas.microsoft.com/office/drawing/2014/main" id="{31C2B286-580D-1178-8D39-E2E666655B81}"/>
              </a:ext>
            </a:extLst>
          </p:cNvPr>
          <p:cNvPicPr preferRelativeResize="0"/>
          <p:nvPr userDrawn="1"/>
        </p:nvPicPr>
        <p:blipFill>
          <a:blip r:embed="rId2">
            <a:alphaModFix/>
          </a:blip>
          <a:stretch>
            <a:fillRect/>
          </a:stretch>
        </p:blipFill>
        <p:spPr>
          <a:xfrm>
            <a:off x="1" y="1"/>
            <a:ext cx="12192004" cy="6858001"/>
          </a:xfrm>
          <a:prstGeom prst="rect">
            <a:avLst/>
          </a:prstGeom>
          <a:noFill/>
          <a:ln>
            <a:noFill/>
          </a:ln>
        </p:spPr>
      </p:pic>
      <p:sp>
        <p:nvSpPr>
          <p:cNvPr id="17" name="Google Shape;17;p4"/>
          <p:cNvSpPr txBox="1">
            <a:spLocks noGrp="1"/>
          </p:cNvSpPr>
          <p:nvPr>
            <p:ph type="title"/>
          </p:nvPr>
        </p:nvSpPr>
        <p:spPr>
          <a:xfrm>
            <a:off x="801688" y="593367"/>
            <a:ext cx="10974387"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a:latin typeface="+mn-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pic>
        <p:nvPicPr>
          <p:cNvPr id="3" name="Picture 2">
            <a:extLst>
              <a:ext uri="{FF2B5EF4-FFF2-40B4-BE49-F238E27FC236}">
                <a16:creationId xmlns:a16="http://schemas.microsoft.com/office/drawing/2014/main" id="{6DBD1A64-7A72-C422-45BC-168C0EDDFC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028" y="6354763"/>
            <a:ext cx="1109403" cy="396000"/>
          </a:xfrm>
          <a:prstGeom prst="rect">
            <a:avLst/>
          </a:prstGeom>
        </p:spPr>
      </p:pic>
      <p:pic>
        <p:nvPicPr>
          <p:cNvPr id="4" name="Picture 2">
            <a:extLst>
              <a:ext uri="{FF2B5EF4-FFF2-40B4-BE49-F238E27FC236}">
                <a16:creationId xmlns:a16="http://schemas.microsoft.com/office/drawing/2014/main" id="{36D76889-F53A-A73A-5D9A-AB90458E00A9}"/>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513340"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
        <p:nvSpPr>
          <p:cNvPr id="5" name="슬라이드 번호 개체 틀 12">
            <a:extLst>
              <a:ext uri="{FF2B5EF4-FFF2-40B4-BE49-F238E27FC236}">
                <a16:creationId xmlns:a16="http://schemas.microsoft.com/office/drawing/2014/main" id="{176FFEA3-A072-AE61-B0D5-8AACA8681213}"/>
              </a:ext>
            </a:extLst>
          </p:cNvPr>
          <p:cNvSpPr txBox="1">
            <a:spLocks/>
          </p:cNvSpPr>
          <p:nvPr userDrawn="1"/>
        </p:nvSpPr>
        <p:spPr>
          <a:xfrm>
            <a:off x="5898000" y="-7215"/>
            <a:ext cx="396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mtClean="0"/>
              <a:pPr/>
              <a:t>‹#›</a:t>
            </a:fld>
            <a:endParaRPr lang="ko-KR" altLang="en-US"/>
          </a:p>
        </p:txBody>
      </p:sp>
      <p:sp>
        <p:nvSpPr>
          <p:cNvPr id="7" name="Text Placeholder 6">
            <a:extLst>
              <a:ext uri="{FF2B5EF4-FFF2-40B4-BE49-F238E27FC236}">
                <a16:creationId xmlns:a16="http://schemas.microsoft.com/office/drawing/2014/main" id="{166BC719-8A37-B784-7D0C-9B2D6649D9BC}"/>
              </a:ext>
            </a:extLst>
          </p:cNvPr>
          <p:cNvSpPr>
            <a:spLocks noGrp="1"/>
          </p:cNvSpPr>
          <p:nvPr>
            <p:ph type="body" sz="quarter" idx="10"/>
          </p:nvPr>
        </p:nvSpPr>
        <p:spPr>
          <a:xfrm>
            <a:off x="801688" y="1679575"/>
            <a:ext cx="10974387" cy="45164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71292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86"/>
        <p:cNvGrpSpPr/>
        <p:nvPr/>
      </p:nvGrpSpPr>
      <p:grpSpPr>
        <a:xfrm>
          <a:off x="0" y="0"/>
          <a:ext cx="0" cy="0"/>
          <a:chOff x="0" y="0"/>
          <a:chExt cx="0" cy="0"/>
        </a:xfrm>
      </p:grpSpPr>
      <p:pic>
        <p:nvPicPr>
          <p:cNvPr id="87" name="Google Shape;87;p36"/>
          <p:cNvPicPr preferRelativeResize="0"/>
          <p:nvPr/>
        </p:nvPicPr>
        <p:blipFill rotWithShape="1">
          <a:blip r:embed="rId2">
            <a:alphaModFix/>
          </a:blip>
          <a:srcRect/>
          <a:stretch/>
        </p:blipFill>
        <p:spPr>
          <a:xfrm>
            <a:off x="1" y="1"/>
            <a:ext cx="12192004" cy="6858001"/>
          </a:xfrm>
          <a:prstGeom prst="rect">
            <a:avLst/>
          </a:prstGeom>
          <a:noFill/>
          <a:ln>
            <a:noFill/>
          </a:ln>
        </p:spPr>
      </p:pic>
      <p:sp>
        <p:nvSpPr>
          <p:cNvPr id="88" name="Google Shape;88;p36"/>
          <p:cNvSpPr txBox="1">
            <a:spLocks noGrp="1"/>
          </p:cNvSpPr>
          <p:nvPr>
            <p:ph type="title"/>
          </p:nvPr>
        </p:nvSpPr>
        <p:spPr>
          <a:xfrm>
            <a:off x="801688" y="593367"/>
            <a:ext cx="10974387"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Calibri"/>
              <a:buNone/>
              <a:defRPr b="1">
                <a:latin typeface="Calibri"/>
                <a:ea typeface="Calibri"/>
                <a:cs typeface="Calibri"/>
                <a:sym typeface="Calibri"/>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89" name="Google Shape;89;p36"/>
          <p:cNvPicPr preferRelativeResize="0"/>
          <p:nvPr/>
        </p:nvPicPr>
        <p:blipFill rotWithShape="1">
          <a:blip r:embed="rId3">
            <a:alphaModFix/>
          </a:blip>
          <a:srcRect/>
          <a:stretch/>
        </p:blipFill>
        <p:spPr>
          <a:xfrm>
            <a:off x="266028" y="6354763"/>
            <a:ext cx="1109403" cy="396000"/>
          </a:xfrm>
          <a:prstGeom prst="rect">
            <a:avLst/>
          </a:prstGeom>
          <a:noFill/>
          <a:ln>
            <a:noFill/>
          </a:ln>
        </p:spPr>
      </p:pic>
      <p:pic>
        <p:nvPicPr>
          <p:cNvPr id="90" name="Google Shape;90;p36"/>
          <p:cNvPicPr preferRelativeResize="0"/>
          <p:nvPr/>
        </p:nvPicPr>
        <p:blipFill rotWithShape="1">
          <a:blip r:embed="rId4">
            <a:alphaModFix/>
          </a:blip>
          <a:srcRect/>
          <a:stretch/>
        </p:blipFill>
        <p:spPr>
          <a:xfrm>
            <a:off x="1513340" y="6431721"/>
            <a:ext cx="409695" cy="272959"/>
          </a:xfrm>
          <a:prstGeom prst="rect">
            <a:avLst/>
          </a:prstGeom>
          <a:noFill/>
          <a:ln>
            <a:noFill/>
          </a:ln>
        </p:spPr>
      </p:pic>
      <p:sp>
        <p:nvSpPr>
          <p:cNvPr id="91" name="Google Shape;91;p36"/>
          <p:cNvSpPr txBox="1"/>
          <p:nvPr/>
        </p:nvSpPr>
        <p:spPr>
          <a:xfrm>
            <a:off x="5898000" y="-7215"/>
            <a:ext cx="396000" cy="784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i="0" u="none" strike="noStrike" cap="none">
                <a:solidFill>
                  <a:schemeClr val="lt1"/>
                </a:solidFill>
                <a:latin typeface="Calibri"/>
                <a:ea typeface="Calibri"/>
                <a:cs typeface="Calibri"/>
                <a:sym typeface="Calibri"/>
              </a:rPr>
              <a:t>‹#›</a:t>
            </a:fld>
            <a:endParaRPr sz="1400" b="1" i="0" u="none" strike="noStrike" cap="none">
              <a:solidFill>
                <a:schemeClr val="lt1"/>
              </a:solidFill>
              <a:latin typeface="Calibri"/>
              <a:ea typeface="Calibri"/>
              <a:cs typeface="Calibri"/>
              <a:sym typeface="Calibri"/>
            </a:endParaRPr>
          </a:p>
        </p:txBody>
      </p:sp>
      <p:sp>
        <p:nvSpPr>
          <p:cNvPr id="92" name="Google Shape;92;p36"/>
          <p:cNvSpPr txBox="1">
            <a:spLocks noGrp="1"/>
          </p:cNvSpPr>
          <p:nvPr>
            <p:ph type="body" idx="1"/>
          </p:nvPr>
        </p:nvSpPr>
        <p:spPr>
          <a:xfrm>
            <a:off x="801688" y="1679575"/>
            <a:ext cx="10974387" cy="45164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6"/>
          <p:cNvSpPr txBox="1">
            <a:spLocks noGrp="1"/>
          </p:cNvSpPr>
          <p:nvPr>
            <p:ph type="ftr" idx="11"/>
          </p:nvPr>
        </p:nvSpPr>
        <p:spPr>
          <a:xfrm>
            <a:off x="838200" y="6356350"/>
            <a:ext cx="983803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Click on insert&gt;Header&amp;Footer and Add Name of Conference | Date</a:t>
            </a:r>
            <a:endParaRPr/>
          </a:p>
        </p:txBody>
      </p:sp>
      <p:sp>
        <p:nvSpPr>
          <p:cNvPr id="94" name="Google Shape;94;p36"/>
          <p:cNvSpPr txBox="1">
            <a:spLocks noGrp="1"/>
          </p:cNvSpPr>
          <p:nvPr>
            <p:ph type="sldNum" idx="12"/>
          </p:nvPr>
        </p:nvSpPr>
        <p:spPr>
          <a:xfrm>
            <a:off x="10849232" y="6356350"/>
            <a:ext cx="5045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324737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2BC5C-E000-7546-8990-B800148C8D94}"/>
              </a:ext>
            </a:extLst>
          </p:cNvPr>
          <p:cNvSpPr>
            <a:spLocks noGrp="1"/>
          </p:cNvSpPr>
          <p:nvPr>
            <p:ph type="title"/>
          </p:nvPr>
        </p:nvSpPr>
        <p:spPr>
          <a:xfrm>
            <a:off x="838200" y="427756"/>
            <a:ext cx="10515600" cy="1325563"/>
          </a:xfrm>
        </p:spPr>
        <p:txBody>
          <a:bodyPr/>
          <a:lstStyle>
            <a:lvl1pPr algn="ctr">
              <a:defRPr b="1">
                <a:latin typeface="+mn-lt"/>
              </a:defRPr>
            </a:lvl1pPr>
          </a:lstStyle>
          <a:p>
            <a:r>
              <a:rPr lang="en-GB"/>
              <a:t>Click to edit Master title style</a:t>
            </a:r>
            <a:endParaRPr lang="en-GR"/>
          </a:p>
        </p:txBody>
      </p:sp>
      <p:sp>
        <p:nvSpPr>
          <p:cNvPr id="3" name="Footer Placeholder 2">
            <a:extLst>
              <a:ext uri="{FF2B5EF4-FFF2-40B4-BE49-F238E27FC236}">
                <a16:creationId xmlns:a16="http://schemas.microsoft.com/office/drawing/2014/main" id="{49EF263F-6A16-1448-8708-950C0FBEEEEB}"/>
              </a:ext>
            </a:extLst>
          </p:cNvPr>
          <p:cNvSpPr>
            <a:spLocks noGrp="1"/>
          </p:cNvSpPr>
          <p:nvPr>
            <p:ph type="ftr" sz="quarter" idx="10"/>
          </p:nvPr>
        </p:nvSpPr>
        <p:spPr>
          <a:xfrm>
            <a:off x="2390387" y="6356351"/>
            <a:ext cx="9037412" cy="348331"/>
          </a:xfrm>
        </p:spPr>
        <p:txBody>
          <a:bodyPr/>
          <a:lstStyle/>
          <a:p>
            <a:r>
              <a:rPr lang="en-US" altLang="ko-KR"/>
              <a:t>Click on insert&gt;Header&amp;Footer and Add Name of Conference | Date</a:t>
            </a:r>
            <a:endParaRPr lang="ko-KR" altLang="en-US"/>
          </a:p>
        </p:txBody>
      </p:sp>
      <p:sp>
        <p:nvSpPr>
          <p:cNvPr id="6" name="슬라이드 번호 개체 틀 12">
            <a:extLst>
              <a:ext uri="{FF2B5EF4-FFF2-40B4-BE49-F238E27FC236}">
                <a16:creationId xmlns:a16="http://schemas.microsoft.com/office/drawing/2014/main" id="{EADD11F6-2370-274D-85C5-B9665DF43F71}"/>
              </a:ext>
            </a:extLst>
          </p:cNvPr>
          <p:cNvSpPr>
            <a:spLocks noGrp="1"/>
          </p:cNvSpPr>
          <p:nvPr>
            <p:ph type="sldNum" sz="quarter" idx="17"/>
          </p:nvPr>
        </p:nvSpPr>
        <p:spPr>
          <a:xfrm>
            <a:off x="5699219" y="-8563"/>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a:p>
        </p:txBody>
      </p:sp>
      <p:pic>
        <p:nvPicPr>
          <p:cNvPr id="7" name="Picture 6">
            <a:extLst>
              <a:ext uri="{FF2B5EF4-FFF2-40B4-BE49-F238E27FC236}">
                <a16:creationId xmlns:a16="http://schemas.microsoft.com/office/drawing/2014/main" id="{AD058E6E-99B9-B040-BCE1-143B8DF531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6027" y="6354763"/>
            <a:ext cx="1210259" cy="432000"/>
          </a:xfrm>
          <a:prstGeom prst="rect">
            <a:avLst/>
          </a:prstGeom>
        </p:spPr>
      </p:pic>
      <p:pic>
        <p:nvPicPr>
          <p:cNvPr id="8" name="Picture 2">
            <a:extLst>
              <a:ext uri="{FF2B5EF4-FFF2-40B4-BE49-F238E27FC236}">
                <a16:creationId xmlns:a16="http://schemas.microsoft.com/office/drawing/2014/main" id="{A0FB10B7-04A4-DA42-BA45-CA0CEC132D3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28490" y="6431722"/>
            <a:ext cx="409695" cy="2729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0E51385-FD57-D64F-AE9A-96400192FC6F}"/>
              </a:ext>
            </a:extLst>
          </p:cNvPr>
          <p:cNvPicPr>
            <a:picLocks noChangeAspect="1"/>
          </p:cNvPicPr>
          <p:nvPr userDrawn="1"/>
        </p:nvPicPr>
        <p:blipFill rotWithShape="1">
          <a:blip r:embed="rId4">
            <a:alphaModFix amt="9000"/>
            <a:extLst>
              <a:ext uri="{28A0092B-C50C-407E-A947-70E740481C1C}">
                <a14:useLocalDpi xmlns:a14="http://schemas.microsoft.com/office/drawing/2010/main" val="0"/>
              </a:ext>
            </a:extLst>
          </a:blip>
          <a:srcRect r="28701" b="41138"/>
          <a:stretch/>
        </p:blipFill>
        <p:spPr>
          <a:xfrm>
            <a:off x="7387962" y="2821237"/>
            <a:ext cx="4804039" cy="4036763"/>
          </a:xfrm>
          <a:prstGeom prst="rect">
            <a:avLst/>
          </a:prstGeom>
        </p:spPr>
      </p:pic>
    </p:spTree>
    <p:extLst>
      <p:ext uri="{BB962C8B-B14F-4D97-AF65-F5344CB8AC3E}">
        <p14:creationId xmlns:p14="http://schemas.microsoft.com/office/powerpoint/2010/main" val="5165718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1009651"/>
          </a:xfrm>
        </p:spPr>
        <p:txBody>
          <a:bodyPr/>
          <a:lstStyle>
            <a:lvl1pPr>
              <a:defRPr b="1">
                <a:latin typeface="+mn-lt"/>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1"/>
          </p:nvPr>
        </p:nvSpPr>
        <p:spPr>
          <a:xfrm>
            <a:off x="2043952" y="6356350"/>
            <a:ext cx="9313599" cy="358413"/>
          </a:xfrm>
        </p:spPr>
        <p:txBody>
          <a:bodyPr/>
          <a:lstStyle/>
          <a:p>
            <a:r>
              <a:rPr lang="en-US" altLang="ko-KR"/>
              <a:t>Click on insert&gt;Header&amp;Footer and Add Name of Conference | Date</a:t>
            </a:r>
            <a:endParaRPr lang="ko-KR" altLang="en-US"/>
          </a:p>
        </p:txBody>
      </p:sp>
      <p:pic>
        <p:nvPicPr>
          <p:cNvPr id="9" name="Picture 8">
            <a:extLst>
              <a:ext uri="{FF2B5EF4-FFF2-40B4-BE49-F238E27FC236}">
                <a16:creationId xmlns:a16="http://schemas.microsoft.com/office/drawing/2014/main" id="{88B6A899-A694-484F-BA08-D0165E08CCEB}"/>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9525000" y="-1"/>
            <a:ext cx="2667000" cy="2168525"/>
          </a:xfrm>
          <a:prstGeom prst="rect">
            <a:avLst/>
          </a:prstGeom>
        </p:spPr>
      </p:pic>
      <p:pic>
        <p:nvPicPr>
          <p:cNvPr id="10" name="Picture 9">
            <a:extLst>
              <a:ext uri="{FF2B5EF4-FFF2-40B4-BE49-F238E27FC236}">
                <a16:creationId xmlns:a16="http://schemas.microsoft.com/office/drawing/2014/main" id="{0C901868-4CF2-2A4E-A70A-E59DE8EC76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028" y="6354763"/>
            <a:ext cx="1109403" cy="396000"/>
          </a:xfrm>
          <a:prstGeom prst="rect">
            <a:avLst/>
          </a:prstGeom>
        </p:spPr>
      </p:pic>
      <p:sp>
        <p:nvSpPr>
          <p:cNvPr id="11" name="슬라이드 번호 개체 틀 12">
            <a:extLst>
              <a:ext uri="{FF2B5EF4-FFF2-40B4-BE49-F238E27FC236}">
                <a16:creationId xmlns:a16="http://schemas.microsoft.com/office/drawing/2014/main" id="{80936C99-3244-684C-87F3-E80EC18A53CD}"/>
              </a:ext>
            </a:extLst>
          </p:cNvPr>
          <p:cNvSpPr>
            <a:spLocks noGrp="1"/>
          </p:cNvSpPr>
          <p:nvPr>
            <p:ph type="sldNum" sz="quarter" idx="17"/>
          </p:nvPr>
        </p:nvSpPr>
        <p:spPr>
          <a:xfrm>
            <a:off x="5699218" y="-8563"/>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a:p>
        </p:txBody>
      </p:sp>
      <p:pic>
        <p:nvPicPr>
          <p:cNvPr id="12" name="Picture 2">
            <a:extLst>
              <a:ext uri="{FF2B5EF4-FFF2-40B4-BE49-F238E27FC236}">
                <a16:creationId xmlns:a16="http://schemas.microsoft.com/office/drawing/2014/main" id="{9B18BF77-D3B5-9844-90F6-209F423B72A0}"/>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513340"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71099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E51385-FD57-D64F-AE9A-96400192FC6F}"/>
              </a:ext>
            </a:extLst>
          </p:cNvPr>
          <p:cNvPicPr>
            <a:picLocks noChangeAspect="1"/>
          </p:cNvPicPr>
          <p:nvPr userDrawn="1"/>
        </p:nvPicPr>
        <p:blipFill rotWithShape="1">
          <a:blip r:embed="rId2" cstate="screen">
            <a:alphaModFix amt="9000"/>
            <a:extLst>
              <a:ext uri="{28A0092B-C50C-407E-A947-70E740481C1C}">
                <a14:useLocalDpi xmlns:a14="http://schemas.microsoft.com/office/drawing/2010/main"/>
              </a:ext>
            </a:extLst>
          </a:blip>
          <a:srcRect/>
          <a:stretch/>
        </p:blipFill>
        <p:spPr>
          <a:xfrm>
            <a:off x="7387962" y="2821238"/>
            <a:ext cx="4804038" cy="4036762"/>
          </a:xfrm>
          <a:prstGeom prst="rect">
            <a:avLst/>
          </a:prstGeom>
        </p:spPr>
      </p:pic>
      <p:sp>
        <p:nvSpPr>
          <p:cNvPr id="2" name="Title 1">
            <a:extLst>
              <a:ext uri="{FF2B5EF4-FFF2-40B4-BE49-F238E27FC236}">
                <a16:creationId xmlns:a16="http://schemas.microsoft.com/office/drawing/2014/main" id="{12D2BC5C-E000-7546-8990-B800148C8D94}"/>
              </a:ext>
            </a:extLst>
          </p:cNvPr>
          <p:cNvSpPr>
            <a:spLocks noGrp="1"/>
          </p:cNvSpPr>
          <p:nvPr>
            <p:ph type="title"/>
          </p:nvPr>
        </p:nvSpPr>
        <p:spPr>
          <a:xfrm>
            <a:off x="838200" y="427755"/>
            <a:ext cx="10515600" cy="1325563"/>
          </a:xfrm>
        </p:spPr>
        <p:txBody>
          <a:bodyPr/>
          <a:lstStyle>
            <a:lvl1pPr algn="ctr">
              <a:defRPr b="1">
                <a:latin typeface="+mn-lt"/>
              </a:defRPr>
            </a:lvl1pPr>
          </a:lstStyle>
          <a:p>
            <a:r>
              <a:rPr lang="en-GB" dirty="0"/>
              <a:t>Click to edit Master title style</a:t>
            </a:r>
            <a:endParaRPr lang="en-GR" dirty="0"/>
          </a:p>
        </p:txBody>
      </p:sp>
      <p:sp>
        <p:nvSpPr>
          <p:cNvPr id="3" name="Footer Placeholder 2">
            <a:extLst>
              <a:ext uri="{FF2B5EF4-FFF2-40B4-BE49-F238E27FC236}">
                <a16:creationId xmlns:a16="http://schemas.microsoft.com/office/drawing/2014/main" id="{49EF263F-6A16-1448-8708-950C0FBEEEEB}"/>
              </a:ext>
            </a:extLst>
          </p:cNvPr>
          <p:cNvSpPr>
            <a:spLocks noGrp="1"/>
          </p:cNvSpPr>
          <p:nvPr>
            <p:ph type="ftr" sz="quarter" idx="10"/>
          </p:nvPr>
        </p:nvSpPr>
        <p:spPr>
          <a:xfrm>
            <a:off x="2390386" y="6356351"/>
            <a:ext cx="9037412" cy="348330"/>
          </a:xfrm>
        </p:spPr>
        <p:txBody>
          <a:bodyPr/>
          <a:lstStyle/>
          <a:p>
            <a:r>
              <a:rPr lang="en-US" altLang="ko-KR"/>
              <a:t>Click on insert&gt;Header&amp;Footer and Add Name of Conference | Date</a:t>
            </a:r>
            <a:endParaRPr lang="ko-KR" altLang="en-US"/>
          </a:p>
        </p:txBody>
      </p:sp>
      <p:sp>
        <p:nvSpPr>
          <p:cNvPr id="6" name="슬라이드 번호 개체 틀 12">
            <a:extLst>
              <a:ext uri="{FF2B5EF4-FFF2-40B4-BE49-F238E27FC236}">
                <a16:creationId xmlns:a16="http://schemas.microsoft.com/office/drawing/2014/main" id="{EADD11F6-2370-274D-85C5-B9665DF43F71}"/>
              </a:ext>
            </a:extLst>
          </p:cNvPr>
          <p:cNvSpPr>
            <a:spLocks noGrp="1"/>
          </p:cNvSpPr>
          <p:nvPr>
            <p:ph type="sldNum" sz="quarter" idx="17"/>
          </p:nvPr>
        </p:nvSpPr>
        <p:spPr>
          <a:xfrm>
            <a:off x="11652000" y="6354763"/>
            <a:ext cx="540000" cy="360000"/>
          </a:xfrm>
          <a:no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100" b="1">
                <a:solidFill>
                  <a:srgbClr val="AEC0B9"/>
                </a:solidFill>
                <a:latin typeface="+mn-lt"/>
              </a:defRPr>
            </a:lvl1pPr>
          </a:lstStyle>
          <a:p>
            <a:fld id="{BB5D696C-7C4B-4748-AD7A-B30C297BC295}" type="slidenum">
              <a:rPr lang="ko-KR" altLang="en-US" smtClean="0"/>
              <a:pPr/>
              <a:t>‹#›</a:t>
            </a:fld>
            <a:endParaRPr lang="ko-KR" altLang="en-US" dirty="0"/>
          </a:p>
        </p:txBody>
      </p:sp>
      <p:pic>
        <p:nvPicPr>
          <p:cNvPr id="7" name="Picture 6">
            <a:extLst>
              <a:ext uri="{FF2B5EF4-FFF2-40B4-BE49-F238E27FC236}">
                <a16:creationId xmlns:a16="http://schemas.microsoft.com/office/drawing/2014/main" id="{AD058E6E-99B9-B040-BCE1-143B8DF5310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027" y="6354763"/>
            <a:ext cx="1210258" cy="432000"/>
          </a:xfrm>
          <a:prstGeom prst="rect">
            <a:avLst/>
          </a:prstGeom>
        </p:spPr>
      </p:pic>
      <p:pic>
        <p:nvPicPr>
          <p:cNvPr id="8" name="Picture 2">
            <a:extLst>
              <a:ext uri="{FF2B5EF4-FFF2-40B4-BE49-F238E27FC236}">
                <a16:creationId xmlns:a16="http://schemas.microsoft.com/office/drawing/2014/main" id="{A0FB10B7-04A4-DA42-BA45-CA0CEC132D33}"/>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728488"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571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_1_light_backgroun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A9E8FCBD-39E9-554A-A815-3378176BBE8F}"/>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8">
            <a:extLst>
              <a:ext uri="{FF2B5EF4-FFF2-40B4-BE49-F238E27FC236}">
                <a16:creationId xmlns:a16="http://schemas.microsoft.com/office/drawing/2014/main" id="{C167E905-9829-3A48-B64E-3F05C83C529D}"/>
              </a:ext>
            </a:extLst>
          </p:cNvPr>
          <p:cNvSpPr>
            <a:spLocks noGrp="1"/>
          </p:cNvSpPr>
          <p:nvPr>
            <p:ph type="body" sz="quarter" idx="18" hasCustomPrompt="1"/>
          </p:nvPr>
        </p:nvSpPr>
        <p:spPr>
          <a:xfrm>
            <a:off x="899612" y="1756131"/>
            <a:ext cx="10060662" cy="2006600"/>
          </a:xfrm>
        </p:spPr>
        <p:txBody>
          <a:bodyPr>
            <a:noAutofit/>
          </a:bodyPr>
          <a:lstStyle>
            <a:lvl1pPr marL="0" indent="0">
              <a:buNone/>
              <a:defRPr sz="8000" b="1" cap="none" baseline="0">
                <a:solidFill>
                  <a:schemeClr val="tx1">
                    <a:lumMod val="50000"/>
                  </a:schemeClr>
                </a:solidFill>
                <a:latin typeface="+mn-lt"/>
                <a:ea typeface="Helvetica Neue" panose="02000503000000020004" pitchFamily="2" charset="0"/>
                <a:cs typeface="Helvetica Neue" panose="02000503000000020004"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72020A61-98B8-4D42-B44D-28436F578240}"/>
              </a:ext>
            </a:extLst>
          </p:cNvPr>
          <p:cNvSpPr>
            <a:spLocks noGrp="1"/>
          </p:cNvSpPr>
          <p:nvPr>
            <p:ph type="body" sz="quarter" idx="19"/>
          </p:nvPr>
        </p:nvSpPr>
        <p:spPr>
          <a:xfrm>
            <a:off x="899612" y="3896503"/>
            <a:ext cx="10060662" cy="988647"/>
          </a:xfrm>
        </p:spPr>
        <p:txBody>
          <a:bodyPr/>
          <a:lstStyle>
            <a:lvl1pPr marL="0" indent="0">
              <a:buNone/>
              <a:defRPr b="1" i="0">
                <a:solidFill>
                  <a:srgbClr val="5A6770"/>
                </a:solidFill>
                <a:latin typeface="+mn-lt"/>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3" name="Text Placeholder 11">
            <a:extLst>
              <a:ext uri="{FF2B5EF4-FFF2-40B4-BE49-F238E27FC236}">
                <a16:creationId xmlns:a16="http://schemas.microsoft.com/office/drawing/2014/main" id="{EEB0AF54-F642-CC4C-A853-9CACB1646C6C}"/>
              </a:ext>
            </a:extLst>
          </p:cNvPr>
          <p:cNvSpPr>
            <a:spLocks noGrp="1"/>
          </p:cNvSpPr>
          <p:nvPr>
            <p:ph type="body" sz="quarter" idx="20" hasCustomPrompt="1"/>
          </p:nvPr>
        </p:nvSpPr>
        <p:spPr>
          <a:xfrm>
            <a:off x="8931058" y="163864"/>
            <a:ext cx="3041972" cy="825691"/>
          </a:xfrm>
        </p:spPr>
        <p:txBody>
          <a:bodyPr>
            <a:normAutofit/>
          </a:bodyPr>
          <a:lstStyle>
            <a:lvl1pPr marL="0" indent="0" algn="r">
              <a:buNone/>
              <a:defRPr sz="1600" b="1" i="0">
                <a:solidFill>
                  <a:schemeClr val="bg2">
                    <a:lumMod val="75000"/>
                  </a:schemeClr>
                </a:solidFill>
                <a:latin typeface="+mj-lt"/>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4" name="Picture 13">
            <a:extLst>
              <a:ext uri="{FF2B5EF4-FFF2-40B4-BE49-F238E27FC236}">
                <a16:creationId xmlns:a16="http://schemas.microsoft.com/office/drawing/2014/main" id="{59D6FC93-08E4-3643-8D34-1D4297EB1D3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18790" y="6407007"/>
            <a:ext cx="324000" cy="269999"/>
          </a:xfrm>
          <a:prstGeom prst="rect">
            <a:avLst/>
          </a:prstGeom>
        </p:spPr>
      </p:pic>
      <p:sp>
        <p:nvSpPr>
          <p:cNvPr id="15" name="Title 1">
            <a:extLst>
              <a:ext uri="{FF2B5EF4-FFF2-40B4-BE49-F238E27FC236}">
                <a16:creationId xmlns:a16="http://schemas.microsoft.com/office/drawing/2014/main" id="{F1C04362-43E0-8443-9DD7-E8C7838A0A0B}"/>
              </a:ext>
            </a:extLst>
          </p:cNvPr>
          <p:cNvSpPr txBox="1">
            <a:spLocks noChangeAspect="1"/>
          </p:cNvSpPr>
          <p:nvPr userDrawn="1"/>
        </p:nvSpPr>
        <p:spPr>
          <a:xfrm>
            <a:off x="9610364" y="6411653"/>
            <a:ext cx="1476586" cy="246221"/>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600" b="1" i="0" spc="0" baseline="0">
                <a:solidFill>
                  <a:schemeClr val="tx1"/>
                </a:solidFill>
                <a:latin typeface="+mj-lt"/>
                <a:ea typeface="Open Sans" charset="0"/>
                <a:cs typeface="Open Sans" charset="0"/>
              </a:rPr>
              <a:t>@</a:t>
            </a:r>
            <a:r>
              <a:rPr lang="en-US" sz="1600" b="1" i="0" spc="0" baseline="0" err="1">
                <a:solidFill>
                  <a:schemeClr val="tx1"/>
                </a:solidFill>
                <a:latin typeface="+mj-lt"/>
                <a:ea typeface="Open Sans" charset="0"/>
                <a:cs typeface="Open Sans" charset="0"/>
              </a:rPr>
              <a:t>openaire_eu</a:t>
            </a:r>
            <a:endParaRPr lang="en-US" sz="1600" b="1" i="0" spc="0" baseline="0">
              <a:solidFill>
                <a:schemeClr val="tx1"/>
              </a:solidFill>
              <a:latin typeface="+mj-lt"/>
              <a:ea typeface="Open Sans" charset="0"/>
              <a:cs typeface="Open Sans" charset="0"/>
            </a:endParaRPr>
          </a:p>
        </p:txBody>
      </p:sp>
      <p:pic>
        <p:nvPicPr>
          <p:cNvPr id="16" name="Graphic 15">
            <a:extLst>
              <a:ext uri="{FF2B5EF4-FFF2-40B4-BE49-F238E27FC236}">
                <a16:creationId xmlns:a16="http://schemas.microsoft.com/office/drawing/2014/main" id="{5DA24E07-433B-D04F-80AA-B81E631A66B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74300" y="6372763"/>
            <a:ext cx="324000" cy="324000"/>
          </a:xfrm>
          <a:prstGeom prst="rect">
            <a:avLst/>
          </a:prstGeom>
        </p:spPr>
      </p:pic>
      <p:sp>
        <p:nvSpPr>
          <p:cNvPr id="4" name="바닥글 개체 틀 3"/>
          <p:cNvSpPr>
            <a:spLocks noGrp="1"/>
          </p:cNvSpPr>
          <p:nvPr>
            <p:ph type="ftr" sz="quarter" idx="11"/>
          </p:nvPr>
        </p:nvSpPr>
        <p:spPr>
          <a:xfrm>
            <a:off x="1081541" y="6353705"/>
            <a:ext cx="8237823" cy="365125"/>
          </a:xfrm>
        </p:spPr>
        <p:txBody>
          <a:bodyPr/>
          <a:lstStyle/>
          <a:p>
            <a:r>
              <a:rPr lang="en-US" altLang="ko-KR"/>
              <a:t>Click on insert&gt;Header&amp;Footer and Add Name of Conference | Date</a:t>
            </a:r>
            <a:endParaRPr lang="ko-KR" altLang="en-US"/>
          </a:p>
        </p:txBody>
      </p:sp>
      <p:pic>
        <p:nvPicPr>
          <p:cNvPr id="4098" name="Picture 2">
            <a:extLst>
              <a:ext uri="{FF2B5EF4-FFF2-40B4-BE49-F238E27FC236}">
                <a16:creationId xmlns:a16="http://schemas.microsoft.com/office/drawing/2014/main" id="{D8538368-FC53-5E4A-85B3-DF6EF98FE684}"/>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54184" y="6398284"/>
            <a:ext cx="409695" cy="27295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EB81584-D253-8D4F-A6CD-AECC8861A2DF}"/>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218970" y="157747"/>
            <a:ext cx="2628438" cy="943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953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02703"/>
            <a:ext cx="10515600" cy="1325563"/>
          </a:xfrm>
        </p:spPr>
        <p:txBody>
          <a:bodyPr/>
          <a:lstStyle>
            <a:lvl1pPr algn="ctr">
              <a:defRPr cap="all" baseline="0"/>
            </a:lvl1pPr>
          </a:lstStyle>
          <a:p>
            <a:r>
              <a:rPr lang="en-GB" dirty="0"/>
              <a:t>Click to edit Master title style</a:t>
            </a:r>
            <a:endParaRPr lang="en-US" dirty="0"/>
          </a:p>
        </p:txBody>
      </p:sp>
      <p:sp>
        <p:nvSpPr>
          <p:cNvPr id="6" name="Footer Placeholder 5">
            <a:extLst>
              <a:ext uri="{FF2B5EF4-FFF2-40B4-BE49-F238E27FC236}">
                <a16:creationId xmlns:a16="http://schemas.microsoft.com/office/drawing/2014/main" id="{548E67E0-9926-4B46-BF2F-522C8ECE8485}"/>
              </a:ext>
            </a:extLst>
          </p:cNvPr>
          <p:cNvSpPr>
            <a:spLocks noGrp="1"/>
          </p:cNvSpPr>
          <p:nvPr>
            <p:ph type="ftr" sz="quarter" idx="10"/>
          </p:nvPr>
        </p:nvSpPr>
        <p:spPr>
          <a:xfrm>
            <a:off x="2142498" y="6356351"/>
            <a:ext cx="9385508" cy="348330"/>
          </a:xfrm>
        </p:spPr>
        <p:txBody>
          <a:bodyPr/>
          <a:lstStyle/>
          <a:p>
            <a:r>
              <a:rPr lang="en-US" altLang="ko-KR"/>
              <a:t>Click on insert&gt;Header&amp;Footer and Add Name of Conference | Date</a:t>
            </a:r>
            <a:endParaRPr lang="ko-KR" altLang="en-US"/>
          </a:p>
        </p:txBody>
      </p:sp>
      <p:sp>
        <p:nvSpPr>
          <p:cNvPr id="9" name="슬라이드 번호 개체 틀 12">
            <a:extLst>
              <a:ext uri="{FF2B5EF4-FFF2-40B4-BE49-F238E27FC236}">
                <a16:creationId xmlns:a16="http://schemas.microsoft.com/office/drawing/2014/main" id="{F6A5107B-5A49-904B-8FCA-1FC2462E4981}"/>
              </a:ext>
            </a:extLst>
          </p:cNvPr>
          <p:cNvSpPr>
            <a:spLocks noGrp="1"/>
          </p:cNvSpPr>
          <p:nvPr>
            <p:ph type="sldNum" sz="quarter" idx="20"/>
          </p:nvPr>
        </p:nvSpPr>
        <p:spPr>
          <a:xfrm>
            <a:off x="11528006" y="6308680"/>
            <a:ext cx="663994" cy="396000"/>
          </a:xfrm>
          <a:no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200" b="1">
                <a:solidFill>
                  <a:srgbClr val="AEC0B9"/>
                </a:solidFill>
                <a:latin typeface="+mj-lt"/>
              </a:defRPr>
            </a:lvl1pPr>
          </a:lstStyle>
          <a:p>
            <a:fld id="{BB5D696C-7C4B-4748-AD7A-B30C297BC295}" type="slidenum">
              <a:rPr lang="ko-KR" altLang="en-US" smtClean="0"/>
              <a:pPr/>
              <a:t>‹#›</a:t>
            </a:fld>
            <a:endParaRPr lang="ko-KR" altLang="en-US"/>
          </a:p>
        </p:txBody>
      </p:sp>
      <p:pic>
        <p:nvPicPr>
          <p:cNvPr id="7" name="Picture 6">
            <a:extLst>
              <a:ext uri="{FF2B5EF4-FFF2-40B4-BE49-F238E27FC236}">
                <a16:creationId xmlns:a16="http://schemas.microsoft.com/office/drawing/2014/main" id="{1D2986CD-F0DA-FF43-8B04-1ECC2FDF4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028" y="6354763"/>
            <a:ext cx="1109403" cy="396000"/>
          </a:xfrm>
          <a:prstGeom prst="rect">
            <a:avLst/>
          </a:prstGeom>
        </p:spPr>
      </p:pic>
      <p:pic>
        <p:nvPicPr>
          <p:cNvPr id="10" name="Picture 2">
            <a:extLst>
              <a:ext uri="{FF2B5EF4-FFF2-40B4-BE49-F238E27FC236}">
                <a16:creationId xmlns:a16="http://schemas.microsoft.com/office/drawing/2014/main" id="{FDA9CC7A-5D7D-8C43-BD21-7B712B545C6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13340"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5692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2BC5C-E000-7546-8990-B800148C8D94}"/>
              </a:ext>
            </a:extLst>
          </p:cNvPr>
          <p:cNvSpPr>
            <a:spLocks noGrp="1"/>
          </p:cNvSpPr>
          <p:nvPr>
            <p:ph type="title"/>
          </p:nvPr>
        </p:nvSpPr>
        <p:spPr>
          <a:xfrm>
            <a:off x="838200" y="427755"/>
            <a:ext cx="10515600" cy="1325563"/>
          </a:xfrm>
        </p:spPr>
        <p:txBody>
          <a:bodyPr/>
          <a:lstStyle>
            <a:lvl1pPr algn="ctr">
              <a:defRPr b="1">
                <a:latin typeface="+mn-lt"/>
              </a:defRPr>
            </a:lvl1pPr>
          </a:lstStyle>
          <a:p>
            <a:r>
              <a:rPr lang="en-GB"/>
              <a:t>Click to edit Master title style</a:t>
            </a:r>
            <a:endParaRPr lang="en-GR"/>
          </a:p>
        </p:txBody>
      </p:sp>
      <p:sp>
        <p:nvSpPr>
          <p:cNvPr id="3" name="Footer Placeholder 2">
            <a:extLst>
              <a:ext uri="{FF2B5EF4-FFF2-40B4-BE49-F238E27FC236}">
                <a16:creationId xmlns:a16="http://schemas.microsoft.com/office/drawing/2014/main" id="{49EF263F-6A16-1448-8708-950C0FBEEEEB}"/>
              </a:ext>
            </a:extLst>
          </p:cNvPr>
          <p:cNvSpPr>
            <a:spLocks noGrp="1"/>
          </p:cNvSpPr>
          <p:nvPr>
            <p:ph type="ftr" sz="quarter" idx="10"/>
          </p:nvPr>
        </p:nvSpPr>
        <p:spPr>
          <a:xfrm>
            <a:off x="2390386" y="6356351"/>
            <a:ext cx="9037412" cy="348330"/>
          </a:xfrm>
        </p:spPr>
        <p:txBody>
          <a:bodyPr/>
          <a:lstStyle/>
          <a:p>
            <a:r>
              <a:rPr lang="en-GB" altLang="ko-KR"/>
              <a:t>OpenAIRE for Italy</a:t>
            </a:r>
            <a:endParaRPr lang="ko-KR" altLang="en-US"/>
          </a:p>
        </p:txBody>
      </p:sp>
      <p:sp>
        <p:nvSpPr>
          <p:cNvPr id="6" name="슬라이드 번호 개체 틀 12">
            <a:extLst>
              <a:ext uri="{FF2B5EF4-FFF2-40B4-BE49-F238E27FC236}">
                <a16:creationId xmlns:a16="http://schemas.microsoft.com/office/drawing/2014/main" id="{EADD11F6-2370-274D-85C5-B9665DF43F71}"/>
              </a:ext>
            </a:extLst>
          </p:cNvPr>
          <p:cNvSpPr>
            <a:spLocks noGrp="1"/>
          </p:cNvSpPr>
          <p:nvPr>
            <p:ph type="sldNum" sz="quarter" idx="17"/>
          </p:nvPr>
        </p:nvSpPr>
        <p:spPr>
          <a:xfrm>
            <a:off x="5699218" y="-8563"/>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a:p>
        </p:txBody>
      </p:sp>
      <p:pic>
        <p:nvPicPr>
          <p:cNvPr id="7" name="Picture 6">
            <a:extLst>
              <a:ext uri="{FF2B5EF4-FFF2-40B4-BE49-F238E27FC236}">
                <a16:creationId xmlns:a16="http://schemas.microsoft.com/office/drawing/2014/main" id="{AD058E6E-99B9-B040-BCE1-143B8DF531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6027" y="6354763"/>
            <a:ext cx="1210258" cy="432000"/>
          </a:xfrm>
          <a:prstGeom prst="rect">
            <a:avLst/>
          </a:prstGeom>
        </p:spPr>
      </p:pic>
      <p:pic>
        <p:nvPicPr>
          <p:cNvPr id="8" name="Picture 2">
            <a:extLst>
              <a:ext uri="{FF2B5EF4-FFF2-40B4-BE49-F238E27FC236}">
                <a16:creationId xmlns:a16="http://schemas.microsoft.com/office/drawing/2014/main" id="{A0FB10B7-04A4-DA42-BA45-CA0CEC132D3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28488" y="6431721"/>
            <a:ext cx="409695" cy="2729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0E51385-FD57-D64F-AE9A-96400192FC6F}"/>
              </a:ext>
            </a:extLst>
          </p:cNvPr>
          <p:cNvPicPr>
            <a:picLocks noChangeAspect="1"/>
          </p:cNvPicPr>
          <p:nvPr userDrawn="1"/>
        </p:nvPicPr>
        <p:blipFill rotWithShape="1">
          <a:blip r:embed="rId4">
            <a:alphaModFix amt="9000"/>
            <a:extLst>
              <a:ext uri="{28A0092B-C50C-407E-A947-70E740481C1C}">
                <a14:useLocalDpi xmlns:a14="http://schemas.microsoft.com/office/drawing/2010/main" val="0"/>
              </a:ext>
            </a:extLst>
          </a:blip>
          <a:srcRect r="28701" b="41138"/>
          <a:stretch/>
        </p:blipFill>
        <p:spPr>
          <a:xfrm>
            <a:off x="7387962" y="2821238"/>
            <a:ext cx="4804038" cy="4036762"/>
          </a:xfrm>
          <a:prstGeom prst="rect">
            <a:avLst/>
          </a:prstGeom>
        </p:spPr>
      </p:pic>
    </p:spTree>
    <p:extLst>
      <p:ext uri="{BB962C8B-B14F-4D97-AF65-F5344CB8AC3E}">
        <p14:creationId xmlns:p14="http://schemas.microsoft.com/office/powerpoint/2010/main" val="51657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_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noFill/>
        </p:spPr>
        <p:txBody>
          <a:bodyPr anchor="b"/>
          <a:lstStyle>
            <a:lvl1pPr algn="ctr">
              <a:defRPr sz="6000"/>
            </a:lvl1pPr>
          </a:lstStyle>
          <a:p>
            <a:r>
              <a:rPr lang="en-GB" dirty="0"/>
              <a:t>Click to edit Master title style</a:t>
            </a:r>
            <a:endParaRPr lang="en-US" dirty="0"/>
          </a:p>
        </p:txBody>
      </p:sp>
      <p:sp>
        <p:nvSpPr>
          <p:cNvPr id="3" name="Subtitle 2"/>
          <p:cNvSpPr>
            <a:spLocks noGrp="1"/>
          </p:cNvSpPr>
          <p:nvPr>
            <p:ph type="subTitle" idx="1"/>
          </p:nvPr>
        </p:nvSpPr>
        <p:spPr>
          <a:xfrm>
            <a:off x="1524000" y="3602038"/>
            <a:ext cx="9144000" cy="1655762"/>
          </a:xfrm>
          <a:no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5" name="Footer Placeholder 4"/>
          <p:cNvSpPr>
            <a:spLocks noGrp="1"/>
          </p:cNvSpPr>
          <p:nvPr>
            <p:ph type="ftr" sz="quarter" idx="11"/>
          </p:nvPr>
        </p:nvSpPr>
        <p:spPr>
          <a:xfrm>
            <a:off x="2390386" y="6385637"/>
            <a:ext cx="8277614" cy="319043"/>
          </a:xfrm>
        </p:spPr>
        <p:txBody>
          <a:bodyPr/>
          <a:lstStyle/>
          <a:p>
            <a:r>
              <a:rPr lang="en-US" altLang="ko-KR"/>
              <a:t>Click on insert&gt;Header&amp;Footer and Add Name of Conference | Date</a:t>
            </a:r>
            <a:endParaRPr lang="ko-KR" altLang="en-US"/>
          </a:p>
        </p:txBody>
      </p:sp>
      <p:pic>
        <p:nvPicPr>
          <p:cNvPr id="7" name="Picture 6">
            <a:extLst>
              <a:ext uri="{FF2B5EF4-FFF2-40B4-BE49-F238E27FC236}">
                <a16:creationId xmlns:a16="http://schemas.microsoft.com/office/drawing/2014/main" id="{470599DE-688E-C340-80EA-2C72C20FDD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6027" y="6354763"/>
            <a:ext cx="1210258" cy="432000"/>
          </a:xfrm>
          <a:prstGeom prst="rect">
            <a:avLst/>
          </a:prstGeom>
        </p:spPr>
      </p:pic>
      <p:sp>
        <p:nvSpPr>
          <p:cNvPr id="8" name="슬라이드 번호 개체 틀 12">
            <a:extLst>
              <a:ext uri="{FF2B5EF4-FFF2-40B4-BE49-F238E27FC236}">
                <a16:creationId xmlns:a16="http://schemas.microsoft.com/office/drawing/2014/main" id="{C0B06DF9-166D-7643-905F-6076BAE9B350}"/>
              </a:ext>
            </a:extLst>
          </p:cNvPr>
          <p:cNvSpPr txBox="1">
            <a:spLocks/>
          </p:cNvSpPr>
          <p:nvPr userDrawn="1"/>
        </p:nvSpPr>
        <p:spPr>
          <a:xfrm>
            <a:off x="5699218" y="-8563"/>
            <a:ext cx="396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mtClean="0"/>
              <a:pPr/>
              <a:t>‹#›</a:t>
            </a:fld>
            <a:endParaRPr lang="ko-KR" altLang="en-US"/>
          </a:p>
        </p:txBody>
      </p:sp>
      <p:pic>
        <p:nvPicPr>
          <p:cNvPr id="9" name="Picture 2">
            <a:extLst>
              <a:ext uri="{FF2B5EF4-FFF2-40B4-BE49-F238E27FC236}">
                <a16:creationId xmlns:a16="http://schemas.microsoft.com/office/drawing/2014/main" id="{813864CD-731D-F943-9E95-90FED3CD738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728488"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321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Title Slide_backgro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noFill/>
        </p:spPr>
        <p:txBody>
          <a:bodyPr anchor="b"/>
          <a:lstStyle>
            <a:lvl1pPr algn="ctr">
              <a:defRPr sz="60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524000" y="3602038"/>
            <a:ext cx="9144000" cy="1655762"/>
          </a:xfrm>
          <a:noFill/>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5" name="Footer Placeholder 4"/>
          <p:cNvSpPr>
            <a:spLocks noGrp="1"/>
          </p:cNvSpPr>
          <p:nvPr>
            <p:ph type="ftr" sz="quarter" idx="11"/>
          </p:nvPr>
        </p:nvSpPr>
        <p:spPr>
          <a:xfrm>
            <a:off x="2390386" y="6385637"/>
            <a:ext cx="8277614" cy="319043"/>
          </a:xfrm>
        </p:spPr>
        <p:txBody>
          <a:bodyPr/>
          <a:lstStyle/>
          <a:p>
            <a:r>
              <a:rPr lang="en-US" altLang="ko-KR"/>
              <a:t>Click on insert&gt;Header&amp;Footer and Add Name of Conference | Date</a:t>
            </a:r>
            <a:endParaRPr lang="ko-KR" altLang="en-US" dirty="0"/>
          </a:p>
        </p:txBody>
      </p:sp>
      <p:pic>
        <p:nvPicPr>
          <p:cNvPr id="9" name="Picture 2">
            <a:extLst>
              <a:ext uri="{FF2B5EF4-FFF2-40B4-BE49-F238E27FC236}">
                <a16:creationId xmlns:a16="http://schemas.microsoft.com/office/drawing/2014/main" id="{813864CD-731D-F943-9E95-90FED3CD7389}"/>
              </a:ext>
            </a:extLst>
          </p:cNvPr>
          <p:cNvPicPr>
            <a:picLocks noChangeAspect="1" noChangeArrowheads="1"/>
          </p:cNvPicPr>
          <p:nvPr userDrawn="1"/>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728488" y="6431721"/>
            <a:ext cx="409695" cy="2729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 clipart&#10;&#10;Description automatically generated">
            <a:extLst>
              <a:ext uri="{FF2B5EF4-FFF2-40B4-BE49-F238E27FC236}">
                <a16:creationId xmlns:a16="http://schemas.microsoft.com/office/drawing/2014/main" id="{989E3DB1-62E7-7C40-A3F4-6D3CDDF6D29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36990" y="6316329"/>
            <a:ext cx="1181615" cy="420452"/>
          </a:xfrm>
          <a:prstGeom prst="rect">
            <a:avLst/>
          </a:prstGeom>
        </p:spPr>
      </p:pic>
      <p:sp>
        <p:nvSpPr>
          <p:cNvPr id="4" name="슬라이드 번호 개체 틀 12">
            <a:extLst>
              <a:ext uri="{FF2B5EF4-FFF2-40B4-BE49-F238E27FC236}">
                <a16:creationId xmlns:a16="http://schemas.microsoft.com/office/drawing/2014/main" id="{1BCF49AF-CD32-B38A-23BA-945A55C738DB}"/>
              </a:ext>
            </a:extLst>
          </p:cNvPr>
          <p:cNvSpPr>
            <a:spLocks noGrp="1"/>
          </p:cNvSpPr>
          <p:nvPr>
            <p:ph type="sldNum" sz="quarter" idx="17"/>
          </p:nvPr>
        </p:nvSpPr>
        <p:spPr>
          <a:xfrm>
            <a:off x="11652000" y="6354763"/>
            <a:ext cx="540000" cy="360000"/>
          </a:xfrm>
          <a:no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100" b="1">
                <a:solidFill>
                  <a:schemeClr val="bg1"/>
                </a:solidFill>
                <a:latin typeface="+mn-lt"/>
              </a:defRPr>
            </a:lvl1pPr>
          </a:lstStyle>
          <a:p>
            <a:fld id="{BB5D696C-7C4B-4748-AD7A-B30C297BC295}" type="slidenum">
              <a:rPr lang="ko-KR" altLang="en-US" smtClean="0"/>
              <a:pPr/>
              <a:t>‹#›</a:t>
            </a:fld>
            <a:endParaRPr lang="ko-KR" altLang="en-US" dirty="0"/>
          </a:p>
        </p:txBody>
      </p:sp>
    </p:spTree>
    <p:extLst>
      <p:ext uri="{BB962C8B-B14F-4D97-AF65-F5344CB8AC3E}">
        <p14:creationId xmlns:p14="http://schemas.microsoft.com/office/powerpoint/2010/main" val="63563173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E51385-FD57-D64F-AE9A-96400192FC6F}"/>
              </a:ext>
            </a:extLst>
          </p:cNvPr>
          <p:cNvPicPr>
            <a:picLocks noChangeAspect="1"/>
          </p:cNvPicPr>
          <p:nvPr userDrawn="1"/>
        </p:nvPicPr>
        <p:blipFill rotWithShape="1">
          <a:blip r:embed="rId2" cstate="screen">
            <a:alphaModFix amt="9000"/>
            <a:extLst>
              <a:ext uri="{28A0092B-C50C-407E-A947-70E740481C1C}">
                <a14:useLocalDpi xmlns:a14="http://schemas.microsoft.com/office/drawing/2010/main"/>
              </a:ext>
            </a:extLst>
          </a:blip>
          <a:srcRect/>
          <a:stretch/>
        </p:blipFill>
        <p:spPr>
          <a:xfrm>
            <a:off x="7387962" y="2821238"/>
            <a:ext cx="4804038" cy="4036762"/>
          </a:xfrm>
          <a:prstGeom prst="rect">
            <a:avLst/>
          </a:prstGeom>
        </p:spPr>
      </p:pic>
      <p:sp>
        <p:nvSpPr>
          <p:cNvPr id="2" name="Title 1">
            <a:extLst>
              <a:ext uri="{FF2B5EF4-FFF2-40B4-BE49-F238E27FC236}">
                <a16:creationId xmlns:a16="http://schemas.microsoft.com/office/drawing/2014/main" id="{12D2BC5C-E000-7546-8990-B800148C8D94}"/>
              </a:ext>
            </a:extLst>
          </p:cNvPr>
          <p:cNvSpPr>
            <a:spLocks noGrp="1"/>
          </p:cNvSpPr>
          <p:nvPr>
            <p:ph type="title"/>
          </p:nvPr>
        </p:nvSpPr>
        <p:spPr>
          <a:xfrm>
            <a:off x="838200" y="427755"/>
            <a:ext cx="10515600" cy="1325563"/>
          </a:xfrm>
        </p:spPr>
        <p:txBody>
          <a:bodyPr/>
          <a:lstStyle>
            <a:lvl1pPr algn="ctr">
              <a:defRPr b="1">
                <a:latin typeface="+mn-lt"/>
              </a:defRPr>
            </a:lvl1pPr>
          </a:lstStyle>
          <a:p>
            <a:r>
              <a:rPr lang="en-GB" dirty="0"/>
              <a:t>Click to edit Master title style</a:t>
            </a:r>
            <a:endParaRPr lang="en-GR" dirty="0"/>
          </a:p>
        </p:txBody>
      </p:sp>
      <p:sp>
        <p:nvSpPr>
          <p:cNvPr id="3" name="Footer Placeholder 2">
            <a:extLst>
              <a:ext uri="{FF2B5EF4-FFF2-40B4-BE49-F238E27FC236}">
                <a16:creationId xmlns:a16="http://schemas.microsoft.com/office/drawing/2014/main" id="{49EF263F-6A16-1448-8708-950C0FBEEEEB}"/>
              </a:ext>
            </a:extLst>
          </p:cNvPr>
          <p:cNvSpPr>
            <a:spLocks noGrp="1"/>
          </p:cNvSpPr>
          <p:nvPr>
            <p:ph type="ftr" sz="quarter" idx="10"/>
          </p:nvPr>
        </p:nvSpPr>
        <p:spPr>
          <a:xfrm>
            <a:off x="2390386" y="6356351"/>
            <a:ext cx="9037412" cy="348330"/>
          </a:xfrm>
        </p:spPr>
        <p:txBody>
          <a:bodyPr/>
          <a:lstStyle/>
          <a:p>
            <a:r>
              <a:rPr lang="en-US" altLang="ko-KR"/>
              <a:t>Click on insert&gt;Header&amp;Footer and Add Name of Conference | Date</a:t>
            </a:r>
            <a:endParaRPr lang="ko-KR" altLang="en-US"/>
          </a:p>
        </p:txBody>
      </p:sp>
      <p:sp>
        <p:nvSpPr>
          <p:cNvPr id="6" name="슬라이드 번호 개체 틀 12">
            <a:extLst>
              <a:ext uri="{FF2B5EF4-FFF2-40B4-BE49-F238E27FC236}">
                <a16:creationId xmlns:a16="http://schemas.microsoft.com/office/drawing/2014/main" id="{EADD11F6-2370-274D-85C5-B9665DF43F71}"/>
              </a:ext>
            </a:extLst>
          </p:cNvPr>
          <p:cNvSpPr>
            <a:spLocks noGrp="1"/>
          </p:cNvSpPr>
          <p:nvPr>
            <p:ph type="sldNum" sz="quarter" idx="17"/>
          </p:nvPr>
        </p:nvSpPr>
        <p:spPr>
          <a:xfrm>
            <a:off x="11652000" y="6354763"/>
            <a:ext cx="540000" cy="360000"/>
          </a:xfrm>
          <a:no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100" b="1">
                <a:solidFill>
                  <a:srgbClr val="AEC0B9"/>
                </a:solidFill>
                <a:latin typeface="+mn-lt"/>
              </a:defRPr>
            </a:lvl1pPr>
          </a:lstStyle>
          <a:p>
            <a:fld id="{BB5D696C-7C4B-4748-AD7A-B30C297BC295}" type="slidenum">
              <a:rPr lang="ko-KR" altLang="en-US" smtClean="0"/>
              <a:pPr/>
              <a:t>‹#›</a:t>
            </a:fld>
            <a:endParaRPr lang="ko-KR" altLang="en-US" dirty="0"/>
          </a:p>
        </p:txBody>
      </p:sp>
      <p:pic>
        <p:nvPicPr>
          <p:cNvPr id="7" name="Picture 6">
            <a:extLst>
              <a:ext uri="{FF2B5EF4-FFF2-40B4-BE49-F238E27FC236}">
                <a16:creationId xmlns:a16="http://schemas.microsoft.com/office/drawing/2014/main" id="{AD058E6E-99B9-B040-BCE1-143B8DF5310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027" y="6354763"/>
            <a:ext cx="1210258" cy="432000"/>
          </a:xfrm>
          <a:prstGeom prst="rect">
            <a:avLst/>
          </a:prstGeom>
        </p:spPr>
      </p:pic>
      <p:pic>
        <p:nvPicPr>
          <p:cNvPr id="8" name="Picture 2">
            <a:extLst>
              <a:ext uri="{FF2B5EF4-FFF2-40B4-BE49-F238E27FC236}">
                <a16:creationId xmlns:a16="http://schemas.microsoft.com/office/drawing/2014/main" id="{A0FB10B7-04A4-DA42-BA45-CA0CEC132D33}"/>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728488"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571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E51385-FD57-D64F-AE9A-96400192FC6F}"/>
              </a:ext>
            </a:extLst>
          </p:cNvPr>
          <p:cNvPicPr>
            <a:picLocks noChangeAspect="1"/>
          </p:cNvPicPr>
          <p:nvPr userDrawn="1"/>
        </p:nvPicPr>
        <p:blipFill rotWithShape="1">
          <a:blip r:embed="rId2" cstate="screen">
            <a:alphaModFix amt="9000"/>
            <a:extLst>
              <a:ext uri="{28A0092B-C50C-407E-A947-70E740481C1C}">
                <a14:useLocalDpi xmlns:a14="http://schemas.microsoft.com/office/drawing/2010/main"/>
              </a:ext>
            </a:extLst>
          </a:blip>
          <a:srcRect/>
          <a:stretch/>
        </p:blipFill>
        <p:spPr>
          <a:xfrm>
            <a:off x="7387962" y="2805998"/>
            <a:ext cx="4804038" cy="4036762"/>
          </a:xfrm>
          <a:prstGeom prst="rect">
            <a:avLst/>
          </a:prstGeom>
        </p:spPr>
      </p:pic>
      <p:sp>
        <p:nvSpPr>
          <p:cNvPr id="2" name="Title 1">
            <a:extLst>
              <a:ext uri="{FF2B5EF4-FFF2-40B4-BE49-F238E27FC236}">
                <a16:creationId xmlns:a16="http://schemas.microsoft.com/office/drawing/2014/main" id="{12D2BC5C-E000-7546-8990-B800148C8D94}"/>
              </a:ext>
            </a:extLst>
          </p:cNvPr>
          <p:cNvSpPr>
            <a:spLocks noGrp="1"/>
          </p:cNvSpPr>
          <p:nvPr>
            <p:ph type="title"/>
          </p:nvPr>
        </p:nvSpPr>
        <p:spPr>
          <a:xfrm>
            <a:off x="838200" y="427755"/>
            <a:ext cx="10515600" cy="1325563"/>
          </a:xfrm>
        </p:spPr>
        <p:txBody>
          <a:bodyPr/>
          <a:lstStyle>
            <a:lvl1pPr algn="ctr">
              <a:defRPr b="1"/>
            </a:lvl1pPr>
          </a:lstStyle>
          <a:p>
            <a:r>
              <a:rPr lang="en-GB" dirty="0"/>
              <a:t>Click to edit Master title style</a:t>
            </a:r>
            <a:endParaRPr lang="en-GR" dirty="0"/>
          </a:p>
        </p:txBody>
      </p:sp>
      <p:sp>
        <p:nvSpPr>
          <p:cNvPr id="3" name="Footer Placeholder 2">
            <a:extLst>
              <a:ext uri="{FF2B5EF4-FFF2-40B4-BE49-F238E27FC236}">
                <a16:creationId xmlns:a16="http://schemas.microsoft.com/office/drawing/2014/main" id="{49EF263F-6A16-1448-8708-950C0FBEEEEB}"/>
              </a:ext>
            </a:extLst>
          </p:cNvPr>
          <p:cNvSpPr>
            <a:spLocks noGrp="1"/>
          </p:cNvSpPr>
          <p:nvPr>
            <p:ph type="ftr" sz="quarter" idx="10"/>
          </p:nvPr>
        </p:nvSpPr>
        <p:spPr>
          <a:xfrm>
            <a:off x="2390386" y="6356351"/>
            <a:ext cx="9037412" cy="348330"/>
          </a:xfrm>
        </p:spPr>
        <p:txBody>
          <a:bodyPr/>
          <a:lstStyle/>
          <a:p>
            <a:r>
              <a:rPr lang="en-US" altLang="ko-KR"/>
              <a:t>Click on insert&gt;Header&amp;Footer and Add Name of Conference | Date</a:t>
            </a:r>
            <a:endParaRPr lang="ko-KR" altLang="en-US"/>
          </a:p>
        </p:txBody>
      </p:sp>
      <p:pic>
        <p:nvPicPr>
          <p:cNvPr id="8" name="Picture 2">
            <a:extLst>
              <a:ext uri="{FF2B5EF4-FFF2-40B4-BE49-F238E27FC236}">
                <a16:creationId xmlns:a16="http://schemas.microsoft.com/office/drawing/2014/main" id="{A0FB10B7-04A4-DA42-BA45-CA0CEC132D33}"/>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37988" y="6431721"/>
            <a:ext cx="409695" cy="2729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text, clipart&#10;&#10;Description automatically generated">
            <a:extLst>
              <a:ext uri="{FF2B5EF4-FFF2-40B4-BE49-F238E27FC236}">
                <a16:creationId xmlns:a16="http://schemas.microsoft.com/office/drawing/2014/main" id="{8CFFFCC3-BAD7-A640-B895-36A0AE91684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6990" y="6316329"/>
            <a:ext cx="1181615" cy="420452"/>
          </a:xfrm>
          <a:prstGeom prst="rect">
            <a:avLst/>
          </a:prstGeom>
        </p:spPr>
      </p:pic>
      <p:sp>
        <p:nvSpPr>
          <p:cNvPr id="4" name="슬라이드 번호 개체 틀 12">
            <a:extLst>
              <a:ext uri="{FF2B5EF4-FFF2-40B4-BE49-F238E27FC236}">
                <a16:creationId xmlns:a16="http://schemas.microsoft.com/office/drawing/2014/main" id="{0B5AAFAF-7B40-CAAD-4876-090342D843DC}"/>
              </a:ext>
            </a:extLst>
          </p:cNvPr>
          <p:cNvSpPr>
            <a:spLocks noGrp="1"/>
          </p:cNvSpPr>
          <p:nvPr>
            <p:ph type="sldNum" sz="quarter" idx="17"/>
          </p:nvPr>
        </p:nvSpPr>
        <p:spPr>
          <a:xfrm>
            <a:off x="11652000" y="6354763"/>
            <a:ext cx="540000" cy="360000"/>
          </a:xfrm>
          <a:no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100" b="1">
                <a:solidFill>
                  <a:schemeClr val="tx1"/>
                </a:solidFill>
                <a:latin typeface="+mn-lt"/>
              </a:defRPr>
            </a:lvl1pPr>
          </a:lstStyle>
          <a:p>
            <a:fld id="{BB5D696C-7C4B-4748-AD7A-B30C297BC295}" type="slidenum">
              <a:rPr lang="ko-KR" altLang="en-US" smtClean="0"/>
              <a:pPr/>
              <a:t>‹#›</a:t>
            </a:fld>
            <a:endParaRPr lang="ko-KR" altLang="en-US" dirty="0"/>
          </a:p>
        </p:txBody>
      </p:sp>
    </p:spTree>
    <p:extLst>
      <p:ext uri="{BB962C8B-B14F-4D97-AF65-F5344CB8AC3E}">
        <p14:creationId xmlns:p14="http://schemas.microsoft.com/office/powerpoint/2010/main" val="231486414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0">
              <a:schemeClr val="accent2"/>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2BC5C-E000-7546-8990-B800148C8D94}"/>
              </a:ext>
            </a:extLst>
          </p:cNvPr>
          <p:cNvSpPr>
            <a:spLocks noGrp="1"/>
          </p:cNvSpPr>
          <p:nvPr>
            <p:ph type="title"/>
          </p:nvPr>
        </p:nvSpPr>
        <p:spPr>
          <a:xfrm>
            <a:off x="838200" y="427755"/>
            <a:ext cx="10515600" cy="1325563"/>
          </a:xfrm>
        </p:spPr>
        <p:txBody>
          <a:bodyPr/>
          <a:lstStyle>
            <a:lvl1pPr algn="ctr">
              <a:defRPr b="1">
                <a:solidFill>
                  <a:schemeClr val="bg1"/>
                </a:solidFill>
              </a:defRPr>
            </a:lvl1pPr>
          </a:lstStyle>
          <a:p>
            <a:r>
              <a:rPr lang="en-GB" dirty="0"/>
              <a:t>Click to edit Master title style</a:t>
            </a:r>
            <a:endParaRPr lang="en-GR" dirty="0"/>
          </a:p>
        </p:txBody>
      </p:sp>
      <p:sp>
        <p:nvSpPr>
          <p:cNvPr id="3" name="Footer Placeholder 2">
            <a:extLst>
              <a:ext uri="{FF2B5EF4-FFF2-40B4-BE49-F238E27FC236}">
                <a16:creationId xmlns:a16="http://schemas.microsoft.com/office/drawing/2014/main" id="{49EF263F-6A16-1448-8708-950C0FBEEEEB}"/>
              </a:ext>
            </a:extLst>
          </p:cNvPr>
          <p:cNvSpPr>
            <a:spLocks noGrp="1"/>
          </p:cNvSpPr>
          <p:nvPr>
            <p:ph type="ftr" sz="quarter" idx="10"/>
          </p:nvPr>
        </p:nvSpPr>
        <p:spPr>
          <a:xfrm>
            <a:off x="2390386" y="6356351"/>
            <a:ext cx="9037412" cy="348330"/>
          </a:xfrm>
        </p:spPr>
        <p:txBody>
          <a:bodyPr/>
          <a:lstStyle>
            <a:lvl1pPr>
              <a:defRPr>
                <a:solidFill>
                  <a:schemeClr val="bg1">
                    <a:lumMod val="85000"/>
                  </a:schemeClr>
                </a:solidFill>
              </a:defRPr>
            </a:lvl1pPr>
          </a:lstStyle>
          <a:p>
            <a:r>
              <a:rPr lang="en-US" altLang="ko-KR"/>
              <a:t>Click on insert&gt;Header&amp;Footer and Add Name of Conference | Date</a:t>
            </a:r>
            <a:endParaRPr lang="ko-KR" altLang="en-US"/>
          </a:p>
        </p:txBody>
      </p:sp>
      <p:pic>
        <p:nvPicPr>
          <p:cNvPr id="8" name="Picture 2">
            <a:extLst>
              <a:ext uri="{FF2B5EF4-FFF2-40B4-BE49-F238E27FC236}">
                <a16:creationId xmlns:a16="http://schemas.microsoft.com/office/drawing/2014/main" id="{A0FB10B7-04A4-DA42-BA45-CA0CEC132D3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37988" y="6431721"/>
            <a:ext cx="409695" cy="2729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0E51385-FD57-D64F-AE9A-96400192FC6F}"/>
              </a:ext>
            </a:extLst>
          </p:cNvPr>
          <p:cNvPicPr>
            <a:picLocks noChangeAspect="1"/>
          </p:cNvPicPr>
          <p:nvPr userDrawn="1"/>
        </p:nvPicPr>
        <p:blipFill rotWithShape="1">
          <a:blip r:embed="rId3" cstate="screen">
            <a:alphaModFix amt="9000"/>
            <a:extLst>
              <a:ext uri="{28A0092B-C50C-407E-A947-70E740481C1C}">
                <a14:useLocalDpi xmlns:a14="http://schemas.microsoft.com/office/drawing/2010/main"/>
              </a:ext>
            </a:extLst>
          </a:blip>
          <a:srcRect/>
          <a:stretch/>
        </p:blipFill>
        <p:spPr>
          <a:xfrm>
            <a:off x="7387962" y="2821238"/>
            <a:ext cx="4804038" cy="4036762"/>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8CFFFCC3-BAD7-A640-B895-36A0AE91684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6990" y="6316329"/>
            <a:ext cx="1181615" cy="420452"/>
          </a:xfrm>
          <a:prstGeom prst="rect">
            <a:avLst/>
          </a:prstGeom>
        </p:spPr>
      </p:pic>
      <p:sp>
        <p:nvSpPr>
          <p:cNvPr id="5" name="슬라이드 번호 개체 틀 12">
            <a:extLst>
              <a:ext uri="{FF2B5EF4-FFF2-40B4-BE49-F238E27FC236}">
                <a16:creationId xmlns:a16="http://schemas.microsoft.com/office/drawing/2014/main" id="{08DA689F-92F2-76F3-EEFE-C118AD4227B0}"/>
              </a:ext>
            </a:extLst>
          </p:cNvPr>
          <p:cNvSpPr>
            <a:spLocks noGrp="1"/>
          </p:cNvSpPr>
          <p:nvPr>
            <p:ph type="sldNum" sz="quarter" idx="17"/>
          </p:nvPr>
        </p:nvSpPr>
        <p:spPr>
          <a:xfrm>
            <a:off x="11652000" y="6354763"/>
            <a:ext cx="540000" cy="360000"/>
          </a:xfrm>
          <a:no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100" b="1">
                <a:solidFill>
                  <a:schemeClr val="bg1"/>
                </a:solidFill>
                <a:latin typeface="+mn-lt"/>
              </a:defRPr>
            </a:lvl1pPr>
          </a:lstStyle>
          <a:p>
            <a:fld id="{BB5D696C-7C4B-4748-AD7A-B30C297BC295}" type="slidenum">
              <a:rPr lang="ko-KR" altLang="en-US" smtClean="0"/>
              <a:pPr/>
              <a:t>‹#›</a:t>
            </a:fld>
            <a:endParaRPr lang="ko-KR" altLang="en-US" dirty="0"/>
          </a:p>
        </p:txBody>
      </p:sp>
    </p:spTree>
    <p:extLst>
      <p:ext uri="{BB962C8B-B14F-4D97-AF65-F5344CB8AC3E}">
        <p14:creationId xmlns:p14="http://schemas.microsoft.com/office/powerpoint/2010/main" val="354845480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838200" y="6356350"/>
            <a:ext cx="9838038"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altLang="ko-KR"/>
              <a:t>Click on insert&gt;Header&amp;Footer and Add Name of Conference | Date</a:t>
            </a:r>
            <a:endParaRPr lang="ko-KR" altLang="en-US"/>
          </a:p>
        </p:txBody>
      </p:sp>
      <p:sp>
        <p:nvSpPr>
          <p:cNvPr id="6" name="Slide Number Placeholder 5"/>
          <p:cNvSpPr>
            <a:spLocks noGrp="1"/>
          </p:cNvSpPr>
          <p:nvPr>
            <p:ph type="sldNum" sz="quarter" idx="4"/>
          </p:nvPr>
        </p:nvSpPr>
        <p:spPr>
          <a:xfrm>
            <a:off x="10849232" y="6356350"/>
            <a:ext cx="504568"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BB5D696C-7C4B-4748-AD7A-B30C297BC295}" type="slidenum">
              <a:rPr lang="ko-KR" altLang="en-US" smtClean="0"/>
              <a:pPr/>
              <a:t>‹#›</a:t>
            </a:fld>
            <a:endParaRPr lang="ko-KR" altLang="en-US" dirty="0"/>
          </a:p>
        </p:txBody>
      </p:sp>
    </p:spTree>
    <p:extLst>
      <p:ext uri="{BB962C8B-B14F-4D97-AF65-F5344CB8AC3E}">
        <p14:creationId xmlns:p14="http://schemas.microsoft.com/office/powerpoint/2010/main" val="1532645704"/>
      </p:ext>
    </p:extLst>
  </p:cSld>
  <p:clrMap bg1="lt1" tx1="dk1" bg2="lt2" tx2="dk2" accent1="accent1" accent2="accent2" accent3="accent3" accent4="accent4" accent5="accent5" accent6="accent6" hlink="hlink" folHlink="folHlink"/>
  <p:sldLayoutIdLst>
    <p:sldLayoutId id="2147483972" r:id="rId1"/>
    <p:sldLayoutId id="2147483993" r:id="rId2"/>
    <p:sldLayoutId id="2147483989" r:id="rId3"/>
    <p:sldLayoutId id="2147483985" r:id="rId4"/>
    <p:sldLayoutId id="2147483982" r:id="rId5"/>
    <p:sldLayoutId id="2147483990" r:id="rId6"/>
    <p:sldLayoutId id="2147483986" r:id="rId7"/>
    <p:sldLayoutId id="2147483992" r:id="rId8"/>
    <p:sldLayoutId id="2147483998" r:id="rId9"/>
    <p:sldLayoutId id="2147483997" r:id="rId10"/>
    <p:sldLayoutId id="2147483934" r:id="rId11"/>
    <p:sldLayoutId id="2147483987" r:id="rId12"/>
    <p:sldLayoutId id="2147483988" r:id="rId13"/>
    <p:sldLayoutId id="2147483935" r:id="rId14"/>
    <p:sldLayoutId id="2147483983" r:id="rId15"/>
    <p:sldLayoutId id="2147483991" r:id="rId16"/>
    <p:sldLayoutId id="2147483936" r:id="rId17"/>
    <p:sldLayoutId id="2147483937" r:id="rId18"/>
    <p:sldLayoutId id="2147483938" r:id="rId19"/>
    <p:sldLayoutId id="2147483939" r:id="rId20"/>
    <p:sldLayoutId id="2147483944" r:id="rId21"/>
    <p:sldLayoutId id="2147483973" r:id="rId22"/>
    <p:sldLayoutId id="2147483974" r:id="rId23"/>
    <p:sldLayoutId id="2147483999" r:id="rId24"/>
    <p:sldLayoutId id="2147483979" r:id="rId25"/>
    <p:sldLayoutId id="2147483980" r:id="rId26"/>
    <p:sldLayoutId id="2147483981" r:id="rId27"/>
    <p:sldLayoutId id="2147483975" r:id="rId28"/>
    <p:sldLayoutId id="2147483976" r:id="rId29"/>
    <p:sldLayoutId id="2147483958" r:id="rId30"/>
    <p:sldLayoutId id="2147483977" r:id="rId31"/>
    <p:sldLayoutId id="2147483978" r:id="rId32"/>
    <p:sldLayoutId id="2147483984" r:id="rId33"/>
    <p:sldLayoutId id="2147484000" r:id="rId34"/>
    <p:sldLayoutId id="2147484006" r:id="rId3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3"/>
          </p:nvPr>
        </p:nvSpPr>
        <p:spPr>
          <a:xfrm>
            <a:off x="838201" y="6356351"/>
            <a:ext cx="9838039"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altLang="ko-KR"/>
              <a:t>Click on insert&gt;Header&amp;Footer and Add Name of Conference | Date</a:t>
            </a:r>
            <a:endParaRPr lang="ko-KR" altLang="en-US"/>
          </a:p>
        </p:txBody>
      </p:sp>
      <p:sp>
        <p:nvSpPr>
          <p:cNvPr id="6" name="Slide Number Placeholder 5"/>
          <p:cNvSpPr>
            <a:spLocks noGrp="1"/>
          </p:cNvSpPr>
          <p:nvPr>
            <p:ph type="sldNum" sz="quarter" idx="4"/>
          </p:nvPr>
        </p:nvSpPr>
        <p:spPr>
          <a:xfrm>
            <a:off x="10849232" y="6356351"/>
            <a:ext cx="50456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D696C-7C4B-4748-AD7A-B30C297BC295}" type="slidenum">
              <a:rPr lang="ko-KR" altLang="en-US" smtClean="0"/>
              <a:t>‹#›</a:t>
            </a:fld>
            <a:endParaRPr lang="ko-KR" altLang="en-US"/>
          </a:p>
        </p:txBody>
      </p:sp>
    </p:spTree>
    <p:extLst>
      <p:ext uri="{BB962C8B-B14F-4D97-AF65-F5344CB8AC3E}">
        <p14:creationId xmlns:p14="http://schemas.microsoft.com/office/powerpoint/2010/main" val="1532645704"/>
      </p:ext>
    </p:extLst>
  </p:cSld>
  <p:clrMap bg1="lt1" tx1="dk1" bg2="lt2" tx2="dk2" accent1="accent1" accent2="accent2" accent3="accent3" accent4="accent4" accent5="accent5" accent6="accent6" hlink="hlink" folHlink="folHlink"/>
  <p:sldLayoutIdLst>
    <p:sldLayoutId id="2147484018"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0" r:id="rId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838200" y="6356350"/>
            <a:ext cx="9838038"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altLang="ko-KR"/>
              <a:t>Click on insert&gt;Header&amp;Footer and Add Name of Conference | Date</a:t>
            </a:r>
            <a:endParaRPr lang="ko-KR" altLang="en-US"/>
          </a:p>
        </p:txBody>
      </p:sp>
      <p:sp>
        <p:nvSpPr>
          <p:cNvPr id="6" name="Slide Number Placeholder 5"/>
          <p:cNvSpPr>
            <a:spLocks noGrp="1"/>
          </p:cNvSpPr>
          <p:nvPr>
            <p:ph type="sldNum" sz="quarter" idx="4"/>
          </p:nvPr>
        </p:nvSpPr>
        <p:spPr>
          <a:xfrm>
            <a:off x="10849232" y="6356350"/>
            <a:ext cx="504568"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BB5D696C-7C4B-4748-AD7A-B30C297BC295}" type="slidenum">
              <a:rPr lang="ko-KR" altLang="en-US" smtClean="0"/>
              <a:pPr/>
              <a:t>‹#›</a:t>
            </a:fld>
            <a:endParaRPr lang="ko-KR" altLang="en-US" dirty="0"/>
          </a:p>
        </p:txBody>
      </p:sp>
    </p:spTree>
    <p:extLst>
      <p:ext uri="{BB962C8B-B14F-4D97-AF65-F5344CB8AC3E}">
        <p14:creationId xmlns:p14="http://schemas.microsoft.com/office/powerpoint/2010/main" val="1532645704"/>
      </p:ext>
    </p:extLst>
  </p:cSld>
  <p:clrMap bg1="lt1" tx1="dk1" bg2="lt2" tx2="dk2" accent1="accent1" accent2="accent2" accent3="accent3" accent4="accent4" accent5="accent5" accent6="accent6" hlink="hlink" folHlink="folHlink"/>
  <p:sldLayoutIdLst>
    <p:sldLayoutId id="2147484022" r:id="rId1"/>
    <p:sldLayoutId id="2147484021" r:id="rId2"/>
    <p:sldLayoutId id="2147484020"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3"/>
          </p:nvPr>
        </p:nvSpPr>
        <p:spPr>
          <a:xfrm>
            <a:off x="838200" y="6356350"/>
            <a:ext cx="9838038"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GB" altLang="ko-KR"/>
              <a:t>OpenAIRE for Italy</a:t>
            </a:r>
            <a:endParaRPr lang="ko-KR" altLang="en-US"/>
          </a:p>
        </p:txBody>
      </p:sp>
      <p:sp>
        <p:nvSpPr>
          <p:cNvPr id="6" name="Slide Number Placeholder 5"/>
          <p:cNvSpPr>
            <a:spLocks noGrp="1"/>
          </p:cNvSpPr>
          <p:nvPr>
            <p:ph type="sldNum" sz="quarter" idx="4"/>
          </p:nvPr>
        </p:nvSpPr>
        <p:spPr>
          <a:xfrm>
            <a:off x="10849232" y="6356350"/>
            <a:ext cx="50456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D696C-7C4B-4748-AD7A-B30C297BC295}" type="slidenum">
              <a:rPr lang="ko-KR" altLang="en-US" smtClean="0"/>
              <a:t>‹#›</a:t>
            </a:fld>
            <a:endParaRPr lang="ko-KR" altLang="en-US"/>
          </a:p>
        </p:txBody>
      </p:sp>
    </p:spTree>
    <p:extLst>
      <p:ext uri="{BB962C8B-B14F-4D97-AF65-F5344CB8AC3E}">
        <p14:creationId xmlns:p14="http://schemas.microsoft.com/office/powerpoint/2010/main" val="1532645704"/>
      </p:ext>
    </p:extLst>
  </p:cSld>
  <p:clrMap bg1="lt1" tx1="dk1" bg2="lt2" tx2="dk2" accent1="accent1" accent2="accent2" accent3="accent3" accent4="accent4" accent5="accent5" accent6="accent6" hlink="hlink" folHlink="folHlink"/>
  <p:sldLayoutIdLst>
    <p:sldLayoutId id="2147484019"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en.unesco.org/sites/default/files/open_science_brochure_en.pdf" TargetMode="External"/><Relationship Id="rId4" Type="http://schemas.openxmlformats.org/officeDocument/2006/relationships/image" Target="../media/image100.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2.jpeg"/><Relationship Id="rId7" Type="http://schemas.openxmlformats.org/officeDocument/2006/relationships/image" Target="../media/image101.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s>
</file>

<file path=ppt/slides/_rels/slide15.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9.xml"/><Relationship Id="rId1" Type="http://schemas.openxmlformats.org/officeDocument/2006/relationships/slideLayout" Target="../slideLayouts/slideLayout37.xml"/><Relationship Id="rId5" Type="http://schemas.openxmlformats.org/officeDocument/2006/relationships/image" Target="../media/image108.jpg"/><Relationship Id="rId4" Type="http://schemas.openxmlformats.org/officeDocument/2006/relationships/hyperlink" Target="explore.openaire.eu"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9.jpeg"/><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hyperlink" Target="https://zenodo.org/" TargetMode="Externa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6.svg"/><Relationship Id="rId2" Type="http://schemas.openxmlformats.org/officeDocument/2006/relationships/notesSlide" Target="../notesSlides/notesSlide11.xml"/><Relationship Id="rId1" Type="http://schemas.openxmlformats.org/officeDocument/2006/relationships/slideLayout" Target="../slideLayouts/slideLayout40.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svg"/></Relationships>
</file>

<file path=ppt/slides/_rels/slide21.xml.rels><?xml version="1.0" encoding="UTF-8" standalone="yes"?>
<Relationships xmlns="http://schemas.openxmlformats.org/package/2006/relationships"><Relationship Id="rId8" Type="http://schemas.openxmlformats.org/officeDocument/2006/relationships/image" Target="../media/image121.svg"/><Relationship Id="rId3" Type="http://schemas.openxmlformats.org/officeDocument/2006/relationships/image" Target="../media/image117.png"/><Relationship Id="rId7" Type="http://schemas.openxmlformats.org/officeDocument/2006/relationships/image" Target="../media/image120.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emf"/><Relationship Id="rId5" Type="http://schemas.openxmlformats.org/officeDocument/2006/relationships/image" Target="../media/image119.png"/><Relationship Id="rId10" Type="http://schemas.openxmlformats.org/officeDocument/2006/relationships/image" Target="../media/image123.svg"/><Relationship Id="rId4" Type="http://schemas.openxmlformats.org/officeDocument/2006/relationships/image" Target="../media/image118.svg"/><Relationship Id="rId9" Type="http://schemas.openxmlformats.org/officeDocument/2006/relationships/image" Target="../media/image1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3" Type="http://schemas.openxmlformats.org/officeDocument/2006/relationships/image" Target="../media/image52.png"/><Relationship Id="rId18" Type="http://schemas.openxmlformats.org/officeDocument/2006/relationships/image" Target="../media/image57.png"/><Relationship Id="rId26" Type="http://schemas.openxmlformats.org/officeDocument/2006/relationships/image" Target="../media/image65.png"/><Relationship Id="rId39" Type="http://schemas.openxmlformats.org/officeDocument/2006/relationships/image" Target="../media/image78.png"/><Relationship Id="rId21" Type="http://schemas.openxmlformats.org/officeDocument/2006/relationships/image" Target="../media/image60.png"/><Relationship Id="rId34" Type="http://schemas.openxmlformats.org/officeDocument/2006/relationships/image" Target="../media/image73.png"/><Relationship Id="rId42" Type="http://schemas.openxmlformats.org/officeDocument/2006/relationships/image" Target="../media/image81.png"/><Relationship Id="rId7" Type="http://schemas.openxmlformats.org/officeDocument/2006/relationships/image" Target="../media/image46.png"/><Relationship Id="rId2" Type="http://schemas.openxmlformats.org/officeDocument/2006/relationships/image" Target="../media/image41.png"/><Relationship Id="rId16" Type="http://schemas.openxmlformats.org/officeDocument/2006/relationships/image" Target="../media/image55.png"/><Relationship Id="rId20" Type="http://schemas.openxmlformats.org/officeDocument/2006/relationships/image" Target="../media/image59.png"/><Relationship Id="rId29" Type="http://schemas.openxmlformats.org/officeDocument/2006/relationships/image" Target="../media/image68.png"/><Relationship Id="rId41"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24" Type="http://schemas.openxmlformats.org/officeDocument/2006/relationships/image" Target="../media/image63.png"/><Relationship Id="rId32" Type="http://schemas.openxmlformats.org/officeDocument/2006/relationships/image" Target="../media/image71.png"/><Relationship Id="rId37" Type="http://schemas.openxmlformats.org/officeDocument/2006/relationships/image" Target="../media/image76.png"/><Relationship Id="rId40" Type="http://schemas.openxmlformats.org/officeDocument/2006/relationships/image" Target="../media/image79.png"/><Relationship Id="rId5" Type="http://schemas.openxmlformats.org/officeDocument/2006/relationships/image" Target="../media/image44.png"/><Relationship Id="rId15" Type="http://schemas.openxmlformats.org/officeDocument/2006/relationships/image" Target="../media/image54.png"/><Relationship Id="rId23" Type="http://schemas.openxmlformats.org/officeDocument/2006/relationships/image" Target="../media/image62.png"/><Relationship Id="rId28" Type="http://schemas.openxmlformats.org/officeDocument/2006/relationships/image" Target="../media/image67.png"/><Relationship Id="rId36" Type="http://schemas.openxmlformats.org/officeDocument/2006/relationships/image" Target="../media/image75.png"/><Relationship Id="rId10" Type="http://schemas.openxmlformats.org/officeDocument/2006/relationships/image" Target="../media/image49.png"/><Relationship Id="rId19" Type="http://schemas.openxmlformats.org/officeDocument/2006/relationships/image" Target="../media/image58.png"/><Relationship Id="rId31" Type="http://schemas.openxmlformats.org/officeDocument/2006/relationships/image" Target="../media/image70.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 Id="rId27" Type="http://schemas.openxmlformats.org/officeDocument/2006/relationships/image" Target="../media/image66.png"/><Relationship Id="rId30" Type="http://schemas.openxmlformats.org/officeDocument/2006/relationships/image" Target="../media/image69.png"/><Relationship Id="rId35" Type="http://schemas.openxmlformats.org/officeDocument/2006/relationships/image" Target="../media/image74.png"/><Relationship Id="rId43" Type="http://schemas.openxmlformats.org/officeDocument/2006/relationships/image" Target="../media/image82.png"/><Relationship Id="rId8" Type="http://schemas.openxmlformats.org/officeDocument/2006/relationships/image" Target="../media/image47.png"/><Relationship Id="rId3" Type="http://schemas.openxmlformats.org/officeDocument/2006/relationships/image" Target="../media/image42.png"/><Relationship Id="rId12" Type="http://schemas.openxmlformats.org/officeDocument/2006/relationships/image" Target="../media/image51.png"/><Relationship Id="rId17" Type="http://schemas.openxmlformats.org/officeDocument/2006/relationships/image" Target="../media/image56.png"/><Relationship Id="rId25" Type="http://schemas.openxmlformats.org/officeDocument/2006/relationships/image" Target="../media/image64.png"/><Relationship Id="rId33" Type="http://schemas.openxmlformats.org/officeDocument/2006/relationships/image" Target="../media/image72.png"/><Relationship Id="rId38" Type="http://schemas.openxmlformats.org/officeDocument/2006/relationships/image" Target="../media/image77.png"/></Relationships>
</file>

<file path=ppt/slides/_rels/slide6.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sv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36.xml"/><Relationship Id="rId6" Type="http://schemas.openxmlformats.org/officeDocument/2006/relationships/image" Target="../media/image87.svg"/><Relationship Id="rId5" Type="http://schemas.openxmlformats.org/officeDocument/2006/relationships/image" Target="../media/image86.png"/><Relationship Id="rId10" Type="http://schemas.openxmlformats.org/officeDocument/2006/relationships/image" Target="../media/image91.svg"/><Relationship Id="rId4" Type="http://schemas.openxmlformats.org/officeDocument/2006/relationships/image" Target="../media/image85.png"/><Relationship Id="rId9" Type="http://schemas.openxmlformats.org/officeDocument/2006/relationships/image" Target="../media/image90.png"/></Relationships>
</file>

<file path=ppt/slides/_rels/slide7.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95.png"/><Relationship Id="rId5" Type="http://schemas.openxmlformats.org/officeDocument/2006/relationships/image" Target="../media/image94.tiff"/><Relationship Id="rId4" Type="http://schemas.openxmlformats.org/officeDocument/2006/relationships/image" Target="../media/image93.tiff"/><Relationship Id="rId9" Type="http://schemas.openxmlformats.org/officeDocument/2006/relationships/image" Target="../media/image9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hyperlink" Target="https://doi.org/10.5281/zenodo.7324363" TargetMode="External"/><Relationship Id="rId4" Type="http://schemas.openxmlformats.org/officeDocument/2006/relationships/image" Target="../media/image9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7">
            <a:extLst>
              <a:ext uri="{FF2B5EF4-FFF2-40B4-BE49-F238E27FC236}">
                <a16:creationId xmlns:a16="http://schemas.microsoft.com/office/drawing/2014/main" id="{BCCD7AA7-ECB9-58BA-481A-0E6BDC514023}"/>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0" y="0"/>
            <a:ext cx="12169529" cy="6858000"/>
          </a:xfrm>
          <a:prstGeom prst="rect">
            <a:avLst/>
          </a:prstGeom>
        </p:spPr>
      </p:pic>
      <p:sp>
        <p:nvSpPr>
          <p:cNvPr id="2" name="Titolo 1">
            <a:extLst>
              <a:ext uri="{FF2B5EF4-FFF2-40B4-BE49-F238E27FC236}">
                <a16:creationId xmlns:a16="http://schemas.microsoft.com/office/drawing/2014/main" id="{9DB34768-55D7-B362-90F8-C6A03A466E84}"/>
              </a:ext>
            </a:extLst>
          </p:cNvPr>
          <p:cNvSpPr>
            <a:spLocks noGrp="1"/>
          </p:cNvSpPr>
          <p:nvPr>
            <p:ph type="ctrTitle"/>
          </p:nvPr>
        </p:nvSpPr>
        <p:spPr>
          <a:xfrm>
            <a:off x="1211826" y="2588114"/>
            <a:ext cx="5146932" cy="2296994"/>
          </a:xfrm>
        </p:spPr>
        <p:txBody>
          <a:bodyPr anchor="ctr">
            <a:noAutofit/>
          </a:bodyPr>
          <a:lstStyle/>
          <a:p>
            <a:pPr algn="l"/>
            <a:r>
              <a:rPr lang="en-US" sz="4400" b="1" dirty="0">
                <a:solidFill>
                  <a:schemeClr val="bg1"/>
                </a:solidFill>
                <a:latin typeface="+mn-lt"/>
                <a:cs typeface="Calibri" panose="020F0502020204030204" pitchFamily="34" charset="0"/>
              </a:rPr>
              <a:t>Open Science</a:t>
            </a:r>
            <a:br>
              <a:rPr lang="en-US" sz="3000" b="1" dirty="0">
                <a:solidFill>
                  <a:schemeClr val="bg1"/>
                </a:solidFill>
                <a:latin typeface="+mn-lt"/>
                <a:cs typeface="Calibri" panose="020F0502020204030204" pitchFamily="34" charset="0"/>
              </a:rPr>
            </a:br>
            <a:r>
              <a:rPr lang="en-GB" sz="2400" b="1" dirty="0">
                <a:solidFill>
                  <a:srgbClr val="F0988E"/>
                </a:solidFill>
                <a:latin typeface="+mn-lt"/>
                <a:cs typeface="Calibri" panose="020F0502020204030204" pitchFamily="34" charset="0"/>
              </a:rPr>
              <a:t>How </a:t>
            </a:r>
            <a:r>
              <a:rPr lang="en-GB" sz="2400" b="1" dirty="0" err="1">
                <a:solidFill>
                  <a:srgbClr val="F0988E"/>
                </a:solidFill>
                <a:latin typeface="+mn-lt"/>
                <a:cs typeface="Calibri" panose="020F0502020204030204" pitchFamily="34" charset="0"/>
              </a:rPr>
              <a:t>OpenAIRE</a:t>
            </a:r>
            <a:r>
              <a:rPr lang="en-GB" sz="2400" b="1" dirty="0">
                <a:solidFill>
                  <a:srgbClr val="F0988E"/>
                </a:solidFill>
                <a:latin typeface="+mn-lt"/>
                <a:cs typeface="Calibri" panose="020F0502020204030204" pitchFamily="34" charset="0"/>
              </a:rPr>
              <a:t> supports Researchers</a:t>
            </a:r>
            <a:r>
              <a:rPr lang="en-US" sz="2400" b="1" dirty="0">
                <a:solidFill>
                  <a:schemeClr val="bg1"/>
                </a:solidFill>
                <a:latin typeface="+mn-lt"/>
                <a:cs typeface="Calibri" panose="020F0502020204030204" pitchFamily="34" charset="0"/>
              </a:rPr>
              <a:t> </a:t>
            </a:r>
            <a:br>
              <a:rPr lang="en-US" sz="3000" b="1" dirty="0">
                <a:solidFill>
                  <a:schemeClr val="bg1"/>
                </a:solidFill>
                <a:latin typeface="+mn-lt"/>
                <a:cs typeface="Calibri" panose="020F0502020204030204" pitchFamily="34" charset="0"/>
              </a:rPr>
            </a:br>
            <a:br>
              <a:rPr lang="en-US" sz="3200" b="1" dirty="0">
                <a:solidFill>
                  <a:schemeClr val="bg1"/>
                </a:solidFill>
                <a:latin typeface="+mn-lt"/>
                <a:cs typeface="Calibri" panose="020F0502020204030204" pitchFamily="34" charset="0"/>
              </a:rPr>
            </a:br>
            <a:br>
              <a:rPr lang="en-US" sz="1800" kern="100" dirty="0">
                <a:effectLst/>
                <a:latin typeface="+mn-lt"/>
                <a:ea typeface="Calibri" panose="020F0502020204030204" pitchFamily="34" charset="0"/>
                <a:cs typeface="Times New Roman" panose="02020603050405020304" pitchFamily="18" charset="0"/>
              </a:rPr>
            </a:br>
            <a:endParaRPr lang="fr-FR" sz="3200" b="1" dirty="0">
              <a:solidFill>
                <a:schemeClr val="bg1"/>
              </a:solidFill>
              <a:latin typeface="+mn-lt"/>
              <a:cs typeface="Calibri" panose="020F0502020204030204" pitchFamily="34" charset="0"/>
            </a:endParaRPr>
          </a:p>
        </p:txBody>
      </p:sp>
      <p:sp>
        <p:nvSpPr>
          <p:cNvPr id="3" name="Sottotitolo 2">
            <a:extLst>
              <a:ext uri="{FF2B5EF4-FFF2-40B4-BE49-F238E27FC236}">
                <a16:creationId xmlns:a16="http://schemas.microsoft.com/office/drawing/2014/main" id="{7F1FA164-FED2-44CE-A7CE-2FAFAE9B5B6F}"/>
              </a:ext>
            </a:extLst>
          </p:cNvPr>
          <p:cNvSpPr>
            <a:spLocks noGrp="1"/>
          </p:cNvSpPr>
          <p:nvPr>
            <p:ph type="subTitle" idx="1"/>
          </p:nvPr>
        </p:nvSpPr>
        <p:spPr>
          <a:xfrm>
            <a:off x="1968572" y="4210462"/>
            <a:ext cx="3118436" cy="751306"/>
          </a:xfrm>
        </p:spPr>
        <p:txBody>
          <a:bodyPr>
            <a:normAutofit lnSpcReduction="10000"/>
          </a:bodyPr>
          <a:lstStyle/>
          <a:p>
            <a:pPr algn="l"/>
            <a:r>
              <a:rPr lang="en-US" sz="2000" dirty="0">
                <a:solidFill>
                  <a:schemeClr val="bg1"/>
                </a:solidFill>
              </a:rPr>
              <a:t>Giulia Malaguarnera</a:t>
            </a:r>
            <a:r>
              <a:rPr lang="en-GR" sz="2000" dirty="0">
                <a:solidFill>
                  <a:schemeClr val="bg1"/>
                </a:solidFill>
              </a:rPr>
              <a:t>,</a:t>
            </a:r>
            <a:r>
              <a:rPr lang="en-GB" sz="2000" dirty="0">
                <a:solidFill>
                  <a:schemeClr val="bg1"/>
                </a:solidFill>
              </a:rPr>
              <a:t> PhD</a:t>
            </a:r>
          </a:p>
          <a:p>
            <a:pPr algn="l"/>
            <a:r>
              <a:rPr lang="en-GB" sz="2000" dirty="0" err="1">
                <a:solidFill>
                  <a:schemeClr val="bg1"/>
                </a:solidFill>
              </a:rPr>
              <a:t>OpenAIRE</a:t>
            </a:r>
            <a:r>
              <a:rPr lang="en-GB" sz="2000" dirty="0">
                <a:solidFill>
                  <a:schemeClr val="bg1"/>
                </a:solidFill>
              </a:rPr>
              <a:t> AMKE</a:t>
            </a:r>
            <a:endParaRPr lang="en-GR" sz="2000" dirty="0">
              <a:solidFill>
                <a:schemeClr val="bg1"/>
              </a:solidFill>
            </a:endParaRPr>
          </a:p>
          <a:p>
            <a:pPr algn="l"/>
            <a:endParaRPr lang="fr-FR" sz="2000" dirty="0">
              <a:solidFill>
                <a:schemeClr val="bg1"/>
              </a:solidFill>
            </a:endParaRPr>
          </a:p>
        </p:txBody>
      </p:sp>
      <p:sp>
        <p:nvSpPr>
          <p:cNvPr id="9" name="Title 1">
            <a:extLst>
              <a:ext uri="{FF2B5EF4-FFF2-40B4-BE49-F238E27FC236}">
                <a16:creationId xmlns:a16="http://schemas.microsoft.com/office/drawing/2014/main" id="{C6CF8EF9-6638-ACA8-0952-6680D6886D10}"/>
              </a:ext>
            </a:extLst>
          </p:cNvPr>
          <p:cNvSpPr txBox="1">
            <a:spLocks noChangeAspect="1"/>
          </p:cNvSpPr>
          <p:nvPr/>
        </p:nvSpPr>
        <p:spPr>
          <a:xfrm>
            <a:off x="9610364" y="6411653"/>
            <a:ext cx="1476586" cy="246221"/>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600" b="1" i="0" spc="0" baseline="0" dirty="0">
                <a:solidFill>
                  <a:schemeClr val="bg1"/>
                </a:solidFill>
                <a:latin typeface="+mj-lt"/>
                <a:ea typeface="Open Sans" charset="0"/>
                <a:cs typeface="Open Sans" charset="0"/>
              </a:rPr>
              <a:t>@</a:t>
            </a:r>
            <a:r>
              <a:rPr lang="en-US" sz="1600" b="1" i="0" spc="0" baseline="0" dirty="0" err="1">
                <a:solidFill>
                  <a:schemeClr val="bg1"/>
                </a:solidFill>
                <a:latin typeface="+mj-lt"/>
                <a:ea typeface="Open Sans" charset="0"/>
                <a:cs typeface="Open Sans" charset="0"/>
              </a:rPr>
              <a:t>openaire_eu</a:t>
            </a:r>
            <a:endParaRPr lang="en-US" sz="1600" b="1" i="0" spc="0" baseline="0" dirty="0">
              <a:solidFill>
                <a:schemeClr val="bg1"/>
              </a:solidFill>
              <a:latin typeface="+mj-lt"/>
              <a:ea typeface="Open Sans" charset="0"/>
              <a:cs typeface="Open Sans" charset="0"/>
            </a:endParaRPr>
          </a:p>
        </p:txBody>
      </p:sp>
      <p:pic>
        <p:nvPicPr>
          <p:cNvPr id="10" name="Graphic 9">
            <a:extLst>
              <a:ext uri="{FF2B5EF4-FFF2-40B4-BE49-F238E27FC236}">
                <a16:creationId xmlns:a16="http://schemas.microsoft.com/office/drawing/2014/main" id="{93C22E1C-CD35-D59E-0AA8-D3A35A09192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74300" y="6372763"/>
            <a:ext cx="324000" cy="324000"/>
          </a:xfrm>
          <a:prstGeom prst="rect">
            <a:avLst/>
          </a:prstGeom>
        </p:spPr>
      </p:pic>
      <p:pic>
        <p:nvPicPr>
          <p:cNvPr id="11" name="Picture 2">
            <a:extLst>
              <a:ext uri="{FF2B5EF4-FFF2-40B4-BE49-F238E27FC236}">
                <a16:creationId xmlns:a16="http://schemas.microsoft.com/office/drawing/2014/main" id="{1430741C-9B63-CBDC-DE8D-996BC8E4B142}"/>
              </a:ext>
            </a:extLst>
          </p:cNvPr>
          <p:cNvPicPr>
            <a:picLocks noChangeAspect="1" noChangeArrowheads="1"/>
          </p:cNvPicPr>
          <p:nvPr/>
        </p:nvPicPr>
        <p:blipFill>
          <a:blip r:embed="rId6" cstate="screen">
            <a:lum bright="70000" contrast="-70000"/>
            <a:extLst>
              <a:ext uri="{28A0092B-C50C-407E-A947-70E740481C1C}">
                <a14:useLocalDpi xmlns:a14="http://schemas.microsoft.com/office/drawing/2010/main"/>
              </a:ext>
            </a:extLst>
          </a:blip>
          <a:srcRect/>
          <a:stretch>
            <a:fillRect/>
          </a:stretch>
        </p:blipFill>
        <p:spPr bwMode="auto">
          <a:xfrm>
            <a:off x="188852" y="6467559"/>
            <a:ext cx="409695" cy="2729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05BC339-A623-5316-22FD-9631D3A54E01}"/>
              </a:ext>
            </a:extLst>
          </p:cNvPr>
          <p:cNvPicPr>
            <a:picLocks noChangeAspect="1"/>
          </p:cNvPicPr>
          <p:nvPr/>
        </p:nvPicPr>
        <p:blipFill>
          <a:blip r:embed="rId7">
            <a:biLevel thresh="25000"/>
            <a:extLst>
              <a:ext uri="{28A0092B-C50C-407E-A947-70E740481C1C}">
                <a14:useLocalDpi xmlns:a14="http://schemas.microsoft.com/office/drawing/2010/main"/>
              </a:ext>
            </a:extLst>
          </a:blip>
          <a:stretch>
            <a:fillRect/>
          </a:stretch>
        </p:blipFill>
        <p:spPr>
          <a:xfrm>
            <a:off x="9448364" y="6424137"/>
            <a:ext cx="324000" cy="269999"/>
          </a:xfrm>
          <a:prstGeom prst="rect">
            <a:avLst/>
          </a:prstGeom>
        </p:spPr>
      </p:pic>
      <p:sp>
        <p:nvSpPr>
          <p:cNvPr id="13" name="Footer Placeholder 12">
            <a:extLst>
              <a:ext uri="{FF2B5EF4-FFF2-40B4-BE49-F238E27FC236}">
                <a16:creationId xmlns:a16="http://schemas.microsoft.com/office/drawing/2014/main" id="{17908DFA-3014-88EA-1039-19CFCD6BCC84}"/>
              </a:ext>
            </a:extLst>
          </p:cNvPr>
          <p:cNvSpPr>
            <a:spLocks noGrp="1"/>
          </p:cNvSpPr>
          <p:nvPr>
            <p:ph type="ftr" sz="quarter" idx="11"/>
          </p:nvPr>
        </p:nvSpPr>
        <p:spPr/>
        <p:txBody>
          <a:bodyPr/>
          <a:lstStyle/>
          <a:p>
            <a:r>
              <a:rPr lang="en-US" altLang="ko-KR"/>
              <a:t>Click on insert&gt;Header&amp;Footer and Add Name of Conference | Date</a:t>
            </a:r>
            <a:endParaRPr lang="ko-KR" altLang="en-US" dirty="0"/>
          </a:p>
        </p:txBody>
      </p:sp>
    </p:spTree>
    <p:extLst>
      <p:ext uri="{BB962C8B-B14F-4D97-AF65-F5344CB8AC3E}">
        <p14:creationId xmlns:p14="http://schemas.microsoft.com/office/powerpoint/2010/main" val="708466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5" name="Text Placeholder 12"/>
          <p:cNvSpPr txBox="1"/>
          <p:nvPr/>
        </p:nvSpPr>
        <p:spPr bwMode="auto">
          <a:xfrm>
            <a:off x="6088406" y="2122677"/>
            <a:ext cx="6004825" cy="1325563"/>
          </a:xfrm>
          <a:prstGeom prst="rect">
            <a:avLst/>
          </a:prstGeom>
          <a:solidFill>
            <a:schemeClr val="bg1">
              <a:alpha val="62000"/>
            </a:schemeClr>
          </a:solidFill>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nSpc>
                <a:spcPct val="100000"/>
              </a:lnSpc>
            </a:pPr>
            <a:r>
              <a:rPr lang="en-US" sz="2000" dirty="0"/>
              <a:t>Beyond</a:t>
            </a:r>
            <a:r>
              <a:rPr lang="en-US" sz="2000" dirty="0">
                <a:solidFill>
                  <a:srgbClr val="002060"/>
                </a:solidFill>
              </a:rPr>
              <a:t> </a:t>
            </a:r>
            <a:r>
              <a:rPr lang="en-US" sz="2000" dirty="0"/>
              <a:t>Open Access to Publications</a:t>
            </a:r>
            <a:endParaRPr lang="el-GR" sz="2000" dirty="0"/>
          </a:p>
          <a:p>
            <a:pPr>
              <a:lnSpc>
                <a:spcPct val="100000"/>
              </a:lnSpc>
            </a:pPr>
            <a:r>
              <a:rPr lang="en-US" sz="2000" dirty="0"/>
              <a:t>Collaboration &amp; Interdisciplinarity</a:t>
            </a:r>
            <a:endParaRPr lang="el-GR" sz="2000" dirty="0"/>
          </a:p>
          <a:p>
            <a:pPr>
              <a:lnSpc>
                <a:spcPct val="100000"/>
              </a:lnSpc>
            </a:pPr>
            <a:r>
              <a:rPr lang="en-US" sz="2000" dirty="0"/>
              <a:t>New functional and </a:t>
            </a:r>
            <a:r>
              <a:rPr lang="en-US" sz="2000" dirty="0" err="1"/>
              <a:t>organisational</a:t>
            </a:r>
            <a:r>
              <a:rPr lang="en-US" sz="2000" dirty="0"/>
              <a:t> schemes</a:t>
            </a:r>
            <a:endParaRPr lang="el-GR" sz="2000" dirty="0"/>
          </a:p>
          <a:p>
            <a:pPr marL="0" indent="0">
              <a:lnSpc>
                <a:spcPct val="100000"/>
              </a:lnSpc>
              <a:buNone/>
            </a:pPr>
            <a:endParaRPr lang="el-GR" sz="2000" dirty="0"/>
          </a:p>
        </p:txBody>
      </p:sp>
      <p:sp>
        <p:nvSpPr>
          <p:cNvPr id="6" name="Footer Placeholder 22"/>
          <p:cNvSpPr>
            <a:spLocks noGrp="1"/>
          </p:cNvSpPr>
          <p:nvPr>
            <p:ph type="ftr" sz="quarter" idx="10"/>
          </p:nvPr>
        </p:nvSpPr>
        <p:spPr bwMode="auto">
          <a:xfrm>
            <a:off x="-2013943" y="6372209"/>
            <a:ext cx="9037412" cy="348330"/>
          </a:xfrm>
        </p:spPr>
        <p:txBody>
          <a:bodyPr/>
          <a:lstStyle/>
          <a:p>
            <a:pPr algn="r">
              <a:defRPr/>
            </a:pPr>
            <a:r>
              <a:rPr lang="en-US">
                <a:ea typeface="+mj-lt"/>
                <a:cs typeface="Arial"/>
              </a:rPr>
              <a:t>Click on insert&gt;Header&amp;Footer and Add Name of Conference | Date</a:t>
            </a:r>
            <a:endParaRPr lang="en-GB" dirty="0">
              <a:ea typeface="+mj-lt"/>
              <a:cs typeface="+mj-lt"/>
            </a:endParaRPr>
          </a:p>
        </p:txBody>
      </p:sp>
      <p:pic>
        <p:nvPicPr>
          <p:cNvPr id="7" name="Picture 6"/>
          <p:cNvPicPr>
            <a:picLocks noChangeAspect="1"/>
          </p:cNvPicPr>
          <p:nvPr/>
        </p:nvPicPr>
        <p:blipFill>
          <a:blip r:embed="rId3"/>
          <a:stretch/>
        </p:blipFill>
        <p:spPr bwMode="auto">
          <a:xfrm>
            <a:off x="11233150" y="6376551"/>
            <a:ext cx="860081" cy="307930"/>
          </a:xfrm>
          <a:prstGeom prst="rect">
            <a:avLst/>
          </a:prstGeom>
        </p:spPr>
      </p:pic>
      <p:pic>
        <p:nvPicPr>
          <p:cNvPr id="4" name="Picture 2" descr="What is Open Science? | Open Science Twente">
            <a:extLst>
              <a:ext uri="{FF2B5EF4-FFF2-40B4-BE49-F238E27FC236}">
                <a16:creationId xmlns:a16="http://schemas.microsoft.com/office/drawing/2014/main" id="{36127A31-F6FE-C864-6E12-88F9814CEE3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3418" y="1253331"/>
            <a:ext cx="4855049" cy="496069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2056361-582B-9933-2105-FB7C2B787BD1}"/>
              </a:ext>
            </a:extLst>
          </p:cNvPr>
          <p:cNvSpPr txBox="1"/>
          <p:nvPr/>
        </p:nvSpPr>
        <p:spPr>
          <a:xfrm flipH="1">
            <a:off x="11668428" y="1253331"/>
            <a:ext cx="353943" cy="4351339"/>
          </a:xfrm>
          <a:prstGeom prst="rect">
            <a:avLst/>
          </a:prstGeom>
          <a:noFill/>
        </p:spPr>
        <p:txBody>
          <a:bodyPr vert="vert" wrap="square">
            <a:spAutoFit/>
          </a:bodyPr>
          <a:lstStyle/>
          <a:p>
            <a:r>
              <a:rPr lang="en-GB" sz="1100" dirty="0">
                <a:solidFill>
                  <a:srgbClr val="1E2328"/>
                </a:solidFill>
                <a:latin typeface="+mj-lt"/>
              </a:rPr>
              <a:t>The picture was taken from the </a:t>
            </a:r>
            <a:r>
              <a:rPr lang="en-GB" sz="1100" u="sng" dirty="0">
                <a:solidFill>
                  <a:srgbClr val="5A5E62"/>
                </a:solidFill>
                <a:latin typeface="+mj-lt"/>
                <a:hlinkClick r:id="rId5"/>
              </a:rPr>
              <a:t>UNESCO Open Science brochure</a:t>
            </a:r>
            <a:r>
              <a:rPr lang="en-GB" sz="1100" dirty="0">
                <a:solidFill>
                  <a:srgbClr val="1E2328"/>
                </a:solidFill>
                <a:latin typeface="+mj-lt"/>
              </a:rPr>
              <a:t>.</a:t>
            </a:r>
            <a:endParaRPr lang="en-GR" sz="1100" dirty="0">
              <a:latin typeface="+mj-lt"/>
            </a:endParaRPr>
          </a:p>
        </p:txBody>
      </p:sp>
      <p:sp>
        <p:nvSpPr>
          <p:cNvPr id="9" name="Title 1">
            <a:extLst>
              <a:ext uri="{FF2B5EF4-FFF2-40B4-BE49-F238E27FC236}">
                <a16:creationId xmlns:a16="http://schemas.microsoft.com/office/drawing/2014/main" id="{11373774-48C0-5188-2042-B1E1A0509DE5}"/>
              </a:ext>
            </a:extLst>
          </p:cNvPr>
          <p:cNvSpPr>
            <a:spLocks noGrp="1"/>
          </p:cNvSpPr>
          <p:nvPr>
            <p:ph type="title"/>
          </p:nvPr>
        </p:nvSpPr>
        <p:spPr bwMode="auto">
          <a:xfrm>
            <a:off x="838200" y="427038"/>
            <a:ext cx="10515600" cy="1325562"/>
          </a:xfrm>
        </p:spPr>
        <p:txBody>
          <a:bodyPr>
            <a:normAutofit/>
          </a:bodyPr>
          <a:lstStyle/>
          <a:p>
            <a:pPr>
              <a:defRPr/>
            </a:pPr>
            <a:r>
              <a:rPr lang="en-GB" sz="4000" dirty="0"/>
              <a:t>Open Science</a:t>
            </a:r>
            <a:endParaRPr sz="4000" dirty="0"/>
          </a:p>
        </p:txBody>
      </p:sp>
    </p:spTree>
    <p:extLst>
      <p:ext uri="{BB962C8B-B14F-4D97-AF65-F5344CB8AC3E}">
        <p14:creationId xmlns:p14="http://schemas.microsoft.com/office/powerpoint/2010/main" val="3043548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
          <p:cNvSpPr txBox="1">
            <a:spLocks noGrp="1"/>
          </p:cNvSpPr>
          <p:nvPr>
            <p:ph type="title"/>
          </p:nvPr>
        </p:nvSpPr>
        <p:spPr>
          <a:xfrm>
            <a:off x="912198" y="1700034"/>
            <a:ext cx="10515600" cy="3109710"/>
          </a:xfrm>
          <a:prstGeom prst="rect">
            <a:avLst/>
          </a:prstGeom>
          <a:noFill/>
          <a:ln>
            <a:noFill/>
          </a:ln>
        </p:spPr>
        <p:txBody>
          <a:bodyPr spcFirstLastPara="1" wrap="square" lIns="91425" tIns="45700" rIns="91425" bIns="45700" anchor="ctr" anchorCtr="0">
            <a:normAutofit/>
          </a:bodyPr>
          <a:lstStyle/>
          <a:p>
            <a:pPr>
              <a:lnSpc>
                <a:spcPct val="100000"/>
              </a:lnSpc>
              <a:spcBef>
                <a:spcPts val="0"/>
              </a:spcBef>
              <a:buClr>
                <a:schemeClr val="lt1"/>
              </a:buClr>
              <a:buSzPts val="4400"/>
            </a:pPr>
            <a:r>
              <a:rPr lang="en-GB" dirty="0">
                <a:latin typeface="+mn-lt"/>
              </a:rPr>
              <a:t>Enhancing Open Science Practices: </a:t>
            </a:r>
            <a:br>
              <a:rPr lang="el-GR" dirty="0">
                <a:latin typeface="+mn-lt"/>
              </a:rPr>
            </a:br>
            <a:r>
              <a:rPr lang="en-GB" dirty="0">
                <a:latin typeface="+mn-lt"/>
              </a:rPr>
              <a:t>Tools and Services</a:t>
            </a:r>
            <a:br>
              <a:rPr lang="en-GB" dirty="0">
                <a:latin typeface="+mn-lt"/>
              </a:rPr>
            </a:br>
            <a:r>
              <a:rPr lang="en-GB" sz="4000" dirty="0">
                <a:solidFill>
                  <a:srgbClr val="F0988E"/>
                </a:solidFill>
                <a:latin typeface="+mn-lt"/>
              </a:rPr>
              <a:t>Powered by </a:t>
            </a:r>
            <a:r>
              <a:rPr lang="en-GB" sz="4000" dirty="0" err="1">
                <a:solidFill>
                  <a:srgbClr val="F0988E"/>
                </a:solidFill>
                <a:latin typeface="+mn-lt"/>
              </a:rPr>
              <a:t>OpenAIRE</a:t>
            </a:r>
            <a:endParaRPr dirty="0">
              <a:solidFill>
                <a:srgbClr val="F0988E"/>
              </a:solidFill>
              <a:latin typeface="+mn-lt"/>
              <a:ea typeface="Calibri"/>
              <a:cs typeface="Calibri"/>
              <a:sym typeface="Calibri"/>
            </a:endParaRPr>
          </a:p>
        </p:txBody>
      </p:sp>
      <p:sp>
        <p:nvSpPr>
          <p:cNvPr id="483" name="Google Shape;483;p6"/>
          <p:cNvSpPr txBox="1">
            <a:spLocks noGrp="1"/>
          </p:cNvSpPr>
          <p:nvPr>
            <p:ph type="ftr" idx="11"/>
          </p:nvPr>
        </p:nvSpPr>
        <p:spPr>
          <a:xfrm>
            <a:off x="2390386" y="6356351"/>
            <a:ext cx="9037412" cy="3483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r>
              <a:rPr lang="en-US"/>
              <a:t>Click on insert&gt;Header&amp;Footer and Add Name of Conference | Date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5867-C0EE-7BC9-C43A-5BD75F450950}"/>
              </a:ext>
            </a:extLst>
          </p:cNvPr>
          <p:cNvSpPr>
            <a:spLocks noGrp="1"/>
          </p:cNvSpPr>
          <p:nvPr>
            <p:ph type="title"/>
          </p:nvPr>
        </p:nvSpPr>
        <p:spPr/>
        <p:txBody>
          <a:bodyPr/>
          <a:lstStyle/>
          <a:p>
            <a:r>
              <a:rPr lang="en-US" dirty="0"/>
              <a:t>An user story</a:t>
            </a:r>
          </a:p>
        </p:txBody>
      </p:sp>
      <p:sp>
        <p:nvSpPr>
          <p:cNvPr id="3" name="Footer Placeholder 2">
            <a:extLst>
              <a:ext uri="{FF2B5EF4-FFF2-40B4-BE49-F238E27FC236}">
                <a16:creationId xmlns:a16="http://schemas.microsoft.com/office/drawing/2014/main" id="{4FD8FAAD-5BE1-9110-7E35-B45646AC4540}"/>
              </a:ext>
            </a:extLst>
          </p:cNvPr>
          <p:cNvSpPr>
            <a:spLocks noGrp="1"/>
          </p:cNvSpPr>
          <p:nvPr>
            <p:ph type="ftr" sz="quarter" idx="10"/>
          </p:nvPr>
        </p:nvSpPr>
        <p:spPr/>
        <p:txBody>
          <a:bodyPr/>
          <a:lstStyle/>
          <a:p>
            <a:r>
              <a:rPr lang="en-US" altLang="ko-KR"/>
              <a:t>Click on insert&gt;Header&amp;Footer and Add Name of Conference | Date</a:t>
            </a:r>
            <a:endParaRPr lang="ko-KR" altLang="en-US"/>
          </a:p>
        </p:txBody>
      </p:sp>
    </p:spTree>
    <p:extLst>
      <p:ext uri="{BB962C8B-B14F-4D97-AF65-F5344CB8AC3E}">
        <p14:creationId xmlns:p14="http://schemas.microsoft.com/office/powerpoint/2010/main" val="4040432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Title 4">
            <a:extLst>
              <a:ext uri="{FF2B5EF4-FFF2-40B4-BE49-F238E27FC236}">
                <a16:creationId xmlns:a16="http://schemas.microsoft.com/office/drawing/2014/main" id="{D1656261-7C63-BB48-EF1D-B3A4F23E8D39}"/>
              </a:ext>
            </a:extLst>
          </p:cNvPr>
          <p:cNvSpPr>
            <a:spLocks noGrp="1"/>
          </p:cNvSpPr>
          <p:nvPr>
            <p:ph type="title"/>
          </p:nvPr>
        </p:nvSpPr>
        <p:spPr>
          <a:xfrm>
            <a:off x="1111469" y="499860"/>
            <a:ext cx="10515600" cy="1009651"/>
          </a:xfrm>
        </p:spPr>
        <p:txBody>
          <a:bodyPr>
            <a:normAutofit/>
          </a:bodyPr>
          <a:lstStyle/>
          <a:p>
            <a:pPr algn="ctr"/>
            <a:r>
              <a:rPr lang="en-US" sz="4000" dirty="0"/>
              <a:t>A Researcher case</a:t>
            </a:r>
          </a:p>
        </p:txBody>
      </p:sp>
      <p:sp>
        <p:nvSpPr>
          <p:cNvPr id="7" name="Footer Placeholder 6">
            <a:extLst>
              <a:ext uri="{FF2B5EF4-FFF2-40B4-BE49-F238E27FC236}">
                <a16:creationId xmlns:a16="http://schemas.microsoft.com/office/drawing/2014/main" id="{CA602B50-6A00-2485-7B3E-63CB8484B269}"/>
              </a:ext>
            </a:extLst>
          </p:cNvPr>
          <p:cNvSpPr>
            <a:spLocks noGrp="1"/>
          </p:cNvSpPr>
          <p:nvPr>
            <p:ph type="ftr" sz="quarter" idx="11"/>
          </p:nvPr>
        </p:nvSpPr>
        <p:spPr/>
        <p:txBody>
          <a:bodyPr/>
          <a:lstStyle/>
          <a:p>
            <a:r>
              <a:rPr lang="en-US" altLang="ko-KR"/>
              <a:t>Click on insert&gt;Header&amp;Footer and Add Name of Conference | Date</a:t>
            </a:r>
            <a:endParaRPr lang="ko-KR" altLang="en-US" dirty="0"/>
          </a:p>
        </p:txBody>
      </p:sp>
      <p:pic>
        <p:nvPicPr>
          <p:cNvPr id="9" name="Picture Placeholder 9" descr="A person smiling for the camera&#10;&#10;Description automatically generated with low confidence">
            <a:extLst>
              <a:ext uri="{FF2B5EF4-FFF2-40B4-BE49-F238E27FC236}">
                <a16:creationId xmlns:a16="http://schemas.microsoft.com/office/drawing/2014/main" id="{E538225F-6DE3-0125-D590-FF6B90B22D3C}"/>
              </a:ext>
            </a:extLst>
          </p:cNvPr>
          <p:cNvPicPr>
            <a:picLocks noChangeAspect="1"/>
          </p:cNvPicPr>
          <p:nvPr/>
        </p:nvPicPr>
        <p:blipFill>
          <a:blip r:embed="rId3">
            <a:extLst>
              <a:ext uri="{28A0092B-C50C-407E-A947-70E740481C1C}">
                <a14:useLocalDpi xmlns:a14="http://schemas.microsoft.com/office/drawing/2010/main" val="0"/>
              </a:ext>
            </a:extLst>
          </a:blip>
          <a:srcRect t="28" b="28"/>
          <a:stretch>
            <a:fillRect/>
          </a:stretch>
        </p:blipFill>
        <p:spPr>
          <a:xfrm>
            <a:off x="506820" y="2202318"/>
            <a:ext cx="2030749" cy="2029477"/>
          </a:xfrm>
          <a:prstGeom prst="ellipse">
            <a:avLst/>
          </a:prstGeom>
          <a:effectLst>
            <a:outerShdw blurRad="50800" dist="38100" dir="2700000" algn="tl" rotWithShape="0">
              <a:prstClr val="black">
                <a:alpha val="40000"/>
              </a:prstClr>
            </a:outerShdw>
          </a:effectLst>
        </p:spPr>
      </p:pic>
      <p:sp>
        <p:nvSpPr>
          <p:cNvPr id="8" name="Content Placeholder 8">
            <a:extLst>
              <a:ext uri="{FF2B5EF4-FFF2-40B4-BE49-F238E27FC236}">
                <a16:creationId xmlns:a16="http://schemas.microsoft.com/office/drawing/2014/main" id="{FFBC9779-20B5-B8BB-AF7E-8029A1BCD5DA}"/>
              </a:ext>
            </a:extLst>
          </p:cNvPr>
          <p:cNvSpPr txBox="1">
            <a:spLocks/>
          </p:cNvSpPr>
          <p:nvPr/>
        </p:nvSpPr>
        <p:spPr>
          <a:xfrm>
            <a:off x="2806700" y="1521310"/>
            <a:ext cx="9104917" cy="445907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Clr>
                <a:srgbClr val="FFFFFF"/>
              </a:buClr>
              <a:buSzPts val="2600"/>
              <a:buFont typeface="Arial"/>
              <a:buNone/>
            </a:pPr>
            <a:r>
              <a:rPr lang="en-GB" sz="2400" dirty="0">
                <a:ea typeface="Roboto"/>
                <a:cs typeface="Roboto"/>
                <a:sym typeface="Roboto"/>
              </a:rPr>
              <a:t>Giulia’s research proposal is selected for the MSCA (Marie </a:t>
            </a:r>
            <a:r>
              <a:rPr lang="en-GB" sz="2400" dirty="0" err="1">
                <a:ea typeface="Roboto"/>
                <a:cs typeface="Roboto"/>
                <a:sym typeface="Roboto"/>
              </a:rPr>
              <a:t>Skłodowska</a:t>
            </a:r>
            <a:r>
              <a:rPr lang="en-GB" sz="2400" dirty="0">
                <a:ea typeface="Roboto"/>
                <a:cs typeface="Roboto"/>
                <a:sym typeface="Roboto"/>
              </a:rPr>
              <a:t>-Curie Actions) – postdoctoral fellowship. Her project, called “Goc-MM”, is an </a:t>
            </a:r>
            <a:r>
              <a:rPr lang="en-GB" sz="2400" b="1" dirty="0">
                <a:ea typeface="Roboto"/>
                <a:cs typeface="Roboto"/>
                <a:sym typeface="Roboto"/>
              </a:rPr>
              <a:t>interdisciplinary</a:t>
            </a:r>
            <a:r>
              <a:rPr lang="en-GB" sz="2400" dirty="0">
                <a:ea typeface="Roboto"/>
                <a:cs typeface="Roboto"/>
                <a:sym typeface="Roboto"/>
              </a:rPr>
              <a:t> (life-science and engineering) and </a:t>
            </a:r>
            <a:r>
              <a:rPr lang="en-GB" sz="2400" b="1" dirty="0">
                <a:ea typeface="Roboto"/>
                <a:cs typeface="Roboto"/>
                <a:sym typeface="Roboto"/>
              </a:rPr>
              <a:t>intersectoral</a:t>
            </a:r>
            <a:r>
              <a:rPr lang="en-GB" sz="2400" dirty="0">
                <a:ea typeface="Roboto"/>
                <a:cs typeface="Roboto"/>
                <a:sym typeface="Roboto"/>
              </a:rPr>
              <a:t> (academic and start-up biotech company) project with the aim of designing a new </a:t>
            </a:r>
            <a:r>
              <a:rPr lang="en-GB" sz="2400" i="1" dirty="0">
                <a:ea typeface="Roboto"/>
                <a:cs typeface="Roboto"/>
                <a:sym typeface="Roboto"/>
              </a:rPr>
              <a:t>in vitro </a:t>
            </a:r>
            <a:r>
              <a:rPr lang="en-GB" sz="2400" dirty="0">
                <a:ea typeface="Roboto"/>
                <a:cs typeface="Roboto"/>
                <a:sym typeface="Roboto"/>
              </a:rPr>
              <a:t>tool to model the gut ecosystem and study the microbiota environment.</a:t>
            </a:r>
          </a:p>
          <a:p>
            <a:pPr marL="0" indent="0">
              <a:lnSpc>
                <a:spcPct val="110000"/>
              </a:lnSpc>
              <a:spcBef>
                <a:spcPts val="0"/>
              </a:spcBef>
              <a:buClr>
                <a:srgbClr val="FFFFFF"/>
              </a:buClr>
              <a:buSzPts val="2600"/>
              <a:buFont typeface="Arial"/>
              <a:buNone/>
            </a:pPr>
            <a:endParaRPr lang="en-GB" sz="2400" dirty="0">
              <a:ea typeface="Roboto"/>
              <a:cs typeface="Roboto"/>
              <a:sym typeface="Roboto"/>
            </a:endParaRPr>
          </a:p>
          <a:p>
            <a:pPr marL="0" indent="0">
              <a:lnSpc>
                <a:spcPct val="110000"/>
              </a:lnSpc>
              <a:spcBef>
                <a:spcPts val="0"/>
              </a:spcBef>
              <a:buClr>
                <a:srgbClr val="FFFFFF"/>
              </a:buClr>
              <a:buSzPts val="2600"/>
              <a:buFont typeface="Arial"/>
              <a:buNone/>
            </a:pPr>
            <a:r>
              <a:rPr lang="en-GB" sz="2400" dirty="0">
                <a:ea typeface="Roboto"/>
                <a:cs typeface="Roboto"/>
                <a:sym typeface="Roboto"/>
              </a:rPr>
              <a:t>Giulia has the following </a:t>
            </a:r>
            <a:r>
              <a:rPr lang="en-GB" sz="2400" b="1" dirty="0">
                <a:ea typeface="Roboto"/>
                <a:cs typeface="Roboto"/>
                <a:sym typeface="Roboto"/>
              </a:rPr>
              <a:t>objectives:</a:t>
            </a:r>
          </a:p>
          <a:p>
            <a:pPr>
              <a:lnSpc>
                <a:spcPct val="110000"/>
              </a:lnSpc>
              <a:spcBef>
                <a:spcPts val="0"/>
              </a:spcBef>
              <a:buClr>
                <a:srgbClr val="FFFFFF"/>
              </a:buClr>
              <a:buSzPts val="2600"/>
            </a:pPr>
            <a:r>
              <a:rPr lang="en-GB" sz="2400" dirty="0">
                <a:ea typeface="Roboto"/>
                <a:cs typeface="Roboto"/>
                <a:sym typeface="Roboto"/>
              </a:rPr>
              <a:t>1. Write a Market Analysis to check the patents</a:t>
            </a:r>
          </a:p>
          <a:p>
            <a:pPr>
              <a:lnSpc>
                <a:spcPct val="110000"/>
              </a:lnSpc>
              <a:spcBef>
                <a:spcPts val="0"/>
              </a:spcBef>
              <a:buClr>
                <a:srgbClr val="FFFFFF"/>
              </a:buClr>
              <a:buSzPts val="2600"/>
            </a:pPr>
            <a:r>
              <a:rPr lang="en-GB" sz="2400" dirty="0">
                <a:ea typeface="Roboto"/>
                <a:cs typeface="Roboto"/>
                <a:sym typeface="Roboto"/>
              </a:rPr>
              <a:t>2. Experiment a proof-of-concept of the Gut-on-chip (Goc-MM) using patients’ sample</a:t>
            </a:r>
          </a:p>
          <a:p>
            <a:pPr>
              <a:lnSpc>
                <a:spcPct val="110000"/>
              </a:lnSpc>
              <a:spcBef>
                <a:spcPts val="0"/>
              </a:spcBef>
              <a:buClr>
                <a:srgbClr val="FFFFFF"/>
              </a:buClr>
              <a:buSzPts val="2600"/>
            </a:pPr>
            <a:r>
              <a:rPr lang="en-GB" sz="2400" dirty="0">
                <a:ea typeface="Roboto"/>
                <a:cs typeface="Roboto"/>
                <a:sym typeface="Roboto"/>
              </a:rPr>
              <a:t>3. Report and publish her results</a:t>
            </a:r>
          </a:p>
          <a:p>
            <a:pPr>
              <a:lnSpc>
                <a:spcPct val="110000"/>
              </a:lnSpc>
              <a:spcBef>
                <a:spcPts val="0"/>
              </a:spcBef>
              <a:buClr>
                <a:srgbClr val="FFFFFF"/>
              </a:buClr>
              <a:buSzPts val="2600"/>
            </a:pPr>
            <a:r>
              <a:rPr lang="en-GB" sz="2400" dirty="0">
                <a:ea typeface="Roboto"/>
                <a:cs typeface="Roboto"/>
                <a:sym typeface="Roboto"/>
              </a:rPr>
              <a:t>4. Be compliant with the MSCA and Horizon Europe policies (the funders)</a:t>
            </a:r>
          </a:p>
          <a:p>
            <a:pPr>
              <a:lnSpc>
                <a:spcPct val="110000"/>
              </a:lnSpc>
              <a:spcBef>
                <a:spcPts val="0"/>
              </a:spcBef>
              <a:buClr>
                <a:srgbClr val="FFFFFF"/>
              </a:buClr>
              <a:buSzPts val="2600"/>
            </a:pPr>
            <a:r>
              <a:rPr lang="en-GB" sz="2400" dirty="0">
                <a:ea typeface="Roboto"/>
                <a:cs typeface="Roboto"/>
                <a:sym typeface="Roboto"/>
              </a:rPr>
              <a:t>5. Showcase a possible impact of her research to the funders</a:t>
            </a:r>
          </a:p>
          <a:p>
            <a:pPr>
              <a:lnSpc>
                <a:spcPct val="110000"/>
              </a:lnSpc>
              <a:spcBef>
                <a:spcPts val="0"/>
              </a:spcBef>
              <a:buClr>
                <a:srgbClr val="FFFFFF"/>
              </a:buClr>
              <a:buSzPts val="2600"/>
            </a:pPr>
            <a:endParaRPr lang="en-GB" sz="2400" dirty="0">
              <a:ea typeface="Roboto"/>
              <a:cs typeface="Roboto"/>
              <a:sym typeface="Roboto"/>
            </a:endParaRPr>
          </a:p>
          <a:p>
            <a:pPr>
              <a:lnSpc>
                <a:spcPct val="110000"/>
              </a:lnSpc>
              <a:spcBef>
                <a:spcPts val="0"/>
              </a:spcBef>
              <a:buClr>
                <a:srgbClr val="FFFFFF"/>
              </a:buClr>
              <a:buSzPts val="2600"/>
            </a:pPr>
            <a:endParaRPr lang="en-GB" sz="2400" dirty="0">
              <a:ea typeface="Roboto"/>
              <a:cs typeface="Roboto"/>
              <a:sym typeface="Roboto"/>
            </a:endParaRPr>
          </a:p>
          <a:p>
            <a:pPr marL="0" indent="0">
              <a:lnSpc>
                <a:spcPct val="110000"/>
              </a:lnSpc>
              <a:spcBef>
                <a:spcPts val="0"/>
              </a:spcBef>
              <a:buClr>
                <a:srgbClr val="FFFFFF"/>
              </a:buClr>
              <a:buSzPts val="2600"/>
              <a:buFont typeface="Arial"/>
              <a:buNone/>
            </a:pPr>
            <a:endParaRPr lang="en-GB" sz="2400" dirty="0">
              <a:ea typeface="Roboto"/>
              <a:cs typeface="Roboto"/>
              <a:sym typeface="Roboto"/>
            </a:endParaRPr>
          </a:p>
        </p:txBody>
      </p:sp>
    </p:spTree>
    <p:extLst>
      <p:ext uri="{BB962C8B-B14F-4D97-AF65-F5344CB8AC3E}">
        <p14:creationId xmlns:p14="http://schemas.microsoft.com/office/powerpoint/2010/main" val="2561117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3EF2C4B-FE82-BDBB-46CD-8BAF1DE9C912}"/>
              </a:ext>
            </a:extLst>
          </p:cNvPr>
          <p:cNvSpPr/>
          <p:nvPr/>
        </p:nvSpPr>
        <p:spPr>
          <a:xfrm>
            <a:off x="7085730" y="-8563"/>
            <a:ext cx="5106270" cy="6866563"/>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AFF6D6C0-C520-13DF-F8F0-E502E75AD23D}"/>
              </a:ext>
            </a:extLst>
          </p:cNvPr>
          <p:cNvSpPr>
            <a:spLocks noGrp="1"/>
          </p:cNvSpPr>
          <p:nvPr>
            <p:ph type="title"/>
          </p:nvPr>
        </p:nvSpPr>
        <p:spPr>
          <a:xfrm>
            <a:off x="705221" y="433749"/>
            <a:ext cx="6327352" cy="1009651"/>
          </a:xfrm>
        </p:spPr>
        <p:txBody>
          <a:bodyPr anchor="b">
            <a:noAutofit/>
          </a:bodyPr>
          <a:lstStyle/>
          <a:p>
            <a:r>
              <a:rPr lang="en-GB" sz="4000" dirty="0" err="1"/>
              <a:t>OpenAIRE</a:t>
            </a:r>
            <a:r>
              <a:rPr lang="en-GB" sz="4000" dirty="0"/>
              <a:t> Services selected for her project</a:t>
            </a:r>
            <a:endParaRPr lang="en-GB" sz="4000" dirty="0">
              <a:solidFill>
                <a:schemeClr val="accent5"/>
              </a:solidFill>
            </a:endParaRPr>
          </a:p>
        </p:txBody>
      </p:sp>
      <p:sp>
        <p:nvSpPr>
          <p:cNvPr id="6" name="Content Placeholder 5">
            <a:extLst>
              <a:ext uri="{FF2B5EF4-FFF2-40B4-BE49-F238E27FC236}">
                <a16:creationId xmlns:a16="http://schemas.microsoft.com/office/drawing/2014/main" id="{641682F6-0D25-F2D9-D200-5D551C54E51C}"/>
              </a:ext>
            </a:extLst>
          </p:cNvPr>
          <p:cNvSpPr>
            <a:spLocks noGrp="1"/>
          </p:cNvSpPr>
          <p:nvPr>
            <p:ph idx="1"/>
          </p:nvPr>
        </p:nvSpPr>
        <p:spPr>
          <a:xfrm>
            <a:off x="809960" y="1634512"/>
            <a:ext cx="5788958" cy="4530725"/>
          </a:xfrm>
        </p:spPr>
        <p:txBody>
          <a:bodyPr>
            <a:normAutofit fontScale="85000" lnSpcReduction="20000"/>
          </a:bodyPr>
          <a:lstStyle/>
          <a:p>
            <a:pPr marL="457200" indent="-457200">
              <a:lnSpc>
                <a:spcPct val="110000"/>
              </a:lnSpc>
              <a:spcBef>
                <a:spcPts val="0"/>
              </a:spcBef>
              <a:buFont typeface="+mj-lt"/>
              <a:buAutoNum type="arabicPeriod"/>
            </a:pPr>
            <a:r>
              <a:rPr lang="en-GB" sz="2400" dirty="0"/>
              <a:t>Data Management Plan with</a:t>
            </a:r>
            <a:r>
              <a:rPr lang="en-GB" sz="2400" b="1" dirty="0"/>
              <a:t> ARGOS</a:t>
            </a:r>
            <a:r>
              <a:rPr lang="en-GB" sz="2400" dirty="0"/>
              <a:t>, using the EC Template</a:t>
            </a:r>
            <a:br>
              <a:rPr lang="en-GB" sz="2400" dirty="0"/>
            </a:br>
            <a:endParaRPr lang="en-GB" sz="2400" dirty="0"/>
          </a:p>
          <a:p>
            <a:pPr marL="457200" indent="-457200">
              <a:lnSpc>
                <a:spcPct val="110000"/>
              </a:lnSpc>
              <a:spcBef>
                <a:spcPts val="0"/>
              </a:spcBef>
              <a:buFont typeface="+mj-lt"/>
              <a:buAutoNum type="arabicPeriod"/>
            </a:pPr>
            <a:r>
              <a:rPr lang="en-GB" sz="2400" dirty="0"/>
              <a:t>A Market Analysis and Exploitation with</a:t>
            </a:r>
            <a:r>
              <a:rPr lang="en-GB" sz="2400" b="1" dirty="0"/>
              <a:t> Explore</a:t>
            </a:r>
            <a:br>
              <a:rPr lang="en-GB" sz="2400" b="1" dirty="0"/>
            </a:br>
            <a:endParaRPr lang="en-GB" sz="2400" b="1" dirty="0"/>
          </a:p>
          <a:p>
            <a:pPr marL="457200" indent="-457200">
              <a:lnSpc>
                <a:spcPct val="110000"/>
              </a:lnSpc>
              <a:spcBef>
                <a:spcPts val="0"/>
              </a:spcBef>
              <a:buFont typeface="+mj-lt"/>
              <a:buAutoNum type="arabicPeriod"/>
            </a:pPr>
            <a:r>
              <a:rPr lang="en-GB" sz="2400" dirty="0"/>
              <a:t>Anonymise patients’ samples data with </a:t>
            </a:r>
            <a:r>
              <a:rPr lang="en-GB" sz="2400" b="1" dirty="0"/>
              <a:t>Amnesia </a:t>
            </a:r>
            <a:br>
              <a:rPr lang="en-GB" sz="2400" b="1" dirty="0"/>
            </a:br>
            <a:endParaRPr lang="en-GB" sz="2400" b="1" dirty="0"/>
          </a:p>
          <a:p>
            <a:pPr marL="457200" indent="-457200">
              <a:lnSpc>
                <a:spcPct val="110000"/>
              </a:lnSpc>
              <a:spcBef>
                <a:spcPts val="0"/>
              </a:spcBef>
              <a:buFont typeface="+mj-lt"/>
              <a:buAutoNum type="arabicPeriod"/>
            </a:pPr>
            <a:r>
              <a:rPr lang="en-GB" sz="2400" dirty="0"/>
              <a:t>Publishing datasets and archiving other research outputs in </a:t>
            </a:r>
            <a:r>
              <a:rPr lang="en-GB" sz="2400" b="1" dirty="0" err="1"/>
              <a:t>Zenodo</a:t>
            </a:r>
            <a:br>
              <a:rPr lang="en-GB" sz="2400" b="1" dirty="0"/>
            </a:br>
            <a:endParaRPr lang="en-GB" sz="2400" b="1" dirty="0"/>
          </a:p>
          <a:p>
            <a:pPr marL="457200" indent="-457200">
              <a:lnSpc>
                <a:spcPct val="110000"/>
              </a:lnSpc>
              <a:spcBef>
                <a:spcPts val="0"/>
              </a:spcBef>
              <a:buFont typeface="+mj-lt"/>
              <a:buAutoNum type="arabicPeriod"/>
            </a:pPr>
            <a:r>
              <a:rPr lang="en-GB" sz="2400" dirty="0"/>
              <a:t>Linking research outputs with the project and her ORCID with</a:t>
            </a:r>
            <a:r>
              <a:rPr lang="en-GB" sz="2400" b="1" dirty="0"/>
              <a:t> Explore</a:t>
            </a:r>
            <a:br>
              <a:rPr lang="en-GB" sz="2400" b="1" dirty="0"/>
            </a:br>
            <a:endParaRPr lang="en-GB" sz="2400" b="1" dirty="0"/>
          </a:p>
          <a:p>
            <a:pPr marL="457200" indent="-457200">
              <a:lnSpc>
                <a:spcPct val="110000"/>
              </a:lnSpc>
              <a:spcBef>
                <a:spcPts val="0"/>
              </a:spcBef>
              <a:buFont typeface="+mj-lt"/>
              <a:buAutoNum type="arabicPeriod"/>
            </a:pPr>
            <a:r>
              <a:rPr lang="en-GB" sz="2400" dirty="0"/>
              <a:t>Revising and publishing the updated DMP by using </a:t>
            </a:r>
            <a:r>
              <a:rPr lang="en-GB" sz="2400" b="1" dirty="0"/>
              <a:t>ARGOS</a:t>
            </a:r>
            <a:r>
              <a:rPr lang="en-GB" sz="2400" dirty="0"/>
              <a:t> in her cloud and import the metadata automatically from </a:t>
            </a:r>
            <a:r>
              <a:rPr lang="en-GB" sz="2400" b="1" dirty="0" err="1"/>
              <a:t>Zenodo</a:t>
            </a:r>
            <a:endParaRPr lang="en-GB" sz="2400" b="1" dirty="0"/>
          </a:p>
          <a:p>
            <a:pPr marL="0" indent="0">
              <a:lnSpc>
                <a:spcPct val="110000"/>
              </a:lnSpc>
              <a:spcBef>
                <a:spcPts val="0"/>
              </a:spcBef>
              <a:buNone/>
            </a:pPr>
            <a:endParaRPr lang="en-GB" sz="2400" b="1" dirty="0"/>
          </a:p>
          <a:p>
            <a:pPr marL="457200" indent="-457200">
              <a:lnSpc>
                <a:spcPct val="110000"/>
              </a:lnSpc>
              <a:spcBef>
                <a:spcPts val="0"/>
              </a:spcBef>
              <a:buFont typeface="+mj-lt"/>
              <a:buAutoNum type="arabicPeriod"/>
            </a:pPr>
            <a:endParaRPr lang="en-GB" sz="2400" b="1" dirty="0"/>
          </a:p>
          <a:p>
            <a:pPr>
              <a:lnSpc>
                <a:spcPct val="110000"/>
              </a:lnSpc>
              <a:spcBef>
                <a:spcPts val="0"/>
              </a:spcBef>
            </a:pPr>
            <a:endParaRPr lang="en-GB" sz="2400" b="1" dirty="0"/>
          </a:p>
          <a:p>
            <a:pPr marL="0" indent="0">
              <a:lnSpc>
                <a:spcPct val="110000"/>
              </a:lnSpc>
              <a:spcBef>
                <a:spcPts val="0"/>
              </a:spcBef>
              <a:buNone/>
            </a:pPr>
            <a:endParaRPr lang="en-US" sz="2400" dirty="0">
              <a:solidFill>
                <a:schemeClr val="accent3"/>
              </a:solidFill>
            </a:endParaRPr>
          </a:p>
        </p:txBody>
      </p:sp>
      <p:sp>
        <p:nvSpPr>
          <p:cNvPr id="3" name="Footer Placeholder 2">
            <a:extLst>
              <a:ext uri="{FF2B5EF4-FFF2-40B4-BE49-F238E27FC236}">
                <a16:creationId xmlns:a16="http://schemas.microsoft.com/office/drawing/2014/main" id="{A9EFE910-EEF1-2574-C22D-355D763A5752}"/>
              </a:ext>
            </a:extLst>
          </p:cNvPr>
          <p:cNvSpPr>
            <a:spLocks noGrp="1"/>
          </p:cNvSpPr>
          <p:nvPr>
            <p:ph type="ftr" sz="quarter" idx="11"/>
          </p:nvPr>
        </p:nvSpPr>
        <p:spPr/>
        <p:txBody>
          <a:bodyPr>
            <a:normAutofit/>
          </a:bodyPr>
          <a:lstStyle/>
          <a:p>
            <a:pPr algn="l">
              <a:spcAft>
                <a:spcPts val="600"/>
              </a:spcAft>
            </a:pPr>
            <a:r>
              <a:rPr lang="en-US" altLang="ko-KR"/>
              <a:t>Click on insert&gt;Header&amp;Footer and Add Name of Conference | Date</a:t>
            </a:r>
            <a:endParaRPr lang="ko-KR" altLang="en-US" dirty="0"/>
          </a:p>
        </p:txBody>
      </p:sp>
      <p:pic>
        <p:nvPicPr>
          <p:cNvPr id="25" name="Picture 24" descr="Graphical user interface, website&#10;&#10;Description automatically generated">
            <a:extLst>
              <a:ext uri="{FF2B5EF4-FFF2-40B4-BE49-F238E27FC236}">
                <a16:creationId xmlns:a16="http://schemas.microsoft.com/office/drawing/2014/main" id="{4E26EE19-A9F5-EE3C-834B-B987290F98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4394" y="565386"/>
            <a:ext cx="1687298" cy="2350708"/>
          </a:xfrm>
          <a:prstGeom prst="rect">
            <a:avLst/>
          </a:prstGeom>
          <a:effectLst>
            <a:innerShdw blurRad="63500" dist="50800" dir="13500000">
              <a:prstClr val="black">
                <a:alpha val="50000"/>
              </a:prstClr>
            </a:innerShdw>
          </a:effectLst>
        </p:spPr>
      </p:pic>
      <p:pic>
        <p:nvPicPr>
          <p:cNvPr id="26" name="Picture 25" descr="A group of people in front of a building&#10;&#10;Description automatically generated with low confidence">
            <a:extLst>
              <a:ext uri="{FF2B5EF4-FFF2-40B4-BE49-F238E27FC236}">
                <a16:creationId xmlns:a16="http://schemas.microsoft.com/office/drawing/2014/main" id="{8B0E8A31-2288-ED06-B9CD-B18CCC981D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9385" y="3814529"/>
            <a:ext cx="1687298" cy="2350708"/>
          </a:xfrm>
          <a:prstGeom prst="rect">
            <a:avLst/>
          </a:prstGeom>
          <a:effectLst>
            <a:innerShdw blurRad="63500" dist="50800" dir="13500000">
              <a:prstClr val="black">
                <a:alpha val="50000"/>
              </a:prstClr>
            </a:innerShdw>
          </a:effectLst>
        </p:spPr>
      </p:pic>
      <p:pic>
        <p:nvPicPr>
          <p:cNvPr id="27" name="Picture 26" descr="A picture containing background pattern&#10;&#10;Description automatically generated">
            <a:extLst>
              <a:ext uri="{FF2B5EF4-FFF2-40B4-BE49-F238E27FC236}">
                <a16:creationId xmlns:a16="http://schemas.microsoft.com/office/drawing/2014/main" id="{9F2075B3-F1A4-956D-3F7E-BCC8F314B0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54394" y="3814529"/>
            <a:ext cx="1687298" cy="2350708"/>
          </a:xfrm>
          <a:prstGeom prst="rect">
            <a:avLst/>
          </a:prstGeom>
          <a:effectLst>
            <a:innerShdw blurRad="63500" dist="50800" dir="13500000">
              <a:prstClr val="black">
                <a:alpha val="50000"/>
              </a:prstClr>
            </a:innerShdw>
          </a:effectLst>
        </p:spPr>
      </p:pic>
      <p:pic>
        <p:nvPicPr>
          <p:cNvPr id="2" name="Picture 1" descr="Graphical user interface&#10;&#10;Description automatically generated with medium confidence">
            <a:extLst>
              <a:ext uri="{FF2B5EF4-FFF2-40B4-BE49-F238E27FC236}">
                <a16:creationId xmlns:a16="http://schemas.microsoft.com/office/drawing/2014/main" id="{ACA8FB9A-260B-F2AE-5DAC-D68E7FC57BE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19385" y="565386"/>
            <a:ext cx="1706896" cy="2378012"/>
          </a:xfrm>
          <a:prstGeom prst="rect">
            <a:avLst/>
          </a:prstGeom>
          <a:ln>
            <a:noFill/>
          </a:ln>
          <a:effectLst>
            <a:innerShdw blurRad="63500" dist="50800" dir="13500000">
              <a:prstClr val="black">
                <a:alpha val="50000"/>
              </a:prstClr>
            </a:innerShdw>
          </a:effectLst>
        </p:spPr>
      </p:pic>
      <p:pic>
        <p:nvPicPr>
          <p:cNvPr id="4" name="Picture Placeholder 9" descr="A person smiling for the camera&#10;&#10;Description automatically generated with low confidence">
            <a:extLst>
              <a:ext uri="{FF2B5EF4-FFF2-40B4-BE49-F238E27FC236}">
                <a16:creationId xmlns:a16="http://schemas.microsoft.com/office/drawing/2014/main" id="{85A7E920-1D44-D6D3-FC94-5C6175B54D87}"/>
              </a:ext>
            </a:extLst>
          </p:cNvPr>
          <p:cNvPicPr>
            <a:picLocks noChangeAspect="1"/>
          </p:cNvPicPr>
          <p:nvPr/>
        </p:nvPicPr>
        <p:blipFill>
          <a:blip r:embed="rId7">
            <a:extLst>
              <a:ext uri="{28A0092B-C50C-407E-A947-70E740481C1C}">
                <a14:useLocalDpi xmlns:a14="http://schemas.microsoft.com/office/drawing/2010/main" val="0"/>
              </a:ext>
            </a:extLst>
          </a:blip>
          <a:srcRect t="28" b="28"/>
          <a:stretch>
            <a:fillRect/>
          </a:stretch>
        </p:blipFill>
        <p:spPr>
          <a:xfrm>
            <a:off x="9017811" y="2789483"/>
            <a:ext cx="1334084" cy="1333248"/>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9790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FD51A982-E839-28F3-7BD2-0AAFF9660878}"/>
              </a:ext>
            </a:extLst>
          </p:cNvPr>
          <p:cNvSpPr>
            <a:spLocks noGrp="1"/>
          </p:cNvSpPr>
          <p:nvPr>
            <p:ph type="title"/>
          </p:nvPr>
        </p:nvSpPr>
        <p:spPr>
          <a:xfrm>
            <a:off x="3774715" y="321974"/>
            <a:ext cx="7347857" cy="1325563"/>
          </a:xfrm>
        </p:spPr>
        <p:txBody>
          <a:bodyPr>
            <a:normAutofit/>
          </a:bodyPr>
          <a:lstStyle/>
          <a:p>
            <a:pPr algn="l"/>
            <a:r>
              <a:rPr lang="en-GB" dirty="0">
                <a:solidFill>
                  <a:schemeClr val="accent5"/>
                </a:solidFill>
                <a:ea typeface="Roboto"/>
                <a:cs typeface="Roboto"/>
              </a:rPr>
              <a:t>Planning: </a:t>
            </a:r>
            <a:r>
              <a:rPr lang="en-GB" dirty="0">
                <a:ea typeface="Roboto"/>
                <a:cs typeface="Roboto"/>
              </a:rPr>
              <a:t>Writing the Data Management Plan</a:t>
            </a:r>
          </a:p>
        </p:txBody>
      </p:sp>
      <p:sp>
        <p:nvSpPr>
          <p:cNvPr id="5" name="Segnaposto piè di pagina 4">
            <a:extLst>
              <a:ext uri="{FF2B5EF4-FFF2-40B4-BE49-F238E27FC236}">
                <a16:creationId xmlns:a16="http://schemas.microsoft.com/office/drawing/2014/main" id="{2FB13EA3-8CE3-806D-2F14-8B6AFAB5F233}"/>
              </a:ext>
            </a:extLst>
          </p:cNvPr>
          <p:cNvSpPr>
            <a:spLocks noGrp="1"/>
          </p:cNvSpPr>
          <p:nvPr>
            <p:ph type="ftr" sz="quarter" idx="10"/>
          </p:nvPr>
        </p:nvSpPr>
        <p:spPr/>
        <p:txBody>
          <a:bodyPr/>
          <a:lstStyle/>
          <a:p>
            <a:r>
              <a:rPr lang="en-US" altLang="ko-KR"/>
              <a:t>Click on insert&gt;Header&amp;Footer and Add Name of Conference | Date</a:t>
            </a:r>
            <a:endParaRPr lang="ko-KR" altLang="en-US"/>
          </a:p>
        </p:txBody>
      </p:sp>
      <p:sp>
        <p:nvSpPr>
          <p:cNvPr id="25" name="TextBox 5">
            <a:extLst>
              <a:ext uri="{FF2B5EF4-FFF2-40B4-BE49-F238E27FC236}">
                <a16:creationId xmlns:a16="http://schemas.microsoft.com/office/drawing/2014/main" id="{C6CFBB45-D0BE-D79F-45F8-C9B53B8DE83D}"/>
              </a:ext>
            </a:extLst>
          </p:cNvPr>
          <p:cNvSpPr txBox="1"/>
          <p:nvPr/>
        </p:nvSpPr>
        <p:spPr>
          <a:xfrm>
            <a:off x="4005942" y="1944097"/>
            <a:ext cx="3769858" cy="4412254"/>
          </a:xfrm>
          <a:prstGeom prst="rect">
            <a:avLst/>
          </a:prstGeom>
          <a:noFill/>
        </p:spPr>
        <p:txBody>
          <a:bodyPr wrap="square">
            <a:normAutofit/>
          </a:bodyPr>
          <a:lstStyle/>
          <a:p>
            <a:pPr marL="342900" indent="-342900">
              <a:lnSpc>
                <a:spcPct val="110000"/>
              </a:lnSpc>
              <a:buClr>
                <a:schemeClr val="tx2"/>
              </a:buClr>
              <a:buSzPts val="2600"/>
              <a:buFont typeface="Arial" panose="020B0604020202020204" pitchFamily="34" charset="0"/>
              <a:buChar char="•"/>
              <a:defRPr/>
            </a:pPr>
            <a:r>
              <a:rPr kumimoji="0" lang="en-US" sz="2000" b="1" i="0" u="none" strike="noStrike" kern="0" cap="none" spc="0" normalizeH="0" baseline="0" noProof="0" dirty="0">
                <a:ln>
                  <a:noFill/>
                </a:ln>
                <a:effectLst/>
                <a:uLnTx/>
                <a:uFillTx/>
                <a:ea typeface="Roboto"/>
                <a:cs typeface="Roboto"/>
                <a:sym typeface="Roboto"/>
              </a:rPr>
              <a:t>The DMP is mandatory </a:t>
            </a:r>
            <a:r>
              <a:rPr lang="en-US" sz="2000" dirty="0">
                <a:ea typeface="Roboto"/>
                <a:cs typeface="Roboto"/>
                <a:sym typeface="Roboto"/>
              </a:rPr>
              <a:t>by research funders. </a:t>
            </a:r>
            <a:br>
              <a:rPr lang="en-US" sz="2000" dirty="0">
                <a:ea typeface="Roboto"/>
                <a:cs typeface="Roboto"/>
                <a:sym typeface="Roboto"/>
              </a:rPr>
            </a:br>
            <a:endParaRPr lang="en-US" sz="2000" dirty="0">
              <a:ea typeface="Roboto"/>
              <a:cs typeface="Roboto"/>
              <a:sym typeface="Roboto"/>
            </a:endParaRPr>
          </a:p>
          <a:p>
            <a:pPr marL="342900" indent="-342900">
              <a:lnSpc>
                <a:spcPct val="110000"/>
              </a:lnSpc>
              <a:buClr>
                <a:schemeClr val="tx2"/>
              </a:buClr>
              <a:buSzPts val="2600"/>
              <a:buFont typeface="Arial" panose="020B0604020202020204" pitchFamily="34" charset="0"/>
              <a:buChar char="•"/>
              <a:defRPr/>
            </a:pPr>
            <a:r>
              <a:rPr lang="en-US" sz="2000" dirty="0">
                <a:ea typeface="Roboto"/>
                <a:cs typeface="Roboto"/>
                <a:sym typeface="Roboto"/>
              </a:rPr>
              <a:t>It helps to track research output from the onset</a:t>
            </a:r>
          </a:p>
          <a:p>
            <a:pPr>
              <a:lnSpc>
                <a:spcPct val="110000"/>
              </a:lnSpc>
              <a:buClr>
                <a:schemeClr val="tx2"/>
              </a:buClr>
              <a:buSzPts val="2600"/>
              <a:defRPr/>
            </a:pPr>
            <a:endParaRPr lang="en-US" sz="2000" dirty="0">
              <a:ea typeface="Roboto"/>
              <a:cs typeface="Roboto"/>
              <a:sym typeface="Roboto"/>
            </a:endParaRPr>
          </a:p>
          <a:p>
            <a:pPr marL="342900" indent="-342900">
              <a:lnSpc>
                <a:spcPct val="110000"/>
              </a:lnSpc>
              <a:buClr>
                <a:schemeClr val="tx2"/>
              </a:buClr>
              <a:buSzPts val="2600"/>
              <a:buFont typeface="Arial" panose="020B0604020202020204" pitchFamily="34" charset="0"/>
              <a:buChar char="•"/>
              <a:defRPr/>
            </a:pPr>
            <a:r>
              <a:rPr lang="en-US" sz="2000" dirty="0">
                <a:ea typeface="Roboto"/>
                <a:cs typeface="Roboto"/>
                <a:sym typeface="Roboto"/>
              </a:rPr>
              <a:t>ARGOS, with lots of </a:t>
            </a:r>
            <a:r>
              <a:rPr lang="en-US" sz="2000" b="1" dirty="0">
                <a:ea typeface="Roboto"/>
                <a:cs typeface="Roboto"/>
                <a:sym typeface="Roboto"/>
              </a:rPr>
              <a:t>automations,</a:t>
            </a:r>
            <a:r>
              <a:rPr lang="en-US" sz="2000" dirty="0">
                <a:ea typeface="Roboto"/>
                <a:cs typeface="Roboto"/>
                <a:sym typeface="Roboto"/>
              </a:rPr>
              <a:t> makes easy writing and update DMP on the cloud.</a:t>
            </a:r>
          </a:p>
        </p:txBody>
      </p:sp>
      <p:grpSp>
        <p:nvGrpSpPr>
          <p:cNvPr id="21" name="Group 20">
            <a:extLst>
              <a:ext uri="{FF2B5EF4-FFF2-40B4-BE49-F238E27FC236}">
                <a16:creationId xmlns:a16="http://schemas.microsoft.com/office/drawing/2014/main" id="{0F511B36-CADB-608D-BBD1-EDF6858C54A9}"/>
              </a:ext>
            </a:extLst>
          </p:cNvPr>
          <p:cNvGrpSpPr/>
          <p:nvPr/>
        </p:nvGrpSpPr>
        <p:grpSpPr>
          <a:xfrm>
            <a:off x="7850423" y="1677836"/>
            <a:ext cx="4263846" cy="4676927"/>
            <a:chOff x="7532914" y="1753318"/>
            <a:chExt cx="4263846" cy="4676927"/>
          </a:xfrm>
        </p:grpSpPr>
        <p:sp>
          <p:nvSpPr>
            <p:cNvPr id="20" name="Rounded Rectangle 19">
              <a:extLst>
                <a:ext uri="{FF2B5EF4-FFF2-40B4-BE49-F238E27FC236}">
                  <a16:creationId xmlns:a16="http://schemas.microsoft.com/office/drawing/2014/main" id="{F33D7B25-273A-8907-9D2C-64376EDDFC01}"/>
                </a:ext>
              </a:extLst>
            </p:cNvPr>
            <p:cNvSpPr/>
            <p:nvPr/>
          </p:nvSpPr>
          <p:spPr>
            <a:xfrm>
              <a:off x="7532914" y="1753318"/>
              <a:ext cx="4263846" cy="4676927"/>
            </a:xfrm>
            <a:prstGeom prst="roundRect">
              <a:avLst/>
            </a:prstGeom>
            <a:solidFill>
              <a:srgbClr val="17B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A1276494-3801-D011-DD3A-044E61C69ABD}"/>
                </a:ext>
              </a:extLst>
            </p:cNvPr>
            <p:cNvGrpSpPr/>
            <p:nvPr/>
          </p:nvGrpSpPr>
          <p:grpSpPr>
            <a:xfrm>
              <a:off x="7985471" y="2005572"/>
              <a:ext cx="3796497" cy="4095349"/>
              <a:chOff x="7985471" y="2005572"/>
              <a:chExt cx="3796497" cy="4095349"/>
            </a:xfrm>
          </p:grpSpPr>
          <p:grpSp>
            <p:nvGrpSpPr>
              <p:cNvPr id="18" name="Group 17">
                <a:extLst>
                  <a:ext uri="{FF2B5EF4-FFF2-40B4-BE49-F238E27FC236}">
                    <a16:creationId xmlns:a16="http://schemas.microsoft.com/office/drawing/2014/main" id="{E9C6CB7E-D5BB-7956-4D47-A5B7ADB75C69}"/>
                  </a:ext>
                </a:extLst>
              </p:cNvPr>
              <p:cNvGrpSpPr/>
              <p:nvPr/>
            </p:nvGrpSpPr>
            <p:grpSpPr>
              <a:xfrm>
                <a:off x="7985471" y="2005572"/>
                <a:ext cx="3796497" cy="4095349"/>
                <a:chOff x="7985471" y="2005572"/>
                <a:chExt cx="3796497" cy="4095349"/>
              </a:xfrm>
            </p:grpSpPr>
            <p:sp>
              <p:nvSpPr>
                <p:cNvPr id="36" name="Circle">
                  <a:extLst>
                    <a:ext uri="{FF2B5EF4-FFF2-40B4-BE49-F238E27FC236}">
                      <a16:creationId xmlns:a16="http://schemas.microsoft.com/office/drawing/2014/main" id="{3D39BE5C-9C34-5CF8-FC00-BB6B8BBF3001}"/>
                    </a:ext>
                  </a:extLst>
                </p:cNvPr>
                <p:cNvSpPr/>
                <p:nvPr/>
              </p:nvSpPr>
              <p:spPr>
                <a:xfrm>
                  <a:off x="7985471" y="3415069"/>
                  <a:ext cx="523877" cy="523878"/>
                </a:xfrm>
                <a:prstGeom prst="ellipse">
                  <a:avLst/>
                </a:prstGeom>
                <a:solidFill>
                  <a:schemeClr val="bg1"/>
                </a:solidFill>
                <a:ln w="12700">
                  <a:miter lim="400000"/>
                </a:ln>
              </p:spPr>
              <p:txBody>
                <a:bodyPr lIns="0" tIns="0" rIns="0" bIns="0" anchor="ctr"/>
                <a:lstStyle/>
                <a:p>
                  <a:pPr algn="ctr">
                    <a:defRPr sz="1200">
                      <a:solidFill>
                        <a:srgbClr val="FFFFFF"/>
                      </a:solidFill>
                      <a:latin typeface="Helvetica Neue"/>
                      <a:ea typeface="Helvetica Neue"/>
                      <a:cs typeface="Helvetica Neue"/>
                      <a:sym typeface="Helvetica Neue"/>
                    </a:defRPr>
                  </a:pPr>
                  <a:endParaRPr>
                    <a:ea typeface="Roboto" panose="02000000000000000000" pitchFamily="2" charset="0"/>
                  </a:endParaRPr>
                </a:p>
              </p:txBody>
            </p:sp>
            <p:grpSp>
              <p:nvGrpSpPr>
                <p:cNvPr id="17" name="Group 16">
                  <a:extLst>
                    <a:ext uri="{FF2B5EF4-FFF2-40B4-BE49-F238E27FC236}">
                      <a16:creationId xmlns:a16="http://schemas.microsoft.com/office/drawing/2014/main" id="{083C796B-808D-2A63-249C-E92C768454F3}"/>
                    </a:ext>
                  </a:extLst>
                </p:cNvPr>
                <p:cNvGrpSpPr/>
                <p:nvPr/>
              </p:nvGrpSpPr>
              <p:grpSpPr>
                <a:xfrm>
                  <a:off x="7985471" y="2005572"/>
                  <a:ext cx="3796497" cy="4095349"/>
                  <a:chOff x="7985471" y="1992349"/>
                  <a:chExt cx="3796497" cy="4095349"/>
                </a:xfrm>
              </p:grpSpPr>
              <p:grpSp>
                <p:nvGrpSpPr>
                  <p:cNvPr id="7" name="Group 6">
                    <a:extLst>
                      <a:ext uri="{FF2B5EF4-FFF2-40B4-BE49-F238E27FC236}">
                        <a16:creationId xmlns:a16="http://schemas.microsoft.com/office/drawing/2014/main" id="{91DE9389-638A-21C8-6621-B01A6ED9B163}"/>
                      </a:ext>
                    </a:extLst>
                  </p:cNvPr>
                  <p:cNvGrpSpPr/>
                  <p:nvPr/>
                </p:nvGrpSpPr>
                <p:grpSpPr>
                  <a:xfrm>
                    <a:off x="7985471" y="1992349"/>
                    <a:ext cx="3796497" cy="4095349"/>
                    <a:chOff x="7985471" y="1992349"/>
                    <a:chExt cx="3796497" cy="4095349"/>
                  </a:xfrm>
                </p:grpSpPr>
                <p:sp>
                  <p:nvSpPr>
                    <p:cNvPr id="35" name="Circle">
                      <a:extLst>
                        <a:ext uri="{FF2B5EF4-FFF2-40B4-BE49-F238E27FC236}">
                          <a16:creationId xmlns:a16="http://schemas.microsoft.com/office/drawing/2014/main" id="{8863443D-0FCD-1DD0-BD73-94AD024B3033}"/>
                        </a:ext>
                      </a:extLst>
                    </p:cNvPr>
                    <p:cNvSpPr/>
                    <p:nvPr/>
                  </p:nvSpPr>
                  <p:spPr>
                    <a:xfrm>
                      <a:off x="7985471" y="2059229"/>
                      <a:ext cx="523877" cy="523878"/>
                    </a:xfrm>
                    <a:prstGeom prst="ellipse">
                      <a:avLst/>
                    </a:prstGeom>
                    <a:solidFill>
                      <a:schemeClr val="bg1"/>
                    </a:solidFill>
                    <a:ln w="12700">
                      <a:miter lim="400000"/>
                    </a:ln>
                  </p:spPr>
                  <p:txBody>
                    <a:bodyPr lIns="0" tIns="0" rIns="0" bIns="0" anchor="ctr"/>
                    <a:lstStyle/>
                    <a:p>
                      <a:pPr algn="ctr">
                        <a:defRPr sz="1200">
                          <a:solidFill>
                            <a:srgbClr val="FFFFFF"/>
                          </a:solidFill>
                          <a:latin typeface="Helvetica Neue"/>
                          <a:ea typeface="Helvetica Neue"/>
                          <a:cs typeface="Helvetica Neue"/>
                          <a:sym typeface="Helvetica Neue"/>
                        </a:defRPr>
                      </a:pPr>
                      <a:endParaRPr sz="1400" dirty="0">
                        <a:solidFill>
                          <a:schemeClr val="bg1"/>
                        </a:solidFill>
                        <a:ea typeface="Roboto" panose="02000000000000000000" pitchFamily="2" charset="0"/>
                      </a:endParaRPr>
                    </a:p>
                  </p:txBody>
                </p:sp>
                <p:sp>
                  <p:nvSpPr>
                    <p:cNvPr id="28" name="Set up your FREE product demo to see what Close can do for your company.">
                      <a:extLst>
                        <a:ext uri="{FF2B5EF4-FFF2-40B4-BE49-F238E27FC236}">
                          <a16:creationId xmlns:a16="http://schemas.microsoft.com/office/drawing/2014/main" id="{84F98420-458B-8AB4-AE72-EBFFFD4AB970}"/>
                        </a:ext>
                      </a:extLst>
                    </p:cNvPr>
                    <p:cNvSpPr txBox="1"/>
                    <p:nvPr/>
                  </p:nvSpPr>
                  <p:spPr>
                    <a:xfrm>
                      <a:off x="8721326" y="1992349"/>
                      <a:ext cx="3060642" cy="92198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ormAutofit/>
                    </a:bodyPr>
                    <a:lstStyle>
                      <a:lvl1pPr>
                        <a:lnSpc>
                          <a:spcPct val="120000"/>
                        </a:lnSpc>
                        <a:defRPr sz="1100">
                          <a:solidFill>
                            <a:srgbClr val="FFFFFF"/>
                          </a:solidFill>
                        </a:defRPr>
                      </a:lvl1pPr>
                    </a:lstStyle>
                    <a:p>
                      <a:r>
                        <a:rPr lang="en-US" sz="1800" dirty="0">
                          <a:solidFill>
                            <a:schemeClr val="bg1"/>
                          </a:solidFill>
                          <a:ea typeface="Roboto"/>
                        </a:rPr>
                        <a:t>Use directly via Argos website</a:t>
                      </a:r>
                    </a:p>
                    <a:p>
                      <a:r>
                        <a:rPr lang="en-GB" sz="1800" b="1" dirty="0">
                          <a:solidFill>
                            <a:schemeClr val="bg1"/>
                          </a:solidFill>
                          <a:ea typeface="Roboto"/>
                        </a:rPr>
                        <a:t>argos.openaire.eu</a:t>
                      </a:r>
                      <a:endParaRPr sz="1800" b="1" dirty="0">
                        <a:solidFill>
                          <a:schemeClr val="bg1"/>
                        </a:solidFill>
                        <a:ea typeface="Roboto"/>
                      </a:endParaRPr>
                    </a:p>
                  </p:txBody>
                </p:sp>
                <p:sp>
                  <p:nvSpPr>
                    <p:cNvPr id="29" name="Get your whole team on board.">
                      <a:extLst>
                        <a:ext uri="{FF2B5EF4-FFF2-40B4-BE49-F238E27FC236}">
                          <a16:creationId xmlns:a16="http://schemas.microsoft.com/office/drawing/2014/main" id="{479A58A9-EC5C-E68B-8BD0-BEB133CFCC82}"/>
                        </a:ext>
                      </a:extLst>
                    </p:cNvPr>
                    <p:cNvSpPr txBox="1"/>
                    <p:nvPr/>
                  </p:nvSpPr>
                  <p:spPr>
                    <a:xfrm>
                      <a:off x="8719016" y="3212638"/>
                      <a:ext cx="2814124" cy="10388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ormAutofit/>
                    </a:bodyPr>
                    <a:lstStyle>
                      <a:lvl1pPr>
                        <a:lnSpc>
                          <a:spcPct val="120000"/>
                        </a:lnSpc>
                        <a:defRPr sz="1100">
                          <a:solidFill>
                            <a:srgbClr val="FFFFFF"/>
                          </a:solidFill>
                        </a:defRPr>
                      </a:lvl1pPr>
                    </a:lstStyle>
                    <a:p>
                      <a:r>
                        <a:rPr lang="en-US" sz="1800" dirty="0">
                          <a:solidFill>
                            <a:schemeClr val="bg1"/>
                          </a:solidFill>
                          <a:ea typeface="Roboto"/>
                        </a:rPr>
                        <a:t>Find the DMP template per funders (in Giulia’s case Horizon Europe)</a:t>
                      </a:r>
                      <a:endParaRPr sz="1800" dirty="0">
                        <a:solidFill>
                          <a:schemeClr val="bg1"/>
                        </a:solidFill>
                        <a:ea typeface="Roboto"/>
                      </a:endParaRPr>
                    </a:p>
                  </p:txBody>
                </p:sp>
                <p:sp>
                  <p:nvSpPr>
                    <p:cNvPr id="30" name="Start using one of the most powerful CRMs of our time!">
                      <a:extLst>
                        <a:ext uri="{FF2B5EF4-FFF2-40B4-BE49-F238E27FC236}">
                          <a16:creationId xmlns:a16="http://schemas.microsoft.com/office/drawing/2014/main" id="{A4F0C660-38EE-6D2F-4DF3-8E4044C2D96A}"/>
                        </a:ext>
                      </a:extLst>
                    </p:cNvPr>
                    <p:cNvSpPr txBox="1"/>
                    <p:nvPr/>
                  </p:nvSpPr>
                  <p:spPr>
                    <a:xfrm>
                      <a:off x="8719016" y="4640678"/>
                      <a:ext cx="3060642" cy="144702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nchor="t">
                      <a:normAutofit fontScale="92500" lnSpcReduction="10000"/>
                    </a:bodyPr>
                    <a:lstStyle>
                      <a:lvl1pPr>
                        <a:lnSpc>
                          <a:spcPct val="120000"/>
                        </a:lnSpc>
                        <a:defRPr sz="1100">
                          <a:solidFill>
                            <a:srgbClr val="FFFFFF"/>
                          </a:solidFill>
                        </a:defRPr>
                      </a:lvl1pPr>
                    </a:lstStyle>
                    <a:p>
                      <a:r>
                        <a:rPr lang="en-GB" sz="1800" dirty="0">
                          <a:solidFill>
                            <a:schemeClr val="bg1"/>
                          </a:solidFill>
                          <a:ea typeface="Roboto"/>
                        </a:rPr>
                        <a:t>Write the DMP filling the template, import from </a:t>
                      </a:r>
                      <a:r>
                        <a:rPr lang="en-GB" sz="1800" dirty="0" err="1">
                          <a:solidFill>
                            <a:schemeClr val="bg1"/>
                          </a:solidFill>
                          <a:ea typeface="Roboto"/>
                        </a:rPr>
                        <a:t>Zenodo</a:t>
                      </a:r>
                      <a:r>
                        <a:rPr lang="en-GB" sz="1800" dirty="0">
                          <a:solidFill>
                            <a:schemeClr val="bg1"/>
                          </a:solidFill>
                          <a:ea typeface="Roboto"/>
                        </a:rPr>
                        <a:t> data to be reused or published in versions, update the DMP during the project lifetime.</a:t>
                      </a:r>
                    </a:p>
                  </p:txBody>
                </p:sp>
                <p:sp>
                  <p:nvSpPr>
                    <p:cNvPr id="33" name="Rounded Rectangle">
                      <a:extLst>
                        <a:ext uri="{FF2B5EF4-FFF2-40B4-BE49-F238E27FC236}">
                          <a16:creationId xmlns:a16="http://schemas.microsoft.com/office/drawing/2014/main" id="{34B1EE44-745E-AC65-081C-EEE3AEDE1E63}"/>
                        </a:ext>
                      </a:extLst>
                    </p:cNvPr>
                    <p:cNvSpPr/>
                    <p:nvPr/>
                  </p:nvSpPr>
                  <p:spPr>
                    <a:xfrm>
                      <a:off x="8216451" y="4069177"/>
                      <a:ext cx="61914" cy="571501"/>
                    </a:xfrm>
                    <a:prstGeom prst="roundRect">
                      <a:avLst>
                        <a:gd name="adj" fmla="val 41025"/>
                      </a:avLst>
                    </a:prstGeom>
                    <a:solidFill>
                      <a:schemeClr val="bg1"/>
                    </a:solidFill>
                    <a:ln w="12700">
                      <a:miter lim="400000"/>
                    </a:ln>
                  </p:spPr>
                  <p:txBody>
                    <a:bodyPr lIns="0" tIns="0" rIns="0" bIns="0" anchor="ctr"/>
                    <a:lstStyle/>
                    <a:p>
                      <a:pPr algn="ctr">
                        <a:defRPr sz="1200">
                          <a:solidFill>
                            <a:srgbClr val="F1E12B"/>
                          </a:solidFill>
                          <a:latin typeface="Helvetica Neue"/>
                          <a:ea typeface="Helvetica Neue"/>
                          <a:cs typeface="Helvetica Neue"/>
                          <a:sym typeface="Helvetica Neue"/>
                        </a:defRPr>
                      </a:pPr>
                      <a:endParaRPr>
                        <a:ea typeface="Roboto" panose="02000000000000000000" pitchFamily="2" charset="0"/>
                      </a:endParaRPr>
                    </a:p>
                  </p:txBody>
                </p:sp>
                <p:sp>
                  <p:nvSpPr>
                    <p:cNvPr id="34" name="Rounded Rectangle">
                      <a:extLst>
                        <a:ext uri="{FF2B5EF4-FFF2-40B4-BE49-F238E27FC236}">
                          <a16:creationId xmlns:a16="http://schemas.microsoft.com/office/drawing/2014/main" id="{3070779D-43F4-ADBA-B3E7-3EA4B9036570}"/>
                        </a:ext>
                      </a:extLst>
                    </p:cNvPr>
                    <p:cNvSpPr/>
                    <p:nvPr/>
                  </p:nvSpPr>
                  <p:spPr>
                    <a:xfrm>
                      <a:off x="8216451" y="2713336"/>
                      <a:ext cx="61914" cy="571501"/>
                    </a:xfrm>
                    <a:prstGeom prst="roundRect">
                      <a:avLst>
                        <a:gd name="adj" fmla="val 41025"/>
                      </a:avLst>
                    </a:prstGeom>
                    <a:solidFill>
                      <a:schemeClr val="bg1"/>
                    </a:solidFill>
                    <a:ln w="12700">
                      <a:miter lim="400000"/>
                    </a:ln>
                  </p:spPr>
                  <p:txBody>
                    <a:bodyPr lIns="0" tIns="0" rIns="0" bIns="0" anchor="ctr"/>
                    <a:lstStyle/>
                    <a:p>
                      <a:pPr algn="ctr">
                        <a:defRPr sz="1200">
                          <a:solidFill>
                            <a:srgbClr val="F1E12B"/>
                          </a:solidFill>
                          <a:latin typeface="Helvetica Neue"/>
                          <a:ea typeface="Helvetica Neue"/>
                          <a:cs typeface="Helvetica Neue"/>
                          <a:sym typeface="Helvetica Neue"/>
                        </a:defRPr>
                      </a:pPr>
                      <a:endParaRPr>
                        <a:ea typeface="Roboto" panose="02000000000000000000" pitchFamily="2" charset="0"/>
                      </a:endParaRPr>
                    </a:p>
                  </p:txBody>
                </p:sp>
                <p:sp>
                  <p:nvSpPr>
                    <p:cNvPr id="37" name="Circle">
                      <a:extLst>
                        <a:ext uri="{FF2B5EF4-FFF2-40B4-BE49-F238E27FC236}">
                          <a16:creationId xmlns:a16="http://schemas.microsoft.com/office/drawing/2014/main" id="{3BED66EA-5A44-EE19-A1AF-4FA47E2FAFEF}"/>
                        </a:ext>
                      </a:extLst>
                    </p:cNvPr>
                    <p:cNvSpPr/>
                    <p:nvPr/>
                  </p:nvSpPr>
                  <p:spPr>
                    <a:xfrm>
                      <a:off x="7985471" y="4770910"/>
                      <a:ext cx="523877" cy="523877"/>
                    </a:xfrm>
                    <a:prstGeom prst="ellipse">
                      <a:avLst/>
                    </a:prstGeom>
                    <a:solidFill>
                      <a:schemeClr val="bg1"/>
                    </a:solidFill>
                    <a:ln w="12700">
                      <a:miter lim="400000"/>
                    </a:ln>
                  </p:spPr>
                  <p:txBody>
                    <a:bodyPr lIns="0" tIns="0" rIns="0" bIns="0" anchor="ctr"/>
                    <a:lstStyle/>
                    <a:p>
                      <a:pPr algn="ctr">
                        <a:defRPr sz="1200">
                          <a:solidFill>
                            <a:srgbClr val="FFFFFF"/>
                          </a:solidFill>
                          <a:latin typeface="Helvetica Neue"/>
                          <a:ea typeface="Helvetica Neue"/>
                          <a:cs typeface="Helvetica Neue"/>
                          <a:sym typeface="Helvetica Neue"/>
                        </a:defRPr>
                      </a:pPr>
                      <a:endParaRPr>
                        <a:solidFill>
                          <a:srgbClr val="2C2C2C"/>
                        </a:solidFill>
                        <a:ea typeface="Roboto" panose="02000000000000000000" pitchFamily="2" charset="0"/>
                      </a:endParaRPr>
                    </a:p>
                  </p:txBody>
                </p:sp>
                <p:sp>
                  <p:nvSpPr>
                    <p:cNvPr id="39" name="2">
                      <a:extLst>
                        <a:ext uri="{FF2B5EF4-FFF2-40B4-BE49-F238E27FC236}">
                          <a16:creationId xmlns:a16="http://schemas.microsoft.com/office/drawing/2014/main" id="{E5E46C3B-9053-6269-46A4-BD51270D13EF}"/>
                        </a:ext>
                      </a:extLst>
                    </p:cNvPr>
                    <p:cNvSpPr txBox="1"/>
                    <p:nvPr/>
                  </p:nvSpPr>
                  <p:spPr>
                    <a:xfrm>
                      <a:off x="7990233" y="3488888"/>
                      <a:ext cx="523876" cy="36933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lgn="ctr">
                        <a:defRPr sz="2400" b="1">
                          <a:solidFill>
                            <a:srgbClr val="FFFFFF"/>
                          </a:solidFill>
                        </a:defRPr>
                      </a:lvl1pPr>
                    </a:lstStyle>
                    <a:p>
                      <a:r>
                        <a:rPr dirty="0">
                          <a:solidFill>
                            <a:srgbClr val="17BEBB"/>
                          </a:solidFill>
                          <a:ea typeface="Roboto" panose="02000000000000000000" pitchFamily="2" charset="0"/>
                        </a:rPr>
                        <a:t>2</a:t>
                      </a:r>
                    </a:p>
                  </p:txBody>
                </p:sp>
              </p:grpSp>
              <p:sp>
                <p:nvSpPr>
                  <p:cNvPr id="38" name="1">
                    <a:extLst>
                      <a:ext uri="{FF2B5EF4-FFF2-40B4-BE49-F238E27FC236}">
                        <a16:creationId xmlns:a16="http://schemas.microsoft.com/office/drawing/2014/main" id="{1335254F-20F2-0F5C-04DB-1096A5E64F21}"/>
                      </a:ext>
                    </a:extLst>
                  </p:cNvPr>
                  <p:cNvSpPr txBox="1"/>
                  <p:nvPr/>
                </p:nvSpPr>
                <p:spPr>
                  <a:xfrm>
                    <a:off x="7985471" y="2137811"/>
                    <a:ext cx="523876" cy="36933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lgn="ctr">
                      <a:defRPr sz="2400" b="1">
                        <a:solidFill>
                          <a:srgbClr val="FFFFFF"/>
                        </a:solidFill>
                      </a:defRPr>
                    </a:lvl1pPr>
                  </a:lstStyle>
                  <a:p>
                    <a:r>
                      <a:rPr dirty="0">
                        <a:solidFill>
                          <a:srgbClr val="17BEBB"/>
                        </a:solidFill>
                        <a:ea typeface="Roboto" panose="02000000000000000000" pitchFamily="2" charset="0"/>
                      </a:rPr>
                      <a:t>1</a:t>
                    </a:r>
                  </a:p>
                </p:txBody>
              </p:sp>
            </p:grpSp>
          </p:grpSp>
          <p:sp>
            <p:nvSpPr>
              <p:cNvPr id="40" name="3">
                <a:extLst>
                  <a:ext uri="{FF2B5EF4-FFF2-40B4-BE49-F238E27FC236}">
                    <a16:creationId xmlns:a16="http://schemas.microsoft.com/office/drawing/2014/main" id="{0C978ACD-BF8E-DA97-41B0-DE45197399D8}"/>
                  </a:ext>
                </a:extLst>
              </p:cNvPr>
              <p:cNvSpPr txBox="1"/>
              <p:nvPr/>
            </p:nvSpPr>
            <p:spPr>
              <a:xfrm>
                <a:off x="7985471" y="4844730"/>
                <a:ext cx="523876" cy="36933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lgn="ctr">
                  <a:defRPr sz="2400" b="1">
                    <a:solidFill>
                      <a:srgbClr val="FFFFFF"/>
                    </a:solidFill>
                  </a:defRPr>
                </a:lvl1pPr>
              </a:lstStyle>
              <a:p>
                <a:r>
                  <a:rPr dirty="0">
                    <a:solidFill>
                      <a:srgbClr val="17BEBB"/>
                    </a:solidFill>
                    <a:ea typeface="Roboto" panose="02000000000000000000" pitchFamily="2" charset="0"/>
                  </a:rPr>
                  <a:t>3</a:t>
                </a:r>
              </a:p>
            </p:txBody>
          </p:sp>
        </p:grpSp>
      </p:grpSp>
      <p:pic>
        <p:nvPicPr>
          <p:cNvPr id="4" name="Picture 3" descr="Graphical user interface&#10;&#10;Description automatically generated">
            <a:extLst>
              <a:ext uri="{FF2B5EF4-FFF2-40B4-BE49-F238E27FC236}">
                <a16:creationId xmlns:a16="http://schemas.microsoft.com/office/drawing/2014/main" id="{39C00A41-A812-00DB-3820-DBAFBF7812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160" y="1849699"/>
            <a:ext cx="2795821" cy="38925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5475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ack background with dots and lines&#10;&#10;Description automatically generated">
            <a:extLst>
              <a:ext uri="{FF2B5EF4-FFF2-40B4-BE49-F238E27FC236}">
                <a16:creationId xmlns:a16="http://schemas.microsoft.com/office/drawing/2014/main" id="{4A8231ED-EA90-3281-FFC6-92B16F140C41}"/>
              </a:ext>
            </a:extLst>
          </p:cNvPr>
          <p:cNvPicPr>
            <a:picLocks noGrp="1" noRot="1" noChangeAspect="1" noMove="1" noResize="1" noEditPoints="1" noAdjustHandles="1" noChangeArrowheads="1" noChangeShapeType="1" noCrop="1"/>
          </p:cNvPicPr>
          <p:nvPr/>
        </p:nvPicPr>
        <p:blipFill>
          <a:blip r:embed="rId3"/>
          <a:stretch>
            <a:fillRect/>
          </a:stretch>
        </p:blipFill>
        <p:spPr>
          <a:xfrm>
            <a:off x="0" y="1741"/>
            <a:ext cx="12192000" cy="6854519"/>
          </a:xfrm>
          <a:prstGeom prst="rect">
            <a:avLst/>
          </a:prstGeom>
        </p:spPr>
      </p:pic>
      <p:sp>
        <p:nvSpPr>
          <p:cNvPr id="2" name="Title 1">
            <a:extLst>
              <a:ext uri="{FF2B5EF4-FFF2-40B4-BE49-F238E27FC236}">
                <a16:creationId xmlns:a16="http://schemas.microsoft.com/office/drawing/2014/main" id="{C07A7023-9589-28D7-EC7E-EE8CE97176E0}"/>
              </a:ext>
            </a:extLst>
          </p:cNvPr>
          <p:cNvSpPr>
            <a:spLocks noGrp="1"/>
          </p:cNvSpPr>
          <p:nvPr>
            <p:ph type="title"/>
          </p:nvPr>
        </p:nvSpPr>
        <p:spPr>
          <a:xfrm>
            <a:off x="3673724" y="168188"/>
            <a:ext cx="7099379" cy="1281505"/>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90000"/>
              </a:lnSpc>
              <a:spcBef>
                <a:spcPct val="0"/>
              </a:spcBef>
            </a:pPr>
            <a:r>
              <a:rPr lang="en-GB" sz="4400" b="1" kern="1200" dirty="0" err="1">
                <a:solidFill>
                  <a:srgbClr val="B91D00"/>
                </a:solidFill>
                <a:latin typeface="Calibri" panose="020F0502020204030204" pitchFamily="34" charset="0"/>
                <a:ea typeface="Calibri" panose="020F0502020204030204" pitchFamily="34" charset="0"/>
                <a:cs typeface="Calibri" panose="020F0502020204030204" pitchFamily="34" charset="0"/>
              </a:rPr>
              <a:t>OpenAIRE</a:t>
            </a:r>
            <a:r>
              <a:rPr lang="en-GB" sz="4400" b="1" kern="1200" dirty="0">
                <a:solidFill>
                  <a:srgbClr val="B91D00"/>
                </a:solidFill>
                <a:latin typeface="Calibri" panose="020F0502020204030204" pitchFamily="34" charset="0"/>
                <a:ea typeface="Calibri" panose="020F0502020204030204" pitchFamily="34" charset="0"/>
                <a:cs typeface="Calibri" panose="020F0502020204030204" pitchFamily="34" charset="0"/>
              </a:rPr>
              <a:t> Explore</a:t>
            </a:r>
            <a:r>
              <a:rPr lang="en-GB" sz="4400" b="1" kern="1200" dirty="0">
                <a:solidFill>
                  <a:srgbClr val="002060"/>
                </a:solidFill>
                <a:latin typeface="Calibri" panose="020F0502020204030204" pitchFamily="34" charset="0"/>
                <a:ea typeface="Calibri" panose="020F0502020204030204" pitchFamily="34" charset="0"/>
                <a:cs typeface="Calibri" panose="020F0502020204030204" pitchFamily="34" charset="0"/>
              </a:rPr>
              <a:t>, a unique research Gateway Database</a:t>
            </a:r>
          </a:p>
        </p:txBody>
      </p:sp>
      <p:cxnSp>
        <p:nvCxnSpPr>
          <p:cNvPr id="8" name="Straight Connector 7">
            <a:extLst>
              <a:ext uri="{FF2B5EF4-FFF2-40B4-BE49-F238E27FC236}">
                <a16:creationId xmlns:a16="http://schemas.microsoft.com/office/drawing/2014/main" id="{1A15431B-C2D8-3A02-0149-C78604F93C2E}"/>
              </a:ext>
            </a:extLst>
          </p:cNvPr>
          <p:cNvCxnSpPr>
            <a:cxnSpLocks noGrp="1" noRot="1" noMove="1" noResize="1" noEditPoints="1" noAdjustHandles="1" noChangeArrowheads="1" noChangeShapeType="1"/>
          </p:cNvCxnSpPr>
          <p:nvPr/>
        </p:nvCxnSpPr>
        <p:spPr>
          <a:xfrm>
            <a:off x="2704781" y="1449693"/>
            <a:ext cx="9487220" cy="0"/>
          </a:xfrm>
          <a:prstGeom prst="line">
            <a:avLst/>
          </a:prstGeom>
          <a:ln w="19050">
            <a:solidFill>
              <a:srgbClr val="E63946"/>
            </a:solidFill>
          </a:ln>
        </p:spPr>
        <p:style>
          <a:lnRef idx="1">
            <a:schemeClr val="accent1"/>
          </a:lnRef>
          <a:fillRef idx="0">
            <a:schemeClr val="accent1"/>
          </a:fillRef>
          <a:effectRef idx="0">
            <a:schemeClr val="accent1"/>
          </a:effectRef>
          <a:fontRef idx="minor">
            <a:schemeClr val="tx1"/>
          </a:fontRef>
        </p:style>
      </p:cxnSp>
      <p:sp>
        <p:nvSpPr>
          <p:cNvPr id="3" name="Content Placeholder 5">
            <a:extLst>
              <a:ext uri="{FF2B5EF4-FFF2-40B4-BE49-F238E27FC236}">
                <a16:creationId xmlns:a16="http://schemas.microsoft.com/office/drawing/2014/main" id="{0C0EC5A6-9E41-DCFF-7850-0CB70507200E}"/>
              </a:ext>
            </a:extLst>
          </p:cNvPr>
          <p:cNvSpPr txBox="1">
            <a:spLocks/>
          </p:cNvSpPr>
          <p:nvPr/>
        </p:nvSpPr>
        <p:spPr>
          <a:xfrm>
            <a:off x="3979079" y="1949557"/>
            <a:ext cx="7907565" cy="4604944"/>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rPr>
              <a:t>For her project, Giulia needs to gather information across various scientific fields and sectors.</a:t>
            </a:r>
            <a:br>
              <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US" sz="2000" b="1" dirty="0">
                <a:solidFill>
                  <a:srgbClr val="C00000"/>
                </a:solidFill>
                <a:latin typeface="Calibri" panose="020F0502020204030204" pitchFamily="34" charset="0"/>
                <a:ea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OpenAIRE EXPLORE</a:t>
            </a:r>
            <a:r>
              <a:rPr lang="en-US" sz="2000" dirty="0">
                <a:solidFill>
                  <a:srgbClr val="C00000"/>
                </a:solidFill>
                <a:latin typeface="Calibri" panose="020F0502020204030204" pitchFamily="34" charset="0"/>
                <a:ea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 </a:t>
            </a:r>
            <a:r>
              <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rPr>
              <a:t>provides tools to:</a:t>
            </a:r>
            <a:br>
              <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sz="1800" b="1" dirty="0">
                <a:solidFill>
                  <a:srgbClr val="002060"/>
                </a:solidFill>
                <a:latin typeface="Calibri" panose="020F0502020204030204" pitchFamily="34" charset="0"/>
                <a:ea typeface="Calibri" panose="020F0502020204030204" pitchFamily="34" charset="0"/>
                <a:cs typeface="Calibri" panose="020F0502020204030204" pitchFamily="34" charset="0"/>
              </a:rPr>
              <a:t>Discover </a:t>
            </a:r>
            <a:r>
              <a:rPr lang="en-US" sz="1800" dirty="0">
                <a:solidFill>
                  <a:srgbClr val="002060"/>
                </a:solidFill>
                <a:latin typeface="Calibri" panose="020F0502020204030204" pitchFamily="34" charset="0"/>
                <a:ea typeface="Calibri" panose="020F0502020204030204" pitchFamily="34" charset="0"/>
                <a:cs typeface="Calibri" panose="020F0502020204030204" pitchFamily="34" charset="0"/>
              </a:rPr>
              <a:t>diverse scholarly works, including patents, articles, and PhD theses.</a:t>
            </a:r>
          </a:p>
          <a:p>
            <a:pPr lvl="1">
              <a:buFont typeface="Arial" panose="020B0604020202020204" pitchFamily="34" charset="0"/>
              <a:buChar char="•"/>
            </a:pPr>
            <a:r>
              <a:rPr lang="en-US" sz="1800" b="1" dirty="0">
                <a:solidFill>
                  <a:srgbClr val="002060"/>
                </a:solidFill>
                <a:latin typeface="Calibri" panose="020F0502020204030204" pitchFamily="34" charset="0"/>
                <a:ea typeface="Calibri" panose="020F0502020204030204" pitchFamily="34" charset="0"/>
                <a:cs typeface="Calibri" panose="020F0502020204030204" pitchFamily="34" charset="0"/>
              </a:rPr>
              <a:t>Navigate</a:t>
            </a:r>
            <a:r>
              <a:rPr lang="en-US" sz="1800" dirty="0">
                <a:solidFill>
                  <a:srgbClr val="002060"/>
                </a:solidFill>
                <a:latin typeface="Calibri" panose="020F0502020204030204" pitchFamily="34" charset="0"/>
                <a:ea typeface="Calibri" panose="020F0502020204030204" pitchFamily="34" charset="0"/>
                <a:cs typeface="Calibri" panose="020F0502020204030204" pitchFamily="34" charset="0"/>
              </a:rPr>
              <a:t> funding opportunities, grants, and research within different Fields of Science (</a:t>
            </a:r>
            <a:r>
              <a:rPr lang="en-US" sz="1800" dirty="0" err="1">
                <a:solidFill>
                  <a:srgbClr val="002060"/>
                </a:solidFill>
                <a:latin typeface="Calibri" panose="020F0502020204030204" pitchFamily="34" charset="0"/>
                <a:ea typeface="Calibri" panose="020F0502020204030204" pitchFamily="34" charset="0"/>
                <a:cs typeface="Calibri" panose="020F0502020204030204" pitchFamily="34" charset="0"/>
              </a:rPr>
              <a:t>FoS</a:t>
            </a:r>
            <a:r>
              <a:rPr lang="en-US" sz="1800" dirty="0">
                <a:solidFill>
                  <a:srgbClr val="002060"/>
                </a:solidFill>
                <a:latin typeface="Calibri" panose="020F0502020204030204" pitchFamily="34" charset="0"/>
                <a:ea typeface="Calibri" panose="020F0502020204030204" pitchFamily="34" charset="0"/>
                <a:cs typeface="Calibri" panose="020F0502020204030204" pitchFamily="34" charset="0"/>
              </a:rPr>
              <a:t>) to </a:t>
            </a:r>
            <a:r>
              <a:rPr lang="en-US" sz="1800" b="1" dirty="0">
                <a:solidFill>
                  <a:srgbClr val="002060"/>
                </a:solidFill>
                <a:latin typeface="Calibri" panose="020F0502020204030204" pitchFamily="34" charset="0"/>
                <a:ea typeface="Calibri" panose="020F0502020204030204" pitchFamily="34" charset="0"/>
                <a:cs typeface="Calibri" panose="020F0502020204030204" pitchFamily="34" charset="0"/>
              </a:rPr>
              <a:t>create a market analysis </a:t>
            </a:r>
            <a:r>
              <a:rPr lang="en-US" sz="1800" dirty="0">
                <a:solidFill>
                  <a:srgbClr val="002060"/>
                </a:solidFill>
                <a:latin typeface="Calibri" panose="020F0502020204030204" pitchFamily="34" charset="0"/>
                <a:ea typeface="Calibri" panose="020F0502020204030204" pitchFamily="34" charset="0"/>
                <a:cs typeface="Calibri" panose="020F0502020204030204" pitchFamily="34" charset="0"/>
              </a:rPr>
              <a:t>of similar products she aims to develop.</a:t>
            </a:r>
          </a:p>
          <a:p>
            <a:pPr lvl="1">
              <a:buFont typeface="Arial" panose="020B0604020202020204" pitchFamily="34" charset="0"/>
              <a:buChar char="•"/>
            </a:pPr>
            <a:r>
              <a:rPr lang="en-US" sz="1800" b="1" dirty="0">
                <a:solidFill>
                  <a:srgbClr val="002060"/>
                </a:solidFill>
                <a:latin typeface="Calibri" panose="020F0502020204030204" pitchFamily="34" charset="0"/>
                <a:ea typeface="Calibri" panose="020F0502020204030204" pitchFamily="34" charset="0"/>
                <a:cs typeface="Calibri" panose="020F0502020204030204" pitchFamily="34" charset="0"/>
              </a:rPr>
              <a:t>Explore Data Management Plans (DMPs) </a:t>
            </a:r>
            <a:r>
              <a:rPr lang="en-US" sz="1800" dirty="0">
                <a:solidFill>
                  <a:srgbClr val="002060"/>
                </a:solidFill>
                <a:latin typeface="Calibri" panose="020F0502020204030204" pitchFamily="34" charset="0"/>
                <a:ea typeface="Calibri" panose="020F0502020204030204" pitchFamily="34" charset="0"/>
                <a:cs typeface="Calibri" panose="020F0502020204030204" pitchFamily="34" charset="0"/>
              </a:rPr>
              <a:t>for inspiration and guidance in her project.</a:t>
            </a:r>
          </a:p>
          <a:p>
            <a:pPr lvl="1">
              <a:buFont typeface="Arial" panose="020B0604020202020204" pitchFamily="34" charset="0"/>
              <a:buChar char="•"/>
            </a:pPr>
            <a:r>
              <a:rPr lang="en-US" sz="1800" b="1" dirty="0">
                <a:solidFill>
                  <a:srgbClr val="002060"/>
                </a:solidFill>
                <a:latin typeface="Calibri" panose="020F0502020204030204" pitchFamily="34" charset="0"/>
                <a:ea typeface="Calibri" panose="020F0502020204030204" pitchFamily="34" charset="0"/>
                <a:cs typeface="Calibri" panose="020F0502020204030204" pitchFamily="34" charset="0"/>
              </a:rPr>
              <a:t>Link her research to ORCID, projects, and datasets seamlessly</a:t>
            </a:r>
            <a:r>
              <a:rPr lang="en-US" sz="18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lvl="1">
              <a:buFont typeface="Arial" panose="020B0604020202020204" pitchFamily="34" charset="0"/>
              <a:buChar char="•"/>
            </a:pPr>
            <a:r>
              <a:rPr lang="en-US" sz="1800" b="1" dirty="0">
                <a:solidFill>
                  <a:srgbClr val="002060"/>
                </a:solidFill>
                <a:latin typeface="Calibri" panose="020F0502020204030204" pitchFamily="34" charset="0"/>
                <a:ea typeface="Calibri" panose="020F0502020204030204" pitchFamily="34" charset="0"/>
                <a:cs typeface="Calibri" panose="020F0502020204030204" pitchFamily="34" charset="0"/>
              </a:rPr>
              <a:t>Identify UN Sustainable Development Goal (SDG) tags </a:t>
            </a:r>
            <a:r>
              <a:rPr lang="en-US" sz="1800" dirty="0">
                <a:solidFill>
                  <a:srgbClr val="002060"/>
                </a:solidFill>
                <a:latin typeface="Calibri" panose="020F0502020204030204" pitchFamily="34" charset="0"/>
                <a:ea typeface="Calibri" panose="020F0502020204030204" pitchFamily="34" charset="0"/>
                <a:cs typeface="Calibri" panose="020F0502020204030204" pitchFamily="34" charset="0"/>
              </a:rPr>
              <a:t>related to her research and similar outputs, aiding in the preparation of the </a:t>
            </a:r>
            <a:r>
              <a:rPr lang="en-US" sz="1800" b="1" dirty="0">
                <a:solidFill>
                  <a:srgbClr val="002060"/>
                </a:solidFill>
                <a:latin typeface="Calibri" panose="020F0502020204030204" pitchFamily="34" charset="0"/>
                <a:ea typeface="Calibri" panose="020F0502020204030204" pitchFamily="34" charset="0"/>
                <a:cs typeface="Calibri" panose="020F0502020204030204" pitchFamily="34" charset="0"/>
              </a:rPr>
              <a:t>impact </a:t>
            </a:r>
            <a:r>
              <a:rPr lang="en-US" sz="1800" dirty="0">
                <a:solidFill>
                  <a:srgbClr val="002060"/>
                </a:solidFill>
                <a:latin typeface="Calibri" panose="020F0502020204030204" pitchFamily="34" charset="0"/>
                <a:ea typeface="Calibri" panose="020F0502020204030204" pitchFamily="34" charset="0"/>
                <a:cs typeface="Calibri" panose="020F0502020204030204" pitchFamily="34" charset="0"/>
              </a:rPr>
              <a:t>report required by the Horizon Grant</a:t>
            </a:r>
          </a:p>
        </p:txBody>
      </p:sp>
      <p:pic>
        <p:nvPicPr>
          <p:cNvPr id="4" name="Picture 3">
            <a:extLst>
              <a:ext uri="{FF2B5EF4-FFF2-40B4-BE49-F238E27FC236}">
                <a16:creationId xmlns:a16="http://schemas.microsoft.com/office/drawing/2014/main" id="{A8C9DFBB-325E-A52F-E126-0ABF1D6F89E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27216" y="2145992"/>
            <a:ext cx="2846507" cy="40139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28540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FD51A982-E839-28F3-7BD2-0AAFF9660878}"/>
              </a:ext>
            </a:extLst>
          </p:cNvPr>
          <p:cNvSpPr>
            <a:spLocks noGrp="1"/>
          </p:cNvSpPr>
          <p:nvPr>
            <p:ph type="title"/>
          </p:nvPr>
        </p:nvSpPr>
        <p:spPr>
          <a:xfrm>
            <a:off x="3975411" y="439299"/>
            <a:ext cx="7420429" cy="1009651"/>
          </a:xfrm>
        </p:spPr>
        <p:txBody>
          <a:bodyPr>
            <a:normAutofit/>
          </a:bodyPr>
          <a:lstStyle/>
          <a:p>
            <a:r>
              <a:rPr lang="en-GB" sz="4400" dirty="0">
                <a:solidFill>
                  <a:srgbClr val="7F99B4"/>
                </a:solidFill>
              </a:rPr>
              <a:t>Anonymising</a:t>
            </a:r>
            <a:r>
              <a:rPr lang="en-GB" sz="4400" b="0" dirty="0"/>
              <a:t> datasets</a:t>
            </a:r>
            <a:endParaRPr lang="en-GB" sz="4400" dirty="0">
              <a:solidFill>
                <a:srgbClr val="FEB01A"/>
              </a:solidFill>
            </a:endParaRPr>
          </a:p>
        </p:txBody>
      </p:sp>
      <p:sp>
        <p:nvSpPr>
          <p:cNvPr id="8" name="Google Shape;87;p19">
            <a:extLst>
              <a:ext uri="{FF2B5EF4-FFF2-40B4-BE49-F238E27FC236}">
                <a16:creationId xmlns:a16="http://schemas.microsoft.com/office/drawing/2014/main" id="{ADC8E106-0641-6825-F51A-F67B2A02C235}"/>
              </a:ext>
            </a:extLst>
          </p:cNvPr>
          <p:cNvSpPr txBox="1"/>
          <p:nvPr/>
        </p:nvSpPr>
        <p:spPr>
          <a:xfrm>
            <a:off x="4049485" y="1826613"/>
            <a:ext cx="7535189" cy="1511491"/>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FFFFFF"/>
              </a:buClr>
              <a:buSzPts val="2600"/>
              <a:buFont typeface="Arial"/>
              <a:buNone/>
            </a:pPr>
            <a:r>
              <a:rPr lang="en-US" sz="2000" b="0" i="0" u="none" strike="noStrike" cap="none" dirty="0">
                <a:solidFill>
                  <a:schemeClr val="tx2"/>
                </a:solidFill>
                <a:ea typeface="Roboto"/>
                <a:cs typeface="Roboto"/>
                <a:sym typeface="Roboto"/>
              </a:rPr>
              <a:t>With Amnesia by OpenAIRE, Giulia can publish datasets abiding to the rules about </a:t>
            </a:r>
            <a:r>
              <a:rPr lang="en-US" sz="2000" b="1" i="0" u="none" strike="noStrike" cap="none" dirty="0">
                <a:solidFill>
                  <a:schemeClr val="tx2"/>
                </a:solidFill>
                <a:ea typeface="Roboto"/>
                <a:cs typeface="Roboto"/>
                <a:sym typeface="Roboto"/>
              </a:rPr>
              <a:t>sensitive</a:t>
            </a:r>
            <a:r>
              <a:rPr lang="en-US" sz="2000" b="0" i="0" u="none" strike="noStrike" cap="none" dirty="0">
                <a:solidFill>
                  <a:schemeClr val="tx2"/>
                </a:solidFill>
                <a:ea typeface="Roboto"/>
                <a:cs typeface="Roboto"/>
                <a:sym typeface="Roboto"/>
              </a:rPr>
              <a:t> data, </a:t>
            </a:r>
            <a:r>
              <a:rPr lang="en-US" sz="2000" b="1" i="0" u="none" strike="noStrike" cap="none" dirty="0">
                <a:solidFill>
                  <a:schemeClr val="tx2"/>
                </a:solidFill>
                <a:ea typeface="Roboto"/>
                <a:cs typeface="Roboto"/>
                <a:sym typeface="Roboto"/>
              </a:rPr>
              <a:t>personal</a:t>
            </a:r>
            <a:r>
              <a:rPr lang="en-US" sz="2000" b="0" i="0" u="none" strike="noStrike" cap="none" dirty="0">
                <a:solidFill>
                  <a:schemeClr val="tx2"/>
                </a:solidFill>
                <a:ea typeface="Roboto"/>
                <a:cs typeface="Roboto"/>
                <a:sym typeface="Roboto"/>
              </a:rPr>
              <a:t> data, and </a:t>
            </a:r>
            <a:r>
              <a:rPr lang="en-US" sz="2000" b="1" i="0" u="none" strike="noStrike" cap="none" dirty="0">
                <a:solidFill>
                  <a:schemeClr val="tx2"/>
                </a:solidFill>
                <a:ea typeface="Roboto"/>
                <a:cs typeface="Roboto"/>
                <a:sym typeface="Roboto"/>
              </a:rPr>
              <a:t>GDPR</a:t>
            </a:r>
            <a:r>
              <a:rPr lang="en-US" sz="2000" b="0" i="0" u="none" strike="noStrike" cap="none" dirty="0">
                <a:solidFill>
                  <a:schemeClr val="tx2"/>
                </a:solidFill>
                <a:ea typeface="Roboto"/>
                <a:cs typeface="Roboto"/>
                <a:sym typeface="Roboto"/>
              </a:rPr>
              <a:t> guidelines, and can process and </a:t>
            </a:r>
            <a:r>
              <a:rPr lang="en-US" sz="2000" b="0" i="0" u="none" strike="noStrike" cap="none" dirty="0" err="1">
                <a:solidFill>
                  <a:schemeClr val="tx2"/>
                </a:solidFill>
                <a:ea typeface="Roboto"/>
                <a:cs typeface="Roboto"/>
                <a:sym typeface="Roboto"/>
              </a:rPr>
              <a:t>analyse</a:t>
            </a:r>
            <a:r>
              <a:rPr lang="en-US" sz="2000" b="0" i="0" u="none" strike="noStrike" cap="none" dirty="0">
                <a:solidFill>
                  <a:schemeClr val="tx2"/>
                </a:solidFill>
                <a:ea typeface="Roboto"/>
                <a:cs typeface="Roboto"/>
                <a:sym typeface="Roboto"/>
              </a:rPr>
              <a:t> datasets in anonymous way.</a:t>
            </a:r>
          </a:p>
        </p:txBody>
      </p:sp>
      <p:pic>
        <p:nvPicPr>
          <p:cNvPr id="11" name="Content Placeholder 10" descr="Graphical user interface&#10;&#10;Description automatically generated">
            <a:extLst>
              <a:ext uri="{FF2B5EF4-FFF2-40B4-BE49-F238E27FC236}">
                <a16:creationId xmlns:a16="http://schemas.microsoft.com/office/drawing/2014/main" id="{DA033157-36C3-7B28-9DAD-F93A6CFEFC4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2200" y="1720790"/>
            <a:ext cx="2848006" cy="39651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13" name="Diagram 12">
            <a:extLst>
              <a:ext uri="{FF2B5EF4-FFF2-40B4-BE49-F238E27FC236}">
                <a16:creationId xmlns:a16="http://schemas.microsoft.com/office/drawing/2014/main" id="{322F1638-F93E-793D-AA87-49413CC28181}"/>
              </a:ext>
            </a:extLst>
          </p:cNvPr>
          <p:cNvGraphicFramePr/>
          <p:nvPr>
            <p:extLst>
              <p:ext uri="{D42A27DB-BD31-4B8C-83A1-F6EECF244321}">
                <p14:modId xmlns:p14="http://schemas.microsoft.com/office/powerpoint/2010/main" val="710267139"/>
              </p:ext>
            </p:extLst>
          </p:nvPr>
        </p:nvGraphicFramePr>
        <p:xfrm>
          <a:off x="3695840" y="3137698"/>
          <a:ext cx="7823200" cy="2664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0363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7F2A657-30C4-057E-686B-0CC01A0CEC44}"/>
              </a:ext>
            </a:extLst>
          </p:cNvPr>
          <p:cNvSpPr>
            <a:spLocks noGrp="1"/>
          </p:cNvSpPr>
          <p:nvPr>
            <p:ph type="title"/>
          </p:nvPr>
        </p:nvSpPr>
        <p:spPr>
          <a:xfrm>
            <a:off x="3823316" y="575625"/>
            <a:ext cx="7522029" cy="1009651"/>
          </a:xfrm>
        </p:spPr>
        <p:txBody>
          <a:bodyPr>
            <a:noAutofit/>
          </a:bodyPr>
          <a:lstStyle/>
          <a:p>
            <a:r>
              <a:rPr lang="en-GB" dirty="0">
                <a:solidFill>
                  <a:srgbClr val="085DB8"/>
                </a:solidFill>
              </a:rPr>
              <a:t>Publishing in </a:t>
            </a:r>
            <a:r>
              <a:rPr lang="en-GB" dirty="0" err="1">
                <a:solidFill>
                  <a:srgbClr val="085DB8"/>
                </a:solidFill>
              </a:rPr>
              <a:t>Zenodo</a:t>
            </a:r>
            <a:r>
              <a:rPr lang="en-GB" dirty="0"/>
              <a:t> </a:t>
            </a:r>
            <a:r>
              <a:rPr lang="en-GB" b="0" dirty="0"/>
              <a:t>… Not only manuscripts!</a:t>
            </a:r>
            <a:endParaRPr lang="en-GB" dirty="0">
              <a:solidFill>
                <a:srgbClr val="0B94C5"/>
              </a:solidFill>
            </a:endParaRPr>
          </a:p>
        </p:txBody>
      </p:sp>
      <p:sp>
        <p:nvSpPr>
          <p:cNvPr id="4" name="Segnaposto testo 3">
            <a:extLst>
              <a:ext uri="{FF2B5EF4-FFF2-40B4-BE49-F238E27FC236}">
                <a16:creationId xmlns:a16="http://schemas.microsoft.com/office/drawing/2014/main" id="{5D39BE35-A7C3-9D3E-1289-853C77269515}"/>
              </a:ext>
            </a:extLst>
          </p:cNvPr>
          <p:cNvSpPr>
            <a:spLocks noGrp="1"/>
          </p:cNvSpPr>
          <p:nvPr>
            <p:ph idx="1"/>
          </p:nvPr>
        </p:nvSpPr>
        <p:spPr>
          <a:xfrm>
            <a:off x="3604064" y="1825625"/>
            <a:ext cx="7914903" cy="2784191"/>
          </a:xfrm>
        </p:spPr>
        <p:txBody>
          <a:bodyPr>
            <a:normAutofit fontScale="92500"/>
          </a:bodyPr>
          <a:lstStyle/>
          <a:p>
            <a:pPr>
              <a:lnSpc>
                <a:spcPct val="100000"/>
              </a:lnSpc>
              <a:spcBef>
                <a:spcPts val="0"/>
              </a:spcBef>
              <a:spcAft>
                <a:spcPts val="600"/>
              </a:spcAft>
              <a:defRPr sz="1100">
                <a:solidFill>
                  <a:srgbClr val="FFFFFF"/>
                </a:solidFill>
              </a:defRPr>
            </a:pPr>
            <a:r>
              <a:rPr lang="en-GB" sz="2400" dirty="0">
                <a:solidFill>
                  <a:schemeClr val="tx2"/>
                </a:solidFill>
                <a:ea typeface="Roboto"/>
                <a:cs typeface="Roboto"/>
              </a:rPr>
              <a:t>A </a:t>
            </a:r>
            <a:r>
              <a:rPr lang="en-GB" sz="2400" b="1" dirty="0">
                <a:solidFill>
                  <a:schemeClr val="tx2"/>
                </a:solidFill>
                <a:ea typeface="Roboto"/>
                <a:cs typeface="Roboto"/>
              </a:rPr>
              <a:t>user-friendly</a:t>
            </a:r>
            <a:r>
              <a:rPr lang="en-GB" sz="2400" dirty="0">
                <a:solidFill>
                  <a:schemeClr val="tx2"/>
                </a:solidFill>
                <a:ea typeface="Roboto"/>
                <a:cs typeface="Roboto"/>
              </a:rPr>
              <a:t> way to </a:t>
            </a:r>
            <a:r>
              <a:rPr lang="en-GB" sz="2400" b="1" dirty="0">
                <a:solidFill>
                  <a:schemeClr val="tx2"/>
                </a:solidFill>
                <a:ea typeface="Roboto"/>
                <a:cs typeface="Roboto"/>
              </a:rPr>
              <a:t>share</a:t>
            </a:r>
            <a:r>
              <a:rPr lang="en-GB" sz="2400" dirty="0">
                <a:solidFill>
                  <a:schemeClr val="tx2"/>
                </a:solidFill>
                <a:ea typeface="Roboto"/>
                <a:cs typeface="Roboto"/>
              </a:rPr>
              <a:t> research objects in just a few clicks</a:t>
            </a:r>
          </a:p>
          <a:p>
            <a:pPr>
              <a:lnSpc>
                <a:spcPct val="100000"/>
              </a:lnSpc>
              <a:spcBef>
                <a:spcPts val="0"/>
              </a:spcBef>
              <a:spcAft>
                <a:spcPts val="600"/>
              </a:spcAft>
              <a:defRPr sz="1100">
                <a:solidFill>
                  <a:srgbClr val="FFFFFF"/>
                </a:solidFill>
              </a:defRPr>
            </a:pPr>
            <a:r>
              <a:rPr lang="en-GB" sz="2400" dirty="0">
                <a:solidFill>
                  <a:schemeClr val="tx2"/>
                </a:solidFill>
                <a:ea typeface="Roboto"/>
                <a:cs typeface="Roboto"/>
              </a:rPr>
              <a:t>Get a </a:t>
            </a:r>
            <a:r>
              <a:rPr lang="en-GB" sz="2400" b="1" dirty="0">
                <a:solidFill>
                  <a:schemeClr val="tx2"/>
                </a:solidFill>
                <a:ea typeface="Roboto"/>
                <a:cs typeface="Roboto"/>
              </a:rPr>
              <a:t>DOI </a:t>
            </a:r>
            <a:r>
              <a:rPr lang="en-GB" sz="2400" dirty="0">
                <a:solidFill>
                  <a:schemeClr val="tx2"/>
                </a:solidFill>
                <a:ea typeface="Roboto"/>
                <a:cs typeface="Roboto"/>
              </a:rPr>
              <a:t>for </a:t>
            </a:r>
            <a:r>
              <a:rPr lang="en-GB" sz="2400" b="1" dirty="0">
                <a:solidFill>
                  <a:schemeClr val="tx2"/>
                </a:solidFill>
                <a:ea typeface="Roboto"/>
                <a:cs typeface="Roboto"/>
              </a:rPr>
              <a:t>citations </a:t>
            </a:r>
            <a:r>
              <a:rPr lang="en-GB" sz="2400" dirty="0">
                <a:solidFill>
                  <a:schemeClr val="tx2"/>
                </a:solidFill>
                <a:ea typeface="Roboto"/>
                <a:cs typeface="Roboto"/>
              </a:rPr>
              <a:t> </a:t>
            </a:r>
          </a:p>
          <a:p>
            <a:pPr>
              <a:lnSpc>
                <a:spcPct val="100000"/>
              </a:lnSpc>
              <a:spcBef>
                <a:spcPts val="0"/>
              </a:spcBef>
              <a:spcAft>
                <a:spcPts val="600"/>
              </a:spcAft>
              <a:defRPr sz="1100">
                <a:solidFill>
                  <a:srgbClr val="FFFFFF"/>
                </a:solidFill>
              </a:defRPr>
            </a:pPr>
            <a:r>
              <a:rPr lang="en-GB" sz="2400" b="1" dirty="0">
                <a:solidFill>
                  <a:schemeClr val="tx2"/>
                </a:solidFill>
                <a:ea typeface="Roboto"/>
                <a:cs typeface="Roboto"/>
              </a:rPr>
              <a:t>Indexed</a:t>
            </a:r>
            <a:r>
              <a:rPr lang="en-GB" sz="2400" dirty="0">
                <a:solidFill>
                  <a:schemeClr val="tx2"/>
                </a:solidFill>
                <a:ea typeface="Roboto"/>
                <a:cs typeface="Roboto"/>
              </a:rPr>
              <a:t> at real time be OpenAIRE</a:t>
            </a:r>
          </a:p>
          <a:p>
            <a:pPr>
              <a:lnSpc>
                <a:spcPct val="100000"/>
              </a:lnSpc>
              <a:spcBef>
                <a:spcPts val="0"/>
              </a:spcBef>
              <a:spcAft>
                <a:spcPts val="600"/>
              </a:spcAft>
              <a:defRPr sz="1100">
                <a:solidFill>
                  <a:srgbClr val="FFFFFF"/>
                </a:solidFill>
              </a:defRPr>
            </a:pPr>
            <a:r>
              <a:rPr lang="en-GB" sz="2400" dirty="0">
                <a:solidFill>
                  <a:schemeClr val="tx2"/>
                </a:solidFill>
                <a:ea typeface="Roboto"/>
                <a:cs typeface="Roboto"/>
              </a:rPr>
              <a:t>Direct links to </a:t>
            </a:r>
            <a:r>
              <a:rPr lang="en-GB" sz="2400" b="1" dirty="0" err="1">
                <a:solidFill>
                  <a:schemeClr val="tx2"/>
                </a:solidFill>
                <a:ea typeface="Roboto"/>
                <a:cs typeface="Roboto"/>
              </a:rPr>
              <a:t>Github</a:t>
            </a:r>
            <a:r>
              <a:rPr lang="en-GB" sz="2400" dirty="0">
                <a:solidFill>
                  <a:schemeClr val="tx2"/>
                </a:solidFill>
                <a:ea typeface="Roboto"/>
                <a:cs typeface="Roboto"/>
              </a:rPr>
              <a:t> to archive snapshots of code and assign DOI</a:t>
            </a:r>
          </a:p>
          <a:p>
            <a:pPr>
              <a:lnSpc>
                <a:spcPct val="100000"/>
              </a:lnSpc>
              <a:spcBef>
                <a:spcPts val="0"/>
              </a:spcBef>
              <a:spcAft>
                <a:spcPts val="600"/>
              </a:spcAft>
              <a:defRPr sz="1100">
                <a:solidFill>
                  <a:srgbClr val="FFFFFF"/>
                </a:solidFill>
              </a:defRPr>
            </a:pPr>
            <a:r>
              <a:rPr lang="en-GB" sz="2400" dirty="0">
                <a:solidFill>
                  <a:schemeClr val="tx2"/>
                </a:solidFill>
                <a:ea typeface="Roboto"/>
                <a:cs typeface="Roboto"/>
              </a:rPr>
              <a:t>Institutional </a:t>
            </a:r>
            <a:r>
              <a:rPr lang="en-GB" sz="2400" b="1" dirty="0">
                <a:solidFill>
                  <a:schemeClr val="tx2"/>
                </a:solidFill>
                <a:ea typeface="Roboto"/>
                <a:cs typeface="Roboto"/>
              </a:rPr>
              <a:t>communities</a:t>
            </a:r>
            <a:r>
              <a:rPr lang="en-GB" sz="2400" dirty="0">
                <a:solidFill>
                  <a:schemeClr val="tx2"/>
                </a:solidFill>
                <a:ea typeface="Roboto"/>
                <a:cs typeface="Roboto"/>
              </a:rPr>
              <a:t> (also linked to </a:t>
            </a:r>
            <a:r>
              <a:rPr lang="en-GB" sz="2400" dirty="0" err="1">
                <a:solidFill>
                  <a:schemeClr val="tx2"/>
                </a:solidFill>
                <a:ea typeface="Roboto"/>
                <a:cs typeface="Roboto"/>
              </a:rPr>
              <a:t>OpenAIRE</a:t>
            </a:r>
            <a:r>
              <a:rPr lang="en-GB" sz="2400" dirty="0">
                <a:solidFill>
                  <a:schemeClr val="tx2"/>
                </a:solidFill>
                <a:ea typeface="Roboto"/>
                <a:cs typeface="Roboto"/>
              </a:rPr>
              <a:t> CONNECT)</a:t>
            </a:r>
          </a:p>
          <a:p>
            <a:pPr marL="0" indent="0">
              <a:lnSpc>
                <a:spcPct val="100000"/>
              </a:lnSpc>
              <a:spcBef>
                <a:spcPts val="0"/>
              </a:spcBef>
              <a:spcAft>
                <a:spcPts val="600"/>
              </a:spcAft>
              <a:buNone/>
            </a:pPr>
            <a:endParaRPr lang="en-GB" dirty="0">
              <a:solidFill>
                <a:schemeClr val="tx2"/>
              </a:solidFill>
            </a:endParaRPr>
          </a:p>
        </p:txBody>
      </p:sp>
      <p:grpSp>
        <p:nvGrpSpPr>
          <p:cNvPr id="8" name="Gruppo 7">
            <a:extLst>
              <a:ext uri="{FF2B5EF4-FFF2-40B4-BE49-F238E27FC236}">
                <a16:creationId xmlns:a16="http://schemas.microsoft.com/office/drawing/2014/main" id="{E0906737-5EAF-503E-1500-34D7B614280F}"/>
              </a:ext>
            </a:extLst>
          </p:cNvPr>
          <p:cNvGrpSpPr/>
          <p:nvPr/>
        </p:nvGrpSpPr>
        <p:grpSpPr>
          <a:xfrm>
            <a:off x="3108059" y="4723583"/>
            <a:ext cx="8736728" cy="1558983"/>
            <a:chOff x="144253" y="2464824"/>
            <a:chExt cx="8736728" cy="1558983"/>
          </a:xfrm>
        </p:grpSpPr>
        <p:sp>
          <p:nvSpPr>
            <p:cNvPr id="10" name="Rep makes a call, sends an email or text message, or has a meeting. Close automatically records these interactions.">
              <a:extLst>
                <a:ext uri="{FF2B5EF4-FFF2-40B4-BE49-F238E27FC236}">
                  <a16:creationId xmlns:a16="http://schemas.microsoft.com/office/drawing/2014/main" id="{3B6234B6-4925-2741-AE9B-5597062F7823}"/>
                </a:ext>
              </a:extLst>
            </p:cNvPr>
            <p:cNvSpPr txBox="1"/>
            <p:nvPr/>
          </p:nvSpPr>
          <p:spPr>
            <a:xfrm>
              <a:off x="549554" y="3481479"/>
              <a:ext cx="2114701" cy="539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120000"/>
                </a:lnSpc>
                <a:defRPr sz="1000">
                  <a:solidFill>
                    <a:srgbClr val="FFFFFF"/>
                  </a:solidFill>
                </a:defRPr>
              </a:lvl1pPr>
            </a:lstStyle>
            <a:p>
              <a:r>
                <a:rPr lang="en-US" dirty="0">
                  <a:solidFill>
                    <a:schemeClr val="tx1"/>
                  </a:solidFill>
                  <a:latin typeface="+mj-lt"/>
                  <a:ea typeface="Roboto"/>
                  <a:cs typeface="Roboto"/>
                  <a:sym typeface="Roboto"/>
                </a:rPr>
                <a:t>Visit:</a:t>
              </a:r>
              <a:r>
                <a:rPr lang="en-US" dirty="0">
                  <a:solidFill>
                    <a:srgbClr val="666666"/>
                  </a:solidFill>
                  <a:latin typeface="+mj-lt"/>
                  <a:ea typeface="Roboto"/>
                  <a:cs typeface="Roboto"/>
                  <a:sym typeface="Roboto"/>
                </a:rPr>
                <a:t> </a:t>
              </a:r>
              <a:r>
                <a:rPr lang="en-US" b="1" dirty="0">
                  <a:solidFill>
                    <a:srgbClr val="085DB8"/>
                  </a:solidFill>
                  <a:latin typeface="+mj-lt"/>
                  <a:ea typeface="Roboto"/>
                  <a:cs typeface="Roboto"/>
                  <a:sym typeface="Roboto"/>
                  <a:hlinkClick r:id="rId2">
                    <a:extLst>
                      <a:ext uri="{A12FA001-AC4F-418D-AE19-62706E023703}">
                        <ahyp:hlinkClr xmlns:ahyp="http://schemas.microsoft.com/office/drawing/2018/hyperlinkcolor" val="tx"/>
                      </a:ext>
                    </a:extLst>
                  </a:hlinkClick>
                </a:rPr>
                <a:t>https://zenodo.org/ </a:t>
              </a:r>
              <a:endParaRPr lang="en-US" b="1" dirty="0">
                <a:solidFill>
                  <a:srgbClr val="085DB8"/>
                </a:solidFill>
                <a:latin typeface="+mj-lt"/>
                <a:ea typeface="Roboto"/>
                <a:cs typeface="Roboto"/>
                <a:sym typeface="Roboto"/>
              </a:endParaRPr>
            </a:p>
            <a:p>
              <a:pPr marL="0" marR="0" lvl="0" indent="0" algn="ctr" defTabSz="914400" rtl="0" eaLnBrk="1" fontAlgn="auto" latinLnBrk="0" hangingPunct="0">
                <a:lnSpc>
                  <a:spcPct val="120000"/>
                </a:lnSpc>
                <a:spcBef>
                  <a:spcPts val="0"/>
                </a:spcBef>
                <a:spcAft>
                  <a:spcPts val="0"/>
                </a:spcAft>
                <a:buClrTx/>
                <a:buSzTx/>
                <a:buFontTx/>
                <a:buNone/>
                <a:tabLst/>
                <a:defRPr sz="1000">
                  <a:solidFill>
                    <a:srgbClr val="FFFFFF"/>
                  </a:solidFill>
                </a:defRPr>
              </a:pPr>
              <a:r>
                <a:rPr lang="en-GB" dirty="0">
                  <a:solidFill>
                    <a:schemeClr val="tx1"/>
                  </a:solidFill>
                  <a:latin typeface="+mj-lt"/>
                  <a:ea typeface="Roboto"/>
                  <a:cs typeface="Roboto"/>
                </a:rPr>
                <a:t>Upload up to </a:t>
              </a:r>
              <a:r>
                <a:rPr lang="en-GB" b="1" dirty="0">
                  <a:solidFill>
                    <a:schemeClr val="tx1"/>
                  </a:solidFill>
                  <a:latin typeface="+mj-lt"/>
                  <a:ea typeface="Roboto"/>
                  <a:cs typeface="Roboto"/>
                </a:rPr>
                <a:t>50GB</a:t>
              </a:r>
              <a:r>
                <a:rPr lang="en-GB" dirty="0">
                  <a:solidFill>
                    <a:schemeClr val="tx1"/>
                  </a:solidFill>
                  <a:latin typeface="+mj-lt"/>
                  <a:ea typeface="Roboto"/>
                  <a:cs typeface="Roboto"/>
                </a:rPr>
                <a:t> for each dataset</a:t>
              </a:r>
            </a:p>
            <a:p>
              <a:pPr marL="0" marR="0" lvl="0" indent="0" algn="ctr" defTabSz="914400" rtl="0" eaLnBrk="1" fontAlgn="auto" latinLnBrk="0" hangingPunct="0">
                <a:lnSpc>
                  <a:spcPct val="120000"/>
                </a:lnSpc>
                <a:spcBef>
                  <a:spcPts val="0"/>
                </a:spcBef>
                <a:spcAft>
                  <a:spcPts val="0"/>
                </a:spcAft>
                <a:buClrTx/>
                <a:buSzTx/>
                <a:buFontTx/>
                <a:buNone/>
                <a:tabLst/>
                <a:defRPr sz="1000">
                  <a:solidFill>
                    <a:srgbClr val="FFFFFF"/>
                  </a:solidFill>
                </a:defRPr>
              </a:pPr>
              <a:r>
                <a:rPr lang="en-GB" dirty="0">
                  <a:solidFill>
                    <a:schemeClr val="tx1"/>
                  </a:solidFill>
                  <a:latin typeface="+mj-lt"/>
                  <a:ea typeface="Roboto"/>
                  <a:cs typeface="Roboto"/>
                </a:rPr>
                <a:t>All file </a:t>
              </a:r>
              <a:r>
                <a:rPr lang="en-GB" b="1" dirty="0">
                  <a:solidFill>
                    <a:schemeClr val="tx1"/>
                  </a:solidFill>
                  <a:latin typeface="+mj-lt"/>
                  <a:ea typeface="Roboto"/>
                  <a:cs typeface="Roboto"/>
                </a:rPr>
                <a:t>formats</a:t>
              </a:r>
              <a:r>
                <a:rPr lang="en-GB" dirty="0">
                  <a:solidFill>
                    <a:schemeClr val="tx1"/>
                  </a:solidFill>
                  <a:latin typeface="+mj-lt"/>
                  <a:ea typeface="Roboto"/>
                  <a:cs typeface="Roboto"/>
                </a:rPr>
                <a:t> accepted</a:t>
              </a:r>
              <a:endParaRPr lang="en-US" sz="1000" b="0" i="0" u="none" strike="noStrike" cap="none" dirty="0">
                <a:solidFill>
                  <a:schemeClr val="tx1"/>
                </a:solidFill>
                <a:latin typeface="+mj-lt"/>
                <a:ea typeface="Roboto"/>
                <a:cs typeface="Roboto"/>
                <a:sym typeface="Roboto"/>
              </a:endParaRPr>
            </a:p>
          </p:txBody>
        </p:sp>
        <p:sp>
          <p:nvSpPr>
            <p:cNvPr id="15" name="Automation">
              <a:extLst>
                <a:ext uri="{FF2B5EF4-FFF2-40B4-BE49-F238E27FC236}">
                  <a16:creationId xmlns:a16="http://schemas.microsoft.com/office/drawing/2014/main" id="{CBE843C3-BFD7-E767-70A2-D0F0CD7951D6}"/>
                </a:ext>
              </a:extLst>
            </p:cNvPr>
            <p:cNvSpPr txBox="1"/>
            <p:nvPr/>
          </p:nvSpPr>
          <p:spPr>
            <a:xfrm>
              <a:off x="144253" y="3130211"/>
              <a:ext cx="2925302" cy="230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500">
                  <a:solidFill>
                    <a:srgbClr val="FFFFFF"/>
                  </a:solidFill>
                </a:defRPr>
              </a:lvl1pPr>
            </a:lstStyle>
            <a:p>
              <a:r>
                <a:rPr lang="en-US" b="1" dirty="0">
                  <a:solidFill>
                    <a:srgbClr val="085DB8"/>
                  </a:solidFill>
                </a:rPr>
                <a:t>Upload</a:t>
              </a:r>
              <a:endParaRPr b="1" dirty="0">
                <a:solidFill>
                  <a:srgbClr val="085DB8"/>
                </a:solidFill>
              </a:endParaRPr>
            </a:p>
          </p:txBody>
        </p:sp>
        <p:sp>
          <p:nvSpPr>
            <p:cNvPr id="16" name="Preparation">
              <a:extLst>
                <a:ext uri="{FF2B5EF4-FFF2-40B4-BE49-F238E27FC236}">
                  <a16:creationId xmlns:a16="http://schemas.microsoft.com/office/drawing/2014/main" id="{6587AA32-7FF1-5D0C-F0B2-9E699439077C}"/>
                </a:ext>
              </a:extLst>
            </p:cNvPr>
            <p:cNvSpPr txBox="1"/>
            <p:nvPr/>
          </p:nvSpPr>
          <p:spPr>
            <a:xfrm>
              <a:off x="3109324" y="3134485"/>
              <a:ext cx="2925302" cy="230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500">
                  <a:solidFill>
                    <a:srgbClr val="FFFFFF"/>
                  </a:solidFill>
                </a:defRPr>
              </a:lvl1pPr>
            </a:lstStyle>
            <a:p>
              <a:r>
                <a:rPr lang="en-US" b="1" dirty="0">
                  <a:solidFill>
                    <a:srgbClr val="085DB8"/>
                  </a:solidFill>
                </a:rPr>
                <a:t>Describe</a:t>
              </a:r>
              <a:endParaRPr b="1" dirty="0">
                <a:solidFill>
                  <a:srgbClr val="085DB8"/>
                </a:solidFill>
              </a:endParaRPr>
            </a:p>
          </p:txBody>
        </p:sp>
        <p:sp>
          <p:nvSpPr>
            <p:cNvPr id="17" name="Value">
              <a:extLst>
                <a:ext uri="{FF2B5EF4-FFF2-40B4-BE49-F238E27FC236}">
                  <a16:creationId xmlns:a16="http://schemas.microsoft.com/office/drawing/2014/main" id="{101ABA0B-E106-EEDD-998A-EA37C7FB0779}"/>
                </a:ext>
              </a:extLst>
            </p:cNvPr>
            <p:cNvSpPr txBox="1"/>
            <p:nvPr/>
          </p:nvSpPr>
          <p:spPr>
            <a:xfrm>
              <a:off x="6074395" y="3130211"/>
              <a:ext cx="2806586" cy="230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ctr">
                <a:defRPr sz="1500">
                  <a:solidFill>
                    <a:srgbClr val="FFFFFF"/>
                  </a:solidFill>
                </a:defRPr>
              </a:lvl1pPr>
            </a:lstStyle>
            <a:p>
              <a:r>
                <a:rPr lang="en-US" b="1" dirty="0">
                  <a:solidFill>
                    <a:srgbClr val="085DB8"/>
                  </a:solidFill>
                </a:rPr>
                <a:t>Publish</a:t>
              </a:r>
              <a:endParaRPr b="1" dirty="0">
                <a:solidFill>
                  <a:srgbClr val="085DB8"/>
                </a:solidFill>
              </a:endParaRPr>
            </a:p>
          </p:txBody>
        </p:sp>
        <p:sp>
          <p:nvSpPr>
            <p:cNvPr id="18" name="1">
              <a:extLst>
                <a:ext uri="{FF2B5EF4-FFF2-40B4-BE49-F238E27FC236}">
                  <a16:creationId xmlns:a16="http://schemas.microsoft.com/office/drawing/2014/main" id="{AD9B21B4-6480-24A6-7C8E-AE8E60218DA8}"/>
                </a:ext>
              </a:extLst>
            </p:cNvPr>
            <p:cNvSpPr txBox="1"/>
            <p:nvPr/>
          </p:nvSpPr>
          <p:spPr>
            <a:xfrm>
              <a:off x="1268406" y="2464824"/>
              <a:ext cx="676998"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3800">
                  <a:solidFill>
                    <a:srgbClr val="FFFFFF"/>
                  </a:solidFill>
                </a:defRPr>
              </a:lvl1pPr>
            </a:lstStyle>
            <a:p>
              <a:r>
                <a:rPr b="1" dirty="0">
                  <a:solidFill>
                    <a:srgbClr val="085DB8"/>
                  </a:solidFill>
                </a:rPr>
                <a:t>1</a:t>
              </a:r>
            </a:p>
          </p:txBody>
        </p:sp>
        <p:sp>
          <p:nvSpPr>
            <p:cNvPr id="19" name="2">
              <a:extLst>
                <a:ext uri="{FF2B5EF4-FFF2-40B4-BE49-F238E27FC236}">
                  <a16:creationId xmlns:a16="http://schemas.microsoft.com/office/drawing/2014/main" id="{4D6471A5-E190-554D-2E92-0D18F1D7B006}"/>
                </a:ext>
              </a:extLst>
            </p:cNvPr>
            <p:cNvSpPr txBox="1"/>
            <p:nvPr/>
          </p:nvSpPr>
          <p:spPr>
            <a:xfrm>
              <a:off x="4228739" y="2464824"/>
              <a:ext cx="676998"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3800">
                  <a:solidFill>
                    <a:srgbClr val="FFFFFF"/>
                  </a:solidFill>
                </a:defRPr>
              </a:lvl1pPr>
            </a:lstStyle>
            <a:p>
              <a:r>
                <a:rPr b="1" dirty="0">
                  <a:solidFill>
                    <a:srgbClr val="085DB8"/>
                  </a:solidFill>
                </a:rPr>
                <a:t>2</a:t>
              </a:r>
            </a:p>
          </p:txBody>
        </p:sp>
        <p:sp>
          <p:nvSpPr>
            <p:cNvPr id="20" name="3">
              <a:extLst>
                <a:ext uri="{FF2B5EF4-FFF2-40B4-BE49-F238E27FC236}">
                  <a16:creationId xmlns:a16="http://schemas.microsoft.com/office/drawing/2014/main" id="{D8F450BB-FA38-29B1-AD1C-9942F0B47460}"/>
                </a:ext>
              </a:extLst>
            </p:cNvPr>
            <p:cNvSpPr txBox="1"/>
            <p:nvPr/>
          </p:nvSpPr>
          <p:spPr>
            <a:xfrm>
              <a:off x="7184310" y="2464824"/>
              <a:ext cx="676998"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3800">
                  <a:solidFill>
                    <a:srgbClr val="FFFFFF"/>
                  </a:solidFill>
                </a:defRPr>
              </a:lvl1pPr>
            </a:lstStyle>
            <a:p>
              <a:r>
                <a:rPr b="1" dirty="0">
                  <a:solidFill>
                    <a:srgbClr val="085DB8"/>
                  </a:solidFill>
                </a:rPr>
                <a:t>3</a:t>
              </a:r>
            </a:p>
          </p:txBody>
        </p:sp>
        <p:sp>
          <p:nvSpPr>
            <p:cNvPr id="21" name="Before the next interaction, rep goes through previous touches with this prospect and pulls relevant insights they can use to bring real value to this prospect.">
              <a:extLst>
                <a:ext uri="{FF2B5EF4-FFF2-40B4-BE49-F238E27FC236}">
                  <a16:creationId xmlns:a16="http://schemas.microsoft.com/office/drawing/2014/main" id="{427B6BDA-E6E8-686E-E830-A2EA7161621D}"/>
                </a:ext>
              </a:extLst>
            </p:cNvPr>
            <p:cNvSpPr txBox="1"/>
            <p:nvPr/>
          </p:nvSpPr>
          <p:spPr>
            <a:xfrm>
              <a:off x="3412656" y="3484364"/>
              <a:ext cx="2309101" cy="539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120000"/>
                </a:lnSpc>
                <a:defRPr sz="1000">
                  <a:solidFill>
                    <a:srgbClr val="FFFFFF"/>
                  </a:solidFill>
                </a:defRPr>
              </a:lvl1pPr>
            </a:lstStyle>
            <a:p>
              <a:r>
                <a:rPr lang="en-GB" dirty="0">
                  <a:solidFill>
                    <a:schemeClr val="tx1"/>
                  </a:solidFill>
                  <a:latin typeface="+mj-lt"/>
                  <a:ea typeface="Roboto" panose="02000000000000000000" pitchFamily="2" charset="0"/>
                </a:rPr>
                <a:t>Provide rich but flexible </a:t>
              </a:r>
              <a:r>
                <a:rPr lang="en-GB" b="1" dirty="0">
                  <a:solidFill>
                    <a:schemeClr val="tx1"/>
                  </a:solidFill>
                  <a:latin typeface="+mj-lt"/>
                  <a:ea typeface="Roboto" panose="02000000000000000000" pitchFamily="2" charset="0"/>
                </a:rPr>
                <a:t>metadata</a:t>
              </a:r>
            </a:p>
            <a:p>
              <a:r>
                <a:rPr lang="en-GB" dirty="0">
                  <a:solidFill>
                    <a:schemeClr val="tx1"/>
                  </a:solidFill>
                  <a:latin typeface="+mj-lt"/>
                  <a:ea typeface="Roboto" panose="02000000000000000000" pitchFamily="2" charset="0"/>
                </a:rPr>
                <a:t>Based on </a:t>
              </a:r>
              <a:r>
                <a:rPr lang="en-GB" dirty="0" err="1">
                  <a:solidFill>
                    <a:schemeClr val="tx1"/>
                  </a:solidFill>
                  <a:latin typeface="+mj-lt"/>
                  <a:ea typeface="Roboto" panose="02000000000000000000" pitchFamily="2" charset="0"/>
                </a:rPr>
                <a:t>DataCite</a:t>
              </a:r>
              <a:r>
                <a:rPr lang="en-GB" dirty="0">
                  <a:solidFill>
                    <a:schemeClr val="tx1"/>
                  </a:solidFill>
                  <a:latin typeface="+mj-lt"/>
                  <a:ea typeface="Roboto" panose="02000000000000000000" pitchFamily="2" charset="0"/>
                </a:rPr>
                <a:t> schema</a:t>
              </a:r>
            </a:p>
            <a:p>
              <a:r>
                <a:rPr lang="en-GB" b="1" dirty="0">
                  <a:solidFill>
                    <a:schemeClr val="tx1"/>
                  </a:solidFill>
                  <a:latin typeface="+mj-lt"/>
                  <a:ea typeface="Roboto" panose="02000000000000000000" pitchFamily="2" charset="0"/>
                </a:rPr>
                <a:t>Reserve DOI </a:t>
              </a:r>
              <a:r>
                <a:rPr lang="en-GB" dirty="0">
                  <a:solidFill>
                    <a:schemeClr val="tx1"/>
                  </a:solidFill>
                  <a:latin typeface="+mj-lt"/>
                  <a:ea typeface="Roboto" panose="02000000000000000000" pitchFamily="2" charset="0"/>
                </a:rPr>
                <a:t>before publishing</a:t>
              </a:r>
            </a:p>
          </p:txBody>
        </p:sp>
        <p:sp>
          <p:nvSpPr>
            <p:cNvPr id="22" name="Prospect is impressed by the level of detail and attention in their interactions with your rep, and they clearly see the value your product can provide. You’ve just made a sale!">
              <a:extLst>
                <a:ext uri="{FF2B5EF4-FFF2-40B4-BE49-F238E27FC236}">
                  <a16:creationId xmlns:a16="http://schemas.microsoft.com/office/drawing/2014/main" id="{211FE0BD-A66B-6BA6-867D-A7795EAD5E1F}"/>
                </a:ext>
              </a:extLst>
            </p:cNvPr>
            <p:cNvSpPr txBox="1"/>
            <p:nvPr/>
          </p:nvSpPr>
          <p:spPr>
            <a:xfrm>
              <a:off x="6338258" y="3481479"/>
              <a:ext cx="2369101" cy="354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120000"/>
                </a:lnSpc>
                <a:defRPr sz="1000">
                  <a:solidFill>
                    <a:srgbClr val="FFFFFF"/>
                  </a:solidFill>
                </a:defRPr>
              </a:lvl1pPr>
            </a:lstStyle>
            <a:p>
              <a:r>
                <a:rPr lang="en-US" dirty="0">
                  <a:solidFill>
                    <a:schemeClr val="tx1"/>
                  </a:solidFill>
                  <a:latin typeface="+mj-lt"/>
                  <a:ea typeface="Roboto" panose="02000000000000000000" pitchFamily="2" charset="0"/>
                </a:rPr>
                <a:t>Get a </a:t>
              </a:r>
              <a:r>
                <a:rPr lang="en-US" b="1" dirty="0">
                  <a:solidFill>
                    <a:schemeClr val="tx1"/>
                  </a:solidFill>
                  <a:latin typeface="+mj-lt"/>
                  <a:ea typeface="Roboto" panose="02000000000000000000" pitchFamily="2" charset="0"/>
                </a:rPr>
                <a:t>citable</a:t>
              </a:r>
              <a:r>
                <a:rPr lang="en-US" dirty="0">
                  <a:solidFill>
                    <a:schemeClr val="tx1"/>
                  </a:solidFill>
                  <a:latin typeface="+mj-lt"/>
                  <a:ea typeface="Roboto" panose="02000000000000000000" pitchFamily="2" charset="0"/>
                </a:rPr>
                <a:t> </a:t>
              </a:r>
              <a:r>
                <a:rPr lang="en-US" b="1" dirty="0">
                  <a:solidFill>
                    <a:schemeClr val="tx1"/>
                  </a:solidFill>
                  <a:latin typeface="+mj-lt"/>
                  <a:ea typeface="Roboto" panose="02000000000000000000" pitchFamily="2" charset="0"/>
                </a:rPr>
                <a:t>DOI</a:t>
              </a:r>
            </a:p>
            <a:p>
              <a:r>
                <a:rPr lang="en-US" dirty="0">
                  <a:solidFill>
                    <a:schemeClr val="tx1"/>
                  </a:solidFill>
                  <a:latin typeface="+mj-lt"/>
                  <a:ea typeface="Roboto" panose="02000000000000000000" pitchFamily="2" charset="0"/>
                </a:rPr>
                <a:t>Many </a:t>
              </a:r>
              <a:r>
                <a:rPr lang="en-US" b="1" dirty="0">
                  <a:solidFill>
                    <a:schemeClr val="tx1"/>
                  </a:solidFill>
                  <a:latin typeface="+mj-lt"/>
                  <a:ea typeface="Roboto" panose="02000000000000000000" pitchFamily="2" charset="0"/>
                </a:rPr>
                <a:t>export</a:t>
              </a:r>
              <a:r>
                <a:rPr lang="en-US" dirty="0">
                  <a:solidFill>
                    <a:schemeClr val="tx1"/>
                  </a:solidFill>
                  <a:latin typeface="+mj-lt"/>
                  <a:ea typeface="Roboto" panose="02000000000000000000" pitchFamily="2" charset="0"/>
                </a:rPr>
                <a:t> formats</a:t>
              </a:r>
            </a:p>
          </p:txBody>
        </p:sp>
      </p:grpSp>
      <p:pic>
        <p:nvPicPr>
          <p:cNvPr id="9" name="Picture 8" descr="Background pattern&#10;&#10;Description automatically generated with medium confidence">
            <a:extLst>
              <a:ext uri="{FF2B5EF4-FFF2-40B4-BE49-F238E27FC236}">
                <a16:creationId xmlns:a16="http://schemas.microsoft.com/office/drawing/2014/main" id="{3082901A-AC4B-95A5-63E3-4388C9644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751" y="1354925"/>
            <a:ext cx="2595684" cy="36138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3" name="Rounded Rectangle">
            <a:extLst>
              <a:ext uri="{FF2B5EF4-FFF2-40B4-BE49-F238E27FC236}">
                <a16:creationId xmlns:a16="http://schemas.microsoft.com/office/drawing/2014/main" id="{63D82841-95AF-D5CC-1DD6-979A85791ED3}"/>
              </a:ext>
            </a:extLst>
          </p:cNvPr>
          <p:cNvSpPr/>
          <p:nvPr/>
        </p:nvSpPr>
        <p:spPr>
          <a:xfrm>
            <a:off x="4991079" y="4993503"/>
            <a:ext cx="2196704" cy="45719"/>
          </a:xfrm>
          <a:prstGeom prst="roundRect">
            <a:avLst>
              <a:gd name="adj" fmla="val 41025"/>
            </a:avLst>
          </a:prstGeom>
          <a:solidFill>
            <a:schemeClr val="accent6">
              <a:lumMod val="75000"/>
            </a:schemeClr>
          </a:solidFill>
          <a:ln w="12700">
            <a:miter lim="400000"/>
          </a:ln>
        </p:spPr>
        <p:txBody>
          <a:bodyPr lIns="0" tIns="0" rIns="0" bIns="0" anchor="ctr"/>
          <a:lstStyle/>
          <a:p>
            <a:pPr algn="ctr">
              <a:defRPr sz="1200">
                <a:solidFill>
                  <a:srgbClr val="229EFE"/>
                </a:solidFill>
                <a:latin typeface="Helvetica Neue"/>
                <a:ea typeface="Helvetica Neue"/>
                <a:cs typeface="Helvetica Neue"/>
                <a:sym typeface="Helvetica Neue"/>
              </a:defRPr>
            </a:pPr>
            <a:endParaRPr sz="1600">
              <a:solidFill>
                <a:srgbClr val="0B94C5"/>
              </a:solidFill>
              <a:latin typeface="Calibri" panose="020F0502020204030204" pitchFamily="34" charset="0"/>
              <a:ea typeface="Roboto" panose="02000000000000000000" pitchFamily="2" charset="0"/>
              <a:cs typeface="Calibri" panose="020F0502020204030204" pitchFamily="34" charset="0"/>
            </a:endParaRPr>
          </a:p>
        </p:txBody>
      </p:sp>
      <p:sp>
        <p:nvSpPr>
          <p:cNvPr id="24" name="Rounded Rectangle">
            <a:extLst>
              <a:ext uri="{FF2B5EF4-FFF2-40B4-BE49-F238E27FC236}">
                <a16:creationId xmlns:a16="http://schemas.microsoft.com/office/drawing/2014/main" id="{A8142F3D-0FAD-244C-5171-AF3654A25410}"/>
              </a:ext>
            </a:extLst>
          </p:cNvPr>
          <p:cNvSpPr/>
          <p:nvPr/>
        </p:nvSpPr>
        <p:spPr>
          <a:xfrm>
            <a:off x="7840029" y="5015970"/>
            <a:ext cx="2196704" cy="45719"/>
          </a:xfrm>
          <a:prstGeom prst="roundRect">
            <a:avLst>
              <a:gd name="adj" fmla="val 41025"/>
            </a:avLst>
          </a:prstGeom>
          <a:solidFill>
            <a:schemeClr val="accent6">
              <a:lumMod val="75000"/>
            </a:schemeClr>
          </a:solidFill>
          <a:ln w="12700">
            <a:miter lim="400000"/>
          </a:ln>
        </p:spPr>
        <p:txBody>
          <a:bodyPr lIns="0" tIns="0" rIns="0" bIns="0" anchor="ctr"/>
          <a:lstStyle/>
          <a:p>
            <a:pPr algn="ctr">
              <a:defRPr sz="1200">
                <a:solidFill>
                  <a:srgbClr val="229EFE"/>
                </a:solidFill>
                <a:latin typeface="Helvetica Neue"/>
                <a:ea typeface="Helvetica Neue"/>
                <a:cs typeface="Helvetica Neue"/>
                <a:sym typeface="Helvetica Neue"/>
              </a:defRPr>
            </a:pPr>
            <a:endParaRPr sz="1600">
              <a:solidFill>
                <a:srgbClr val="0B94C5"/>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2740055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8F057-15DD-2717-CA46-643A811B8821}"/>
            </a:ext>
          </a:extLst>
        </p:cNvPr>
        <p:cNvGrpSpPr/>
        <p:nvPr/>
      </p:nvGrpSpPr>
      <p:grpSpPr>
        <a:xfrm>
          <a:off x="0" y="0"/>
          <a:ext cx="0" cy="0"/>
          <a:chOff x="0" y="0"/>
          <a:chExt cx="0" cy="0"/>
        </a:xfrm>
      </p:grpSpPr>
      <p:sp>
        <p:nvSpPr>
          <p:cNvPr id="3" name="Titolo 2">
            <a:extLst>
              <a:ext uri="{FF2B5EF4-FFF2-40B4-BE49-F238E27FC236}">
                <a16:creationId xmlns:a16="http://schemas.microsoft.com/office/drawing/2014/main" id="{0DA4EB2D-BDD8-5409-03A8-C606D4B88F80}"/>
              </a:ext>
            </a:extLst>
          </p:cNvPr>
          <p:cNvSpPr>
            <a:spLocks noGrp="1"/>
          </p:cNvSpPr>
          <p:nvPr>
            <p:ph type="title"/>
          </p:nvPr>
        </p:nvSpPr>
        <p:spPr>
          <a:xfrm>
            <a:off x="3823316" y="575625"/>
            <a:ext cx="7522029" cy="1009651"/>
          </a:xfrm>
        </p:spPr>
        <p:txBody>
          <a:bodyPr>
            <a:noAutofit/>
          </a:bodyPr>
          <a:lstStyle/>
          <a:p>
            <a:r>
              <a:rPr lang="en-GB" dirty="0"/>
              <a:t>What’s </a:t>
            </a:r>
            <a:r>
              <a:rPr lang="en-GB" dirty="0" err="1">
                <a:solidFill>
                  <a:srgbClr val="FAA31B"/>
                </a:solidFill>
              </a:rPr>
              <a:t>OpenAIRE</a:t>
            </a:r>
            <a:r>
              <a:rPr lang="en-GB" dirty="0">
                <a:solidFill>
                  <a:srgbClr val="FAA31B"/>
                </a:solidFill>
              </a:rPr>
              <a:t> CONNECT</a:t>
            </a:r>
            <a:r>
              <a:rPr lang="en-GB" dirty="0"/>
              <a:t>?</a:t>
            </a:r>
          </a:p>
        </p:txBody>
      </p:sp>
      <p:sp>
        <p:nvSpPr>
          <p:cNvPr id="4" name="Segnaposto testo 3">
            <a:extLst>
              <a:ext uri="{FF2B5EF4-FFF2-40B4-BE49-F238E27FC236}">
                <a16:creationId xmlns:a16="http://schemas.microsoft.com/office/drawing/2014/main" id="{56F02A22-6AE1-AD2D-8BBF-51A6B51CD298}"/>
              </a:ext>
            </a:extLst>
          </p:cNvPr>
          <p:cNvSpPr>
            <a:spLocks noGrp="1"/>
          </p:cNvSpPr>
          <p:nvPr>
            <p:ph idx="1"/>
          </p:nvPr>
        </p:nvSpPr>
        <p:spPr>
          <a:xfrm>
            <a:off x="3604064" y="1825625"/>
            <a:ext cx="3982739" cy="4529138"/>
          </a:xfrm>
        </p:spPr>
        <p:txBody>
          <a:bodyPr>
            <a:normAutofit fontScale="92500" lnSpcReduction="20000"/>
          </a:bodyPr>
          <a:lstStyle/>
          <a:p>
            <a:pPr>
              <a:lnSpc>
                <a:spcPct val="100000"/>
              </a:lnSpc>
              <a:spcBef>
                <a:spcPts val="0"/>
              </a:spcBef>
              <a:spcAft>
                <a:spcPts val="600"/>
              </a:spcAft>
              <a:defRPr sz="1100">
                <a:solidFill>
                  <a:srgbClr val="FFFFFF"/>
                </a:solidFill>
              </a:defRPr>
            </a:pPr>
            <a:r>
              <a:rPr lang="en-GB" sz="2400" dirty="0">
                <a:solidFill>
                  <a:schemeClr val="tx2"/>
                </a:solidFill>
                <a:ea typeface="Roboto"/>
                <a:cs typeface="Roboto"/>
              </a:rPr>
              <a:t>The </a:t>
            </a:r>
            <a:r>
              <a:rPr lang="en-GB" sz="2400" dirty="0" err="1">
                <a:solidFill>
                  <a:schemeClr val="tx2"/>
                </a:solidFill>
                <a:ea typeface="Roboto"/>
                <a:cs typeface="Roboto"/>
              </a:rPr>
              <a:t>OpenAIRE</a:t>
            </a:r>
            <a:r>
              <a:rPr lang="en-GB" sz="2400" dirty="0">
                <a:solidFill>
                  <a:schemeClr val="tx2"/>
                </a:solidFill>
                <a:ea typeface="Roboto"/>
                <a:cs typeface="Roboto"/>
              </a:rPr>
              <a:t> CONNECT is </a:t>
            </a:r>
            <a:r>
              <a:rPr lang="en-US" sz="2400" b="0" i="0" dirty="0">
                <a:solidFill>
                  <a:schemeClr val="tx2"/>
                </a:solidFill>
                <a:effectLst/>
              </a:rPr>
              <a:t>a </a:t>
            </a:r>
            <a:r>
              <a:rPr lang="en-US" sz="2400" b="1" i="0" dirty="0">
                <a:solidFill>
                  <a:schemeClr val="tx2"/>
                </a:solidFill>
                <a:effectLst/>
              </a:rPr>
              <a:t>platform-as-a-service</a:t>
            </a:r>
            <a:r>
              <a:rPr lang="en-US" sz="2400" b="0" i="0" dirty="0">
                <a:solidFill>
                  <a:schemeClr val="tx2"/>
                </a:solidFill>
                <a:effectLst/>
              </a:rPr>
              <a:t> that empowers research communities, </a:t>
            </a:r>
            <a:r>
              <a:rPr lang="en-US" sz="2400" b="0" i="0" dirty="0" err="1">
                <a:solidFill>
                  <a:schemeClr val="tx2"/>
                </a:solidFill>
                <a:effectLst/>
              </a:rPr>
              <a:t>organisations</a:t>
            </a:r>
            <a:r>
              <a:rPr lang="en-US" sz="2400" b="0" i="0" dirty="0">
                <a:solidFill>
                  <a:schemeClr val="tx2"/>
                </a:solidFill>
                <a:effectLst/>
              </a:rPr>
              <a:t>, and infrastructures to effortlessly create, configure, and manage custom web portals.</a:t>
            </a:r>
          </a:p>
          <a:p>
            <a:pPr>
              <a:lnSpc>
                <a:spcPct val="100000"/>
              </a:lnSpc>
              <a:spcBef>
                <a:spcPts val="0"/>
              </a:spcBef>
              <a:spcAft>
                <a:spcPts val="600"/>
              </a:spcAft>
              <a:defRPr sz="1100">
                <a:solidFill>
                  <a:srgbClr val="FFFFFF"/>
                </a:solidFill>
              </a:defRPr>
            </a:pPr>
            <a:r>
              <a:rPr lang="en-US" sz="2400" dirty="0">
                <a:solidFill>
                  <a:schemeClr val="tx2"/>
                </a:solidFill>
                <a:ea typeface="Roboto"/>
                <a:cs typeface="Roboto"/>
              </a:rPr>
              <a:t>These portals works as search engine that are useful to build a research community belonging to a network, that can select publications, datasets, software and other research products</a:t>
            </a:r>
          </a:p>
          <a:p>
            <a:pPr marL="0" indent="0">
              <a:lnSpc>
                <a:spcPct val="100000"/>
              </a:lnSpc>
              <a:spcBef>
                <a:spcPts val="0"/>
              </a:spcBef>
              <a:spcAft>
                <a:spcPts val="600"/>
              </a:spcAft>
              <a:buNone/>
              <a:defRPr sz="1100">
                <a:solidFill>
                  <a:srgbClr val="FFFFFF"/>
                </a:solidFill>
              </a:defRPr>
            </a:pPr>
            <a:endParaRPr lang="en-GB" sz="2400" dirty="0">
              <a:solidFill>
                <a:schemeClr val="tx2"/>
              </a:solidFill>
              <a:ea typeface="Roboto"/>
              <a:cs typeface="Roboto"/>
            </a:endParaRPr>
          </a:p>
          <a:p>
            <a:pPr marL="0" indent="0">
              <a:lnSpc>
                <a:spcPct val="100000"/>
              </a:lnSpc>
              <a:spcBef>
                <a:spcPts val="0"/>
              </a:spcBef>
              <a:spcAft>
                <a:spcPts val="600"/>
              </a:spcAft>
              <a:buNone/>
            </a:pPr>
            <a:endParaRPr lang="en-GB" dirty="0">
              <a:solidFill>
                <a:schemeClr val="tx2"/>
              </a:solidFill>
            </a:endParaRPr>
          </a:p>
        </p:txBody>
      </p:sp>
      <p:pic>
        <p:nvPicPr>
          <p:cNvPr id="9" name="Picture 8">
            <a:extLst>
              <a:ext uri="{FF2B5EF4-FFF2-40B4-BE49-F238E27FC236}">
                <a16:creationId xmlns:a16="http://schemas.microsoft.com/office/drawing/2014/main" id="{9502E2D9-D18D-3C0C-4072-CF97C30D5E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7210" y="1354925"/>
            <a:ext cx="2594765" cy="36138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9" name="Group 28">
            <a:extLst>
              <a:ext uri="{FF2B5EF4-FFF2-40B4-BE49-F238E27FC236}">
                <a16:creationId xmlns:a16="http://schemas.microsoft.com/office/drawing/2014/main" id="{FF2CCA56-23C8-7363-392C-505D124D83ED}"/>
              </a:ext>
            </a:extLst>
          </p:cNvPr>
          <p:cNvGrpSpPr/>
          <p:nvPr/>
        </p:nvGrpSpPr>
        <p:grpSpPr>
          <a:xfrm>
            <a:off x="7586803" y="1677836"/>
            <a:ext cx="4247234" cy="4935615"/>
            <a:chOff x="7532914" y="1753318"/>
            <a:chExt cx="4263846" cy="4676927"/>
          </a:xfrm>
          <a:solidFill>
            <a:schemeClr val="tx1"/>
          </a:solidFill>
        </p:grpSpPr>
        <p:sp>
          <p:nvSpPr>
            <p:cNvPr id="30" name="Rounded Rectangle 19">
              <a:extLst>
                <a:ext uri="{FF2B5EF4-FFF2-40B4-BE49-F238E27FC236}">
                  <a16:creationId xmlns:a16="http://schemas.microsoft.com/office/drawing/2014/main" id="{C597716C-849D-5BE3-5C3F-792C44DE0472}"/>
                </a:ext>
              </a:extLst>
            </p:cNvPr>
            <p:cNvSpPr/>
            <p:nvPr/>
          </p:nvSpPr>
          <p:spPr>
            <a:xfrm>
              <a:off x="7532914" y="1753318"/>
              <a:ext cx="4263846" cy="467692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38AFE3F3-4CC7-034C-7C29-76474267AE83}"/>
                </a:ext>
              </a:extLst>
            </p:cNvPr>
            <p:cNvGrpSpPr/>
            <p:nvPr/>
          </p:nvGrpSpPr>
          <p:grpSpPr>
            <a:xfrm>
              <a:off x="7985471" y="2072452"/>
              <a:ext cx="3571106" cy="3855446"/>
              <a:chOff x="7985471" y="2072452"/>
              <a:chExt cx="3571106" cy="3855446"/>
            </a:xfrm>
            <a:grpFill/>
          </p:grpSpPr>
          <p:grpSp>
            <p:nvGrpSpPr>
              <p:cNvPr id="32" name="Group 31">
                <a:extLst>
                  <a:ext uri="{FF2B5EF4-FFF2-40B4-BE49-F238E27FC236}">
                    <a16:creationId xmlns:a16="http://schemas.microsoft.com/office/drawing/2014/main" id="{7DAE2758-CC5F-2CF6-F25C-3AB47EA662F0}"/>
                  </a:ext>
                </a:extLst>
              </p:cNvPr>
              <p:cNvGrpSpPr/>
              <p:nvPr/>
            </p:nvGrpSpPr>
            <p:grpSpPr>
              <a:xfrm>
                <a:off x="7985471" y="2072452"/>
                <a:ext cx="3571106" cy="3855446"/>
                <a:chOff x="7985471" y="2072452"/>
                <a:chExt cx="3571106" cy="3855446"/>
              </a:xfrm>
              <a:grpFill/>
            </p:grpSpPr>
            <p:sp>
              <p:nvSpPr>
                <p:cNvPr id="34" name="Circle">
                  <a:extLst>
                    <a:ext uri="{FF2B5EF4-FFF2-40B4-BE49-F238E27FC236}">
                      <a16:creationId xmlns:a16="http://schemas.microsoft.com/office/drawing/2014/main" id="{B182DF38-C364-F753-2CB2-101E1E42F044}"/>
                    </a:ext>
                  </a:extLst>
                </p:cNvPr>
                <p:cNvSpPr/>
                <p:nvPr/>
              </p:nvSpPr>
              <p:spPr>
                <a:xfrm>
                  <a:off x="7985471" y="3415069"/>
                  <a:ext cx="523877" cy="523878"/>
                </a:xfrm>
                <a:prstGeom prst="ellipse">
                  <a:avLst/>
                </a:prstGeom>
                <a:grpFill/>
                <a:ln w="12700">
                  <a:miter lim="400000"/>
                </a:ln>
              </p:spPr>
              <p:txBody>
                <a:bodyPr lIns="0" tIns="0" rIns="0" bIns="0" anchor="ctr"/>
                <a:lstStyle/>
                <a:p>
                  <a:pPr algn="ctr">
                    <a:defRPr sz="1200">
                      <a:solidFill>
                        <a:srgbClr val="FFFFFF"/>
                      </a:solidFill>
                      <a:latin typeface="Helvetica Neue"/>
                      <a:ea typeface="Helvetica Neue"/>
                      <a:cs typeface="Helvetica Neue"/>
                      <a:sym typeface="Helvetica Neue"/>
                    </a:defRPr>
                  </a:pPr>
                  <a:endParaRPr>
                    <a:ea typeface="Roboto" panose="02000000000000000000" pitchFamily="2" charset="0"/>
                  </a:endParaRPr>
                </a:p>
              </p:txBody>
            </p:sp>
            <p:grpSp>
              <p:nvGrpSpPr>
                <p:cNvPr id="35" name="Group 34">
                  <a:extLst>
                    <a:ext uri="{FF2B5EF4-FFF2-40B4-BE49-F238E27FC236}">
                      <a16:creationId xmlns:a16="http://schemas.microsoft.com/office/drawing/2014/main" id="{D369E95A-AF90-0E89-E3D6-481624EE5A26}"/>
                    </a:ext>
                  </a:extLst>
                </p:cNvPr>
                <p:cNvGrpSpPr/>
                <p:nvPr/>
              </p:nvGrpSpPr>
              <p:grpSpPr>
                <a:xfrm>
                  <a:off x="7985471" y="2072452"/>
                  <a:ext cx="3571106" cy="3855446"/>
                  <a:chOff x="7985471" y="2059229"/>
                  <a:chExt cx="3571106" cy="3855446"/>
                </a:xfrm>
                <a:grpFill/>
              </p:grpSpPr>
              <p:grpSp>
                <p:nvGrpSpPr>
                  <p:cNvPr id="36" name="Group 35">
                    <a:extLst>
                      <a:ext uri="{FF2B5EF4-FFF2-40B4-BE49-F238E27FC236}">
                        <a16:creationId xmlns:a16="http://schemas.microsoft.com/office/drawing/2014/main" id="{8327719D-660E-6C50-A86D-42A7C3C8017B}"/>
                      </a:ext>
                    </a:extLst>
                  </p:cNvPr>
                  <p:cNvGrpSpPr/>
                  <p:nvPr/>
                </p:nvGrpSpPr>
                <p:grpSpPr>
                  <a:xfrm>
                    <a:off x="7985471" y="2059229"/>
                    <a:ext cx="3571106" cy="3855446"/>
                    <a:chOff x="7985471" y="2059229"/>
                    <a:chExt cx="3571106" cy="3855446"/>
                  </a:xfrm>
                  <a:grpFill/>
                </p:grpSpPr>
                <p:sp>
                  <p:nvSpPr>
                    <p:cNvPr id="38" name="Circle">
                      <a:extLst>
                        <a:ext uri="{FF2B5EF4-FFF2-40B4-BE49-F238E27FC236}">
                          <a16:creationId xmlns:a16="http://schemas.microsoft.com/office/drawing/2014/main" id="{AE284591-4FF9-55C9-92FD-F0D3D9EE8854}"/>
                        </a:ext>
                      </a:extLst>
                    </p:cNvPr>
                    <p:cNvSpPr/>
                    <p:nvPr/>
                  </p:nvSpPr>
                  <p:spPr>
                    <a:xfrm>
                      <a:off x="7985471" y="2059229"/>
                      <a:ext cx="523877" cy="523878"/>
                    </a:xfrm>
                    <a:prstGeom prst="ellipse">
                      <a:avLst/>
                    </a:prstGeom>
                    <a:grpFill/>
                    <a:ln w="12700">
                      <a:miter lim="400000"/>
                    </a:ln>
                  </p:spPr>
                  <p:txBody>
                    <a:bodyPr lIns="0" tIns="0" rIns="0" bIns="0" anchor="ctr"/>
                    <a:lstStyle/>
                    <a:p>
                      <a:pPr algn="ctr">
                        <a:defRPr sz="1200">
                          <a:solidFill>
                            <a:srgbClr val="FFFFFF"/>
                          </a:solidFill>
                          <a:latin typeface="Helvetica Neue"/>
                          <a:ea typeface="Helvetica Neue"/>
                          <a:cs typeface="Helvetica Neue"/>
                          <a:sym typeface="Helvetica Neue"/>
                        </a:defRPr>
                      </a:pPr>
                      <a:endParaRPr sz="1400" dirty="0">
                        <a:solidFill>
                          <a:schemeClr val="bg1"/>
                        </a:solidFill>
                        <a:ea typeface="Roboto" panose="02000000000000000000" pitchFamily="2" charset="0"/>
                      </a:endParaRPr>
                    </a:p>
                  </p:txBody>
                </p:sp>
                <p:sp>
                  <p:nvSpPr>
                    <p:cNvPr id="39" name="Set up your FREE product demo to see what Close can do for your company.">
                      <a:extLst>
                        <a:ext uri="{FF2B5EF4-FFF2-40B4-BE49-F238E27FC236}">
                          <a16:creationId xmlns:a16="http://schemas.microsoft.com/office/drawing/2014/main" id="{296F5C71-D3FD-0C09-84F8-204800571E88}"/>
                        </a:ext>
                      </a:extLst>
                    </p:cNvPr>
                    <p:cNvSpPr txBox="1"/>
                    <p:nvPr/>
                  </p:nvSpPr>
                  <p:spPr>
                    <a:xfrm>
                      <a:off x="8719954" y="2188311"/>
                      <a:ext cx="2586203" cy="921983"/>
                    </a:xfrm>
                    <a:prstGeom prst="rect">
                      <a:avLst/>
                    </a:prstGeom>
                    <a:grp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ormAutofit/>
                    </a:bodyPr>
                    <a:lstStyle>
                      <a:lvl1pPr>
                        <a:lnSpc>
                          <a:spcPct val="120000"/>
                        </a:lnSpc>
                        <a:defRPr sz="1100">
                          <a:solidFill>
                            <a:srgbClr val="FFFFFF"/>
                          </a:solidFill>
                        </a:defRPr>
                      </a:lvl1pPr>
                    </a:lstStyle>
                    <a:p>
                      <a:r>
                        <a:rPr lang="en-US" sz="1600" dirty="0">
                          <a:solidFill>
                            <a:schemeClr val="bg1"/>
                          </a:solidFill>
                          <a:ea typeface="Roboto"/>
                        </a:rPr>
                        <a:t>Select the content from the OpenAIRE Graph</a:t>
                      </a:r>
                      <a:endParaRPr sz="1600" b="1" dirty="0">
                        <a:solidFill>
                          <a:schemeClr val="bg1"/>
                        </a:solidFill>
                        <a:ea typeface="Roboto"/>
                      </a:endParaRPr>
                    </a:p>
                  </p:txBody>
                </p:sp>
                <p:sp>
                  <p:nvSpPr>
                    <p:cNvPr id="40" name="Get your whole team on board.">
                      <a:extLst>
                        <a:ext uri="{FF2B5EF4-FFF2-40B4-BE49-F238E27FC236}">
                          <a16:creationId xmlns:a16="http://schemas.microsoft.com/office/drawing/2014/main" id="{2DAC5781-D01E-B5EB-4272-7049975D32CC}"/>
                        </a:ext>
                      </a:extLst>
                    </p:cNvPr>
                    <p:cNvSpPr txBox="1"/>
                    <p:nvPr/>
                  </p:nvSpPr>
                  <p:spPr>
                    <a:xfrm>
                      <a:off x="8742453" y="3154148"/>
                      <a:ext cx="2814124" cy="1038811"/>
                    </a:xfrm>
                    <a:prstGeom prst="rect">
                      <a:avLst/>
                    </a:prstGeom>
                    <a:grp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oAutofit/>
                    </a:bodyPr>
                    <a:lstStyle>
                      <a:lvl1pPr>
                        <a:lnSpc>
                          <a:spcPct val="120000"/>
                        </a:lnSpc>
                        <a:defRPr sz="1100">
                          <a:solidFill>
                            <a:srgbClr val="FFFFFF"/>
                          </a:solidFill>
                        </a:defRPr>
                      </a:lvl1pPr>
                    </a:lstStyle>
                    <a:p>
                      <a:r>
                        <a:rPr lang="en-US" sz="1600" dirty="0" err="1">
                          <a:solidFill>
                            <a:schemeClr val="bg1"/>
                          </a:solidFill>
                          <a:ea typeface="Roboto"/>
                        </a:rPr>
                        <a:t>Customise</a:t>
                      </a:r>
                      <a:r>
                        <a:rPr lang="en-US" sz="1600" dirty="0">
                          <a:solidFill>
                            <a:schemeClr val="bg1"/>
                          </a:solidFill>
                          <a:ea typeface="Roboto"/>
                        </a:rPr>
                        <a:t> your CONNECT Gateway with your branding guidelines and your OS contents</a:t>
                      </a:r>
                      <a:endParaRPr sz="1600" dirty="0">
                        <a:solidFill>
                          <a:schemeClr val="bg1"/>
                        </a:solidFill>
                        <a:ea typeface="Roboto"/>
                      </a:endParaRPr>
                    </a:p>
                  </p:txBody>
                </p:sp>
                <p:sp>
                  <p:nvSpPr>
                    <p:cNvPr id="41" name="Start using one of the most powerful CRMs of our time!">
                      <a:extLst>
                        <a:ext uri="{FF2B5EF4-FFF2-40B4-BE49-F238E27FC236}">
                          <a16:creationId xmlns:a16="http://schemas.microsoft.com/office/drawing/2014/main" id="{50758C0F-0281-80BC-5751-9D95159FDC7D}"/>
                        </a:ext>
                      </a:extLst>
                    </p:cNvPr>
                    <p:cNvSpPr txBox="1"/>
                    <p:nvPr/>
                  </p:nvSpPr>
                  <p:spPr>
                    <a:xfrm>
                      <a:off x="8719016" y="4467655"/>
                      <a:ext cx="2812214" cy="1447020"/>
                    </a:xfrm>
                    <a:prstGeom prst="rect">
                      <a:avLst/>
                    </a:prstGeom>
                    <a:grp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nchor="t">
                      <a:noAutofit/>
                    </a:bodyPr>
                    <a:lstStyle>
                      <a:lvl1pPr>
                        <a:lnSpc>
                          <a:spcPct val="120000"/>
                        </a:lnSpc>
                        <a:defRPr sz="1100">
                          <a:solidFill>
                            <a:srgbClr val="FFFFFF"/>
                          </a:solidFill>
                        </a:defRPr>
                      </a:lvl1pPr>
                    </a:lstStyle>
                    <a:p>
                      <a:r>
                        <a:rPr lang="en-GB" sz="1600" dirty="0">
                          <a:solidFill>
                            <a:schemeClr val="bg1"/>
                          </a:solidFill>
                          <a:ea typeface="Roboto"/>
                        </a:rPr>
                        <a:t>Use the functionalities like Explore: search &amp; browse, linking research product + use the APIs monthly updated for developing new services or doing your analysis</a:t>
                      </a:r>
                    </a:p>
                  </p:txBody>
                </p:sp>
                <p:sp>
                  <p:nvSpPr>
                    <p:cNvPr id="42" name="Rounded Rectangle">
                      <a:extLst>
                        <a:ext uri="{FF2B5EF4-FFF2-40B4-BE49-F238E27FC236}">
                          <a16:creationId xmlns:a16="http://schemas.microsoft.com/office/drawing/2014/main" id="{15CF2335-2057-D0DC-360B-3FA98ECC78C7}"/>
                        </a:ext>
                      </a:extLst>
                    </p:cNvPr>
                    <p:cNvSpPr/>
                    <p:nvPr/>
                  </p:nvSpPr>
                  <p:spPr>
                    <a:xfrm>
                      <a:off x="8216451" y="4069177"/>
                      <a:ext cx="61914" cy="571501"/>
                    </a:xfrm>
                    <a:prstGeom prst="roundRect">
                      <a:avLst>
                        <a:gd name="adj" fmla="val 41025"/>
                      </a:avLst>
                    </a:prstGeom>
                    <a:grpFill/>
                    <a:ln w="12700">
                      <a:miter lim="400000"/>
                    </a:ln>
                  </p:spPr>
                  <p:txBody>
                    <a:bodyPr lIns="0" tIns="0" rIns="0" bIns="0" anchor="ctr"/>
                    <a:lstStyle/>
                    <a:p>
                      <a:pPr algn="ctr">
                        <a:defRPr sz="1200">
                          <a:solidFill>
                            <a:srgbClr val="F1E12B"/>
                          </a:solidFill>
                          <a:latin typeface="Helvetica Neue"/>
                          <a:ea typeface="Helvetica Neue"/>
                          <a:cs typeface="Helvetica Neue"/>
                          <a:sym typeface="Helvetica Neue"/>
                        </a:defRPr>
                      </a:pPr>
                      <a:endParaRPr>
                        <a:ea typeface="Roboto" panose="02000000000000000000" pitchFamily="2" charset="0"/>
                      </a:endParaRPr>
                    </a:p>
                  </p:txBody>
                </p:sp>
                <p:sp>
                  <p:nvSpPr>
                    <p:cNvPr id="43" name="Rounded Rectangle">
                      <a:extLst>
                        <a:ext uri="{FF2B5EF4-FFF2-40B4-BE49-F238E27FC236}">
                          <a16:creationId xmlns:a16="http://schemas.microsoft.com/office/drawing/2014/main" id="{A9D175B2-7A0C-8CA0-5D9A-F8E551FF120C}"/>
                        </a:ext>
                      </a:extLst>
                    </p:cNvPr>
                    <p:cNvSpPr/>
                    <p:nvPr/>
                  </p:nvSpPr>
                  <p:spPr>
                    <a:xfrm>
                      <a:off x="8216451" y="2713336"/>
                      <a:ext cx="61914" cy="571501"/>
                    </a:xfrm>
                    <a:prstGeom prst="roundRect">
                      <a:avLst>
                        <a:gd name="adj" fmla="val 41025"/>
                      </a:avLst>
                    </a:prstGeom>
                    <a:grpFill/>
                    <a:ln w="12700">
                      <a:miter lim="400000"/>
                    </a:ln>
                  </p:spPr>
                  <p:txBody>
                    <a:bodyPr lIns="0" tIns="0" rIns="0" bIns="0" anchor="ctr"/>
                    <a:lstStyle/>
                    <a:p>
                      <a:pPr algn="ctr">
                        <a:defRPr sz="1200">
                          <a:solidFill>
                            <a:srgbClr val="F1E12B"/>
                          </a:solidFill>
                          <a:latin typeface="Helvetica Neue"/>
                          <a:ea typeface="Helvetica Neue"/>
                          <a:cs typeface="Helvetica Neue"/>
                          <a:sym typeface="Helvetica Neue"/>
                        </a:defRPr>
                      </a:pPr>
                      <a:endParaRPr>
                        <a:ea typeface="Roboto" panose="02000000000000000000" pitchFamily="2" charset="0"/>
                      </a:endParaRPr>
                    </a:p>
                  </p:txBody>
                </p:sp>
                <p:sp>
                  <p:nvSpPr>
                    <p:cNvPr id="44" name="Circle">
                      <a:extLst>
                        <a:ext uri="{FF2B5EF4-FFF2-40B4-BE49-F238E27FC236}">
                          <a16:creationId xmlns:a16="http://schemas.microsoft.com/office/drawing/2014/main" id="{BB0C44C0-7E4F-524C-581C-80D24B61DA67}"/>
                        </a:ext>
                      </a:extLst>
                    </p:cNvPr>
                    <p:cNvSpPr/>
                    <p:nvPr/>
                  </p:nvSpPr>
                  <p:spPr>
                    <a:xfrm>
                      <a:off x="7985471" y="4770910"/>
                      <a:ext cx="523877" cy="523877"/>
                    </a:xfrm>
                    <a:prstGeom prst="ellipse">
                      <a:avLst/>
                    </a:prstGeom>
                    <a:grpFill/>
                    <a:ln w="12700">
                      <a:miter lim="400000"/>
                    </a:ln>
                  </p:spPr>
                  <p:txBody>
                    <a:bodyPr lIns="0" tIns="0" rIns="0" bIns="0" anchor="ctr"/>
                    <a:lstStyle/>
                    <a:p>
                      <a:pPr algn="ctr">
                        <a:defRPr sz="1200">
                          <a:solidFill>
                            <a:srgbClr val="FFFFFF"/>
                          </a:solidFill>
                          <a:latin typeface="Helvetica Neue"/>
                          <a:ea typeface="Helvetica Neue"/>
                          <a:cs typeface="Helvetica Neue"/>
                          <a:sym typeface="Helvetica Neue"/>
                        </a:defRPr>
                      </a:pPr>
                      <a:endParaRPr>
                        <a:solidFill>
                          <a:srgbClr val="2C2C2C"/>
                        </a:solidFill>
                        <a:ea typeface="Roboto" panose="02000000000000000000" pitchFamily="2" charset="0"/>
                      </a:endParaRPr>
                    </a:p>
                  </p:txBody>
                </p:sp>
                <p:sp>
                  <p:nvSpPr>
                    <p:cNvPr id="45" name="2">
                      <a:extLst>
                        <a:ext uri="{FF2B5EF4-FFF2-40B4-BE49-F238E27FC236}">
                          <a16:creationId xmlns:a16="http://schemas.microsoft.com/office/drawing/2014/main" id="{FFB2500A-8CD1-E83C-47FC-B4B0F98AC30B}"/>
                        </a:ext>
                      </a:extLst>
                    </p:cNvPr>
                    <p:cNvSpPr txBox="1"/>
                    <p:nvPr/>
                  </p:nvSpPr>
                  <p:spPr>
                    <a:xfrm>
                      <a:off x="7990233" y="3488888"/>
                      <a:ext cx="523876" cy="369332"/>
                    </a:xfrm>
                    <a:prstGeom prst="rect">
                      <a:avLst/>
                    </a:prstGeom>
                    <a:grp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lgn="ctr">
                        <a:defRPr sz="2400" b="1">
                          <a:solidFill>
                            <a:srgbClr val="FFFFFF"/>
                          </a:solidFill>
                        </a:defRPr>
                      </a:lvl1pPr>
                    </a:lstStyle>
                    <a:p>
                      <a:r>
                        <a:rPr dirty="0">
                          <a:solidFill>
                            <a:schemeClr val="bg1"/>
                          </a:solidFill>
                          <a:ea typeface="Roboto" panose="02000000000000000000" pitchFamily="2" charset="0"/>
                        </a:rPr>
                        <a:t>2</a:t>
                      </a:r>
                    </a:p>
                  </p:txBody>
                </p:sp>
              </p:grpSp>
              <p:sp>
                <p:nvSpPr>
                  <p:cNvPr id="37" name="1">
                    <a:extLst>
                      <a:ext uri="{FF2B5EF4-FFF2-40B4-BE49-F238E27FC236}">
                        <a16:creationId xmlns:a16="http://schemas.microsoft.com/office/drawing/2014/main" id="{7142654F-604C-255F-1BCE-D7A4F276C5FF}"/>
                      </a:ext>
                    </a:extLst>
                  </p:cNvPr>
                  <p:cNvSpPr txBox="1"/>
                  <p:nvPr/>
                </p:nvSpPr>
                <p:spPr>
                  <a:xfrm>
                    <a:off x="7985471" y="2137811"/>
                    <a:ext cx="523876" cy="369332"/>
                  </a:xfrm>
                  <a:prstGeom prst="rect">
                    <a:avLst/>
                  </a:prstGeom>
                  <a:grp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lgn="ctr">
                      <a:defRPr sz="2400" b="1">
                        <a:solidFill>
                          <a:srgbClr val="FFFFFF"/>
                        </a:solidFill>
                      </a:defRPr>
                    </a:lvl1pPr>
                  </a:lstStyle>
                  <a:p>
                    <a:r>
                      <a:rPr dirty="0">
                        <a:solidFill>
                          <a:schemeClr val="bg1"/>
                        </a:solidFill>
                        <a:ea typeface="Roboto" panose="02000000000000000000" pitchFamily="2" charset="0"/>
                      </a:rPr>
                      <a:t>1</a:t>
                    </a:r>
                  </a:p>
                </p:txBody>
              </p:sp>
            </p:grpSp>
          </p:grpSp>
          <p:sp>
            <p:nvSpPr>
              <p:cNvPr id="33" name="3">
                <a:extLst>
                  <a:ext uri="{FF2B5EF4-FFF2-40B4-BE49-F238E27FC236}">
                    <a16:creationId xmlns:a16="http://schemas.microsoft.com/office/drawing/2014/main" id="{64D898C0-8969-A94E-6A49-F2F1DDC74251}"/>
                  </a:ext>
                </a:extLst>
              </p:cNvPr>
              <p:cNvSpPr txBox="1"/>
              <p:nvPr/>
            </p:nvSpPr>
            <p:spPr>
              <a:xfrm>
                <a:off x="7985471" y="4844730"/>
                <a:ext cx="523876" cy="369332"/>
              </a:xfrm>
              <a:prstGeom prst="rect">
                <a:avLst/>
              </a:prstGeom>
              <a:grp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lgn="ctr">
                  <a:defRPr sz="2400" b="1">
                    <a:solidFill>
                      <a:srgbClr val="FFFFFF"/>
                    </a:solidFill>
                  </a:defRPr>
                </a:lvl1pPr>
              </a:lstStyle>
              <a:p>
                <a:r>
                  <a:rPr dirty="0">
                    <a:solidFill>
                      <a:schemeClr val="bg1"/>
                    </a:solidFill>
                    <a:ea typeface="Roboto" panose="02000000000000000000" pitchFamily="2" charset="0"/>
                  </a:rPr>
                  <a:t>3</a:t>
                </a:r>
              </a:p>
            </p:txBody>
          </p:sp>
        </p:grpSp>
      </p:grpSp>
    </p:spTree>
    <p:extLst>
      <p:ext uri="{BB962C8B-B14F-4D97-AF65-F5344CB8AC3E}">
        <p14:creationId xmlns:p14="http://schemas.microsoft.com/office/powerpoint/2010/main" val="120320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AF3CA386-68B1-0B5E-91D1-E9112A584DEA}"/>
              </a:ext>
            </a:extLst>
          </p:cNvPr>
          <p:cNvSpPr>
            <a:spLocks noGrp="1"/>
          </p:cNvSpPr>
          <p:nvPr>
            <p:ph type="ftr" sz="quarter" idx="17"/>
          </p:nvPr>
        </p:nvSpPr>
        <p:spPr/>
        <p:txBody>
          <a:bodyPr/>
          <a:lstStyle/>
          <a:p>
            <a:r>
              <a:rPr lang="en-US" altLang="ko-KR"/>
              <a:t>Click on insert&gt;Header&amp;Footer and Add Name of Conference | Date</a:t>
            </a:r>
            <a:endParaRPr lang="ko-KR" altLang="en-US" dirty="0"/>
          </a:p>
        </p:txBody>
      </p:sp>
      <p:sp>
        <p:nvSpPr>
          <p:cNvPr id="4" name="Titolo 3">
            <a:extLst>
              <a:ext uri="{FF2B5EF4-FFF2-40B4-BE49-F238E27FC236}">
                <a16:creationId xmlns:a16="http://schemas.microsoft.com/office/drawing/2014/main" id="{34AEF478-ED53-A8D6-45C2-6C239B468893}"/>
              </a:ext>
            </a:extLst>
          </p:cNvPr>
          <p:cNvSpPr>
            <a:spLocks noGrp="1"/>
          </p:cNvSpPr>
          <p:nvPr>
            <p:ph type="title"/>
          </p:nvPr>
        </p:nvSpPr>
        <p:spPr/>
        <p:txBody>
          <a:bodyPr/>
          <a:lstStyle/>
          <a:p>
            <a:r>
              <a:rPr lang="en-GB" dirty="0"/>
              <a:t>Outline</a:t>
            </a:r>
            <a:endParaRPr lang="fr-FR" dirty="0"/>
          </a:p>
        </p:txBody>
      </p:sp>
      <p:sp>
        <p:nvSpPr>
          <p:cNvPr id="5" name="Segnaposto testo 4">
            <a:extLst>
              <a:ext uri="{FF2B5EF4-FFF2-40B4-BE49-F238E27FC236}">
                <a16:creationId xmlns:a16="http://schemas.microsoft.com/office/drawing/2014/main" id="{F7CC6EDF-51E1-3244-2DAD-2A7ECBA14415}"/>
              </a:ext>
            </a:extLst>
          </p:cNvPr>
          <p:cNvSpPr>
            <a:spLocks noGrp="1"/>
          </p:cNvSpPr>
          <p:nvPr>
            <p:ph type="body" sz="quarter" idx="19"/>
          </p:nvPr>
        </p:nvSpPr>
        <p:spPr/>
        <p:txBody>
          <a:bodyPr>
            <a:normAutofit/>
          </a:bodyPr>
          <a:lstStyle/>
          <a:p>
            <a:r>
              <a:rPr lang="en-GB" dirty="0"/>
              <a:t>Getting to know </a:t>
            </a:r>
            <a:r>
              <a:rPr lang="en-GB" dirty="0" err="1"/>
              <a:t>OpenAIRE</a:t>
            </a:r>
            <a:r>
              <a:rPr lang="en-GB" dirty="0"/>
              <a:t> AMKE</a:t>
            </a:r>
          </a:p>
          <a:p>
            <a:r>
              <a:rPr lang="en-GB" dirty="0"/>
              <a:t>What is Open Science?</a:t>
            </a:r>
          </a:p>
          <a:p>
            <a:r>
              <a:rPr lang="en-GB" dirty="0"/>
              <a:t>Enhancing Open Science Practices: Tools and Services</a:t>
            </a:r>
          </a:p>
          <a:p>
            <a:r>
              <a:rPr lang="fr-FR" dirty="0"/>
              <a:t>Q&amp;A</a:t>
            </a:r>
          </a:p>
        </p:txBody>
      </p:sp>
      <p:pic>
        <p:nvPicPr>
          <p:cNvPr id="6" name="Picture 5" descr="Text&#10;&#10;Description automatically generated with medium confidence">
            <a:extLst>
              <a:ext uri="{FF2B5EF4-FFF2-40B4-BE49-F238E27FC236}">
                <a16:creationId xmlns:a16="http://schemas.microsoft.com/office/drawing/2014/main" id="{8460E4A8-3FEF-6DB4-D8F9-07692F4882B9}"/>
              </a:ext>
            </a:extLst>
          </p:cNvPr>
          <p:cNvPicPr>
            <a:picLocks noChangeAspect="1"/>
          </p:cNvPicPr>
          <p:nvPr/>
        </p:nvPicPr>
        <p:blipFill>
          <a:blip r:embed="rId3" cstate="print">
            <a:alphaModFix amt="35000"/>
            <a:extLst>
              <a:ext uri="{28A0092B-C50C-407E-A947-70E740481C1C}">
                <a14:useLocalDpi xmlns:a14="http://schemas.microsoft.com/office/drawing/2010/main" val="0"/>
              </a:ext>
            </a:extLst>
          </a:blip>
          <a:stretch>
            <a:fillRect/>
          </a:stretch>
        </p:blipFill>
        <p:spPr>
          <a:xfrm>
            <a:off x="7080737" y="3641447"/>
            <a:ext cx="5513995" cy="2889069"/>
          </a:xfrm>
          <a:prstGeom prst="rect">
            <a:avLst/>
          </a:prstGeom>
        </p:spPr>
      </p:pic>
    </p:spTree>
    <p:extLst>
      <p:ext uri="{BB962C8B-B14F-4D97-AF65-F5344CB8AC3E}">
        <p14:creationId xmlns:p14="http://schemas.microsoft.com/office/powerpoint/2010/main" val="3275139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4" name="Graphic 3">
            <a:extLst>
              <a:ext uri="{FF2B5EF4-FFF2-40B4-BE49-F238E27FC236}">
                <a16:creationId xmlns:a16="http://schemas.microsoft.com/office/drawing/2014/main" id="{DE9953EA-0DAA-ED5E-ED36-3C990F4DA5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32" y="-19440"/>
            <a:ext cx="5912373" cy="6200783"/>
          </a:xfrm>
          <a:prstGeom prst="rect">
            <a:avLst/>
          </a:prstGeom>
        </p:spPr>
      </p:pic>
      <p:sp>
        <p:nvSpPr>
          <p:cNvPr id="7" name="Footer Placeholder 6">
            <a:extLst>
              <a:ext uri="{FF2B5EF4-FFF2-40B4-BE49-F238E27FC236}">
                <a16:creationId xmlns:a16="http://schemas.microsoft.com/office/drawing/2014/main" id="{CA602B50-6A00-2485-7B3E-63CB8484B269}"/>
              </a:ext>
            </a:extLst>
          </p:cNvPr>
          <p:cNvSpPr>
            <a:spLocks noGrp="1"/>
          </p:cNvSpPr>
          <p:nvPr>
            <p:ph type="ftr" sz="quarter" idx="10"/>
          </p:nvPr>
        </p:nvSpPr>
        <p:spPr/>
        <p:txBody>
          <a:bodyPr/>
          <a:lstStyle/>
          <a:p>
            <a:r>
              <a:rPr lang="en-US" altLang="ko-KR"/>
              <a:t>Click on insert&gt;Header&amp;Footer and Add Name of Conference | Date</a:t>
            </a:r>
            <a:endParaRPr lang="ko-KR" altLang="en-US" dirty="0"/>
          </a:p>
        </p:txBody>
      </p:sp>
      <p:pic>
        <p:nvPicPr>
          <p:cNvPr id="3" name="Google Shape;78;p18">
            <a:extLst>
              <a:ext uri="{FF2B5EF4-FFF2-40B4-BE49-F238E27FC236}">
                <a16:creationId xmlns:a16="http://schemas.microsoft.com/office/drawing/2014/main" id="{8B960B03-780D-577F-EDBE-0F6372418A59}"/>
              </a:ext>
            </a:extLst>
          </p:cNvPr>
          <p:cNvPicPr preferRelativeResize="0"/>
          <p:nvPr/>
        </p:nvPicPr>
        <p:blipFill>
          <a:blip r:embed="rId5">
            <a:alphaModFix/>
          </a:blip>
          <a:stretch>
            <a:fillRect/>
          </a:stretch>
        </p:blipFill>
        <p:spPr>
          <a:xfrm>
            <a:off x="8201807" y="4850592"/>
            <a:ext cx="2489253" cy="567302"/>
          </a:xfrm>
          <a:prstGeom prst="rect">
            <a:avLst/>
          </a:prstGeom>
          <a:noFill/>
          <a:ln>
            <a:noFill/>
          </a:ln>
        </p:spPr>
      </p:pic>
      <p:pic>
        <p:nvPicPr>
          <p:cNvPr id="5" name="Graphic 4" descr="Arrow: Anti-clockwise curve with solid fill">
            <a:extLst>
              <a:ext uri="{FF2B5EF4-FFF2-40B4-BE49-F238E27FC236}">
                <a16:creationId xmlns:a16="http://schemas.microsoft.com/office/drawing/2014/main" id="{735F5FE2-5BE0-F306-0E43-B98A21E9D4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6712247" flipH="1">
            <a:off x="492762" y="-905966"/>
            <a:ext cx="2706653" cy="2706653"/>
          </a:xfrm>
          <a:prstGeom prst="rect">
            <a:avLst/>
          </a:prstGeom>
        </p:spPr>
      </p:pic>
      <p:sp>
        <p:nvSpPr>
          <p:cNvPr id="8" name="Title 4">
            <a:extLst>
              <a:ext uri="{FF2B5EF4-FFF2-40B4-BE49-F238E27FC236}">
                <a16:creationId xmlns:a16="http://schemas.microsoft.com/office/drawing/2014/main" id="{01B586F7-561B-45C8-DF07-ECC285272BFB}"/>
              </a:ext>
            </a:extLst>
          </p:cNvPr>
          <p:cNvSpPr>
            <a:spLocks noGrp="1"/>
          </p:cNvSpPr>
          <p:nvPr>
            <p:ph type="title"/>
          </p:nvPr>
        </p:nvSpPr>
        <p:spPr>
          <a:xfrm>
            <a:off x="5833240" y="481871"/>
            <a:ext cx="5301703" cy="763600"/>
          </a:xfrm>
        </p:spPr>
        <p:txBody>
          <a:bodyPr>
            <a:normAutofit/>
          </a:bodyPr>
          <a:lstStyle/>
          <a:p>
            <a:pPr algn="r"/>
            <a:r>
              <a:rPr lang="en-US" sz="4000" cap="none" dirty="0">
                <a:latin typeface="+mn-lt"/>
              </a:rPr>
              <a:t>Training on open science</a:t>
            </a:r>
          </a:p>
        </p:txBody>
      </p:sp>
      <p:sp>
        <p:nvSpPr>
          <p:cNvPr id="9" name="Content Placeholder 8">
            <a:extLst>
              <a:ext uri="{FF2B5EF4-FFF2-40B4-BE49-F238E27FC236}">
                <a16:creationId xmlns:a16="http://schemas.microsoft.com/office/drawing/2014/main" id="{93696A6C-7E7F-3029-AB18-FB3E40BB037A}"/>
              </a:ext>
            </a:extLst>
          </p:cNvPr>
          <p:cNvSpPr txBox="1">
            <a:spLocks/>
          </p:cNvSpPr>
          <p:nvPr/>
        </p:nvSpPr>
        <p:spPr>
          <a:xfrm>
            <a:off x="5938825" y="1627120"/>
            <a:ext cx="5589181" cy="37907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Clr>
                <a:srgbClr val="FFFFFF"/>
              </a:buClr>
              <a:buSzPts val="2600"/>
              <a:buFont typeface="Arial"/>
              <a:buNone/>
            </a:pPr>
            <a:r>
              <a:rPr lang="en-GB" sz="2400" dirty="0">
                <a:ea typeface="Roboto"/>
                <a:cs typeface="Roboto"/>
                <a:sym typeface="Roboto"/>
              </a:rPr>
              <a:t>Giulia learns that </a:t>
            </a:r>
            <a:r>
              <a:rPr lang="en-GB" sz="2400" dirty="0" err="1">
                <a:ea typeface="Roboto"/>
                <a:cs typeface="Roboto"/>
                <a:sym typeface="Roboto"/>
              </a:rPr>
              <a:t>OpenAIRE</a:t>
            </a:r>
            <a:r>
              <a:rPr lang="en-GB" sz="2400" dirty="0">
                <a:ea typeface="Roboto"/>
                <a:cs typeface="Roboto"/>
                <a:sym typeface="Roboto"/>
              </a:rPr>
              <a:t> offers free webinars and guidelines on:</a:t>
            </a:r>
          </a:p>
          <a:p>
            <a:pPr>
              <a:lnSpc>
                <a:spcPct val="110000"/>
              </a:lnSpc>
              <a:spcBef>
                <a:spcPts val="0"/>
              </a:spcBef>
              <a:buClr>
                <a:srgbClr val="002060"/>
              </a:buClr>
              <a:buSzPts val="2600"/>
            </a:pPr>
            <a:r>
              <a:rPr lang="en-GB" sz="2400" dirty="0">
                <a:ea typeface="Roboto"/>
                <a:cs typeface="Roboto"/>
                <a:sym typeface="Roboto"/>
              </a:rPr>
              <a:t>Horizon Europe Requirements</a:t>
            </a:r>
          </a:p>
          <a:p>
            <a:pPr>
              <a:lnSpc>
                <a:spcPct val="110000"/>
              </a:lnSpc>
              <a:spcBef>
                <a:spcPts val="0"/>
              </a:spcBef>
              <a:buClr>
                <a:srgbClr val="002060"/>
              </a:buClr>
              <a:buSzPts val="2600"/>
            </a:pPr>
            <a:r>
              <a:rPr lang="en-GB" sz="2400" dirty="0">
                <a:ea typeface="Roboto"/>
                <a:cs typeface="Roboto"/>
                <a:sym typeface="Roboto"/>
              </a:rPr>
              <a:t>Argos for writing the Data Management Plans</a:t>
            </a:r>
          </a:p>
          <a:p>
            <a:pPr>
              <a:lnSpc>
                <a:spcPct val="110000"/>
              </a:lnSpc>
              <a:spcBef>
                <a:spcPts val="0"/>
              </a:spcBef>
              <a:buClr>
                <a:srgbClr val="002060"/>
              </a:buClr>
              <a:buSzPts val="2600"/>
            </a:pPr>
            <a:r>
              <a:rPr lang="en-GB" sz="2400" dirty="0">
                <a:ea typeface="Roboto"/>
                <a:cs typeface="Roboto"/>
                <a:sym typeface="Roboto"/>
              </a:rPr>
              <a:t>Open Science</a:t>
            </a:r>
          </a:p>
          <a:p>
            <a:pPr>
              <a:lnSpc>
                <a:spcPct val="110000"/>
              </a:lnSpc>
              <a:spcBef>
                <a:spcPts val="0"/>
              </a:spcBef>
              <a:buClr>
                <a:srgbClr val="002060"/>
              </a:buClr>
              <a:buSzPts val="2600"/>
            </a:pPr>
            <a:r>
              <a:rPr lang="en-GB" sz="2400" dirty="0">
                <a:ea typeface="Roboto"/>
                <a:cs typeface="Roboto"/>
                <a:sym typeface="Roboto"/>
              </a:rPr>
              <a:t>Data Policies, IPR and Copyrights,</a:t>
            </a:r>
          </a:p>
          <a:p>
            <a:pPr marL="0" indent="0">
              <a:lnSpc>
                <a:spcPct val="110000"/>
              </a:lnSpc>
              <a:spcBef>
                <a:spcPts val="0"/>
              </a:spcBef>
              <a:buClr>
                <a:srgbClr val="002060"/>
              </a:buClr>
              <a:buSzPts val="2600"/>
              <a:buNone/>
            </a:pPr>
            <a:r>
              <a:rPr lang="en-GB" sz="2400" dirty="0">
                <a:ea typeface="Roboto"/>
                <a:cs typeface="Roboto"/>
                <a:sym typeface="Roboto"/>
              </a:rPr>
              <a:t>all in a training platform, Open Plato (openplato.eu)</a:t>
            </a:r>
          </a:p>
          <a:p>
            <a:pPr marL="0" indent="0">
              <a:lnSpc>
                <a:spcPct val="110000"/>
              </a:lnSpc>
              <a:spcBef>
                <a:spcPts val="0"/>
              </a:spcBef>
              <a:buClr>
                <a:srgbClr val="FFFFFF"/>
              </a:buClr>
              <a:buSzPts val="2600"/>
              <a:buFont typeface="Arial"/>
              <a:buNone/>
            </a:pPr>
            <a:endParaRPr lang="en-GB" sz="2400" dirty="0">
              <a:ea typeface="Roboto"/>
              <a:cs typeface="Roboto"/>
              <a:sym typeface="Roboto"/>
            </a:endParaRPr>
          </a:p>
        </p:txBody>
      </p:sp>
    </p:spTree>
    <p:extLst>
      <p:ext uri="{BB962C8B-B14F-4D97-AF65-F5344CB8AC3E}">
        <p14:creationId xmlns:p14="http://schemas.microsoft.com/office/powerpoint/2010/main" val="210213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p:nvPr/>
        </p:nvSpPr>
        <p:spPr>
          <a:xfrm>
            <a:off x="5586088" y="4047223"/>
            <a:ext cx="5623307" cy="541687"/>
          </a:xfrm>
          <a:prstGeom prst="rect">
            <a:avLst/>
          </a:prstGeom>
          <a:noFill/>
          <a:ln>
            <a:noFill/>
          </a:ln>
        </p:spPr>
        <p:txBody>
          <a:bodyPr spcFirstLastPara="1" wrap="square" lIns="0" tIns="0" rIns="0" bIns="0" anchor="t" anchorCtr="0">
            <a:spAutoFit/>
          </a:bodyPr>
          <a:lstStyle/>
          <a:p>
            <a:pPr algn="ctr">
              <a:lnSpc>
                <a:spcPct val="80000"/>
              </a:lnSpc>
              <a:buClr>
                <a:srgbClr val="F1E12B"/>
              </a:buClr>
              <a:buSzPts val="6300"/>
            </a:pPr>
            <a:r>
              <a:rPr lang="fr-FR" sz="4400" dirty="0">
                <a:solidFill>
                  <a:schemeClr val="bg1"/>
                </a:solidFill>
                <a:latin typeface="+mj-lt"/>
                <a:ea typeface="Roboto"/>
                <a:cs typeface="Roboto"/>
                <a:sym typeface="Roboto"/>
              </a:rPr>
              <a:t>Q&amp;A</a:t>
            </a:r>
            <a:endParaRPr lang="en-US" sz="1600" dirty="0" err="1">
              <a:solidFill>
                <a:schemeClr val="bg1"/>
              </a:solidFill>
              <a:latin typeface="+mj-lt"/>
              <a:ea typeface="Roboto"/>
            </a:endParaRPr>
          </a:p>
        </p:txBody>
      </p:sp>
      <p:sp>
        <p:nvSpPr>
          <p:cNvPr id="23" name="Title 22">
            <a:extLst>
              <a:ext uri="{FF2B5EF4-FFF2-40B4-BE49-F238E27FC236}">
                <a16:creationId xmlns:a16="http://schemas.microsoft.com/office/drawing/2014/main" id="{5BD46ABA-7515-AA2F-7A0F-DA9499D25406}"/>
              </a:ext>
            </a:extLst>
          </p:cNvPr>
          <p:cNvSpPr>
            <a:spLocks noGrp="1"/>
          </p:cNvSpPr>
          <p:nvPr>
            <p:ph type="title"/>
          </p:nvPr>
        </p:nvSpPr>
        <p:spPr>
          <a:xfrm>
            <a:off x="6073641" y="2633086"/>
            <a:ext cx="4648200" cy="1325563"/>
          </a:xfrm>
        </p:spPr>
        <p:txBody>
          <a:bodyPr>
            <a:normAutofit/>
          </a:bodyPr>
          <a:lstStyle/>
          <a:p>
            <a:r>
              <a:rPr lang="en-GB" sz="6000" dirty="0">
                <a:latin typeface="+mn-lt"/>
              </a:rPr>
              <a:t>THANK YOU</a:t>
            </a:r>
          </a:p>
        </p:txBody>
      </p:sp>
      <p:sp>
        <p:nvSpPr>
          <p:cNvPr id="6" name="Footer Placeholder 5">
            <a:extLst>
              <a:ext uri="{FF2B5EF4-FFF2-40B4-BE49-F238E27FC236}">
                <a16:creationId xmlns:a16="http://schemas.microsoft.com/office/drawing/2014/main" id="{1B506232-13B2-6AB7-2F3C-A23C0D56F273}"/>
              </a:ext>
            </a:extLst>
          </p:cNvPr>
          <p:cNvSpPr>
            <a:spLocks noGrp="1"/>
          </p:cNvSpPr>
          <p:nvPr>
            <p:ph type="ftr" sz="quarter" idx="10"/>
          </p:nvPr>
        </p:nvSpPr>
        <p:spPr/>
        <p:txBody>
          <a:bodyPr/>
          <a:lstStyle/>
          <a:p>
            <a:r>
              <a:rPr lang="en-US" altLang="ko-KR"/>
              <a:t>Click on insert&gt;Header&amp;Footer and Add Name of Conference | Date</a:t>
            </a:r>
            <a:endParaRPr lang="ko-KR" altLang="en-US" dirty="0"/>
          </a:p>
        </p:txBody>
      </p:sp>
      <p:grpSp>
        <p:nvGrpSpPr>
          <p:cNvPr id="28" name="Group 27">
            <a:extLst>
              <a:ext uri="{FF2B5EF4-FFF2-40B4-BE49-F238E27FC236}">
                <a16:creationId xmlns:a16="http://schemas.microsoft.com/office/drawing/2014/main" id="{1B7C7786-48E1-408C-2304-56D2CDA4DE24}"/>
              </a:ext>
            </a:extLst>
          </p:cNvPr>
          <p:cNvGrpSpPr/>
          <p:nvPr/>
        </p:nvGrpSpPr>
        <p:grpSpPr>
          <a:xfrm>
            <a:off x="925172" y="3068294"/>
            <a:ext cx="3621428" cy="446276"/>
            <a:chOff x="6500472" y="3446072"/>
            <a:chExt cx="3621428" cy="446276"/>
          </a:xfrm>
        </p:grpSpPr>
        <p:sp>
          <p:nvSpPr>
            <p:cNvPr id="3" name="Google Shape;87;p19">
              <a:extLst>
                <a:ext uri="{FF2B5EF4-FFF2-40B4-BE49-F238E27FC236}">
                  <a16:creationId xmlns:a16="http://schemas.microsoft.com/office/drawing/2014/main" id="{74B4C2F7-4B78-B49A-7398-70365437F75D}"/>
                </a:ext>
              </a:extLst>
            </p:cNvPr>
            <p:cNvSpPr txBox="1"/>
            <p:nvPr/>
          </p:nvSpPr>
          <p:spPr>
            <a:xfrm>
              <a:off x="6948254" y="3446072"/>
              <a:ext cx="3173646" cy="446276"/>
            </a:xfrm>
            <a:prstGeom prst="rect">
              <a:avLst/>
            </a:prstGeom>
            <a:noFill/>
            <a:ln>
              <a:noFill/>
            </a:ln>
          </p:spPr>
          <p:txBody>
            <a:bodyPr spcFirstLastPara="1" wrap="square" lIns="0" tIns="0" rIns="0" bIns="0" anchor="t" anchorCtr="0">
              <a:spAutoFit/>
            </a:bodyPr>
            <a:lstStyle/>
            <a:p>
              <a:pPr>
                <a:lnSpc>
                  <a:spcPct val="150000"/>
                </a:lnSpc>
                <a:spcAft>
                  <a:spcPts val="600"/>
                </a:spcAft>
                <a:buClr>
                  <a:schemeClr val="tx1"/>
                </a:buClr>
                <a:buSzPts val="2600"/>
              </a:pPr>
              <a:r>
                <a:rPr lang="en-US" sz="1600" dirty="0">
                  <a:solidFill>
                    <a:schemeClr val="bg1"/>
                  </a:solidFill>
                  <a:ea typeface="Roboto"/>
                  <a:cs typeface="Roboto"/>
                  <a:sym typeface="Roboto"/>
                </a:rPr>
                <a:t>helpdesk@openaire.eu</a:t>
              </a:r>
            </a:p>
          </p:txBody>
        </p:sp>
        <p:pic>
          <p:nvPicPr>
            <p:cNvPr id="17" name="Graphic 16" descr="Mailbox with solid fill">
              <a:extLst>
                <a:ext uri="{FF2B5EF4-FFF2-40B4-BE49-F238E27FC236}">
                  <a16:creationId xmlns:a16="http://schemas.microsoft.com/office/drawing/2014/main" id="{1859B871-46CA-3AC8-B6A3-BE0E5B0BE33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0472" y="3547646"/>
              <a:ext cx="252000" cy="252000"/>
            </a:xfrm>
            <a:prstGeom prst="rect">
              <a:avLst/>
            </a:prstGeom>
          </p:spPr>
        </p:pic>
      </p:grpSp>
      <p:pic>
        <p:nvPicPr>
          <p:cNvPr id="22" name="Picture 21" descr="Text&#10;&#10;Description automatically generated with medium confidence">
            <a:extLst>
              <a:ext uri="{FF2B5EF4-FFF2-40B4-BE49-F238E27FC236}">
                <a16:creationId xmlns:a16="http://schemas.microsoft.com/office/drawing/2014/main" id="{7D2FE17C-426B-FB50-0F68-4D01EC3825D3}"/>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78035" y="153319"/>
            <a:ext cx="4424702" cy="2318332"/>
          </a:xfrm>
          <a:prstGeom prst="rect">
            <a:avLst/>
          </a:prstGeom>
        </p:spPr>
      </p:pic>
      <p:grpSp>
        <p:nvGrpSpPr>
          <p:cNvPr id="29" name="Group 28">
            <a:extLst>
              <a:ext uri="{FF2B5EF4-FFF2-40B4-BE49-F238E27FC236}">
                <a16:creationId xmlns:a16="http://schemas.microsoft.com/office/drawing/2014/main" id="{5042181D-DDE5-CD92-FEA9-5CA61D9BDD92}"/>
              </a:ext>
            </a:extLst>
          </p:cNvPr>
          <p:cNvGrpSpPr/>
          <p:nvPr/>
        </p:nvGrpSpPr>
        <p:grpSpPr>
          <a:xfrm>
            <a:off x="722574" y="4376546"/>
            <a:ext cx="5029161" cy="1352551"/>
            <a:chOff x="6297876" y="4732972"/>
            <a:chExt cx="5029161" cy="1352551"/>
          </a:xfrm>
        </p:grpSpPr>
        <p:grpSp>
          <p:nvGrpSpPr>
            <p:cNvPr id="20" name="Group 19">
              <a:extLst>
                <a:ext uri="{FF2B5EF4-FFF2-40B4-BE49-F238E27FC236}">
                  <a16:creationId xmlns:a16="http://schemas.microsoft.com/office/drawing/2014/main" id="{B0966BE5-6EAD-108C-0208-456035CFC3CA}"/>
                </a:ext>
              </a:extLst>
            </p:cNvPr>
            <p:cNvGrpSpPr/>
            <p:nvPr/>
          </p:nvGrpSpPr>
          <p:grpSpPr>
            <a:xfrm>
              <a:off x="6297876" y="4732972"/>
              <a:ext cx="5029161" cy="1352551"/>
              <a:chOff x="195830" y="5003799"/>
              <a:chExt cx="5029161" cy="1352551"/>
            </a:xfrm>
          </p:grpSpPr>
          <p:sp>
            <p:nvSpPr>
              <p:cNvPr id="15" name="Rectangle 14">
                <a:extLst>
                  <a:ext uri="{FF2B5EF4-FFF2-40B4-BE49-F238E27FC236}">
                    <a16:creationId xmlns:a16="http://schemas.microsoft.com/office/drawing/2014/main" id="{9B5303C1-231C-7370-1133-E1BCF634DFB5}"/>
                  </a:ext>
                </a:extLst>
              </p:cNvPr>
              <p:cNvSpPr/>
              <p:nvPr/>
            </p:nvSpPr>
            <p:spPr>
              <a:xfrm>
                <a:off x="195830" y="5003799"/>
                <a:ext cx="4160270" cy="1352551"/>
              </a:xfrm>
              <a:prstGeom prst="rect">
                <a:avLst/>
              </a:prstGeom>
              <a:solidFill>
                <a:schemeClr val="bg1">
                  <a:alpha val="1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Google Shape;78;p18"/>
              <p:cNvSpPr txBox="1"/>
              <p:nvPr/>
            </p:nvSpPr>
            <p:spPr>
              <a:xfrm>
                <a:off x="762001" y="5255399"/>
                <a:ext cx="1667266" cy="172355"/>
              </a:xfrm>
              <a:prstGeom prst="rect">
                <a:avLst/>
              </a:prstGeom>
              <a:noFill/>
              <a:ln>
                <a:noFill/>
              </a:ln>
            </p:spPr>
            <p:txBody>
              <a:bodyPr spcFirstLastPara="1" wrap="square" lIns="0" tIns="0" rIns="0" bIns="0" anchor="t" anchorCtr="0">
                <a:spAutoFit/>
              </a:bodyPr>
              <a:lstStyle/>
              <a:p>
                <a:pPr>
                  <a:lnSpc>
                    <a:spcPct val="80000"/>
                  </a:lnSpc>
                  <a:buClr>
                    <a:srgbClr val="FFFFFF"/>
                  </a:buClr>
                  <a:buSzPts val="700"/>
                </a:pPr>
                <a:r>
                  <a:rPr lang="en-US" sz="1400" dirty="0" err="1">
                    <a:solidFill>
                      <a:schemeClr val="bg1"/>
                    </a:solidFill>
                  </a:rPr>
                  <a:t>www.openaire.eu</a:t>
                </a:r>
                <a:endParaRPr sz="1400" dirty="0">
                  <a:solidFill>
                    <a:schemeClr val="bg1"/>
                  </a:solidFill>
                  <a:latin typeface="Arial"/>
                  <a:ea typeface="Arial"/>
                  <a:cs typeface="Arial"/>
                  <a:sym typeface="Arial"/>
                </a:endParaRPr>
              </a:p>
            </p:txBody>
          </p:sp>
          <p:sp>
            <p:nvSpPr>
              <p:cNvPr id="7" name="Title 1">
                <a:extLst>
                  <a:ext uri="{FF2B5EF4-FFF2-40B4-BE49-F238E27FC236}">
                    <a16:creationId xmlns:a16="http://schemas.microsoft.com/office/drawing/2014/main" id="{76E196DC-32B1-6CA1-4485-13AD9328C1BA}"/>
                  </a:ext>
                </a:extLst>
              </p:cNvPr>
              <p:cNvSpPr txBox="1">
                <a:spLocks noChangeAspect="1"/>
              </p:cNvSpPr>
              <p:nvPr/>
            </p:nvSpPr>
            <p:spPr>
              <a:xfrm>
                <a:off x="762001" y="5591210"/>
                <a:ext cx="1476586" cy="215444"/>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l"/>
                <a:r>
                  <a:rPr lang="en-US" sz="1400" b="1" i="0" spc="0" baseline="0" dirty="0">
                    <a:solidFill>
                      <a:schemeClr val="bg1"/>
                    </a:solidFill>
                    <a:latin typeface="+mj-lt"/>
                    <a:ea typeface="Open Sans" charset="0"/>
                    <a:cs typeface="Open Sans" charset="0"/>
                  </a:rPr>
                  <a:t>@</a:t>
                </a:r>
                <a:r>
                  <a:rPr lang="en-US" sz="1400" b="1" i="0" spc="0" baseline="0" dirty="0" err="1">
                    <a:solidFill>
                      <a:schemeClr val="bg1"/>
                    </a:solidFill>
                    <a:latin typeface="+mj-lt"/>
                    <a:ea typeface="Open Sans" charset="0"/>
                    <a:cs typeface="Open Sans" charset="0"/>
                  </a:rPr>
                  <a:t>openaire_eu</a:t>
                </a:r>
                <a:endParaRPr lang="en-US" sz="1400" b="1" i="0" spc="0" baseline="0" dirty="0">
                  <a:solidFill>
                    <a:schemeClr val="bg1"/>
                  </a:solidFill>
                  <a:latin typeface="+mj-lt"/>
                  <a:ea typeface="Open Sans" charset="0"/>
                  <a:cs typeface="Open Sans" charset="0"/>
                </a:endParaRPr>
              </a:p>
            </p:txBody>
          </p:sp>
          <p:pic>
            <p:nvPicPr>
              <p:cNvPr id="8" name="Picture 7">
                <a:extLst>
                  <a:ext uri="{FF2B5EF4-FFF2-40B4-BE49-F238E27FC236}">
                    <a16:creationId xmlns:a16="http://schemas.microsoft.com/office/drawing/2014/main" id="{357188FA-6D5A-9985-6921-857D49955B57}"/>
                  </a:ext>
                </a:extLst>
              </p:cNvPr>
              <p:cNvPicPr>
                <a:picLocks noChangeAspect="1"/>
              </p:cNvPicPr>
              <p:nvPr/>
            </p:nvPicPr>
            <p:blipFill>
              <a:blip r:embed="rId6">
                <a:biLevel thresh="25000"/>
                <a:extLst>
                  <a:ext uri="{28A0092B-C50C-407E-A947-70E740481C1C}">
                    <a14:useLocalDpi xmlns:a14="http://schemas.microsoft.com/office/drawing/2010/main"/>
                  </a:ext>
                </a:extLst>
              </a:blip>
              <a:stretch>
                <a:fillRect/>
              </a:stretch>
            </p:blipFill>
            <p:spPr>
              <a:xfrm>
                <a:off x="335530" y="5613251"/>
                <a:ext cx="259201" cy="216000"/>
              </a:xfrm>
              <a:prstGeom prst="rect">
                <a:avLst/>
              </a:prstGeom>
              <a:ln>
                <a:noFill/>
              </a:ln>
            </p:spPr>
          </p:pic>
          <p:pic>
            <p:nvPicPr>
              <p:cNvPr id="10" name="Graphic 9">
                <a:extLst>
                  <a:ext uri="{FF2B5EF4-FFF2-40B4-BE49-F238E27FC236}">
                    <a16:creationId xmlns:a16="http://schemas.microsoft.com/office/drawing/2014/main" id="{5BD2355B-6D80-8CC1-A49B-3C0BC52549A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330" y="5229956"/>
                <a:ext cx="216000" cy="216000"/>
              </a:xfrm>
              <a:prstGeom prst="rect">
                <a:avLst/>
              </a:prstGeom>
            </p:spPr>
          </p:pic>
          <p:sp>
            <p:nvSpPr>
              <p:cNvPr id="13" name="Title 1">
                <a:extLst>
                  <a:ext uri="{FF2B5EF4-FFF2-40B4-BE49-F238E27FC236}">
                    <a16:creationId xmlns:a16="http://schemas.microsoft.com/office/drawing/2014/main" id="{39B8235B-FD57-F951-6738-671C4F4B8D3F}"/>
                  </a:ext>
                </a:extLst>
              </p:cNvPr>
              <p:cNvSpPr txBox="1">
                <a:spLocks noChangeAspect="1"/>
              </p:cNvSpPr>
              <p:nvPr/>
            </p:nvSpPr>
            <p:spPr>
              <a:xfrm>
                <a:off x="762001" y="5966780"/>
                <a:ext cx="4462990" cy="215444"/>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l"/>
                <a:r>
                  <a:rPr lang="en-US" sz="1400" b="1" i="0" spc="0" baseline="0" dirty="0">
                    <a:solidFill>
                      <a:schemeClr val="bg1"/>
                    </a:solidFill>
                    <a:latin typeface="+mj-lt"/>
                    <a:ea typeface="Open Sans" charset="0"/>
                    <a:cs typeface="Open Sans" charset="0"/>
                  </a:rPr>
                  <a:t>https://</a:t>
                </a:r>
                <a:r>
                  <a:rPr lang="en-US" sz="1400" b="1" i="0" spc="0" baseline="0" dirty="0" err="1">
                    <a:solidFill>
                      <a:schemeClr val="bg1"/>
                    </a:solidFill>
                    <a:latin typeface="+mj-lt"/>
                    <a:ea typeface="Open Sans" charset="0"/>
                    <a:cs typeface="Open Sans" charset="0"/>
                  </a:rPr>
                  <a:t>www.linkedin.com</a:t>
                </a:r>
                <a:r>
                  <a:rPr lang="en-US" sz="1400" b="1" i="0" spc="0" baseline="0" dirty="0">
                    <a:solidFill>
                      <a:schemeClr val="bg1"/>
                    </a:solidFill>
                    <a:latin typeface="+mj-lt"/>
                    <a:ea typeface="Open Sans" charset="0"/>
                    <a:cs typeface="Open Sans" charset="0"/>
                  </a:rPr>
                  <a:t>/company/</a:t>
                </a:r>
                <a:r>
                  <a:rPr lang="en-US" sz="1400" b="1" i="0" spc="0" baseline="0" dirty="0" err="1">
                    <a:solidFill>
                      <a:schemeClr val="bg1"/>
                    </a:solidFill>
                    <a:latin typeface="+mj-lt"/>
                    <a:ea typeface="Open Sans" charset="0"/>
                    <a:cs typeface="Open Sans" charset="0"/>
                  </a:rPr>
                  <a:t>openaire-eu</a:t>
                </a:r>
                <a:endParaRPr lang="en-US" sz="1400" b="1" i="0" spc="0" baseline="0" dirty="0">
                  <a:solidFill>
                    <a:schemeClr val="bg1"/>
                  </a:solidFill>
                  <a:latin typeface="+mj-lt"/>
                  <a:ea typeface="Open Sans" charset="0"/>
                  <a:cs typeface="Open Sans" charset="0"/>
                </a:endParaRPr>
              </a:p>
            </p:txBody>
          </p:sp>
        </p:grpSp>
        <p:pic>
          <p:nvPicPr>
            <p:cNvPr id="27" name="Graphic 26">
              <a:extLst>
                <a:ext uri="{FF2B5EF4-FFF2-40B4-BE49-F238E27FC236}">
                  <a16:creationId xmlns:a16="http://schemas.microsoft.com/office/drawing/2014/main" id="{8861761F-EF6A-F023-92A8-9E5A5BF9888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25100" y="5638537"/>
              <a:ext cx="288000" cy="288000"/>
            </a:xfrm>
            <a:prstGeom prst="rect">
              <a:avLst/>
            </a:prstGeom>
          </p:spPr>
        </p:pic>
      </p:grpSp>
    </p:spTree>
    <p:extLst>
      <p:ext uri="{BB962C8B-B14F-4D97-AF65-F5344CB8AC3E}">
        <p14:creationId xmlns:p14="http://schemas.microsoft.com/office/powerpoint/2010/main" val="420701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5BEEB9-BEE5-72BE-8D81-0BDA30C48A04}"/>
              </a:ext>
            </a:extLst>
          </p:cNvPr>
          <p:cNvSpPr>
            <a:spLocks noGrp="1"/>
          </p:cNvSpPr>
          <p:nvPr>
            <p:ph type="title"/>
          </p:nvPr>
        </p:nvSpPr>
        <p:spPr>
          <a:xfrm>
            <a:off x="754543" y="2644511"/>
            <a:ext cx="10515600" cy="1325563"/>
          </a:xfrm>
        </p:spPr>
        <p:txBody>
          <a:bodyPr>
            <a:normAutofit/>
          </a:bodyPr>
          <a:lstStyle/>
          <a:p>
            <a:r>
              <a:rPr lang="en-GB" sz="4800" dirty="0">
                <a:latin typeface="+mn-lt"/>
              </a:rPr>
              <a:t>Getting to Know </a:t>
            </a:r>
            <a:r>
              <a:rPr lang="en-GB" sz="4800" dirty="0" err="1">
                <a:latin typeface="+mn-lt"/>
              </a:rPr>
              <a:t>OpenAIRE</a:t>
            </a:r>
            <a:r>
              <a:rPr lang="en-GB" sz="4800" dirty="0">
                <a:latin typeface="+mn-lt"/>
              </a:rPr>
              <a:t> AMKE</a:t>
            </a:r>
          </a:p>
        </p:txBody>
      </p:sp>
      <p:sp>
        <p:nvSpPr>
          <p:cNvPr id="2" name="Footer Placeholder 1">
            <a:extLst>
              <a:ext uri="{FF2B5EF4-FFF2-40B4-BE49-F238E27FC236}">
                <a16:creationId xmlns:a16="http://schemas.microsoft.com/office/drawing/2014/main" id="{A85E3A1A-AE43-89BE-F616-56589B156795}"/>
              </a:ext>
            </a:extLst>
          </p:cNvPr>
          <p:cNvSpPr>
            <a:spLocks noGrp="1"/>
          </p:cNvSpPr>
          <p:nvPr>
            <p:ph type="ftr" sz="quarter" idx="10"/>
          </p:nvPr>
        </p:nvSpPr>
        <p:spPr/>
        <p:txBody>
          <a:bodyPr/>
          <a:lstStyle/>
          <a:p>
            <a:r>
              <a:rPr lang="en-US" altLang="ko-KR"/>
              <a:t>Click on insert&gt;Header&amp;Footer and Add Name of Conference | Date</a:t>
            </a:r>
            <a:endParaRPr lang="ko-KR" altLang="en-US" dirty="0"/>
          </a:p>
        </p:txBody>
      </p:sp>
    </p:spTree>
    <p:extLst>
      <p:ext uri="{BB962C8B-B14F-4D97-AF65-F5344CB8AC3E}">
        <p14:creationId xmlns:p14="http://schemas.microsoft.com/office/powerpoint/2010/main" val="572366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7DCF-FC92-D23A-6ABA-2E0946B26B99}"/>
              </a:ext>
            </a:extLst>
          </p:cNvPr>
          <p:cNvSpPr>
            <a:spLocks noGrp="1"/>
          </p:cNvSpPr>
          <p:nvPr>
            <p:ph type="title"/>
          </p:nvPr>
        </p:nvSpPr>
        <p:spPr/>
        <p:txBody>
          <a:bodyPr/>
          <a:lstStyle/>
          <a:p>
            <a:r>
              <a:rPr lang="en-US" dirty="0"/>
              <a:t>OpenAIRE AMKE</a:t>
            </a:r>
          </a:p>
        </p:txBody>
      </p:sp>
      <p:sp>
        <p:nvSpPr>
          <p:cNvPr id="3" name="Content Placeholder 2">
            <a:extLst>
              <a:ext uri="{FF2B5EF4-FFF2-40B4-BE49-F238E27FC236}">
                <a16:creationId xmlns:a16="http://schemas.microsoft.com/office/drawing/2014/main" id="{69979E98-E507-CF34-C0D8-4F834B63511B}"/>
              </a:ext>
            </a:extLst>
          </p:cNvPr>
          <p:cNvSpPr>
            <a:spLocks noGrp="1"/>
          </p:cNvSpPr>
          <p:nvPr>
            <p:ph idx="4294967295"/>
          </p:nvPr>
        </p:nvSpPr>
        <p:spPr>
          <a:xfrm>
            <a:off x="0" y="1593850"/>
            <a:ext cx="5854700" cy="4667250"/>
          </a:xfrm>
        </p:spPr>
        <p:txBody>
          <a:bodyPr>
            <a:normAutofit fontScale="77500" lnSpcReduction="20000"/>
          </a:bodyPr>
          <a:lstStyle/>
          <a:p>
            <a:pPr>
              <a:lnSpc>
                <a:spcPct val="120000"/>
              </a:lnSpc>
              <a:spcBef>
                <a:spcPts val="200"/>
              </a:spcBef>
              <a:spcAft>
                <a:spcPts val="400"/>
              </a:spcAft>
            </a:pPr>
            <a:r>
              <a:rPr lang="en-US" dirty="0">
                <a:sym typeface="Roboto"/>
              </a:rPr>
              <a:t>N</a:t>
            </a:r>
            <a:r>
              <a:rPr lang="en-GB" dirty="0">
                <a:sym typeface="Roboto"/>
              </a:rPr>
              <a:t>on-profit organisation, established </a:t>
            </a:r>
            <a:r>
              <a:rPr lang="en-GB" b="1" dirty="0">
                <a:sym typeface="Roboto"/>
              </a:rPr>
              <a:t>Oct 2018</a:t>
            </a:r>
          </a:p>
          <a:p>
            <a:pPr>
              <a:lnSpc>
                <a:spcPct val="120000"/>
              </a:lnSpc>
              <a:spcBef>
                <a:spcPts val="200"/>
              </a:spcBef>
              <a:spcAft>
                <a:spcPts val="400"/>
              </a:spcAft>
            </a:pPr>
            <a:r>
              <a:rPr lang="en-GB" b="1" dirty="0"/>
              <a:t>Mission: </a:t>
            </a:r>
            <a:r>
              <a:rPr lang="en-GB" dirty="0"/>
              <a:t>Shift scholarly communication towards openness and transparency and facilitate innovative ways to communicate and monitor research</a:t>
            </a:r>
          </a:p>
          <a:p>
            <a:pPr>
              <a:lnSpc>
                <a:spcPct val="120000"/>
              </a:lnSpc>
              <a:spcBef>
                <a:spcPts val="200"/>
              </a:spcBef>
              <a:spcAft>
                <a:spcPts val="400"/>
              </a:spcAft>
            </a:pPr>
            <a:r>
              <a:rPr lang="en-GB" dirty="0">
                <a:sym typeface="Roboto"/>
              </a:rPr>
              <a:t>A </a:t>
            </a:r>
            <a:r>
              <a:rPr lang="en-GB" b="1" dirty="0">
                <a:sym typeface="Roboto"/>
              </a:rPr>
              <a:t>Scholarly Communication e-Infrastructure </a:t>
            </a:r>
            <a:r>
              <a:rPr lang="en-GB" dirty="0">
                <a:sym typeface="Roboto"/>
              </a:rPr>
              <a:t>that brings together </a:t>
            </a:r>
            <a:r>
              <a:rPr lang="en-GB" b="1" dirty="0">
                <a:sym typeface="Roboto"/>
              </a:rPr>
              <a:t>human capital </a:t>
            </a:r>
            <a:r>
              <a:rPr lang="en-GB" dirty="0">
                <a:sym typeface="Roboto"/>
              </a:rPr>
              <a:t>and advanced </a:t>
            </a:r>
            <a:r>
              <a:rPr lang="en-GB" b="1" dirty="0">
                <a:sym typeface="Roboto"/>
              </a:rPr>
              <a:t>ICT services</a:t>
            </a:r>
            <a:endParaRPr lang="en-US" b="1" dirty="0">
              <a:sym typeface="Roboto"/>
            </a:endParaRPr>
          </a:p>
          <a:p>
            <a:pPr>
              <a:lnSpc>
                <a:spcPct val="120000"/>
              </a:lnSpc>
              <a:spcBef>
                <a:spcPts val="200"/>
              </a:spcBef>
              <a:spcAft>
                <a:spcPts val="400"/>
              </a:spcAft>
            </a:pPr>
            <a:r>
              <a:rPr lang="en-GB" dirty="0"/>
              <a:t>A </a:t>
            </a:r>
            <a:r>
              <a:rPr lang="en-GB" b="1" dirty="0"/>
              <a:t>network of experts</a:t>
            </a:r>
            <a:r>
              <a:rPr lang="en-GB" dirty="0"/>
              <a:t> from major national organisations (National Open Access Desks) in operation since 2009</a:t>
            </a:r>
          </a:p>
        </p:txBody>
      </p:sp>
      <p:sp>
        <p:nvSpPr>
          <p:cNvPr id="12" name="Oval 11">
            <a:extLst>
              <a:ext uri="{FF2B5EF4-FFF2-40B4-BE49-F238E27FC236}">
                <a16:creationId xmlns:a16="http://schemas.microsoft.com/office/drawing/2014/main" id="{A16D0521-D4A3-60AB-721B-DA4AC8A23BD3}"/>
              </a:ext>
            </a:extLst>
          </p:cNvPr>
          <p:cNvSpPr>
            <a:spLocks noChangeAspect="1"/>
          </p:cNvSpPr>
          <p:nvPr/>
        </p:nvSpPr>
        <p:spPr>
          <a:xfrm>
            <a:off x="9376351" y="622539"/>
            <a:ext cx="1022075" cy="1024451"/>
          </a:xfrm>
          <a:prstGeom prst="ellipse">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2800" b="1" dirty="0"/>
              <a:t>52</a:t>
            </a:r>
            <a:r>
              <a:rPr lang="en-GB" dirty="0"/>
              <a:t> </a:t>
            </a:r>
          </a:p>
          <a:p>
            <a:pPr algn="ctr"/>
            <a:r>
              <a:rPr lang="en-GB" sz="1200" dirty="0">
                <a:latin typeface="+mj-lt"/>
              </a:rPr>
              <a:t>members</a:t>
            </a:r>
            <a:endParaRPr lang="en-GB" sz="1400" dirty="0">
              <a:latin typeface="+mj-lt"/>
            </a:endParaRPr>
          </a:p>
        </p:txBody>
      </p:sp>
      <p:sp>
        <p:nvSpPr>
          <p:cNvPr id="13" name="Oval 12">
            <a:extLst>
              <a:ext uri="{FF2B5EF4-FFF2-40B4-BE49-F238E27FC236}">
                <a16:creationId xmlns:a16="http://schemas.microsoft.com/office/drawing/2014/main" id="{B39F2EC8-D5EA-B0A8-036A-D5B3F364469E}"/>
              </a:ext>
            </a:extLst>
          </p:cNvPr>
          <p:cNvSpPr>
            <a:spLocks noChangeAspect="1"/>
          </p:cNvSpPr>
          <p:nvPr/>
        </p:nvSpPr>
        <p:spPr>
          <a:xfrm>
            <a:off x="10535256" y="623727"/>
            <a:ext cx="1022075" cy="1022075"/>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2800" b="1" dirty="0"/>
              <a:t>36</a:t>
            </a:r>
            <a:r>
              <a:rPr lang="en-GB" dirty="0"/>
              <a:t> </a:t>
            </a:r>
          </a:p>
          <a:p>
            <a:pPr algn="ctr"/>
            <a:r>
              <a:rPr lang="en-GB" sz="1200" dirty="0">
                <a:latin typeface="+mj-lt"/>
              </a:rPr>
              <a:t>countries</a:t>
            </a:r>
          </a:p>
        </p:txBody>
      </p:sp>
      <p:pic>
        <p:nvPicPr>
          <p:cNvPr id="17" name="Graphic 16">
            <a:extLst>
              <a:ext uri="{FF2B5EF4-FFF2-40B4-BE49-F238E27FC236}">
                <a16:creationId xmlns:a16="http://schemas.microsoft.com/office/drawing/2014/main" id="{CAC471AA-1255-D4EC-22C4-D99C34D0D4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83535" y="1924107"/>
            <a:ext cx="5886128" cy="4007576"/>
          </a:xfrm>
          <a:prstGeom prst="rect">
            <a:avLst/>
          </a:prstGeom>
        </p:spPr>
      </p:pic>
      <p:sp>
        <p:nvSpPr>
          <p:cNvPr id="18" name="TextBox 17">
            <a:extLst>
              <a:ext uri="{FF2B5EF4-FFF2-40B4-BE49-F238E27FC236}">
                <a16:creationId xmlns:a16="http://schemas.microsoft.com/office/drawing/2014/main" id="{052BECFC-F4EF-DC0E-EC8C-96DBF1D89979}"/>
              </a:ext>
            </a:extLst>
          </p:cNvPr>
          <p:cNvSpPr txBox="1"/>
          <p:nvPr/>
        </p:nvSpPr>
        <p:spPr>
          <a:xfrm>
            <a:off x="5645570" y="6024134"/>
            <a:ext cx="6337110" cy="369332"/>
          </a:xfrm>
          <a:prstGeom prst="rect">
            <a:avLst/>
          </a:prstGeom>
          <a:solidFill>
            <a:schemeClr val="bg2"/>
          </a:solidFill>
          <a:ln>
            <a:noFill/>
          </a:ln>
          <a:effectLst>
            <a:outerShdw blurRad="50800" dist="38100" dir="2700000" algn="tl" rotWithShape="0">
              <a:prstClr val="black">
                <a:alpha val="40000"/>
              </a:prstClr>
            </a:outerShdw>
          </a:effectLst>
        </p:spPr>
        <p:txBody>
          <a:bodyPr wrap="square" rtlCol="0">
            <a:spAutoFit/>
          </a:bodyPr>
          <a:lstStyle/>
          <a:p>
            <a:pPr algn="ctr"/>
            <a:r>
              <a:rPr lang="en-GB" dirty="0">
                <a:solidFill>
                  <a:schemeClr val="bg1"/>
                </a:solidFill>
              </a:rPr>
              <a:t>Global Collaborations: Latin America, US, Canada, Japan, Korea, …</a:t>
            </a:r>
          </a:p>
        </p:txBody>
      </p:sp>
      <p:sp>
        <p:nvSpPr>
          <p:cNvPr id="5" name="Footer Placeholder 4">
            <a:extLst>
              <a:ext uri="{FF2B5EF4-FFF2-40B4-BE49-F238E27FC236}">
                <a16:creationId xmlns:a16="http://schemas.microsoft.com/office/drawing/2014/main" id="{7C7D1CF2-1900-5239-2132-F8445A39424F}"/>
              </a:ext>
            </a:extLst>
          </p:cNvPr>
          <p:cNvSpPr>
            <a:spLocks noGrp="1"/>
          </p:cNvSpPr>
          <p:nvPr>
            <p:ph type="ftr" sz="quarter" idx="10"/>
          </p:nvPr>
        </p:nvSpPr>
        <p:spPr/>
        <p:txBody>
          <a:bodyPr/>
          <a:lstStyle/>
          <a:p>
            <a:r>
              <a:rPr lang="en-GB" altLang="ko-KR" dirty="0" err="1"/>
              <a:t>OpenAIRE</a:t>
            </a:r>
            <a:r>
              <a:rPr lang="en-GB" altLang="ko-KR" dirty="0"/>
              <a:t> </a:t>
            </a:r>
            <a:endParaRPr lang="ko-KR" altLang="en-US" dirty="0"/>
          </a:p>
        </p:txBody>
      </p:sp>
    </p:spTree>
    <p:extLst>
      <p:ext uri="{BB962C8B-B14F-4D97-AF65-F5344CB8AC3E}">
        <p14:creationId xmlns:p14="http://schemas.microsoft.com/office/powerpoint/2010/main" val="18345617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DCBE-C685-EB3F-E225-DFF8D232EF63}"/>
              </a:ext>
            </a:extLst>
          </p:cNvPr>
          <p:cNvSpPr>
            <a:spLocks noGrp="1"/>
          </p:cNvSpPr>
          <p:nvPr>
            <p:ph type="title"/>
          </p:nvPr>
        </p:nvSpPr>
        <p:spPr/>
        <p:txBody>
          <a:bodyPr>
            <a:normAutofit fontScale="90000"/>
          </a:bodyPr>
          <a:lstStyle/>
          <a:p>
            <a:r>
              <a:rPr lang="en-US" dirty="0"/>
              <a:t>Choose the logo of your Country and explain who you are and what is your role in supporting them</a:t>
            </a:r>
          </a:p>
        </p:txBody>
      </p:sp>
      <p:sp>
        <p:nvSpPr>
          <p:cNvPr id="173" name="Text Placeholder 172">
            <a:extLst>
              <a:ext uri="{FF2B5EF4-FFF2-40B4-BE49-F238E27FC236}">
                <a16:creationId xmlns:a16="http://schemas.microsoft.com/office/drawing/2014/main" id="{75F4E8F5-3F41-F2F2-334A-F2154E059D42}"/>
              </a:ext>
            </a:extLst>
          </p:cNvPr>
          <p:cNvSpPr>
            <a:spLocks noGrp="1"/>
          </p:cNvSpPr>
          <p:nvPr>
            <p:ph type="body" sz="quarter" idx="4294967295"/>
          </p:nvPr>
        </p:nvSpPr>
        <p:spPr>
          <a:xfrm>
            <a:off x="7232650" y="3322638"/>
            <a:ext cx="4959350" cy="3305175"/>
          </a:xfrm>
        </p:spPr>
        <p:txBody>
          <a:bodyPr/>
          <a:lstStyle/>
          <a:p>
            <a:r>
              <a:rPr lang="en-US" dirty="0"/>
              <a:t>For example what do you do for trainings, how do you support with Open Science Requirement for Horizon Europe, which repositories are compliant with OpenAIRE and they can use them, relevant policy, etc.</a:t>
            </a:r>
          </a:p>
        </p:txBody>
      </p:sp>
      <p:pic>
        <p:nvPicPr>
          <p:cNvPr id="90" name="Picture 89">
            <a:extLst>
              <a:ext uri="{FF2B5EF4-FFF2-40B4-BE49-F238E27FC236}">
                <a16:creationId xmlns:a16="http://schemas.microsoft.com/office/drawing/2014/main" id="{7CC782B7-2029-1FB6-43C8-6E2756EEB6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358" y="1820271"/>
            <a:ext cx="1301880" cy="463707"/>
          </a:xfrm>
          <a:prstGeom prst="rect">
            <a:avLst/>
          </a:prstGeom>
        </p:spPr>
      </p:pic>
      <p:pic>
        <p:nvPicPr>
          <p:cNvPr id="92" name="Picture 91">
            <a:extLst>
              <a:ext uri="{FF2B5EF4-FFF2-40B4-BE49-F238E27FC236}">
                <a16:creationId xmlns:a16="http://schemas.microsoft.com/office/drawing/2014/main" id="{C6232F98-EF34-59FE-0078-B8011B1935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418" y="2245777"/>
            <a:ext cx="1301880" cy="464582"/>
          </a:xfrm>
          <a:prstGeom prst="rect">
            <a:avLst/>
          </a:prstGeom>
        </p:spPr>
      </p:pic>
      <p:pic>
        <p:nvPicPr>
          <p:cNvPr id="94" name="Picture 93">
            <a:extLst>
              <a:ext uri="{FF2B5EF4-FFF2-40B4-BE49-F238E27FC236}">
                <a16:creationId xmlns:a16="http://schemas.microsoft.com/office/drawing/2014/main" id="{963C05B8-0CFF-2400-9756-6FD74750A9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358" y="2683535"/>
            <a:ext cx="1301880" cy="464582"/>
          </a:xfrm>
          <a:prstGeom prst="rect">
            <a:avLst/>
          </a:prstGeom>
        </p:spPr>
      </p:pic>
      <p:pic>
        <p:nvPicPr>
          <p:cNvPr id="96" name="Picture 95">
            <a:extLst>
              <a:ext uri="{FF2B5EF4-FFF2-40B4-BE49-F238E27FC236}">
                <a16:creationId xmlns:a16="http://schemas.microsoft.com/office/drawing/2014/main" id="{A0E06D89-7CE1-E07F-68B1-706A7439ED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233" y="3086853"/>
            <a:ext cx="1301005" cy="464582"/>
          </a:xfrm>
          <a:prstGeom prst="rect">
            <a:avLst/>
          </a:prstGeom>
        </p:spPr>
      </p:pic>
      <p:pic>
        <p:nvPicPr>
          <p:cNvPr id="98" name="Picture 97">
            <a:extLst>
              <a:ext uri="{FF2B5EF4-FFF2-40B4-BE49-F238E27FC236}">
                <a16:creationId xmlns:a16="http://schemas.microsoft.com/office/drawing/2014/main" id="{21E2C803-4985-9A1E-78B8-3A03AAE1EA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358" y="3490171"/>
            <a:ext cx="1301880" cy="464582"/>
          </a:xfrm>
          <a:prstGeom prst="rect">
            <a:avLst/>
          </a:prstGeom>
        </p:spPr>
      </p:pic>
      <p:pic>
        <p:nvPicPr>
          <p:cNvPr id="100" name="Picture 99">
            <a:extLst>
              <a:ext uri="{FF2B5EF4-FFF2-40B4-BE49-F238E27FC236}">
                <a16:creationId xmlns:a16="http://schemas.microsoft.com/office/drawing/2014/main" id="{544215FA-626B-4288-CD2F-C8604A0C59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418" y="3954753"/>
            <a:ext cx="1301880" cy="463707"/>
          </a:xfrm>
          <a:prstGeom prst="rect">
            <a:avLst/>
          </a:prstGeom>
        </p:spPr>
      </p:pic>
      <p:pic>
        <p:nvPicPr>
          <p:cNvPr id="102" name="Picture 101">
            <a:extLst>
              <a:ext uri="{FF2B5EF4-FFF2-40B4-BE49-F238E27FC236}">
                <a16:creationId xmlns:a16="http://schemas.microsoft.com/office/drawing/2014/main" id="{1923D3CE-25CD-FDD8-1BAA-FA40D700CC8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1358" y="4467173"/>
            <a:ext cx="1301880" cy="463707"/>
          </a:xfrm>
          <a:prstGeom prst="rect">
            <a:avLst/>
          </a:prstGeom>
        </p:spPr>
      </p:pic>
      <p:pic>
        <p:nvPicPr>
          <p:cNvPr id="104" name="Picture 103">
            <a:extLst>
              <a:ext uri="{FF2B5EF4-FFF2-40B4-BE49-F238E27FC236}">
                <a16:creationId xmlns:a16="http://schemas.microsoft.com/office/drawing/2014/main" id="{74995F6B-F499-89B8-DE87-4943933172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0418" y="4993242"/>
            <a:ext cx="1301880" cy="463707"/>
          </a:xfrm>
          <a:prstGeom prst="rect">
            <a:avLst/>
          </a:prstGeom>
        </p:spPr>
      </p:pic>
      <p:pic>
        <p:nvPicPr>
          <p:cNvPr id="106" name="Picture 105" descr="A blue and black logo&#10;&#10;Description automatically generated">
            <a:extLst>
              <a:ext uri="{FF2B5EF4-FFF2-40B4-BE49-F238E27FC236}">
                <a16:creationId xmlns:a16="http://schemas.microsoft.com/office/drawing/2014/main" id="{64C2B83F-ED11-BA24-16E4-650457FC121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0418" y="5456949"/>
            <a:ext cx="1301005" cy="463707"/>
          </a:xfrm>
          <a:prstGeom prst="rect">
            <a:avLst/>
          </a:prstGeom>
        </p:spPr>
      </p:pic>
      <p:pic>
        <p:nvPicPr>
          <p:cNvPr id="108" name="Picture 107" descr="A blue and black logo&#10;&#10;Description automatically generated">
            <a:extLst>
              <a:ext uri="{FF2B5EF4-FFF2-40B4-BE49-F238E27FC236}">
                <a16:creationId xmlns:a16="http://schemas.microsoft.com/office/drawing/2014/main" id="{B0DC0517-9B2A-33DE-07F4-3C759FA3B7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1358" y="5919383"/>
            <a:ext cx="1301880" cy="463707"/>
          </a:xfrm>
          <a:prstGeom prst="rect">
            <a:avLst/>
          </a:prstGeom>
        </p:spPr>
      </p:pic>
      <p:pic>
        <p:nvPicPr>
          <p:cNvPr id="110" name="Picture 109" descr="A blue and black logo&#10;&#10;Description automatically generated">
            <a:extLst>
              <a:ext uri="{FF2B5EF4-FFF2-40B4-BE49-F238E27FC236}">
                <a16:creationId xmlns:a16="http://schemas.microsoft.com/office/drawing/2014/main" id="{D42658C3-14DB-D5F1-53AD-68C0367DBFD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54679" y="1782070"/>
            <a:ext cx="1301880" cy="463707"/>
          </a:xfrm>
          <a:prstGeom prst="rect">
            <a:avLst/>
          </a:prstGeom>
        </p:spPr>
      </p:pic>
      <p:pic>
        <p:nvPicPr>
          <p:cNvPr id="112" name="Picture 111" descr="A blue and black logo&#10;&#10;Description automatically generated">
            <a:extLst>
              <a:ext uri="{FF2B5EF4-FFF2-40B4-BE49-F238E27FC236}">
                <a16:creationId xmlns:a16="http://schemas.microsoft.com/office/drawing/2014/main" id="{44879260-542C-17E5-0229-476C769B393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54679" y="2199024"/>
            <a:ext cx="1301880" cy="463707"/>
          </a:xfrm>
          <a:prstGeom prst="rect">
            <a:avLst/>
          </a:prstGeom>
        </p:spPr>
      </p:pic>
      <p:pic>
        <p:nvPicPr>
          <p:cNvPr id="114" name="Picture 113" descr="A blue and black logo&#10;&#10;Description automatically generated">
            <a:extLst>
              <a:ext uri="{FF2B5EF4-FFF2-40B4-BE49-F238E27FC236}">
                <a16:creationId xmlns:a16="http://schemas.microsoft.com/office/drawing/2014/main" id="{59F1A367-2B41-488A-4CED-C8A1BC089B6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40239" y="2679976"/>
            <a:ext cx="1301880" cy="463707"/>
          </a:xfrm>
          <a:prstGeom prst="rect">
            <a:avLst/>
          </a:prstGeom>
        </p:spPr>
      </p:pic>
      <p:pic>
        <p:nvPicPr>
          <p:cNvPr id="116" name="Picture 115" descr="A blue and black logo&#10;&#10;Description automatically generated">
            <a:extLst>
              <a:ext uri="{FF2B5EF4-FFF2-40B4-BE49-F238E27FC236}">
                <a16:creationId xmlns:a16="http://schemas.microsoft.com/office/drawing/2014/main" id="{1BDF74B9-DBE5-25B4-DBB3-6E8BC6F0A6B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54679" y="3203312"/>
            <a:ext cx="1301005" cy="463707"/>
          </a:xfrm>
          <a:prstGeom prst="rect">
            <a:avLst/>
          </a:prstGeom>
        </p:spPr>
      </p:pic>
      <p:pic>
        <p:nvPicPr>
          <p:cNvPr id="118" name="Picture 117">
            <a:extLst>
              <a:ext uri="{FF2B5EF4-FFF2-40B4-BE49-F238E27FC236}">
                <a16:creationId xmlns:a16="http://schemas.microsoft.com/office/drawing/2014/main" id="{07636FD8-0AA9-5EB6-4EF8-CA51212BEE7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40239" y="3696007"/>
            <a:ext cx="1305380" cy="463707"/>
          </a:xfrm>
          <a:prstGeom prst="rect">
            <a:avLst/>
          </a:prstGeom>
        </p:spPr>
      </p:pic>
      <p:pic>
        <p:nvPicPr>
          <p:cNvPr id="120" name="Picture 119" descr="A blue and black logo&#10;&#10;Description automatically generated">
            <a:extLst>
              <a:ext uri="{FF2B5EF4-FFF2-40B4-BE49-F238E27FC236}">
                <a16:creationId xmlns:a16="http://schemas.microsoft.com/office/drawing/2014/main" id="{70DC7E9F-4658-F8F9-0E7C-FABDA0D72F5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354679" y="4197525"/>
            <a:ext cx="1301005" cy="463707"/>
          </a:xfrm>
          <a:prstGeom prst="rect">
            <a:avLst/>
          </a:prstGeom>
        </p:spPr>
      </p:pic>
      <p:pic>
        <p:nvPicPr>
          <p:cNvPr id="122" name="Picture 121" descr="A blue and black logo&#10;&#10;Description automatically generated">
            <a:extLst>
              <a:ext uri="{FF2B5EF4-FFF2-40B4-BE49-F238E27FC236}">
                <a16:creationId xmlns:a16="http://schemas.microsoft.com/office/drawing/2014/main" id="{F44D1098-FB6C-FBD2-229C-71E855473F6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343739" y="4658103"/>
            <a:ext cx="1301880" cy="463707"/>
          </a:xfrm>
          <a:prstGeom prst="rect">
            <a:avLst/>
          </a:prstGeom>
        </p:spPr>
      </p:pic>
      <p:pic>
        <p:nvPicPr>
          <p:cNvPr id="124" name="Picture 123" descr="A blue and black logo&#10;&#10;Description automatically generated">
            <a:extLst>
              <a:ext uri="{FF2B5EF4-FFF2-40B4-BE49-F238E27FC236}">
                <a16:creationId xmlns:a16="http://schemas.microsoft.com/office/drawing/2014/main" id="{E78367D1-00CE-6CF8-2F87-E646004C024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43739" y="5149555"/>
            <a:ext cx="1301880" cy="463707"/>
          </a:xfrm>
          <a:prstGeom prst="rect">
            <a:avLst/>
          </a:prstGeom>
        </p:spPr>
      </p:pic>
      <p:pic>
        <p:nvPicPr>
          <p:cNvPr id="126" name="Picture 125" descr="A blue and black logo&#10;&#10;Description automatically generated">
            <a:extLst>
              <a:ext uri="{FF2B5EF4-FFF2-40B4-BE49-F238E27FC236}">
                <a16:creationId xmlns:a16="http://schemas.microsoft.com/office/drawing/2014/main" id="{3892DC69-B36F-978A-6BBA-C3F66D849B9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343739" y="5642250"/>
            <a:ext cx="1301880" cy="463707"/>
          </a:xfrm>
          <a:prstGeom prst="rect">
            <a:avLst/>
          </a:prstGeom>
        </p:spPr>
      </p:pic>
      <p:pic>
        <p:nvPicPr>
          <p:cNvPr id="128" name="Picture 127" descr="A blue and black logo&#10;&#10;Description automatically generated">
            <a:extLst>
              <a:ext uri="{FF2B5EF4-FFF2-40B4-BE49-F238E27FC236}">
                <a16:creationId xmlns:a16="http://schemas.microsoft.com/office/drawing/2014/main" id="{4A6DFAC3-0D11-FFCD-6690-0B92BA5C25C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343739" y="6163933"/>
            <a:ext cx="1301880" cy="463707"/>
          </a:xfrm>
          <a:prstGeom prst="rect">
            <a:avLst/>
          </a:prstGeom>
        </p:spPr>
      </p:pic>
      <p:pic>
        <p:nvPicPr>
          <p:cNvPr id="130" name="Picture 129" descr="A blue and black logo&#10;&#10;Description automatically generated">
            <a:extLst>
              <a:ext uri="{FF2B5EF4-FFF2-40B4-BE49-F238E27FC236}">
                <a16:creationId xmlns:a16="http://schemas.microsoft.com/office/drawing/2014/main" id="{7B875021-8A4D-A26C-287E-E57D9567E8A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4544" y="1816432"/>
            <a:ext cx="1301878" cy="463707"/>
          </a:xfrm>
          <a:prstGeom prst="rect">
            <a:avLst/>
          </a:prstGeom>
        </p:spPr>
      </p:pic>
      <p:pic>
        <p:nvPicPr>
          <p:cNvPr id="132" name="Picture 131" descr="A blue and black logo&#10;&#10;Description automatically generated">
            <a:extLst>
              <a:ext uri="{FF2B5EF4-FFF2-40B4-BE49-F238E27FC236}">
                <a16:creationId xmlns:a16="http://schemas.microsoft.com/office/drawing/2014/main" id="{35FA51BF-79D5-B369-A343-A1A455DF3D4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882998" y="2253731"/>
            <a:ext cx="1301003" cy="463706"/>
          </a:xfrm>
          <a:prstGeom prst="rect">
            <a:avLst/>
          </a:prstGeom>
        </p:spPr>
      </p:pic>
      <p:pic>
        <p:nvPicPr>
          <p:cNvPr id="134" name="Picture 133" descr="A blue and black logo&#10;&#10;Description automatically generated">
            <a:extLst>
              <a:ext uri="{FF2B5EF4-FFF2-40B4-BE49-F238E27FC236}">
                <a16:creationId xmlns:a16="http://schemas.microsoft.com/office/drawing/2014/main" id="{EE893709-FF18-44E4-BA53-CA8FFB0FC00E}"/>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893938" y="2724013"/>
            <a:ext cx="1301878" cy="463707"/>
          </a:xfrm>
          <a:prstGeom prst="rect">
            <a:avLst/>
          </a:prstGeom>
        </p:spPr>
      </p:pic>
      <p:pic>
        <p:nvPicPr>
          <p:cNvPr id="136" name="Picture 135" descr="A blue and black logo&#10;&#10;Description automatically generated">
            <a:extLst>
              <a:ext uri="{FF2B5EF4-FFF2-40B4-BE49-F238E27FC236}">
                <a16:creationId xmlns:a16="http://schemas.microsoft.com/office/drawing/2014/main" id="{6F3BEBDC-C9DB-6CDC-A746-DBBB231866CB}"/>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944544" y="3232300"/>
            <a:ext cx="1301878" cy="463707"/>
          </a:xfrm>
          <a:prstGeom prst="rect">
            <a:avLst/>
          </a:prstGeom>
        </p:spPr>
      </p:pic>
      <p:pic>
        <p:nvPicPr>
          <p:cNvPr id="138" name="Picture 137" descr="A blue and black logo&#10;&#10;Description automatically generated">
            <a:extLst>
              <a:ext uri="{FF2B5EF4-FFF2-40B4-BE49-F238E27FC236}">
                <a16:creationId xmlns:a16="http://schemas.microsoft.com/office/drawing/2014/main" id="{24F47985-DE5D-2995-A82F-BCE14C747BDA}"/>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866923" y="3736397"/>
            <a:ext cx="1301878" cy="463707"/>
          </a:xfrm>
          <a:prstGeom prst="rect">
            <a:avLst/>
          </a:prstGeom>
        </p:spPr>
      </p:pic>
      <p:pic>
        <p:nvPicPr>
          <p:cNvPr id="140" name="Picture 139" descr="A blue and black logo&#10;&#10;Description automatically generated">
            <a:extLst>
              <a:ext uri="{FF2B5EF4-FFF2-40B4-BE49-F238E27FC236}">
                <a16:creationId xmlns:a16="http://schemas.microsoft.com/office/drawing/2014/main" id="{87696C47-3E15-D936-4767-02DE29EBA86F}"/>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01161" y="4232573"/>
            <a:ext cx="1301878" cy="463707"/>
          </a:xfrm>
          <a:prstGeom prst="rect">
            <a:avLst/>
          </a:prstGeom>
        </p:spPr>
      </p:pic>
      <p:pic>
        <p:nvPicPr>
          <p:cNvPr id="142" name="Picture 141" descr="A blue and black logo&#10;&#10;Description automatically generated">
            <a:extLst>
              <a:ext uri="{FF2B5EF4-FFF2-40B4-BE49-F238E27FC236}">
                <a16:creationId xmlns:a16="http://schemas.microsoft.com/office/drawing/2014/main" id="{2BD8269C-6C44-B31D-5EF4-D1CD75EF2A4B}"/>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902036" y="4747151"/>
            <a:ext cx="1301003" cy="463706"/>
          </a:xfrm>
          <a:prstGeom prst="rect">
            <a:avLst/>
          </a:prstGeom>
        </p:spPr>
      </p:pic>
      <p:pic>
        <p:nvPicPr>
          <p:cNvPr id="144" name="Picture 143" descr="A blue and black logo&#10;&#10;Description automatically generated">
            <a:extLst>
              <a:ext uri="{FF2B5EF4-FFF2-40B4-BE49-F238E27FC236}">
                <a16:creationId xmlns:a16="http://schemas.microsoft.com/office/drawing/2014/main" id="{9C8DE52A-18A7-B784-722E-B124CC0BCD3F}"/>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941045" y="5238015"/>
            <a:ext cx="1305377" cy="464581"/>
          </a:xfrm>
          <a:prstGeom prst="rect">
            <a:avLst/>
          </a:prstGeom>
        </p:spPr>
      </p:pic>
      <p:pic>
        <p:nvPicPr>
          <p:cNvPr id="146" name="Picture 145" descr="A blue and black logo&#10;&#10;Description automatically generated">
            <a:extLst>
              <a:ext uri="{FF2B5EF4-FFF2-40B4-BE49-F238E27FC236}">
                <a16:creationId xmlns:a16="http://schemas.microsoft.com/office/drawing/2014/main" id="{DC3624B1-7B9A-ECA4-94D3-F33599D65DE8}"/>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919213" y="5715749"/>
            <a:ext cx="1301878" cy="463707"/>
          </a:xfrm>
          <a:prstGeom prst="rect">
            <a:avLst/>
          </a:prstGeom>
        </p:spPr>
      </p:pic>
      <p:pic>
        <p:nvPicPr>
          <p:cNvPr id="148" name="Picture 147" descr="A blue and black logo&#10;&#10;Description automatically generated">
            <a:extLst>
              <a:ext uri="{FF2B5EF4-FFF2-40B4-BE49-F238E27FC236}">
                <a16:creationId xmlns:a16="http://schemas.microsoft.com/office/drawing/2014/main" id="{353543C9-9046-861F-798B-C94CC8997E22}"/>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886607" y="6204840"/>
            <a:ext cx="1301878" cy="463707"/>
          </a:xfrm>
          <a:prstGeom prst="rect">
            <a:avLst/>
          </a:prstGeom>
        </p:spPr>
      </p:pic>
      <p:pic>
        <p:nvPicPr>
          <p:cNvPr id="150" name="Picture 149" descr="A blue and black logo&#10;&#10;Description automatically generated">
            <a:extLst>
              <a:ext uri="{FF2B5EF4-FFF2-40B4-BE49-F238E27FC236}">
                <a16:creationId xmlns:a16="http://schemas.microsoft.com/office/drawing/2014/main" id="{F02A0974-3B8C-1A26-F793-FE2D13C4ADD0}"/>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494741" y="1820271"/>
            <a:ext cx="1301878" cy="463707"/>
          </a:xfrm>
          <a:prstGeom prst="rect">
            <a:avLst/>
          </a:prstGeom>
        </p:spPr>
      </p:pic>
      <p:pic>
        <p:nvPicPr>
          <p:cNvPr id="152" name="Picture 151" descr="A blue and black logo&#10;&#10;Description automatically generated">
            <a:extLst>
              <a:ext uri="{FF2B5EF4-FFF2-40B4-BE49-F238E27FC236}">
                <a16:creationId xmlns:a16="http://schemas.microsoft.com/office/drawing/2014/main" id="{C6851E1B-BED8-9858-93A3-7475C5E4951A}"/>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483801" y="2318845"/>
            <a:ext cx="1301877" cy="464581"/>
          </a:xfrm>
          <a:prstGeom prst="rect">
            <a:avLst/>
          </a:prstGeom>
        </p:spPr>
      </p:pic>
      <p:pic>
        <p:nvPicPr>
          <p:cNvPr id="154" name="Picture 153" descr="A blue and black logo&#10;&#10;Description automatically generated">
            <a:extLst>
              <a:ext uri="{FF2B5EF4-FFF2-40B4-BE49-F238E27FC236}">
                <a16:creationId xmlns:a16="http://schemas.microsoft.com/office/drawing/2014/main" id="{7A4E792B-DDE5-0F65-35C5-0871CDD77897}"/>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5488264" y="2818293"/>
            <a:ext cx="1301878" cy="463707"/>
          </a:xfrm>
          <a:prstGeom prst="rect">
            <a:avLst/>
          </a:prstGeom>
        </p:spPr>
      </p:pic>
      <p:pic>
        <p:nvPicPr>
          <p:cNvPr id="156" name="Picture 155" descr="A blue and black logo&#10;&#10;Description automatically generated">
            <a:extLst>
              <a:ext uri="{FF2B5EF4-FFF2-40B4-BE49-F238E27FC236}">
                <a16:creationId xmlns:a16="http://schemas.microsoft.com/office/drawing/2014/main" id="{563AAE95-0FF0-31E5-1C49-A2C1175455B3}"/>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5495615" y="3267755"/>
            <a:ext cx="1301004" cy="463707"/>
          </a:xfrm>
          <a:prstGeom prst="rect">
            <a:avLst/>
          </a:prstGeom>
        </p:spPr>
      </p:pic>
      <p:pic>
        <p:nvPicPr>
          <p:cNvPr id="158" name="Picture 157" descr="A blue and black logo&#10;&#10;Description automatically generated">
            <a:extLst>
              <a:ext uri="{FF2B5EF4-FFF2-40B4-BE49-F238E27FC236}">
                <a16:creationId xmlns:a16="http://schemas.microsoft.com/office/drawing/2014/main" id="{4297BEBF-BB95-3935-535A-E00DFC15F0A1}"/>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581463" y="3723460"/>
            <a:ext cx="1301879" cy="463707"/>
          </a:xfrm>
          <a:prstGeom prst="rect">
            <a:avLst/>
          </a:prstGeom>
        </p:spPr>
      </p:pic>
      <p:pic>
        <p:nvPicPr>
          <p:cNvPr id="160" name="Picture 159" descr="A blue and black logo&#10;&#10;Description automatically generated">
            <a:extLst>
              <a:ext uri="{FF2B5EF4-FFF2-40B4-BE49-F238E27FC236}">
                <a16:creationId xmlns:a16="http://schemas.microsoft.com/office/drawing/2014/main" id="{F6C11460-7C21-A8FF-D256-0D865BC0583C}"/>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637941" y="4281952"/>
            <a:ext cx="1301879" cy="463707"/>
          </a:xfrm>
          <a:prstGeom prst="rect">
            <a:avLst/>
          </a:prstGeom>
        </p:spPr>
      </p:pic>
      <p:pic>
        <p:nvPicPr>
          <p:cNvPr id="162" name="Picture 161" descr="A blue and black logo&#10;&#10;Description automatically generated">
            <a:extLst>
              <a:ext uri="{FF2B5EF4-FFF2-40B4-BE49-F238E27FC236}">
                <a16:creationId xmlns:a16="http://schemas.microsoft.com/office/drawing/2014/main" id="{EB0304CB-B423-31FE-2AB4-DB5E59FB329F}"/>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5675357" y="4843370"/>
            <a:ext cx="1301879" cy="463707"/>
          </a:xfrm>
          <a:prstGeom prst="rect">
            <a:avLst/>
          </a:prstGeom>
        </p:spPr>
      </p:pic>
      <p:pic>
        <p:nvPicPr>
          <p:cNvPr id="164" name="Picture 163" descr="A blue and black logo&#10;&#10;Description automatically generated">
            <a:extLst>
              <a:ext uri="{FF2B5EF4-FFF2-40B4-BE49-F238E27FC236}">
                <a16:creationId xmlns:a16="http://schemas.microsoft.com/office/drawing/2014/main" id="{1B247664-9924-F4FF-052C-F155AF698662}"/>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5715241" y="5318776"/>
            <a:ext cx="1301879" cy="463707"/>
          </a:xfrm>
          <a:prstGeom prst="rect">
            <a:avLst/>
          </a:prstGeom>
        </p:spPr>
      </p:pic>
      <p:pic>
        <p:nvPicPr>
          <p:cNvPr id="166" name="Picture 165" descr="A blue and black logo&#10;&#10;Description automatically generated">
            <a:extLst>
              <a:ext uri="{FF2B5EF4-FFF2-40B4-BE49-F238E27FC236}">
                <a16:creationId xmlns:a16="http://schemas.microsoft.com/office/drawing/2014/main" id="{2588E78E-223F-4027-F94D-046474AD37DC}"/>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5689910" y="5830109"/>
            <a:ext cx="1301879" cy="463707"/>
          </a:xfrm>
          <a:prstGeom prst="rect">
            <a:avLst/>
          </a:prstGeom>
        </p:spPr>
      </p:pic>
      <p:pic>
        <p:nvPicPr>
          <p:cNvPr id="168" name="Picture 167" descr="A blue and black logo&#10;&#10;Description automatically generated">
            <a:extLst>
              <a:ext uri="{FF2B5EF4-FFF2-40B4-BE49-F238E27FC236}">
                <a16:creationId xmlns:a16="http://schemas.microsoft.com/office/drawing/2014/main" id="{FCFD6534-D870-707E-9D52-F7858B3990FE}"/>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5715241" y="6245787"/>
            <a:ext cx="1305379" cy="463707"/>
          </a:xfrm>
          <a:prstGeom prst="rect">
            <a:avLst/>
          </a:prstGeom>
        </p:spPr>
      </p:pic>
      <p:pic>
        <p:nvPicPr>
          <p:cNvPr id="170" name="Picture 169" descr="A blue and black logo&#10;&#10;Description automatically generated">
            <a:extLst>
              <a:ext uri="{FF2B5EF4-FFF2-40B4-BE49-F238E27FC236}">
                <a16:creationId xmlns:a16="http://schemas.microsoft.com/office/drawing/2014/main" id="{4DAB22C5-F888-E146-8BDF-7D069EE1DBBF}"/>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7234439" y="1855776"/>
            <a:ext cx="1301004" cy="463707"/>
          </a:xfrm>
          <a:prstGeom prst="rect">
            <a:avLst/>
          </a:prstGeom>
        </p:spPr>
      </p:pic>
      <p:pic>
        <p:nvPicPr>
          <p:cNvPr id="172" name="Picture 171" descr="A blue and black logo&#10;&#10;Description automatically generated">
            <a:extLst>
              <a:ext uri="{FF2B5EF4-FFF2-40B4-BE49-F238E27FC236}">
                <a16:creationId xmlns:a16="http://schemas.microsoft.com/office/drawing/2014/main" id="{69E227B0-BB02-2285-7B2A-957FCE634D10}"/>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7183761" y="2360650"/>
            <a:ext cx="1301879" cy="463707"/>
          </a:xfrm>
          <a:prstGeom prst="rect">
            <a:avLst/>
          </a:prstGeom>
        </p:spPr>
      </p:pic>
    </p:spTree>
    <p:extLst>
      <p:ext uri="{BB962C8B-B14F-4D97-AF65-F5344CB8AC3E}">
        <p14:creationId xmlns:p14="http://schemas.microsoft.com/office/powerpoint/2010/main" val="4070116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 name="Title 77">
            <a:extLst>
              <a:ext uri="{FF2B5EF4-FFF2-40B4-BE49-F238E27FC236}">
                <a16:creationId xmlns:a16="http://schemas.microsoft.com/office/drawing/2014/main" id="{E4C14F81-BD85-4411-B1F3-3DD82EE440B9}"/>
              </a:ext>
            </a:extLst>
          </p:cNvPr>
          <p:cNvSpPr>
            <a:spLocks noGrp="1"/>
          </p:cNvSpPr>
          <p:nvPr>
            <p:ph type="title"/>
          </p:nvPr>
        </p:nvSpPr>
        <p:spPr>
          <a:xfrm>
            <a:off x="838201" y="270033"/>
            <a:ext cx="10515600" cy="1325563"/>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GB" sz="4000" b="1" dirty="0">
                <a:solidFill>
                  <a:schemeClr val="tx1"/>
                </a:solidFill>
                <a:latin typeface="+mn-lt"/>
                <a:cs typeface="Aileron" panose="020B0604020202020204" charset="0"/>
              </a:rPr>
              <a:t>OpenAIRE</a:t>
            </a:r>
            <a:r>
              <a:rPr lang="en-GB" sz="4000" dirty="0">
                <a:latin typeface="+mn-lt"/>
                <a:cs typeface="Aileron" panose="020B0604020202020204" charset="0"/>
              </a:rPr>
              <a:t> - </a:t>
            </a:r>
            <a:r>
              <a:rPr lang="en-GB" sz="4000" dirty="0">
                <a:solidFill>
                  <a:srgbClr val="29BEFF"/>
                </a:solidFill>
                <a:latin typeface="+mn-lt"/>
                <a:cs typeface="Aileron" panose="020B0604020202020204" charset="0"/>
              </a:rPr>
              <a:t>The Mission</a:t>
            </a:r>
            <a:endParaRPr lang="en-US" sz="4000" dirty="0">
              <a:solidFill>
                <a:srgbClr val="29BEFF"/>
              </a:solidFill>
              <a:latin typeface="+mn-lt"/>
              <a:cs typeface="Aileron" panose="020B0604020202020204" charset="0"/>
            </a:endParaRPr>
          </a:p>
        </p:txBody>
      </p:sp>
      <p:sp>
        <p:nvSpPr>
          <p:cNvPr id="108" name="TextBox 107">
            <a:extLst>
              <a:ext uri="{FF2B5EF4-FFF2-40B4-BE49-F238E27FC236}">
                <a16:creationId xmlns:a16="http://schemas.microsoft.com/office/drawing/2014/main" id="{FCA955B5-89EA-40D0-A5E0-9028733B1B75}"/>
              </a:ext>
            </a:extLst>
          </p:cNvPr>
          <p:cNvSpPr txBox="1"/>
          <p:nvPr/>
        </p:nvSpPr>
        <p:spPr>
          <a:xfrm>
            <a:off x="8866415" y="1571079"/>
            <a:ext cx="3181424" cy="193899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GB" sz="2000" dirty="0">
                <a:effectLst/>
                <a:latin typeface="+mn-lt"/>
                <a:cs typeface="Aileron" panose="020B0604020202020204" charset="0"/>
              </a:rPr>
              <a:t>Promote and implement Open Science practices, </a:t>
            </a:r>
            <a:r>
              <a:rPr lang="en-GB" sz="2000" b="1" dirty="0">
                <a:solidFill>
                  <a:schemeClr val="tx1"/>
                </a:solidFill>
                <a:effectLst/>
                <a:latin typeface="+mn-lt"/>
                <a:cs typeface="Aileron" panose="020B0604020202020204" charset="0"/>
              </a:rPr>
              <a:t>enabling free access to research outputs</a:t>
            </a:r>
            <a:r>
              <a:rPr lang="en-GB" sz="2000" dirty="0">
                <a:effectLst/>
                <a:latin typeface="+mn-lt"/>
                <a:cs typeface="Aileron" panose="020B0604020202020204" charset="0"/>
              </a:rPr>
              <a:t>, including publications, data, software and methodologies. </a:t>
            </a:r>
          </a:p>
        </p:txBody>
      </p:sp>
      <p:sp>
        <p:nvSpPr>
          <p:cNvPr id="110" name="TextBox 109">
            <a:extLst>
              <a:ext uri="{FF2B5EF4-FFF2-40B4-BE49-F238E27FC236}">
                <a16:creationId xmlns:a16="http://schemas.microsoft.com/office/drawing/2014/main" id="{B9660E03-93B5-4F51-B92D-FA8E2CC67C54}"/>
              </a:ext>
            </a:extLst>
          </p:cNvPr>
          <p:cNvSpPr txBox="1"/>
          <p:nvPr/>
        </p:nvSpPr>
        <p:spPr>
          <a:xfrm>
            <a:off x="8906588" y="4760155"/>
            <a:ext cx="2447213" cy="101566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GB" sz="2000" dirty="0">
                <a:effectLst/>
                <a:latin typeface="+mn-lt"/>
                <a:cs typeface="Aileron" panose="020B0604020202020204" charset="0"/>
              </a:rPr>
              <a:t>Foster </a:t>
            </a:r>
            <a:r>
              <a:rPr lang="en-GB" sz="2000" b="1" dirty="0">
                <a:solidFill>
                  <a:schemeClr val="bg2"/>
                </a:solidFill>
                <a:effectLst/>
                <a:latin typeface="+mn-lt"/>
                <a:cs typeface="Aileron" panose="020B0604020202020204" charset="0"/>
              </a:rPr>
              <a:t>sharing and collaboration </a:t>
            </a:r>
            <a:r>
              <a:rPr lang="en-GB" sz="2000" dirty="0">
                <a:effectLst/>
                <a:latin typeface="+mn-lt"/>
                <a:cs typeface="Aileron" panose="020B0604020202020204" charset="0"/>
              </a:rPr>
              <a:t>among researchers.</a:t>
            </a:r>
          </a:p>
        </p:txBody>
      </p:sp>
      <p:sp>
        <p:nvSpPr>
          <p:cNvPr id="112" name="TextBox 111">
            <a:extLst>
              <a:ext uri="{FF2B5EF4-FFF2-40B4-BE49-F238E27FC236}">
                <a16:creationId xmlns:a16="http://schemas.microsoft.com/office/drawing/2014/main" id="{95B48ABE-9C25-47A4-8F20-21CD02CDA76E}"/>
              </a:ext>
            </a:extLst>
          </p:cNvPr>
          <p:cNvSpPr txBox="1"/>
          <p:nvPr/>
        </p:nvSpPr>
        <p:spPr>
          <a:xfrm>
            <a:off x="144163" y="1652427"/>
            <a:ext cx="3100903" cy="132343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GB" sz="2000" dirty="0">
                <a:effectLst/>
                <a:latin typeface="+mn-lt"/>
                <a:cs typeface="Aileron" panose="020B0604020202020204" charset="0"/>
              </a:rPr>
              <a:t>Shift Scholarly Communication paradigm towards </a:t>
            </a:r>
            <a:r>
              <a:rPr lang="en-GB" sz="2000" b="1" dirty="0">
                <a:solidFill>
                  <a:schemeClr val="accent5">
                    <a:lumMod val="75000"/>
                  </a:schemeClr>
                </a:solidFill>
                <a:effectLst/>
                <a:latin typeface="+mn-lt"/>
                <a:cs typeface="Aileron" panose="020B0604020202020204" charset="0"/>
              </a:rPr>
              <a:t>transparency</a:t>
            </a:r>
            <a:r>
              <a:rPr lang="en-GB" sz="2000" dirty="0">
                <a:solidFill>
                  <a:schemeClr val="accent5">
                    <a:lumMod val="75000"/>
                  </a:schemeClr>
                </a:solidFill>
                <a:effectLst/>
                <a:latin typeface="+mn-lt"/>
                <a:cs typeface="Aileron" panose="020B0604020202020204" charset="0"/>
              </a:rPr>
              <a:t> &amp; </a:t>
            </a:r>
            <a:r>
              <a:rPr lang="en-GB" sz="2000" b="1" dirty="0">
                <a:solidFill>
                  <a:schemeClr val="accent5">
                    <a:lumMod val="75000"/>
                  </a:schemeClr>
                </a:solidFill>
                <a:effectLst/>
                <a:latin typeface="+mn-lt"/>
                <a:cs typeface="Aileron" panose="020B0604020202020204" charset="0"/>
              </a:rPr>
              <a:t>accessibility</a:t>
            </a:r>
            <a:endParaRPr lang="en-US" sz="2000" dirty="0">
              <a:solidFill>
                <a:schemeClr val="accent5">
                  <a:lumMod val="75000"/>
                </a:schemeClr>
              </a:solidFill>
              <a:latin typeface="+mn-lt"/>
              <a:cs typeface="Aileron" panose="020B0604020202020204" charset="0"/>
            </a:endParaRPr>
          </a:p>
        </p:txBody>
      </p:sp>
      <p:sp>
        <p:nvSpPr>
          <p:cNvPr id="114" name="TextBox 113">
            <a:extLst>
              <a:ext uri="{FF2B5EF4-FFF2-40B4-BE49-F238E27FC236}">
                <a16:creationId xmlns:a16="http://schemas.microsoft.com/office/drawing/2014/main" id="{FB064168-1787-47A1-8211-99F52E6AC6F7}"/>
              </a:ext>
            </a:extLst>
          </p:cNvPr>
          <p:cNvSpPr txBox="1"/>
          <p:nvPr/>
        </p:nvSpPr>
        <p:spPr>
          <a:xfrm>
            <a:off x="144164" y="4552808"/>
            <a:ext cx="3246019" cy="193899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GB" sz="2000" dirty="0">
                <a:effectLst/>
                <a:latin typeface="+mn-lt"/>
                <a:cs typeface="Aileron" panose="020B0604020202020204" charset="0"/>
              </a:rPr>
              <a:t>Support </a:t>
            </a:r>
            <a:r>
              <a:rPr lang="en-GB" sz="2000" b="1" dirty="0">
                <a:solidFill>
                  <a:schemeClr val="accent4"/>
                </a:solidFill>
                <a:effectLst/>
                <a:latin typeface="+mn-lt"/>
                <a:cs typeface="Aileron" panose="020B0604020202020204" charset="0"/>
              </a:rPr>
              <a:t>compliance with OA policies</a:t>
            </a:r>
            <a:r>
              <a:rPr lang="en-GB" sz="2000" dirty="0">
                <a:effectLst/>
                <a:latin typeface="+mn-lt"/>
                <a:cs typeface="Aileron" panose="020B0604020202020204" charset="0"/>
              </a:rPr>
              <a:t>, contributing to more efficient scientific discovery and engagement with society at large.</a:t>
            </a:r>
            <a:br>
              <a:rPr lang="en-GB" sz="2000" b="0" i="0" dirty="0">
                <a:solidFill>
                  <a:srgbClr val="000000"/>
                </a:solidFill>
                <a:effectLst/>
                <a:latin typeface="+mn-lt"/>
                <a:cs typeface="Aileron" panose="020B0604020202020204" charset="0"/>
              </a:rPr>
            </a:br>
            <a:endParaRPr lang="en-US" sz="2000" dirty="0">
              <a:latin typeface="+mn-lt"/>
              <a:cs typeface="Aileron" panose="020B0604020202020204" charset="0"/>
            </a:endParaRPr>
          </a:p>
        </p:txBody>
      </p:sp>
      <p:grpSp>
        <p:nvGrpSpPr>
          <p:cNvPr id="3" name="Group 2">
            <a:extLst>
              <a:ext uri="{FF2B5EF4-FFF2-40B4-BE49-F238E27FC236}">
                <a16:creationId xmlns:a16="http://schemas.microsoft.com/office/drawing/2014/main" id="{E7640390-59F7-01AD-24F5-E0F303F1889A}"/>
              </a:ext>
            </a:extLst>
          </p:cNvPr>
          <p:cNvGrpSpPr/>
          <p:nvPr/>
        </p:nvGrpSpPr>
        <p:grpSpPr>
          <a:xfrm>
            <a:off x="3602510" y="1652427"/>
            <a:ext cx="4790093" cy="4840448"/>
            <a:chOff x="2662757" y="1041641"/>
            <a:chExt cx="3818488" cy="3828015"/>
          </a:xfrm>
        </p:grpSpPr>
        <p:sp>
          <p:nvSpPr>
            <p:cNvPr id="36" name="Freeform: Shape 35">
              <a:extLst>
                <a:ext uri="{FF2B5EF4-FFF2-40B4-BE49-F238E27FC236}">
                  <a16:creationId xmlns:a16="http://schemas.microsoft.com/office/drawing/2014/main" id="{D435540D-F55B-4939-9947-F68F537CD6ED}"/>
                </a:ext>
              </a:extLst>
            </p:cNvPr>
            <p:cNvSpPr/>
            <p:nvPr/>
          </p:nvSpPr>
          <p:spPr>
            <a:xfrm>
              <a:off x="2663410" y="1049755"/>
              <a:ext cx="1814828" cy="2243362"/>
            </a:xfrm>
            <a:custGeom>
              <a:avLst/>
              <a:gdLst>
                <a:gd name="connsiteX0" fmla="*/ 2273564 w 2274089"/>
                <a:gd name="connsiteY0" fmla="*/ 1137184 h 2811066"/>
                <a:gd name="connsiteX1" fmla="*/ 2267183 w 2274089"/>
                <a:gd name="connsiteY1" fmla="*/ 1257961 h 2811066"/>
                <a:gd name="connsiteX2" fmla="*/ 1973908 w 2274089"/>
                <a:gd name="connsiteY2" fmla="*/ 1906233 h 2811066"/>
                <a:gd name="connsiteX3" fmla="*/ 1973908 w 2274089"/>
                <a:gd name="connsiteY3" fmla="*/ 1906233 h 2811066"/>
                <a:gd name="connsiteX4" fmla="*/ 1905233 w 2274089"/>
                <a:gd name="connsiteY4" fmla="*/ 1974908 h 2811066"/>
                <a:gd name="connsiteX5" fmla="*/ 1905233 w 2274089"/>
                <a:gd name="connsiteY5" fmla="*/ 1974908 h 2811066"/>
                <a:gd name="connsiteX6" fmla="*/ 1905233 w 2274089"/>
                <a:gd name="connsiteY6" fmla="*/ 2811012 h 2811066"/>
                <a:gd name="connsiteX7" fmla="*/ 1256770 w 2274089"/>
                <a:gd name="connsiteY7" fmla="*/ 2518405 h 2811066"/>
                <a:gd name="connsiteX8" fmla="*/ 1540044 w 2274089"/>
                <a:gd name="connsiteY8" fmla="*/ 1632579 h 2811066"/>
                <a:gd name="connsiteX9" fmla="*/ 1632341 w 2274089"/>
                <a:gd name="connsiteY9" fmla="*/ 1540378 h 2811066"/>
                <a:gd name="connsiteX10" fmla="*/ 1540558 w 2274089"/>
                <a:gd name="connsiteY10" fmla="*/ 641456 h 2811066"/>
                <a:gd name="connsiteX11" fmla="*/ 641636 w 2274089"/>
                <a:gd name="connsiteY11" fmla="*/ 733248 h 2811066"/>
                <a:gd name="connsiteX12" fmla="*/ 733419 w 2274089"/>
                <a:gd name="connsiteY12" fmla="*/ 1632160 h 2811066"/>
                <a:gd name="connsiteX13" fmla="*/ 1540044 w 2274089"/>
                <a:gd name="connsiteY13" fmla="*/ 1632579 h 2811066"/>
                <a:gd name="connsiteX14" fmla="*/ 1256770 w 2274089"/>
                <a:gd name="connsiteY14" fmla="*/ 2267707 h 2811066"/>
                <a:gd name="connsiteX15" fmla="*/ 6281 w 2274089"/>
                <a:gd name="connsiteY15" fmla="*/ 1256866 h 2811066"/>
                <a:gd name="connsiteX16" fmla="*/ 1017121 w 2274089"/>
                <a:gd name="connsiteY16" fmla="*/ 6370 h 2811066"/>
                <a:gd name="connsiteX17" fmla="*/ 2267611 w 2274089"/>
                <a:gd name="connsiteY17" fmla="*/ 1017217 h 2811066"/>
                <a:gd name="connsiteX18" fmla="*/ 2273945 w 2274089"/>
                <a:gd name="connsiteY18" fmla="*/ 1137089 h 281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74089" h="2811066">
                  <a:moveTo>
                    <a:pt x="2273564" y="1137184"/>
                  </a:moveTo>
                  <a:cubicBezTo>
                    <a:pt x="2273555" y="1177532"/>
                    <a:pt x="2271431" y="1217842"/>
                    <a:pt x="2267183" y="1257961"/>
                  </a:cubicBezTo>
                  <a:cubicBezTo>
                    <a:pt x="2241627" y="1499953"/>
                    <a:pt x="2138786" y="1727267"/>
                    <a:pt x="1973908" y="1906233"/>
                  </a:cubicBezTo>
                  <a:lnTo>
                    <a:pt x="1973908" y="1906233"/>
                  </a:lnTo>
                  <a:cubicBezTo>
                    <a:pt x="1949267" y="1927302"/>
                    <a:pt x="1926302" y="1950267"/>
                    <a:pt x="1905233" y="1974908"/>
                  </a:cubicBezTo>
                  <a:cubicBezTo>
                    <a:pt x="1905233" y="1974908"/>
                    <a:pt x="1905233" y="1974908"/>
                    <a:pt x="1905233" y="1974908"/>
                  </a:cubicBezTo>
                  <a:cubicBezTo>
                    <a:pt x="1698588" y="2215309"/>
                    <a:pt x="1698588" y="2570611"/>
                    <a:pt x="1905233" y="2811012"/>
                  </a:cubicBezTo>
                  <a:cubicBezTo>
                    <a:pt x="1726153" y="2646306"/>
                    <a:pt x="1498763" y="2543694"/>
                    <a:pt x="1256770" y="2518405"/>
                  </a:cubicBezTo>
                  <a:cubicBezTo>
                    <a:pt x="1221223" y="2196307"/>
                    <a:pt x="1324198" y="1874286"/>
                    <a:pt x="1540044" y="1632579"/>
                  </a:cubicBezTo>
                  <a:cubicBezTo>
                    <a:pt x="1573848" y="1605043"/>
                    <a:pt x="1604776" y="1574153"/>
                    <a:pt x="1632341" y="1540378"/>
                  </a:cubicBezTo>
                  <a:cubicBezTo>
                    <a:pt x="1855226" y="1266800"/>
                    <a:pt x="1814135" y="864341"/>
                    <a:pt x="1540558" y="641456"/>
                  </a:cubicBezTo>
                  <a:cubicBezTo>
                    <a:pt x="1266981" y="418573"/>
                    <a:pt x="864521" y="459671"/>
                    <a:pt x="641636" y="733248"/>
                  </a:cubicBezTo>
                  <a:cubicBezTo>
                    <a:pt x="418751" y="1006815"/>
                    <a:pt x="459842" y="1409275"/>
                    <a:pt x="733419" y="1632160"/>
                  </a:cubicBezTo>
                  <a:cubicBezTo>
                    <a:pt x="968220" y="1823451"/>
                    <a:pt x="1305053" y="1823622"/>
                    <a:pt x="1540044" y="1632579"/>
                  </a:cubicBezTo>
                  <a:cubicBezTo>
                    <a:pt x="1381596" y="1809506"/>
                    <a:pt x="1282536" y="2031610"/>
                    <a:pt x="1256770" y="2267707"/>
                  </a:cubicBezTo>
                  <a:cubicBezTo>
                    <a:pt x="632321" y="2333886"/>
                    <a:pt x="72461" y="1881315"/>
                    <a:pt x="6281" y="1256866"/>
                  </a:cubicBezTo>
                  <a:cubicBezTo>
                    <a:pt x="-59899" y="632416"/>
                    <a:pt x="392672" y="72548"/>
                    <a:pt x="1017121" y="6370"/>
                  </a:cubicBezTo>
                  <a:cubicBezTo>
                    <a:pt x="1641571" y="-59806"/>
                    <a:pt x="2201441" y="392764"/>
                    <a:pt x="2267611" y="1017217"/>
                  </a:cubicBezTo>
                  <a:cubicBezTo>
                    <a:pt x="2271831" y="1057031"/>
                    <a:pt x="2273945" y="1097046"/>
                    <a:pt x="2273945" y="1137089"/>
                  </a:cubicBezTo>
                  <a:close/>
                </a:path>
              </a:pathLst>
            </a:custGeom>
            <a:gradFill>
              <a:gsLst>
                <a:gs pos="50000">
                  <a:schemeClr val="bg1"/>
                </a:gs>
                <a:gs pos="0">
                  <a:schemeClr val="bg1">
                    <a:lumMod val="95000"/>
                  </a:schemeClr>
                </a:gs>
                <a:gs pos="100000">
                  <a:schemeClr val="bg1">
                    <a:lumMod val="95000"/>
                  </a:schemeClr>
                </a:gs>
              </a:gsLst>
              <a:lin ang="2700000" scaled="0"/>
            </a:gradFill>
            <a:ln w="9525" cap="flat">
              <a:noFill/>
              <a:prstDash val="solid"/>
              <a:miter/>
            </a:ln>
            <a:effectLst>
              <a:outerShdw blurRad="50800" dist="38100" dir="2700000" algn="ctr" rotWithShape="0">
                <a:schemeClr val="tx1">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en-US" sz="1351"/>
            </a:p>
          </p:txBody>
        </p:sp>
        <p:sp>
          <p:nvSpPr>
            <p:cNvPr id="40" name="Freeform: Shape 39">
              <a:extLst>
                <a:ext uri="{FF2B5EF4-FFF2-40B4-BE49-F238E27FC236}">
                  <a16:creationId xmlns:a16="http://schemas.microsoft.com/office/drawing/2014/main" id="{22EC79D8-8047-4E70-BEDF-5A3F41D6E962}"/>
                </a:ext>
              </a:extLst>
            </p:cNvPr>
            <p:cNvSpPr/>
            <p:nvPr/>
          </p:nvSpPr>
          <p:spPr>
            <a:xfrm>
              <a:off x="2662757" y="3054517"/>
              <a:ext cx="2242527" cy="1815139"/>
            </a:xfrm>
            <a:custGeom>
              <a:avLst/>
              <a:gdLst>
                <a:gd name="connsiteX0" fmla="*/ 2809877 w 2810021"/>
                <a:gd name="connsiteY0" fmla="*/ 368173 h 2274477"/>
                <a:gd name="connsiteX1" fmla="*/ 2516698 w 2810021"/>
                <a:gd name="connsiteY1" fmla="*/ 1016445 h 2274477"/>
                <a:gd name="connsiteX2" fmla="*/ 1632682 w 2810021"/>
                <a:gd name="connsiteY2" fmla="*/ 733838 h 2274477"/>
                <a:gd name="connsiteX3" fmla="*/ 1540480 w 2810021"/>
                <a:gd name="connsiteY3" fmla="*/ 641731 h 2274477"/>
                <a:gd name="connsiteX4" fmla="*/ 642730 w 2810021"/>
                <a:gd name="connsiteY4" fmla="*/ 734352 h 2274477"/>
                <a:gd name="connsiteX5" fmla="*/ 735351 w 2810021"/>
                <a:gd name="connsiteY5" fmla="*/ 1632102 h 2274477"/>
                <a:gd name="connsiteX6" fmla="*/ 1633102 w 2810021"/>
                <a:gd name="connsiteY6" fmla="*/ 1539481 h 2274477"/>
                <a:gd name="connsiteX7" fmla="*/ 1632682 w 2810021"/>
                <a:gd name="connsiteY7" fmla="*/ 733838 h 2274477"/>
                <a:gd name="connsiteX8" fmla="*/ 2267905 w 2810021"/>
                <a:gd name="connsiteY8" fmla="*/ 1016445 h 2274477"/>
                <a:gd name="connsiteX9" fmla="*/ 1257835 w 2810021"/>
                <a:gd name="connsiteY9" fmla="*/ 2267906 h 2274477"/>
                <a:gd name="connsiteX10" fmla="*/ 6374 w 2810021"/>
                <a:gd name="connsiteY10" fmla="*/ 1257837 h 2274477"/>
                <a:gd name="connsiteX11" fmla="*/ 1016443 w 2810021"/>
                <a:gd name="connsiteY11" fmla="*/ 6375 h 2274477"/>
                <a:gd name="connsiteX12" fmla="*/ 1905955 w 2810021"/>
                <a:gd name="connsiteY12" fmla="*/ 299212 h 2274477"/>
                <a:gd name="connsiteX13" fmla="*/ 1905955 w 2810021"/>
                <a:gd name="connsiteY13" fmla="*/ 299212 h 2274477"/>
                <a:gd name="connsiteX14" fmla="*/ 1974630 w 2810021"/>
                <a:gd name="connsiteY14" fmla="*/ 367887 h 2274477"/>
                <a:gd name="connsiteX15" fmla="*/ 1974630 w 2810021"/>
                <a:gd name="connsiteY15" fmla="*/ 367887 h 2274477"/>
                <a:gd name="connsiteX16" fmla="*/ 2809782 w 2810021"/>
                <a:gd name="connsiteY16" fmla="*/ 367887 h 227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0021" h="2274477">
                  <a:moveTo>
                    <a:pt x="2809877" y="368173"/>
                  </a:moveTo>
                  <a:cubicBezTo>
                    <a:pt x="2644999" y="547129"/>
                    <a:pt x="2542196" y="774452"/>
                    <a:pt x="2516698" y="1016445"/>
                  </a:cubicBezTo>
                  <a:cubicBezTo>
                    <a:pt x="2195305" y="1051678"/>
                    <a:pt x="1874036" y="948979"/>
                    <a:pt x="1632682" y="733838"/>
                  </a:cubicBezTo>
                  <a:cubicBezTo>
                    <a:pt x="1605146" y="700091"/>
                    <a:pt x="1574256" y="669230"/>
                    <a:pt x="1540480" y="641731"/>
                  </a:cubicBezTo>
                  <a:cubicBezTo>
                    <a:pt x="1266999" y="419398"/>
                    <a:pt x="865063" y="460870"/>
                    <a:pt x="642730" y="734352"/>
                  </a:cubicBezTo>
                  <a:cubicBezTo>
                    <a:pt x="420397" y="1007834"/>
                    <a:pt x="461869" y="1409770"/>
                    <a:pt x="735351" y="1632102"/>
                  </a:cubicBezTo>
                  <a:cubicBezTo>
                    <a:pt x="1008833" y="1854435"/>
                    <a:pt x="1410769" y="1812963"/>
                    <a:pt x="1633102" y="1539481"/>
                  </a:cubicBezTo>
                  <a:cubicBezTo>
                    <a:pt x="1823906" y="1304776"/>
                    <a:pt x="1823735" y="968353"/>
                    <a:pt x="1632682" y="733838"/>
                  </a:cubicBezTo>
                  <a:cubicBezTo>
                    <a:pt x="1809676" y="892124"/>
                    <a:pt x="2031827" y="990956"/>
                    <a:pt x="2267905" y="1016445"/>
                  </a:cubicBezTo>
                  <a:cubicBezTo>
                    <a:pt x="2334561" y="1640951"/>
                    <a:pt x="1882342" y="2201250"/>
                    <a:pt x="1257835" y="2267906"/>
                  </a:cubicBezTo>
                  <a:cubicBezTo>
                    <a:pt x="633329" y="2334562"/>
                    <a:pt x="73030" y="1882334"/>
                    <a:pt x="6374" y="1257837"/>
                  </a:cubicBezTo>
                  <a:cubicBezTo>
                    <a:pt x="-60291" y="633330"/>
                    <a:pt x="391937" y="73031"/>
                    <a:pt x="1016443" y="6375"/>
                  </a:cubicBezTo>
                  <a:cubicBezTo>
                    <a:pt x="1341246" y="-28296"/>
                    <a:pt x="1665267" y="78375"/>
                    <a:pt x="1905955" y="299212"/>
                  </a:cubicBezTo>
                  <a:cubicBezTo>
                    <a:pt x="1905955" y="299212"/>
                    <a:pt x="1905955" y="299212"/>
                    <a:pt x="1905955" y="299212"/>
                  </a:cubicBezTo>
                  <a:cubicBezTo>
                    <a:pt x="1927024" y="323853"/>
                    <a:pt x="1949989" y="346818"/>
                    <a:pt x="1974630" y="367887"/>
                  </a:cubicBezTo>
                  <a:lnTo>
                    <a:pt x="1974630" y="367887"/>
                  </a:lnTo>
                  <a:cubicBezTo>
                    <a:pt x="2214850" y="574027"/>
                    <a:pt x="2569561" y="574027"/>
                    <a:pt x="2809782" y="367887"/>
                  </a:cubicBezTo>
                  <a:close/>
                </a:path>
              </a:pathLst>
            </a:custGeom>
            <a:gradFill>
              <a:gsLst>
                <a:gs pos="50000">
                  <a:schemeClr val="bg1"/>
                </a:gs>
                <a:gs pos="0">
                  <a:schemeClr val="bg1">
                    <a:lumMod val="95000"/>
                  </a:schemeClr>
                </a:gs>
                <a:gs pos="100000">
                  <a:schemeClr val="bg1">
                    <a:lumMod val="95000"/>
                  </a:schemeClr>
                </a:gs>
              </a:gsLst>
              <a:lin ang="2700000" scaled="0"/>
            </a:gradFill>
            <a:ln w="9525" cap="flat">
              <a:noFill/>
              <a:prstDash val="solid"/>
              <a:miter/>
            </a:ln>
            <a:effectLst>
              <a:outerShdw blurRad="50800" dist="38100" dir="2700000" algn="ctr" rotWithShape="0">
                <a:schemeClr val="tx1">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en-US" sz="1351"/>
            </a:p>
          </p:txBody>
        </p:sp>
        <p:sp>
          <p:nvSpPr>
            <p:cNvPr id="41" name="Freeform: Shape 40">
              <a:extLst>
                <a:ext uri="{FF2B5EF4-FFF2-40B4-BE49-F238E27FC236}">
                  <a16:creationId xmlns:a16="http://schemas.microsoft.com/office/drawing/2014/main" id="{455EEE7C-6FC5-4899-B0E8-D642B28150AF}"/>
                </a:ext>
              </a:extLst>
            </p:cNvPr>
            <p:cNvSpPr/>
            <p:nvPr/>
          </p:nvSpPr>
          <p:spPr>
            <a:xfrm>
              <a:off x="2815053" y="3206689"/>
              <a:ext cx="1829807" cy="755351"/>
            </a:xfrm>
            <a:custGeom>
              <a:avLst/>
              <a:gdLst>
                <a:gd name="connsiteX0" fmla="*/ 2060399 w 2292857"/>
                <a:gd name="connsiteY0" fmla="*/ 707654 h 946499"/>
                <a:gd name="connsiteX1" fmla="*/ 2060399 w 2292857"/>
                <a:gd name="connsiteY1" fmla="*/ 631454 h 946499"/>
                <a:gd name="connsiteX2" fmla="*/ 1611676 w 2292857"/>
                <a:gd name="connsiteY2" fmla="*/ 437048 h 946499"/>
                <a:gd name="connsiteX3" fmla="*/ 1564051 w 2292857"/>
                <a:gd name="connsiteY3" fmla="*/ 393233 h 946499"/>
                <a:gd name="connsiteX4" fmla="*/ 393105 w 2292857"/>
                <a:gd name="connsiteY4" fmla="*/ 328596 h 946499"/>
                <a:gd name="connsiteX5" fmla="*/ 117013 w 2292857"/>
                <a:gd name="connsiteY5" fmla="*/ 946445 h 946499"/>
                <a:gd name="connsiteX6" fmla="*/ -144 w 2292857"/>
                <a:gd name="connsiteY6" fmla="*/ 946445 h 946499"/>
                <a:gd name="connsiteX7" fmla="*/ 946260 w 2292857"/>
                <a:gd name="connsiteY7" fmla="*/ -54 h 946499"/>
                <a:gd name="connsiteX8" fmla="*/ 1578148 w 2292857"/>
                <a:gd name="connsiteY8" fmla="*/ 241786 h 946499"/>
                <a:gd name="connsiteX9" fmla="*/ 1593102 w 2292857"/>
                <a:gd name="connsiteY9" fmla="*/ 258264 h 946499"/>
                <a:gd name="connsiteX10" fmla="*/ 1722261 w 2292857"/>
                <a:gd name="connsiteY10" fmla="*/ 370754 h 946499"/>
                <a:gd name="connsiteX11" fmla="*/ 2060113 w 2292857"/>
                <a:gd name="connsiteY11" fmla="*/ 510295 h 946499"/>
                <a:gd name="connsiteX12" fmla="*/ 2060113 w 2292857"/>
                <a:gd name="connsiteY12" fmla="*/ 438858 h 946499"/>
                <a:gd name="connsiteX13" fmla="*/ 2292714 w 2292857"/>
                <a:gd name="connsiteY13" fmla="*/ 573161 h 94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2857" h="946499">
                  <a:moveTo>
                    <a:pt x="2060399" y="707654"/>
                  </a:moveTo>
                  <a:lnTo>
                    <a:pt x="2060399" y="631454"/>
                  </a:lnTo>
                  <a:cubicBezTo>
                    <a:pt x="1896007" y="608365"/>
                    <a:pt x="1740950" y="541185"/>
                    <a:pt x="1611676" y="437048"/>
                  </a:cubicBezTo>
                  <a:cubicBezTo>
                    <a:pt x="1594722" y="423666"/>
                    <a:pt x="1578805" y="409016"/>
                    <a:pt x="1564051" y="393233"/>
                  </a:cubicBezTo>
                  <a:cubicBezTo>
                    <a:pt x="1258546" y="52038"/>
                    <a:pt x="734300" y="23101"/>
                    <a:pt x="393105" y="328596"/>
                  </a:cubicBezTo>
                  <a:cubicBezTo>
                    <a:pt x="217397" y="485921"/>
                    <a:pt x="116994" y="710606"/>
                    <a:pt x="117013" y="946445"/>
                  </a:cubicBezTo>
                  <a:lnTo>
                    <a:pt x="-144" y="946445"/>
                  </a:lnTo>
                  <a:cubicBezTo>
                    <a:pt x="437" y="423980"/>
                    <a:pt x="423794" y="575"/>
                    <a:pt x="946260" y="-54"/>
                  </a:cubicBezTo>
                  <a:cubicBezTo>
                    <a:pt x="1179508" y="-140"/>
                    <a:pt x="1404555" y="85995"/>
                    <a:pt x="1578148" y="241786"/>
                  </a:cubicBezTo>
                  <a:cubicBezTo>
                    <a:pt x="1583101" y="247310"/>
                    <a:pt x="1587673" y="253025"/>
                    <a:pt x="1593102" y="258264"/>
                  </a:cubicBezTo>
                  <a:cubicBezTo>
                    <a:pt x="1634022" y="298135"/>
                    <a:pt x="1677142" y="335693"/>
                    <a:pt x="1722261" y="370754"/>
                  </a:cubicBezTo>
                  <a:cubicBezTo>
                    <a:pt x="1823150" y="441725"/>
                    <a:pt x="1938546" y="489388"/>
                    <a:pt x="2060113" y="510295"/>
                  </a:cubicBezTo>
                  <a:lnTo>
                    <a:pt x="2060113" y="438858"/>
                  </a:lnTo>
                  <a:lnTo>
                    <a:pt x="2292714" y="573161"/>
                  </a:lnTo>
                  <a:close/>
                </a:path>
              </a:pathLst>
            </a:custGeom>
            <a:gradFill>
              <a:gsLst>
                <a:gs pos="100000">
                  <a:schemeClr val="accent4"/>
                </a:gs>
                <a:gs pos="0">
                  <a:schemeClr val="accent4">
                    <a:alpha val="0"/>
                  </a:schemeClr>
                </a:gs>
              </a:gsLst>
              <a:lin ang="21594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en-US" sz="1351"/>
            </a:p>
          </p:txBody>
        </p:sp>
        <p:sp>
          <p:nvSpPr>
            <p:cNvPr id="37" name="Freeform: Shape 36">
              <a:extLst>
                <a:ext uri="{FF2B5EF4-FFF2-40B4-BE49-F238E27FC236}">
                  <a16:creationId xmlns:a16="http://schemas.microsoft.com/office/drawing/2014/main" id="{7D6A7E52-FB5B-4475-9405-8105E38ED730}"/>
                </a:ext>
              </a:extLst>
            </p:cNvPr>
            <p:cNvSpPr/>
            <p:nvPr/>
          </p:nvSpPr>
          <p:spPr>
            <a:xfrm>
              <a:off x="4666222" y="2626323"/>
              <a:ext cx="1814603" cy="2243080"/>
            </a:xfrm>
            <a:custGeom>
              <a:avLst/>
              <a:gdLst>
                <a:gd name="connsiteX0" fmla="*/ 2273663 w 2273807"/>
                <a:gd name="connsiteY0" fmla="*/ 1673869 h 2810713"/>
                <a:gd name="connsiteX1" fmla="*/ 1136645 w 2273807"/>
                <a:gd name="connsiteY1" fmla="*/ 2810659 h 2810713"/>
                <a:gd name="connsiteX2" fmla="*/ -144 w 2273807"/>
                <a:gd name="connsiteY2" fmla="*/ 1673640 h 2810713"/>
                <a:gd name="connsiteX3" fmla="*/ 299417 w 2273807"/>
                <a:gd name="connsiteY3" fmla="*/ 904725 h 2810713"/>
                <a:gd name="connsiteX4" fmla="*/ 299417 w 2273807"/>
                <a:gd name="connsiteY4" fmla="*/ 904725 h 2810713"/>
                <a:gd name="connsiteX5" fmla="*/ 368092 w 2273807"/>
                <a:gd name="connsiteY5" fmla="*/ 836050 h 2810713"/>
                <a:gd name="connsiteX6" fmla="*/ 368092 w 2273807"/>
                <a:gd name="connsiteY6" fmla="*/ 836050 h 2810713"/>
                <a:gd name="connsiteX7" fmla="*/ 368092 w 2273807"/>
                <a:gd name="connsiteY7" fmla="*/ -54 h 2810713"/>
                <a:gd name="connsiteX8" fmla="*/ 1016554 w 2273807"/>
                <a:gd name="connsiteY8" fmla="*/ 292553 h 2810713"/>
                <a:gd name="connsiteX9" fmla="*/ 733281 w 2273807"/>
                <a:gd name="connsiteY9" fmla="*/ 1178379 h 2810713"/>
                <a:gd name="connsiteX10" fmla="*/ 641078 w 2273807"/>
                <a:gd name="connsiteY10" fmla="*/ 1270485 h 2810713"/>
                <a:gd name="connsiteX11" fmla="*/ 732766 w 2273807"/>
                <a:gd name="connsiteY11" fmla="*/ 2169141 h 2810713"/>
                <a:gd name="connsiteX12" fmla="*/ 1631431 w 2273807"/>
                <a:gd name="connsiteY12" fmla="*/ 2077453 h 2810713"/>
                <a:gd name="connsiteX13" fmla="*/ 1539734 w 2273807"/>
                <a:gd name="connsiteY13" fmla="*/ 1178798 h 2810713"/>
                <a:gd name="connsiteX14" fmla="*/ 733281 w 2273807"/>
                <a:gd name="connsiteY14" fmla="*/ 1178379 h 2810713"/>
                <a:gd name="connsiteX15" fmla="*/ 1016554 w 2273807"/>
                <a:gd name="connsiteY15" fmla="*/ 543252 h 2810713"/>
                <a:gd name="connsiteX16" fmla="*/ 2267330 w 2273807"/>
                <a:gd name="connsiteY16" fmla="*/ 1554378 h 2810713"/>
                <a:gd name="connsiteX17" fmla="*/ 2273663 w 2273807"/>
                <a:gd name="connsiteY17" fmla="*/ 1673869 h 28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73807" h="2810713">
                  <a:moveTo>
                    <a:pt x="2273663" y="1673869"/>
                  </a:moveTo>
                  <a:cubicBezTo>
                    <a:pt x="2273597" y="2301767"/>
                    <a:pt x="1764543" y="2810725"/>
                    <a:pt x="1136645" y="2810659"/>
                  </a:cubicBezTo>
                  <a:cubicBezTo>
                    <a:pt x="508748" y="2810592"/>
                    <a:pt x="-211" y="2301538"/>
                    <a:pt x="-144" y="1673640"/>
                  </a:cubicBezTo>
                  <a:cubicBezTo>
                    <a:pt x="-116" y="1388862"/>
                    <a:pt x="106783" y="1114466"/>
                    <a:pt x="299417" y="904725"/>
                  </a:cubicBezTo>
                  <a:lnTo>
                    <a:pt x="299417" y="904725"/>
                  </a:lnTo>
                  <a:cubicBezTo>
                    <a:pt x="324058" y="883656"/>
                    <a:pt x="347023" y="860691"/>
                    <a:pt x="368092" y="836050"/>
                  </a:cubicBezTo>
                  <a:cubicBezTo>
                    <a:pt x="368092" y="836050"/>
                    <a:pt x="368092" y="836050"/>
                    <a:pt x="368092" y="836050"/>
                  </a:cubicBezTo>
                  <a:cubicBezTo>
                    <a:pt x="574737" y="595649"/>
                    <a:pt x="574737" y="240347"/>
                    <a:pt x="368092" y="-54"/>
                  </a:cubicBezTo>
                  <a:cubicBezTo>
                    <a:pt x="547172" y="164652"/>
                    <a:pt x="774562" y="267265"/>
                    <a:pt x="1016554" y="292553"/>
                  </a:cubicBezTo>
                  <a:cubicBezTo>
                    <a:pt x="1052101" y="614651"/>
                    <a:pt x="949126" y="936672"/>
                    <a:pt x="733281" y="1178379"/>
                  </a:cubicBezTo>
                  <a:cubicBezTo>
                    <a:pt x="699505" y="1205877"/>
                    <a:pt x="668615" y="1236738"/>
                    <a:pt x="641078" y="1270485"/>
                  </a:cubicBezTo>
                  <a:cubicBezTo>
                    <a:pt x="418241" y="1543967"/>
                    <a:pt x="459294" y="1946303"/>
                    <a:pt x="732766" y="2169141"/>
                  </a:cubicBezTo>
                  <a:cubicBezTo>
                    <a:pt x="1006248" y="2391978"/>
                    <a:pt x="1408594" y="2350935"/>
                    <a:pt x="1631431" y="2077453"/>
                  </a:cubicBezTo>
                  <a:cubicBezTo>
                    <a:pt x="1854268" y="1803981"/>
                    <a:pt x="1813215" y="1401635"/>
                    <a:pt x="1539734" y="1178798"/>
                  </a:cubicBezTo>
                  <a:cubicBezTo>
                    <a:pt x="1305000" y="987526"/>
                    <a:pt x="968215" y="987345"/>
                    <a:pt x="733281" y="1178379"/>
                  </a:cubicBezTo>
                  <a:cubicBezTo>
                    <a:pt x="891729" y="1001452"/>
                    <a:pt x="990789" y="779348"/>
                    <a:pt x="1016554" y="543252"/>
                  </a:cubicBezTo>
                  <a:cubicBezTo>
                    <a:pt x="1641165" y="477072"/>
                    <a:pt x="2201159" y="929776"/>
                    <a:pt x="2267330" y="1554378"/>
                  </a:cubicBezTo>
                  <a:cubicBezTo>
                    <a:pt x="2271540" y="1594069"/>
                    <a:pt x="2273654" y="1633959"/>
                    <a:pt x="2273663" y="1673869"/>
                  </a:cubicBezTo>
                  <a:close/>
                </a:path>
              </a:pathLst>
            </a:custGeom>
            <a:gradFill flip="none" rotWithShape="1">
              <a:gsLst>
                <a:gs pos="50000">
                  <a:schemeClr val="bg1"/>
                </a:gs>
                <a:gs pos="0">
                  <a:schemeClr val="bg1">
                    <a:lumMod val="95000"/>
                  </a:schemeClr>
                </a:gs>
                <a:gs pos="100000">
                  <a:schemeClr val="bg1">
                    <a:lumMod val="95000"/>
                  </a:schemeClr>
                </a:gs>
              </a:gsLst>
              <a:lin ang="2700000" scaled="0"/>
              <a:tileRect/>
            </a:gradFill>
            <a:ln w="9525" cap="flat">
              <a:noFill/>
              <a:prstDash val="solid"/>
              <a:miter/>
            </a:ln>
            <a:effectLst>
              <a:outerShdw blurRad="50800" dist="38100" dir="2700000" algn="ctr" rotWithShape="0">
                <a:schemeClr val="tx1">
                  <a:alpha val="40000"/>
                </a:schemeClr>
              </a:outerShdw>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en-US" sz="1351"/>
            </a:p>
          </p:txBody>
        </p:sp>
        <p:sp>
          <p:nvSpPr>
            <p:cNvPr id="42" name="Freeform: Shape 41">
              <a:extLst>
                <a:ext uri="{FF2B5EF4-FFF2-40B4-BE49-F238E27FC236}">
                  <a16:creationId xmlns:a16="http://schemas.microsoft.com/office/drawing/2014/main" id="{CC71116B-9661-4229-BB71-93A84E9373AC}"/>
                </a:ext>
              </a:extLst>
            </p:cNvPr>
            <p:cNvSpPr/>
            <p:nvPr/>
          </p:nvSpPr>
          <p:spPr>
            <a:xfrm>
              <a:off x="4817106" y="2888799"/>
              <a:ext cx="756340" cy="1828669"/>
            </a:xfrm>
            <a:custGeom>
              <a:avLst/>
              <a:gdLst>
                <a:gd name="connsiteX0" fmla="*/ 947595 w 947739"/>
                <a:gd name="connsiteY0" fmla="*/ 2174122 h 2291431"/>
                <a:gd name="connsiteX1" fmla="*/ 947595 w 947739"/>
                <a:gd name="connsiteY1" fmla="*/ 2291375 h 2291431"/>
                <a:gd name="connsiteX2" fmla="*/ -142 w 947739"/>
                <a:gd name="connsiteY2" fmla="*/ 1347828 h 2291431"/>
                <a:gd name="connsiteX3" fmla="*/ 185595 w 947739"/>
                <a:gd name="connsiteY3" fmla="*/ 782901 h 2291431"/>
                <a:gd name="connsiteX4" fmla="*/ 369428 w 947739"/>
                <a:gd name="connsiteY4" fmla="*/ 572493 h 2291431"/>
                <a:gd name="connsiteX5" fmla="*/ 459820 w 947739"/>
                <a:gd name="connsiteY5" fmla="*/ 410568 h 2291431"/>
                <a:gd name="connsiteX6" fmla="*/ 511922 w 947739"/>
                <a:gd name="connsiteY6" fmla="*/ 232546 h 2291431"/>
                <a:gd name="connsiteX7" fmla="*/ 438960 w 947739"/>
                <a:gd name="connsiteY7" fmla="*/ 232546 h 2291431"/>
                <a:gd name="connsiteX8" fmla="*/ 573263 w 947739"/>
                <a:gd name="connsiteY8" fmla="*/ -54 h 2291431"/>
                <a:gd name="connsiteX9" fmla="*/ 707566 w 947739"/>
                <a:gd name="connsiteY9" fmla="*/ 232546 h 2291431"/>
                <a:gd name="connsiteX10" fmla="*/ 632985 w 947739"/>
                <a:gd name="connsiteY10" fmla="*/ 232546 h 2291431"/>
                <a:gd name="connsiteX11" fmla="*/ 411052 w 947739"/>
                <a:gd name="connsiteY11" fmla="*/ 712320 h 2291431"/>
                <a:gd name="connsiteX12" fmla="*/ 314707 w 947739"/>
                <a:gd name="connsiteY12" fmla="*/ 1881086 h 2291431"/>
                <a:gd name="connsiteX13" fmla="*/ 947215 w 947739"/>
                <a:gd name="connsiteY13" fmla="*/ 2174122 h 229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7739" h="2291431">
                  <a:moveTo>
                    <a:pt x="947595" y="2174122"/>
                  </a:moveTo>
                  <a:lnTo>
                    <a:pt x="947595" y="2291375"/>
                  </a:lnTo>
                  <a:cubicBezTo>
                    <a:pt x="425330" y="2292528"/>
                    <a:pt x="1020" y="1870094"/>
                    <a:pt x="-142" y="1347828"/>
                  </a:cubicBezTo>
                  <a:cubicBezTo>
                    <a:pt x="-590" y="1144451"/>
                    <a:pt x="64542" y="946340"/>
                    <a:pt x="185595" y="782901"/>
                  </a:cubicBezTo>
                  <a:cubicBezTo>
                    <a:pt x="261795" y="679840"/>
                    <a:pt x="294181" y="680507"/>
                    <a:pt x="369428" y="572493"/>
                  </a:cubicBezTo>
                  <a:cubicBezTo>
                    <a:pt x="405166" y="521849"/>
                    <a:pt x="435465" y="467576"/>
                    <a:pt x="459820" y="410568"/>
                  </a:cubicBezTo>
                  <a:cubicBezTo>
                    <a:pt x="483804" y="353371"/>
                    <a:pt x="501283" y="293649"/>
                    <a:pt x="511922" y="232546"/>
                  </a:cubicBezTo>
                  <a:lnTo>
                    <a:pt x="438960" y="232546"/>
                  </a:lnTo>
                  <a:lnTo>
                    <a:pt x="573263" y="-54"/>
                  </a:lnTo>
                  <a:lnTo>
                    <a:pt x="707566" y="232546"/>
                  </a:lnTo>
                  <a:lnTo>
                    <a:pt x="632985" y="232546"/>
                  </a:lnTo>
                  <a:cubicBezTo>
                    <a:pt x="606353" y="410387"/>
                    <a:pt x="529343" y="576875"/>
                    <a:pt x="411052" y="712320"/>
                  </a:cubicBezTo>
                  <a:cubicBezTo>
                    <a:pt x="61704" y="1008462"/>
                    <a:pt x="18565" y="1531737"/>
                    <a:pt x="314707" y="1881086"/>
                  </a:cubicBezTo>
                  <a:cubicBezTo>
                    <a:pt x="472260" y="2066947"/>
                    <a:pt x="703565" y="2174103"/>
                    <a:pt x="947215" y="2174122"/>
                  </a:cubicBezTo>
                  <a:close/>
                </a:path>
              </a:pathLst>
            </a:custGeom>
            <a:gradFill>
              <a:gsLst>
                <a:gs pos="0">
                  <a:schemeClr val="accent3"/>
                </a:gs>
                <a:gs pos="100000">
                  <a:schemeClr val="accent3">
                    <a:alpha val="0"/>
                  </a:schemeClr>
                </a:gs>
              </a:gsLst>
              <a:lin ang="3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en-US" sz="1351"/>
            </a:p>
          </p:txBody>
        </p:sp>
        <p:pic>
          <p:nvPicPr>
            <p:cNvPr id="48" name="Graphic 47" descr="Bullseye with solid fill">
              <a:extLst>
                <a:ext uri="{FF2B5EF4-FFF2-40B4-BE49-F238E27FC236}">
                  <a16:creationId xmlns:a16="http://schemas.microsoft.com/office/drawing/2014/main" id="{AD98371D-ADBA-4B02-8A94-D613BE1AEF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91916" y="3705983"/>
              <a:ext cx="540000" cy="540000"/>
            </a:xfrm>
            <a:prstGeom prst="rect">
              <a:avLst/>
            </a:prstGeom>
          </p:spPr>
        </p:pic>
        <p:sp>
          <p:nvSpPr>
            <p:cNvPr id="35" name="Freeform: Shape 34">
              <a:extLst>
                <a:ext uri="{FF2B5EF4-FFF2-40B4-BE49-F238E27FC236}">
                  <a16:creationId xmlns:a16="http://schemas.microsoft.com/office/drawing/2014/main" id="{6298435C-585D-43F9-9C08-474173D247CD}"/>
                </a:ext>
              </a:extLst>
            </p:cNvPr>
            <p:cNvSpPr/>
            <p:nvPr/>
          </p:nvSpPr>
          <p:spPr>
            <a:xfrm>
              <a:off x="4238947" y="1041641"/>
              <a:ext cx="2242298" cy="1823085"/>
            </a:xfrm>
            <a:custGeom>
              <a:avLst/>
              <a:gdLst>
                <a:gd name="connsiteX0" fmla="*/ 2809064 w 2809734"/>
                <a:gd name="connsiteY0" fmla="*/ 1147352 h 2284434"/>
                <a:gd name="connsiteX1" fmla="*/ 1672475 w 2809734"/>
                <a:gd name="connsiteY1" fmla="*/ 2284380 h 2284434"/>
                <a:gd name="connsiteX2" fmla="*/ 904064 w 2809734"/>
                <a:gd name="connsiteY2" fmla="*/ 1985552 h 2284434"/>
                <a:gd name="connsiteX3" fmla="*/ 835008 w 2809734"/>
                <a:gd name="connsiteY3" fmla="*/ 1916591 h 2284434"/>
                <a:gd name="connsiteX4" fmla="*/ -144 w 2809734"/>
                <a:gd name="connsiteY4" fmla="*/ 1916591 h 2284434"/>
                <a:gd name="connsiteX5" fmla="*/ 293416 w 2809734"/>
                <a:gd name="connsiteY5" fmla="*/ 1268129 h 2284434"/>
                <a:gd name="connsiteX6" fmla="*/ 1177241 w 2809734"/>
                <a:gd name="connsiteY6" fmla="*/ 1550641 h 2284434"/>
                <a:gd name="connsiteX7" fmla="*/ 1269538 w 2809734"/>
                <a:gd name="connsiteY7" fmla="*/ 1642843 h 2284434"/>
                <a:gd name="connsiteX8" fmla="*/ 2167279 w 2809734"/>
                <a:gd name="connsiteY8" fmla="*/ 1550126 h 2284434"/>
                <a:gd name="connsiteX9" fmla="*/ 2074563 w 2809734"/>
                <a:gd name="connsiteY9" fmla="*/ 652385 h 2284434"/>
                <a:gd name="connsiteX10" fmla="*/ 1176822 w 2809734"/>
                <a:gd name="connsiteY10" fmla="*/ 745102 h 2284434"/>
                <a:gd name="connsiteX11" fmla="*/ 1177241 w 2809734"/>
                <a:gd name="connsiteY11" fmla="*/ 1550641 h 2284434"/>
                <a:gd name="connsiteX12" fmla="*/ 542019 w 2809734"/>
                <a:gd name="connsiteY12" fmla="*/ 1268129 h 2284434"/>
                <a:gd name="connsiteX13" fmla="*/ 535637 w 2809734"/>
                <a:gd name="connsiteY13" fmla="*/ 1147352 h 2284434"/>
                <a:gd name="connsiteX14" fmla="*/ 1662178 w 2809734"/>
                <a:gd name="connsiteY14" fmla="*/ -6 h 2284434"/>
                <a:gd name="connsiteX15" fmla="*/ 2809540 w 2809734"/>
                <a:gd name="connsiteY15" fmla="*/ 1126540 h 2284434"/>
                <a:gd name="connsiteX16" fmla="*/ 2809540 w 2809734"/>
                <a:gd name="connsiteY16" fmla="*/ 1147352 h 228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9734" h="2284434">
                  <a:moveTo>
                    <a:pt x="2809064" y="1147352"/>
                  </a:moveTo>
                  <a:cubicBezTo>
                    <a:pt x="2809188" y="1775192"/>
                    <a:pt x="2300315" y="2284256"/>
                    <a:pt x="1672475" y="2284380"/>
                  </a:cubicBezTo>
                  <a:cubicBezTo>
                    <a:pt x="1387963" y="2284428"/>
                    <a:pt x="1113785" y="2177805"/>
                    <a:pt x="904064" y="1985552"/>
                  </a:cubicBezTo>
                  <a:cubicBezTo>
                    <a:pt x="882890" y="1960787"/>
                    <a:pt x="859801" y="1937727"/>
                    <a:pt x="835008" y="1916591"/>
                  </a:cubicBezTo>
                  <a:cubicBezTo>
                    <a:pt x="594787" y="1710451"/>
                    <a:pt x="240076" y="1710451"/>
                    <a:pt x="-144" y="1916591"/>
                  </a:cubicBezTo>
                  <a:cubicBezTo>
                    <a:pt x="164876" y="1737616"/>
                    <a:pt x="267822" y="1510226"/>
                    <a:pt x="293416" y="1268129"/>
                  </a:cubicBezTo>
                  <a:cubicBezTo>
                    <a:pt x="614733" y="1232934"/>
                    <a:pt x="935906" y="1335595"/>
                    <a:pt x="1177241" y="1550641"/>
                  </a:cubicBezTo>
                  <a:cubicBezTo>
                    <a:pt x="1204806" y="1584416"/>
                    <a:pt x="1235734" y="1615306"/>
                    <a:pt x="1269538" y="1642843"/>
                  </a:cubicBezTo>
                  <a:cubicBezTo>
                    <a:pt x="1543049" y="1865147"/>
                    <a:pt x="1944975" y="1823637"/>
                    <a:pt x="2167279" y="1550126"/>
                  </a:cubicBezTo>
                  <a:cubicBezTo>
                    <a:pt x="2389583" y="1276625"/>
                    <a:pt x="2348073" y="874689"/>
                    <a:pt x="2074563" y="652385"/>
                  </a:cubicBezTo>
                  <a:cubicBezTo>
                    <a:pt x="1801062" y="430086"/>
                    <a:pt x="1399126" y="471591"/>
                    <a:pt x="1176822" y="745102"/>
                  </a:cubicBezTo>
                  <a:cubicBezTo>
                    <a:pt x="986074" y="979788"/>
                    <a:pt x="986246" y="1316145"/>
                    <a:pt x="1177241" y="1550641"/>
                  </a:cubicBezTo>
                  <a:cubicBezTo>
                    <a:pt x="1000219" y="1392411"/>
                    <a:pt x="778077" y="1293618"/>
                    <a:pt x="542019" y="1268129"/>
                  </a:cubicBezTo>
                  <a:cubicBezTo>
                    <a:pt x="537770" y="1228010"/>
                    <a:pt x="535646" y="1187691"/>
                    <a:pt x="535637" y="1147352"/>
                  </a:cubicBezTo>
                  <a:cubicBezTo>
                    <a:pt x="529893" y="519436"/>
                    <a:pt x="1034261" y="5742"/>
                    <a:pt x="1662178" y="-6"/>
                  </a:cubicBezTo>
                  <a:cubicBezTo>
                    <a:pt x="2290104" y="-5754"/>
                    <a:pt x="2803797" y="498614"/>
                    <a:pt x="2809540" y="1126540"/>
                  </a:cubicBezTo>
                  <a:cubicBezTo>
                    <a:pt x="2809607" y="1133474"/>
                    <a:pt x="2809607" y="1140418"/>
                    <a:pt x="2809540" y="1147352"/>
                  </a:cubicBezTo>
                  <a:close/>
                </a:path>
              </a:pathLst>
            </a:custGeom>
            <a:gradFill>
              <a:gsLst>
                <a:gs pos="50000">
                  <a:schemeClr val="bg1"/>
                </a:gs>
                <a:gs pos="0">
                  <a:schemeClr val="bg1">
                    <a:lumMod val="95000"/>
                  </a:schemeClr>
                </a:gs>
                <a:gs pos="100000">
                  <a:schemeClr val="bg1">
                    <a:lumMod val="95000"/>
                  </a:schemeClr>
                </a:gs>
              </a:gsLst>
              <a:lin ang="2700000" scaled="0"/>
            </a:gradFill>
            <a:ln w="9525" cap="flat">
              <a:noFill/>
              <a:prstDash val="solid"/>
              <a:miter/>
            </a:ln>
            <a:effectLst>
              <a:outerShdw blurRad="50800" dist="38100" dir="2700000" algn="ctr" rotWithShape="0">
                <a:schemeClr val="tx1">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en-US" sz="1351" dirty="0"/>
            </a:p>
          </p:txBody>
        </p:sp>
        <p:sp>
          <p:nvSpPr>
            <p:cNvPr id="38" name="Freeform: Shape 37">
              <a:extLst>
                <a:ext uri="{FF2B5EF4-FFF2-40B4-BE49-F238E27FC236}">
                  <a16:creationId xmlns:a16="http://schemas.microsoft.com/office/drawing/2014/main" id="{11E323E6-CF75-4220-A3C7-AD0DF66E9376}"/>
                </a:ext>
              </a:extLst>
            </p:cNvPr>
            <p:cNvSpPr/>
            <p:nvPr/>
          </p:nvSpPr>
          <p:spPr>
            <a:xfrm>
              <a:off x="4498382" y="1957249"/>
              <a:ext cx="1831251" cy="755183"/>
            </a:xfrm>
            <a:custGeom>
              <a:avLst/>
              <a:gdLst>
                <a:gd name="connsiteX0" fmla="*/ 2294523 w 2294667"/>
                <a:gd name="connsiteY0" fmla="*/ -54 h 946290"/>
                <a:gd name="connsiteX1" fmla="*/ 1345529 w 2294667"/>
                <a:gd name="connsiteY1" fmla="*/ 946235 h 946290"/>
                <a:gd name="connsiteX2" fmla="*/ 977978 w 2294667"/>
                <a:gd name="connsiteY2" fmla="*/ 871483 h 946290"/>
                <a:gd name="connsiteX3" fmla="*/ 786144 w 2294667"/>
                <a:gd name="connsiteY3" fmla="*/ 761660 h 946290"/>
                <a:gd name="connsiteX4" fmla="*/ 682322 w 2294667"/>
                <a:gd name="connsiteY4" fmla="*/ 664696 h 946290"/>
                <a:gd name="connsiteX5" fmla="*/ 575832 w 2294667"/>
                <a:gd name="connsiteY5" fmla="*/ 577828 h 946290"/>
                <a:gd name="connsiteX6" fmla="*/ 232456 w 2294667"/>
                <a:gd name="connsiteY6" fmla="*/ 434952 h 946290"/>
                <a:gd name="connsiteX7" fmla="*/ 232456 w 2294667"/>
                <a:gd name="connsiteY7" fmla="*/ 508867 h 946290"/>
                <a:gd name="connsiteX8" fmla="*/ -144 w 2294667"/>
                <a:gd name="connsiteY8" fmla="*/ 374564 h 946290"/>
                <a:gd name="connsiteX9" fmla="*/ 232456 w 2294667"/>
                <a:gd name="connsiteY9" fmla="*/ 240262 h 946290"/>
                <a:gd name="connsiteX10" fmla="*/ 232456 w 2294667"/>
                <a:gd name="connsiteY10" fmla="*/ 313890 h 946290"/>
                <a:gd name="connsiteX11" fmla="*/ 715659 w 2294667"/>
                <a:gd name="connsiteY11" fmla="*/ 536394 h 946290"/>
                <a:gd name="connsiteX12" fmla="*/ 1884424 w 2294667"/>
                <a:gd name="connsiteY12" fmla="*/ 632739 h 946290"/>
                <a:gd name="connsiteX13" fmla="*/ 2177461 w 2294667"/>
                <a:gd name="connsiteY13" fmla="*/ 136 h 94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4667" h="946290">
                  <a:moveTo>
                    <a:pt x="2294523" y="-54"/>
                  </a:moveTo>
                  <a:cubicBezTo>
                    <a:pt x="2293781" y="523316"/>
                    <a:pt x="1868899" y="946978"/>
                    <a:pt x="1345529" y="946235"/>
                  </a:cubicBezTo>
                  <a:cubicBezTo>
                    <a:pt x="1219256" y="946055"/>
                    <a:pt x="1094288" y="920642"/>
                    <a:pt x="977978" y="871483"/>
                  </a:cubicBezTo>
                  <a:cubicBezTo>
                    <a:pt x="909922" y="842575"/>
                    <a:pt x="845533" y="805713"/>
                    <a:pt x="786144" y="761660"/>
                  </a:cubicBezTo>
                  <a:cubicBezTo>
                    <a:pt x="754617" y="730132"/>
                    <a:pt x="720041" y="697652"/>
                    <a:pt x="682322" y="664696"/>
                  </a:cubicBezTo>
                  <a:cubicBezTo>
                    <a:pt x="644603" y="631739"/>
                    <a:pt x="610218" y="604021"/>
                    <a:pt x="575832" y="577828"/>
                  </a:cubicBezTo>
                  <a:cubicBezTo>
                    <a:pt x="473639" y="504876"/>
                    <a:pt x="356243" y="456022"/>
                    <a:pt x="232456" y="434952"/>
                  </a:cubicBezTo>
                  <a:lnTo>
                    <a:pt x="232456" y="508867"/>
                  </a:lnTo>
                  <a:lnTo>
                    <a:pt x="-144" y="374564"/>
                  </a:lnTo>
                  <a:lnTo>
                    <a:pt x="232456" y="240262"/>
                  </a:lnTo>
                  <a:lnTo>
                    <a:pt x="232456" y="313890"/>
                  </a:lnTo>
                  <a:cubicBezTo>
                    <a:pt x="411564" y="340065"/>
                    <a:pt x="579328" y="417322"/>
                    <a:pt x="715659" y="536394"/>
                  </a:cubicBezTo>
                  <a:cubicBezTo>
                    <a:pt x="1011801" y="885742"/>
                    <a:pt x="1535076" y="928881"/>
                    <a:pt x="1884424" y="632739"/>
                  </a:cubicBezTo>
                  <a:cubicBezTo>
                    <a:pt x="2070305" y="475167"/>
                    <a:pt x="2177471" y="243814"/>
                    <a:pt x="2177461" y="136"/>
                  </a:cubicBezTo>
                  <a:close/>
                </a:path>
              </a:pathLst>
            </a:custGeom>
            <a:gradFill>
              <a:gsLst>
                <a:gs pos="0">
                  <a:schemeClr val="accent2"/>
                </a:gs>
                <a:gs pos="100000">
                  <a:schemeClr val="accent2">
                    <a:alpha val="0"/>
                  </a:schemeClr>
                </a:gs>
              </a:gsLst>
              <a:lin ang="21594000" scaled="0"/>
            </a:gradFill>
            <a:ln w="9525"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en-US" sz="1351"/>
            </a:p>
          </p:txBody>
        </p:sp>
        <p:sp>
          <p:nvSpPr>
            <p:cNvPr id="39" name="Freeform: Shape 38">
              <a:extLst>
                <a:ext uri="{FF2B5EF4-FFF2-40B4-BE49-F238E27FC236}">
                  <a16:creationId xmlns:a16="http://schemas.microsoft.com/office/drawing/2014/main" id="{DCB53A79-254F-43E2-8AFC-D2316314934A}"/>
                </a:ext>
              </a:extLst>
            </p:cNvPr>
            <p:cNvSpPr/>
            <p:nvPr/>
          </p:nvSpPr>
          <p:spPr>
            <a:xfrm>
              <a:off x="3570632" y="1201974"/>
              <a:ext cx="755273" cy="1829884"/>
            </a:xfrm>
            <a:custGeom>
              <a:avLst/>
              <a:gdLst>
                <a:gd name="connsiteX0" fmla="*/ 946260 w 946403"/>
                <a:gd name="connsiteY0" fmla="*/ 946350 h 2292953"/>
                <a:gd name="connsiteX1" fmla="*/ 869298 w 946403"/>
                <a:gd name="connsiteY1" fmla="*/ 1321444 h 2292953"/>
                <a:gd name="connsiteX2" fmla="*/ 761475 w 946403"/>
                <a:gd name="connsiteY2" fmla="*/ 1508420 h 2292953"/>
                <a:gd name="connsiteX3" fmla="*/ 623648 w 946403"/>
                <a:gd name="connsiteY3" fmla="*/ 1660249 h 2292953"/>
                <a:gd name="connsiteX4" fmla="*/ 600026 w 946403"/>
                <a:gd name="connsiteY4" fmla="*/ 1687871 h 2292953"/>
                <a:gd name="connsiteX5" fmla="*/ 577642 w 946403"/>
                <a:gd name="connsiteY5" fmla="*/ 1714160 h 2292953"/>
                <a:gd name="connsiteX6" fmla="*/ 577642 w 946403"/>
                <a:gd name="connsiteY6" fmla="*/ 1718827 h 2292953"/>
                <a:gd name="connsiteX7" fmla="*/ 434767 w 946403"/>
                <a:gd name="connsiteY7" fmla="*/ 2060299 h 2292953"/>
                <a:gd name="connsiteX8" fmla="*/ 507728 w 946403"/>
                <a:gd name="connsiteY8" fmla="*/ 2060299 h 2292953"/>
                <a:gd name="connsiteX9" fmla="*/ 373426 w 946403"/>
                <a:gd name="connsiteY9" fmla="*/ 2292899 h 2292953"/>
                <a:gd name="connsiteX10" fmla="*/ 239124 w 946403"/>
                <a:gd name="connsiteY10" fmla="*/ 2060299 h 2292953"/>
                <a:gd name="connsiteX11" fmla="*/ 313800 w 946403"/>
                <a:gd name="connsiteY11" fmla="*/ 2060299 h 2292953"/>
                <a:gd name="connsiteX12" fmla="*/ 535923 w 946403"/>
                <a:gd name="connsiteY12" fmla="*/ 1579000 h 2292953"/>
                <a:gd name="connsiteX13" fmla="*/ 632268 w 946403"/>
                <a:gd name="connsiteY13" fmla="*/ 410235 h 2292953"/>
                <a:gd name="connsiteX14" fmla="*/ -144 w 946403"/>
                <a:gd name="connsiteY14" fmla="*/ 117198 h 2292953"/>
                <a:gd name="connsiteX15" fmla="*/ -144 w 946403"/>
                <a:gd name="connsiteY15" fmla="*/ -54 h 2292953"/>
                <a:gd name="connsiteX16" fmla="*/ 946260 w 946403"/>
                <a:gd name="connsiteY16" fmla="*/ 946350 h 229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6403" h="2292953">
                  <a:moveTo>
                    <a:pt x="946260" y="946350"/>
                  </a:moveTo>
                  <a:cubicBezTo>
                    <a:pt x="946231" y="1075299"/>
                    <a:pt x="920047" y="1202906"/>
                    <a:pt x="869298" y="1321444"/>
                  </a:cubicBezTo>
                  <a:cubicBezTo>
                    <a:pt x="847485" y="1372022"/>
                    <a:pt x="821673" y="1445269"/>
                    <a:pt x="761475" y="1508420"/>
                  </a:cubicBezTo>
                  <a:cubicBezTo>
                    <a:pt x="712135" y="1560236"/>
                    <a:pt x="660795" y="1613195"/>
                    <a:pt x="623648" y="1660249"/>
                  </a:cubicBezTo>
                  <a:lnTo>
                    <a:pt x="600026" y="1687871"/>
                  </a:lnTo>
                  <a:lnTo>
                    <a:pt x="577642" y="1714160"/>
                  </a:lnTo>
                  <a:lnTo>
                    <a:pt x="577642" y="1718827"/>
                  </a:lnTo>
                  <a:cubicBezTo>
                    <a:pt x="504957" y="1820468"/>
                    <a:pt x="456122" y="1937188"/>
                    <a:pt x="434767" y="2060299"/>
                  </a:cubicBezTo>
                  <a:lnTo>
                    <a:pt x="507728" y="2060299"/>
                  </a:lnTo>
                  <a:lnTo>
                    <a:pt x="373426" y="2292899"/>
                  </a:lnTo>
                  <a:lnTo>
                    <a:pt x="239124" y="2060299"/>
                  </a:lnTo>
                  <a:lnTo>
                    <a:pt x="313800" y="2060299"/>
                  </a:lnTo>
                  <a:cubicBezTo>
                    <a:pt x="340193" y="1881895"/>
                    <a:pt x="417298" y="1714836"/>
                    <a:pt x="535923" y="1579000"/>
                  </a:cubicBezTo>
                  <a:cubicBezTo>
                    <a:pt x="885271" y="1282859"/>
                    <a:pt x="928410" y="759583"/>
                    <a:pt x="632268" y="410235"/>
                  </a:cubicBezTo>
                  <a:cubicBezTo>
                    <a:pt x="474743" y="224403"/>
                    <a:pt x="243467" y="117241"/>
                    <a:pt x="-144" y="117198"/>
                  </a:cubicBezTo>
                  <a:lnTo>
                    <a:pt x="-144" y="-54"/>
                  </a:lnTo>
                  <a:cubicBezTo>
                    <a:pt x="522283" y="575"/>
                    <a:pt x="945631" y="423923"/>
                    <a:pt x="946260" y="946350"/>
                  </a:cubicBezTo>
                  <a:close/>
                </a:path>
              </a:pathLst>
            </a:custGeom>
            <a:gradFill>
              <a:gsLst>
                <a:gs pos="0">
                  <a:schemeClr val="accent5"/>
                </a:gs>
                <a:gs pos="100000">
                  <a:schemeClr val="accent5">
                    <a:alpha val="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en-US" sz="1351"/>
            </a:p>
          </p:txBody>
        </p:sp>
        <p:pic>
          <p:nvPicPr>
            <p:cNvPr id="2" name="Picture 1" descr="A blue circle with a white cross and a plus sign&#10;&#10;Description automatically generated">
              <a:extLst>
                <a:ext uri="{FF2B5EF4-FFF2-40B4-BE49-F238E27FC236}">
                  <a16:creationId xmlns:a16="http://schemas.microsoft.com/office/drawing/2014/main" id="{D87EA090-B436-5DC3-22B3-8D3CEA693F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5121" y="2720545"/>
              <a:ext cx="521688" cy="519515"/>
            </a:xfrm>
            <a:prstGeom prst="rect">
              <a:avLst/>
            </a:prstGeom>
          </p:spPr>
        </p:pic>
        <p:pic>
          <p:nvPicPr>
            <p:cNvPr id="4" name="Graphic 3" descr="Microscope with solid fill">
              <a:extLst>
                <a:ext uri="{FF2B5EF4-FFF2-40B4-BE49-F238E27FC236}">
                  <a16:creationId xmlns:a16="http://schemas.microsoft.com/office/drawing/2014/main" id="{9C354D95-780A-8DEC-84D3-931E71FC48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02058" y="3716892"/>
              <a:ext cx="540000" cy="540000"/>
            </a:xfrm>
            <a:prstGeom prst="rect">
              <a:avLst/>
            </a:prstGeom>
          </p:spPr>
        </p:pic>
        <p:pic>
          <p:nvPicPr>
            <p:cNvPr id="6" name="Graphic 5" descr="Open hand with plant with solid fill">
              <a:extLst>
                <a:ext uri="{FF2B5EF4-FFF2-40B4-BE49-F238E27FC236}">
                  <a16:creationId xmlns:a16="http://schemas.microsoft.com/office/drawing/2014/main" id="{4A28AF63-9E30-73B8-A8D9-E00963EB84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85460" y="1703600"/>
              <a:ext cx="540000" cy="540000"/>
            </a:xfrm>
            <a:prstGeom prst="rect">
              <a:avLst/>
            </a:prstGeom>
          </p:spPr>
        </p:pic>
        <p:pic>
          <p:nvPicPr>
            <p:cNvPr id="8" name="Graphic 7" descr="Packing Box Open with solid fill">
              <a:extLst>
                <a:ext uri="{FF2B5EF4-FFF2-40B4-BE49-F238E27FC236}">
                  <a16:creationId xmlns:a16="http://schemas.microsoft.com/office/drawing/2014/main" id="{0CA78086-52A8-15A9-DC16-CC7C6A08619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44663" y="1727464"/>
              <a:ext cx="540000" cy="540000"/>
            </a:xfrm>
            <a:prstGeom prst="rect">
              <a:avLst/>
            </a:prstGeom>
          </p:spPr>
        </p:pic>
      </p:grpSp>
    </p:spTree>
    <p:extLst>
      <p:ext uri="{BB962C8B-B14F-4D97-AF65-F5344CB8AC3E}">
        <p14:creationId xmlns:p14="http://schemas.microsoft.com/office/powerpoint/2010/main" val="365565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81E92454-107E-12D5-1BC2-15F12ECAD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65631" y="2402752"/>
            <a:ext cx="1425457" cy="494378"/>
          </a:xfrm>
          <a:prstGeom prst="rect">
            <a:avLst/>
          </a:prstGeom>
        </p:spPr>
      </p:pic>
      <p:sp>
        <p:nvSpPr>
          <p:cNvPr id="88" name="Right Arrow 87">
            <a:extLst>
              <a:ext uri="{FF2B5EF4-FFF2-40B4-BE49-F238E27FC236}">
                <a16:creationId xmlns:a16="http://schemas.microsoft.com/office/drawing/2014/main" id="{1F53CE9A-02A9-B348-A4FF-73DE6C6979C3}"/>
              </a:ext>
            </a:extLst>
          </p:cNvPr>
          <p:cNvSpPr/>
          <p:nvPr/>
        </p:nvSpPr>
        <p:spPr>
          <a:xfrm>
            <a:off x="2912731" y="1415326"/>
            <a:ext cx="9019252" cy="647943"/>
          </a:xfrm>
          <a:prstGeom prst="rightArrow">
            <a:avLst/>
          </a:prstGeom>
          <a:solidFill>
            <a:schemeClr val="accent1">
              <a:lumMod val="20000"/>
              <a:lumOff val="80000"/>
            </a:schemeClr>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5" hangingPunct="0"/>
            <a:endParaRPr lang="en-GB" sz="1651" dirty="0">
              <a:solidFill>
                <a:srgbClr val="FFFFFF"/>
              </a:solidFill>
              <a:latin typeface="+mj-lt"/>
              <a:sym typeface="Helvetica Light"/>
            </a:endParaRPr>
          </a:p>
        </p:txBody>
      </p:sp>
      <p:sp>
        <p:nvSpPr>
          <p:cNvPr id="635" name="Arrow: Chevron 634">
            <a:extLst>
              <a:ext uri="{FF2B5EF4-FFF2-40B4-BE49-F238E27FC236}">
                <a16:creationId xmlns:a16="http://schemas.microsoft.com/office/drawing/2014/main" id="{9FE7FEF0-B6D7-4B67-9ECB-467B2988621F}"/>
              </a:ext>
            </a:extLst>
          </p:cNvPr>
          <p:cNvSpPr/>
          <p:nvPr/>
        </p:nvSpPr>
        <p:spPr>
          <a:xfrm flipH="1">
            <a:off x="1137719" y="2482129"/>
            <a:ext cx="1775013" cy="2216076"/>
          </a:xfrm>
          <a:prstGeom prst="chevron">
            <a:avLst>
              <a:gd name="adj" fmla="val 2333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mj-lt"/>
            </a:endParaRPr>
          </a:p>
        </p:txBody>
      </p:sp>
      <p:sp>
        <p:nvSpPr>
          <p:cNvPr id="636" name="Arrow: Chevron 635">
            <a:extLst>
              <a:ext uri="{FF2B5EF4-FFF2-40B4-BE49-F238E27FC236}">
                <a16:creationId xmlns:a16="http://schemas.microsoft.com/office/drawing/2014/main" id="{197A04AC-A2AC-4C7F-8C54-4FBA1ABC2B90}"/>
              </a:ext>
            </a:extLst>
          </p:cNvPr>
          <p:cNvSpPr/>
          <p:nvPr/>
        </p:nvSpPr>
        <p:spPr>
          <a:xfrm flipH="1">
            <a:off x="3068420" y="2482129"/>
            <a:ext cx="1775013" cy="2216076"/>
          </a:xfrm>
          <a:prstGeom prst="chevron">
            <a:avLst>
              <a:gd name="adj" fmla="val 2333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mj-lt"/>
            </a:endParaRPr>
          </a:p>
        </p:txBody>
      </p:sp>
      <p:sp>
        <p:nvSpPr>
          <p:cNvPr id="637" name="Arrow: Chevron 636">
            <a:extLst>
              <a:ext uri="{FF2B5EF4-FFF2-40B4-BE49-F238E27FC236}">
                <a16:creationId xmlns:a16="http://schemas.microsoft.com/office/drawing/2014/main" id="{956F509A-EC37-4E14-821C-8D9242A9684C}"/>
              </a:ext>
            </a:extLst>
          </p:cNvPr>
          <p:cNvSpPr/>
          <p:nvPr/>
        </p:nvSpPr>
        <p:spPr>
          <a:xfrm flipH="1">
            <a:off x="4999120" y="2482129"/>
            <a:ext cx="1775013" cy="2216076"/>
          </a:xfrm>
          <a:prstGeom prst="chevron">
            <a:avLst>
              <a:gd name="adj" fmla="val 2333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mj-lt"/>
            </a:endParaRPr>
          </a:p>
        </p:txBody>
      </p:sp>
      <p:sp>
        <p:nvSpPr>
          <p:cNvPr id="638" name="Arrow: Chevron 637">
            <a:extLst>
              <a:ext uri="{FF2B5EF4-FFF2-40B4-BE49-F238E27FC236}">
                <a16:creationId xmlns:a16="http://schemas.microsoft.com/office/drawing/2014/main" id="{71A41F35-BD19-4F4E-87BA-1F1657393A9F}"/>
              </a:ext>
            </a:extLst>
          </p:cNvPr>
          <p:cNvSpPr/>
          <p:nvPr/>
        </p:nvSpPr>
        <p:spPr>
          <a:xfrm flipH="1">
            <a:off x="6929822" y="2482129"/>
            <a:ext cx="1775013" cy="2216076"/>
          </a:xfrm>
          <a:prstGeom prst="chevron">
            <a:avLst>
              <a:gd name="adj" fmla="val 2333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mj-lt"/>
            </a:endParaRPr>
          </a:p>
        </p:txBody>
      </p:sp>
      <p:sp>
        <p:nvSpPr>
          <p:cNvPr id="639" name="Arrow: Chevron 638">
            <a:extLst>
              <a:ext uri="{FF2B5EF4-FFF2-40B4-BE49-F238E27FC236}">
                <a16:creationId xmlns:a16="http://schemas.microsoft.com/office/drawing/2014/main" id="{AEB76E3F-6D39-4AE8-BDEF-028478B33E96}"/>
              </a:ext>
            </a:extLst>
          </p:cNvPr>
          <p:cNvSpPr/>
          <p:nvPr/>
        </p:nvSpPr>
        <p:spPr>
          <a:xfrm flipH="1">
            <a:off x="8860524" y="2482129"/>
            <a:ext cx="1775013" cy="2216076"/>
          </a:xfrm>
          <a:prstGeom prst="chevron">
            <a:avLst>
              <a:gd name="adj" fmla="val 23333"/>
            </a:avLst>
          </a:prstGeom>
          <a:solidFill>
            <a:srgbClr val="289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mj-lt"/>
            </a:endParaRPr>
          </a:p>
        </p:txBody>
      </p:sp>
      <p:sp>
        <p:nvSpPr>
          <p:cNvPr id="640" name="Rectangle 639">
            <a:extLst>
              <a:ext uri="{FF2B5EF4-FFF2-40B4-BE49-F238E27FC236}">
                <a16:creationId xmlns:a16="http://schemas.microsoft.com/office/drawing/2014/main" id="{39B0C5BC-B467-40E4-8EFD-FAB03B161E44}"/>
              </a:ext>
            </a:extLst>
          </p:cNvPr>
          <p:cNvSpPr/>
          <p:nvPr/>
        </p:nvSpPr>
        <p:spPr>
          <a:xfrm>
            <a:off x="1" y="2890319"/>
            <a:ext cx="12192000" cy="1434251"/>
          </a:xfrm>
          <a:prstGeom prst="rect">
            <a:avLst/>
          </a:prstGeom>
          <a:solidFill>
            <a:srgbClr val="007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sp>
        <p:nvSpPr>
          <p:cNvPr id="4" name="Title 3">
            <a:extLst>
              <a:ext uri="{FF2B5EF4-FFF2-40B4-BE49-F238E27FC236}">
                <a16:creationId xmlns:a16="http://schemas.microsoft.com/office/drawing/2014/main" id="{7C1095FD-3C0D-6389-D70C-E8C105582FC2}"/>
              </a:ext>
            </a:extLst>
          </p:cNvPr>
          <p:cNvSpPr>
            <a:spLocks noGrp="1"/>
          </p:cNvSpPr>
          <p:nvPr>
            <p:ph type="title"/>
          </p:nvPr>
        </p:nvSpPr>
        <p:spPr>
          <a:xfrm>
            <a:off x="908804" y="246708"/>
            <a:ext cx="10515600" cy="1325563"/>
          </a:xfrm>
        </p:spPr>
        <p:txBody>
          <a:bodyPr>
            <a:normAutofit/>
          </a:bodyPr>
          <a:lstStyle/>
          <a:p>
            <a:r>
              <a:rPr lang="en-US" sz="4000" b="1" cap="none" dirty="0">
                <a:latin typeface="+mn-lt"/>
              </a:rPr>
              <a:t>Open Science in Europe</a:t>
            </a:r>
            <a:r>
              <a:rPr lang="en-US" sz="4000" b="1" dirty="0">
                <a:latin typeface="+mn-lt"/>
              </a:rPr>
              <a:t>: </a:t>
            </a:r>
            <a:r>
              <a:rPr lang="en-US" sz="4000" cap="none" dirty="0">
                <a:solidFill>
                  <a:srgbClr val="29BEFF"/>
                </a:solidFill>
                <a:latin typeface="+mn-lt"/>
              </a:rPr>
              <a:t>The Journey</a:t>
            </a:r>
            <a:endParaRPr lang="en-GB" sz="4000" dirty="0">
              <a:solidFill>
                <a:srgbClr val="29BEFF"/>
              </a:solidFill>
              <a:latin typeface="+mn-lt"/>
            </a:endParaRPr>
          </a:p>
        </p:txBody>
      </p:sp>
      <p:pic>
        <p:nvPicPr>
          <p:cNvPr id="76" name="Picture 75">
            <a:extLst>
              <a:ext uri="{FF2B5EF4-FFF2-40B4-BE49-F238E27FC236}">
                <a16:creationId xmlns:a16="http://schemas.microsoft.com/office/drawing/2014/main" id="{E105A67D-2E3C-2440-BBF5-13BDA8C596C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77619" y="3389923"/>
            <a:ext cx="402720" cy="432000"/>
          </a:xfrm>
          <a:prstGeom prst="rect">
            <a:avLst/>
          </a:prstGeom>
          <a:ln>
            <a:noFill/>
          </a:ln>
          <a:effectLst>
            <a:outerShdw blurRad="292100" dist="139700" dir="2700000" algn="tl" rotWithShape="0">
              <a:srgbClr val="333333">
                <a:alpha val="65000"/>
              </a:srgbClr>
            </a:outerShdw>
          </a:effectLst>
        </p:spPr>
      </p:pic>
      <p:grpSp>
        <p:nvGrpSpPr>
          <p:cNvPr id="641" name="Group 640">
            <a:extLst>
              <a:ext uri="{FF2B5EF4-FFF2-40B4-BE49-F238E27FC236}">
                <a16:creationId xmlns:a16="http://schemas.microsoft.com/office/drawing/2014/main" id="{DD3CB7BF-F7E3-42E6-B732-B98AD3589685}"/>
              </a:ext>
            </a:extLst>
          </p:cNvPr>
          <p:cNvGrpSpPr/>
          <p:nvPr/>
        </p:nvGrpSpPr>
        <p:grpSpPr>
          <a:xfrm>
            <a:off x="1556467" y="2482129"/>
            <a:ext cx="1783405" cy="2216076"/>
            <a:chOff x="1556465" y="1850315"/>
            <a:chExt cx="1783405" cy="2216076"/>
          </a:xfrm>
        </p:grpSpPr>
        <p:sp>
          <p:nvSpPr>
            <p:cNvPr id="642" name="Arrow: Chevron 641">
              <a:extLst>
                <a:ext uri="{FF2B5EF4-FFF2-40B4-BE49-F238E27FC236}">
                  <a16:creationId xmlns:a16="http://schemas.microsoft.com/office/drawing/2014/main" id="{13CED069-774C-4B2D-AFAE-29F6304FCD56}"/>
                </a:ext>
              </a:extLst>
            </p:cNvPr>
            <p:cNvSpPr/>
            <p:nvPr/>
          </p:nvSpPr>
          <p:spPr>
            <a:xfrm>
              <a:off x="1556465" y="1850315"/>
              <a:ext cx="1775013" cy="2216076"/>
            </a:xfrm>
            <a:prstGeom prst="chevron">
              <a:avLst>
                <a:gd name="adj" fmla="val 2333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mj-lt"/>
              </a:endParaRPr>
            </a:p>
          </p:txBody>
        </p:sp>
        <p:sp>
          <p:nvSpPr>
            <p:cNvPr id="643" name="Parallelogram 642">
              <a:extLst>
                <a:ext uri="{FF2B5EF4-FFF2-40B4-BE49-F238E27FC236}">
                  <a16:creationId xmlns:a16="http://schemas.microsoft.com/office/drawing/2014/main" id="{02551BB4-3D84-422E-A722-C2CC734F3A95}"/>
                </a:ext>
              </a:extLst>
            </p:cNvPr>
            <p:cNvSpPr/>
            <p:nvPr/>
          </p:nvSpPr>
          <p:spPr>
            <a:xfrm flipH="1">
              <a:off x="1564858" y="1850315"/>
              <a:ext cx="1775012" cy="1123794"/>
            </a:xfrm>
            <a:prstGeom prst="parallelogram">
              <a:avLst>
                <a:gd name="adj" fmla="val 3722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grpSp>
      <p:pic>
        <p:nvPicPr>
          <p:cNvPr id="78" name="Picture 77">
            <a:extLst>
              <a:ext uri="{FF2B5EF4-FFF2-40B4-BE49-F238E27FC236}">
                <a16:creationId xmlns:a16="http://schemas.microsoft.com/office/drawing/2014/main" id="{6125FA6F-C4B4-1F4E-B6A4-EA7AB2FF9F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4535" y="3387911"/>
            <a:ext cx="406908" cy="432000"/>
          </a:xfrm>
          <a:prstGeom prst="rect">
            <a:avLst/>
          </a:prstGeom>
          <a:ln>
            <a:noFill/>
          </a:ln>
          <a:effectLst>
            <a:outerShdw blurRad="292100" dist="139700" dir="2700000" algn="tl" rotWithShape="0">
              <a:srgbClr val="333333">
                <a:alpha val="65000"/>
              </a:srgbClr>
            </a:outerShdw>
          </a:effectLst>
        </p:spPr>
      </p:pic>
      <p:pic>
        <p:nvPicPr>
          <p:cNvPr id="77" name="Picture 76">
            <a:extLst>
              <a:ext uri="{FF2B5EF4-FFF2-40B4-BE49-F238E27FC236}">
                <a16:creationId xmlns:a16="http://schemas.microsoft.com/office/drawing/2014/main" id="{278D619B-F4E6-BC44-98F3-39039AE99F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17677" y="3400403"/>
            <a:ext cx="406908" cy="432000"/>
          </a:xfrm>
          <a:prstGeom prst="rect">
            <a:avLst/>
          </a:prstGeom>
          <a:ln>
            <a:noFill/>
          </a:ln>
          <a:effectLst>
            <a:outerShdw blurRad="292100" dist="139700" dir="2700000" algn="tl" rotWithShape="0">
              <a:srgbClr val="333333">
                <a:alpha val="65000"/>
              </a:srgbClr>
            </a:outerShdw>
          </a:effectLst>
        </p:spPr>
      </p:pic>
      <p:grpSp>
        <p:nvGrpSpPr>
          <p:cNvPr id="644" name="Group 643">
            <a:extLst>
              <a:ext uri="{FF2B5EF4-FFF2-40B4-BE49-F238E27FC236}">
                <a16:creationId xmlns:a16="http://schemas.microsoft.com/office/drawing/2014/main" id="{005C1DB2-F9D8-4D0E-A047-917E90FF79BA}"/>
              </a:ext>
            </a:extLst>
          </p:cNvPr>
          <p:cNvGrpSpPr/>
          <p:nvPr/>
        </p:nvGrpSpPr>
        <p:grpSpPr>
          <a:xfrm>
            <a:off x="3487167" y="2482129"/>
            <a:ext cx="1781307" cy="2216076"/>
            <a:chOff x="3487166" y="1850315"/>
            <a:chExt cx="1781307" cy="2216076"/>
          </a:xfrm>
        </p:grpSpPr>
        <p:sp>
          <p:nvSpPr>
            <p:cNvPr id="645" name="Arrow: Chevron 644">
              <a:extLst>
                <a:ext uri="{FF2B5EF4-FFF2-40B4-BE49-F238E27FC236}">
                  <a16:creationId xmlns:a16="http://schemas.microsoft.com/office/drawing/2014/main" id="{E525A276-315E-4A3B-B77C-AFE30163814C}"/>
                </a:ext>
              </a:extLst>
            </p:cNvPr>
            <p:cNvSpPr/>
            <p:nvPr/>
          </p:nvSpPr>
          <p:spPr>
            <a:xfrm>
              <a:off x="3487166" y="1850315"/>
              <a:ext cx="1775013" cy="2216076"/>
            </a:xfrm>
            <a:prstGeom prst="chevron">
              <a:avLst>
                <a:gd name="adj" fmla="val 233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mj-lt"/>
              </a:endParaRPr>
            </a:p>
          </p:txBody>
        </p:sp>
        <p:sp>
          <p:nvSpPr>
            <p:cNvPr id="646" name="Parallelogram 645">
              <a:extLst>
                <a:ext uri="{FF2B5EF4-FFF2-40B4-BE49-F238E27FC236}">
                  <a16:creationId xmlns:a16="http://schemas.microsoft.com/office/drawing/2014/main" id="{AEA1F4D7-21A0-41F2-A11A-500E70E255B3}"/>
                </a:ext>
              </a:extLst>
            </p:cNvPr>
            <p:cNvSpPr/>
            <p:nvPr/>
          </p:nvSpPr>
          <p:spPr>
            <a:xfrm flipH="1">
              <a:off x="3493461" y="1850315"/>
              <a:ext cx="1775012" cy="1123794"/>
            </a:xfrm>
            <a:prstGeom prst="parallelogram">
              <a:avLst>
                <a:gd name="adj" fmla="val 3722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grpSp>
      <p:grpSp>
        <p:nvGrpSpPr>
          <p:cNvPr id="647" name="Group 646">
            <a:extLst>
              <a:ext uri="{FF2B5EF4-FFF2-40B4-BE49-F238E27FC236}">
                <a16:creationId xmlns:a16="http://schemas.microsoft.com/office/drawing/2014/main" id="{12ACBA85-C993-4F28-A5F0-16C5FC94CE56}"/>
              </a:ext>
            </a:extLst>
          </p:cNvPr>
          <p:cNvGrpSpPr/>
          <p:nvPr/>
        </p:nvGrpSpPr>
        <p:grpSpPr>
          <a:xfrm>
            <a:off x="5417869" y="2482129"/>
            <a:ext cx="1779209" cy="2216076"/>
            <a:chOff x="5417867" y="1850315"/>
            <a:chExt cx="1779209" cy="2216076"/>
          </a:xfrm>
        </p:grpSpPr>
        <p:sp>
          <p:nvSpPr>
            <p:cNvPr id="648" name="Arrow: Chevron 647">
              <a:extLst>
                <a:ext uri="{FF2B5EF4-FFF2-40B4-BE49-F238E27FC236}">
                  <a16:creationId xmlns:a16="http://schemas.microsoft.com/office/drawing/2014/main" id="{0A33321E-132D-4DEA-9EC0-E9041A853C83}"/>
                </a:ext>
              </a:extLst>
            </p:cNvPr>
            <p:cNvSpPr/>
            <p:nvPr/>
          </p:nvSpPr>
          <p:spPr>
            <a:xfrm>
              <a:off x="5417867" y="1850315"/>
              <a:ext cx="1775013" cy="2216076"/>
            </a:xfrm>
            <a:prstGeom prst="chevron">
              <a:avLst>
                <a:gd name="adj" fmla="val 233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mj-lt"/>
              </a:endParaRPr>
            </a:p>
          </p:txBody>
        </p:sp>
        <p:sp>
          <p:nvSpPr>
            <p:cNvPr id="649" name="Parallelogram 648">
              <a:extLst>
                <a:ext uri="{FF2B5EF4-FFF2-40B4-BE49-F238E27FC236}">
                  <a16:creationId xmlns:a16="http://schemas.microsoft.com/office/drawing/2014/main" id="{EDD2F5C5-2DB2-4DC2-930D-712C3E0CBFBF}"/>
                </a:ext>
              </a:extLst>
            </p:cNvPr>
            <p:cNvSpPr/>
            <p:nvPr/>
          </p:nvSpPr>
          <p:spPr>
            <a:xfrm flipH="1">
              <a:off x="5422064" y="1850315"/>
              <a:ext cx="1775012" cy="1123794"/>
            </a:xfrm>
            <a:prstGeom prst="parallelogram">
              <a:avLst>
                <a:gd name="adj" fmla="val 3722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grpSp>
      <p:pic>
        <p:nvPicPr>
          <p:cNvPr id="7" name="Picture 6" descr="Icon&#10;&#10;Description automatically generated">
            <a:extLst>
              <a:ext uri="{FF2B5EF4-FFF2-40B4-BE49-F238E27FC236}">
                <a16:creationId xmlns:a16="http://schemas.microsoft.com/office/drawing/2014/main" id="{8322B044-1D46-2B47-A906-9146ED4FBE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21791" y="3370800"/>
            <a:ext cx="414000" cy="432000"/>
          </a:xfrm>
          <a:prstGeom prst="rect">
            <a:avLst/>
          </a:prstGeom>
          <a:ln>
            <a:noFill/>
          </a:ln>
          <a:effectLst>
            <a:outerShdw blurRad="292100" dist="139700" dir="2700000" algn="tl" rotWithShape="0">
              <a:srgbClr val="333333">
                <a:alpha val="65000"/>
              </a:srgbClr>
            </a:outerShdw>
          </a:effectLst>
        </p:spPr>
      </p:pic>
      <p:grpSp>
        <p:nvGrpSpPr>
          <p:cNvPr id="650" name="Group 649">
            <a:extLst>
              <a:ext uri="{FF2B5EF4-FFF2-40B4-BE49-F238E27FC236}">
                <a16:creationId xmlns:a16="http://schemas.microsoft.com/office/drawing/2014/main" id="{6B4505EA-1F3D-4252-BC58-17C64732F6D9}"/>
              </a:ext>
            </a:extLst>
          </p:cNvPr>
          <p:cNvGrpSpPr/>
          <p:nvPr/>
        </p:nvGrpSpPr>
        <p:grpSpPr>
          <a:xfrm>
            <a:off x="7348570" y="2482129"/>
            <a:ext cx="1777111" cy="2216076"/>
            <a:chOff x="7348568" y="1850315"/>
            <a:chExt cx="1777111" cy="2216076"/>
          </a:xfrm>
        </p:grpSpPr>
        <p:sp>
          <p:nvSpPr>
            <p:cNvPr id="651" name="Arrow: Chevron 650">
              <a:extLst>
                <a:ext uri="{FF2B5EF4-FFF2-40B4-BE49-F238E27FC236}">
                  <a16:creationId xmlns:a16="http://schemas.microsoft.com/office/drawing/2014/main" id="{CDD1B0EE-922F-436F-94D0-CBCF87BE2DC7}"/>
                </a:ext>
              </a:extLst>
            </p:cNvPr>
            <p:cNvSpPr/>
            <p:nvPr/>
          </p:nvSpPr>
          <p:spPr>
            <a:xfrm>
              <a:off x="7348568" y="1850315"/>
              <a:ext cx="1775013" cy="2216076"/>
            </a:xfrm>
            <a:prstGeom prst="chevron">
              <a:avLst>
                <a:gd name="adj" fmla="val 233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mj-lt"/>
              </a:endParaRPr>
            </a:p>
          </p:txBody>
        </p:sp>
        <p:sp>
          <p:nvSpPr>
            <p:cNvPr id="652" name="Parallelogram 651">
              <a:extLst>
                <a:ext uri="{FF2B5EF4-FFF2-40B4-BE49-F238E27FC236}">
                  <a16:creationId xmlns:a16="http://schemas.microsoft.com/office/drawing/2014/main" id="{33666B13-1C2B-47B7-B491-F82AA978A68D}"/>
                </a:ext>
              </a:extLst>
            </p:cNvPr>
            <p:cNvSpPr/>
            <p:nvPr/>
          </p:nvSpPr>
          <p:spPr>
            <a:xfrm flipH="1">
              <a:off x="7350667" y="1850315"/>
              <a:ext cx="1775012" cy="1123794"/>
            </a:xfrm>
            <a:prstGeom prst="parallelogram">
              <a:avLst>
                <a:gd name="adj" fmla="val 37228"/>
              </a:avLst>
            </a:prstGeom>
            <a:solidFill>
              <a:srgbClr val="97D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grpSp>
      <p:pic>
        <p:nvPicPr>
          <p:cNvPr id="85" name="Picture 84">
            <a:extLst>
              <a:ext uri="{FF2B5EF4-FFF2-40B4-BE49-F238E27FC236}">
                <a16:creationId xmlns:a16="http://schemas.microsoft.com/office/drawing/2014/main" id="{60F2DE3E-3E9C-7E4F-A752-D64DEDAFDB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37715" y="3387911"/>
            <a:ext cx="361704" cy="432000"/>
          </a:xfrm>
          <a:prstGeom prst="rect">
            <a:avLst/>
          </a:prstGeom>
          <a:ln>
            <a:noFill/>
          </a:ln>
          <a:effectLst>
            <a:outerShdw blurRad="292100" dist="139700" dir="2700000" algn="tl" rotWithShape="0">
              <a:srgbClr val="333333">
                <a:alpha val="65000"/>
              </a:srgbClr>
            </a:outerShdw>
          </a:effectLst>
        </p:spPr>
      </p:pic>
      <p:grpSp>
        <p:nvGrpSpPr>
          <p:cNvPr id="653" name="Group 652">
            <a:extLst>
              <a:ext uri="{FF2B5EF4-FFF2-40B4-BE49-F238E27FC236}">
                <a16:creationId xmlns:a16="http://schemas.microsoft.com/office/drawing/2014/main" id="{116FEB36-3D73-4A75-80D5-4C3C59CC0430}"/>
              </a:ext>
            </a:extLst>
          </p:cNvPr>
          <p:cNvGrpSpPr/>
          <p:nvPr/>
        </p:nvGrpSpPr>
        <p:grpSpPr>
          <a:xfrm>
            <a:off x="9279272" y="2482129"/>
            <a:ext cx="1775013" cy="2216076"/>
            <a:chOff x="9279270" y="1850315"/>
            <a:chExt cx="1775013" cy="2216076"/>
          </a:xfrm>
          <a:solidFill>
            <a:srgbClr val="00B050"/>
          </a:solidFill>
        </p:grpSpPr>
        <p:sp>
          <p:nvSpPr>
            <p:cNvPr id="654" name="Arrow: Chevron 653">
              <a:extLst>
                <a:ext uri="{FF2B5EF4-FFF2-40B4-BE49-F238E27FC236}">
                  <a16:creationId xmlns:a16="http://schemas.microsoft.com/office/drawing/2014/main" id="{1B398EE6-8FD6-473E-AFF6-83CF0DEC26E6}"/>
                </a:ext>
              </a:extLst>
            </p:cNvPr>
            <p:cNvSpPr/>
            <p:nvPr/>
          </p:nvSpPr>
          <p:spPr>
            <a:xfrm>
              <a:off x="9279270" y="1850315"/>
              <a:ext cx="1775013" cy="2216076"/>
            </a:xfrm>
            <a:prstGeom prst="chevron">
              <a:avLst>
                <a:gd name="adj" fmla="val 2333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mj-lt"/>
              </a:endParaRPr>
            </a:p>
          </p:txBody>
        </p:sp>
        <p:sp>
          <p:nvSpPr>
            <p:cNvPr id="655" name="Parallelogram 654">
              <a:extLst>
                <a:ext uri="{FF2B5EF4-FFF2-40B4-BE49-F238E27FC236}">
                  <a16:creationId xmlns:a16="http://schemas.microsoft.com/office/drawing/2014/main" id="{30D831C9-3F62-4150-B171-2A3904DD42DD}"/>
                </a:ext>
              </a:extLst>
            </p:cNvPr>
            <p:cNvSpPr/>
            <p:nvPr/>
          </p:nvSpPr>
          <p:spPr>
            <a:xfrm flipH="1">
              <a:off x="9279271" y="1850315"/>
              <a:ext cx="1775012" cy="1123794"/>
            </a:xfrm>
            <a:prstGeom prst="parallelogram">
              <a:avLst>
                <a:gd name="adj" fmla="val 3722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grpSp>
      <p:sp>
        <p:nvSpPr>
          <p:cNvPr id="656" name="직사각형 113">
            <a:extLst>
              <a:ext uri="{FF2B5EF4-FFF2-40B4-BE49-F238E27FC236}">
                <a16:creationId xmlns:a16="http://schemas.microsoft.com/office/drawing/2014/main" id="{F63E9CF2-37ED-46A0-8906-6CA23EF73D46}"/>
              </a:ext>
            </a:extLst>
          </p:cNvPr>
          <p:cNvSpPr>
            <a:spLocks noChangeArrowheads="1"/>
          </p:cNvSpPr>
          <p:nvPr/>
        </p:nvSpPr>
        <p:spPr bwMode="auto">
          <a:xfrm>
            <a:off x="1825891" y="3930816"/>
            <a:ext cx="1333159"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solidFill>
                  <a:schemeClr val="bg1"/>
                </a:solidFill>
                <a:latin typeface="+mj-lt"/>
                <a:cs typeface="Arial" charset="0"/>
              </a:rPr>
              <a:t>2007</a:t>
            </a:r>
            <a:endParaRPr lang="ko-KR" altLang="en-US" dirty="0">
              <a:solidFill>
                <a:schemeClr val="bg1"/>
              </a:solidFill>
              <a:latin typeface="+mj-lt"/>
            </a:endParaRPr>
          </a:p>
        </p:txBody>
      </p:sp>
      <p:sp>
        <p:nvSpPr>
          <p:cNvPr id="657" name="TextBox 656">
            <a:extLst>
              <a:ext uri="{FF2B5EF4-FFF2-40B4-BE49-F238E27FC236}">
                <a16:creationId xmlns:a16="http://schemas.microsoft.com/office/drawing/2014/main" id="{AFE0E89F-4C04-4281-8EC3-7FA1DFD027A0}"/>
              </a:ext>
            </a:extLst>
          </p:cNvPr>
          <p:cNvSpPr txBox="1"/>
          <p:nvPr/>
        </p:nvSpPr>
        <p:spPr>
          <a:xfrm>
            <a:off x="3736765" y="3930816"/>
            <a:ext cx="1353107" cy="369332"/>
          </a:xfrm>
          <a:prstGeom prst="rect">
            <a:avLst/>
          </a:prstGeom>
          <a:noFill/>
        </p:spPr>
        <p:txBody>
          <a:bodyPr wrap="square" rtlCol="0">
            <a:spAutoFit/>
          </a:bodyPr>
          <a:lstStyle/>
          <a:p>
            <a:pPr algn="ctr"/>
            <a:r>
              <a:rPr lang="en-US" altLang="ko-KR" b="1" dirty="0">
                <a:solidFill>
                  <a:schemeClr val="bg1"/>
                </a:solidFill>
                <a:latin typeface="+mj-lt"/>
                <a:cs typeface="Arial" pitchFamily="34" charset="0"/>
              </a:rPr>
              <a:t>2013</a:t>
            </a:r>
            <a:endParaRPr lang="ko-KR" altLang="en-US" b="1" dirty="0">
              <a:solidFill>
                <a:schemeClr val="bg1"/>
              </a:solidFill>
              <a:latin typeface="+mj-lt"/>
              <a:cs typeface="Arial" pitchFamily="34" charset="0"/>
            </a:endParaRPr>
          </a:p>
        </p:txBody>
      </p:sp>
      <p:sp>
        <p:nvSpPr>
          <p:cNvPr id="658" name="TextBox 657">
            <a:extLst>
              <a:ext uri="{FF2B5EF4-FFF2-40B4-BE49-F238E27FC236}">
                <a16:creationId xmlns:a16="http://schemas.microsoft.com/office/drawing/2014/main" id="{D14DB640-975D-4CD2-A5B5-2705F4B8A085}"/>
              </a:ext>
            </a:extLst>
          </p:cNvPr>
          <p:cNvSpPr txBox="1"/>
          <p:nvPr/>
        </p:nvSpPr>
        <p:spPr>
          <a:xfrm>
            <a:off x="5667588" y="3930816"/>
            <a:ext cx="1353107" cy="369332"/>
          </a:xfrm>
          <a:prstGeom prst="rect">
            <a:avLst/>
          </a:prstGeom>
          <a:noFill/>
        </p:spPr>
        <p:txBody>
          <a:bodyPr wrap="square" rtlCol="0">
            <a:spAutoFit/>
          </a:bodyPr>
          <a:lstStyle/>
          <a:p>
            <a:pPr algn="ctr"/>
            <a:r>
              <a:rPr lang="en-US" altLang="ko-KR" b="1" dirty="0">
                <a:solidFill>
                  <a:schemeClr val="bg1"/>
                </a:solidFill>
                <a:latin typeface="+mj-lt"/>
                <a:cs typeface="Arial" pitchFamily="34" charset="0"/>
              </a:rPr>
              <a:t>2017</a:t>
            </a:r>
            <a:endParaRPr lang="ko-KR" altLang="en-US" b="1" dirty="0">
              <a:solidFill>
                <a:schemeClr val="bg1"/>
              </a:solidFill>
              <a:latin typeface="+mj-lt"/>
              <a:cs typeface="Arial" pitchFamily="34" charset="0"/>
            </a:endParaRPr>
          </a:p>
        </p:txBody>
      </p:sp>
      <p:sp>
        <p:nvSpPr>
          <p:cNvPr id="659" name="TextBox 658">
            <a:extLst>
              <a:ext uri="{FF2B5EF4-FFF2-40B4-BE49-F238E27FC236}">
                <a16:creationId xmlns:a16="http://schemas.microsoft.com/office/drawing/2014/main" id="{0F2ED8BA-2C4F-4E7D-804E-2EA5934F597D}"/>
              </a:ext>
            </a:extLst>
          </p:cNvPr>
          <p:cNvSpPr txBox="1"/>
          <p:nvPr/>
        </p:nvSpPr>
        <p:spPr>
          <a:xfrm>
            <a:off x="7598409" y="3930816"/>
            <a:ext cx="1353107" cy="369332"/>
          </a:xfrm>
          <a:prstGeom prst="rect">
            <a:avLst/>
          </a:prstGeom>
          <a:noFill/>
        </p:spPr>
        <p:txBody>
          <a:bodyPr wrap="square" rtlCol="0">
            <a:spAutoFit/>
          </a:bodyPr>
          <a:lstStyle/>
          <a:p>
            <a:pPr algn="ctr"/>
            <a:r>
              <a:rPr lang="en-US" altLang="ko-KR" b="1" dirty="0">
                <a:solidFill>
                  <a:schemeClr val="bg1"/>
                </a:solidFill>
                <a:latin typeface="+mj-lt"/>
                <a:cs typeface="Arial" pitchFamily="34" charset="0"/>
              </a:rPr>
              <a:t>2018</a:t>
            </a:r>
            <a:endParaRPr lang="ko-KR" altLang="en-US" b="1" dirty="0">
              <a:solidFill>
                <a:schemeClr val="bg1"/>
              </a:solidFill>
              <a:latin typeface="+mj-lt"/>
              <a:cs typeface="Arial" pitchFamily="34" charset="0"/>
            </a:endParaRPr>
          </a:p>
        </p:txBody>
      </p:sp>
      <p:sp>
        <p:nvSpPr>
          <p:cNvPr id="660" name="TextBox 659">
            <a:extLst>
              <a:ext uri="{FF2B5EF4-FFF2-40B4-BE49-F238E27FC236}">
                <a16:creationId xmlns:a16="http://schemas.microsoft.com/office/drawing/2014/main" id="{6552D439-762A-4FAB-B266-10CC793D99E8}"/>
              </a:ext>
            </a:extLst>
          </p:cNvPr>
          <p:cNvSpPr txBox="1"/>
          <p:nvPr/>
        </p:nvSpPr>
        <p:spPr>
          <a:xfrm>
            <a:off x="9529232" y="3930816"/>
            <a:ext cx="1353107" cy="369332"/>
          </a:xfrm>
          <a:prstGeom prst="rect">
            <a:avLst/>
          </a:prstGeom>
          <a:noFill/>
        </p:spPr>
        <p:txBody>
          <a:bodyPr wrap="square" rtlCol="0">
            <a:spAutoFit/>
          </a:bodyPr>
          <a:lstStyle/>
          <a:p>
            <a:pPr algn="ctr"/>
            <a:r>
              <a:rPr lang="en-US" altLang="ko-KR" b="1" dirty="0">
                <a:solidFill>
                  <a:schemeClr val="bg1"/>
                </a:solidFill>
                <a:latin typeface="+mj-lt"/>
                <a:cs typeface="Arial" pitchFamily="34" charset="0"/>
              </a:rPr>
              <a:t>2021</a:t>
            </a:r>
            <a:endParaRPr lang="ko-KR" altLang="en-US" b="1" dirty="0">
              <a:solidFill>
                <a:schemeClr val="bg1"/>
              </a:solidFill>
              <a:latin typeface="+mj-lt"/>
              <a:cs typeface="Arial" pitchFamily="34" charset="0"/>
            </a:endParaRPr>
          </a:p>
        </p:txBody>
      </p:sp>
      <p:grpSp>
        <p:nvGrpSpPr>
          <p:cNvPr id="661" name="Group 660">
            <a:extLst>
              <a:ext uri="{FF2B5EF4-FFF2-40B4-BE49-F238E27FC236}">
                <a16:creationId xmlns:a16="http://schemas.microsoft.com/office/drawing/2014/main" id="{564718BF-7B69-4003-AFCE-D94B9A575647}"/>
              </a:ext>
            </a:extLst>
          </p:cNvPr>
          <p:cNvGrpSpPr/>
          <p:nvPr/>
        </p:nvGrpSpPr>
        <p:grpSpPr>
          <a:xfrm>
            <a:off x="1394712" y="5037239"/>
            <a:ext cx="1663955" cy="717668"/>
            <a:chOff x="8265486" y="2475464"/>
            <a:chExt cx="3283552" cy="717669"/>
          </a:xfrm>
        </p:grpSpPr>
        <p:sp>
          <p:nvSpPr>
            <p:cNvPr id="662" name="TextBox 661">
              <a:extLst>
                <a:ext uri="{FF2B5EF4-FFF2-40B4-BE49-F238E27FC236}">
                  <a16:creationId xmlns:a16="http://schemas.microsoft.com/office/drawing/2014/main" id="{A850CBD1-0530-4C58-A92B-C4A62C46FC3D}"/>
                </a:ext>
              </a:extLst>
            </p:cNvPr>
            <p:cNvSpPr txBox="1"/>
            <p:nvPr/>
          </p:nvSpPr>
          <p:spPr>
            <a:xfrm>
              <a:off x="8265486" y="2475464"/>
              <a:ext cx="3283552" cy="441275"/>
            </a:xfrm>
            <a:prstGeom prst="rect">
              <a:avLst/>
            </a:prstGeom>
            <a:noFill/>
          </p:spPr>
          <p:txBody>
            <a:bodyPr wrap="square" rtlCol="0">
              <a:spAutoFit/>
            </a:bodyPr>
            <a:lstStyle/>
            <a:p>
              <a:pPr marL="285736" indent="-285736">
                <a:lnSpc>
                  <a:spcPct val="80000"/>
                </a:lnSpc>
                <a:buFont typeface="Wingdings" panose="05000000000000000000" pitchFamily="2" charset="2"/>
                <a:buChar char="ü"/>
              </a:pPr>
              <a:r>
                <a:rPr lang="en-US" altLang="ko-KR" sz="1400" dirty="0">
                  <a:cs typeface="Arial" pitchFamily="34" charset="0"/>
                </a:rPr>
                <a:t>Institutional Repositories</a:t>
              </a:r>
            </a:p>
          </p:txBody>
        </p:sp>
        <p:sp>
          <p:nvSpPr>
            <p:cNvPr id="665" name="TextBox 664">
              <a:extLst>
                <a:ext uri="{FF2B5EF4-FFF2-40B4-BE49-F238E27FC236}">
                  <a16:creationId xmlns:a16="http://schemas.microsoft.com/office/drawing/2014/main" id="{28E2195A-EC16-422F-A23F-0F8536AA2751}"/>
                </a:ext>
              </a:extLst>
            </p:cNvPr>
            <p:cNvSpPr txBox="1"/>
            <p:nvPr/>
          </p:nvSpPr>
          <p:spPr>
            <a:xfrm>
              <a:off x="8265486" y="2924213"/>
              <a:ext cx="3283552" cy="268920"/>
            </a:xfrm>
            <a:prstGeom prst="rect">
              <a:avLst/>
            </a:prstGeom>
            <a:noFill/>
          </p:spPr>
          <p:txBody>
            <a:bodyPr wrap="square" rtlCol="0">
              <a:spAutoFit/>
            </a:bodyPr>
            <a:lstStyle/>
            <a:p>
              <a:pPr marL="285736" indent="-285736">
                <a:lnSpc>
                  <a:spcPct val="80000"/>
                </a:lnSpc>
                <a:buFont typeface="Wingdings" panose="05000000000000000000" pitchFamily="2" charset="2"/>
                <a:buChar char="ü"/>
              </a:pPr>
              <a:r>
                <a:rPr lang="en-US" altLang="ko-KR" sz="1400" dirty="0">
                  <a:cs typeface="Arial" pitchFamily="34" charset="0"/>
                </a:rPr>
                <a:t>Preprints</a:t>
              </a:r>
            </a:p>
          </p:txBody>
        </p:sp>
      </p:grpSp>
      <p:grpSp>
        <p:nvGrpSpPr>
          <p:cNvPr id="667" name="Group 666">
            <a:extLst>
              <a:ext uri="{FF2B5EF4-FFF2-40B4-BE49-F238E27FC236}">
                <a16:creationId xmlns:a16="http://schemas.microsoft.com/office/drawing/2014/main" id="{1A552BD1-B61D-4383-8312-BAA075B7ECC1}"/>
              </a:ext>
            </a:extLst>
          </p:cNvPr>
          <p:cNvGrpSpPr/>
          <p:nvPr/>
        </p:nvGrpSpPr>
        <p:grpSpPr>
          <a:xfrm>
            <a:off x="3265581" y="5037245"/>
            <a:ext cx="1663955" cy="789074"/>
            <a:chOff x="8097658" y="2475464"/>
            <a:chExt cx="3283551" cy="789075"/>
          </a:xfrm>
        </p:grpSpPr>
        <p:sp>
          <p:nvSpPr>
            <p:cNvPr id="668" name="TextBox 667">
              <a:extLst>
                <a:ext uri="{FF2B5EF4-FFF2-40B4-BE49-F238E27FC236}">
                  <a16:creationId xmlns:a16="http://schemas.microsoft.com/office/drawing/2014/main" id="{DF3CBD6A-9D12-4145-908E-E403FBCE8425}"/>
                </a:ext>
              </a:extLst>
            </p:cNvPr>
            <p:cNvSpPr txBox="1"/>
            <p:nvPr/>
          </p:nvSpPr>
          <p:spPr>
            <a:xfrm>
              <a:off x="8097658" y="2475464"/>
              <a:ext cx="3283551" cy="268920"/>
            </a:xfrm>
            <a:prstGeom prst="rect">
              <a:avLst/>
            </a:prstGeom>
            <a:noFill/>
          </p:spPr>
          <p:txBody>
            <a:bodyPr wrap="square" rtlCol="0">
              <a:spAutoFit/>
            </a:bodyPr>
            <a:lstStyle/>
            <a:p>
              <a:pPr marL="285736" indent="-285736">
                <a:lnSpc>
                  <a:spcPct val="80000"/>
                </a:lnSpc>
                <a:buFont typeface="Wingdings" panose="05000000000000000000" pitchFamily="2" charset="2"/>
                <a:buChar char="ü"/>
              </a:pPr>
              <a:r>
                <a:rPr lang="en-US" altLang="ko-KR" sz="1400" dirty="0">
                  <a:cs typeface="Arial" pitchFamily="34" charset="0"/>
                </a:rPr>
                <a:t>OA Journals</a:t>
              </a:r>
            </a:p>
          </p:txBody>
        </p:sp>
        <p:sp>
          <p:nvSpPr>
            <p:cNvPr id="671" name="TextBox 670">
              <a:extLst>
                <a:ext uri="{FF2B5EF4-FFF2-40B4-BE49-F238E27FC236}">
                  <a16:creationId xmlns:a16="http://schemas.microsoft.com/office/drawing/2014/main" id="{D119C1D9-8261-4E69-9296-B9A901C50E54}"/>
                </a:ext>
              </a:extLst>
            </p:cNvPr>
            <p:cNvSpPr txBox="1"/>
            <p:nvPr/>
          </p:nvSpPr>
          <p:spPr>
            <a:xfrm>
              <a:off x="8097658" y="2823264"/>
              <a:ext cx="3283551" cy="441275"/>
            </a:xfrm>
            <a:prstGeom prst="rect">
              <a:avLst/>
            </a:prstGeom>
            <a:noFill/>
          </p:spPr>
          <p:txBody>
            <a:bodyPr wrap="square" rtlCol="0">
              <a:spAutoFit/>
            </a:bodyPr>
            <a:lstStyle/>
            <a:p>
              <a:pPr marL="285736" indent="-285736">
                <a:lnSpc>
                  <a:spcPct val="80000"/>
                </a:lnSpc>
                <a:buFont typeface="Wingdings" panose="05000000000000000000" pitchFamily="2" charset="2"/>
                <a:buChar char="ü"/>
              </a:pPr>
              <a:r>
                <a:rPr lang="en-US" altLang="ko-KR" sz="1400" dirty="0">
                  <a:cs typeface="Arial" pitchFamily="34" charset="0"/>
                </a:rPr>
                <a:t>Data Repositories</a:t>
              </a:r>
            </a:p>
          </p:txBody>
        </p:sp>
      </p:grpSp>
      <p:grpSp>
        <p:nvGrpSpPr>
          <p:cNvPr id="673" name="Group 672">
            <a:extLst>
              <a:ext uri="{FF2B5EF4-FFF2-40B4-BE49-F238E27FC236}">
                <a16:creationId xmlns:a16="http://schemas.microsoft.com/office/drawing/2014/main" id="{9419910D-8074-457D-BF3E-D719B27F080E}"/>
              </a:ext>
            </a:extLst>
          </p:cNvPr>
          <p:cNvGrpSpPr/>
          <p:nvPr/>
        </p:nvGrpSpPr>
        <p:grpSpPr>
          <a:xfrm>
            <a:off x="5301793" y="5022053"/>
            <a:ext cx="1696787" cy="942296"/>
            <a:chOff x="8256104" y="2460275"/>
            <a:chExt cx="3348344" cy="942297"/>
          </a:xfrm>
        </p:grpSpPr>
        <p:sp>
          <p:nvSpPr>
            <p:cNvPr id="676" name="TextBox 675">
              <a:extLst>
                <a:ext uri="{FF2B5EF4-FFF2-40B4-BE49-F238E27FC236}">
                  <a16:creationId xmlns:a16="http://schemas.microsoft.com/office/drawing/2014/main" id="{D55A80E0-940C-4986-BCED-26638DDD28D5}"/>
                </a:ext>
              </a:extLst>
            </p:cNvPr>
            <p:cNvSpPr txBox="1"/>
            <p:nvPr/>
          </p:nvSpPr>
          <p:spPr>
            <a:xfrm>
              <a:off x="8320899" y="2460275"/>
              <a:ext cx="3283549" cy="441275"/>
            </a:xfrm>
            <a:prstGeom prst="rect">
              <a:avLst/>
            </a:prstGeom>
            <a:noFill/>
          </p:spPr>
          <p:txBody>
            <a:bodyPr wrap="square" rtlCol="0">
              <a:spAutoFit/>
            </a:bodyPr>
            <a:lstStyle/>
            <a:p>
              <a:pPr marL="285736" indent="-285736">
                <a:lnSpc>
                  <a:spcPct val="80000"/>
                </a:lnSpc>
                <a:buFont typeface="Wingdings" panose="05000000000000000000" pitchFamily="2" charset="2"/>
                <a:buChar char="ü"/>
              </a:pPr>
              <a:r>
                <a:rPr lang="en-US" altLang="ko-KR" sz="1400" dirty="0">
                  <a:cs typeface="Arial" pitchFamily="34" charset="0"/>
                </a:rPr>
                <a:t>Thematic</a:t>
              </a:r>
              <a:r>
                <a:rPr lang="el-GR" altLang="ko-KR" sz="1400" dirty="0">
                  <a:cs typeface="Arial" pitchFamily="34" charset="0"/>
                </a:rPr>
                <a:t> </a:t>
              </a:r>
              <a:r>
                <a:rPr lang="en-US" altLang="ko-KR" sz="1400" dirty="0">
                  <a:cs typeface="Arial" pitchFamily="34" charset="0"/>
                </a:rPr>
                <a:t>Pre-prints</a:t>
              </a:r>
            </a:p>
          </p:txBody>
        </p:sp>
        <p:sp>
          <p:nvSpPr>
            <p:cNvPr id="678" name="TextBox 677">
              <a:extLst>
                <a:ext uri="{FF2B5EF4-FFF2-40B4-BE49-F238E27FC236}">
                  <a16:creationId xmlns:a16="http://schemas.microsoft.com/office/drawing/2014/main" id="{4F5A5244-7E71-441C-A7B5-9459841EC338}"/>
                </a:ext>
              </a:extLst>
            </p:cNvPr>
            <p:cNvSpPr txBox="1"/>
            <p:nvPr/>
          </p:nvSpPr>
          <p:spPr>
            <a:xfrm>
              <a:off x="8256104" y="2961297"/>
              <a:ext cx="3283549" cy="441275"/>
            </a:xfrm>
            <a:prstGeom prst="rect">
              <a:avLst/>
            </a:prstGeom>
            <a:noFill/>
          </p:spPr>
          <p:txBody>
            <a:bodyPr wrap="square" rtlCol="0">
              <a:spAutoFit/>
            </a:bodyPr>
            <a:lstStyle/>
            <a:p>
              <a:pPr marL="285736" indent="-285736">
                <a:lnSpc>
                  <a:spcPct val="80000"/>
                </a:lnSpc>
                <a:buFont typeface="Wingdings" panose="05000000000000000000" pitchFamily="2" charset="2"/>
                <a:buChar char="ü"/>
              </a:pPr>
              <a:r>
                <a:rPr lang="en-US" altLang="ko-KR" sz="1400" dirty="0">
                  <a:cs typeface="Arial" pitchFamily="34" charset="0"/>
                </a:rPr>
                <a:t>National Data Repositories</a:t>
              </a:r>
            </a:p>
          </p:txBody>
        </p:sp>
      </p:grpSp>
      <p:grpSp>
        <p:nvGrpSpPr>
          <p:cNvPr id="679" name="Group 678">
            <a:extLst>
              <a:ext uri="{FF2B5EF4-FFF2-40B4-BE49-F238E27FC236}">
                <a16:creationId xmlns:a16="http://schemas.microsoft.com/office/drawing/2014/main" id="{73F71401-6608-4C58-8214-4323D7A8B9E6}"/>
              </a:ext>
            </a:extLst>
          </p:cNvPr>
          <p:cNvGrpSpPr/>
          <p:nvPr/>
        </p:nvGrpSpPr>
        <p:grpSpPr>
          <a:xfrm>
            <a:off x="7262465" y="5037243"/>
            <a:ext cx="1663955" cy="1074457"/>
            <a:chOff x="8265486" y="2475464"/>
            <a:chExt cx="3283552" cy="1074457"/>
          </a:xfrm>
        </p:grpSpPr>
        <p:sp>
          <p:nvSpPr>
            <p:cNvPr id="680" name="TextBox 679">
              <a:extLst>
                <a:ext uri="{FF2B5EF4-FFF2-40B4-BE49-F238E27FC236}">
                  <a16:creationId xmlns:a16="http://schemas.microsoft.com/office/drawing/2014/main" id="{AE6515F5-0DEB-43CE-A73C-7C2570B3209B}"/>
                </a:ext>
              </a:extLst>
            </p:cNvPr>
            <p:cNvSpPr txBox="1"/>
            <p:nvPr/>
          </p:nvSpPr>
          <p:spPr>
            <a:xfrm>
              <a:off x="8265486" y="2475464"/>
              <a:ext cx="3283552" cy="441275"/>
            </a:xfrm>
            <a:prstGeom prst="rect">
              <a:avLst/>
            </a:prstGeom>
            <a:noFill/>
          </p:spPr>
          <p:txBody>
            <a:bodyPr wrap="square" rtlCol="0">
              <a:spAutoFit/>
            </a:bodyPr>
            <a:lstStyle/>
            <a:p>
              <a:pPr marL="285736" indent="-285736">
                <a:lnSpc>
                  <a:spcPct val="80000"/>
                </a:lnSpc>
                <a:buFont typeface="Wingdings" panose="05000000000000000000" pitchFamily="2" charset="2"/>
                <a:buChar char="ü"/>
              </a:pPr>
              <a:r>
                <a:rPr lang="en-US" altLang="ko-KR" sz="1400" dirty="0">
                  <a:cs typeface="Arial" pitchFamily="34" charset="0"/>
                </a:rPr>
                <a:t>Federated Infrastructures</a:t>
              </a:r>
            </a:p>
          </p:txBody>
        </p:sp>
        <p:sp>
          <p:nvSpPr>
            <p:cNvPr id="683" name="TextBox 682">
              <a:extLst>
                <a:ext uri="{FF2B5EF4-FFF2-40B4-BE49-F238E27FC236}">
                  <a16:creationId xmlns:a16="http://schemas.microsoft.com/office/drawing/2014/main" id="{04200C7C-0FB5-4DDB-91F5-A1E3EF3839C8}"/>
                </a:ext>
              </a:extLst>
            </p:cNvPr>
            <p:cNvSpPr txBox="1"/>
            <p:nvPr/>
          </p:nvSpPr>
          <p:spPr>
            <a:xfrm>
              <a:off x="8265486" y="2936291"/>
              <a:ext cx="3283552" cy="613630"/>
            </a:xfrm>
            <a:prstGeom prst="rect">
              <a:avLst/>
            </a:prstGeom>
            <a:noFill/>
          </p:spPr>
          <p:txBody>
            <a:bodyPr wrap="square" rtlCol="0">
              <a:spAutoFit/>
            </a:bodyPr>
            <a:lstStyle/>
            <a:p>
              <a:pPr marL="285736" indent="-285736">
                <a:lnSpc>
                  <a:spcPct val="80000"/>
                </a:lnSpc>
                <a:buFont typeface="Wingdings" panose="05000000000000000000" pitchFamily="2" charset="2"/>
                <a:buChar char="ü"/>
              </a:pPr>
              <a:r>
                <a:rPr lang="en-US" altLang="ko-KR" sz="1400" b="1" dirty="0">
                  <a:cs typeface="Arial" pitchFamily="34" charset="0"/>
                </a:rPr>
                <a:t>European Open Science Cloud (EOSC)</a:t>
              </a:r>
            </a:p>
          </p:txBody>
        </p:sp>
      </p:grpSp>
      <p:grpSp>
        <p:nvGrpSpPr>
          <p:cNvPr id="685" name="Group 684">
            <a:extLst>
              <a:ext uri="{FF2B5EF4-FFF2-40B4-BE49-F238E27FC236}">
                <a16:creationId xmlns:a16="http://schemas.microsoft.com/office/drawing/2014/main" id="{3EE6ECC9-127A-4A25-AAA8-141BC8FE7E33}"/>
              </a:ext>
            </a:extLst>
          </p:cNvPr>
          <p:cNvGrpSpPr/>
          <p:nvPr/>
        </p:nvGrpSpPr>
        <p:grpSpPr>
          <a:xfrm>
            <a:off x="9218384" y="5037243"/>
            <a:ext cx="2434694" cy="1057303"/>
            <a:chOff x="8265485" y="2475464"/>
            <a:chExt cx="4804485" cy="1057303"/>
          </a:xfrm>
        </p:grpSpPr>
        <p:sp>
          <p:nvSpPr>
            <p:cNvPr id="686" name="TextBox 685">
              <a:extLst>
                <a:ext uri="{FF2B5EF4-FFF2-40B4-BE49-F238E27FC236}">
                  <a16:creationId xmlns:a16="http://schemas.microsoft.com/office/drawing/2014/main" id="{E2FDB2A2-7E61-4C74-90F3-A561D8AC24A3}"/>
                </a:ext>
              </a:extLst>
            </p:cNvPr>
            <p:cNvSpPr txBox="1"/>
            <p:nvPr/>
          </p:nvSpPr>
          <p:spPr>
            <a:xfrm>
              <a:off x="8265489" y="2475464"/>
              <a:ext cx="4084580" cy="441275"/>
            </a:xfrm>
            <a:prstGeom prst="rect">
              <a:avLst/>
            </a:prstGeom>
            <a:noFill/>
          </p:spPr>
          <p:txBody>
            <a:bodyPr wrap="square" rtlCol="0">
              <a:spAutoFit/>
            </a:bodyPr>
            <a:lstStyle/>
            <a:p>
              <a:pPr marL="285736" indent="-285736">
                <a:lnSpc>
                  <a:spcPct val="80000"/>
                </a:lnSpc>
                <a:buFont typeface="Wingdings" panose="05000000000000000000" pitchFamily="2" charset="2"/>
                <a:buChar char="ü"/>
              </a:pPr>
              <a:r>
                <a:rPr lang="en-US" sz="1400" b="1" dirty="0"/>
                <a:t>Open Research Europe</a:t>
              </a:r>
              <a:endParaRPr lang="en-US" altLang="ko-KR" sz="1400" b="1" dirty="0">
                <a:cs typeface="Arial" pitchFamily="34" charset="0"/>
              </a:endParaRPr>
            </a:p>
          </p:txBody>
        </p:sp>
        <p:sp>
          <p:nvSpPr>
            <p:cNvPr id="687" name="TextBox 686">
              <a:extLst>
                <a:ext uri="{FF2B5EF4-FFF2-40B4-BE49-F238E27FC236}">
                  <a16:creationId xmlns:a16="http://schemas.microsoft.com/office/drawing/2014/main" id="{F25A781C-0A9A-48CA-B5A8-9AFBEF0262B8}"/>
                </a:ext>
              </a:extLst>
            </p:cNvPr>
            <p:cNvSpPr txBox="1"/>
            <p:nvPr/>
          </p:nvSpPr>
          <p:spPr>
            <a:xfrm>
              <a:off x="8265489" y="3263847"/>
              <a:ext cx="3283551" cy="268920"/>
            </a:xfrm>
            <a:prstGeom prst="rect">
              <a:avLst/>
            </a:prstGeom>
            <a:noFill/>
          </p:spPr>
          <p:txBody>
            <a:bodyPr wrap="square" rtlCol="0">
              <a:spAutoFit/>
            </a:bodyPr>
            <a:lstStyle/>
            <a:p>
              <a:pPr marL="285736" indent="-285736">
                <a:lnSpc>
                  <a:spcPct val="80000"/>
                </a:lnSpc>
                <a:buFont typeface="Wingdings" panose="05000000000000000000" pitchFamily="2" charset="2"/>
                <a:buChar char="ü"/>
              </a:pPr>
              <a:r>
                <a:rPr lang="en-US" altLang="ko-KR" sz="1400" dirty="0" err="1">
                  <a:cs typeface="Arial" pitchFamily="34" charset="0"/>
                </a:rPr>
                <a:t>EuroHPC</a:t>
              </a:r>
              <a:endParaRPr lang="en-US" altLang="ko-KR" sz="1400" dirty="0">
                <a:cs typeface="Arial" pitchFamily="34" charset="0"/>
              </a:endParaRPr>
            </a:p>
          </p:txBody>
        </p:sp>
        <p:sp>
          <p:nvSpPr>
            <p:cNvPr id="690" name="TextBox 689">
              <a:extLst>
                <a:ext uri="{FF2B5EF4-FFF2-40B4-BE49-F238E27FC236}">
                  <a16:creationId xmlns:a16="http://schemas.microsoft.com/office/drawing/2014/main" id="{74F03DB7-3478-45B2-AC66-6C749FBC26EC}"/>
                </a:ext>
              </a:extLst>
            </p:cNvPr>
            <p:cNvSpPr txBox="1"/>
            <p:nvPr/>
          </p:nvSpPr>
          <p:spPr>
            <a:xfrm>
              <a:off x="8265485" y="2897131"/>
              <a:ext cx="4804485" cy="307777"/>
            </a:xfrm>
            <a:prstGeom prst="rect">
              <a:avLst/>
            </a:prstGeom>
            <a:noFill/>
          </p:spPr>
          <p:txBody>
            <a:bodyPr wrap="square" rtlCol="0">
              <a:spAutoFit/>
            </a:bodyPr>
            <a:lstStyle/>
            <a:p>
              <a:pPr marL="285736" indent="-285736">
                <a:buFont typeface="Wingdings" panose="05000000000000000000" pitchFamily="2" charset="2"/>
                <a:buChar char="ü"/>
              </a:pPr>
              <a:r>
                <a:rPr lang="en-US" altLang="ko-KR" sz="1400" b="1" dirty="0">
                  <a:cs typeface="Arial" pitchFamily="34" charset="0"/>
                </a:rPr>
                <a:t>Diamond OA</a:t>
              </a:r>
            </a:p>
          </p:txBody>
        </p:sp>
      </p:grpSp>
      <p:grpSp>
        <p:nvGrpSpPr>
          <p:cNvPr id="691" name="Group 690">
            <a:extLst>
              <a:ext uri="{FF2B5EF4-FFF2-40B4-BE49-F238E27FC236}">
                <a16:creationId xmlns:a16="http://schemas.microsoft.com/office/drawing/2014/main" id="{3C1FDFBD-8AFE-4A25-8818-CAB65A9CED9E}"/>
              </a:ext>
            </a:extLst>
          </p:cNvPr>
          <p:cNvGrpSpPr/>
          <p:nvPr/>
        </p:nvGrpSpPr>
        <p:grpSpPr>
          <a:xfrm>
            <a:off x="1810023" y="2606930"/>
            <a:ext cx="1314693" cy="804308"/>
            <a:chOff x="1725627" y="1775887"/>
            <a:chExt cx="1485633" cy="804307"/>
          </a:xfrm>
        </p:grpSpPr>
        <p:sp>
          <p:nvSpPr>
            <p:cNvPr id="692" name="TextBox 691">
              <a:extLst>
                <a:ext uri="{FF2B5EF4-FFF2-40B4-BE49-F238E27FC236}">
                  <a16:creationId xmlns:a16="http://schemas.microsoft.com/office/drawing/2014/main" id="{E38755DA-1B30-4BAA-B9DE-F208C66C66D7}"/>
                </a:ext>
              </a:extLst>
            </p:cNvPr>
            <p:cNvSpPr txBox="1"/>
            <p:nvPr/>
          </p:nvSpPr>
          <p:spPr>
            <a:xfrm>
              <a:off x="1748160" y="2118529"/>
              <a:ext cx="1463100" cy="461665"/>
            </a:xfrm>
            <a:prstGeom prst="rect">
              <a:avLst/>
            </a:prstGeom>
            <a:noFill/>
          </p:spPr>
          <p:txBody>
            <a:bodyPr wrap="square" rtlCol="0">
              <a:spAutoFit/>
            </a:bodyPr>
            <a:lstStyle/>
            <a:p>
              <a:pPr algn="ctr"/>
              <a:r>
                <a:rPr lang="en-US" altLang="ko-KR" sz="1200" dirty="0">
                  <a:solidFill>
                    <a:schemeClr val="bg1"/>
                  </a:solidFill>
                  <a:cs typeface="Arial" pitchFamily="34" charset="0"/>
                </a:rPr>
                <a:t>Pilot to OA to publications</a:t>
              </a:r>
              <a:endParaRPr lang="ko-KR" altLang="en-US" sz="1200" dirty="0">
                <a:solidFill>
                  <a:schemeClr val="bg1"/>
                </a:solidFill>
                <a:cs typeface="Arial" pitchFamily="34" charset="0"/>
              </a:endParaRPr>
            </a:p>
          </p:txBody>
        </p:sp>
        <p:sp>
          <p:nvSpPr>
            <p:cNvPr id="693" name="TextBox 692">
              <a:extLst>
                <a:ext uri="{FF2B5EF4-FFF2-40B4-BE49-F238E27FC236}">
                  <a16:creationId xmlns:a16="http://schemas.microsoft.com/office/drawing/2014/main" id="{8FD0450A-EF64-43A9-BD06-6521599E8D40}"/>
                </a:ext>
              </a:extLst>
            </p:cNvPr>
            <p:cNvSpPr txBox="1"/>
            <p:nvPr/>
          </p:nvSpPr>
          <p:spPr>
            <a:xfrm>
              <a:off x="1725627" y="1775887"/>
              <a:ext cx="1470878" cy="307777"/>
            </a:xfrm>
            <a:prstGeom prst="rect">
              <a:avLst/>
            </a:prstGeom>
            <a:noFill/>
          </p:spPr>
          <p:txBody>
            <a:bodyPr wrap="square" lIns="108000" rIns="108000" rtlCol="0">
              <a:spAutoFit/>
            </a:bodyPr>
            <a:lstStyle/>
            <a:p>
              <a:pPr algn="ctr"/>
              <a:r>
                <a:rPr lang="en-US" altLang="ko-KR" sz="1400" b="1" dirty="0">
                  <a:solidFill>
                    <a:schemeClr val="bg1"/>
                  </a:solidFill>
                  <a:cs typeface="Arial" pitchFamily="34" charset="0"/>
                </a:rPr>
                <a:t>FP7</a:t>
              </a:r>
              <a:endParaRPr lang="ko-KR" altLang="en-US" sz="1400" b="1" dirty="0">
                <a:solidFill>
                  <a:schemeClr val="bg1"/>
                </a:solidFill>
                <a:cs typeface="Arial" pitchFamily="34" charset="0"/>
              </a:endParaRPr>
            </a:p>
          </p:txBody>
        </p:sp>
      </p:grpSp>
      <p:grpSp>
        <p:nvGrpSpPr>
          <p:cNvPr id="694" name="Group 693">
            <a:extLst>
              <a:ext uri="{FF2B5EF4-FFF2-40B4-BE49-F238E27FC236}">
                <a16:creationId xmlns:a16="http://schemas.microsoft.com/office/drawing/2014/main" id="{5D809497-81FB-46F0-BA6B-DECE63C1DF45}"/>
              </a:ext>
            </a:extLst>
          </p:cNvPr>
          <p:cNvGrpSpPr/>
          <p:nvPr/>
        </p:nvGrpSpPr>
        <p:grpSpPr>
          <a:xfrm>
            <a:off x="3732529" y="2597748"/>
            <a:ext cx="1357343" cy="1080580"/>
            <a:chOff x="1715370" y="1766707"/>
            <a:chExt cx="1533829" cy="1080579"/>
          </a:xfrm>
        </p:grpSpPr>
        <p:sp>
          <p:nvSpPr>
            <p:cNvPr id="695" name="TextBox 694">
              <a:extLst>
                <a:ext uri="{FF2B5EF4-FFF2-40B4-BE49-F238E27FC236}">
                  <a16:creationId xmlns:a16="http://schemas.microsoft.com/office/drawing/2014/main" id="{576EDAF1-DA4D-42C3-B230-D5C07782556A}"/>
                </a:ext>
              </a:extLst>
            </p:cNvPr>
            <p:cNvSpPr txBox="1"/>
            <p:nvPr/>
          </p:nvSpPr>
          <p:spPr>
            <a:xfrm>
              <a:off x="1946488" y="2016290"/>
              <a:ext cx="1302711" cy="830996"/>
            </a:xfrm>
            <a:prstGeom prst="rect">
              <a:avLst/>
            </a:prstGeom>
            <a:noFill/>
          </p:spPr>
          <p:txBody>
            <a:bodyPr wrap="square" rtlCol="0">
              <a:spAutoFit/>
            </a:bodyPr>
            <a:lstStyle/>
            <a:p>
              <a:pPr lvl="0"/>
              <a:r>
                <a:rPr lang="en-US" sz="1200" dirty="0">
                  <a:solidFill>
                    <a:schemeClr val="bg1"/>
                  </a:solidFill>
                </a:rPr>
                <a:t>OA to all publications</a:t>
              </a:r>
            </a:p>
            <a:p>
              <a:r>
                <a:rPr lang="en-US" sz="1200" dirty="0">
                  <a:solidFill>
                    <a:schemeClr val="bg1"/>
                  </a:solidFill>
                </a:rPr>
                <a:t>Open Research </a:t>
              </a:r>
              <a:endParaRPr lang="el-GR" sz="1200" dirty="0">
                <a:solidFill>
                  <a:schemeClr val="bg1"/>
                </a:solidFill>
              </a:endParaRPr>
            </a:p>
            <a:p>
              <a:r>
                <a:rPr lang="en-US" sz="1200" dirty="0">
                  <a:solidFill>
                    <a:schemeClr val="bg1"/>
                  </a:solidFill>
                </a:rPr>
                <a:t>Data pilot</a:t>
              </a:r>
            </a:p>
          </p:txBody>
        </p:sp>
        <p:sp>
          <p:nvSpPr>
            <p:cNvPr id="696" name="TextBox 695">
              <a:extLst>
                <a:ext uri="{FF2B5EF4-FFF2-40B4-BE49-F238E27FC236}">
                  <a16:creationId xmlns:a16="http://schemas.microsoft.com/office/drawing/2014/main" id="{3DD0ACF5-3D97-4C06-86FB-1978771C3F51}"/>
                </a:ext>
              </a:extLst>
            </p:cNvPr>
            <p:cNvSpPr txBox="1"/>
            <p:nvPr/>
          </p:nvSpPr>
          <p:spPr>
            <a:xfrm>
              <a:off x="1715370" y="1766707"/>
              <a:ext cx="1470878" cy="307777"/>
            </a:xfrm>
            <a:prstGeom prst="rect">
              <a:avLst/>
            </a:prstGeom>
            <a:noFill/>
          </p:spPr>
          <p:txBody>
            <a:bodyPr wrap="square" lIns="108000" rIns="108000" rtlCol="0">
              <a:spAutoFit/>
            </a:bodyPr>
            <a:lstStyle/>
            <a:p>
              <a:pPr algn="ctr"/>
              <a:r>
                <a:rPr lang="en-US" altLang="ko-KR" sz="1400" b="1" dirty="0">
                  <a:solidFill>
                    <a:schemeClr val="bg1"/>
                  </a:solidFill>
                  <a:cs typeface="Arial" pitchFamily="34" charset="0"/>
                </a:rPr>
                <a:t>H2020</a:t>
              </a:r>
              <a:endParaRPr lang="ko-KR" altLang="en-US" sz="1400" b="1" dirty="0">
                <a:solidFill>
                  <a:schemeClr val="bg1"/>
                </a:solidFill>
                <a:cs typeface="Arial" pitchFamily="34" charset="0"/>
              </a:endParaRPr>
            </a:p>
          </p:txBody>
        </p:sp>
      </p:grpSp>
      <p:grpSp>
        <p:nvGrpSpPr>
          <p:cNvPr id="697" name="Group 696">
            <a:extLst>
              <a:ext uri="{FF2B5EF4-FFF2-40B4-BE49-F238E27FC236}">
                <a16:creationId xmlns:a16="http://schemas.microsoft.com/office/drawing/2014/main" id="{3532CC3D-86EE-43F4-910B-D76DAB6BAB5C}"/>
              </a:ext>
            </a:extLst>
          </p:cNvPr>
          <p:cNvGrpSpPr/>
          <p:nvPr/>
        </p:nvGrpSpPr>
        <p:grpSpPr>
          <a:xfrm>
            <a:off x="5630285" y="2599336"/>
            <a:ext cx="1301636" cy="844031"/>
            <a:chOff x="1677146" y="1768294"/>
            <a:chExt cx="1470878" cy="844030"/>
          </a:xfrm>
        </p:grpSpPr>
        <p:sp>
          <p:nvSpPr>
            <p:cNvPr id="698" name="TextBox 697">
              <a:extLst>
                <a:ext uri="{FF2B5EF4-FFF2-40B4-BE49-F238E27FC236}">
                  <a16:creationId xmlns:a16="http://schemas.microsoft.com/office/drawing/2014/main" id="{CDF7AD62-022A-4D13-B454-141EEC18B594}"/>
                </a:ext>
              </a:extLst>
            </p:cNvPr>
            <p:cNvSpPr txBox="1"/>
            <p:nvPr/>
          </p:nvSpPr>
          <p:spPr>
            <a:xfrm>
              <a:off x="1843362" y="2150659"/>
              <a:ext cx="1295178" cy="461665"/>
            </a:xfrm>
            <a:prstGeom prst="rect">
              <a:avLst/>
            </a:prstGeom>
            <a:noFill/>
          </p:spPr>
          <p:txBody>
            <a:bodyPr wrap="square" rtlCol="0">
              <a:spAutoFit/>
            </a:bodyPr>
            <a:lstStyle/>
            <a:p>
              <a:pPr algn="ctr"/>
              <a:r>
                <a:rPr lang="en-US" altLang="ko-KR" sz="1200" dirty="0">
                  <a:solidFill>
                    <a:schemeClr val="bg1"/>
                  </a:solidFill>
                  <a:cs typeface="Arial" pitchFamily="34" charset="0"/>
                </a:rPr>
                <a:t>OA to all research data</a:t>
              </a:r>
              <a:endParaRPr lang="ko-KR" altLang="en-US" sz="1200" dirty="0">
                <a:solidFill>
                  <a:schemeClr val="bg1"/>
                </a:solidFill>
                <a:cs typeface="Arial" pitchFamily="34" charset="0"/>
              </a:endParaRPr>
            </a:p>
          </p:txBody>
        </p:sp>
        <p:sp>
          <p:nvSpPr>
            <p:cNvPr id="699" name="TextBox 698">
              <a:extLst>
                <a:ext uri="{FF2B5EF4-FFF2-40B4-BE49-F238E27FC236}">
                  <a16:creationId xmlns:a16="http://schemas.microsoft.com/office/drawing/2014/main" id="{81B1E698-A4DC-4E90-AB76-5CD63529572B}"/>
                </a:ext>
              </a:extLst>
            </p:cNvPr>
            <p:cNvSpPr txBox="1"/>
            <p:nvPr/>
          </p:nvSpPr>
          <p:spPr>
            <a:xfrm>
              <a:off x="1677146" y="1768294"/>
              <a:ext cx="1470878" cy="307777"/>
            </a:xfrm>
            <a:prstGeom prst="rect">
              <a:avLst/>
            </a:prstGeom>
            <a:noFill/>
          </p:spPr>
          <p:txBody>
            <a:bodyPr wrap="square" lIns="108000" rIns="108000" rtlCol="0">
              <a:spAutoFit/>
            </a:bodyPr>
            <a:lstStyle/>
            <a:p>
              <a:pPr algn="ctr"/>
              <a:r>
                <a:rPr lang="en-US" altLang="ko-KR" sz="1400" b="1" dirty="0">
                  <a:solidFill>
                    <a:schemeClr val="bg1"/>
                  </a:solidFill>
                  <a:cs typeface="Arial" pitchFamily="34" charset="0"/>
                </a:rPr>
                <a:t>H2020</a:t>
              </a:r>
              <a:endParaRPr lang="ko-KR" altLang="en-US" sz="1400" b="1" dirty="0">
                <a:solidFill>
                  <a:schemeClr val="bg1"/>
                </a:solidFill>
                <a:cs typeface="Arial" pitchFamily="34" charset="0"/>
              </a:endParaRPr>
            </a:p>
          </p:txBody>
        </p:sp>
      </p:grpSp>
      <p:grpSp>
        <p:nvGrpSpPr>
          <p:cNvPr id="700" name="Group 699">
            <a:extLst>
              <a:ext uri="{FF2B5EF4-FFF2-40B4-BE49-F238E27FC236}">
                <a16:creationId xmlns:a16="http://schemas.microsoft.com/office/drawing/2014/main" id="{C01898A1-1CCF-451D-8820-0D654D3EFFA8}"/>
              </a:ext>
            </a:extLst>
          </p:cNvPr>
          <p:cNvGrpSpPr/>
          <p:nvPr/>
        </p:nvGrpSpPr>
        <p:grpSpPr>
          <a:xfrm>
            <a:off x="7500839" y="2582138"/>
            <a:ext cx="1416454" cy="701903"/>
            <a:chOff x="1550935" y="1524232"/>
            <a:chExt cx="1600625" cy="701904"/>
          </a:xfrm>
        </p:grpSpPr>
        <p:sp>
          <p:nvSpPr>
            <p:cNvPr id="701" name="TextBox 700">
              <a:extLst>
                <a:ext uri="{FF2B5EF4-FFF2-40B4-BE49-F238E27FC236}">
                  <a16:creationId xmlns:a16="http://schemas.microsoft.com/office/drawing/2014/main" id="{CE58C5E7-30FE-4B4E-86AC-8C98F8CAECA4}"/>
                </a:ext>
              </a:extLst>
            </p:cNvPr>
            <p:cNvSpPr txBox="1"/>
            <p:nvPr/>
          </p:nvSpPr>
          <p:spPr>
            <a:xfrm>
              <a:off x="1688460" y="1949137"/>
              <a:ext cx="1463100" cy="276999"/>
            </a:xfrm>
            <a:prstGeom prst="rect">
              <a:avLst/>
            </a:prstGeom>
            <a:noFill/>
          </p:spPr>
          <p:txBody>
            <a:bodyPr wrap="square" rtlCol="0">
              <a:spAutoFit/>
            </a:bodyPr>
            <a:lstStyle/>
            <a:p>
              <a:pPr algn="ctr"/>
              <a:r>
                <a:rPr lang="el-GR" altLang="ko-KR" sz="1200" dirty="0">
                  <a:solidFill>
                    <a:schemeClr val="bg1"/>
                  </a:solidFill>
                  <a:cs typeface="Arial" pitchFamily="34" charset="0"/>
                </a:rPr>
                <a:t> </a:t>
              </a:r>
              <a:r>
                <a:rPr lang="en-US" altLang="ko-KR" sz="1200" dirty="0">
                  <a:solidFill>
                    <a:schemeClr val="bg1"/>
                  </a:solidFill>
                  <a:cs typeface="Arial" pitchFamily="34" charset="0"/>
                </a:rPr>
                <a:t>FAIR data</a:t>
              </a:r>
              <a:endParaRPr lang="ko-KR" altLang="en-US" sz="1200" dirty="0">
                <a:solidFill>
                  <a:schemeClr val="bg1"/>
                </a:solidFill>
                <a:cs typeface="Arial" pitchFamily="34" charset="0"/>
              </a:endParaRPr>
            </a:p>
          </p:txBody>
        </p:sp>
        <p:sp>
          <p:nvSpPr>
            <p:cNvPr id="702" name="TextBox 701">
              <a:extLst>
                <a:ext uri="{FF2B5EF4-FFF2-40B4-BE49-F238E27FC236}">
                  <a16:creationId xmlns:a16="http://schemas.microsoft.com/office/drawing/2014/main" id="{0D63AE73-FB04-4D69-BC2D-2D26B2B72DB2}"/>
                </a:ext>
              </a:extLst>
            </p:cNvPr>
            <p:cNvSpPr txBox="1"/>
            <p:nvPr/>
          </p:nvSpPr>
          <p:spPr>
            <a:xfrm>
              <a:off x="1550935" y="1524232"/>
              <a:ext cx="1470878" cy="307778"/>
            </a:xfrm>
            <a:prstGeom prst="rect">
              <a:avLst/>
            </a:prstGeom>
            <a:noFill/>
          </p:spPr>
          <p:txBody>
            <a:bodyPr wrap="square" lIns="108000" rIns="108000" rtlCol="0">
              <a:spAutoFit/>
            </a:bodyPr>
            <a:lstStyle/>
            <a:p>
              <a:pPr algn="ctr"/>
              <a:r>
                <a:rPr lang="en-US" altLang="ko-KR" sz="1400" b="1" dirty="0">
                  <a:solidFill>
                    <a:schemeClr val="bg1"/>
                  </a:solidFill>
                  <a:cs typeface="Arial" pitchFamily="34" charset="0"/>
                </a:rPr>
                <a:t>EOSC</a:t>
              </a:r>
              <a:endParaRPr lang="ko-KR" altLang="en-US" sz="1400" b="1" dirty="0">
                <a:solidFill>
                  <a:schemeClr val="bg1"/>
                </a:solidFill>
                <a:cs typeface="Arial" pitchFamily="34" charset="0"/>
              </a:endParaRPr>
            </a:p>
          </p:txBody>
        </p:sp>
      </p:grpSp>
      <p:grpSp>
        <p:nvGrpSpPr>
          <p:cNvPr id="703" name="Group 702">
            <a:extLst>
              <a:ext uri="{FF2B5EF4-FFF2-40B4-BE49-F238E27FC236}">
                <a16:creationId xmlns:a16="http://schemas.microsoft.com/office/drawing/2014/main" id="{8ED78E82-024E-43FC-80F3-6EE77541E4EC}"/>
              </a:ext>
            </a:extLst>
          </p:cNvPr>
          <p:cNvGrpSpPr/>
          <p:nvPr/>
        </p:nvGrpSpPr>
        <p:grpSpPr>
          <a:xfrm>
            <a:off x="9179160" y="2574293"/>
            <a:ext cx="1773377" cy="875573"/>
            <a:chOff x="1597314" y="1790402"/>
            <a:chExt cx="1470878" cy="875574"/>
          </a:xfrm>
        </p:grpSpPr>
        <p:sp>
          <p:nvSpPr>
            <p:cNvPr id="704" name="TextBox 703">
              <a:extLst>
                <a:ext uri="{FF2B5EF4-FFF2-40B4-BE49-F238E27FC236}">
                  <a16:creationId xmlns:a16="http://schemas.microsoft.com/office/drawing/2014/main" id="{BBB3CCE1-40CA-4854-AA4E-7000FF2943F2}"/>
                </a:ext>
              </a:extLst>
            </p:cNvPr>
            <p:cNvSpPr txBox="1"/>
            <p:nvPr/>
          </p:nvSpPr>
          <p:spPr>
            <a:xfrm>
              <a:off x="1887671" y="2204310"/>
              <a:ext cx="1122297" cy="461666"/>
            </a:xfrm>
            <a:prstGeom prst="rect">
              <a:avLst/>
            </a:prstGeom>
            <a:noFill/>
          </p:spPr>
          <p:txBody>
            <a:bodyPr wrap="square" rtlCol="0">
              <a:spAutoFit/>
            </a:bodyPr>
            <a:lstStyle/>
            <a:p>
              <a:pPr algn="ctr"/>
              <a:r>
                <a:rPr lang="en-US" altLang="ko-KR" sz="1200" dirty="0">
                  <a:solidFill>
                    <a:schemeClr val="bg1"/>
                  </a:solidFill>
                  <a:cs typeface="Arial" pitchFamily="34" charset="0"/>
                </a:rPr>
                <a:t>Open Science the modus operandi</a:t>
              </a:r>
              <a:endParaRPr lang="ko-KR" altLang="en-US" sz="1200" dirty="0">
                <a:solidFill>
                  <a:schemeClr val="bg1"/>
                </a:solidFill>
                <a:cs typeface="Arial" pitchFamily="34" charset="0"/>
              </a:endParaRPr>
            </a:p>
          </p:txBody>
        </p:sp>
        <p:sp>
          <p:nvSpPr>
            <p:cNvPr id="705" name="TextBox 704">
              <a:extLst>
                <a:ext uri="{FF2B5EF4-FFF2-40B4-BE49-F238E27FC236}">
                  <a16:creationId xmlns:a16="http://schemas.microsoft.com/office/drawing/2014/main" id="{B406A5ED-A061-4C1B-885F-211EC70C5E5C}"/>
                </a:ext>
              </a:extLst>
            </p:cNvPr>
            <p:cNvSpPr txBox="1"/>
            <p:nvPr/>
          </p:nvSpPr>
          <p:spPr>
            <a:xfrm>
              <a:off x="1597314" y="1790402"/>
              <a:ext cx="1470878" cy="307777"/>
            </a:xfrm>
            <a:prstGeom prst="rect">
              <a:avLst/>
            </a:prstGeom>
            <a:noFill/>
          </p:spPr>
          <p:txBody>
            <a:bodyPr wrap="square" lIns="108000" rIns="108000" rtlCol="0">
              <a:spAutoFit/>
            </a:bodyPr>
            <a:lstStyle/>
            <a:p>
              <a:pPr algn="ctr"/>
              <a:r>
                <a:rPr lang="en-US" altLang="ko-KR" sz="1400" b="1" dirty="0">
                  <a:solidFill>
                    <a:schemeClr val="bg1"/>
                  </a:solidFill>
                  <a:cs typeface="Arial" pitchFamily="34" charset="0"/>
                </a:rPr>
                <a:t>Horizon Europe</a:t>
              </a:r>
              <a:endParaRPr lang="ko-KR" altLang="en-US" sz="1400" b="1" dirty="0">
                <a:solidFill>
                  <a:schemeClr val="bg1"/>
                </a:solidFill>
                <a:cs typeface="Arial" pitchFamily="34" charset="0"/>
              </a:endParaRPr>
            </a:p>
          </p:txBody>
        </p:sp>
      </p:grpSp>
      <p:pic>
        <p:nvPicPr>
          <p:cNvPr id="87" name="Picture 86" descr="A close up of a sign&#10;&#10;Description automatically generated">
            <a:extLst>
              <a:ext uri="{FF2B5EF4-FFF2-40B4-BE49-F238E27FC236}">
                <a16:creationId xmlns:a16="http://schemas.microsoft.com/office/drawing/2014/main" id="{C99A8847-2166-4B48-8841-6001C58B9E8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6257" t="-16770" r="-7185" b="-21473"/>
          <a:stretch/>
        </p:blipFill>
        <p:spPr>
          <a:xfrm>
            <a:off x="1288554" y="1395150"/>
            <a:ext cx="1527169" cy="662223"/>
          </a:xfrm>
          <a:prstGeom prst="rect">
            <a:avLst/>
          </a:prstGeom>
          <a:ln>
            <a:noFill/>
          </a:ln>
          <a:effectLst/>
        </p:spPr>
      </p:pic>
      <p:sp>
        <p:nvSpPr>
          <p:cNvPr id="89" name="Oval 88">
            <a:extLst>
              <a:ext uri="{FF2B5EF4-FFF2-40B4-BE49-F238E27FC236}">
                <a16:creationId xmlns:a16="http://schemas.microsoft.com/office/drawing/2014/main" id="{33CB6E86-2535-764C-BE02-A64D480D4061}"/>
              </a:ext>
            </a:extLst>
          </p:cNvPr>
          <p:cNvSpPr/>
          <p:nvPr/>
        </p:nvSpPr>
        <p:spPr>
          <a:xfrm>
            <a:off x="8274961" y="1523642"/>
            <a:ext cx="481915" cy="458670"/>
          </a:xfrm>
          <a:prstGeom prst="ellipse">
            <a:avLst/>
          </a:prstGeom>
          <a:solidFill>
            <a:schemeClr val="accent1"/>
          </a:solidFill>
          <a:ln w="38100" cap="flat">
            <a:solidFill>
              <a:schemeClr val="bg1"/>
            </a:solid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5" hangingPunct="0"/>
            <a:endParaRPr lang="en-GB" sz="1651" dirty="0">
              <a:solidFill>
                <a:srgbClr val="FFFFFF"/>
              </a:solidFill>
              <a:latin typeface="+mj-lt"/>
              <a:sym typeface="Helvetica Light"/>
            </a:endParaRPr>
          </a:p>
        </p:txBody>
      </p:sp>
      <p:sp>
        <p:nvSpPr>
          <p:cNvPr id="90" name="Oval 89">
            <a:extLst>
              <a:ext uri="{FF2B5EF4-FFF2-40B4-BE49-F238E27FC236}">
                <a16:creationId xmlns:a16="http://schemas.microsoft.com/office/drawing/2014/main" id="{1231076E-9429-6949-949D-AFC242C5B31A}"/>
              </a:ext>
            </a:extLst>
          </p:cNvPr>
          <p:cNvSpPr/>
          <p:nvPr/>
        </p:nvSpPr>
        <p:spPr>
          <a:xfrm>
            <a:off x="2838236" y="1496923"/>
            <a:ext cx="481915" cy="458670"/>
          </a:xfrm>
          <a:prstGeom prst="ellipse">
            <a:avLst/>
          </a:prstGeom>
          <a:solidFill>
            <a:schemeClr val="accent1"/>
          </a:solidFill>
          <a:ln w="38100" cap="flat">
            <a:solidFill>
              <a:schemeClr val="bg1"/>
            </a:solid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5" hangingPunct="0"/>
            <a:endParaRPr lang="en-GB" sz="1651" dirty="0">
              <a:solidFill>
                <a:srgbClr val="FFFFFF"/>
              </a:solidFill>
              <a:latin typeface="+mj-lt"/>
              <a:sym typeface="Helvetica Light"/>
            </a:endParaRPr>
          </a:p>
        </p:txBody>
      </p:sp>
      <p:sp>
        <p:nvSpPr>
          <p:cNvPr id="3" name="AutoShape 2">
            <a:extLst>
              <a:ext uri="{FF2B5EF4-FFF2-40B4-BE49-F238E27FC236}">
                <a16:creationId xmlns:a16="http://schemas.microsoft.com/office/drawing/2014/main" id="{BD34544E-AB17-79CF-3DE9-058EBAB2791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TextBox 9">
            <a:extLst>
              <a:ext uri="{FF2B5EF4-FFF2-40B4-BE49-F238E27FC236}">
                <a16:creationId xmlns:a16="http://schemas.microsoft.com/office/drawing/2014/main" id="{AF8D551E-B85C-6E90-C2E5-2EDAE4CC6FCC}"/>
              </a:ext>
            </a:extLst>
          </p:cNvPr>
          <p:cNvSpPr txBox="1"/>
          <p:nvPr/>
        </p:nvSpPr>
        <p:spPr>
          <a:xfrm>
            <a:off x="11032878" y="2887843"/>
            <a:ext cx="1137720" cy="830997"/>
          </a:xfrm>
          <a:prstGeom prst="rect">
            <a:avLst/>
          </a:prstGeom>
          <a:noFill/>
        </p:spPr>
        <p:txBody>
          <a:bodyPr wrap="square">
            <a:spAutoFit/>
          </a:bodyPr>
          <a:lstStyle/>
          <a:p>
            <a:pPr algn="r"/>
            <a:r>
              <a:rPr lang="en-GB" sz="1200" b="1" dirty="0">
                <a:solidFill>
                  <a:schemeClr val="accent5">
                    <a:lumMod val="20000"/>
                    <a:lumOff val="80000"/>
                  </a:schemeClr>
                </a:solidFill>
              </a:rPr>
              <a:t>Coalition for Advancing Research Assessment</a:t>
            </a:r>
          </a:p>
        </p:txBody>
      </p:sp>
      <p:cxnSp>
        <p:nvCxnSpPr>
          <p:cNvPr id="12" name="Straight Connector 11">
            <a:extLst>
              <a:ext uri="{FF2B5EF4-FFF2-40B4-BE49-F238E27FC236}">
                <a16:creationId xmlns:a16="http://schemas.microsoft.com/office/drawing/2014/main" id="{8E363A9F-5DFF-53FA-4091-E2957052AC60}"/>
              </a:ext>
            </a:extLst>
          </p:cNvPr>
          <p:cNvCxnSpPr>
            <a:cxnSpLocks/>
          </p:cNvCxnSpPr>
          <p:nvPr/>
        </p:nvCxnSpPr>
        <p:spPr>
          <a:xfrm rot="240000">
            <a:off x="11493517" y="2454778"/>
            <a:ext cx="27924" cy="435543"/>
          </a:xfrm>
          <a:prstGeom prst="line">
            <a:avLst/>
          </a:prstGeom>
          <a:ln w="19050">
            <a:solidFill>
              <a:srgbClr val="2A6AC8"/>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EOSC Logo">
            <a:extLst>
              <a:ext uri="{FF2B5EF4-FFF2-40B4-BE49-F238E27FC236}">
                <a16:creationId xmlns:a16="http://schemas.microsoft.com/office/drawing/2014/main" id="{0B1AC969-1AF0-7E11-9525-CF11E4BA6D1A}"/>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935131" y="3379411"/>
            <a:ext cx="901067" cy="20274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7DE05617-37FA-C6EC-52C1-B5680FB826B3}"/>
              </a:ext>
            </a:extLst>
          </p:cNvPr>
          <p:cNvSpPr>
            <a:spLocks noGrp="1"/>
          </p:cNvSpPr>
          <p:nvPr>
            <p:ph type="ftr" sz="quarter" idx="4294967295"/>
          </p:nvPr>
        </p:nvSpPr>
        <p:spPr>
          <a:xfrm>
            <a:off x="2142498" y="6356351"/>
            <a:ext cx="9385508" cy="348330"/>
          </a:xfrm>
        </p:spPr>
        <p:txBody>
          <a:bodyPr/>
          <a:lstStyle/>
          <a:p>
            <a:r>
              <a:rPr lang="en-US" altLang="ko-KR"/>
              <a:t>Click on insert&gt;Header&amp;Footer and Add Name of Conference | Date</a:t>
            </a:r>
            <a:endParaRPr lang="ko-KR" altLang="en-US" dirty="0"/>
          </a:p>
        </p:txBody>
      </p:sp>
      <p:sp>
        <p:nvSpPr>
          <p:cNvPr id="9" name="TextBox 8">
            <a:extLst>
              <a:ext uri="{FF2B5EF4-FFF2-40B4-BE49-F238E27FC236}">
                <a16:creationId xmlns:a16="http://schemas.microsoft.com/office/drawing/2014/main" id="{DF455F9B-3301-92B8-AEB5-D380F8FC4A47}"/>
              </a:ext>
            </a:extLst>
          </p:cNvPr>
          <p:cNvSpPr txBox="1"/>
          <p:nvPr/>
        </p:nvSpPr>
        <p:spPr>
          <a:xfrm>
            <a:off x="11260183" y="4833257"/>
            <a:ext cx="931817" cy="584775"/>
          </a:xfrm>
          <a:prstGeom prst="rect">
            <a:avLst/>
          </a:prstGeom>
          <a:solidFill>
            <a:srgbClr val="C00000"/>
          </a:solidFill>
        </p:spPr>
        <p:txBody>
          <a:bodyPr wrap="square" rtlCol="0">
            <a:spAutoFit/>
          </a:bodyPr>
          <a:lstStyle/>
          <a:p>
            <a:pPr algn="ctr"/>
            <a:r>
              <a:rPr lang="en-GB" sz="1600" dirty="0">
                <a:solidFill>
                  <a:schemeClr val="bg1"/>
                </a:solidFill>
              </a:rPr>
              <a:t>EU-wide policies</a:t>
            </a:r>
          </a:p>
        </p:txBody>
      </p:sp>
      <p:cxnSp>
        <p:nvCxnSpPr>
          <p:cNvPr id="11" name="Straight Connector 10">
            <a:extLst>
              <a:ext uri="{FF2B5EF4-FFF2-40B4-BE49-F238E27FC236}">
                <a16:creationId xmlns:a16="http://schemas.microsoft.com/office/drawing/2014/main" id="{22E1908A-47CC-6919-3A1D-22C6650CE7EF}"/>
              </a:ext>
            </a:extLst>
          </p:cNvPr>
          <p:cNvCxnSpPr>
            <a:cxnSpLocks/>
            <a:endCxn id="9" idx="0"/>
          </p:cNvCxnSpPr>
          <p:nvPr/>
        </p:nvCxnSpPr>
        <p:spPr>
          <a:xfrm flipH="1">
            <a:off x="11726092" y="4332819"/>
            <a:ext cx="1262" cy="500438"/>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286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5BEEB9-BEE5-72BE-8D81-0BDA30C48A04}"/>
              </a:ext>
            </a:extLst>
          </p:cNvPr>
          <p:cNvSpPr>
            <a:spLocks noGrp="1"/>
          </p:cNvSpPr>
          <p:nvPr>
            <p:ph type="title"/>
          </p:nvPr>
        </p:nvSpPr>
        <p:spPr/>
        <p:txBody>
          <a:bodyPr>
            <a:normAutofit/>
          </a:bodyPr>
          <a:lstStyle/>
          <a:p>
            <a:r>
              <a:rPr lang="en-GB" sz="4800" dirty="0">
                <a:latin typeface="+mn-lt"/>
              </a:rPr>
              <a:t>What is Open Science?</a:t>
            </a:r>
          </a:p>
        </p:txBody>
      </p:sp>
      <p:sp>
        <p:nvSpPr>
          <p:cNvPr id="2" name="Footer Placeholder 1">
            <a:extLst>
              <a:ext uri="{FF2B5EF4-FFF2-40B4-BE49-F238E27FC236}">
                <a16:creationId xmlns:a16="http://schemas.microsoft.com/office/drawing/2014/main" id="{A85E3A1A-AE43-89BE-F616-56589B156795}"/>
              </a:ext>
            </a:extLst>
          </p:cNvPr>
          <p:cNvSpPr>
            <a:spLocks noGrp="1"/>
          </p:cNvSpPr>
          <p:nvPr>
            <p:ph type="ftr" sz="quarter" idx="10"/>
          </p:nvPr>
        </p:nvSpPr>
        <p:spPr/>
        <p:txBody>
          <a:bodyPr/>
          <a:lstStyle/>
          <a:p>
            <a:r>
              <a:rPr lang="en-US" altLang="ko-KR"/>
              <a:t>Click on insert&gt;Header&amp;Footer and Add Name of Conference | Date</a:t>
            </a:r>
            <a:endParaRPr lang="ko-KR" altLang="en-US" dirty="0"/>
          </a:p>
        </p:txBody>
      </p:sp>
    </p:spTree>
    <p:extLst>
      <p:ext uri="{BB962C8B-B14F-4D97-AF65-F5344CB8AC3E}">
        <p14:creationId xmlns:p14="http://schemas.microsoft.com/office/powerpoint/2010/main" val="1572907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show="0">
  <p:cSld>
    <p:bg>
      <p:bgPr>
        <a:solidFill>
          <a:schemeClr val="bg1"/>
        </a:solid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8200" y="476120"/>
            <a:ext cx="10515600" cy="1325563"/>
          </a:xfrm>
        </p:spPr>
        <p:txBody>
          <a:bodyPr>
            <a:normAutofit/>
          </a:bodyPr>
          <a:lstStyle/>
          <a:p>
            <a:pPr>
              <a:defRPr/>
            </a:pPr>
            <a:r>
              <a:rPr lang="en-GB" sz="4000" dirty="0"/>
              <a:t>Open Science</a:t>
            </a:r>
            <a:endParaRPr sz="4000" dirty="0"/>
          </a:p>
        </p:txBody>
      </p:sp>
      <p:sp>
        <p:nvSpPr>
          <p:cNvPr id="6" name="Footer Placeholder 22"/>
          <p:cNvSpPr>
            <a:spLocks noGrp="1"/>
          </p:cNvSpPr>
          <p:nvPr>
            <p:ph type="ftr" sz="quarter" idx="10"/>
          </p:nvPr>
        </p:nvSpPr>
        <p:spPr bwMode="auto">
          <a:xfrm>
            <a:off x="2146300" y="6351853"/>
            <a:ext cx="9037412" cy="348330"/>
          </a:xfrm>
        </p:spPr>
        <p:txBody>
          <a:bodyPr/>
          <a:lstStyle/>
          <a:p>
            <a:pPr algn="r">
              <a:defRPr/>
            </a:pPr>
            <a:r>
              <a:rPr lang="en-US">
                <a:ea typeface="+mj-lt"/>
                <a:cs typeface="Arial"/>
              </a:rPr>
              <a:t>Click on insert&gt;Header&amp;Footer and Add Name of Conference | Date</a:t>
            </a:r>
            <a:endParaRPr lang="en-GB">
              <a:ea typeface="+mj-lt"/>
              <a:cs typeface="+mj-lt"/>
            </a:endParaRPr>
          </a:p>
        </p:txBody>
      </p:sp>
      <p:sp>
        <p:nvSpPr>
          <p:cNvPr id="5" name="Text Placeholder 12"/>
          <p:cNvSpPr txBox="1"/>
          <p:nvPr/>
        </p:nvSpPr>
        <p:spPr bwMode="auto">
          <a:xfrm>
            <a:off x="1580019" y="1750847"/>
            <a:ext cx="9535021" cy="1390407"/>
          </a:xfrm>
          <a:prstGeom prst="rect">
            <a:avLst/>
          </a:prstGeom>
          <a:solidFill>
            <a:schemeClr val="bg1">
              <a:alpha val="62000"/>
            </a:schemeClr>
          </a:solidFill>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None/>
              <a:defRPr/>
            </a:pPr>
            <a:r>
              <a:rPr lang="en-US" dirty="0"/>
              <a:t>“Open science is an approach based on open cooperative work and systematic sharing of knowledge and tools as early and widely as possible in the process”</a:t>
            </a:r>
            <a:endParaRPr lang="en-US" sz="2200" dirty="0">
              <a:solidFill>
                <a:schemeClr val="tx2"/>
              </a:solidFill>
            </a:endParaRPr>
          </a:p>
        </p:txBody>
      </p:sp>
      <p:pic>
        <p:nvPicPr>
          <p:cNvPr id="7" name="Picture 6"/>
          <p:cNvPicPr>
            <a:picLocks noChangeAspect="1"/>
          </p:cNvPicPr>
          <p:nvPr/>
        </p:nvPicPr>
        <p:blipFill>
          <a:blip r:embed="rId4"/>
          <a:stretch/>
        </p:blipFill>
        <p:spPr bwMode="auto">
          <a:xfrm>
            <a:off x="11233150" y="6376551"/>
            <a:ext cx="860081" cy="307930"/>
          </a:xfrm>
          <a:prstGeom prst="rect">
            <a:avLst/>
          </a:prstGeom>
        </p:spPr>
      </p:pic>
      <p:sp>
        <p:nvSpPr>
          <p:cNvPr id="8" name="Rectangle: Rounded Corners 7"/>
          <p:cNvSpPr/>
          <p:nvPr/>
        </p:nvSpPr>
        <p:spPr bwMode="auto">
          <a:xfrm>
            <a:off x="500019" y="3541528"/>
            <a:ext cx="2160000" cy="1856951"/>
          </a:xfrm>
          <a:prstGeom prst="roundRect">
            <a:avLst>
              <a:gd name="adj" fmla="val 16667"/>
            </a:avLst>
          </a:prstGeom>
          <a:solidFill>
            <a:srgbClr val="222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dirty="0"/>
              <a:t>Open Access to publications</a:t>
            </a:r>
            <a:endParaRPr dirty="0"/>
          </a:p>
        </p:txBody>
      </p:sp>
      <p:sp>
        <p:nvSpPr>
          <p:cNvPr id="9" name="Rectangle: Rounded Corners 8"/>
          <p:cNvSpPr/>
          <p:nvPr/>
        </p:nvSpPr>
        <p:spPr bwMode="auto">
          <a:xfrm>
            <a:off x="2800629" y="3541525"/>
            <a:ext cx="2160000" cy="1856951"/>
          </a:xfrm>
          <a:prstGeom prst="roundRect">
            <a:avLst>
              <a:gd name="adj" fmla="val 16667"/>
            </a:avLst>
          </a:prstGeom>
          <a:solidFill>
            <a:srgbClr val="222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dirty="0"/>
              <a:t>Responsible management of data (FAIR principles)</a:t>
            </a:r>
            <a:endParaRPr dirty="0"/>
          </a:p>
        </p:txBody>
      </p:sp>
      <p:sp>
        <p:nvSpPr>
          <p:cNvPr id="10" name="Rectangle: Rounded Corners 9"/>
          <p:cNvSpPr/>
          <p:nvPr/>
        </p:nvSpPr>
        <p:spPr bwMode="auto">
          <a:xfrm>
            <a:off x="7401849" y="3541523"/>
            <a:ext cx="2160000" cy="1856951"/>
          </a:xfrm>
          <a:prstGeom prst="roundRect">
            <a:avLst>
              <a:gd name="adj" fmla="val 16667"/>
            </a:avLst>
          </a:prstGeom>
          <a:solidFill>
            <a:srgbClr val="222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dirty="0"/>
              <a:t>Information about outputs / tools / instruments to validate/re-use results and data</a:t>
            </a:r>
            <a:endParaRPr dirty="0"/>
          </a:p>
        </p:txBody>
      </p:sp>
      <p:sp>
        <p:nvSpPr>
          <p:cNvPr id="11" name="Rectangle: Rounded Corners 10"/>
          <p:cNvSpPr/>
          <p:nvPr/>
        </p:nvSpPr>
        <p:spPr bwMode="auto">
          <a:xfrm>
            <a:off x="9702459" y="3541522"/>
            <a:ext cx="2160000" cy="1856951"/>
          </a:xfrm>
          <a:prstGeom prst="roundRect">
            <a:avLst>
              <a:gd name="adj" fmla="val 16667"/>
            </a:avLst>
          </a:prstGeom>
          <a:solidFill>
            <a:srgbClr val="222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a:t>Digital /physical access of results to validate the conclusions</a:t>
            </a:r>
            <a:endParaRPr/>
          </a:p>
        </p:txBody>
      </p:sp>
      <p:sp>
        <p:nvSpPr>
          <p:cNvPr id="12" name="Rectangle: Rounded Corners 11"/>
          <p:cNvSpPr/>
          <p:nvPr/>
        </p:nvSpPr>
        <p:spPr bwMode="auto">
          <a:xfrm>
            <a:off x="5101239" y="3541524"/>
            <a:ext cx="2160000" cy="1856951"/>
          </a:xfrm>
          <a:prstGeom prst="roundRect">
            <a:avLst>
              <a:gd name="adj" fmla="val 16667"/>
            </a:avLst>
          </a:prstGeom>
          <a:solidFill>
            <a:srgbClr val="222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dirty="0"/>
              <a:t>Open access to data ‘as open as possible, as closed as necessary’</a:t>
            </a:r>
            <a:endParaRPr dirty="0"/>
          </a:p>
        </p:txBody>
      </p:sp>
      <p:sp>
        <p:nvSpPr>
          <p:cNvPr id="3" name="TextBox 2"/>
          <p:cNvSpPr txBox="1"/>
          <p:nvPr/>
        </p:nvSpPr>
        <p:spPr bwMode="auto">
          <a:xfrm>
            <a:off x="8777656" y="2619245"/>
            <a:ext cx="2706858" cy="338554"/>
          </a:xfrm>
          <a:prstGeom prst="rect">
            <a:avLst/>
          </a:prstGeom>
          <a:noFill/>
        </p:spPr>
        <p:txBody>
          <a:bodyPr wrap="square" rtlCol="0">
            <a:spAutoFit/>
          </a:bodyPr>
          <a:lstStyle/>
          <a:p>
            <a:pPr>
              <a:defRPr/>
            </a:pPr>
            <a:r>
              <a:rPr lang="en-GB" sz="1600" dirty="0"/>
              <a:t>European Commission</a:t>
            </a:r>
            <a:endParaRPr dirty="0"/>
          </a:p>
        </p:txBody>
      </p:sp>
      <p:sp>
        <p:nvSpPr>
          <p:cNvPr id="14" name="TextBox 13">
            <a:extLst>
              <a:ext uri="{FF2B5EF4-FFF2-40B4-BE49-F238E27FC236}">
                <a16:creationId xmlns:a16="http://schemas.microsoft.com/office/drawing/2014/main" id="{9465AABF-71FC-C9F2-1DE3-9EE54CF1DC0A}"/>
              </a:ext>
            </a:extLst>
          </p:cNvPr>
          <p:cNvSpPr txBox="1"/>
          <p:nvPr/>
        </p:nvSpPr>
        <p:spPr bwMode="auto">
          <a:xfrm>
            <a:off x="3383702" y="5798741"/>
            <a:ext cx="656260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solidFill>
                  <a:schemeClr val="tx1">
                    <a:tint val="75000"/>
                  </a:schemeClr>
                </a:solidFill>
                <a:latin typeface="+mj-lt"/>
                <a:ea typeface="+mj-lt"/>
                <a:cs typeface="Arial"/>
              </a:rPr>
              <a:t>Share and reuse by citing: England &amp; </a:t>
            </a:r>
            <a:r>
              <a:rPr lang="en-GB" sz="1200" dirty="0" err="1">
                <a:solidFill>
                  <a:schemeClr val="tx1">
                    <a:tint val="75000"/>
                  </a:schemeClr>
                </a:solidFill>
                <a:latin typeface="+mj-lt"/>
                <a:ea typeface="+mj-lt"/>
                <a:cs typeface="Arial"/>
              </a:rPr>
              <a:t>Tsoukala</a:t>
            </a:r>
            <a:r>
              <a:rPr lang="en-GB" sz="1200" dirty="0">
                <a:solidFill>
                  <a:schemeClr val="tx1">
                    <a:tint val="75000"/>
                  </a:schemeClr>
                </a:solidFill>
                <a:latin typeface="+mj-lt"/>
                <a:ea typeface="+mj-lt"/>
                <a:cs typeface="Arial"/>
              </a:rPr>
              <a:t> 2023. </a:t>
            </a:r>
            <a:r>
              <a:rPr lang="en-GB" sz="1200" dirty="0">
                <a:solidFill>
                  <a:schemeClr val="tx1">
                    <a:tint val="75000"/>
                  </a:schemeClr>
                </a:solidFill>
                <a:latin typeface="+mj-lt"/>
                <a:ea typeface="+mj-lt"/>
                <a:cs typeface="Arial"/>
                <a:hlinkClick r:id="rId5">
                  <a:extLst>
                    <a:ext uri="{A12FA001-AC4F-418D-AE19-62706E023703}">
                      <ahyp:hlinkClr xmlns:ahyp="http://schemas.microsoft.com/office/drawing/2018/hyperlinkcolor" val="tx"/>
                    </a:ext>
                  </a:extLst>
                </a:hlinkClick>
              </a:rPr>
              <a:t>10.5281/zenodo.7324363</a:t>
            </a:r>
            <a:r>
              <a:rPr lang="en-GB" sz="1200" dirty="0">
                <a:solidFill>
                  <a:schemeClr val="tx1">
                    <a:tint val="75000"/>
                  </a:schemeClr>
                </a:solidFill>
                <a:latin typeface="+mj-lt"/>
                <a:ea typeface="+mj-lt"/>
                <a:cs typeface="Arial"/>
              </a:rPr>
              <a:t> under CC-BY 4.0</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penAIRE2021">
      <a:dk1>
        <a:srgbClr val="222080"/>
      </a:dk1>
      <a:lt1>
        <a:srgbClr val="FFFFFF"/>
      </a:lt1>
      <a:dk2>
        <a:srgbClr val="222080"/>
      </a:dk2>
      <a:lt2>
        <a:srgbClr val="4687E6"/>
      </a:lt2>
      <a:accent1>
        <a:srgbClr val="E65646"/>
      </a:accent1>
      <a:accent2>
        <a:srgbClr val="163081"/>
      </a:accent2>
      <a:accent3>
        <a:srgbClr val="4687E6"/>
      </a:accent3>
      <a:accent4>
        <a:srgbClr val="A646E6"/>
      </a:accent4>
      <a:accent5>
        <a:srgbClr val="46D6E6"/>
      </a:accent5>
      <a:accent6>
        <a:srgbClr val="E64686"/>
      </a:accent6>
      <a:hlink>
        <a:srgbClr val="86E646"/>
      </a:hlink>
      <a:folHlink>
        <a:srgbClr val="EC985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penAIRE2021">
      <a:dk1>
        <a:srgbClr val="222080"/>
      </a:dk1>
      <a:lt1>
        <a:srgbClr val="FFFFFF"/>
      </a:lt1>
      <a:dk2>
        <a:srgbClr val="222080"/>
      </a:dk2>
      <a:lt2>
        <a:srgbClr val="4687E6"/>
      </a:lt2>
      <a:accent1>
        <a:srgbClr val="E65646"/>
      </a:accent1>
      <a:accent2>
        <a:srgbClr val="163081"/>
      </a:accent2>
      <a:accent3>
        <a:srgbClr val="4687E6"/>
      </a:accent3>
      <a:accent4>
        <a:srgbClr val="A646E6"/>
      </a:accent4>
      <a:accent5>
        <a:srgbClr val="46D6E6"/>
      </a:accent5>
      <a:accent6>
        <a:srgbClr val="E64686"/>
      </a:accent6>
      <a:hlink>
        <a:srgbClr val="86E646"/>
      </a:hlink>
      <a:folHlink>
        <a:srgbClr val="EC985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penAIRE2021">
      <a:dk1>
        <a:srgbClr val="222080"/>
      </a:dk1>
      <a:lt1>
        <a:srgbClr val="FFFFFF"/>
      </a:lt1>
      <a:dk2>
        <a:srgbClr val="222080"/>
      </a:dk2>
      <a:lt2>
        <a:srgbClr val="4687E6"/>
      </a:lt2>
      <a:accent1>
        <a:srgbClr val="E65646"/>
      </a:accent1>
      <a:accent2>
        <a:srgbClr val="163081"/>
      </a:accent2>
      <a:accent3>
        <a:srgbClr val="4687E6"/>
      </a:accent3>
      <a:accent4>
        <a:srgbClr val="A646E6"/>
      </a:accent4>
      <a:accent5>
        <a:srgbClr val="46D6E6"/>
      </a:accent5>
      <a:accent6>
        <a:srgbClr val="E64686"/>
      </a:accent6>
      <a:hlink>
        <a:srgbClr val="86E646"/>
      </a:hlink>
      <a:folHlink>
        <a:srgbClr val="EC985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penAIRE2021">
      <a:dk1>
        <a:srgbClr val="222080"/>
      </a:dk1>
      <a:lt1>
        <a:srgbClr val="FFFFFF"/>
      </a:lt1>
      <a:dk2>
        <a:srgbClr val="222080"/>
      </a:dk2>
      <a:lt2>
        <a:srgbClr val="4687E6"/>
      </a:lt2>
      <a:accent1>
        <a:srgbClr val="E65646"/>
      </a:accent1>
      <a:accent2>
        <a:srgbClr val="163081"/>
      </a:accent2>
      <a:accent3>
        <a:srgbClr val="4687E6"/>
      </a:accent3>
      <a:accent4>
        <a:srgbClr val="A646E6"/>
      </a:accent4>
      <a:accent5>
        <a:srgbClr val="46D6E6"/>
      </a:accent5>
      <a:accent6>
        <a:srgbClr val="E64686"/>
      </a:accent6>
      <a:hlink>
        <a:srgbClr val="86E646"/>
      </a:hlink>
      <a:folHlink>
        <a:srgbClr val="EC985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penAIRE2021">
    <a:dk1>
      <a:srgbClr val="222080"/>
    </a:dk1>
    <a:lt1>
      <a:srgbClr val="FFFFFF"/>
    </a:lt1>
    <a:dk2>
      <a:srgbClr val="222080"/>
    </a:dk2>
    <a:lt2>
      <a:srgbClr val="4687E6"/>
    </a:lt2>
    <a:accent1>
      <a:srgbClr val="E65646"/>
    </a:accent1>
    <a:accent2>
      <a:srgbClr val="163081"/>
    </a:accent2>
    <a:accent3>
      <a:srgbClr val="4687E6"/>
    </a:accent3>
    <a:accent4>
      <a:srgbClr val="A646E6"/>
    </a:accent4>
    <a:accent5>
      <a:srgbClr val="46D6E6"/>
    </a:accent5>
    <a:accent6>
      <a:srgbClr val="E64686"/>
    </a:accent6>
    <a:hlink>
      <a:srgbClr val="86E646"/>
    </a:hlink>
    <a:folHlink>
      <a:srgbClr val="EC985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6B1BE71B2BA14EAB575F41F4CB3F75" ma:contentTypeVersion="14" ma:contentTypeDescription="Create a new document." ma:contentTypeScope="" ma:versionID="2d78b89567a7993938af3e7f4be36889">
  <xsd:schema xmlns:xsd="http://www.w3.org/2001/XMLSchema" xmlns:xs="http://www.w3.org/2001/XMLSchema" xmlns:p="http://schemas.microsoft.com/office/2006/metadata/properties" xmlns:ns2="e5e37f2c-b6d0-4519-9e40-668000f6147e" xmlns:ns3="5fedb99e-abec-4014-aa36-5ed033445e04" targetNamespace="http://schemas.microsoft.com/office/2006/metadata/properties" ma:root="true" ma:fieldsID="f3d5004afbd0d7831bb4452d84260c16" ns2:_="" ns3:_="">
    <xsd:import namespace="e5e37f2c-b6d0-4519-9e40-668000f6147e"/>
    <xsd:import namespace="5fedb99e-abec-4014-aa36-5ed033445e0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37f2c-b6d0-4519-9e40-668000f61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b9c1918-9269-41f5-ae56-9616ba37be3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edb99e-abec-4014-aa36-5ed033445e0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e68d9af-dcf4-4641-b590-86916e8e5f6a}" ma:internalName="TaxCatchAll" ma:showField="CatchAllData" ma:web="5fedb99e-abec-4014-aa36-5ed033445e0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fedb99e-abec-4014-aa36-5ed033445e04" xsi:nil="true"/>
    <lcf76f155ced4ddcb4097134ff3c332f xmlns="e5e37f2c-b6d0-4519-9e40-668000f6147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131CD7-0424-47CE-8B15-179BB551B5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37f2c-b6d0-4519-9e40-668000f6147e"/>
    <ds:schemaRef ds:uri="5fedb99e-abec-4014-aa36-5ed033445e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02A1CC-6DD0-4B48-A789-855DF5167AA0}">
  <ds:schemaRefs>
    <ds:schemaRef ds:uri="http://purl.org/dc/dcmitype/"/>
    <ds:schemaRef ds:uri="http://purl.org/dc/terms/"/>
    <ds:schemaRef ds:uri="http://www.w3.org/XML/1998/namespace"/>
    <ds:schemaRef ds:uri="http://purl.org/dc/elements/1.1/"/>
    <ds:schemaRef ds:uri="http://schemas.openxmlformats.org/package/2006/metadata/core-properties"/>
    <ds:schemaRef ds:uri="5b5b5792-4d56-47f1-bcbe-96f878b36716"/>
    <ds:schemaRef ds:uri="http://schemas.microsoft.com/office/2006/documentManagement/types"/>
    <ds:schemaRef ds:uri="ee0113f6-089d-4948-bff3-3d3b4e67a8b0"/>
    <ds:schemaRef ds:uri="http://schemas.microsoft.com/office/2006/metadata/properties"/>
    <ds:schemaRef ds:uri="http://schemas.microsoft.com/office/infopath/2007/PartnerControls"/>
    <ds:schemaRef ds:uri="5fedb99e-abec-4014-aa36-5ed033445e04"/>
    <ds:schemaRef ds:uri="e5e37f2c-b6d0-4519-9e40-668000f6147e"/>
  </ds:schemaRefs>
</ds:datastoreItem>
</file>

<file path=customXml/itemProps3.xml><?xml version="1.0" encoding="utf-8"?>
<ds:datastoreItem xmlns:ds="http://schemas.openxmlformats.org/officeDocument/2006/customXml" ds:itemID="{AE1491B5-307C-4582-B25D-0E6BB85CE4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3205</TotalTime>
  <Words>1538</Words>
  <Application>Microsoft Office PowerPoint</Application>
  <PresentationFormat>Widescreen</PresentationFormat>
  <Paragraphs>190</Paragraphs>
  <Slides>21</Slides>
  <Notes>12</Notes>
  <HiddenSlides>9</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21</vt:i4>
      </vt:variant>
    </vt:vector>
  </HeadingPairs>
  <TitlesOfParts>
    <vt:vector size="33" baseType="lpstr">
      <vt:lpstr>Wingdings</vt:lpstr>
      <vt:lpstr>Aileron</vt:lpstr>
      <vt:lpstr>Calibri Light</vt:lpstr>
      <vt:lpstr>Arial</vt:lpstr>
      <vt:lpstr>Malgun Gothic</vt:lpstr>
      <vt:lpstr>Roboto</vt:lpstr>
      <vt:lpstr>Calibri</vt:lpstr>
      <vt:lpstr>Office Theme</vt:lpstr>
      <vt:lpstr>Office Theme</vt:lpstr>
      <vt:lpstr>Simple Light</vt:lpstr>
      <vt:lpstr>Office Theme</vt:lpstr>
      <vt:lpstr>Office Theme</vt:lpstr>
      <vt:lpstr>Open Science How OpenAIRE supports Researchers    </vt:lpstr>
      <vt:lpstr>Outline</vt:lpstr>
      <vt:lpstr>Getting to Know OpenAIRE AMKE</vt:lpstr>
      <vt:lpstr>OpenAIRE AMKE</vt:lpstr>
      <vt:lpstr>Choose the logo of your Country and explain who you are and what is your role in supporting them</vt:lpstr>
      <vt:lpstr>OpenAIRE - The Mission</vt:lpstr>
      <vt:lpstr>Open Science in Europe: The Journey</vt:lpstr>
      <vt:lpstr>What is Open Science?</vt:lpstr>
      <vt:lpstr>Open Science</vt:lpstr>
      <vt:lpstr>Open Science</vt:lpstr>
      <vt:lpstr>Enhancing Open Science Practices:  Tools and Services Powered by OpenAIRE</vt:lpstr>
      <vt:lpstr>An user story</vt:lpstr>
      <vt:lpstr>A Researcher case</vt:lpstr>
      <vt:lpstr>OpenAIRE Services selected for her project</vt:lpstr>
      <vt:lpstr>Planning: Writing the Data Management Plan</vt:lpstr>
      <vt:lpstr>OpenAIRE Explore, a unique research Gateway Database</vt:lpstr>
      <vt:lpstr>Anonymising datasets</vt:lpstr>
      <vt:lpstr>Publishing in Zenodo … Not only manuscripts!</vt:lpstr>
      <vt:lpstr>What’s OpenAIRE CONNECT?</vt:lpstr>
      <vt:lpstr>Training on open science</vt:lpstr>
      <vt:lpstr>THANK YOU</vt:lpstr>
    </vt:vector>
  </TitlesOfParts>
  <Manager>Slide Members</Manager>
  <Company>YESFORM Co.,Ltd.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OpenAIRE (slidemembers)</dc:title>
  <dc:subject>Powerpoint Templates, Diagram, Chart, Google slides, Keynote</dc:subject>
  <dc:creator>Slide Members by EJ.LEE</dc:creator>
  <cp:keywords>SlideMembers, ppt, PPT Templates, Presentation, Diagram, Chart, Yesform, Google slides, Keynote, Free Slides</cp:keywords>
  <dc:description>The copyright of this document is at Slide Members. Unauthorized copying may result in legal sanctions.</dc:description>
  <cp:lastModifiedBy>Giulia Malaguarnera</cp:lastModifiedBy>
  <cp:revision>491</cp:revision>
  <cp:lastPrinted>2023-06-07T07:37:37Z</cp:lastPrinted>
  <dcterms:created xsi:type="dcterms:W3CDTF">2019-01-07T08:59:06Z</dcterms:created>
  <dcterms:modified xsi:type="dcterms:W3CDTF">2025-03-13T08:38:08Z</dcterms:modified>
  <cp:category>www.slidemembers.com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0x010100256B1BE71B2BA14EAB575F41F4CB3F75</vt:lpwstr>
  </property>
  <property fmtid="{D5CDD505-2E9C-101B-9397-08002B2CF9AE}" pid="3" name="MediaServiceImageTags">
    <vt:lpwstr/>
  </property>
</Properties>
</file>