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7" r:id="rId1"/>
  </p:sldMasterIdLst>
  <p:notesMasterIdLst>
    <p:notesMasterId r:id="rId3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Lst>
  <p:sldSz cx="9144000" cy="5143500" type="screen16x9"/>
  <p:notesSz cx="6858000" cy="9144000"/>
  <p:embeddedFontLst>
    <p:embeddedFont>
      <p:font typeface="Montserrat" charset="0"/>
      <p:regular r:id="rId38"/>
      <p:bold r:id="rId39"/>
      <p:italic r:id="rId40"/>
      <p:boldItalic r:id="rId41"/>
    </p:embeddedFont>
    <p:embeddedFont>
      <p:font typeface="Open Sans" charset="0"/>
      <p:regular r:id="rId42"/>
      <p:bold r:id="rId43"/>
      <p:italic r:id="rId44"/>
      <p:boldItalic r:id="rId45"/>
    </p:embeddedFont>
    <p:embeddedFont>
      <p:font typeface="Open Sans Light" charset="0"/>
      <p:regular r:id="rId46"/>
      <p:bold r:id="rId47"/>
      <p:italic r:id="rId48"/>
      <p:boldItalic r:id="rId49"/>
    </p:embeddedFont>
    <p:embeddedFont>
      <p:font typeface="Calibri" pitchFamily="34" charset="0"/>
      <p:regular r:id="rId50"/>
      <p:bold r:id="rId51"/>
      <p:italic r:id="rId52"/>
      <p:boldItalic r:id="rId53"/>
    </p:embeddedFont>
    <p:embeddedFont>
      <p:font typeface="Lato" charset="0"/>
      <p:regular r:id="rId54"/>
      <p:bold r:id="rId55"/>
      <p:italic r:id="rId56"/>
      <p:boldItalic r:id="rId5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orient="horz" pos="162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9031970-0F48-4A83-BDA2-F615A44CFB6C}">
  <a:tblStyle styleId="{59031970-0F48-4A83-BDA2-F615A44CFB6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p:cViewPr varScale="1">
        <p:scale>
          <a:sx n="142" d="100"/>
          <a:sy n="142" d="100"/>
        </p:scale>
        <p:origin x="-660" y="-96"/>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font" Target="fonts/font13.fntdata"/><Relationship Id="rId55" Type="http://schemas.openxmlformats.org/officeDocument/2006/relationships/font" Target="fonts/font18.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54"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3" Type="http://schemas.openxmlformats.org/officeDocument/2006/relationships/font" Target="fonts/font16.fntdata"/><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2.fntdata"/><Relationship Id="rId57" Type="http://schemas.openxmlformats.org/officeDocument/2006/relationships/font" Target="fonts/font20.fntdata"/><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52" Type="http://schemas.openxmlformats.org/officeDocument/2006/relationships/font" Target="fonts/font15.fntdata"/><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font" Target="fonts/font11.fntdata"/><Relationship Id="rId56"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4.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5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8" name="Google Shape;158;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2015834627a_0_14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2015834627a_0_14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2015834627a_0_16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2015834627a_0_16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2015834627a_0_170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2015834627a_0_17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2015834627a_0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2015834627a_0_1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2015834627a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g2015834627a_0_18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2015834627a_0_1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3" name="Google Shape;293;g2015834627a_0_19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2015834627a_0_17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2015834627a_0_17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4" name="Google Shape;30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4" name="Google Shape;314;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2015834627a_0_172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2015834627a_0_17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2015834627a_0_145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2015834627a_0_14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0" name="Google Shape;330;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9" name="Google Shape;33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3" name="Google Shape;353;p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1" name="Google Shape;361;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2015834627a_0_189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2015834627a_0_18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2015834627a_0_18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2015834627a_0_18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g2015834627a_0_18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8" name="Google Shape;398;g2015834627a_0_18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2015834627a_0_17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3" name="Google Shape;173;g2015834627a_0_17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015834627a_0_184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5" name="Google Shape;405;g2015834627a_0_18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015834627a_0_188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g2015834627a_0_18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2015834627a_0_1865: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2015834627a_0_18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2015834627a_0_187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7" name="Google Shape;427;g2015834627a_0_18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3" name="Google Shape;43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g2015834627a_0_17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9" name="Google Shape;439;g2015834627a_0_17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2015834627a_0_50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2015834627a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A common concept of training on Open Access publishing: mitigating the situation </a:t>
            </a:r>
            <a:endParaRPr/>
          </a:p>
          <a:p>
            <a:pPr marL="0" lvl="0" indent="0" algn="l" rtl="0">
              <a:spcBef>
                <a:spcPts val="0"/>
              </a:spcBef>
              <a:spcAft>
                <a:spcPts val="0"/>
              </a:spcAft>
              <a:buNone/>
            </a:pPr>
            <a:r>
              <a:rPr lang="en-US"/>
              <a:t>Initial assumption: “Publishers own copyright. This is natural and it has always been so.” </a:t>
            </a:r>
            <a:endParaRPr/>
          </a:p>
          <a:p>
            <a:pPr marL="0" lvl="0" indent="0" algn="l" rtl="0">
              <a:spcBef>
                <a:spcPts val="0"/>
              </a:spcBef>
              <a:spcAft>
                <a:spcPts val="0"/>
              </a:spcAft>
              <a:buNone/>
            </a:pPr>
            <a:r>
              <a:rPr lang="en-US"/>
              <a:t>But Open access policies (defined by funders, institutions, government, etc.) require us to make our publications publicly available.</a:t>
            </a:r>
            <a:endParaRPr/>
          </a:p>
          <a:p>
            <a:pPr marL="0" lvl="0" indent="0" algn="l" rtl="0">
              <a:spcBef>
                <a:spcPts val="0"/>
              </a:spcBef>
              <a:spcAft>
                <a:spcPts val="0"/>
              </a:spcAft>
              <a:buNone/>
            </a:pPr>
            <a:r>
              <a:rPr lang="en-US"/>
              <a:t>What shall we do?</a:t>
            </a:r>
            <a:endParaRPr/>
          </a:p>
          <a:p>
            <a:pPr marL="0" lvl="0" indent="0" algn="l" rtl="0">
              <a:spcBef>
                <a:spcPts val="0"/>
              </a:spcBef>
              <a:spcAft>
                <a:spcPts val="0"/>
              </a:spcAft>
              <a:buNone/>
            </a:pPr>
            <a:r>
              <a:rPr lang="en-US"/>
              <a:t>We can try to make compromise and self-archive our publications in a repository.</a:t>
            </a:r>
            <a:endParaRPr/>
          </a:p>
          <a:p>
            <a:pPr marL="0" lvl="0" indent="0" algn="l" rtl="0">
              <a:spcBef>
                <a:spcPts val="0"/>
              </a:spcBef>
              <a:spcAft>
                <a:spcPts val="0"/>
              </a:spcAft>
              <a:buNone/>
            </a:pPr>
            <a:r>
              <a:rPr lang="en-US"/>
              <a:t>We can also try to avoid copyright transfer by publishing in an Open Access journal or on a OA platform. We may also publish a preprint.</a:t>
            </a:r>
            <a:endParaRPr/>
          </a:p>
          <a:p>
            <a:pPr marL="0" lvl="0" indent="0" algn="l" rtl="0">
              <a:spcBef>
                <a:spcPts val="0"/>
              </a:spcBef>
              <a:spcAft>
                <a:spcPts val="0"/>
              </a:spcAft>
              <a:buNone/>
            </a:pPr>
            <a:r>
              <a:rPr lang="en-US"/>
              <a:t>The boxes on the right show the topics we usually cover when training about particular types of Open Access publishing.</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2015834627a_0_139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2015834627a_0_1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t>Shifting focus to copyright and rights retention: preventing full copyright transfer to make OA easier</a:t>
            </a:r>
            <a:endParaRPr/>
          </a:p>
          <a:p>
            <a:pPr marL="0" lvl="0" indent="0" algn="l" rtl="0">
              <a:spcBef>
                <a:spcPts val="0"/>
              </a:spcBef>
              <a:spcAft>
                <a:spcPts val="0"/>
              </a:spcAft>
              <a:buNone/>
            </a:pPr>
            <a:r>
              <a:rPr lang="en-US"/>
              <a:t>Let’s not forget that authors are the original owners of copyright. Publishers become copyright holders only if authors transfer the rights by signing a written agreement.</a:t>
            </a:r>
            <a:endParaRPr/>
          </a:p>
          <a:p>
            <a:pPr marL="0" lvl="0" indent="0" algn="l" rtl="0">
              <a:spcBef>
                <a:spcPts val="0"/>
              </a:spcBef>
              <a:spcAft>
                <a:spcPts val="0"/>
              </a:spcAft>
              <a:buNone/>
            </a:pPr>
            <a:r>
              <a:rPr lang="en-US"/>
              <a:t>Open Access publishing is not an option inferior to publishing in subscription-based journals but a legitimate choice of an author. </a:t>
            </a:r>
            <a:endParaRPr/>
          </a:p>
          <a:p>
            <a:pPr marL="0" lvl="0" indent="0" algn="l" rtl="0">
              <a:spcBef>
                <a:spcPts val="0"/>
              </a:spcBef>
              <a:spcAft>
                <a:spcPts val="0"/>
              </a:spcAft>
              <a:buNone/>
            </a:pPr>
            <a:r>
              <a:rPr lang="en-US"/>
              <a:t>First train authors to become more aware of Intellectual Property Rights and to know how to retain copyright, and only then explain various publishing options.</a:t>
            </a:r>
            <a:endParaRPr/>
          </a:p>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g2015834627a_0_14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7" name="Google Shape;227;g2015834627a_0_14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2015834627a_0_1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g2015834627a_0_16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2015834627a_0_15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8" name="Google Shape;238;g2015834627a_0_15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2015834627a_0_157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2015834627a_0_15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bg>
      <p:bgPr>
        <a:gradFill>
          <a:gsLst>
            <a:gs pos="0">
              <a:schemeClr val="accent2"/>
            </a:gs>
            <a:gs pos="100000">
              <a:schemeClr val="accent1"/>
            </a:gs>
          </a:gsLst>
          <a:path path="circle">
            <a:fillToRect/>
          </a:path>
          <a:tileRect/>
        </a:gradFill>
        <a:effectLst/>
      </p:bgPr>
    </p:bg>
    <p:spTree>
      <p:nvGrpSpPr>
        <p:cNvPr id="1" name="Shape 9"/>
        <p:cNvGrpSpPr/>
        <p:nvPr/>
      </p:nvGrpSpPr>
      <p:grpSpPr>
        <a:xfrm>
          <a:off x="0" y="0"/>
          <a:ext cx="0" cy="0"/>
          <a:chOff x="0" y="0"/>
          <a:chExt cx="0" cy="0"/>
        </a:xfrm>
      </p:grpSpPr>
      <p:grpSp>
        <p:nvGrpSpPr>
          <p:cNvPr id="10" name="Google Shape;10;p2"/>
          <p:cNvGrpSpPr/>
          <p:nvPr/>
        </p:nvGrpSpPr>
        <p:grpSpPr>
          <a:xfrm>
            <a:off x="3078602" y="0"/>
            <a:ext cx="6065389" cy="5143642"/>
            <a:chOff x="2052402" y="0"/>
            <a:chExt cx="6065389" cy="5143642"/>
          </a:xfrm>
        </p:grpSpPr>
        <p:sp>
          <p:nvSpPr>
            <p:cNvPr id="11" name="Google Shape;11;p2"/>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gradFill>
              <a:gsLst>
                <a:gs pos="0">
                  <a:srgbClr val="00D0FF">
                    <a:alpha val="11764"/>
                    <a:alpha val="11730"/>
                  </a:srgbClr>
                </a:gs>
                <a:gs pos="100000">
                  <a:srgbClr val="00D0FF">
                    <a:alpha val="0"/>
                    <a:alpha val="11730"/>
                  </a:srgbClr>
                </a:gs>
              </a:gsLst>
              <a:path path="circle">
                <a:fillToRect/>
              </a:path>
              <a:tileRect/>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2" name="Google Shape;12;p2"/>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3" name="Google Shape;13;p2"/>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D0FF">
                <a:alpha val="117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14" name="Google Shape;14;p2"/>
          <p:cNvSpPr txBox="1">
            <a:spLocks noGrp="1"/>
          </p:cNvSpPr>
          <p:nvPr>
            <p:ph type="ctrTitle"/>
          </p:nvPr>
        </p:nvSpPr>
        <p:spPr>
          <a:xfrm>
            <a:off x="685800" y="1771550"/>
            <a:ext cx="7772400" cy="1600500"/>
          </a:xfrm>
          <a:prstGeom prst="rect">
            <a:avLst/>
          </a:prstGeom>
        </p:spPr>
        <p:txBody>
          <a:bodyPr spcFirstLastPara="1" wrap="square" lIns="0" tIns="0" rIns="0" bIns="0" anchor="ctr" anchorCtr="0">
            <a:noAutofit/>
          </a:bodyPr>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8"/>
        <p:cNvGrpSpPr/>
        <p:nvPr/>
      </p:nvGrpSpPr>
      <p:grpSpPr>
        <a:xfrm>
          <a:off x="0" y="0"/>
          <a:ext cx="0" cy="0"/>
          <a:chOff x="0" y="0"/>
          <a:chExt cx="0" cy="0"/>
        </a:xfrm>
      </p:grpSpPr>
      <p:grpSp>
        <p:nvGrpSpPr>
          <p:cNvPr id="79" name="Google Shape;79;p11"/>
          <p:cNvGrpSpPr/>
          <p:nvPr/>
        </p:nvGrpSpPr>
        <p:grpSpPr>
          <a:xfrm>
            <a:off x="3078602" y="0"/>
            <a:ext cx="6065389" cy="5143642"/>
            <a:chOff x="2052402" y="0"/>
            <a:chExt cx="6065389" cy="5143642"/>
          </a:xfrm>
        </p:grpSpPr>
        <p:sp>
          <p:nvSpPr>
            <p:cNvPr id="80" name="Google Shape;80;p11"/>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1" name="Google Shape;81;p11"/>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2" name="Google Shape;82;p11"/>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3" name="Google Shape;83;p11"/>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dark">
  <p:cSld name="BLANK_1">
    <p:bg>
      <p:bgPr>
        <a:gradFill>
          <a:gsLst>
            <a:gs pos="0">
              <a:schemeClr val="accent2"/>
            </a:gs>
            <a:gs pos="100000">
              <a:schemeClr val="accent1"/>
            </a:gs>
          </a:gsLst>
          <a:path path="circle">
            <a:fillToRect/>
          </a:path>
          <a:tileRect/>
        </a:gradFill>
        <a:effectLst/>
      </p:bgPr>
    </p:bg>
    <p:spTree>
      <p:nvGrpSpPr>
        <p:cNvPr id="1" name="Shape 84"/>
        <p:cNvGrpSpPr/>
        <p:nvPr/>
      </p:nvGrpSpPr>
      <p:grpSpPr>
        <a:xfrm>
          <a:off x="0" y="0"/>
          <a:ext cx="0" cy="0"/>
          <a:chOff x="0" y="0"/>
          <a:chExt cx="0" cy="0"/>
        </a:xfrm>
      </p:grpSpPr>
      <p:grpSp>
        <p:nvGrpSpPr>
          <p:cNvPr id="85" name="Google Shape;85;p12"/>
          <p:cNvGrpSpPr/>
          <p:nvPr/>
        </p:nvGrpSpPr>
        <p:grpSpPr>
          <a:xfrm>
            <a:off x="3078602" y="0"/>
            <a:ext cx="6065389" cy="5143642"/>
            <a:chOff x="2052402" y="0"/>
            <a:chExt cx="6065389" cy="5143642"/>
          </a:xfrm>
        </p:grpSpPr>
        <p:sp>
          <p:nvSpPr>
            <p:cNvPr id="86" name="Google Shape;86;p12"/>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7" name="Google Shape;87;p12"/>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88" name="Google Shape;88;p12"/>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FFFFFF">
                <a:alpha val="503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89" name="Google Shape;89;p12"/>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Caption 1">
  <p:cSld name="Caption">
    <p:spTree>
      <p:nvGrpSpPr>
        <p:cNvPr id="1" name="Shape 90"/>
        <p:cNvGrpSpPr/>
        <p:nvPr/>
      </p:nvGrpSpPr>
      <p:grpSpPr>
        <a:xfrm>
          <a:off x="0" y="0"/>
          <a:ext cx="0" cy="0"/>
          <a:chOff x="0" y="0"/>
          <a:chExt cx="0" cy="0"/>
        </a:xfrm>
      </p:grpSpPr>
      <p:sp>
        <p:nvSpPr>
          <p:cNvPr id="91" name="Google Shape;91;p13"/>
          <p:cNvSpPr txBox="1">
            <a:spLocks noGrp="1"/>
          </p:cNvSpPr>
          <p:nvPr>
            <p:ph type="body" idx="1"/>
          </p:nvPr>
        </p:nvSpPr>
        <p:spPr>
          <a:xfrm>
            <a:off x="893700" y="4649963"/>
            <a:ext cx="6462600" cy="350700"/>
          </a:xfrm>
          <a:prstGeom prst="rect">
            <a:avLst/>
          </a:prstGeom>
          <a:noFill/>
          <a:ln>
            <a:noFill/>
          </a:ln>
        </p:spPr>
        <p:txBody>
          <a:bodyPr spcFirstLastPara="1" wrap="square" lIns="91425" tIns="91425" rIns="91425" bIns="91425" anchor="b" anchorCtr="0">
            <a:noAutofit/>
          </a:bodyPr>
          <a:lstStyle>
            <a:lvl1pPr marL="457200" lvl="0" indent="-228600" algn="l" rtl="0">
              <a:lnSpc>
                <a:spcPct val="100000"/>
              </a:lnSpc>
              <a:spcBef>
                <a:spcPts val="360"/>
              </a:spcBef>
              <a:spcAft>
                <a:spcPts val="0"/>
              </a:spcAft>
              <a:buClr>
                <a:srgbClr val="2185C5"/>
              </a:buClr>
              <a:buSzPts val="1400"/>
              <a:buNone/>
              <a:defRPr sz="1400">
                <a:solidFill>
                  <a:srgbClr val="2185C5"/>
                </a:solidFill>
              </a:defRPr>
            </a:lvl1pPr>
            <a:lvl2pPr marL="914400" lvl="1" indent="-381000" algn="l" rtl="0">
              <a:lnSpc>
                <a:spcPct val="100000"/>
              </a:lnSpc>
              <a:spcBef>
                <a:spcPts val="0"/>
              </a:spcBef>
              <a:spcAft>
                <a:spcPts val="0"/>
              </a:spcAft>
              <a:buSzPts val="2400"/>
              <a:buChar char="○"/>
              <a:defRPr/>
            </a:lvl2pPr>
            <a:lvl3pPr marL="1371600" lvl="2" indent="-381000" algn="l" rtl="0">
              <a:lnSpc>
                <a:spcPct val="100000"/>
              </a:lnSpc>
              <a:spcBef>
                <a:spcPts val="0"/>
              </a:spcBef>
              <a:spcAft>
                <a:spcPts val="0"/>
              </a:spcAft>
              <a:buSzPts val="2400"/>
              <a:buChar char="■"/>
              <a:defRPr/>
            </a:lvl3pPr>
            <a:lvl4pPr marL="1828800" lvl="3" indent="-342900" algn="l" rtl="0">
              <a:lnSpc>
                <a:spcPct val="100000"/>
              </a:lnSpc>
              <a:spcBef>
                <a:spcPts val="0"/>
              </a:spcBef>
              <a:spcAft>
                <a:spcPts val="0"/>
              </a:spcAft>
              <a:buSzPts val="1800"/>
              <a:buChar char="●"/>
              <a:defRPr/>
            </a:lvl4pPr>
            <a:lvl5pPr marL="2286000" lvl="4" indent="-342900" algn="l" rtl="0">
              <a:lnSpc>
                <a:spcPct val="100000"/>
              </a:lnSpc>
              <a:spcBef>
                <a:spcPts val="0"/>
              </a:spcBef>
              <a:spcAft>
                <a:spcPts val="0"/>
              </a:spcAft>
              <a:buSzPts val="1800"/>
              <a:buChar char="○"/>
              <a:defRPr/>
            </a:lvl5pPr>
            <a:lvl6pPr marL="2743200" lvl="5" indent="-342900" algn="l" rtl="0">
              <a:lnSpc>
                <a:spcPct val="100000"/>
              </a:lnSpc>
              <a:spcBef>
                <a:spcPts val="0"/>
              </a:spcBef>
              <a:spcAft>
                <a:spcPts val="0"/>
              </a:spcAft>
              <a:buSzPts val="1800"/>
              <a:buChar char="■"/>
              <a:defRPr/>
            </a:lvl6pPr>
            <a:lvl7pPr marL="3200400" lvl="6" indent="-342900" algn="l" rtl="0">
              <a:lnSpc>
                <a:spcPct val="100000"/>
              </a:lnSpc>
              <a:spcBef>
                <a:spcPts val="0"/>
              </a:spcBef>
              <a:spcAft>
                <a:spcPts val="0"/>
              </a:spcAft>
              <a:buSzPts val="1800"/>
              <a:buChar char="●"/>
              <a:defRPr/>
            </a:lvl7pPr>
            <a:lvl8pPr marL="3657600" lvl="7" indent="-342900" algn="l" rtl="0">
              <a:lnSpc>
                <a:spcPct val="100000"/>
              </a:lnSpc>
              <a:spcBef>
                <a:spcPts val="0"/>
              </a:spcBef>
              <a:spcAft>
                <a:spcPts val="0"/>
              </a:spcAft>
              <a:buSzPts val="1800"/>
              <a:buChar char="○"/>
              <a:defRPr/>
            </a:lvl8pPr>
            <a:lvl9pPr marL="4114800" lvl="8" indent="-342900" algn="l" rtl="0">
              <a:lnSpc>
                <a:spcPct val="100000"/>
              </a:lnSpc>
              <a:spcBef>
                <a:spcPts val="0"/>
              </a:spcBef>
              <a:spcAft>
                <a:spcPts val="0"/>
              </a:spcAft>
              <a:buSzPts val="1800"/>
              <a:buChar char="■"/>
              <a:defRPr/>
            </a:lvl9pPr>
          </a:lstStyle>
          <a:p>
            <a:endParaRPr/>
          </a:p>
        </p:txBody>
      </p:sp>
      <p:sp>
        <p:nvSpPr>
          <p:cNvPr id="92" name="Google Shape;92;p13"/>
          <p:cNvSpPr txBox="1">
            <a:spLocks noGrp="1"/>
          </p:cNvSpPr>
          <p:nvPr>
            <p:ph type="sldNum" idx="12"/>
          </p:nvPr>
        </p:nvSpPr>
        <p:spPr>
          <a:xfrm>
            <a:off x="8480575" y="4773133"/>
            <a:ext cx="548700" cy="313500"/>
          </a:xfrm>
          <a:prstGeom prst="rect">
            <a:avLst/>
          </a:prstGeom>
          <a:noFill/>
          <a:ln>
            <a:noFill/>
          </a:ln>
        </p:spPr>
        <p:txBody>
          <a:bodyPr spcFirstLastPara="1" wrap="square" lIns="91425" tIns="91425" rIns="91425" bIns="91425" anchor="t" anchorCtr="0">
            <a:noAutofit/>
          </a:bodyPr>
          <a:lstStyle>
            <a:lvl1pPr marL="0" lvl="0" indent="0" algn="r" rtl="0">
              <a:buClr>
                <a:srgbClr val="2185C5"/>
              </a:buClr>
              <a:buSzPts val="1300"/>
              <a:buFont typeface="Lato"/>
              <a:buNone/>
              <a:defRPr sz="1300" b="0" i="0" u="none" strike="noStrike" cap="none">
                <a:solidFill>
                  <a:srgbClr val="2185C5"/>
                </a:solidFill>
                <a:latin typeface="Lato"/>
                <a:ea typeface="Lato"/>
                <a:cs typeface="Lato"/>
                <a:sym typeface="Lato"/>
              </a:defRPr>
            </a:lvl1pPr>
            <a:lvl2pPr marL="0" lvl="1" indent="0" algn="r" rtl="0">
              <a:buClr>
                <a:srgbClr val="2185C5"/>
              </a:buClr>
              <a:buSzPts val="1300"/>
              <a:buFont typeface="Lato"/>
              <a:buNone/>
              <a:defRPr sz="1300" b="0" i="0" u="none" strike="noStrike" cap="none">
                <a:solidFill>
                  <a:srgbClr val="2185C5"/>
                </a:solidFill>
                <a:latin typeface="Lato"/>
                <a:ea typeface="Lato"/>
                <a:cs typeface="Lato"/>
                <a:sym typeface="Lato"/>
              </a:defRPr>
            </a:lvl2pPr>
            <a:lvl3pPr marL="0" lvl="2" indent="0" algn="r" rtl="0">
              <a:buClr>
                <a:srgbClr val="2185C5"/>
              </a:buClr>
              <a:buSzPts val="1300"/>
              <a:buFont typeface="Lato"/>
              <a:buNone/>
              <a:defRPr sz="1300" b="0" i="0" u="none" strike="noStrike" cap="none">
                <a:solidFill>
                  <a:srgbClr val="2185C5"/>
                </a:solidFill>
                <a:latin typeface="Lato"/>
                <a:ea typeface="Lato"/>
                <a:cs typeface="Lato"/>
                <a:sym typeface="Lato"/>
              </a:defRPr>
            </a:lvl3pPr>
            <a:lvl4pPr marL="0" lvl="3" indent="0" algn="r" rtl="0">
              <a:buClr>
                <a:srgbClr val="2185C5"/>
              </a:buClr>
              <a:buSzPts val="1300"/>
              <a:buFont typeface="Lato"/>
              <a:buNone/>
              <a:defRPr sz="1300" b="0" i="0" u="none" strike="noStrike" cap="none">
                <a:solidFill>
                  <a:srgbClr val="2185C5"/>
                </a:solidFill>
                <a:latin typeface="Lato"/>
                <a:ea typeface="Lato"/>
                <a:cs typeface="Lato"/>
                <a:sym typeface="Lato"/>
              </a:defRPr>
            </a:lvl4pPr>
            <a:lvl5pPr marL="0" lvl="4" indent="0" algn="r" rtl="0">
              <a:buClr>
                <a:srgbClr val="2185C5"/>
              </a:buClr>
              <a:buSzPts val="1300"/>
              <a:buFont typeface="Lato"/>
              <a:buNone/>
              <a:defRPr sz="1300" b="0" i="0" u="none" strike="noStrike" cap="none">
                <a:solidFill>
                  <a:srgbClr val="2185C5"/>
                </a:solidFill>
                <a:latin typeface="Lato"/>
                <a:ea typeface="Lato"/>
                <a:cs typeface="Lato"/>
                <a:sym typeface="Lato"/>
              </a:defRPr>
            </a:lvl5pPr>
            <a:lvl6pPr marL="0" lvl="5" indent="0" algn="r" rtl="0">
              <a:buClr>
                <a:srgbClr val="2185C5"/>
              </a:buClr>
              <a:buSzPts val="1300"/>
              <a:buFont typeface="Lato"/>
              <a:buNone/>
              <a:defRPr sz="1300" b="0" i="0" u="none" strike="noStrike" cap="none">
                <a:solidFill>
                  <a:srgbClr val="2185C5"/>
                </a:solidFill>
                <a:latin typeface="Lato"/>
                <a:ea typeface="Lato"/>
                <a:cs typeface="Lato"/>
                <a:sym typeface="Lato"/>
              </a:defRPr>
            </a:lvl6pPr>
            <a:lvl7pPr marL="0" lvl="6" indent="0" algn="r" rtl="0">
              <a:buClr>
                <a:srgbClr val="2185C5"/>
              </a:buClr>
              <a:buSzPts val="1300"/>
              <a:buFont typeface="Lato"/>
              <a:buNone/>
              <a:defRPr sz="1300" b="0" i="0" u="none" strike="noStrike" cap="none">
                <a:solidFill>
                  <a:srgbClr val="2185C5"/>
                </a:solidFill>
                <a:latin typeface="Lato"/>
                <a:ea typeface="Lato"/>
                <a:cs typeface="Lato"/>
                <a:sym typeface="Lato"/>
              </a:defRPr>
            </a:lvl7pPr>
            <a:lvl8pPr marL="0" lvl="7" indent="0" algn="r" rtl="0">
              <a:buClr>
                <a:srgbClr val="2185C5"/>
              </a:buClr>
              <a:buSzPts val="1300"/>
              <a:buFont typeface="Lato"/>
              <a:buNone/>
              <a:defRPr sz="1300" b="0" i="0" u="none" strike="noStrike" cap="none">
                <a:solidFill>
                  <a:srgbClr val="2185C5"/>
                </a:solidFill>
                <a:latin typeface="Lato"/>
                <a:ea typeface="Lato"/>
                <a:cs typeface="Lato"/>
                <a:sym typeface="Lato"/>
              </a:defRPr>
            </a:lvl8pPr>
            <a:lvl9pPr marL="0" lvl="8" indent="0" algn="r" rtl="0">
              <a:buClr>
                <a:srgbClr val="2185C5"/>
              </a:buClr>
              <a:buSzPts val="1300"/>
              <a:buFont typeface="Lato"/>
              <a:buNone/>
              <a:defRPr sz="1300" b="0" i="0" u="none" strike="noStrike" cap="none">
                <a:solidFill>
                  <a:srgbClr val="2185C5"/>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1_Title Slide">
  <p:cSld name="01_Title Slide">
    <p:bg>
      <p:bgPr>
        <a:solidFill>
          <a:schemeClr val="lt1"/>
        </a:solidFill>
        <a:effectLst/>
      </p:bgPr>
    </p:bg>
    <p:spTree>
      <p:nvGrpSpPr>
        <p:cNvPr id="1" name="Shape 93"/>
        <p:cNvGrpSpPr/>
        <p:nvPr/>
      </p:nvGrpSpPr>
      <p:grpSpPr>
        <a:xfrm>
          <a:off x="0" y="0"/>
          <a:ext cx="0" cy="0"/>
          <a:chOff x="0" y="0"/>
          <a:chExt cx="0" cy="0"/>
        </a:xfrm>
      </p:grpSpPr>
      <p:pic>
        <p:nvPicPr>
          <p:cNvPr id="94" name="Google Shape;94;p14"/>
          <p:cNvPicPr preferRelativeResize="0"/>
          <p:nvPr/>
        </p:nvPicPr>
        <p:blipFill rotWithShape="1">
          <a:blip r:embed="rId2">
            <a:alphaModFix/>
          </a:blip>
          <a:srcRect l="24659" t="23559"/>
          <a:stretch/>
        </p:blipFill>
        <p:spPr>
          <a:xfrm>
            <a:off x="0" y="-1"/>
            <a:ext cx="4010726" cy="3931605"/>
          </a:xfrm>
          <a:prstGeom prst="rect">
            <a:avLst/>
          </a:prstGeom>
          <a:noFill/>
          <a:ln>
            <a:noFill/>
          </a:ln>
        </p:spPr>
      </p:pic>
      <p:sp>
        <p:nvSpPr>
          <p:cNvPr id="95" name="Google Shape;95;p14"/>
          <p:cNvSpPr txBox="1">
            <a:spLocks noGrp="1"/>
          </p:cNvSpPr>
          <p:nvPr>
            <p:ph type="body" idx="1"/>
          </p:nvPr>
        </p:nvSpPr>
        <p:spPr>
          <a:xfrm>
            <a:off x="2395602" y="1815007"/>
            <a:ext cx="5749500" cy="1505100"/>
          </a:xfrm>
          <a:prstGeom prst="rect">
            <a:avLst/>
          </a:prstGeom>
          <a:noFill/>
          <a:ln>
            <a:noFill/>
          </a:ln>
        </p:spPr>
        <p:txBody>
          <a:bodyPr spcFirstLastPara="1" wrap="square" lIns="68575" tIns="34275" rIns="68575" bIns="34275" anchor="t" anchorCtr="0">
            <a:noAutofit/>
          </a:bodyPr>
          <a:lstStyle>
            <a:lvl1pPr marL="457200" lvl="0" indent="-228600" algn="l" rtl="0">
              <a:lnSpc>
                <a:spcPct val="90000"/>
              </a:lnSpc>
              <a:spcBef>
                <a:spcPts val="750"/>
              </a:spcBef>
              <a:spcAft>
                <a:spcPts val="0"/>
              </a:spcAft>
              <a:buClr>
                <a:srgbClr val="93B9C3"/>
              </a:buClr>
              <a:buSzPts val="6000"/>
              <a:buNone/>
              <a:defRPr sz="6000" b="1" cap="none">
                <a:solidFill>
                  <a:srgbClr val="93B9C3"/>
                </a:solidFill>
                <a:latin typeface="Calibri"/>
                <a:ea typeface="Calibri"/>
                <a:cs typeface="Calibri"/>
                <a:sym typeface="Calibri"/>
              </a:defRPr>
            </a:lvl1pPr>
            <a:lvl2pPr marL="914400" lvl="1" indent="-342900" algn="l" rtl="0">
              <a:lnSpc>
                <a:spcPct val="90000"/>
              </a:lnSpc>
              <a:spcBef>
                <a:spcPts val="600"/>
              </a:spcBef>
              <a:spcAft>
                <a:spcPts val="0"/>
              </a:spcAft>
              <a:buClr>
                <a:schemeClr val="dk1"/>
              </a:buClr>
              <a:buSzPts val="1800"/>
              <a:buChar char="○"/>
              <a:defRPr/>
            </a:lvl2pPr>
            <a:lvl3pPr marL="1371600" lvl="2" indent="-342900" algn="l" rtl="0">
              <a:lnSpc>
                <a:spcPct val="90000"/>
              </a:lnSpc>
              <a:spcBef>
                <a:spcPts val="600"/>
              </a:spcBef>
              <a:spcAft>
                <a:spcPts val="0"/>
              </a:spcAft>
              <a:buClr>
                <a:schemeClr val="dk1"/>
              </a:buClr>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600"/>
              </a:spcBef>
              <a:spcAft>
                <a:spcPts val="0"/>
              </a:spcAft>
              <a:buClr>
                <a:schemeClr val="dk1"/>
              </a:buClr>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600"/>
              </a:spcBef>
              <a:spcAft>
                <a:spcPts val="0"/>
              </a:spcAft>
              <a:buClr>
                <a:schemeClr val="dk1"/>
              </a:buClr>
              <a:buSzPts val="1800"/>
              <a:buChar char="●"/>
              <a:defRPr/>
            </a:lvl7pPr>
            <a:lvl8pPr marL="3657600" lvl="7" indent="-342900" algn="l" rtl="0">
              <a:lnSpc>
                <a:spcPct val="90000"/>
              </a:lnSpc>
              <a:spcBef>
                <a:spcPts val="600"/>
              </a:spcBef>
              <a:spcAft>
                <a:spcPts val="0"/>
              </a:spcAft>
              <a:buClr>
                <a:schemeClr val="dk1"/>
              </a:buClr>
              <a:buSzPts val="1800"/>
              <a:buChar char="○"/>
              <a:defRPr/>
            </a:lvl8pPr>
            <a:lvl9pPr marL="4114800" lvl="8" indent="-342900" algn="l" rtl="0">
              <a:lnSpc>
                <a:spcPct val="90000"/>
              </a:lnSpc>
              <a:spcBef>
                <a:spcPts val="600"/>
              </a:spcBef>
              <a:spcAft>
                <a:spcPts val="600"/>
              </a:spcAft>
              <a:buClr>
                <a:schemeClr val="dk1"/>
              </a:buClr>
              <a:buSzPts val="1800"/>
              <a:buChar char="■"/>
              <a:defRPr/>
            </a:lvl9pPr>
          </a:lstStyle>
          <a:p>
            <a:endParaRPr/>
          </a:p>
        </p:txBody>
      </p:sp>
      <p:sp>
        <p:nvSpPr>
          <p:cNvPr id="96" name="Google Shape;96;p14"/>
          <p:cNvSpPr txBox="1">
            <a:spLocks noGrp="1"/>
          </p:cNvSpPr>
          <p:nvPr>
            <p:ph type="body" idx="2"/>
          </p:nvPr>
        </p:nvSpPr>
        <p:spPr>
          <a:xfrm>
            <a:off x="2395602" y="3512827"/>
            <a:ext cx="5824500" cy="7416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750"/>
              </a:spcBef>
              <a:spcAft>
                <a:spcPts val="0"/>
              </a:spcAft>
              <a:buClr>
                <a:srgbClr val="5A6770"/>
              </a:buClr>
              <a:buSzPts val="2100"/>
              <a:buNone/>
              <a:defRPr b="1" i="0">
                <a:solidFill>
                  <a:srgbClr val="5A6770"/>
                </a:solidFill>
                <a:latin typeface="Calibri"/>
                <a:ea typeface="Calibri"/>
                <a:cs typeface="Calibri"/>
                <a:sym typeface="Calibri"/>
              </a:defRPr>
            </a:lvl1pPr>
            <a:lvl2pPr marL="914400" lvl="1" indent="-228600" algn="l" rtl="0">
              <a:lnSpc>
                <a:spcPct val="90000"/>
              </a:lnSpc>
              <a:spcBef>
                <a:spcPts val="600"/>
              </a:spcBef>
              <a:spcAft>
                <a:spcPts val="0"/>
              </a:spcAft>
              <a:buClr>
                <a:schemeClr val="lt1"/>
              </a:buClr>
              <a:buSzPts val="1800"/>
              <a:buNone/>
              <a:defRPr b="0" i="0">
                <a:solidFill>
                  <a:schemeClr val="lt1"/>
                </a:solidFill>
                <a:latin typeface="Calibri"/>
                <a:ea typeface="Calibri"/>
                <a:cs typeface="Calibri"/>
                <a:sym typeface="Calibri"/>
              </a:defRPr>
            </a:lvl2pPr>
            <a:lvl3pPr marL="1371600" lvl="2" indent="-228600" algn="l" rtl="0">
              <a:lnSpc>
                <a:spcPct val="90000"/>
              </a:lnSpc>
              <a:spcBef>
                <a:spcPts val="600"/>
              </a:spcBef>
              <a:spcAft>
                <a:spcPts val="0"/>
              </a:spcAft>
              <a:buClr>
                <a:schemeClr val="lt1"/>
              </a:buClr>
              <a:buSzPts val="1500"/>
              <a:buNone/>
              <a:defRPr b="0" i="0">
                <a:solidFill>
                  <a:schemeClr val="lt1"/>
                </a:solidFill>
                <a:latin typeface="Calibri"/>
                <a:ea typeface="Calibri"/>
                <a:cs typeface="Calibri"/>
                <a:sym typeface="Calibri"/>
              </a:defRPr>
            </a:lvl3pPr>
            <a:lvl4pPr marL="1828800" lvl="3" indent="-228600" algn="l" rtl="0">
              <a:lnSpc>
                <a:spcPct val="90000"/>
              </a:lnSpc>
              <a:spcBef>
                <a:spcPts val="600"/>
              </a:spcBef>
              <a:spcAft>
                <a:spcPts val="0"/>
              </a:spcAft>
              <a:buClr>
                <a:schemeClr val="lt1"/>
              </a:buClr>
              <a:buSzPts val="1400"/>
              <a:buNone/>
              <a:defRPr b="0" i="0">
                <a:solidFill>
                  <a:schemeClr val="lt1"/>
                </a:solidFill>
                <a:latin typeface="Calibri"/>
                <a:ea typeface="Calibri"/>
                <a:cs typeface="Calibri"/>
                <a:sym typeface="Calibri"/>
              </a:defRPr>
            </a:lvl4pPr>
            <a:lvl5pPr marL="2286000" lvl="4" indent="-228600" algn="l" rtl="0">
              <a:lnSpc>
                <a:spcPct val="90000"/>
              </a:lnSpc>
              <a:spcBef>
                <a:spcPts val="600"/>
              </a:spcBef>
              <a:spcAft>
                <a:spcPts val="0"/>
              </a:spcAft>
              <a:buClr>
                <a:schemeClr val="lt1"/>
              </a:buClr>
              <a:buSzPts val="1400"/>
              <a:buNone/>
              <a:defRPr b="0" i="0">
                <a:solidFill>
                  <a:schemeClr val="lt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600"/>
              </a:spcBef>
              <a:spcAft>
                <a:spcPts val="0"/>
              </a:spcAft>
              <a:buClr>
                <a:schemeClr val="dk1"/>
              </a:buClr>
              <a:buSzPts val="1800"/>
              <a:buChar char="●"/>
              <a:defRPr/>
            </a:lvl7pPr>
            <a:lvl8pPr marL="3657600" lvl="7" indent="-342900" algn="l" rtl="0">
              <a:lnSpc>
                <a:spcPct val="90000"/>
              </a:lnSpc>
              <a:spcBef>
                <a:spcPts val="600"/>
              </a:spcBef>
              <a:spcAft>
                <a:spcPts val="0"/>
              </a:spcAft>
              <a:buClr>
                <a:schemeClr val="dk1"/>
              </a:buClr>
              <a:buSzPts val="1800"/>
              <a:buChar char="○"/>
              <a:defRPr/>
            </a:lvl8pPr>
            <a:lvl9pPr marL="4114800" lvl="8" indent="-342900" algn="l" rtl="0">
              <a:lnSpc>
                <a:spcPct val="90000"/>
              </a:lnSpc>
              <a:spcBef>
                <a:spcPts val="600"/>
              </a:spcBef>
              <a:spcAft>
                <a:spcPts val="600"/>
              </a:spcAft>
              <a:buClr>
                <a:schemeClr val="dk1"/>
              </a:buClr>
              <a:buSzPts val="1800"/>
              <a:buChar char="■"/>
              <a:defRPr/>
            </a:lvl9pPr>
          </a:lstStyle>
          <a:p>
            <a:endParaRPr/>
          </a:p>
        </p:txBody>
      </p:sp>
      <p:sp>
        <p:nvSpPr>
          <p:cNvPr id="97" name="Google Shape;97;p14"/>
          <p:cNvSpPr txBox="1">
            <a:spLocks noGrp="1"/>
          </p:cNvSpPr>
          <p:nvPr>
            <p:ph type="body" idx="3"/>
          </p:nvPr>
        </p:nvSpPr>
        <p:spPr>
          <a:xfrm>
            <a:off x="6320118" y="122898"/>
            <a:ext cx="2659800" cy="619200"/>
          </a:xfrm>
          <a:prstGeom prst="rect">
            <a:avLst/>
          </a:prstGeom>
          <a:noFill/>
          <a:ln>
            <a:noFill/>
          </a:ln>
        </p:spPr>
        <p:txBody>
          <a:bodyPr spcFirstLastPara="1" wrap="square" lIns="68575" tIns="34275" rIns="68575" bIns="34275" anchor="t" anchorCtr="0">
            <a:normAutofit/>
          </a:bodyPr>
          <a:lstStyle>
            <a:lvl1pPr marL="457200" lvl="0" indent="-228600" algn="r" rtl="0">
              <a:lnSpc>
                <a:spcPct val="90000"/>
              </a:lnSpc>
              <a:spcBef>
                <a:spcPts val="750"/>
              </a:spcBef>
              <a:spcAft>
                <a:spcPts val="0"/>
              </a:spcAft>
              <a:buClr>
                <a:srgbClr val="93B9C3"/>
              </a:buClr>
              <a:buSzPts val="1200"/>
              <a:buNone/>
              <a:defRPr sz="1200" b="1" i="0">
                <a:solidFill>
                  <a:srgbClr val="93B9C3"/>
                </a:solidFill>
                <a:latin typeface="Calibri"/>
                <a:ea typeface="Calibri"/>
                <a:cs typeface="Calibri"/>
                <a:sym typeface="Calibri"/>
              </a:defRPr>
            </a:lvl1pPr>
            <a:lvl2pPr marL="914400" lvl="1" indent="-228600" algn="l" rtl="0">
              <a:lnSpc>
                <a:spcPct val="90000"/>
              </a:lnSpc>
              <a:spcBef>
                <a:spcPts val="600"/>
              </a:spcBef>
              <a:spcAft>
                <a:spcPts val="0"/>
              </a:spcAft>
              <a:buClr>
                <a:schemeClr val="lt1"/>
              </a:buClr>
              <a:buSzPts val="1800"/>
              <a:buNone/>
              <a:defRPr b="0" i="0">
                <a:solidFill>
                  <a:schemeClr val="lt1"/>
                </a:solidFill>
                <a:latin typeface="Calibri"/>
                <a:ea typeface="Calibri"/>
                <a:cs typeface="Calibri"/>
                <a:sym typeface="Calibri"/>
              </a:defRPr>
            </a:lvl2pPr>
            <a:lvl3pPr marL="1371600" lvl="2" indent="-228600" algn="l" rtl="0">
              <a:lnSpc>
                <a:spcPct val="90000"/>
              </a:lnSpc>
              <a:spcBef>
                <a:spcPts val="600"/>
              </a:spcBef>
              <a:spcAft>
                <a:spcPts val="0"/>
              </a:spcAft>
              <a:buClr>
                <a:schemeClr val="lt1"/>
              </a:buClr>
              <a:buSzPts val="1500"/>
              <a:buNone/>
              <a:defRPr b="0" i="0">
                <a:solidFill>
                  <a:schemeClr val="lt1"/>
                </a:solidFill>
                <a:latin typeface="Calibri"/>
                <a:ea typeface="Calibri"/>
                <a:cs typeface="Calibri"/>
                <a:sym typeface="Calibri"/>
              </a:defRPr>
            </a:lvl3pPr>
            <a:lvl4pPr marL="1828800" lvl="3" indent="-228600" algn="l" rtl="0">
              <a:lnSpc>
                <a:spcPct val="90000"/>
              </a:lnSpc>
              <a:spcBef>
                <a:spcPts val="600"/>
              </a:spcBef>
              <a:spcAft>
                <a:spcPts val="0"/>
              </a:spcAft>
              <a:buClr>
                <a:schemeClr val="lt1"/>
              </a:buClr>
              <a:buSzPts val="1400"/>
              <a:buNone/>
              <a:defRPr b="0" i="0">
                <a:solidFill>
                  <a:schemeClr val="lt1"/>
                </a:solidFill>
                <a:latin typeface="Calibri"/>
                <a:ea typeface="Calibri"/>
                <a:cs typeface="Calibri"/>
                <a:sym typeface="Calibri"/>
              </a:defRPr>
            </a:lvl4pPr>
            <a:lvl5pPr marL="2286000" lvl="4" indent="-228600" algn="l" rtl="0">
              <a:lnSpc>
                <a:spcPct val="90000"/>
              </a:lnSpc>
              <a:spcBef>
                <a:spcPts val="600"/>
              </a:spcBef>
              <a:spcAft>
                <a:spcPts val="0"/>
              </a:spcAft>
              <a:buClr>
                <a:schemeClr val="lt1"/>
              </a:buClr>
              <a:buSzPts val="1400"/>
              <a:buNone/>
              <a:defRPr b="0" i="0">
                <a:solidFill>
                  <a:schemeClr val="lt1"/>
                </a:solidFill>
                <a:latin typeface="Calibri"/>
                <a:ea typeface="Calibri"/>
                <a:cs typeface="Calibri"/>
                <a:sym typeface="Calibri"/>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600"/>
              </a:spcBef>
              <a:spcAft>
                <a:spcPts val="0"/>
              </a:spcAft>
              <a:buClr>
                <a:schemeClr val="dk1"/>
              </a:buClr>
              <a:buSzPts val="1800"/>
              <a:buChar char="●"/>
              <a:defRPr/>
            </a:lvl7pPr>
            <a:lvl8pPr marL="3657600" lvl="7" indent="-342900" algn="l" rtl="0">
              <a:lnSpc>
                <a:spcPct val="90000"/>
              </a:lnSpc>
              <a:spcBef>
                <a:spcPts val="600"/>
              </a:spcBef>
              <a:spcAft>
                <a:spcPts val="0"/>
              </a:spcAft>
              <a:buClr>
                <a:schemeClr val="dk1"/>
              </a:buClr>
              <a:buSzPts val="1800"/>
              <a:buChar char="○"/>
              <a:defRPr/>
            </a:lvl8pPr>
            <a:lvl9pPr marL="4114800" lvl="8" indent="-342900" algn="l" rtl="0">
              <a:lnSpc>
                <a:spcPct val="90000"/>
              </a:lnSpc>
              <a:spcBef>
                <a:spcPts val="600"/>
              </a:spcBef>
              <a:spcAft>
                <a:spcPts val="600"/>
              </a:spcAft>
              <a:buClr>
                <a:schemeClr val="dk1"/>
              </a:buClr>
              <a:buSzPts val="1800"/>
              <a:buChar char="■"/>
              <a:defRPr/>
            </a:lvl9pPr>
          </a:lstStyle>
          <a:p>
            <a:endParaRPr/>
          </a:p>
        </p:txBody>
      </p:sp>
      <p:sp>
        <p:nvSpPr>
          <p:cNvPr id="98" name="Google Shape;98;p14"/>
          <p:cNvSpPr txBox="1"/>
          <p:nvPr/>
        </p:nvSpPr>
        <p:spPr>
          <a:xfrm>
            <a:off x="7207773" y="4808740"/>
            <a:ext cx="1107300" cy="184800"/>
          </a:xfrm>
          <a:prstGeom prst="rect">
            <a:avLst/>
          </a:prstGeom>
          <a:noFill/>
          <a:ln>
            <a:noFill/>
          </a:ln>
        </p:spPr>
        <p:txBody>
          <a:bodyPr spcFirstLastPara="1" wrap="square" lIns="0" tIns="0" rIns="0" bIns="0" anchor="ctr" anchorCtr="0">
            <a:spAutoFit/>
          </a:bodyPr>
          <a:lstStyle/>
          <a:p>
            <a:pPr marL="0" marR="0" lvl="0" indent="0" algn="r" rtl="0">
              <a:lnSpc>
                <a:spcPct val="100000"/>
              </a:lnSpc>
              <a:spcBef>
                <a:spcPts val="0"/>
              </a:spcBef>
              <a:spcAft>
                <a:spcPts val="0"/>
              </a:spcAft>
              <a:buClr>
                <a:schemeClr val="dk1"/>
              </a:buClr>
              <a:buSzPts val="1200"/>
              <a:buFont typeface="Calibri"/>
              <a:buNone/>
            </a:pPr>
            <a:r>
              <a:rPr lang="en-US" sz="1200" b="1" i="0" u="none" strike="noStrike" cap="none">
                <a:solidFill>
                  <a:schemeClr val="dk1"/>
                </a:solidFill>
                <a:latin typeface="Calibri"/>
                <a:ea typeface="Calibri"/>
                <a:cs typeface="Calibri"/>
                <a:sym typeface="Calibri"/>
              </a:rPr>
              <a:t>@openaire_eu</a:t>
            </a:r>
            <a:endParaRPr sz="1200" b="1" i="0" u="none" strike="noStrike" cap="none">
              <a:solidFill>
                <a:schemeClr val="dk1"/>
              </a:solidFill>
              <a:latin typeface="Calibri"/>
              <a:ea typeface="Calibri"/>
              <a:cs typeface="Calibri"/>
              <a:sym typeface="Calibri"/>
            </a:endParaRPr>
          </a:p>
        </p:txBody>
      </p:sp>
      <p:pic>
        <p:nvPicPr>
          <p:cNvPr id="99" name="Google Shape;99;p14"/>
          <p:cNvPicPr preferRelativeResize="0"/>
          <p:nvPr/>
        </p:nvPicPr>
        <p:blipFill rotWithShape="1">
          <a:blip r:embed="rId3">
            <a:alphaModFix/>
          </a:blip>
          <a:srcRect/>
          <a:stretch/>
        </p:blipFill>
        <p:spPr>
          <a:xfrm>
            <a:off x="8605725" y="4779572"/>
            <a:ext cx="243000" cy="243000"/>
          </a:xfrm>
          <a:prstGeom prst="rect">
            <a:avLst/>
          </a:prstGeom>
          <a:noFill/>
          <a:ln>
            <a:noFill/>
          </a:ln>
        </p:spPr>
      </p:pic>
      <p:sp>
        <p:nvSpPr>
          <p:cNvPr id="100" name="Google Shape;100;p14"/>
          <p:cNvSpPr txBox="1">
            <a:spLocks noGrp="1"/>
          </p:cNvSpPr>
          <p:nvPr>
            <p:ph type="ftr" idx="11"/>
          </p:nvPr>
        </p:nvSpPr>
        <p:spPr>
          <a:xfrm>
            <a:off x="2395602" y="4765279"/>
            <a:ext cx="4593900" cy="3696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01" name="Google Shape;101;p14"/>
          <p:cNvPicPr preferRelativeResize="0"/>
          <p:nvPr/>
        </p:nvPicPr>
        <p:blipFill rotWithShape="1">
          <a:blip r:embed="rId4">
            <a:alphaModFix/>
          </a:blip>
          <a:srcRect/>
          <a:stretch/>
        </p:blipFill>
        <p:spPr>
          <a:xfrm>
            <a:off x="1296367" y="4823791"/>
            <a:ext cx="307271" cy="204719"/>
          </a:xfrm>
          <a:prstGeom prst="rect">
            <a:avLst/>
          </a:prstGeom>
          <a:noFill/>
          <a:ln>
            <a:noFill/>
          </a:ln>
        </p:spPr>
      </p:pic>
      <p:pic>
        <p:nvPicPr>
          <p:cNvPr id="102" name="Google Shape;102;p14"/>
          <p:cNvPicPr preferRelativeResize="0"/>
          <p:nvPr/>
        </p:nvPicPr>
        <p:blipFill rotWithShape="1">
          <a:blip r:embed="rId5">
            <a:alphaModFix/>
          </a:blip>
          <a:srcRect/>
          <a:stretch/>
        </p:blipFill>
        <p:spPr>
          <a:xfrm>
            <a:off x="7086273" y="4818103"/>
            <a:ext cx="243000" cy="202499"/>
          </a:xfrm>
          <a:prstGeom prst="rect">
            <a:avLst/>
          </a:prstGeom>
          <a:noFill/>
          <a:ln>
            <a:noFill/>
          </a:ln>
        </p:spPr>
      </p:pic>
      <p:pic>
        <p:nvPicPr>
          <p:cNvPr id="103" name="Google Shape;103;p14"/>
          <p:cNvPicPr preferRelativeResize="0"/>
          <p:nvPr/>
        </p:nvPicPr>
        <p:blipFill rotWithShape="1">
          <a:blip r:embed="rId6">
            <a:alphaModFix/>
          </a:blip>
          <a:srcRect/>
          <a:stretch/>
        </p:blipFill>
        <p:spPr>
          <a:xfrm>
            <a:off x="229214" y="4765279"/>
            <a:ext cx="907694" cy="324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_Title and Content" type="obj">
  <p:cSld name="OBJECT">
    <p:bg>
      <p:bgPr>
        <a:solidFill>
          <a:schemeClr val="lt1"/>
        </a:solidFill>
        <a:effectLst/>
      </p:bgPr>
    </p:bg>
    <p:spTree>
      <p:nvGrpSpPr>
        <p:cNvPr id="1" name="Shape 104"/>
        <p:cNvGrpSpPr/>
        <p:nvPr/>
      </p:nvGrpSpPr>
      <p:grpSpPr>
        <a:xfrm>
          <a:off x="0" y="0"/>
          <a:ext cx="0" cy="0"/>
          <a:chOff x="0" y="0"/>
          <a:chExt cx="0" cy="0"/>
        </a:xfrm>
      </p:grpSpPr>
      <p:pic>
        <p:nvPicPr>
          <p:cNvPr id="105" name="Google Shape;105;p15"/>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06" name="Google Shape;106;p15"/>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1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07" name="Google Shape;107;p15"/>
          <p:cNvSpPr txBox="1">
            <a:spLocks noGrp="1"/>
          </p:cNvSpPr>
          <p:nvPr>
            <p:ph type="body" idx="1"/>
          </p:nvPr>
        </p:nvSpPr>
        <p:spPr>
          <a:xfrm>
            <a:off x="628650" y="1369218"/>
            <a:ext cx="78867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600"/>
              </a:spcBef>
              <a:spcAft>
                <a:spcPts val="0"/>
              </a:spcAft>
              <a:buClr>
                <a:schemeClr val="dk1"/>
              </a:buClr>
              <a:buSzPts val="1800"/>
              <a:buChar char="○"/>
              <a:defRPr/>
            </a:lvl2pPr>
            <a:lvl3pPr marL="1371600" lvl="2" indent="-342900" algn="l" rtl="0">
              <a:lnSpc>
                <a:spcPct val="90000"/>
              </a:lnSpc>
              <a:spcBef>
                <a:spcPts val="600"/>
              </a:spcBef>
              <a:spcAft>
                <a:spcPts val="0"/>
              </a:spcAft>
              <a:buClr>
                <a:schemeClr val="dk1"/>
              </a:buClr>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600"/>
              </a:spcBef>
              <a:spcAft>
                <a:spcPts val="0"/>
              </a:spcAft>
              <a:buClr>
                <a:schemeClr val="dk1"/>
              </a:buClr>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600"/>
              </a:spcBef>
              <a:spcAft>
                <a:spcPts val="0"/>
              </a:spcAft>
              <a:buClr>
                <a:schemeClr val="dk1"/>
              </a:buClr>
              <a:buSzPts val="1800"/>
              <a:buChar char="●"/>
              <a:defRPr/>
            </a:lvl7pPr>
            <a:lvl8pPr marL="3657600" lvl="7" indent="-342900" algn="l" rtl="0">
              <a:lnSpc>
                <a:spcPct val="90000"/>
              </a:lnSpc>
              <a:spcBef>
                <a:spcPts val="600"/>
              </a:spcBef>
              <a:spcAft>
                <a:spcPts val="0"/>
              </a:spcAft>
              <a:buClr>
                <a:schemeClr val="dk1"/>
              </a:buClr>
              <a:buSzPts val="1800"/>
              <a:buChar char="○"/>
              <a:defRPr/>
            </a:lvl8pPr>
            <a:lvl9pPr marL="4114800" lvl="8" indent="-342900" algn="l" rtl="0">
              <a:lnSpc>
                <a:spcPct val="90000"/>
              </a:lnSpc>
              <a:spcBef>
                <a:spcPts val="600"/>
              </a:spcBef>
              <a:spcAft>
                <a:spcPts val="600"/>
              </a:spcAft>
              <a:buClr>
                <a:schemeClr val="dk1"/>
              </a:buClr>
              <a:buSzPts val="1800"/>
              <a:buChar char="■"/>
              <a:defRPr/>
            </a:lvl9pPr>
          </a:lstStyle>
          <a:p>
            <a:endParaRPr/>
          </a:p>
        </p:txBody>
      </p:sp>
      <p:sp>
        <p:nvSpPr>
          <p:cNvPr id="108" name="Google Shape;108;p15"/>
          <p:cNvSpPr txBox="1">
            <a:spLocks noGrp="1"/>
          </p:cNvSpPr>
          <p:nvPr>
            <p:ph type="ftr" idx="11"/>
          </p:nvPr>
        </p:nvSpPr>
        <p:spPr>
          <a:xfrm>
            <a:off x="1694329" y="4767263"/>
            <a:ext cx="6810300" cy="261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09" name="Google Shape;109;p15"/>
          <p:cNvPicPr preferRelativeResize="0"/>
          <p:nvPr/>
        </p:nvPicPr>
        <p:blipFill rotWithShape="1">
          <a:blip r:embed="rId3">
            <a:alphaModFix/>
          </a:blip>
          <a:srcRect/>
          <a:stretch/>
        </p:blipFill>
        <p:spPr>
          <a:xfrm>
            <a:off x="199522" y="4766072"/>
            <a:ext cx="832052" cy="297000"/>
          </a:xfrm>
          <a:prstGeom prst="rect">
            <a:avLst/>
          </a:prstGeom>
          <a:noFill/>
          <a:ln>
            <a:noFill/>
          </a:ln>
        </p:spPr>
      </p:pic>
      <p:pic>
        <p:nvPicPr>
          <p:cNvPr id="110" name="Google Shape;110;p15"/>
          <p:cNvPicPr preferRelativeResize="0"/>
          <p:nvPr/>
        </p:nvPicPr>
        <p:blipFill rotWithShape="1">
          <a:blip r:embed="rId4">
            <a:alphaModFix/>
          </a:blip>
          <a:srcRect/>
          <a:stretch/>
        </p:blipFill>
        <p:spPr>
          <a:xfrm>
            <a:off x="1135006" y="4823791"/>
            <a:ext cx="307271" cy="204719"/>
          </a:xfrm>
          <a:prstGeom prst="rect">
            <a:avLst/>
          </a:prstGeom>
          <a:noFill/>
          <a:ln>
            <a:noFill/>
          </a:ln>
        </p:spPr>
      </p:pic>
      <p:sp>
        <p:nvSpPr>
          <p:cNvPr id="111" name="Google Shape;111;p15"/>
          <p:cNvSpPr txBox="1">
            <a:spLocks noGrp="1"/>
          </p:cNvSpPr>
          <p:nvPr>
            <p:ph type="sldNum" idx="12"/>
          </p:nvPr>
        </p:nvSpPr>
        <p:spPr>
          <a:xfrm>
            <a:off x="4423500" y="-5411"/>
            <a:ext cx="297000" cy="588600"/>
          </a:xfrm>
          <a:prstGeom prst="rect">
            <a:avLst/>
          </a:prstGeom>
          <a:solidFill>
            <a:schemeClr val="lt2"/>
          </a:solidFill>
          <a:ln>
            <a:noFill/>
          </a:ln>
        </p:spPr>
        <p:txBody>
          <a:bodyPr spcFirstLastPara="1" wrap="square" lIns="68575" tIns="34275" rIns="68575" bIns="34275" anchor="ctr" anchorCtr="0">
            <a:noAutofit/>
          </a:bodyPr>
          <a:lstStyle>
            <a:lvl1pPr marL="0" lvl="0" indent="0" algn="ctr" rtl="0">
              <a:spcBef>
                <a:spcPts val="0"/>
              </a:spcBef>
              <a:buNone/>
              <a:defRPr sz="1100" b="1">
                <a:solidFill>
                  <a:schemeClr val="lt1"/>
                </a:solidFill>
                <a:latin typeface="Calibri"/>
                <a:ea typeface="Calibri"/>
                <a:cs typeface="Calibri"/>
                <a:sym typeface="Calibri"/>
              </a:defRPr>
            </a:lvl1pPr>
            <a:lvl2pPr marL="0" lvl="1" indent="0" algn="ctr" rtl="0">
              <a:spcBef>
                <a:spcPts val="0"/>
              </a:spcBef>
              <a:buNone/>
              <a:defRPr sz="1100" b="1">
                <a:solidFill>
                  <a:schemeClr val="lt1"/>
                </a:solidFill>
                <a:latin typeface="Calibri"/>
                <a:ea typeface="Calibri"/>
                <a:cs typeface="Calibri"/>
                <a:sym typeface="Calibri"/>
              </a:defRPr>
            </a:lvl2pPr>
            <a:lvl3pPr marL="0" lvl="2" indent="0" algn="ctr" rtl="0">
              <a:spcBef>
                <a:spcPts val="0"/>
              </a:spcBef>
              <a:buNone/>
              <a:defRPr sz="1100" b="1">
                <a:solidFill>
                  <a:schemeClr val="lt1"/>
                </a:solidFill>
                <a:latin typeface="Calibri"/>
                <a:ea typeface="Calibri"/>
                <a:cs typeface="Calibri"/>
                <a:sym typeface="Calibri"/>
              </a:defRPr>
            </a:lvl3pPr>
            <a:lvl4pPr marL="0" lvl="3" indent="0" algn="ctr" rtl="0">
              <a:spcBef>
                <a:spcPts val="0"/>
              </a:spcBef>
              <a:buNone/>
              <a:defRPr sz="1100" b="1">
                <a:solidFill>
                  <a:schemeClr val="lt1"/>
                </a:solidFill>
                <a:latin typeface="Calibri"/>
                <a:ea typeface="Calibri"/>
                <a:cs typeface="Calibri"/>
                <a:sym typeface="Calibri"/>
              </a:defRPr>
            </a:lvl4pPr>
            <a:lvl5pPr marL="0" lvl="4" indent="0" algn="ctr" rtl="0">
              <a:spcBef>
                <a:spcPts val="0"/>
              </a:spcBef>
              <a:buNone/>
              <a:defRPr sz="1100" b="1">
                <a:solidFill>
                  <a:schemeClr val="lt1"/>
                </a:solidFill>
                <a:latin typeface="Calibri"/>
                <a:ea typeface="Calibri"/>
                <a:cs typeface="Calibri"/>
                <a:sym typeface="Calibri"/>
              </a:defRPr>
            </a:lvl5pPr>
            <a:lvl6pPr marL="0" lvl="5" indent="0" algn="ctr" rtl="0">
              <a:spcBef>
                <a:spcPts val="0"/>
              </a:spcBef>
              <a:buNone/>
              <a:defRPr sz="1100" b="1">
                <a:solidFill>
                  <a:schemeClr val="lt1"/>
                </a:solidFill>
                <a:latin typeface="Calibri"/>
                <a:ea typeface="Calibri"/>
                <a:cs typeface="Calibri"/>
                <a:sym typeface="Calibri"/>
              </a:defRPr>
            </a:lvl6pPr>
            <a:lvl7pPr marL="0" lvl="6" indent="0" algn="ctr" rtl="0">
              <a:spcBef>
                <a:spcPts val="0"/>
              </a:spcBef>
              <a:buNone/>
              <a:defRPr sz="1100" b="1">
                <a:solidFill>
                  <a:schemeClr val="lt1"/>
                </a:solidFill>
                <a:latin typeface="Calibri"/>
                <a:ea typeface="Calibri"/>
                <a:cs typeface="Calibri"/>
                <a:sym typeface="Calibri"/>
              </a:defRPr>
            </a:lvl7pPr>
            <a:lvl8pPr marL="0" lvl="7" indent="0" algn="ctr" rtl="0">
              <a:spcBef>
                <a:spcPts val="0"/>
              </a:spcBef>
              <a:buNone/>
              <a:defRPr sz="1100" b="1">
                <a:solidFill>
                  <a:schemeClr val="lt1"/>
                </a:solidFill>
                <a:latin typeface="Calibri"/>
                <a:ea typeface="Calibri"/>
                <a:cs typeface="Calibri"/>
                <a:sym typeface="Calibri"/>
              </a:defRPr>
            </a:lvl8pPr>
            <a:lvl9pPr marL="0" lvl="8" indent="0" algn="ctr" rtl="0">
              <a:spcBef>
                <a:spcPts val="0"/>
              </a:spcBef>
              <a:buNone/>
              <a:defRPr sz="1100" b="1">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p:cSld name="Custom Layout">
    <p:bg>
      <p:bgPr>
        <a:solidFill>
          <a:schemeClr val="lt1"/>
        </a:solidFill>
        <a:effectLst/>
      </p:bgPr>
    </p:bg>
    <p:spTree>
      <p:nvGrpSpPr>
        <p:cNvPr id="1" name="Shape 112"/>
        <p:cNvGrpSpPr/>
        <p:nvPr/>
      </p:nvGrpSpPr>
      <p:grpSpPr>
        <a:xfrm>
          <a:off x="0" y="0"/>
          <a:ext cx="0" cy="0"/>
          <a:chOff x="0" y="0"/>
          <a:chExt cx="0" cy="0"/>
        </a:xfrm>
      </p:grpSpPr>
      <p:sp>
        <p:nvSpPr>
          <p:cNvPr id="113" name="Google Shape;113;p16"/>
          <p:cNvSpPr txBox="1">
            <a:spLocks noGrp="1"/>
          </p:cNvSpPr>
          <p:nvPr>
            <p:ph type="title"/>
          </p:nvPr>
        </p:nvSpPr>
        <p:spPr>
          <a:xfrm>
            <a:off x="628650" y="320817"/>
            <a:ext cx="7886700" cy="994200"/>
          </a:xfrm>
          <a:prstGeom prst="rect">
            <a:avLst/>
          </a:prstGeom>
          <a:noFill/>
          <a:ln>
            <a:noFill/>
          </a:ln>
        </p:spPr>
        <p:txBody>
          <a:bodyPr spcFirstLastPara="1" wrap="square" lIns="68575" tIns="34275" rIns="68575" bIns="34275" anchor="ctr" anchorCtr="0">
            <a:normAutofit/>
          </a:bodyPr>
          <a:lstStyle>
            <a:lvl1pPr lvl="0" algn="ctr" rtl="0">
              <a:lnSpc>
                <a:spcPct val="90000"/>
              </a:lnSpc>
              <a:spcBef>
                <a:spcPts val="0"/>
              </a:spcBef>
              <a:spcAft>
                <a:spcPts val="0"/>
              </a:spcAft>
              <a:buClr>
                <a:schemeClr val="dk1"/>
              </a:buClr>
              <a:buSzPts val="3300"/>
              <a:buFont typeface="Calibri"/>
              <a:buNone/>
              <a:defRPr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14" name="Google Shape;114;p16"/>
          <p:cNvSpPr txBox="1">
            <a:spLocks noGrp="1"/>
          </p:cNvSpPr>
          <p:nvPr>
            <p:ph type="ftr" idx="11"/>
          </p:nvPr>
        </p:nvSpPr>
        <p:spPr>
          <a:xfrm>
            <a:off x="1792789" y="4767263"/>
            <a:ext cx="6778200" cy="2613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15" name="Google Shape;115;p16"/>
          <p:cNvSpPr txBox="1">
            <a:spLocks noGrp="1"/>
          </p:cNvSpPr>
          <p:nvPr>
            <p:ph type="sldNum" idx="12"/>
          </p:nvPr>
        </p:nvSpPr>
        <p:spPr>
          <a:xfrm>
            <a:off x="4274414" y="-6422"/>
            <a:ext cx="297000" cy="588600"/>
          </a:xfrm>
          <a:prstGeom prst="rect">
            <a:avLst/>
          </a:prstGeom>
          <a:solidFill>
            <a:schemeClr val="lt2"/>
          </a:solidFill>
          <a:ln>
            <a:noFill/>
          </a:ln>
        </p:spPr>
        <p:txBody>
          <a:bodyPr spcFirstLastPara="1" wrap="square" lIns="68575" tIns="34275" rIns="68575" bIns="34275" anchor="ctr" anchorCtr="0">
            <a:noAutofit/>
          </a:bodyPr>
          <a:lstStyle>
            <a:lvl1pPr marL="0" lvl="0" indent="0" algn="ctr" rtl="0">
              <a:spcBef>
                <a:spcPts val="0"/>
              </a:spcBef>
              <a:buNone/>
              <a:defRPr sz="1100" b="1">
                <a:solidFill>
                  <a:schemeClr val="lt1"/>
                </a:solidFill>
                <a:latin typeface="Calibri"/>
                <a:ea typeface="Calibri"/>
                <a:cs typeface="Calibri"/>
                <a:sym typeface="Calibri"/>
              </a:defRPr>
            </a:lvl1pPr>
            <a:lvl2pPr marL="0" lvl="1" indent="0" algn="ctr" rtl="0">
              <a:spcBef>
                <a:spcPts val="0"/>
              </a:spcBef>
              <a:buNone/>
              <a:defRPr sz="1100" b="1">
                <a:solidFill>
                  <a:schemeClr val="lt1"/>
                </a:solidFill>
                <a:latin typeface="Calibri"/>
                <a:ea typeface="Calibri"/>
                <a:cs typeface="Calibri"/>
                <a:sym typeface="Calibri"/>
              </a:defRPr>
            </a:lvl2pPr>
            <a:lvl3pPr marL="0" lvl="2" indent="0" algn="ctr" rtl="0">
              <a:spcBef>
                <a:spcPts val="0"/>
              </a:spcBef>
              <a:buNone/>
              <a:defRPr sz="1100" b="1">
                <a:solidFill>
                  <a:schemeClr val="lt1"/>
                </a:solidFill>
                <a:latin typeface="Calibri"/>
                <a:ea typeface="Calibri"/>
                <a:cs typeface="Calibri"/>
                <a:sym typeface="Calibri"/>
              </a:defRPr>
            </a:lvl3pPr>
            <a:lvl4pPr marL="0" lvl="3" indent="0" algn="ctr" rtl="0">
              <a:spcBef>
                <a:spcPts val="0"/>
              </a:spcBef>
              <a:buNone/>
              <a:defRPr sz="1100" b="1">
                <a:solidFill>
                  <a:schemeClr val="lt1"/>
                </a:solidFill>
                <a:latin typeface="Calibri"/>
                <a:ea typeface="Calibri"/>
                <a:cs typeface="Calibri"/>
                <a:sym typeface="Calibri"/>
              </a:defRPr>
            </a:lvl4pPr>
            <a:lvl5pPr marL="0" lvl="4" indent="0" algn="ctr" rtl="0">
              <a:spcBef>
                <a:spcPts val="0"/>
              </a:spcBef>
              <a:buNone/>
              <a:defRPr sz="1100" b="1">
                <a:solidFill>
                  <a:schemeClr val="lt1"/>
                </a:solidFill>
                <a:latin typeface="Calibri"/>
                <a:ea typeface="Calibri"/>
                <a:cs typeface="Calibri"/>
                <a:sym typeface="Calibri"/>
              </a:defRPr>
            </a:lvl5pPr>
            <a:lvl6pPr marL="0" lvl="5" indent="0" algn="ctr" rtl="0">
              <a:spcBef>
                <a:spcPts val="0"/>
              </a:spcBef>
              <a:buNone/>
              <a:defRPr sz="1100" b="1">
                <a:solidFill>
                  <a:schemeClr val="lt1"/>
                </a:solidFill>
                <a:latin typeface="Calibri"/>
                <a:ea typeface="Calibri"/>
                <a:cs typeface="Calibri"/>
                <a:sym typeface="Calibri"/>
              </a:defRPr>
            </a:lvl6pPr>
            <a:lvl7pPr marL="0" lvl="6" indent="0" algn="ctr" rtl="0">
              <a:spcBef>
                <a:spcPts val="0"/>
              </a:spcBef>
              <a:buNone/>
              <a:defRPr sz="1100" b="1">
                <a:solidFill>
                  <a:schemeClr val="lt1"/>
                </a:solidFill>
                <a:latin typeface="Calibri"/>
                <a:ea typeface="Calibri"/>
                <a:cs typeface="Calibri"/>
                <a:sym typeface="Calibri"/>
              </a:defRPr>
            </a:lvl7pPr>
            <a:lvl8pPr marL="0" lvl="7" indent="0" algn="ctr" rtl="0">
              <a:spcBef>
                <a:spcPts val="0"/>
              </a:spcBef>
              <a:buNone/>
              <a:defRPr sz="1100" b="1">
                <a:solidFill>
                  <a:schemeClr val="lt1"/>
                </a:solidFill>
                <a:latin typeface="Calibri"/>
                <a:ea typeface="Calibri"/>
                <a:cs typeface="Calibri"/>
                <a:sym typeface="Calibri"/>
              </a:defRPr>
            </a:lvl8pPr>
            <a:lvl9pPr marL="0" lvl="8" indent="0" algn="ctr" rtl="0">
              <a:spcBef>
                <a:spcPts val="0"/>
              </a:spcBef>
              <a:buNone/>
              <a:defRPr sz="1100" b="1">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pic>
        <p:nvPicPr>
          <p:cNvPr id="116" name="Google Shape;116;p16"/>
          <p:cNvPicPr preferRelativeResize="0"/>
          <p:nvPr/>
        </p:nvPicPr>
        <p:blipFill rotWithShape="1">
          <a:blip r:embed="rId2">
            <a:alphaModFix/>
          </a:blip>
          <a:srcRect/>
          <a:stretch/>
        </p:blipFill>
        <p:spPr>
          <a:xfrm>
            <a:off x="199520" y="4766072"/>
            <a:ext cx="907694" cy="324000"/>
          </a:xfrm>
          <a:prstGeom prst="rect">
            <a:avLst/>
          </a:prstGeom>
          <a:noFill/>
          <a:ln>
            <a:noFill/>
          </a:ln>
        </p:spPr>
      </p:pic>
      <p:pic>
        <p:nvPicPr>
          <p:cNvPr id="117" name="Google Shape;117;p16"/>
          <p:cNvPicPr preferRelativeResize="0"/>
          <p:nvPr/>
        </p:nvPicPr>
        <p:blipFill rotWithShape="1">
          <a:blip r:embed="rId3">
            <a:alphaModFix/>
          </a:blip>
          <a:srcRect/>
          <a:stretch/>
        </p:blipFill>
        <p:spPr>
          <a:xfrm>
            <a:off x="1296367" y="4823791"/>
            <a:ext cx="307271" cy="204719"/>
          </a:xfrm>
          <a:prstGeom prst="rect">
            <a:avLst/>
          </a:prstGeom>
          <a:noFill/>
          <a:ln>
            <a:noFill/>
          </a:ln>
        </p:spPr>
      </p:pic>
      <p:pic>
        <p:nvPicPr>
          <p:cNvPr id="118" name="Google Shape;118;p16"/>
          <p:cNvPicPr preferRelativeResize="0"/>
          <p:nvPr/>
        </p:nvPicPr>
        <p:blipFill rotWithShape="1">
          <a:blip r:embed="rId4">
            <a:alphaModFix amt="9000"/>
          </a:blip>
          <a:srcRect r="28698" b="41138"/>
          <a:stretch/>
        </p:blipFill>
        <p:spPr>
          <a:xfrm>
            <a:off x="5540971" y="2115928"/>
            <a:ext cx="3603029" cy="3027572"/>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rief_2_sq_pictures">
  <p:cSld name="Brief_2_sq_pictures">
    <p:spTree>
      <p:nvGrpSpPr>
        <p:cNvPr id="1" name="Shape 119"/>
        <p:cNvGrpSpPr/>
        <p:nvPr/>
      </p:nvGrpSpPr>
      <p:grpSpPr>
        <a:xfrm>
          <a:off x="0" y="0"/>
          <a:ext cx="0" cy="0"/>
          <a:chOff x="0" y="0"/>
          <a:chExt cx="0" cy="0"/>
        </a:xfrm>
      </p:grpSpPr>
      <p:sp>
        <p:nvSpPr>
          <p:cNvPr id="120" name="Google Shape;120;p17"/>
          <p:cNvSpPr>
            <a:spLocks noGrp="1"/>
          </p:cNvSpPr>
          <p:nvPr>
            <p:ph type="pic" idx="2"/>
          </p:nvPr>
        </p:nvSpPr>
        <p:spPr>
          <a:xfrm>
            <a:off x="2688274" y="0"/>
            <a:ext cx="6455700" cy="5143500"/>
          </a:xfrm>
          <a:prstGeom prst="rect">
            <a:avLst/>
          </a:prstGeom>
          <a:noFill/>
          <a:ln>
            <a:noFill/>
          </a:ln>
        </p:spPr>
      </p:sp>
      <p:sp>
        <p:nvSpPr>
          <p:cNvPr id="121" name="Google Shape;121;p17"/>
          <p:cNvSpPr txBox="1">
            <a:spLocks noGrp="1"/>
          </p:cNvSpPr>
          <p:nvPr>
            <p:ph type="ftr" idx="11"/>
          </p:nvPr>
        </p:nvSpPr>
        <p:spPr>
          <a:xfrm>
            <a:off x="1565950" y="4768121"/>
            <a:ext cx="73785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22" name="Google Shape;122;p17"/>
          <p:cNvPicPr preferRelativeResize="0"/>
          <p:nvPr/>
        </p:nvPicPr>
        <p:blipFill rotWithShape="1">
          <a:blip r:embed="rId2">
            <a:alphaModFix/>
          </a:blip>
          <a:srcRect/>
          <a:stretch/>
        </p:blipFill>
        <p:spPr>
          <a:xfrm>
            <a:off x="199521" y="4792966"/>
            <a:ext cx="756411" cy="270000"/>
          </a:xfrm>
          <a:prstGeom prst="rect">
            <a:avLst/>
          </a:prstGeom>
          <a:noFill/>
          <a:ln>
            <a:noFill/>
          </a:ln>
        </p:spPr>
      </p:pic>
      <p:sp>
        <p:nvSpPr>
          <p:cNvPr id="123" name="Google Shape;123;p17"/>
          <p:cNvSpPr txBox="1">
            <a:spLocks noGrp="1"/>
          </p:cNvSpPr>
          <p:nvPr>
            <p:ph type="body" idx="1"/>
          </p:nvPr>
        </p:nvSpPr>
        <p:spPr>
          <a:xfrm>
            <a:off x="543982" y="2185417"/>
            <a:ext cx="2619900" cy="2322300"/>
          </a:xfrm>
          <a:prstGeom prst="rect">
            <a:avLst/>
          </a:prstGeom>
          <a:solidFill>
            <a:schemeClr val="lt1"/>
          </a:solidFill>
          <a:ln>
            <a:noFill/>
          </a:ln>
        </p:spPr>
        <p:txBody>
          <a:bodyPr spcFirstLastPara="1" wrap="square" lIns="68575" tIns="34275" rIns="68575" bIns="34275" anchor="t" anchorCtr="0">
            <a:normAutofit/>
          </a:bodyPr>
          <a:lstStyle>
            <a:lvl1pPr marL="457200" lvl="0" indent="-228600" algn="l" rtl="0">
              <a:lnSpc>
                <a:spcPct val="90000"/>
              </a:lnSpc>
              <a:spcBef>
                <a:spcPts val="750"/>
              </a:spcBef>
              <a:spcAft>
                <a:spcPts val="0"/>
              </a:spcAft>
              <a:buClr>
                <a:schemeClr val="accent1"/>
              </a:buClr>
              <a:buSzPts val="1500"/>
              <a:buNone/>
              <a:defRPr sz="1500">
                <a:solidFill>
                  <a:schemeClr val="accent1"/>
                </a:solidFill>
              </a:defRPr>
            </a:lvl1pPr>
            <a:lvl2pPr marL="914400" lvl="1" indent="-342900" algn="l" rtl="0">
              <a:lnSpc>
                <a:spcPct val="90000"/>
              </a:lnSpc>
              <a:spcBef>
                <a:spcPts val="600"/>
              </a:spcBef>
              <a:spcAft>
                <a:spcPts val="0"/>
              </a:spcAft>
              <a:buClr>
                <a:schemeClr val="accent1"/>
              </a:buClr>
              <a:buSzPts val="1800"/>
              <a:buChar char="○"/>
              <a:defRPr>
                <a:solidFill>
                  <a:schemeClr val="accent1"/>
                </a:solidFill>
              </a:defRPr>
            </a:lvl2pPr>
            <a:lvl3pPr marL="1371600" lvl="2" indent="-323850" algn="l" rtl="0">
              <a:lnSpc>
                <a:spcPct val="90000"/>
              </a:lnSpc>
              <a:spcBef>
                <a:spcPts val="600"/>
              </a:spcBef>
              <a:spcAft>
                <a:spcPts val="0"/>
              </a:spcAft>
              <a:buClr>
                <a:schemeClr val="accent1"/>
              </a:buClr>
              <a:buSzPts val="1500"/>
              <a:buChar char="■"/>
              <a:defRPr>
                <a:solidFill>
                  <a:schemeClr val="accent1"/>
                </a:solidFill>
              </a:defRPr>
            </a:lvl3pPr>
            <a:lvl4pPr marL="1828800" lvl="3" indent="-317500" algn="l" rtl="0">
              <a:lnSpc>
                <a:spcPct val="90000"/>
              </a:lnSpc>
              <a:spcBef>
                <a:spcPts val="600"/>
              </a:spcBef>
              <a:spcAft>
                <a:spcPts val="0"/>
              </a:spcAft>
              <a:buClr>
                <a:schemeClr val="accent1"/>
              </a:buClr>
              <a:buSzPts val="1400"/>
              <a:buChar char="●"/>
              <a:defRPr>
                <a:solidFill>
                  <a:schemeClr val="accent1"/>
                </a:solidFill>
              </a:defRPr>
            </a:lvl4pPr>
            <a:lvl5pPr marL="2286000" lvl="4" indent="-317500" algn="l" rtl="0">
              <a:lnSpc>
                <a:spcPct val="90000"/>
              </a:lnSpc>
              <a:spcBef>
                <a:spcPts val="600"/>
              </a:spcBef>
              <a:spcAft>
                <a:spcPts val="0"/>
              </a:spcAft>
              <a:buClr>
                <a:schemeClr val="accent1"/>
              </a:buClr>
              <a:buSzPts val="1400"/>
              <a:buChar char="○"/>
              <a:defRPr>
                <a:solidFill>
                  <a:schemeClr val="accent1"/>
                </a:solidFill>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600"/>
              </a:spcBef>
              <a:spcAft>
                <a:spcPts val="0"/>
              </a:spcAft>
              <a:buClr>
                <a:schemeClr val="dk1"/>
              </a:buClr>
              <a:buSzPts val="1800"/>
              <a:buChar char="●"/>
              <a:defRPr/>
            </a:lvl7pPr>
            <a:lvl8pPr marL="3657600" lvl="7" indent="-342900" algn="l" rtl="0">
              <a:lnSpc>
                <a:spcPct val="90000"/>
              </a:lnSpc>
              <a:spcBef>
                <a:spcPts val="600"/>
              </a:spcBef>
              <a:spcAft>
                <a:spcPts val="0"/>
              </a:spcAft>
              <a:buClr>
                <a:schemeClr val="dk1"/>
              </a:buClr>
              <a:buSzPts val="1800"/>
              <a:buChar char="○"/>
              <a:defRPr/>
            </a:lvl8pPr>
            <a:lvl9pPr marL="4114800" lvl="8" indent="-342900" algn="l" rtl="0">
              <a:lnSpc>
                <a:spcPct val="90000"/>
              </a:lnSpc>
              <a:spcBef>
                <a:spcPts val="600"/>
              </a:spcBef>
              <a:spcAft>
                <a:spcPts val="600"/>
              </a:spcAft>
              <a:buClr>
                <a:schemeClr val="dk1"/>
              </a:buClr>
              <a:buSzPts val="1800"/>
              <a:buChar char="■"/>
              <a:defRPr/>
            </a:lvl9pPr>
          </a:lstStyle>
          <a:p>
            <a:endParaRPr/>
          </a:p>
        </p:txBody>
      </p:sp>
      <p:sp>
        <p:nvSpPr>
          <p:cNvPr id="124" name="Google Shape;124;p17"/>
          <p:cNvSpPr txBox="1">
            <a:spLocks noGrp="1"/>
          </p:cNvSpPr>
          <p:nvPr>
            <p:ph type="title"/>
          </p:nvPr>
        </p:nvSpPr>
        <p:spPr>
          <a:xfrm>
            <a:off x="3414110" y="2183141"/>
            <a:ext cx="47298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93B9C3"/>
              </a:buClr>
              <a:buSzPts val="3300"/>
              <a:buFont typeface="Calibri"/>
              <a:buNone/>
              <a:defRPr b="0">
                <a:solidFill>
                  <a:srgbClr val="93B9C3"/>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pic>
        <p:nvPicPr>
          <p:cNvPr id="125" name="Google Shape;125;p17" descr="Shape, icon, circle&#10;&#10;Description automatically generated"/>
          <p:cNvPicPr preferRelativeResize="0"/>
          <p:nvPr/>
        </p:nvPicPr>
        <p:blipFill rotWithShape="1">
          <a:blip r:embed="rId3">
            <a:alphaModFix/>
          </a:blip>
          <a:srcRect/>
          <a:stretch/>
        </p:blipFill>
        <p:spPr>
          <a:xfrm>
            <a:off x="-717807" y="-678656"/>
            <a:ext cx="2628901" cy="2628901"/>
          </a:xfrm>
          <a:prstGeom prst="rect">
            <a:avLst/>
          </a:prstGeom>
          <a:noFill/>
          <a:ln>
            <a:noFill/>
          </a:ln>
        </p:spPr>
      </p:pic>
      <p:sp>
        <p:nvSpPr>
          <p:cNvPr id="126" name="Google Shape;126;p17"/>
          <p:cNvSpPr txBox="1">
            <a:spLocks noGrp="1"/>
          </p:cNvSpPr>
          <p:nvPr>
            <p:ph type="sldNum" idx="12"/>
          </p:nvPr>
        </p:nvSpPr>
        <p:spPr>
          <a:xfrm>
            <a:off x="4423500" y="-5411"/>
            <a:ext cx="297000" cy="588600"/>
          </a:xfrm>
          <a:prstGeom prst="rect">
            <a:avLst/>
          </a:prstGeom>
          <a:solidFill>
            <a:schemeClr val="lt2"/>
          </a:solidFill>
          <a:ln>
            <a:noFill/>
          </a:ln>
        </p:spPr>
        <p:txBody>
          <a:bodyPr spcFirstLastPara="1" wrap="square" lIns="68575" tIns="34275" rIns="68575" bIns="34275" anchor="ctr" anchorCtr="0">
            <a:noAutofit/>
          </a:bodyPr>
          <a:lstStyle>
            <a:lvl1pPr marL="0" lvl="0" indent="0" algn="ctr" rtl="0">
              <a:spcBef>
                <a:spcPts val="0"/>
              </a:spcBef>
              <a:buNone/>
              <a:defRPr sz="1100" b="1">
                <a:solidFill>
                  <a:schemeClr val="lt1"/>
                </a:solidFill>
                <a:latin typeface="Calibri"/>
                <a:ea typeface="Calibri"/>
                <a:cs typeface="Calibri"/>
                <a:sym typeface="Calibri"/>
              </a:defRPr>
            </a:lvl1pPr>
            <a:lvl2pPr marL="0" lvl="1" indent="0" algn="ctr" rtl="0">
              <a:spcBef>
                <a:spcPts val="0"/>
              </a:spcBef>
              <a:buNone/>
              <a:defRPr sz="1100" b="1">
                <a:solidFill>
                  <a:schemeClr val="lt1"/>
                </a:solidFill>
                <a:latin typeface="Calibri"/>
                <a:ea typeface="Calibri"/>
                <a:cs typeface="Calibri"/>
                <a:sym typeface="Calibri"/>
              </a:defRPr>
            </a:lvl2pPr>
            <a:lvl3pPr marL="0" lvl="2" indent="0" algn="ctr" rtl="0">
              <a:spcBef>
                <a:spcPts val="0"/>
              </a:spcBef>
              <a:buNone/>
              <a:defRPr sz="1100" b="1">
                <a:solidFill>
                  <a:schemeClr val="lt1"/>
                </a:solidFill>
                <a:latin typeface="Calibri"/>
                <a:ea typeface="Calibri"/>
                <a:cs typeface="Calibri"/>
                <a:sym typeface="Calibri"/>
              </a:defRPr>
            </a:lvl3pPr>
            <a:lvl4pPr marL="0" lvl="3" indent="0" algn="ctr" rtl="0">
              <a:spcBef>
                <a:spcPts val="0"/>
              </a:spcBef>
              <a:buNone/>
              <a:defRPr sz="1100" b="1">
                <a:solidFill>
                  <a:schemeClr val="lt1"/>
                </a:solidFill>
                <a:latin typeface="Calibri"/>
                <a:ea typeface="Calibri"/>
                <a:cs typeface="Calibri"/>
                <a:sym typeface="Calibri"/>
              </a:defRPr>
            </a:lvl4pPr>
            <a:lvl5pPr marL="0" lvl="4" indent="0" algn="ctr" rtl="0">
              <a:spcBef>
                <a:spcPts val="0"/>
              </a:spcBef>
              <a:buNone/>
              <a:defRPr sz="1100" b="1">
                <a:solidFill>
                  <a:schemeClr val="lt1"/>
                </a:solidFill>
                <a:latin typeface="Calibri"/>
                <a:ea typeface="Calibri"/>
                <a:cs typeface="Calibri"/>
                <a:sym typeface="Calibri"/>
              </a:defRPr>
            </a:lvl5pPr>
            <a:lvl6pPr marL="0" lvl="5" indent="0" algn="ctr" rtl="0">
              <a:spcBef>
                <a:spcPts val="0"/>
              </a:spcBef>
              <a:buNone/>
              <a:defRPr sz="1100" b="1">
                <a:solidFill>
                  <a:schemeClr val="lt1"/>
                </a:solidFill>
                <a:latin typeface="Calibri"/>
                <a:ea typeface="Calibri"/>
                <a:cs typeface="Calibri"/>
                <a:sym typeface="Calibri"/>
              </a:defRPr>
            </a:lvl6pPr>
            <a:lvl7pPr marL="0" lvl="6" indent="0" algn="ctr" rtl="0">
              <a:spcBef>
                <a:spcPts val="0"/>
              </a:spcBef>
              <a:buNone/>
              <a:defRPr sz="1100" b="1">
                <a:solidFill>
                  <a:schemeClr val="lt1"/>
                </a:solidFill>
                <a:latin typeface="Calibri"/>
                <a:ea typeface="Calibri"/>
                <a:cs typeface="Calibri"/>
                <a:sym typeface="Calibri"/>
              </a:defRPr>
            </a:lvl7pPr>
            <a:lvl8pPr marL="0" lvl="7" indent="0" algn="ctr" rtl="0">
              <a:spcBef>
                <a:spcPts val="0"/>
              </a:spcBef>
              <a:buNone/>
              <a:defRPr sz="1100" b="1">
                <a:solidFill>
                  <a:schemeClr val="lt1"/>
                </a:solidFill>
                <a:latin typeface="Calibri"/>
                <a:ea typeface="Calibri"/>
                <a:cs typeface="Calibri"/>
                <a:sym typeface="Calibri"/>
              </a:defRPr>
            </a:lvl8pPr>
            <a:lvl9pPr marL="0" lvl="8" indent="0" algn="ctr" rtl="0">
              <a:spcBef>
                <a:spcPts val="0"/>
              </a:spcBef>
              <a:buNone/>
              <a:defRPr sz="1100" b="1">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pic>
        <p:nvPicPr>
          <p:cNvPr id="127" name="Google Shape;127;p17"/>
          <p:cNvPicPr preferRelativeResize="0"/>
          <p:nvPr/>
        </p:nvPicPr>
        <p:blipFill rotWithShape="1">
          <a:blip r:embed="rId4">
            <a:alphaModFix/>
          </a:blip>
          <a:srcRect/>
          <a:stretch/>
        </p:blipFill>
        <p:spPr>
          <a:xfrm>
            <a:off x="1097805" y="4858034"/>
            <a:ext cx="267225" cy="178039"/>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lt1"/>
        </a:solidFill>
        <a:effectLst/>
      </p:bgPr>
    </p:bg>
    <p:spTree>
      <p:nvGrpSpPr>
        <p:cNvPr id="1" name="Shape 128"/>
        <p:cNvGrpSpPr/>
        <p:nvPr/>
      </p:nvGrpSpPr>
      <p:grpSpPr>
        <a:xfrm>
          <a:off x="0" y="0"/>
          <a:ext cx="0" cy="0"/>
          <a:chOff x="0" y="0"/>
          <a:chExt cx="0" cy="0"/>
        </a:xfrm>
      </p:grpSpPr>
      <p:sp>
        <p:nvSpPr>
          <p:cNvPr id="129" name="Google Shape;129;p18"/>
          <p:cNvSpPr txBox="1">
            <a:spLocks noGrp="1"/>
          </p:cNvSpPr>
          <p:nvPr>
            <p:ph type="title"/>
          </p:nvPr>
        </p:nvSpPr>
        <p:spPr>
          <a:xfrm>
            <a:off x="628650" y="510778"/>
            <a:ext cx="7886700" cy="757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chemeClr val="dk1"/>
              </a:buClr>
              <a:buSzPts val="3300"/>
              <a:buFont typeface="Calibri"/>
              <a:buNone/>
              <a:defRPr b="1"/>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30" name="Google Shape;130;p18"/>
          <p:cNvSpPr txBox="1">
            <a:spLocks noGrp="1"/>
          </p:cNvSpPr>
          <p:nvPr>
            <p:ph type="body" idx="1"/>
          </p:nvPr>
        </p:nvSpPr>
        <p:spPr>
          <a:xfrm>
            <a:off x="628650" y="1369218"/>
            <a:ext cx="7886700" cy="3263400"/>
          </a:xfrm>
          <a:prstGeom prst="rect">
            <a:avLst/>
          </a:prstGeom>
          <a:noFill/>
          <a:ln>
            <a:noFill/>
          </a:ln>
        </p:spPr>
        <p:txBody>
          <a:bodyPr spcFirstLastPara="1" wrap="square" lIns="68575" tIns="34275" rIns="68575" bIns="34275"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600"/>
              </a:spcBef>
              <a:spcAft>
                <a:spcPts val="0"/>
              </a:spcAft>
              <a:buClr>
                <a:schemeClr val="dk1"/>
              </a:buClr>
              <a:buSzPts val="1800"/>
              <a:buChar char="○"/>
              <a:defRPr/>
            </a:lvl2pPr>
            <a:lvl3pPr marL="1371600" lvl="2" indent="-342900" algn="l" rtl="0">
              <a:lnSpc>
                <a:spcPct val="90000"/>
              </a:lnSpc>
              <a:spcBef>
                <a:spcPts val="600"/>
              </a:spcBef>
              <a:spcAft>
                <a:spcPts val="0"/>
              </a:spcAft>
              <a:buClr>
                <a:schemeClr val="dk1"/>
              </a:buClr>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600"/>
              </a:spcBef>
              <a:spcAft>
                <a:spcPts val="0"/>
              </a:spcAft>
              <a:buClr>
                <a:schemeClr val="dk1"/>
              </a:buClr>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600"/>
              </a:spcBef>
              <a:spcAft>
                <a:spcPts val="0"/>
              </a:spcAft>
              <a:buClr>
                <a:schemeClr val="dk1"/>
              </a:buClr>
              <a:buSzPts val="1800"/>
              <a:buChar char="●"/>
              <a:defRPr/>
            </a:lvl7pPr>
            <a:lvl8pPr marL="3657600" lvl="7" indent="-342900" algn="l" rtl="0">
              <a:lnSpc>
                <a:spcPct val="90000"/>
              </a:lnSpc>
              <a:spcBef>
                <a:spcPts val="600"/>
              </a:spcBef>
              <a:spcAft>
                <a:spcPts val="0"/>
              </a:spcAft>
              <a:buClr>
                <a:schemeClr val="dk1"/>
              </a:buClr>
              <a:buSzPts val="1800"/>
              <a:buChar char="○"/>
              <a:defRPr/>
            </a:lvl8pPr>
            <a:lvl9pPr marL="4114800" lvl="8" indent="-342900" algn="l" rtl="0">
              <a:lnSpc>
                <a:spcPct val="90000"/>
              </a:lnSpc>
              <a:spcBef>
                <a:spcPts val="600"/>
              </a:spcBef>
              <a:spcAft>
                <a:spcPts val="600"/>
              </a:spcAft>
              <a:buClr>
                <a:schemeClr val="dk1"/>
              </a:buClr>
              <a:buSzPts val="1800"/>
              <a:buChar char="■"/>
              <a:defRPr/>
            </a:lvl9pPr>
          </a:lstStyle>
          <a:p>
            <a:endParaRPr/>
          </a:p>
        </p:txBody>
      </p:sp>
      <p:sp>
        <p:nvSpPr>
          <p:cNvPr id="131" name="Google Shape;131;p18"/>
          <p:cNvSpPr txBox="1">
            <a:spLocks noGrp="1"/>
          </p:cNvSpPr>
          <p:nvPr>
            <p:ph type="ftr" idx="11"/>
          </p:nvPr>
        </p:nvSpPr>
        <p:spPr>
          <a:xfrm>
            <a:off x="1532964" y="4767263"/>
            <a:ext cx="6985200" cy="2688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132" name="Google Shape;132;p18"/>
          <p:cNvPicPr preferRelativeResize="0"/>
          <p:nvPr/>
        </p:nvPicPr>
        <p:blipFill rotWithShape="1">
          <a:blip r:embed="rId2">
            <a:alphaModFix amt="10000"/>
          </a:blip>
          <a:srcRect t="39874" r="27081"/>
          <a:stretch/>
        </p:blipFill>
        <p:spPr>
          <a:xfrm>
            <a:off x="7143750" y="0"/>
            <a:ext cx="2000250" cy="1626394"/>
          </a:xfrm>
          <a:prstGeom prst="rect">
            <a:avLst/>
          </a:prstGeom>
          <a:noFill/>
          <a:ln>
            <a:noFill/>
          </a:ln>
        </p:spPr>
      </p:pic>
      <p:pic>
        <p:nvPicPr>
          <p:cNvPr id="133" name="Google Shape;133;p18"/>
          <p:cNvPicPr preferRelativeResize="0"/>
          <p:nvPr/>
        </p:nvPicPr>
        <p:blipFill rotWithShape="1">
          <a:blip r:embed="rId3">
            <a:alphaModFix/>
          </a:blip>
          <a:srcRect/>
          <a:stretch/>
        </p:blipFill>
        <p:spPr>
          <a:xfrm>
            <a:off x="199522" y="4766072"/>
            <a:ext cx="832052" cy="297000"/>
          </a:xfrm>
          <a:prstGeom prst="rect">
            <a:avLst/>
          </a:prstGeom>
          <a:noFill/>
          <a:ln>
            <a:noFill/>
          </a:ln>
        </p:spPr>
      </p:pic>
      <p:sp>
        <p:nvSpPr>
          <p:cNvPr id="134" name="Google Shape;134;p18"/>
          <p:cNvSpPr txBox="1">
            <a:spLocks noGrp="1"/>
          </p:cNvSpPr>
          <p:nvPr>
            <p:ph type="sldNum" idx="12"/>
          </p:nvPr>
        </p:nvSpPr>
        <p:spPr>
          <a:xfrm>
            <a:off x="4274414" y="-6422"/>
            <a:ext cx="297000" cy="588600"/>
          </a:xfrm>
          <a:prstGeom prst="rect">
            <a:avLst/>
          </a:prstGeom>
          <a:solidFill>
            <a:schemeClr val="lt2"/>
          </a:solidFill>
          <a:ln>
            <a:noFill/>
          </a:ln>
        </p:spPr>
        <p:txBody>
          <a:bodyPr spcFirstLastPara="1" wrap="square" lIns="68575" tIns="34275" rIns="68575" bIns="34275" anchor="ctr" anchorCtr="0">
            <a:noAutofit/>
          </a:bodyPr>
          <a:lstStyle>
            <a:lvl1pPr marL="0" lvl="0" indent="0" algn="ctr" rtl="0">
              <a:spcBef>
                <a:spcPts val="0"/>
              </a:spcBef>
              <a:buNone/>
              <a:defRPr sz="1100" b="1">
                <a:solidFill>
                  <a:schemeClr val="lt1"/>
                </a:solidFill>
                <a:latin typeface="Calibri"/>
                <a:ea typeface="Calibri"/>
                <a:cs typeface="Calibri"/>
                <a:sym typeface="Calibri"/>
              </a:defRPr>
            </a:lvl1pPr>
            <a:lvl2pPr marL="0" lvl="1" indent="0" algn="ctr" rtl="0">
              <a:spcBef>
                <a:spcPts val="0"/>
              </a:spcBef>
              <a:buNone/>
              <a:defRPr sz="1100" b="1">
                <a:solidFill>
                  <a:schemeClr val="lt1"/>
                </a:solidFill>
                <a:latin typeface="Calibri"/>
                <a:ea typeface="Calibri"/>
                <a:cs typeface="Calibri"/>
                <a:sym typeface="Calibri"/>
              </a:defRPr>
            </a:lvl2pPr>
            <a:lvl3pPr marL="0" lvl="2" indent="0" algn="ctr" rtl="0">
              <a:spcBef>
                <a:spcPts val="0"/>
              </a:spcBef>
              <a:buNone/>
              <a:defRPr sz="1100" b="1">
                <a:solidFill>
                  <a:schemeClr val="lt1"/>
                </a:solidFill>
                <a:latin typeface="Calibri"/>
                <a:ea typeface="Calibri"/>
                <a:cs typeface="Calibri"/>
                <a:sym typeface="Calibri"/>
              </a:defRPr>
            </a:lvl3pPr>
            <a:lvl4pPr marL="0" lvl="3" indent="0" algn="ctr" rtl="0">
              <a:spcBef>
                <a:spcPts val="0"/>
              </a:spcBef>
              <a:buNone/>
              <a:defRPr sz="1100" b="1">
                <a:solidFill>
                  <a:schemeClr val="lt1"/>
                </a:solidFill>
                <a:latin typeface="Calibri"/>
                <a:ea typeface="Calibri"/>
                <a:cs typeface="Calibri"/>
                <a:sym typeface="Calibri"/>
              </a:defRPr>
            </a:lvl4pPr>
            <a:lvl5pPr marL="0" lvl="4" indent="0" algn="ctr" rtl="0">
              <a:spcBef>
                <a:spcPts val="0"/>
              </a:spcBef>
              <a:buNone/>
              <a:defRPr sz="1100" b="1">
                <a:solidFill>
                  <a:schemeClr val="lt1"/>
                </a:solidFill>
                <a:latin typeface="Calibri"/>
                <a:ea typeface="Calibri"/>
                <a:cs typeface="Calibri"/>
                <a:sym typeface="Calibri"/>
              </a:defRPr>
            </a:lvl5pPr>
            <a:lvl6pPr marL="0" lvl="5" indent="0" algn="ctr" rtl="0">
              <a:spcBef>
                <a:spcPts val="0"/>
              </a:spcBef>
              <a:buNone/>
              <a:defRPr sz="1100" b="1">
                <a:solidFill>
                  <a:schemeClr val="lt1"/>
                </a:solidFill>
                <a:latin typeface="Calibri"/>
                <a:ea typeface="Calibri"/>
                <a:cs typeface="Calibri"/>
                <a:sym typeface="Calibri"/>
              </a:defRPr>
            </a:lvl6pPr>
            <a:lvl7pPr marL="0" lvl="6" indent="0" algn="ctr" rtl="0">
              <a:spcBef>
                <a:spcPts val="0"/>
              </a:spcBef>
              <a:buNone/>
              <a:defRPr sz="1100" b="1">
                <a:solidFill>
                  <a:schemeClr val="lt1"/>
                </a:solidFill>
                <a:latin typeface="Calibri"/>
                <a:ea typeface="Calibri"/>
                <a:cs typeface="Calibri"/>
                <a:sym typeface="Calibri"/>
              </a:defRPr>
            </a:lvl7pPr>
            <a:lvl8pPr marL="0" lvl="7" indent="0" algn="ctr" rtl="0">
              <a:spcBef>
                <a:spcPts val="0"/>
              </a:spcBef>
              <a:buNone/>
              <a:defRPr sz="1100" b="1">
                <a:solidFill>
                  <a:schemeClr val="lt1"/>
                </a:solidFill>
                <a:latin typeface="Calibri"/>
                <a:ea typeface="Calibri"/>
                <a:cs typeface="Calibri"/>
                <a:sym typeface="Calibri"/>
              </a:defRPr>
            </a:lvl8pPr>
            <a:lvl9pPr marL="0" lvl="8" indent="0" algn="ctr" rtl="0">
              <a:spcBef>
                <a:spcPts val="0"/>
              </a:spcBef>
              <a:buNone/>
              <a:defRPr sz="1100" b="1">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pic>
        <p:nvPicPr>
          <p:cNvPr id="135" name="Google Shape;135;p18"/>
          <p:cNvPicPr preferRelativeResize="0"/>
          <p:nvPr/>
        </p:nvPicPr>
        <p:blipFill rotWithShape="1">
          <a:blip r:embed="rId4">
            <a:alphaModFix/>
          </a:blip>
          <a:srcRect/>
          <a:stretch/>
        </p:blipFill>
        <p:spPr>
          <a:xfrm>
            <a:off x="1135006" y="4823791"/>
            <a:ext cx="307271" cy="204719"/>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_background_picture">
  <p:cSld name="Blank_background_picture">
    <p:spTree>
      <p:nvGrpSpPr>
        <p:cNvPr id="1" name="Shape 136"/>
        <p:cNvGrpSpPr/>
        <p:nvPr/>
      </p:nvGrpSpPr>
      <p:grpSpPr>
        <a:xfrm>
          <a:off x="0" y="0"/>
          <a:ext cx="0" cy="0"/>
          <a:chOff x="0" y="0"/>
          <a:chExt cx="0" cy="0"/>
        </a:xfrm>
      </p:grpSpPr>
      <p:sp>
        <p:nvSpPr>
          <p:cNvPr id="137" name="Google Shape;137;p19"/>
          <p:cNvSpPr>
            <a:spLocks noGrp="1"/>
          </p:cNvSpPr>
          <p:nvPr>
            <p:ph type="pic" idx="2"/>
          </p:nvPr>
        </p:nvSpPr>
        <p:spPr>
          <a:xfrm>
            <a:off x="0" y="0"/>
            <a:ext cx="9144000" cy="5143500"/>
          </a:xfrm>
          <a:prstGeom prst="rect">
            <a:avLst/>
          </a:prstGeom>
          <a:noFill/>
          <a:ln>
            <a:noFill/>
          </a:ln>
        </p:spPr>
      </p:sp>
      <p:sp>
        <p:nvSpPr>
          <p:cNvPr id="138" name="Google Shape;138;p19"/>
          <p:cNvSpPr txBox="1">
            <a:spLocks noGrp="1"/>
          </p:cNvSpPr>
          <p:nvPr>
            <p:ph type="ftr" idx="11"/>
          </p:nvPr>
        </p:nvSpPr>
        <p:spPr>
          <a:xfrm>
            <a:off x="1288191" y="4767263"/>
            <a:ext cx="67839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400"/>
              <a:buNone/>
              <a:defRPr>
                <a:solidFill>
                  <a:srgbClr val="F2F2F2"/>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39" name="Google Shape;139;p19"/>
          <p:cNvSpPr txBox="1">
            <a:spLocks noGrp="1"/>
          </p:cNvSpPr>
          <p:nvPr>
            <p:ph type="sldNum" idx="12"/>
          </p:nvPr>
        </p:nvSpPr>
        <p:spPr>
          <a:xfrm>
            <a:off x="4423500" y="3733"/>
            <a:ext cx="297000" cy="588600"/>
          </a:xfrm>
          <a:prstGeom prst="rect">
            <a:avLst/>
          </a:prstGeom>
          <a:solidFill>
            <a:schemeClr val="lt2"/>
          </a:solidFill>
          <a:ln>
            <a:noFill/>
          </a:ln>
        </p:spPr>
        <p:txBody>
          <a:bodyPr spcFirstLastPara="1" wrap="square" lIns="68575" tIns="34275" rIns="68575" bIns="34275" anchor="ctr" anchorCtr="0">
            <a:noAutofit/>
          </a:bodyPr>
          <a:lstStyle>
            <a:lvl1pPr marL="0" lvl="0" indent="0" algn="ctr" rtl="0">
              <a:spcBef>
                <a:spcPts val="0"/>
              </a:spcBef>
              <a:buNone/>
              <a:defRPr sz="1100" b="1">
                <a:solidFill>
                  <a:schemeClr val="lt1"/>
                </a:solidFill>
                <a:latin typeface="Calibri"/>
                <a:ea typeface="Calibri"/>
                <a:cs typeface="Calibri"/>
                <a:sym typeface="Calibri"/>
              </a:defRPr>
            </a:lvl1pPr>
            <a:lvl2pPr marL="0" lvl="1" indent="0" algn="ctr" rtl="0">
              <a:spcBef>
                <a:spcPts val="0"/>
              </a:spcBef>
              <a:buNone/>
              <a:defRPr sz="1100" b="1">
                <a:solidFill>
                  <a:schemeClr val="lt1"/>
                </a:solidFill>
                <a:latin typeface="Calibri"/>
                <a:ea typeface="Calibri"/>
                <a:cs typeface="Calibri"/>
                <a:sym typeface="Calibri"/>
              </a:defRPr>
            </a:lvl2pPr>
            <a:lvl3pPr marL="0" lvl="2" indent="0" algn="ctr" rtl="0">
              <a:spcBef>
                <a:spcPts val="0"/>
              </a:spcBef>
              <a:buNone/>
              <a:defRPr sz="1100" b="1">
                <a:solidFill>
                  <a:schemeClr val="lt1"/>
                </a:solidFill>
                <a:latin typeface="Calibri"/>
                <a:ea typeface="Calibri"/>
                <a:cs typeface="Calibri"/>
                <a:sym typeface="Calibri"/>
              </a:defRPr>
            </a:lvl3pPr>
            <a:lvl4pPr marL="0" lvl="3" indent="0" algn="ctr" rtl="0">
              <a:spcBef>
                <a:spcPts val="0"/>
              </a:spcBef>
              <a:buNone/>
              <a:defRPr sz="1100" b="1">
                <a:solidFill>
                  <a:schemeClr val="lt1"/>
                </a:solidFill>
                <a:latin typeface="Calibri"/>
                <a:ea typeface="Calibri"/>
                <a:cs typeface="Calibri"/>
                <a:sym typeface="Calibri"/>
              </a:defRPr>
            </a:lvl4pPr>
            <a:lvl5pPr marL="0" lvl="4" indent="0" algn="ctr" rtl="0">
              <a:spcBef>
                <a:spcPts val="0"/>
              </a:spcBef>
              <a:buNone/>
              <a:defRPr sz="1100" b="1">
                <a:solidFill>
                  <a:schemeClr val="lt1"/>
                </a:solidFill>
                <a:latin typeface="Calibri"/>
                <a:ea typeface="Calibri"/>
                <a:cs typeface="Calibri"/>
                <a:sym typeface="Calibri"/>
              </a:defRPr>
            </a:lvl5pPr>
            <a:lvl6pPr marL="0" lvl="5" indent="0" algn="ctr" rtl="0">
              <a:spcBef>
                <a:spcPts val="0"/>
              </a:spcBef>
              <a:buNone/>
              <a:defRPr sz="1100" b="1">
                <a:solidFill>
                  <a:schemeClr val="lt1"/>
                </a:solidFill>
                <a:latin typeface="Calibri"/>
                <a:ea typeface="Calibri"/>
                <a:cs typeface="Calibri"/>
                <a:sym typeface="Calibri"/>
              </a:defRPr>
            </a:lvl6pPr>
            <a:lvl7pPr marL="0" lvl="6" indent="0" algn="ctr" rtl="0">
              <a:spcBef>
                <a:spcPts val="0"/>
              </a:spcBef>
              <a:buNone/>
              <a:defRPr sz="1100" b="1">
                <a:solidFill>
                  <a:schemeClr val="lt1"/>
                </a:solidFill>
                <a:latin typeface="Calibri"/>
                <a:ea typeface="Calibri"/>
                <a:cs typeface="Calibri"/>
                <a:sym typeface="Calibri"/>
              </a:defRPr>
            </a:lvl7pPr>
            <a:lvl8pPr marL="0" lvl="7" indent="0" algn="ctr" rtl="0">
              <a:spcBef>
                <a:spcPts val="0"/>
              </a:spcBef>
              <a:buNone/>
              <a:defRPr sz="1100" b="1">
                <a:solidFill>
                  <a:schemeClr val="lt1"/>
                </a:solidFill>
                <a:latin typeface="Calibri"/>
                <a:ea typeface="Calibri"/>
                <a:cs typeface="Calibri"/>
                <a:sym typeface="Calibri"/>
              </a:defRPr>
            </a:lvl8pPr>
            <a:lvl9pPr marL="0" lvl="8" indent="0" algn="ctr" rtl="0">
              <a:spcBef>
                <a:spcPts val="0"/>
              </a:spcBef>
              <a:buNone/>
              <a:defRPr sz="1100" b="1">
                <a:solidFill>
                  <a:schemeClr val="lt1"/>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pPr marL="0" lvl="0" indent="0" algn="ctr" rtl="0">
                <a:spcBef>
                  <a:spcPts val="0"/>
                </a:spcBef>
                <a:spcAft>
                  <a:spcPts val="0"/>
                </a:spcAft>
                <a:buNone/>
              </a:pPr>
              <a:t>‹#›</a:t>
            </a:fld>
            <a:endParaRPr/>
          </a:p>
        </p:txBody>
      </p:sp>
      <p:sp>
        <p:nvSpPr>
          <p:cNvPr id="140" name="Google Shape;140;p19"/>
          <p:cNvSpPr txBox="1">
            <a:spLocks noGrp="1"/>
          </p:cNvSpPr>
          <p:nvPr>
            <p:ph type="body" idx="1"/>
          </p:nvPr>
        </p:nvSpPr>
        <p:spPr>
          <a:xfrm>
            <a:off x="1032309" y="1017132"/>
            <a:ext cx="3429000" cy="5679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750"/>
              </a:spcBef>
              <a:spcAft>
                <a:spcPts val="0"/>
              </a:spcAft>
              <a:buClr>
                <a:srgbClr val="1F68FF"/>
              </a:buClr>
              <a:buSzPts val="1500"/>
              <a:buNone/>
              <a:defRPr sz="1500">
                <a:solidFill>
                  <a:srgbClr val="1F68FF"/>
                </a:solidFill>
                <a:latin typeface="Calibri"/>
                <a:ea typeface="Calibri"/>
                <a:cs typeface="Calibri"/>
                <a:sym typeface="Calibri"/>
              </a:defRPr>
            </a:lvl1pPr>
            <a:lvl2pPr marL="914400" lvl="1" indent="-228600" algn="l" rtl="0">
              <a:lnSpc>
                <a:spcPct val="90000"/>
              </a:lnSpc>
              <a:spcBef>
                <a:spcPts val="600"/>
              </a:spcBef>
              <a:spcAft>
                <a:spcPts val="0"/>
              </a:spcAft>
              <a:buClr>
                <a:schemeClr val="dk1"/>
              </a:buClr>
              <a:buSzPts val="1800"/>
              <a:buNone/>
              <a:defRPr/>
            </a:lvl2pPr>
            <a:lvl3pPr marL="1371600" lvl="2" indent="-342900" algn="l" rtl="0">
              <a:lnSpc>
                <a:spcPct val="90000"/>
              </a:lnSpc>
              <a:spcBef>
                <a:spcPts val="600"/>
              </a:spcBef>
              <a:spcAft>
                <a:spcPts val="0"/>
              </a:spcAft>
              <a:buClr>
                <a:schemeClr val="dk1"/>
              </a:buClr>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600"/>
              </a:spcBef>
              <a:spcAft>
                <a:spcPts val="0"/>
              </a:spcAft>
              <a:buClr>
                <a:schemeClr val="dk1"/>
              </a:buClr>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600"/>
              </a:spcBef>
              <a:spcAft>
                <a:spcPts val="0"/>
              </a:spcAft>
              <a:buClr>
                <a:schemeClr val="dk1"/>
              </a:buClr>
              <a:buSzPts val="1800"/>
              <a:buChar char="●"/>
              <a:defRPr/>
            </a:lvl7pPr>
            <a:lvl8pPr marL="3657600" lvl="7" indent="-342900" algn="l" rtl="0">
              <a:lnSpc>
                <a:spcPct val="90000"/>
              </a:lnSpc>
              <a:spcBef>
                <a:spcPts val="600"/>
              </a:spcBef>
              <a:spcAft>
                <a:spcPts val="0"/>
              </a:spcAft>
              <a:buClr>
                <a:schemeClr val="dk1"/>
              </a:buClr>
              <a:buSzPts val="1800"/>
              <a:buChar char="○"/>
              <a:defRPr/>
            </a:lvl8pPr>
            <a:lvl9pPr marL="4114800" lvl="8" indent="-342900" algn="l" rtl="0">
              <a:lnSpc>
                <a:spcPct val="90000"/>
              </a:lnSpc>
              <a:spcBef>
                <a:spcPts val="600"/>
              </a:spcBef>
              <a:spcAft>
                <a:spcPts val="600"/>
              </a:spcAft>
              <a:buClr>
                <a:schemeClr val="dk1"/>
              </a:buClr>
              <a:buSzPts val="1800"/>
              <a:buChar char="■"/>
              <a:defRPr/>
            </a:lvl9pPr>
          </a:lstStyle>
          <a:p>
            <a:endParaRPr/>
          </a:p>
        </p:txBody>
      </p:sp>
      <p:sp>
        <p:nvSpPr>
          <p:cNvPr id="141" name="Google Shape;141;p19"/>
          <p:cNvSpPr txBox="1">
            <a:spLocks noGrp="1"/>
          </p:cNvSpPr>
          <p:nvPr>
            <p:ph type="body" idx="3"/>
          </p:nvPr>
        </p:nvSpPr>
        <p:spPr>
          <a:xfrm>
            <a:off x="3465910" y="3913633"/>
            <a:ext cx="4606500" cy="777600"/>
          </a:xfrm>
          <a:prstGeom prst="rect">
            <a:avLst/>
          </a:prstGeom>
          <a:noFill/>
          <a:ln>
            <a:noFill/>
          </a:ln>
        </p:spPr>
        <p:txBody>
          <a:bodyPr spcFirstLastPara="1" wrap="square" lIns="68575" tIns="34275" rIns="68575" bIns="34275" anchor="t" anchorCtr="0">
            <a:normAutofit/>
          </a:bodyPr>
          <a:lstStyle>
            <a:lvl1pPr marL="457200" lvl="0" indent="-228600" algn="r" rtl="0">
              <a:lnSpc>
                <a:spcPct val="90000"/>
              </a:lnSpc>
              <a:spcBef>
                <a:spcPts val="750"/>
              </a:spcBef>
              <a:spcAft>
                <a:spcPts val="0"/>
              </a:spcAft>
              <a:buClr>
                <a:schemeClr val="lt2"/>
              </a:buClr>
              <a:buSzPts val="1100"/>
              <a:buNone/>
              <a:defRPr sz="1100">
                <a:solidFill>
                  <a:schemeClr val="lt2"/>
                </a:solidFill>
              </a:defRPr>
            </a:lvl1pPr>
            <a:lvl2pPr marL="914400" lvl="1" indent="-342900" algn="l" rtl="0">
              <a:lnSpc>
                <a:spcPct val="90000"/>
              </a:lnSpc>
              <a:spcBef>
                <a:spcPts val="600"/>
              </a:spcBef>
              <a:spcAft>
                <a:spcPts val="0"/>
              </a:spcAft>
              <a:buClr>
                <a:schemeClr val="dk1"/>
              </a:buClr>
              <a:buSzPts val="1800"/>
              <a:buChar char="○"/>
              <a:defRPr/>
            </a:lvl2pPr>
            <a:lvl3pPr marL="1371600" lvl="2" indent="-342900" algn="l" rtl="0">
              <a:lnSpc>
                <a:spcPct val="90000"/>
              </a:lnSpc>
              <a:spcBef>
                <a:spcPts val="600"/>
              </a:spcBef>
              <a:spcAft>
                <a:spcPts val="0"/>
              </a:spcAft>
              <a:buClr>
                <a:schemeClr val="dk1"/>
              </a:buClr>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600"/>
              </a:spcBef>
              <a:spcAft>
                <a:spcPts val="0"/>
              </a:spcAft>
              <a:buClr>
                <a:schemeClr val="dk1"/>
              </a:buClr>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600"/>
              </a:spcBef>
              <a:spcAft>
                <a:spcPts val="0"/>
              </a:spcAft>
              <a:buClr>
                <a:schemeClr val="dk1"/>
              </a:buClr>
              <a:buSzPts val="1800"/>
              <a:buChar char="●"/>
              <a:defRPr/>
            </a:lvl7pPr>
            <a:lvl8pPr marL="3657600" lvl="7" indent="-342900" algn="l" rtl="0">
              <a:lnSpc>
                <a:spcPct val="90000"/>
              </a:lnSpc>
              <a:spcBef>
                <a:spcPts val="600"/>
              </a:spcBef>
              <a:spcAft>
                <a:spcPts val="0"/>
              </a:spcAft>
              <a:buClr>
                <a:schemeClr val="dk1"/>
              </a:buClr>
              <a:buSzPts val="1800"/>
              <a:buChar char="○"/>
              <a:defRPr/>
            </a:lvl8pPr>
            <a:lvl9pPr marL="4114800" lvl="8" indent="-342900" algn="l" rtl="0">
              <a:lnSpc>
                <a:spcPct val="90000"/>
              </a:lnSpc>
              <a:spcBef>
                <a:spcPts val="600"/>
              </a:spcBef>
              <a:spcAft>
                <a:spcPts val="600"/>
              </a:spcAft>
              <a:buClr>
                <a:schemeClr val="dk1"/>
              </a:buClr>
              <a:buSzPts val="1800"/>
              <a:buChar char="■"/>
              <a:defRPr/>
            </a:lvl9pPr>
          </a:lstStyle>
          <a:p>
            <a:endParaRPr/>
          </a:p>
        </p:txBody>
      </p:sp>
      <p:sp>
        <p:nvSpPr>
          <p:cNvPr id="142" name="Google Shape;142;p19"/>
          <p:cNvSpPr txBox="1">
            <a:spLocks noGrp="1"/>
          </p:cNvSpPr>
          <p:nvPr>
            <p:ph type="body" idx="4"/>
          </p:nvPr>
        </p:nvSpPr>
        <p:spPr>
          <a:xfrm>
            <a:off x="0" y="1500188"/>
            <a:ext cx="9144000" cy="1726800"/>
          </a:xfrm>
          <a:prstGeom prst="rect">
            <a:avLst/>
          </a:prstGeom>
          <a:noFill/>
          <a:ln>
            <a:noFill/>
          </a:ln>
        </p:spPr>
        <p:txBody>
          <a:bodyPr spcFirstLastPara="1" wrap="square" lIns="68575" tIns="34275" rIns="68575" bIns="34275" anchor="t" anchorCtr="0">
            <a:noAutofit/>
          </a:bodyPr>
          <a:lstStyle>
            <a:lvl1pPr marL="457200" lvl="0" indent="-228600" algn="just" rtl="0">
              <a:lnSpc>
                <a:spcPct val="90000"/>
              </a:lnSpc>
              <a:spcBef>
                <a:spcPts val="750"/>
              </a:spcBef>
              <a:spcAft>
                <a:spcPts val="0"/>
              </a:spcAft>
              <a:buClr>
                <a:schemeClr val="lt2"/>
              </a:buClr>
              <a:buSzPts val="15000"/>
              <a:buNone/>
              <a:defRPr sz="15000" cap="none">
                <a:solidFill>
                  <a:schemeClr val="lt2"/>
                </a:solidFill>
              </a:defRPr>
            </a:lvl1pPr>
            <a:lvl2pPr marL="914400" lvl="1" indent="-228600" algn="l" rtl="0">
              <a:lnSpc>
                <a:spcPct val="90000"/>
              </a:lnSpc>
              <a:spcBef>
                <a:spcPts val="600"/>
              </a:spcBef>
              <a:spcAft>
                <a:spcPts val="0"/>
              </a:spcAft>
              <a:buClr>
                <a:schemeClr val="dk1"/>
              </a:buClr>
              <a:buSzPts val="1800"/>
              <a:buNone/>
              <a:defRPr/>
            </a:lvl2pPr>
            <a:lvl3pPr marL="1371600" lvl="2" indent="-342900" algn="l" rtl="0">
              <a:lnSpc>
                <a:spcPct val="90000"/>
              </a:lnSpc>
              <a:spcBef>
                <a:spcPts val="600"/>
              </a:spcBef>
              <a:spcAft>
                <a:spcPts val="0"/>
              </a:spcAft>
              <a:buClr>
                <a:schemeClr val="dk1"/>
              </a:buClr>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600"/>
              </a:spcBef>
              <a:spcAft>
                <a:spcPts val="0"/>
              </a:spcAft>
              <a:buClr>
                <a:schemeClr val="dk1"/>
              </a:buClr>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600"/>
              </a:spcBef>
              <a:spcAft>
                <a:spcPts val="0"/>
              </a:spcAft>
              <a:buClr>
                <a:schemeClr val="dk1"/>
              </a:buClr>
              <a:buSzPts val="1800"/>
              <a:buChar char="●"/>
              <a:defRPr/>
            </a:lvl7pPr>
            <a:lvl8pPr marL="3657600" lvl="7" indent="-342900" algn="l" rtl="0">
              <a:lnSpc>
                <a:spcPct val="90000"/>
              </a:lnSpc>
              <a:spcBef>
                <a:spcPts val="600"/>
              </a:spcBef>
              <a:spcAft>
                <a:spcPts val="0"/>
              </a:spcAft>
              <a:buClr>
                <a:schemeClr val="dk1"/>
              </a:buClr>
              <a:buSzPts val="1800"/>
              <a:buChar char="○"/>
              <a:defRPr/>
            </a:lvl8pPr>
            <a:lvl9pPr marL="4114800" lvl="8" indent="-342900" algn="l" rtl="0">
              <a:lnSpc>
                <a:spcPct val="90000"/>
              </a:lnSpc>
              <a:spcBef>
                <a:spcPts val="600"/>
              </a:spcBef>
              <a:spcAft>
                <a:spcPts val="600"/>
              </a:spcAft>
              <a:buClr>
                <a:schemeClr val="dk1"/>
              </a:buClr>
              <a:buSzPts val="1800"/>
              <a:buChar char="■"/>
              <a:defRPr/>
            </a:lvl9pPr>
          </a:lstStyle>
          <a:p>
            <a:endParaRPr/>
          </a:p>
        </p:txBody>
      </p:sp>
      <p:sp>
        <p:nvSpPr>
          <p:cNvPr id="143" name="Google Shape;143;p19"/>
          <p:cNvSpPr txBox="1">
            <a:spLocks noGrp="1"/>
          </p:cNvSpPr>
          <p:nvPr>
            <p:ph type="body" idx="5"/>
          </p:nvPr>
        </p:nvSpPr>
        <p:spPr>
          <a:xfrm>
            <a:off x="1046560" y="3315225"/>
            <a:ext cx="7011600" cy="468000"/>
          </a:xfrm>
          <a:prstGeom prst="rect">
            <a:avLst/>
          </a:prstGeom>
          <a:noFill/>
          <a:ln>
            <a:noFill/>
          </a:ln>
        </p:spPr>
        <p:txBody>
          <a:bodyPr spcFirstLastPara="1" wrap="square" lIns="68575" tIns="34275" rIns="68575" bIns="34275" anchor="t" anchorCtr="0">
            <a:noAutofit/>
          </a:bodyPr>
          <a:lstStyle>
            <a:lvl1pPr marL="457200" lvl="0" indent="-228600" algn="just" rtl="0">
              <a:lnSpc>
                <a:spcPct val="90000"/>
              </a:lnSpc>
              <a:spcBef>
                <a:spcPts val="750"/>
              </a:spcBef>
              <a:spcAft>
                <a:spcPts val="0"/>
              </a:spcAft>
              <a:buClr>
                <a:schemeClr val="accent1"/>
              </a:buClr>
              <a:buSzPts val="3800"/>
              <a:buNone/>
              <a:defRPr sz="3800" cap="none">
                <a:solidFill>
                  <a:schemeClr val="accent1"/>
                </a:solidFill>
                <a:latin typeface="Calibri"/>
                <a:ea typeface="Calibri"/>
                <a:cs typeface="Calibri"/>
                <a:sym typeface="Calibri"/>
              </a:defRPr>
            </a:lvl1pPr>
            <a:lvl2pPr marL="914400" lvl="1" indent="-342900" algn="l" rtl="0">
              <a:lnSpc>
                <a:spcPct val="90000"/>
              </a:lnSpc>
              <a:spcBef>
                <a:spcPts val="600"/>
              </a:spcBef>
              <a:spcAft>
                <a:spcPts val="0"/>
              </a:spcAft>
              <a:buClr>
                <a:schemeClr val="dk1"/>
              </a:buClr>
              <a:buSzPts val="1800"/>
              <a:buChar char="○"/>
              <a:defRPr/>
            </a:lvl2pPr>
            <a:lvl3pPr marL="1371600" lvl="2" indent="-342900" algn="l" rtl="0">
              <a:lnSpc>
                <a:spcPct val="90000"/>
              </a:lnSpc>
              <a:spcBef>
                <a:spcPts val="600"/>
              </a:spcBef>
              <a:spcAft>
                <a:spcPts val="0"/>
              </a:spcAft>
              <a:buClr>
                <a:schemeClr val="dk1"/>
              </a:buClr>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600"/>
              </a:spcBef>
              <a:spcAft>
                <a:spcPts val="0"/>
              </a:spcAft>
              <a:buClr>
                <a:schemeClr val="dk1"/>
              </a:buClr>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600"/>
              </a:spcBef>
              <a:spcAft>
                <a:spcPts val="0"/>
              </a:spcAft>
              <a:buClr>
                <a:schemeClr val="dk1"/>
              </a:buClr>
              <a:buSzPts val="1800"/>
              <a:buChar char="●"/>
              <a:defRPr/>
            </a:lvl7pPr>
            <a:lvl8pPr marL="3657600" lvl="7" indent="-342900" algn="l" rtl="0">
              <a:lnSpc>
                <a:spcPct val="90000"/>
              </a:lnSpc>
              <a:spcBef>
                <a:spcPts val="600"/>
              </a:spcBef>
              <a:spcAft>
                <a:spcPts val="0"/>
              </a:spcAft>
              <a:buClr>
                <a:schemeClr val="dk1"/>
              </a:buClr>
              <a:buSzPts val="1800"/>
              <a:buChar char="○"/>
              <a:defRPr/>
            </a:lvl8pPr>
            <a:lvl9pPr marL="4114800" lvl="8" indent="-342900" algn="l" rtl="0">
              <a:lnSpc>
                <a:spcPct val="90000"/>
              </a:lnSpc>
              <a:spcBef>
                <a:spcPts val="600"/>
              </a:spcBef>
              <a:spcAft>
                <a:spcPts val="600"/>
              </a:spcAft>
              <a:buClr>
                <a:schemeClr val="dk1"/>
              </a:buClr>
              <a:buSzPts val="1800"/>
              <a:buChar char="■"/>
              <a:defRPr/>
            </a:lvl9pPr>
          </a:lstStyle>
          <a:p>
            <a:endParaRPr/>
          </a:p>
        </p:txBody>
      </p:sp>
      <p:sp>
        <p:nvSpPr>
          <p:cNvPr id="144" name="Google Shape;144;p19"/>
          <p:cNvSpPr/>
          <p:nvPr/>
        </p:nvSpPr>
        <p:spPr>
          <a:xfrm>
            <a:off x="6264822" y="-18288"/>
            <a:ext cx="2879178" cy="1181878"/>
          </a:xfrm>
          <a:custGeom>
            <a:avLst/>
            <a:gdLst/>
            <a:ahLst/>
            <a:cxnLst/>
            <a:rect l="l" t="t" r="r" b="b"/>
            <a:pathLst>
              <a:path w="3838904" h="1575837" extrusionOk="0">
                <a:moveTo>
                  <a:pt x="0" y="0"/>
                </a:moveTo>
                <a:lnTo>
                  <a:pt x="1040709" y="0"/>
                </a:lnTo>
                <a:lnTo>
                  <a:pt x="1070517" y="61876"/>
                </a:lnTo>
                <a:cubicBezTo>
                  <a:pt x="1238813" y="371682"/>
                  <a:pt x="1567050" y="581995"/>
                  <a:pt x="1944408" y="581995"/>
                </a:cubicBezTo>
                <a:cubicBezTo>
                  <a:pt x="2321766" y="581995"/>
                  <a:pt x="2650003" y="371682"/>
                  <a:pt x="2818299" y="61876"/>
                </a:cubicBezTo>
                <a:lnTo>
                  <a:pt x="2848107" y="0"/>
                </a:lnTo>
                <a:lnTo>
                  <a:pt x="3838904" y="0"/>
                </a:lnTo>
                <a:lnTo>
                  <a:pt x="3838904" y="189681"/>
                </a:lnTo>
                <a:lnTo>
                  <a:pt x="3775890" y="361849"/>
                </a:lnTo>
                <a:cubicBezTo>
                  <a:pt x="3474143" y="1075259"/>
                  <a:pt x="2767733" y="1575837"/>
                  <a:pt x="1944407" y="1575837"/>
                </a:cubicBezTo>
                <a:cubicBezTo>
                  <a:pt x="1052471" y="1575837"/>
                  <a:pt x="297748" y="988353"/>
                  <a:pt x="46084" y="179229"/>
                </a:cubicBezTo>
                <a:close/>
              </a:path>
            </a:pathLst>
          </a:custGeom>
          <a:solidFill>
            <a:schemeClr val="accent2"/>
          </a:solidFill>
          <a:ln>
            <a:noFill/>
          </a:ln>
        </p:spPr>
        <p:txBody>
          <a:bodyPr spcFirstLastPara="1" wrap="square" lIns="68575" tIns="34275" rIns="68575" bIns="34275" anchor="t"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9"/>
          <p:cNvSpPr/>
          <p:nvPr/>
        </p:nvSpPr>
        <p:spPr>
          <a:xfrm>
            <a:off x="1040209" y="3846642"/>
            <a:ext cx="7025400" cy="5400"/>
          </a:xfrm>
          <a:prstGeom prst="rect">
            <a:avLst/>
          </a:prstGeom>
          <a:solidFill>
            <a:schemeClr val="lt2"/>
          </a:solidFill>
          <a:ln>
            <a:noFill/>
          </a:ln>
        </p:spPr>
        <p:txBody>
          <a:bodyPr spcFirstLastPara="1" wrap="square" lIns="68575" tIns="34275" rIns="68575" bIns="34275"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46" name="Google Shape;146;p19" descr="A picture containing text, clipart&#10;&#10;Description automatically generated"/>
          <p:cNvPicPr preferRelativeResize="0"/>
          <p:nvPr/>
        </p:nvPicPr>
        <p:blipFill rotWithShape="1">
          <a:blip r:embed="rId2">
            <a:alphaModFix/>
          </a:blip>
          <a:srcRect/>
          <a:stretch/>
        </p:blipFill>
        <p:spPr>
          <a:xfrm>
            <a:off x="185352" y="4245083"/>
            <a:ext cx="886211" cy="315339"/>
          </a:xfrm>
          <a:prstGeom prst="rect">
            <a:avLst/>
          </a:prstGeom>
          <a:noFill/>
          <a:ln>
            <a:noFill/>
          </a:ln>
        </p:spPr>
      </p:pic>
      <p:sp>
        <p:nvSpPr>
          <p:cNvPr id="147" name="Google Shape;147;p19"/>
          <p:cNvSpPr txBox="1">
            <a:spLocks noGrp="1"/>
          </p:cNvSpPr>
          <p:nvPr>
            <p:ph type="body" idx="6"/>
          </p:nvPr>
        </p:nvSpPr>
        <p:spPr>
          <a:xfrm>
            <a:off x="190500" y="4726781"/>
            <a:ext cx="885600" cy="315900"/>
          </a:xfrm>
          <a:prstGeom prst="rect">
            <a:avLst/>
          </a:prstGeom>
          <a:blipFill rotWithShape="1">
            <a:blip r:embed="rId3">
              <a:alphaModFix/>
            </a:blip>
            <a:stretch>
              <a:fillRect/>
            </a:stretch>
          </a:blipFill>
          <a:ln>
            <a:noFill/>
          </a:ln>
        </p:spPr>
        <p:txBody>
          <a:bodyPr spcFirstLastPara="1" wrap="square" lIns="68575" tIns="34275" rIns="68575" bIns="34275"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228600" algn="l" rtl="0">
              <a:lnSpc>
                <a:spcPct val="90000"/>
              </a:lnSpc>
              <a:spcBef>
                <a:spcPts val="600"/>
              </a:spcBef>
              <a:spcAft>
                <a:spcPts val="0"/>
              </a:spcAft>
              <a:buClr>
                <a:schemeClr val="dk1"/>
              </a:buClr>
              <a:buSzPts val="1800"/>
              <a:buNone/>
              <a:defRPr/>
            </a:lvl2pPr>
            <a:lvl3pPr marL="1371600" lvl="2" indent="-342900" algn="l" rtl="0">
              <a:lnSpc>
                <a:spcPct val="90000"/>
              </a:lnSpc>
              <a:spcBef>
                <a:spcPts val="600"/>
              </a:spcBef>
              <a:spcAft>
                <a:spcPts val="0"/>
              </a:spcAft>
              <a:buClr>
                <a:schemeClr val="dk1"/>
              </a:buClr>
              <a:buSzPts val="1800"/>
              <a:buChar char="■"/>
              <a:defRPr/>
            </a:lvl3pPr>
            <a:lvl4pPr marL="1828800" lvl="3" indent="-342900" algn="l" rtl="0">
              <a:lnSpc>
                <a:spcPct val="90000"/>
              </a:lnSpc>
              <a:spcBef>
                <a:spcPts val="600"/>
              </a:spcBef>
              <a:spcAft>
                <a:spcPts val="0"/>
              </a:spcAft>
              <a:buClr>
                <a:schemeClr val="dk1"/>
              </a:buClr>
              <a:buSzPts val="1800"/>
              <a:buChar char="●"/>
              <a:defRPr/>
            </a:lvl4pPr>
            <a:lvl5pPr marL="2286000" lvl="4" indent="-342900" algn="l" rtl="0">
              <a:lnSpc>
                <a:spcPct val="90000"/>
              </a:lnSpc>
              <a:spcBef>
                <a:spcPts val="600"/>
              </a:spcBef>
              <a:spcAft>
                <a:spcPts val="0"/>
              </a:spcAft>
              <a:buClr>
                <a:schemeClr val="dk1"/>
              </a:buClr>
              <a:buSzPts val="1800"/>
              <a:buChar char="○"/>
              <a:defRPr/>
            </a:lvl5pPr>
            <a:lvl6pPr marL="2743200" lvl="5" indent="-342900" algn="l" rtl="0">
              <a:lnSpc>
                <a:spcPct val="90000"/>
              </a:lnSpc>
              <a:spcBef>
                <a:spcPts val="600"/>
              </a:spcBef>
              <a:spcAft>
                <a:spcPts val="0"/>
              </a:spcAft>
              <a:buClr>
                <a:schemeClr val="dk1"/>
              </a:buClr>
              <a:buSzPts val="1800"/>
              <a:buChar char="■"/>
              <a:defRPr/>
            </a:lvl6pPr>
            <a:lvl7pPr marL="3200400" lvl="6" indent="-342900" algn="l" rtl="0">
              <a:lnSpc>
                <a:spcPct val="90000"/>
              </a:lnSpc>
              <a:spcBef>
                <a:spcPts val="600"/>
              </a:spcBef>
              <a:spcAft>
                <a:spcPts val="0"/>
              </a:spcAft>
              <a:buClr>
                <a:schemeClr val="dk1"/>
              </a:buClr>
              <a:buSzPts val="1800"/>
              <a:buChar char="●"/>
              <a:defRPr/>
            </a:lvl7pPr>
            <a:lvl8pPr marL="3657600" lvl="7" indent="-342900" algn="l" rtl="0">
              <a:lnSpc>
                <a:spcPct val="90000"/>
              </a:lnSpc>
              <a:spcBef>
                <a:spcPts val="600"/>
              </a:spcBef>
              <a:spcAft>
                <a:spcPts val="0"/>
              </a:spcAft>
              <a:buClr>
                <a:schemeClr val="dk1"/>
              </a:buClr>
              <a:buSzPts val="1800"/>
              <a:buChar char="○"/>
              <a:defRPr/>
            </a:lvl8pPr>
            <a:lvl9pPr marL="4114800" lvl="8" indent="-342900" algn="l" rtl="0">
              <a:lnSpc>
                <a:spcPct val="90000"/>
              </a:lnSpc>
              <a:spcBef>
                <a:spcPts val="600"/>
              </a:spcBef>
              <a:spcAft>
                <a:spcPts val="60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148"/>
        <p:cNvGrpSpPr/>
        <p:nvPr/>
      </p:nvGrpSpPr>
      <p:grpSpPr>
        <a:xfrm>
          <a:off x="0" y="0"/>
          <a:ext cx="0" cy="0"/>
          <a:chOff x="0" y="0"/>
          <a:chExt cx="0" cy="0"/>
        </a:xfrm>
      </p:grpSpPr>
      <p:sp>
        <p:nvSpPr>
          <p:cNvPr id="149" name="Google Shape;149;p20"/>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rtl="0">
              <a:lnSpc>
                <a:spcPct val="90000"/>
              </a:lnSpc>
              <a:spcBef>
                <a:spcPts val="0"/>
              </a:spcBef>
              <a:spcAft>
                <a:spcPts val="0"/>
              </a:spcAft>
              <a:buClr>
                <a:srgbClr val="3875BF"/>
              </a:buClr>
              <a:buSzPts val="3000"/>
              <a:buFont typeface="Calibri"/>
              <a:buNone/>
              <a:defRPr>
                <a:solidFill>
                  <a:srgbClr val="3875BF"/>
                </a:solidFill>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0" name="Google Shape;150;p2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61950" algn="l" rtl="0">
              <a:lnSpc>
                <a:spcPct val="90000"/>
              </a:lnSpc>
              <a:spcBef>
                <a:spcPts val="800"/>
              </a:spcBef>
              <a:spcAft>
                <a:spcPts val="0"/>
              </a:spcAft>
              <a:buClr>
                <a:srgbClr val="3875BF"/>
              </a:buClr>
              <a:buSzPts val="2100"/>
              <a:buChar char="●"/>
              <a:defRPr>
                <a:solidFill>
                  <a:schemeClr val="dk1"/>
                </a:solidFill>
              </a:defRPr>
            </a:lvl1pPr>
            <a:lvl2pPr marL="914400" lvl="1" indent="-342900" algn="l" rtl="0">
              <a:lnSpc>
                <a:spcPct val="90000"/>
              </a:lnSpc>
              <a:spcBef>
                <a:spcPts val="600"/>
              </a:spcBef>
              <a:spcAft>
                <a:spcPts val="0"/>
              </a:spcAft>
              <a:buClr>
                <a:srgbClr val="3875BF"/>
              </a:buClr>
              <a:buSzPts val="1800"/>
              <a:buFont typeface="Courier New"/>
              <a:buChar char="o"/>
              <a:defRPr>
                <a:solidFill>
                  <a:schemeClr val="dk1"/>
                </a:solidFill>
              </a:defRPr>
            </a:lvl2pPr>
            <a:lvl3pPr marL="1371600" lvl="2" indent="-323850" algn="l" rtl="0">
              <a:lnSpc>
                <a:spcPct val="90000"/>
              </a:lnSpc>
              <a:spcBef>
                <a:spcPts val="600"/>
              </a:spcBef>
              <a:spcAft>
                <a:spcPts val="0"/>
              </a:spcAft>
              <a:buClr>
                <a:srgbClr val="3875BF"/>
              </a:buClr>
              <a:buSzPts val="1500"/>
              <a:buFont typeface="Calibri"/>
              <a:buChar char="₋"/>
              <a:defRPr>
                <a:solidFill>
                  <a:schemeClr val="dk1"/>
                </a:solidFill>
              </a:defRPr>
            </a:lvl3pPr>
            <a:lvl4pPr marL="1828800" lvl="3" indent="-317500" algn="l" rtl="0">
              <a:lnSpc>
                <a:spcPct val="90000"/>
              </a:lnSpc>
              <a:spcBef>
                <a:spcPts val="600"/>
              </a:spcBef>
              <a:spcAft>
                <a:spcPts val="0"/>
              </a:spcAft>
              <a:buClr>
                <a:srgbClr val="3875BF"/>
              </a:buClr>
              <a:buSzPts val="1400"/>
              <a:buFont typeface="Noto Sans Symbols"/>
              <a:buChar char="▪"/>
              <a:defRPr>
                <a:solidFill>
                  <a:schemeClr val="dk1"/>
                </a:solidFill>
              </a:defRPr>
            </a:lvl4pPr>
            <a:lvl5pPr marL="2286000" lvl="4" indent="-228600" algn="l" rtl="0">
              <a:lnSpc>
                <a:spcPct val="90000"/>
              </a:lnSpc>
              <a:spcBef>
                <a:spcPts val="600"/>
              </a:spcBef>
              <a:spcAft>
                <a:spcPts val="0"/>
              </a:spcAft>
              <a:buClr>
                <a:schemeClr val="dk1"/>
              </a:buClr>
              <a:buSzPts val="1400"/>
              <a:buNone/>
              <a:defRPr/>
            </a:lvl5pPr>
            <a:lvl6pPr marL="2743200" lvl="5" indent="-317500" algn="l" rtl="0">
              <a:lnSpc>
                <a:spcPct val="90000"/>
              </a:lnSpc>
              <a:spcBef>
                <a:spcPts val="600"/>
              </a:spcBef>
              <a:spcAft>
                <a:spcPts val="0"/>
              </a:spcAft>
              <a:buClr>
                <a:schemeClr val="dk1"/>
              </a:buClr>
              <a:buSzPts val="1400"/>
              <a:buChar char="■"/>
              <a:defRPr/>
            </a:lvl6pPr>
            <a:lvl7pPr marL="3200400" lvl="6" indent="-317500" algn="l" rtl="0">
              <a:lnSpc>
                <a:spcPct val="90000"/>
              </a:lnSpc>
              <a:spcBef>
                <a:spcPts val="600"/>
              </a:spcBef>
              <a:spcAft>
                <a:spcPts val="0"/>
              </a:spcAft>
              <a:buClr>
                <a:schemeClr val="dk1"/>
              </a:buClr>
              <a:buSzPts val="1400"/>
              <a:buChar char="●"/>
              <a:defRPr/>
            </a:lvl7pPr>
            <a:lvl8pPr marL="3657600" lvl="7" indent="-317500" algn="l" rtl="0">
              <a:lnSpc>
                <a:spcPct val="90000"/>
              </a:lnSpc>
              <a:spcBef>
                <a:spcPts val="600"/>
              </a:spcBef>
              <a:spcAft>
                <a:spcPts val="0"/>
              </a:spcAft>
              <a:buClr>
                <a:schemeClr val="dk1"/>
              </a:buClr>
              <a:buSzPts val="1400"/>
              <a:buChar char="○"/>
              <a:defRPr/>
            </a:lvl8pPr>
            <a:lvl9pPr marL="4114800" lvl="8" indent="-317500" algn="l" rtl="0">
              <a:lnSpc>
                <a:spcPct val="90000"/>
              </a:lnSpc>
              <a:spcBef>
                <a:spcPts val="600"/>
              </a:spcBef>
              <a:spcAft>
                <a:spcPts val="600"/>
              </a:spcAft>
              <a:buClr>
                <a:schemeClr val="dk1"/>
              </a:buClr>
              <a:buSzPts val="1400"/>
              <a:buChar char="■"/>
              <a:defRPr/>
            </a:lvl9pPr>
          </a:lstStyle>
          <a:p>
            <a:endParaRPr/>
          </a:p>
        </p:txBody>
      </p:sp>
      <p:sp>
        <p:nvSpPr>
          <p:cNvPr id="151" name="Google Shape;151;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sp>
        <p:nvSpPr>
          <p:cNvPr id="152" name="Google Shape;152;p20"/>
          <p:cNvSpPr txBox="1">
            <a:spLocks noGrp="1"/>
          </p:cNvSpPr>
          <p:nvPr>
            <p:ph type="ftr" idx="11"/>
          </p:nvPr>
        </p:nvSpPr>
        <p:spPr>
          <a:xfrm>
            <a:off x="3028950" y="4767263"/>
            <a:ext cx="5486400" cy="273900"/>
          </a:xfrm>
          <a:prstGeom prst="rect">
            <a:avLst/>
          </a:prstGeom>
          <a:noFill/>
          <a:ln>
            <a:noFill/>
          </a:ln>
        </p:spPr>
        <p:txBody>
          <a:bodyPr spcFirstLastPara="1" wrap="square" lIns="68575" tIns="34275" rIns="68575" bIns="34275" anchor="ctr" anchorCtr="0">
            <a:noAutofit/>
          </a:bodyPr>
          <a:lstStyle>
            <a:lvl1pPr lvl="0" algn="ctr" rtl="0">
              <a:spcBef>
                <a:spcPts val="0"/>
              </a:spcBef>
              <a:spcAft>
                <a:spcPts val="0"/>
              </a:spcAft>
              <a:buSzPts val="1100"/>
              <a:buNone/>
              <a:defRPr sz="1100"/>
            </a:lvl1pPr>
            <a:lvl2pPr lvl="1" algn="l" rtl="0">
              <a:spcBef>
                <a:spcPts val="0"/>
              </a:spcBef>
              <a:spcAft>
                <a:spcPts val="0"/>
              </a:spcAft>
              <a:buSzPts val="1100"/>
              <a:buNone/>
              <a:defRPr sz="1100"/>
            </a:lvl2pPr>
            <a:lvl3pPr lvl="2" algn="l" rtl="0">
              <a:spcBef>
                <a:spcPts val="0"/>
              </a:spcBef>
              <a:spcAft>
                <a:spcPts val="0"/>
              </a:spcAft>
              <a:buSzPts val="1100"/>
              <a:buNone/>
              <a:defRPr sz="1100"/>
            </a:lvl3pPr>
            <a:lvl4pPr lvl="3" algn="l" rtl="0">
              <a:spcBef>
                <a:spcPts val="0"/>
              </a:spcBef>
              <a:spcAft>
                <a:spcPts val="0"/>
              </a:spcAft>
              <a:buSzPts val="1100"/>
              <a:buNone/>
              <a:defRPr sz="1100"/>
            </a:lvl4pPr>
            <a:lvl5pPr lvl="4" algn="l" rtl="0">
              <a:spcBef>
                <a:spcPts val="0"/>
              </a:spcBef>
              <a:spcAft>
                <a:spcPts val="0"/>
              </a:spcAft>
              <a:buSzPts val="1100"/>
              <a:buNone/>
              <a:defRPr sz="1100"/>
            </a:lvl5pPr>
            <a:lvl6pPr lvl="5" algn="l" rtl="0">
              <a:spcBef>
                <a:spcPts val="0"/>
              </a:spcBef>
              <a:spcAft>
                <a:spcPts val="0"/>
              </a:spcAft>
              <a:buSzPts val="1100"/>
              <a:buNone/>
              <a:defRPr sz="1100"/>
            </a:lvl6pPr>
            <a:lvl7pPr lvl="6" algn="l" rtl="0">
              <a:spcBef>
                <a:spcPts val="0"/>
              </a:spcBef>
              <a:spcAft>
                <a:spcPts val="0"/>
              </a:spcAft>
              <a:buSzPts val="1100"/>
              <a:buNone/>
              <a:defRPr sz="1100"/>
            </a:lvl7pPr>
            <a:lvl8pPr lvl="7" algn="l" rtl="0">
              <a:spcBef>
                <a:spcPts val="0"/>
              </a:spcBef>
              <a:spcAft>
                <a:spcPts val="0"/>
              </a:spcAft>
              <a:buSzPts val="1100"/>
              <a:buNone/>
              <a:defRPr sz="1100"/>
            </a:lvl8pPr>
            <a:lvl9pPr lvl="8" algn="l" rtl="0">
              <a:spcBef>
                <a:spcPts val="0"/>
              </a:spcBef>
              <a:spcAft>
                <a:spcPts val="0"/>
              </a:spcAft>
              <a:buSzPts val="1100"/>
              <a:buNone/>
              <a:defRPr sz="1100"/>
            </a:lvl9pPr>
          </a:lstStyle>
          <a:p>
            <a:endParaRPr/>
          </a:p>
        </p:txBody>
      </p:sp>
      <p:cxnSp>
        <p:nvCxnSpPr>
          <p:cNvPr id="153" name="Google Shape;153;p20"/>
          <p:cNvCxnSpPr/>
          <p:nvPr/>
        </p:nvCxnSpPr>
        <p:spPr>
          <a:xfrm>
            <a:off x="628650" y="1210866"/>
            <a:ext cx="7105800" cy="0"/>
          </a:xfrm>
          <a:prstGeom prst="straightConnector1">
            <a:avLst/>
          </a:prstGeom>
          <a:noFill/>
          <a:ln w="28575" cap="flat" cmpd="sng">
            <a:solidFill>
              <a:schemeClr val="accent2"/>
            </a:solidFill>
            <a:prstDash val="solid"/>
            <a:miter lim="800000"/>
            <a:headEnd type="none" w="sm" len="sm"/>
            <a:tailEnd type="none" w="sm" len="sm"/>
          </a:ln>
        </p:spPr>
      </p:cxnSp>
      <p:sp>
        <p:nvSpPr>
          <p:cNvPr id="154" name="Google Shape;154;p20"/>
          <p:cNvSpPr/>
          <p:nvPr/>
        </p:nvSpPr>
        <p:spPr>
          <a:xfrm>
            <a:off x="7629525" y="1019176"/>
            <a:ext cx="180900" cy="191700"/>
          </a:xfrm>
          <a:prstGeom prst="flowChartConnector">
            <a:avLst/>
          </a:prstGeom>
          <a:solidFill>
            <a:schemeClr val="accent2"/>
          </a:solidFill>
          <a:ln w="12700" cap="flat" cmpd="sng">
            <a:solidFill>
              <a:srgbClr val="AC5B23"/>
            </a:solidFill>
            <a:prstDash val="solid"/>
            <a:miter lim="800000"/>
            <a:headEnd type="none" w="sm" len="sm"/>
            <a:tailEnd type="none" w="sm" len="sm"/>
          </a:ln>
        </p:spPr>
        <p:txBody>
          <a:bodyPr spcFirstLastPara="1" wrap="square" lIns="68575" tIns="34275" rIns="68575" bIns="34275" anchor="ctr" anchorCtr="0">
            <a:noAutofit/>
          </a:bodyPr>
          <a:lstStyle/>
          <a:p>
            <a:pPr marL="0" marR="0" lvl="0" indent="0" algn="ctr" rtl="0">
              <a:spcBef>
                <a:spcPts val="0"/>
              </a:spcBef>
              <a:spcAft>
                <a:spcPts val="0"/>
              </a:spcAft>
              <a:buNone/>
            </a:pPr>
            <a:endParaRPr sz="1400" b="0" i="0" u="none" strike="noStrike" cap="none">
              <a:solidFill>
                <a:schemeClr val="lt1"/>
              </a:solidFill>
              <a:latin typeface="Calibri"/>
              <a:ea typeface="Calibri"/>
              <a:cs typeface="Calibri"/>
              <a:sym typeface="Calibri"/>
            </a:endParaRPr>
          </a:p>
        </p:txBody>
      </p:sp>
      <p:pic>
        <p:nvPicPr>
          <p:cNvPr id="155" name="Google Shape;155;p20"/>
          <p:cNvPicPr preferRelativeResize="0"/>
          <p:nvPr/>
        </p:nvPicPr>
        <p:blipFill>
          <a:blip r:embed="rId2">
            <a:alphaModFix/>
          </a:blip>
          <a:stretch>
            <a:fillRect/>
          </a:stretch>
        </p:blipFill>
        <p:spPr>
          <a:xfrm>
            <a:off x="7942356" y="4733719"/>
            <a:ext cx="901734" cy="27382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bg>
      <p:bgPr>
        <a:gradFill>
          <a:gsLst>
            <a:gs pos="0">
              <a:schemeClr val="accent1"/>
            </a:gs>
            <a:gs pos="100000">
              <a:srgbClr val="D1F6FF"/>
            </a:gs>
          </a:gsLst>
          <a:path path="circle">
            <a:fillToRect/>
          </a:path>
          <a:tileRect/>
        </a:gradFill>
        <a:effectLst/>
      </p:bgPr>
    </p:bg>
    <p:spTree>
      <p:nvGrpSpPr>
        <p:cNvPr id="1" name="Shape 15"/>
        <p:cNvGrpSpPr/>
        <p:nvPr/>
      </p:nvGrpSpPr>
      <p:grpSpPr>
        <a:xfrm>
          <a:off x="0" y="0"/>
          <a:ext cx="0" cy="0"/>
          <a:chOff x="0" y="0"/>
          <a:chExt cx="0" cy="0"/>
        </a:xfrm>
      </p:grpSpPr>
      <p:grpSp>
        <p:nvGrpSpPr>
          <p:cNvPr id="16" name="Google Shape;16;p3"/>
          <p:cNvGrpSpPr/>
          <p:nvPr/>
        </p:nvGrpSpPr>
        <p:grpSpPr>
          <a:xfrm>
            <a:off x="3078602" y="0"/>
            <a:ext cx="6065389" cy="5143642"/>
            <a:chOff x="2052402" y="0"/>
            <a:chExt cx="6065389" cy="5143642"/>
          </a:xfrm>
        </p:grpSpPr>
        <p:sp>
          <p:nvSpPr>
            <p:cNvPr id="17" name="Google Shape;17;p3"/>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8" name="Google Shape;18;p3"/>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19" name="Google Shape;19;p3"/>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0" name="Google Shape;20;p3"/>
          <p:cNvSpPr txBox="1">
            <a:spLocks noGrp="1"/>
          </p:cNvSpPr>
          <p:nvPr>
            <p:ph type="ctrTitle"/>
          </p:nvPr>
        </p:nvSpPr>
        <p:spPr>
          <a:xfrm>
            <a:off x="685800" y="1668151"/>
            <a:ext cx="7772400" cy="1311600"/>
          </a:xfrm>
          <a:prstGeom prst="rect">
            <a:avLst/>
          </a:prstGeom>
        </p:spPr>
        <p:txBody>
          <a:bodyPr spcFirstLastPara="1" wrap="square" lIns="0" tIns="0" rIns="0" bIns="0" anchor="b" anchorCtr="0">
            <a:noAutofit/>
          </a:bodyPr>
          <a:lstStyle>
            <a:lvl1pPr lvl="0" rtl="0">
              <a:spcBef>
                <a:spcPts val="0"/>
              </a:spcBef>
              <a:spcAft>
                <a:spcPts val="0"/>
              </a:spcAft>
              <a:buClr>
                <a:schemeClr val="accent2"/>
              </a:buClr>
              <a:buSzPts val="4800"/>
              <a:buNone/>
              <a:defRPr sz="4800">
                <a:solidFill>
                  <a:schemeClr val="accent2"/>
                </a:solidFill>
              </a:defRPr>
            </a:lvl1pPr>
            <a:lvl2pPr lvl="1" rtl="0">
              <a:spcBef>
                <a:spcPts val="0"/>
              </a:spcBef>
              <a:spcAft>
                <a:spcPts val="0"/>
              </a:spcAft>
              <a:buClr>
                <a:schemeClr val="accent2"/>
              </a:buClr>
              <a:buSzPts val="4800"/>
              <a:buNone/>
              <a:defRPr sz="4800">
                <a:solidFill>
                  <a:schemeClr val="accent2"/>
                </a:solidFill>
              </a:defRPr>
            </a:lvl2pPr>
            <a:lvl3pPr lvl="2" rtl="0">
              <a:spcBef>
                <a:spcPts val="0"/>
              </a:spcBef>
              <a:spcAft>
                <a:spcPts val="0"/>
              </a:spcAft>
              <a:buClr>
                <a:schemeClr val="accent2"/>
              </a:buClr>
              <a:buSzPts val="4800"/>
              <a:buNone/>
              <a:defRPr sz="4800">
                <a:solidFill>
                  <a:schemeClr val="accent2"/>
                </a:solidFill>
              </a:defRPr>
            </a:lvl3pPr>
            <a:lvl4pPr lvl="3" rtl="0">
              <a:spcBef>
                <a:spcPts val="0"/>
              </a:spcBef>
              <a:spcAft>
                <a:spcPts val="0"/>
              </a:spcAft>
              <a:buClr>
                <a:schemeClr val="accent2"/>
              </a:buClr>
              <a:buSzPts val="4800"/>
              <a:buNone/>
              <a:defRPr sz="4800">
                <a:solidFill>
                  <a:schemeClr val="accent2"/>
                </a:solidFill>
              </a:defRPr>
            </a:lvl4pPr>
            <a:lvl5pPr lvl="4" rtl="0">
              <a:spcBef>
                <a:spcPts val="0"/>
              </a:spcBef>
              <a:spcAft>
                <a:spcPts val="0"/>
              </a:spcAft>
              <a:buClr>
                <a:schemeClr val="accent2"/>
              </a:buClr>
              <a:buSzPts val="4800"/>
              <a:buNone/>
              <a:defRPr sz="4800">
                <a:solidFill>
                  <a:schemeClr val="accent2"/>
                </a:solidFill>
              </a:defRPr>
            </a:lvl5pPr>
            <a:lvl6pPr lvl="5" rtl="0">
              <a:spcBef>
                <a:spcPts val="0"/>
              </a:spcBef>
              <a:spcAft>
                <a:spcPts val="0"/>
              </a:spcAft>
              <a:buClr>
                <a:schemeClr val="accent2"/>
              </a:buClr>
              <a:buSzPts val="4800"/>
              <a:buNone/>
              <a:defRPr sz="4800">
                <a:solidFill>
                  <a:schemeClr val="accent2"/>
                </a:solidFill>
              </a:defRPr>
            </a:lvl6pPr>
            <a:lvl7pPr lvl="6" rtl="0">
              <a:spcBef>
                <a:spcPts val="0"/>
              </a:spcBef>
              <a:spcAft>
                <a:spcPts val="0"/>
              </a:spcAft>
              <a:buClr>
                <a:schemeClr val="accent2"/>
              </a:buClr>
              <a:buSzPts val="4800"/>
              <a:buNone/>
              <a:defRPr sz="4800">
                <a:solidFill>
                  <a:schemeClr val="accent2"/>
                </a:solidFill>
              </a:defRPr>
            </a:lvl7pPr>
            <a:lvl8pPr lvl="7" rtl="0">
              <a:spcBef>
                <a:spcPts val="0"/>
              </a:spcBef>
              <a:spcAft>
                <a:spcPts val="0"/>
              </a:spcAft>
              <a:buClr>
                <a:schemeClr val="accent2"/>
              </a:buClr>
              <a:buSzPts val="4800"/>
              <a:buNone/>
              <a:defRPr sz="4800">
                <a:solidFill>
                  <a:schemeClr val="accent2"/>
                </a:solidFill>
              </a:defRPr>
            </a:lvl8pPr>
            <a:lvl9pPr lvl="8" rtl="0">
              <a:spcBef>
                <a:spcPts val="0"/>
              </a:spcBef>
              <a:spcAft>
                <a:spcPts val="0"/>
              </a:spcAft>
              <a:buClr>
                <a:schemeClr val="accent2"/>
              </a:buClr>
              <a:buSzPts val="4800"/>
              <a:buNone/>
              <a:defRPr sz="4800">
                <a:solidFill>
                  <a:schemeClr val="accent2"/>
                </a:solidFill>
              </a:defRPr>
            </a:lvl9pPr>
          </a:lstStyle>
          <a:p>
            <a:endParaRPr/>
          </a:p>
        </p:txBody>
      </p:sp>
      <p:sp>
        <p:nvSpPr>
          <p:cNvPr id="21" name="Google Shape;21;p3"/>
          <p:cNvSpPr txBox="1">
            <a:spLocks noGrp="1"/>
          </p:cNvSpPr>
          <p:nvPr>
            <p:ph type="subTitle" idx="1"/>
          </p:nvPr>
        </p:nvSpPr>
        <p:spPr>
          <a:xfrm>
            <a:off x="685800" y="3076652"/>
            <a:ext cx="7772400" cy="398700"/>
          </a:xfrm>
          <a:prstGeom prst="rect">
            <a:avLst/>
          </a:prstGeom>
        </p:spPr>
        <p:txBody>
          <a:bodyPr spcFirstLastPara="1" wrap="square" lIns="0" tIns="0" rIns="0" bIns="0" anchor="t" anchorCtr="0">
            <a:noAutofit/>
          </a:bodyPr>
          <a:lstStyle>
            <a:lvl1pPr lvl="0" rtl="0">
              <a:spcBef>
                <a:spcPts val="0"/>
              </a:spcBef>
              <a:spcAft>
                <a:spcPts val="0"/>
              </a:spcAft>
              <a:buClr>
                <a:schemeClr val="dk1"/>
              </a:buClr>
              <a:buSzPts val="2100"/>
              <a:buNone/>
              <a:defRPr/>
            </a:lvl1pPr>
            <a:lvl2pPr lvl="1" rtl="0">
              <a:spcBef>
                <a:spcPts val="600"/>
              </a:spcBef>
              <a:spcAft>
                <a:spcPts val="0"/>
              </a:spcAft>
              <a:buClr>
                <a:schemeClr val="dk1"/>
              </a:buClr>
              <a:buSzPts val="3000"/>
              <a:buNone/>
              <a:defRPr sz="3000"/>
            </a:lvl2pPr>
            <a:lvl3pPr lvl="2" rtl="0">
              <a:spcBef>
                <a:spcPts val="600"/>
              </a:spcBef>
              <a:spcAft>
                <a:spcPts val="0"/>
              </a:spcAft>
              <a:buSzPts val="3000"/>
              <a:buNone/>
              <a:defRPr sz="3000"/>
            </a:lvl3pPr>
            <a:lvl4pPr lvl="3" rtl="0">
              <a:spcBef>
                <a:spcPts val="600"/>
              </a:spcBef>
              <a:spcAft>
                <a:spcPts val="0"/>
              </a:spcAft>
              <a:buSzPts val="3000"/>
              <a:buNone/>
              <a:defRPr sz="3000"/>
            </a:lvl4pPr>
            <a:lvl5pPr lvl="4" rtl="0">
              <a:spcBef>
                <a:spcPts val="600"/>
              </a:spcBef>
              <a:spcAft>
                <a:spcPts val="0"/>
              </a:spcAft>
              <a:buSzPts val="3000"/>
              <a:buNone/>
              <a:defRPr sz="3000"/>
            </a:lvl5pPr>
            <a:lvl6pPr lvl="5" rtl="0">
              <a:spcBef>
                <a:spcPts val="600"/>
              </a:spcBef>
              <a:spcAft>
                <a:spcPts val="0"/>
              </a:spcAft>
              <a:buSzPts val="3000"/>
              <a:buNone/>
              <a:defRPr sz="3000"/>
            </a:lvl6pPr>
            <a:lvl7pPr lvl="6" rtl="0">
              <a:spcBef>
                <a:spcPts val="600"/>
              </a:spcBef>
              <a:spcAft>
                <a:spcPts val="0"/>
              </a:spcAft>
              <a:buSzPts val="3000"/>
              <a:buNone/>
              <a:defRPr sz="3000"/>
            </a:lvl7pPr>
            <a:lvl8pPr lvl="7" rtl="0">
              <a:spcBef>
                <a:spcPts val="600"/>
              </a:spcBef>
              <a:spcAft>
                <a:spcPts val="0"/>
              </a:spcAft>
              <a:buSzPts val="3000"/>
              <a:buNone/>
              <a:defRPr sz="3000"/>
            </a:lvl8pPr>
            <a:lvl9pPr lvl="8" rtl="0">
              <a:spcBef>
                <a:spcPts val="600"/>
              </a:spcBef>
              <a:spcAft>
                <a:spcPts val="600"/>
              </a:spcAft>
              <a:buSzPts val="3000"/>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bg>
      <p:bgPr>
        <a:gradFill>
          <a:gsLst>
            <a:gs pos="0">
              <a:schemeClr val="dk1"/>
            </a:gs>
            <a:gs pos="100000">
              <a:schemeClr val="accent2"/>
            </a:gs>
          </a:gsLst>
          <a:path path="circle">
            <a:fillToRect/>
          </a:path>
          <a:tileRect/>
        </a:gradFill>
        <a:effectLst/>
      </p:bgPr>
    </p:bg>
    <p:spTree>
      <p:nvGrpSpPr>
        <p:cNvPr id="1" name="Shape 22"/>
        <p:cNvGrpSpPr/>
        <p:nvPr/>
      </p:nvGrpSpPr>
      <p:grpSpPr>
        <a:xfrm>
          <a:off x="0" y="0"/>
          <a:ext cx="0" cy="0"/>
          <a:chOff x="0" y="0"/>
          <a:chExt cx="0" cy="0"/>
        </a:xfrm>
      </p:grpSpPr>
      <p:grpSp>
        <p:nvGrpSpPr>
          <p:cNvPr id="23" name="Google Shape;23;p4"/>
          <p:cNvGrpSpPr/>
          <p:nvPr/>
        </p:nvGrpSpPr>
        <p:grpSpPr>
          <a:xfrm>
            <a:off x="3078602" y="0"/>
            <a:ext cx="6065389" cy="5143642"/>
            <a:chOff x="2052402" y="0"/>
            <a:chExt cx="6065389" cy="5143642"/>
          </a:xfrm>
        </p:grpSpPr>
        <p:sp>
          <p:nvSpPr>
            <p:cNvPr id="24" name="Google Shape;24;p4"/>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5" name="Google Shape;25;p4"/>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26" name="Google Shape;26;p4"/>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27" name="Google Shape;27;p4"/>
          <p:cNvSpPr txBox="1">
            <a:spLocks noGrp="1"/>
          </p:cNvSpPr>
          <p:nvPr>
            <p:ph type="body" idx="1"/>
          </p:nvPr>
        </p:nvSpPr>
        <p:spPr>
          <a:xfrm>
            <a:off x="810450" y="1593500"/>
            <a:ext cx="5783700" cy="2736900"/>
          </a:xfrm>
          <a:prstGeom prst="rect">
            <a:avLst/>
          </a:prstGeom>
        </p:spPr>
        <p:txBody>
          <a:bodyPr spcFirstLastPara="1" wrap="square" lIns="0" tIns="0" rIns="0" bIns="0" anchor="t" anchorCtr="0">
            <a:noAutofit/>
          </a:bodyPr>
          <a:lstStyle>
            <a:lvl1pPr marL="457200" lvl="0" indent="-431800" rtl="0">
              <a:spcBef>
                <a:spcPts val="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rtl="0">
              <a:spcBef>
                <a:spcPts val="600"/>
              </a:spcBef>
              <a:spcAft>
                <a:spcPts val="600"/>
              </a:spcAft>
              <a:buClr>
                <a:schemeClr val="lt1"/>
              </a:buClr>
              <a:buSzPts val="3200"/>
              <a:buChar char="■"/>
              <a:defRPr sz="3200">
                <a:solidFill>
                  <a:schemeClr val="lt1"/>
                </a:solidFill>
              </a:defRPr>
            </a:lvl9pPr>
          </a:lstStyle>
          <a:p>
            <a:endParaRPr/>
          </a:p>
        </p:txBody>
      </p:sp>
      <p:sp>
        <p:nvSpPr>
          <p:cNvPr id="28" name="Google Shape;28;p4"/>
          <p:cNvSpPr txBox="1"/>
          <p:nvPr/>
        </p:nvSpPr>
        <p:spPr>
          <a:xfrm>
            <a:off x="810450" y="670269"/>
            <a:ext cx="1957200" cy="653700"/>
          </a:xfrm>
          <a:prstGeom prst="rect">
            <a:avLst/>
          </a:prstGeom>
          <a:noFill/>
          <a:ln>
            <a:noFill/>
          </a:ln>
        </p:spPr>
        <p:txBody>
          <a:bodyPr spcFirstLastPara="1" wrap="square" lIns="0" tIns="0" rIns="0" bIns="0" anchor="t" anchorCtr="0">
            <a:noAutofit/>
          </a:bodyPr>
          <a:lstStyle/>
          <a:p>
            <a:pPr marL="0" lvl="0" indent="0" algn="l" rtl="0">
              <a:spcBef>
                <a:spcPts val="0"/>
              </a:spcBef>
              <a:spcAft>
                <a:spcPts val="0"/>
              </a:spcAft>
              <a:buNone/>
            </a:pPr>
            <a:r>
              <a:rPr lang="en-US" sz="9600" b="1">
                <a:solidFill>
                  <a:schemeClr val="lt1"/>
                </a:solidFill>
                <a:latin typeface="Montserrat"/>
                <a:ea typeface="Montserrat"/>
                <a:cs typeface="Montserrat"/>
                <a:sym typeface="Montserrat"/>
              </a:rPr>
              <a:t>“</a:t>
            </a:r>
            <a:endParaRPr sz="9600" b="1">
              <a:solidFill>
                <a:schemeClr val="lt1"/>
              </a:solidFill>
              <a:latin typeface="Montserrat"/>
              <a:ea typeface="Montserrat"/>
              <a:cs typeface="Montserrat"/>
              <a:sym typeface="Montserrat"/>
            </a:endParaRPr>
          </a:p>
        </p:txBody>
      </p:sp>
      <p:sp>
        <p:nvSpPr>
          <p:cNvPr id="29" name="Google Shape;29;p4"/>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1">
  <p:cSld name="TITLE_1_1_1">
    <p:bg>
      <p:bgPr>
        <a:gradFill>
          <a:gsLst>
            <a:gs pos="0">
              <a:schemeClr val="dk1"/>
            </a:gs>
            <a:gs pos="100000">
              <a:schemeClr val="accent2"/>
            </a:gs>
          </a:gsLst>
          <a:path path="circle">
            <a:fillToRect/>
          </a:path>
          <a:tileRect/>
        </a:gradFill>
        <a:effectLst/>
      </p:bgPr>
    </p:bg>
    <p:spTree>
      <p:nvGrpSpPr>
        <p:cNvPr id="1" name="Shape 30"/>
        <p:cNvGrpSpPr/>
        <p:nvPr/>
      </p:nvGrpSpPr>
      <p:grpSpPr>
        <a:xfrm>
          <a:off x="0" y="0"/>
          <a:ext cx="0" cy="0"/>
          <a:chOff x="0" y="0"/>
          <a:chExt cx="0" cy="0"/>
        </a:xfrm>
      </p:grpSpPr>
      <p:grpSp>
        <p:nvGrpSpPr>
          <p:cNvPr id="31" name="Google Shape;31;p5"/>
          <p:cNvGrpSpPr/>
          <p:nvPr/>
        </p:nvGrpSpPr>
        <p:grpSpPr>
          <a:xfrm>
            <a:off x="3078602" y="0"/>
            <a:ext cx="6065389" cy="5143642"/>
            <a:chOff x="2052402" y="0"/>
            <a:chExt cx="6065389" cy="5143642"/>
          </a:xfrm>
        </p:grpSpPr>
        <p:sp>
          <p:nvSpPr>
            <p:cNvPr id="32" name="Google Shape;32;p5"/>
            <p:cNvSpPr/>
            <p:nvPr/>
          </p:nvSpPr>
          <p:spPr>
            <a:xfrm>
              <a:off x="2052402" y="0"/>
              <a:ext cx="6065388" cy="5143500"/>
            </a:xfrm>
            <a:custGeom>
              <a:avLst/>
              <a:gdLst/>
              <a:ahLst/>
              <a:cxnLst/>
              <a:rect l="l" t="t" r="r" b="b"/>
              <a:pathLst>
                <a:path w="8087184" h="6858000" extrusionOk="0">
                  <a:moveTo>
                    <a:pt x="7505580" y="6858000"/>
                  </a:moveTo>
                  <a:lnTo>
                    <a:pt x="7696738" y="6858000"/>
                  </a:lnTo>
                  <a:cubicBezTo>
                    <a:pt x="7718274" y="6613807"/>
                    <a:pt x="7866550" y="6398978"/>
                    <a:pt x="8087184" y="6292327"/>
                  </a:cubicBezTo>
                  <a:lnTo>
                    <a:pt x="8087184" y="6085824"/>
                  </a:lnTo>
                  <a:cubicBezTo>
                    <a:pt x="7757916" y="6205690"/>
                    <a:pt x="7529976" y="6508299"/>
                    <a:pt x="7505580" y="6858000"/>
                  </a:cubicBezTo>
                  <a:close/>
                  <a:moveTo>
                    <a:pt x="7109988" y="6858000"/>
                  </a:moveTo>
                  <a:lnTo>
                    <a:pt x="7300574" y="6858000"/>
                  </a:lnTo>
                  <a:cubicBezTo>
                    <a:pt x="7326176" y="6394974"/>
                    <a:pt x="7641722" y="5998774"/>
                    <a:pt x="8087184" y="5870486"/>
                  </a:cubicBezTo>
                  <a:lnTo>
                    <a:pt x="8087184" y="5673454"/>
                  </a:lnTo>
                  <a:cubicBezTo>
                    <a:pt x="7534740" y="5807487"/>
                    <a:pt x="7136797" y="6289898"/>
                    <a:pt x="7109988" y="6858000"/>
                  </a:cubicBezTo>
                  <a:close/>
                  <a:moveTo>
                    <a:pt x="6319630" y="6858000"/>
                  </a:moveTo>
                  <a:lnTo>
                    <a:pt x="6510215" y="6858000"/>
                  </a:lnTo>
                  <a:cubicBezTo>
                    <a:pt x="6538485" y="5958928"/>
                    <a:pt x="7199691" y="5205998"/>
                    <a:pt x="8087184" y="5062145"/>
                  </a:cubicBezTo>
                  <a:lnTo>
                    <a:pt x="8087184" y="4869180"/>
                  </a:lnTo>
                  <a:cubicBezTo>
                    <a:pt x="7093725" y="5015188"/>
                    <a:pt x="6348402" y="5853783"/>
                    <a:pt x="6319630" y="6858000"/>
                  </a:cubicBezTo>
                  <a:close/>
                  <a:moveTo>
                    <a:pt x="6714777" y="6858000"/>
                  </a:moveTo>
                  <a:lnTo>
                    <a:pt x="6905363" y="6858000"/>
                  </a:lnTo>
                  <a:cubicBezTo>
                    <a:pt x="6932680" y="6177012"/>
                    <a:pt x="7419944" y="5602103"/>
                    <a:pt x="8086993" y="5463773"/>
                  </a:cubicBezTo>
                  <a:lnTo>
                    <a:pt x="8086993" y="5269538"/>
                  </a:lnTo>
                  <a:cubicBezTo>
                    <a:pt x="7313661" y="5411166"/>
                    <a:pt x="6742920" y="6071943"/>
                    <a:pt x="6714968" y="6858000"/>
                  </a:cubicBezTo>
                  <a:close/>
                  <a:moveTo>
                    <a:pt x="7902253" y="6858000"/>
                  </a:moveTo>
                  <a:lnTo>
                    <a:pt x="8087184" y="6858000"/>
                  </a:lnTo>
                  <a:lnTo>
                    <a:pt x="8087184" y="6532261"/>
                  </a:lnTo>
                  <a:cubicBezTo>
                    <a:pt x="7984903" y="6612091"/>
                    <a:pt x="7918389" y="6729230"/>
                    <a:pt x="7902253" y="6858000"/>
                  </a:cubicBezTo>
                  <a:close/>
                  <a:moveTo>
                    <a:pt x="1916910" y="2551824"/>
                  </a:moveTo>
                  <a:cubicBezTo>
                    <a:pt x="2641015" y="1478290"/>
                    <a:pt x="3620238" y="601442"/>
                    <a:pt x="4766674" y="0"/>
                  </a:cubicBezTo>
                  <a:lnTo>
                    <a:pt x="4372797" y="0"/>
                  </a:lnTo>
                  <a:cubicBezTo>
                    <a:pt x="4217787" y="90127"/>
                    <a:pt x="4065999" y="185317"/>
                    <a:pt x="3917425" y="285570"/>
                  </a:cubicBezTo>
                  <a:cubicBezTo>
                    <a:pt x="2632356" y="1153193"/>
                    <a:pt x="1626642" y="2375366"/>
                    <a:pt x="1022365" y="3803743"/>
                  </a:cubicBezTo>
                  <a:cubicBezTo>
                    <a:pt x="613622" y="4771490"/>
                    <a:pt x="402707" y="5798792"/>
                    <a:pt x="395021" y="6858000"/>
                  </a:cubicBezTo>
                  <a:lnTo>
                    <a:pt x="585606" y="6858000"/>
                  </a:lnTo>
                  <a:cubicBezTo>
                    <a:pt x="593293" y="5824406"/>
                    <a:pt x="799126" y="4822147"/>
                    <a:pt x="1197894" y="3877980"/>
                  </a:cubicBezTo>
                  <a:cubicBezTo>
                    <a:pt x="1394236" y="3413753"/>
                    <a:pt x="1635028" y="2969629"/>
                    <a:pt x="1916910" y="2551824"/>
                  </a:cubicBezTo>
                  <a:close/>
                  <a:moveTo>
                    <a:pt x="1589421" y="2330830"/>
                  </a:moveTo>
                  <a:cubicBezTo>
                    <a:pt x="2178972" y="1457633"/>
                    <a:pt x="2930502" y="705726"/>
                    <a:pt x="3803264" y="115868"/>
                  </a:cubicBezTo>
                  <a:cubicBezTo>
                    <a:pt x="3861583" y="76504"/>
                    <a:pt x="3920429" y="37881"/>
                    <a:pt x="3979810" y="0"/>
                  </a:cubicBezTo>
                  <a:lnTo>
                    <a:pt x="3635104" y="0"/>
                  </a:lnTo>
                  <a:cubicBezTo>
                    <a:pt x="2315489" y="907938"/>
                    <a:pt x="1282730" y="2174291"/>
                    <a:pt x="658473" y="3649867"/>
                  </a:cubicBezTo>
                  <a:cubicBezTo>
                    <a:pt x="229084" y="4666364"/>
                    <a:pt x="7814" y="5745720"/>
                    <a:pt x="0" y="6858000"/>
                  </a:cubicBezTo>
                  <a:lnTo>
                    <a:pt x="190586" y="6858000"/>
                  </a:lnTo>
                  <a:cubicBezTo>
                    <a:pt x="198336" y="5771144"/>
                    <a:pt x="414587" y="4716957"/>
                    <a:pt x="833939" y="3724104"/>
                  </a:cubicBezTo>
                  <a:cubicBezTo>
                    <a:pt x="1040191" y="3236353"/>
                    <a:pt x="1293200" y="2769749"/>
                    <a:pt x="1589421" y="2330830"/>
                  </a:cubicBezTo>
                  <a:close/>
                  <a:moveTo>
                    <a:pt x="2572017" y="2993622"/>
                  </a:moveTo>
                  <a:cubicBezTo>
                    <a:pt x="3332930" y="1865656"/>
                    <a:pt x="4404701" y="982881"/>
                    <a:pt x="5657281" y="452412"/>
                  </a:cubicBezTo>
                  <a:cubicBezTo>
                    <a:pt x="6154760" y="241841"/>
                    <a:pt x="6675072" y="90013"/>
                    <a:pt x="7207695" y="0"/>
                  </a:cubicBezTo>
                  <a:lnTo>
                    <a:pt x="6359208" y="0"/>
                  </a:lnTo>
                  <a:cubicBezTo>
                    <a:pt x="4284670" y="610249"/>
                    <a:pt x="2593089" y="2119237"/>
                    <a:pt x="1750212" y="4111495"/>
                  </a:cubicBezTo>
                  <a:cubicBezTo>
                    <a:pt x="1382635" y="4981807"/>
                    <a:pt x="1192558" y="5905571"/>
                    <a:pt x="1184807" y="6858000"/>
                  </a:cubicBezTo>
                  <a:lnTo>
                    <a:pt x="1375393" y="6858000"/>
                  </a:lnTo>
                  <a:cubicBezTo>
                    <a:pt x="1383080" y="5931185"/>
                    <a:pt x="1568075" y="5032463"/>
                    <a:pt x="1925741" y="4185732"/>
                  </a:cubicBezTo>
                  <a:cubicBezTo>
                    <a:pt x="2102147" y="3768398"/>
                    <a:pt x="2318583" y="3369160"/>
                    <a:pt x="2572017" y="2993622"/>
                  </a:cubicBezTo>
                  <a:close/>
                  <a:moveTo>
                    <a:pt x="2244464" y="2772819"/>
                  </a:moveTo>
                  <a:cubicBezTo>
                    <a:pt x="3048163" y="1581236"/>
                    <a:pt x="4180312" y="648682"/>
                    <a:pt x="5503478" y="88347"/>
                  </a:cubicBezTo>
                  <a:cubicBezTo>
                    <a:pt x="5576110" y="57669"/>
                    <a:pt x="5649085" y="28220"/>
                    <a:pt x="5722398" y="0"/>
                  </a:cubicBezTo>
                  <a:lnTo>
                    <a:pt x="5231195" y="0"/>
                  </a:lnTo>
                  <a:cubicBezTo>
                    <a:pt x="3500048" y="791829"/>
                    <a:pt x="2128257" y="2203840"/>
                    <a:pt x="1386320" y="3957619"/>
                  </a:cubicBezTo>
                  <a:cubicBezTo>
                    <a:pt x="998097" y="4876680"/>
                    <a:pt x="797664" y="5852181"/>
                    <a:pt x="789914" y="6858000"/>
                  </a:cubicBezTo>
                  <a:lnTo>
                    <a:pt x="980500" y="6858000"/>
                  </a:lnTo>
                  <a:cubicBezTo>
                    <a:pt x="988250" y="5877796"/>
                    <a:pt x="1183791" y="4927273"/>
                    <a:pt x="1561849" y="4031856"/>
                  </a:cubicBezTo>
                  <a:cubicBezTo>
                    <a:pt x="1748217" y="3591107"/>
                    <a:pt x="1976824" y="3169458"/>
                    <a:pt x="2244464" y="2772819"/>
                  </a:cubicBezTo>
                  <a:close/>
                  <a:moveTo>
                    <a:pt x="6645086" y="5174199"/>
                  </a:moveTo>
                  <a:cubicBezTo>
                    <a:pt x="6196994" y="5621603"/>
                    <a:pt x="5938846" y="6224801"/>
                    <a:pt x="5924482" y="6858000"/>
                  </a:cubicBezTo>
                  <a:lnTo>
                    <a:pt x="6115068" y="6858000"/>
                  </a:lnTo>
                  <a:cubicBezTo>
                    <a:pt x="6144113" y="5740903"/>
                    <a:pt x="6980009" y="4810427"/>
                    <a:pt x="8087184" y="4662805"/>
                  </a:cubicBezTo>
                  <a:lnTo>
                    <a:pt x="8087184" y="4470476"/>
                  </a:lnTo>
                  <a:cubicBezTo>
                    <a:pt x="7541283" y="4536958"/>
                    <a:pt x="7033500" y="4784755"/>
                    <a:pt x="6645086" y="5174199"/>
                  </a:cubicBezTo>
                  <a:close/>
                  <a:moveTo>
                    <a:pt x="5248665" y="3776858"/>
                  </a:moveTo>
                  <a:cubicBezTo>
                    <a:pt x="4429655" y="4594492"/>
                    <a:pt x="3963299" y="5700524"/>
                    <a:pt x="3949506" y="6858000"/>
                  </a:cubicBezTo>
                  <a:lnTo>
                    <a:pt x="4140092" y="6858000"/>
                  </a:lnTo>
                  <a:cubicBezTo>
                    <a:pt x="4168387" y="4649426"/>
                    <a:pt x="5884840" y="2831630"/>
                    <a:pt x="8087184" y="2677862"/>
                  </a:cubicBezTo>
                  <a:lnTo>
                    <a:pt x="8087184" y="2486740"/>
                  </a:lnTo>
                  <a:cubicBezTo>
                    <a:pt x="7015966" y="2558053"/>
                    <a:pt x="6007247" y="3016624"/>
                    <a:pt x="5248983" y="3776985"/>
                  </a:cubicBezTo>
                  <a:close/>
                  <a:moveTo>
                    <a:pt x="4410660" y="2938516"/>
                  </a:moveTo>
                  <a:cubicBezTo>
                    <a:pt x="3369116" y="3978263"/>
                    <a:pt x="2777913" y="5386016"/>
                    <a:pt x="2764635" y="6858000"/>
                  </a:cubicBezTo>
                  <a:lnTo>
                    <a:pt x="2955221" y="6858000"/>
                  </a:lnTo>
                  <a:cubicBezTo>
                    <a:pt x="2982996" y="3994566"/>
                    <a:pt x="5229175" y="1645170"/>
                    <a:pt x="8087184" y="1490201"/>
                  </a:cubicBezTo>
                  <a:lnTo>
                    <a:pt x="8087184" y="1299524"/>
                  </a:lnTo>
                  <a:cubicBezTo>
                    <a:pt x="6701118" y="1371556"/>
                    <a:pt x="5391045" y="1955579"/>
                    <a:pt x="4410660" y="2938516"/>
                  </a:cubicBezTo>
                  <a:close/>
                  <a:moveTo>
                    <a:pt x="4131135" y="2658858"/>
                  </a:moveTo>
                  <a:cubicBezTo>
                    <a:pt x="3581562" y="3207390"/>
                    <a:pt x="3143742" y="3857527"/>
                    <a:pt x="2842013" y="4573123"/>
                  </a:cubicBezTo>
                  <a:cubicBezTo>
                    <a:pt x="2536123" y="5297313"/>
                    <a:pt x="2377365" y="6065676"/>
                    <a:pt x="2369615" y="6858000"/>
                  </a:cubicBezTo>
                  <a:lnTo>
                    <a:pt x="2560201" y="6858000"/>
                  </a:lnTo>
                  <a:cubicBezTo>
                    <a:pt x="2567887" y="6091353"/>
                    <a:pt x="2721563" y="5347905"/>
                    <a:pt x="3017606" y="4647360"/>
                  </a:cubicBezTo>
                  <a:cubicBezTo>
                    <a:pt x="3885813" y="2587735"/>
                    <a:pt x="5855795" y="1207104"/>
                    <a:pt x="8087184" y="1094420"/>
                  </a:cubicBezTo>
                  <a:lnTo>
                    <a:pt x="8087184" y="903743"/>
                  </a:lnTo>
                  <a:cubicBezTo>
                    <a:pt x="6596296" y="976143"/>
                    <a:pt x="5185918" y="1602077"/>
                    <a:pt x="4131643" y="2659239"/>
                  </a:cubicBezTo>
                  <a:close/>
                  <a:moveTo>
                    <a:pt x="3851609" y="2379199"/>
                  </a:moveTo>
                  <a:cubicBezTo>
                    <a:pt x="3266022" y="2963794"/>
                    <a:pt x="2799525" y="3656649"/>
                    <a:pt x="2478058" y="4419247"/>
                  </a:cubicBezTo>
                  <a:cubicBezTo>
                    <a:pt x="2151585" y="5192123"/>
                    <a:pt x="1982535" y="6012350"/>
                    <a:pt x="1974721" y="6858000"/>
                  </a:cubicBezTo>
                  <a:lnTo>
                    <a:pt x="2165307" y="6858000"/>
                  </a:lnTo>
                  <a:cubicBezTo>
                    <a:pt x="2172994" y="6038091"/>
                    <a:pt x="2337152" y="5242779"/>
                    <a:pt x="2653651" y="4493611"/>
                  </a:cubicBezTo>
                  <a:cubicBezTo>
                    <a:pt x="3583550" y="2287642"/>
                    <a:pt x="5696853" y="811831"/>
                    <a:pt x="8087184" y="699147"/>
                  </a:cubicBezTo>
                  <a:lnTo>
                    <a:pt x="8087184" y="508471"/>
                  </a:lnTo>
                  <a:cubicBezTo>
                    <a:pt x="6491347" y="580803"/>
                    <a:pt x="4980435" y="1248328"/>
                    <a:pt x="3851990" y="2379580"/>
                  </a:cubicBezTo>
                  <a:close/>
                  <a:moveTo>
                    <a:pt x="6365561" y="4894350"/>
                  </a:moveTo>
                  <a:cubicBezTo>
                    <a:pt x="5843312" y="5415945"/>
                    <a:pt x="5543596" y="6119847"/>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689995" y="3217985"/>
                  </a:moveTo>
                  <a:cubicBezTo>
                    <a:pt x="3722659" y="4183711"/>
                    <a:pt x="3173060" y="5490862"/>
                    <a:pt x="3159529" y="6858000"/>
                  </a:cubicBezTo>
                  <a:lnTo>
                    <a:pt x="3350115" y="6858000"/>
                  </a:lnTo>
                  <a:cubicBezTo>
                    <a:pt x="3378080" y="4212840"/>
                    <a:pt x="5447656" y="2040614"/>
                    <a:pt x="8087184" y="1885982"/>
                  </a:cubicBezTo>
                  <a:lnTo>
                    <a:pt x="8087184" y="1694988"/>
                  </a:lnTo>
                  <a:cubicBezTo>
                    <a:pt x="6806004" y="1766892"/>
                    <a:pt x="5596357" y="2309182"/>
                    <a:pt x="4689995" y="3217985"/>
                  </a:cubicBezTo>
                  <a:close/>
                  <a:moveTo>
                    <a:pt x="5736946" y="640864"/>
                  </a:moveTo>
                  <a:cubicBezTo>
                    <a:pt x="4104688" y="1332467"/>
                    <a:pt x="2805440" y="2632335"/>
                    <a:pt x="2114167" y="4265371"/>
                  </a:cubicBezTo>
                  <a:cubicBezTo>
                    <a:pt x="1767110" y="5086996"/>
                    <a:pt x="1587515" y="5958960"/>
                    <a:pt x="1579828" y="6858000"/>
                  </a:cubicBezTo>
                  <a:lnTo>
                    <a:pt x="1770414" y="6858000"/>
                  </a:lnTo>
                  <a:cubicBezTo>
                    <a:pt x="1778101" y="5984575"/>
                    <a:pt x="1952613" y="5137589"/>
                    <a:pt x="2289696" y="4339608"/>
                  </a:cubicBezTo>
                  <a:cubicBezTo>
                    <a:pt x="3281262" y="1987231"/>
                    <a:pt x="5537892" y="416179"/>
                    <a:pt x="8087184" y="303430"/>
                  </a:cubicBezTo>
                  <a:lnTo>
                    <a:pt x="8087184" y="112753"/>
                  </a:lnTo>
                  <a:cubicBezTo>
                    <a:pt x="7278466" y="146573"/>
                    <a:pt x="6482453" y="325450"/>
                    <a:pt x="5736946" y="640864"/>
                  </a:cubicBezTo>
                  <a:close/>
                  <a:moveTo>
                    <a:pt x="4969330" y="3497453"/>
                  </a:moveTo>
                  <a:cubicBezTo>
                    <a:pt x="4076132" y="4389101"/>
                    <a:pt x="3568132" y="5595696"/>
                    <a:pt x="3554486" y="6858000"/>
                  </a:cubicBezTo>
                  <a:lnTo>
                    <a:pt x="3745072" y="6858000"/>
                  </a:lnTo>
                  <a:cubicBezTo>
                    <a:pt x="3773202" y="4431107"/>
                    <a:pt x="5666194" y="2436046"/>
                    <a:pt x="8087184" y="2281763"/>
                  </a:cubicBezTo>
                  <a:lnTo>
                    <a:pt x="8087184" y="2091086"/>
                  </a:lnTo>
                  <a:cubicBezTo>
                    <a:pt x="6910953" y="2162571"/>
                    <a:pt x="5801707" y="2662919"/>
                    <a:pt x="4969330" y="3497453"/>
                  </a:cubicBezTo>
                  <a:close/>
                  <a:moveTo>
                    <a:pt x="6086607" y="4615263"/>
                  </a:moveTo>
                  <a:cubicBezTo>
                    <a:pt x="5490118" y="5210739"/>
                    <a:pt x="5148633" y="6015070"/>
                    <a:pt x="5134441" y="6858000"/>
                  </a:cubicBezTo>
                  <a:lnTo>
                    <a:pt x="5325027" y="6858000"/>
                  </a:lnTo>
                  <a:cubicBezTo>
                    <a:pt x="5353570" y="5304190"/>
                    <a:pt x="6541217" y="4018292"/>
                    <a:pt x="8087184" y="3867302"/>
                  </a:cubicBezTo>
                  <a:lnTo>
                    <a:pt x="8087184" y="3675799"/>
                  </a:lnTo>
                  <a:cubicBezTo>
                    <a:pt x="7330940" y="3744977"/>
                    <a:pt x="6622978" y="4077447"/>
                    <a:pt x="6086607" y="4615263"/>
                  </a:cubicBezTo>
                  <a:close/>
                  <a:moveTo>
                    <a:pt x="5807081" y="4335604"/>
                  </a:moveTo>
                  <a:cubicBezTo>
                    <a:pt x="5136353" y="5005171"/>
                    <a:pt x="4753231" y="5910147"/>
                    <a:pt x="4739230" y="6858000"/>
                  </a:cubicBezTo>
                  <a:lnTo>
                    <a:pt x="4929815" y="6858000"/>
                  </a:lnTo>
                  <a:cubicBezTo>
                    <a:pt x="4958327" y="5085840"/>
                    <a:pt x="6322177" y="3622499"/>
                    <a:pt x="8087184" y="3470313"/>
                  </a:cubicBezTo>
                  <a:lnTo>
                    <a:pt x="8087184" y="3279192"/>
                  </a:lnTo>
                  <a:cubicBezTo>
                    <a:pt x="7225928" y="3349227"/>
                    <a:pt x="6417654" y="3723799"/>
                    <a:pt x="5807335" y="4335794"/>
                  </a:cubicBezTo>
                  <a:close/>
                  <a:moveTo>
                    <a:pt x="5527556" y="4055945"/>
                  </a:moveTo>
                  <a:cubicBezTo>
                    <a:pt x="4782753" y="4799672"/>
                    <a:pt x="4358160" y="5805294"/>
                    <a:pt x="4344463" y="6858000"/>
                  </a:cubicBezTo>
                  <a:lnTo>
                    <a:pt x="4535049" y="6858000"/>
                  </a:lnTo>
                  <a:cubicBezTo>
                    <a:pt x="4563415" y="4867661"/>
                    <a:pt x="6103486" y="3227074"/>
                    <a:pt x="8087184" y="3074024"/>
                  </a:cubicBezTo>
                  <a:lnTo>
                    <a:pt x="8087184" y="2882775"/>
                  </a:lnTo>
                  <a:cubicBezTo>
                    <a:pt x="7120852" y="2953516"/>
                    <a:pt x="6212355" y="3370126"/>
                    <a:pt x="5528000" y="4056326"/>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3" name="Google Shape;33;p5"/>
            <p:cNvSpPr/>
            <p:nvPr/>
          </p:nvSpPr>
          <p:spPr>
            <a:xfrm>
              <a:off x="2052402" y="0"/>
              <a:ext cx="6065388" cy="5143642"/>
            </a:xfrm>
            <a:custGeom>
              <a:avLst/>
              <a:gdLst/>
              <a:ahLst/>
              <a:cxnLst/>
              <a:rect l="l" t="t" r="r" b="b"/>
              <a:pathLst>
                <a:path w="8087184" h="6858190" extrusionOk="0">
                  <a:moveTo>
                    <a:pt x="6366259" y="1870219"/>
                  </a:moveTo>
                  <a:cubicBezTo>
                    <a:pt x="6414478" y="1849137"/>
                    <a:pt x="6436522" y="1792932"/>
                    <a:pt x="6415430" y="1744684"/>
                  </a:cubicBezTo>
                  <a:cubicBezTo>
                    <a:pt x="6395292" y="1698629"/>
                    <a:pt x="6342913" y="1676110"/>
                    <a:pt x="6295679" y="1693208"/>
                  </a:cubicBezTo>
                  <a:cubicBezTo>
                    <a:pt x="4468935" y="2426156"/>
                    <a:pt x="3157737" y="4060756"/>
                    <a:pt x="2838011" y="6003706"/>
                  </a:cubicBezTo>
                  <a:cubicBezTo>
                    <a:pt x="2829536" y="6055671"/>
                    <a:pt x="2864769" y="6104675"/>
                    <a:pt x="2916716" y="6113154"/>
                  </a:cubicBezTo>
                  <a:cubicBezTo>
                    <a:pt x="2916716" y="6113154"/>
                    <a:pt x="2916723" y="6113154"/>
                    <a:pt x="2916723" y="6113154"/>
                  </a:cubicBezTo>
                  <a:cubicBezTo>
                    <a:pt x="2921824" y="6114012"/>
                    <a:pt x="2926989" y="6114438"/>
                    <a:pt x="2932160" y="6114425"/>
                  </a:cubicBezTo>
                  <a:cubicBezTo>
                    <a:pt x="2978841" y="6114381"/>
                    <a:pt x="3018616" y="6080504"/>
                    <a:pt x="3026119" y="6034405"/>
                  </a:cubicBezTo>
                  <a:cubicBezTo>
                    <a:pt x="3335065" y="4157486"/>
                    <a:pt x="4601646" y="2578418"/>
                    <a:pt x="6366259" y="1870219"/>
                  </a:cubicBezTo>
                  <a:close/>
                  <a:moveTo>
                    <a:pt x="2680460" y="5322927"/>
                  </a:moveTo>
                  <a:cubicBezTo>
                    <a:pt x="2629555" y="5309637"/>
                    <a:pt x="2577512" y="5340139"/>
                    <a:pt x="2564203" y="5391062"/>
                  </a:cubicBezTo>
                  <a:cubicBezTo>
                    <a:pt x="2439623" y="5870239"/>
                    <a:pt x="2374272" y="6362877"/>
                    <a:pt x="2369615" y="6858000"/>
                  </a:cubicBezTo>
                  <a:lnTo>
                    <a:pt x="2560201" y="6858000"/>
                  </a:lnTo>
                  <a:cubicBezTo>
                    <a:pt x="2564794" y="6379148"/>
                    <a:pt x="2628055" y="5902679"/>
                    <a:pt x="2748563" y="5439240"/>
                  </a:cubicBezTo>
                  <a:cubicBezTo>
                    <a:pt x="2761847" y="5388310"/>
                    <a:pt x="2731365" y="5336243"/>
                    <a:pt x="2680460" y="5322927"/>
                  </a:cubicBezTo>
                  <a:close/>
                  <a:moveTo>
                    <a:pt x="2239000" y="4214715"/>
                  </a:moveTo>
                  <a:cubicBezTo>
                    <a:pt x="2190503" y="4194261"/>
                    <a:pt x="2134617" y="4217016"/>
                    <a:pt x="2114179" y="4265537"/>
                  </a:cubicBezTo>
                  <a:cubicBezTo>
                    <a:pt x="2114173" y="4265543"/>
                    <a:pt x="2114173" y="4265556"/>
                    <a:pt x="2114167" y="4265562"/>
                  </a:cubicBezTo>
                  <a:cubicBezTo>
                    <a:pt x="1767110" y="5087187"/>
                    <a:pt x="1587515" y="5959151"/>
                    <a:pt x="1579828" y="6858191"/>
                  </a:cubicBezTo>
                  <a:lnTo>
                    <a:pt x="1770414" y="6858191"/>
                  </a:lnTo>
                  <a:cubicBezTo>
                    <a:pt x="1778101" y="5984765"/>
                    <a:pt x="1952613" y="5137780"/>
                    <a:pt x="2289696" y="4339799"/>
                  </a:cubicBezTo>
                  <a:cubicBezTo>
                    <a:pt x="2310254" y="4291329"/>
                    <a:pt x="2287638" y="4235359"/>
                    <a:pt x="2239191" y="4214797"/>
                  </a:cubicBezTo>
                  <a:cubicBezTo>
                    <a:pt x="2239127" y="4214766"/>
                    <a:pt x="2239064" y="4214740"/>
                    <a:pt x="2239000" y="4214715"/>
                  </a:cubicBezTo>
                  <a:close/>
                  <a:moveTo>
                    <a:pt x="2087612" y="6428088"/>
                  </a:moveTo>
                  <a:cubicBezTo>
                    <a:pt x="2035093" y="6424847"/>
                    <a:pt x="1989898" y="6464825"/>
                    <a:pt x="1986665" y="6517389"/>
                  </a:cubicBezTo>
                  <a:cubicBezTo>
                    <a:pt x="1979740" y="6630078"/>
                    <a:pt x="1975738" y="6744357"/>
                    <a:pt x="1974658" y="6858000"/>
                  </a:cubicBezTo>
                  <a:lnTo>
                    <a:pt x="2165244" y="6858000"/>
                  </a:lnTo>
                  <a:cubicBezTo>
                    <a:pt x="2166260" y="6748234"/>
                    <a:pt x="2170135" y="6637896"/>
                    <a:pt x="2176806" y="6529083"/>
                  </a:cubicBezTo>
                  <a:cubicBezTo>
                    <a:pt x="2180027" y="6476584"/>
                    <a:pt x="2140105" y="6431330"/>
                    <a:pt x="2087612" y="6428088"/>
                  </a:cubicBezTo>
                  <a:close/>
                  <a:moveTo>
                    <a:pt x="3486447" y="3682663"/>
                  </a:moveTo>
                  <a:cubicBezTo>
                    <a:pt x="3518040" y="3682689"/>
                    <a:pt x="3547593" y="3667047"/>
                    <a:pt x="3565349" y="3640906"/>
                  </a:cubicBezTo>
                  <a:cubicBezTo>
                    <a:pt x="3898042" y="3151394"/>
                    <a:pt x="4303100" y="2715260"/>
                    <a:pt x="4766674" y="2347419"/>
                  </a:cubicBezTo>
                  <a:cubicBezTo>
                    <a:pt x="4807898" y="2314686"/>
                    <a:pt x="4814797" y="2254712"/>
                    <a:pt x="4782080" y="2213469"/>
                  </a:cubicBezTo>
                  <a:cubicBezTo>
                    <a:pt x="4749362" y="2172225"/>
                    <a:pt x="4689417" y="2165323"/>
                    <a:pt x="4648193" y="2198056"/>
                  </a:cubicBezTo>
                  <a:cubicBezTo>
                    <a:pt x="4169519" y="2577934"/>
                    <a:pt x="3751284" y="3028338"/>
                    <a:pt x="3407798" y="3533872"/>
                  </a:cubicBezTo>
                  <a:cubicBezTo>
                    <a:pt x="3378188" y="3577397"/>
                    <a:pt x="3389451" y="3636704"/>
                    <a:pt x="3432956" y="3666329"/>
                  </a:cubicBezTo>
                  <a:cubicBezTo>
                    <a:pt x="3448730" y="3677071"/>
                    <a:pt x="3467363" y="3682829"/>
                    <a:pt x="3486447" y="3682854"/>
                  </a:cubicBezTo>
                  <a:close/>
                  <a:moveTo>
                    <a:pt x="5285003" y="4471365"/>
                  </a:moveTo>
                  <a:cubicBezTo>
                    <a:pt x="5242903" y="4439770"/>
                    <a:pt x="5183174" y="4448313"/>
                    <a:pt x="5151593" y="4490433"/>
                  </a:cubicBezTo>
                  <a:cubicBezTo>
                    <a:pt x="4638429" y="5174034"/>
                    <a:pt x="4355873" y="6003210"/>
                    <a:pt x="4344781" y="6858064"/>
                  </a:cubicBezTo>
                  <a:lnTo>
                    <a:pt x="4535367" y="6858064"/>
                  </a:lnTo>
                  <a:cubicBezTo>
                    <a:pt x="4546427" y="6044479"/>
                    <a:pt x="4815610" y="5255459"/>
                    <a:pt x="5304062" y="4604903"/>
                  </a:cubicBezTo>
                  <a:cubicBezTo>
                    <a:pt x="5335661" y="4562795"/>
                    <a:pt x="5327161" y="4503030"/>
                    <a:pt x="5285074" y="4471416"/>
                  </a:cubicBezTo>
                  <a:cubicBezTo>
                    <a:pt x="5285048" y="4471403"/>
                    <a:pt x="5285029" y="4471384"/>
                    <a:pt x="5285003" y="4471365"/>
                  </a:cubicBezTo>
                  <a:close/>
                  <a:moveTo>
                    <a:pt x="6701690" y="2808030"/>
                  </a:moveTo>
                  <a:cubicBezTo>
                    <a:pt x="5767433" y="3193508"/>
                    <a:pt x="4991743" y="3885022"/>
                    <a:pt x="4501697" y="4769266"/>
                  </a:cubicBezTo>
                  <a:cubicBezTo>
                    <a:pt x="4475720" y="4815060"/>
                    <a:pt x="4491773" y="4873248"/>
                    <a:pt x="4537546" y="4899237"/>
                  </a:cubicBezTo>
                  <a:cubicBezTo>
                    <a:pt x="4583318" y="4925227"/>
                    <a:pt x="4641478" y="4909165"/>
                    <a:pt x="4667455" y="4863371"/>
                  </a:cubicBezTo>
                  <a:cubicBezTo>
                    <a:pt x="4667792" y="4862767"/>
                    <a:pt x="4668129" y="4862164"/>
                    <a:pt x="4668459" y="4861553"/>
                  </a:cubicBezTo>
                  <a:cubicBezTo>
                    <a:pt x="5137446" y="4015222"/>
                    <a:pt x="5879860" y="3353378"/>
                    <a:pt x="6774050" y="2984470"/>
                  </a:cubicBezTo>
                  <a:cubicBezTo>
                    <a:pt x="6822775" y="2964480"/>
                    <a:pt x="6846027" y="2908777"/>
                    <a:pt x="6826079" y="2860053"/>
                  </a:cubicBezTo>
                  <a:cubicBezTo>
                    <a:pt x="6806067" y="2811329"/>
                    <a:pt x="6750416" y="2788041"/>
                    <a:pt x="6701690" y="2808030"/>
                  </a:cubicBezTo>
                  <a:close/>
                  <a:moveTo>
                    <a:pt x="4156864" y="5925783"/>
                  </a:moveTo>
                  <a:cubicBezTo>
                    <a:pt x="4105367" y="5914933"/>
                    <a:pt x="4054824" y="5947901"/>
                    <a:pt x="4043980" y="5999428"/>
                  </a:cubicBezTo>
                  <a:cubicBezTo>
                    <a:pt x="4043973" y="5999435"/>
                    <a:pt x="4043973" y="5999441"/>
                    <a:pt x="4043973" y="5999447"/>
                  </a:cubicBezTo>
                  <a:cubicBezTo>
                    <a:pt x="3984905" y="6281916"/>
                    <a:pt x="3953267" y="6569443"/>
                    <a:pt x="3949506" y="6858000"/>
                  </a:cubicBezTo>
                  <a:lnTo>
                    <a:pt x="4140092" y="6858000"/>
                  </a:lnTo>
                  <a:cubicBezTo>
                    <a:pt x="4143866" y="6582600"/>
                    <a:pt x="4174143" y="6308242"/>
                    <a:pt x="4230493" y="6038663"/>
                  </a:cubicBezTo>
                  <a:cubicBezTo>
                    <a:pt x="4241299" y="5987155"/>
                    <a:pt x="4208341" y="5936626"/>
                    <a:pt x="4156864" y="5925783"/>
                  </a:cubicBezTo>
                  <a:close/>
                  <a:moveTo>
                    <a:pt x="5530160" y="2764810"/>
                  </a:moveTo>
                  <a:cubicBezTo>
                    <a:pt x="5974498" y="2457948"/>
                    <a:pt x="6465491" y="2225005"/>
                    <a:pt x="6984202" y="2075006"/>
                  </a:cubicBezTo>
                  <a:cubicBezTo>
                    <a:pt x="7034770" y="2060368"/>
                    <a:pt x="7063867" y="2007494"/>
                    <a:pt x="7049255" y="1956914"/>
                  </a:cubicBezTo>
                  <a:cubicBezTo>
                    <a:pt x="7034643" y="1906333"/>
                    <a:pt x="6981788" y="1877192"/>
                    <a:pt x="6931219" y="1891829"/>
                  </a:cubicBezTo>
                  <a:cubicBezTo>
                    <a:pt x="4715915" y="2532477"/>
                    <a:pt x="3182876" y="4551024"/>
                    <a:pt x="3159529" y="6858000"/>
                  </a:cubicBezTo>
                  <a:lnTo>
                    <a:pt x="3350115" y="6858000"/>
                  </a:lnTo>
                  <a:cubicBezTo>
                    <a:pt x="3368665" y="5220209"/>
                    <a:pt x="4181729" y="3693627"/>
                    <a:pt x="5530160" y="2764810"/>
                  </a:cubicBezTo>
                  <a:close/>
                  <a:moveTo>
                    <a:pt x="3857517" y="1312554"/>
                  </a:moveTo>
                  <a:cubicBezTo>
                    <a:pt x="2821278" y="2150298"/>
                    <a:pt x="2037615" y="3259196"/>
                    <a:pt x="1593677" y="4515920"/>
                  </a:cubicBezTo>
                  <a:cubicBezTo>
                    <a:pt x="1576137" y="4565572"/>
                    <a:pt x="1602146" y="4620055"/>
                    <a:pt x="1651774" y="4637604"/>
                  </a:cubicBezTo>
                  <a:cubicBezTo>
                    <a:pt x="1701402" y="4655152"/>
                    <a:pt x="1755859" y="4629131"/>
                    <a:pt x="1773399" y="4579479"/>
                  </a:cubicBezTo>
                  <a:cubicBezTo>
                    <a:pt x="2205610" y="3355958"/>
                    <a:pt x="2968581" y="2276360"/>
                    <a:pt x="3977459" y="1460773"/>
                  </a:cubicBezTo>
                  <a:cubicBezTo>
                    <a:pt x="4018371" y="1427634"/>
                    <a:pt x="4024686" y="1367596"/>
                    <a:pt x="3991562" y="1326664"/>
                  </a:cubicBezTo>
                  <a:cubicBezTo>
                    <a:pt x="3958439" y="1285732"/>
                    <a:pt x="3898430" y="1279414"/>
                    <a:pt x="3857517" y="1312554"/>
                  </a:cubicBezTo>
                  <a:close/>
                  <a:moveTo>
                    <a:pt x="2248403" y="2598095"/>
                  </a:moveTo>
                  <a:cubicBezTo>
                    <a:pt x="2204981" y="2568350"/>
                    <a:pt x="2145683" y="2579447"/>
                    <a:pt x="2115945" y="2622883"/>
                  </a:cubicBezTo>
                  <a:cubicBezTo>
                    <a:pt x="1635860" y="3322742"/>
                    <a:pt x="1277191" y="4098599"/>
                    <a:pt x="1055019" y="4917803"/>
                  </a:cubicBezTo>
                  <a:cubicBezTo>
                    <a:pt x="1039321" y="4968059"/>
                    <a:pt x="1067311" y="5021531"/>
                    <a:pt x="1117543" y="5037242"/>
                  </a:cubicBezTo>
                  <a:cubicBezTo>
                    <a:pt x="1167775" y="5052948"/>
                    <a:pt x="1221222" y="5024944"/>
                    <a:pt x="1236926" y="4974688"/>
                  </a:cubicBezTo>
                  <a:cubicBezTo>
                    <a:pt x="1237638" y="4972400"/>
                    <a:pt x="1238267" y="4970093"/>
                    <a:pt x="1238807" y="4967760"/>
                  </a:cubicBezTo>
                  <a:cubicBezTo>
                    <a:pt x="1455452" y="4169149"/>
                    <a:pt x="1805119" y="3412786"/>
                    <a:pt x="2273115" y="2730488"/>
                  </a:cubicBezTo>
                  <a:cubicBezTo>
                    <a:pt x="2302770" y="2687090"/>
                    <a:pt x="2291716" y="2627860"/>
                    <a:pt x="2248403" y="2598095"/>
                  </a:cubicBezTo>
                  <a:close/>
                  <a:moveTo>
                    <a:pt x="3182082" y="972450"/>
                  </a:moveTo>
                  <a:cubicBezTo>
                    <a:pt x="3216304" y="1012264"/>
                    <a:pt x="3276263" y="1016897"/>
                    <a:pt x="3316190" y="982811"/>
                  </a:cubicBezTo>
                  <a:cubicBezTo>
                    <a:pt x="3760979" y="601738"/>
                    <a:pt x="4247290" y="272053"/>
                    <a:pt x="4765912" y="0"/>
                  </a:cubicBezTo>
                  <a:lnTo>
                    <a:pt x="4372035" y="0"/>
                  </a:lnTo>
                  <a:cubicBezTo>
                    <a:pt x="3954366" y="243105"/>
                    <a:pt x="3559574" y="523572"/>
                    <a:pt x="3192500" y="837960"/>
                  </a:cubicBezTo>
                  <a:cubicBezTo>
                    <a:pt x="3152503" y="872186"/>
                    <a:pt x="3147814" y="932364"/>
                    <a:pt x="3182024" y="972381"/>
                  </a:cubicBezTo>
                  <a:cubicBezTo>
                    <a:pt x="3182043" y="972406"/>
                    <a:pt x="3182062" y="972425"/>
                    <a:pt x="3182082" y="972450"/>
                  </a:cubicBezTo>
                  <a:close/>
                  <a:moveTo>
                    <a:pt x="4503476" y="959103"/>
                  </a:moveTo>
                  <a:cubicBezTo>
                    <a:pt x="4531669" y="1003556"/>
                    <a:pt x="4590541" y="1016732"/>
                    <a:pt x="4634980" y="988531"/>
                  </a:cubicBezTo>
                  <a:cubicBezTo>
                    <a:pt x="5419589" y="490690"/>
                    <a:pt x="6295666" y="154609"/>
                    <a:pt x="7211824" y="0"/>
                  </a:cubicBezTo>
                  <a:lnTo>
                    <a:pt x="6361749" y="0"/>
                  </a:lnTo>
                  <a:cubicBezTo>
                    <a:pt x="5716216" y="188538"/>
                    <a:pt x="5100440" y="467098"/>
                    <a:pt x="4532571" y="827473"/>
                  </a:cubicBezTo>
                  <a:cubicBezTo>
                    <a:pt x="4488140" y="855680"/>
                    <a:pt x="4474970" y="914580"/>
                    <a:pt x="4503158" y="959040"/>
                  </a:cubicBezTo>
                  <a:close/>
                  <a:moveTo>
                    <a:pt x="4619923" y="423048"/>
                  </a:moveTo>
                  <a:cubicBezTo>
                    <a:pt x="4645786" y="468905"/>
                    <a:pt x="4703908" y="485105"/>
                    <a:pt x="4749744" y="459231"/>
                  </a:cubicBezTo>
                  <a:cubicBezTo>
                    <a:pt x="4749756" y="459225"/>
                    <a:pt x="4749763" y="459218"/>
                    <a:pt x="4749775" y="459213"/>
                  </a:cubicBezTo>
                  <a:cubicBezTo>
                    <a:pt x="5062406" y="282668"/>
                    <a:pt x="5387494" y="129190"/>
                    <a:pt x="5722461" y="0"/>
                  </a:cubicBezTo>
                  <a:lnTo>
                    <a:pt x="5231004" y="0"/>
                  </a:lnTo>
                  <a:cubicBezTo>
                    <a:pt x="5035419" y="89448"/>
                    <a:pt x="4843690" y="187160"/>
                    <a:pt x="4655817" y="293133"/>
                  </a:cubicBezTo>
                  <a:cubicBezTo>
                    <a:pt x="4609981" y="318991"/>
                    <a:pt x="4593775" y="377121"/>
                    <a:pt x="4619605" y="422984"/>
                  </a:cubicBezTo>
                  <a:close/>
                  <a:moveTo>
                    <a:pt x="1208440" y="3617579"/>
                  </a:moveTo>
                  <a:cubicBezTo>
                    <a:pt x="1160368" y="3596141"/>
                    <a:pt x="1104031" y="3617751"/>
                    <a:pt x="1082609" y="3665846"/>
                  </a:cubicBezTo>
                  <a:cubicBezTo>
                    <a:pt x="1082603" y="3665858"/>
                    <a:pt x="1082596" y="3665871"/>
                    <a:pt x="1082590" y="3665884"/>
                  </a:cubicBezTo>
                  <a:cubicBezTo>
                    <a:pt x="859205" y="4168380"/>
                    <a:pt x="688459" y="4692677"/>
                    <a:pt x="573091" y="5230385"/>
                  </a:cubicBezTo>
                  <a:cubicBezTo>
                    <a:pt x="458720" y="5765494"/>
                    <a:pt x="399119" y="6310867"/>
                    <a:pt x="395211" y="6858064"/>
                  </a:cubicBezTo>
                  <a:lnTo>
                    <a:pt x="585797" y="6858064"/>
                  </a:lnTo>
                  <a:cubicBezTo>
                    <a:pt x="589636" y="6324322"/>
                    <a:pt x="647724" y="5792347"/>
                    <a:pt x="759166" y="5270364"/>
                  </a:cubicBezTo>
                  <a:cubicBezTo>
                    <a:pt x="871732" y="4745641"/>
                    <a:pt x="1038323" y="4233992"/>
                    <a:pt x="1256277" y="3743616"/>
                  </a:cubicBezTo>
                  <a:cubicBezTo>
                    <a:pt x="1277788" y="3695566"/>
                    <a:pt x="1256296" y="3639157"/>
                    <a:pt x="1208262" y="3617637"/>
                  </a:cubicBezTo>
                  <a:cubicBezTo>
                    <a:pt x="1208173" y="3617598"/>
                    <a:pt x="1208084" y="3617554"/>
                    <a:pt x="1207995" y="3617516"/>
                  </a:cubicBezTo>
                  <a:close/>
                  <a:moveTo>
                    <a:pt x="942891" y="5974532"/>
                  </a:moveTo>
                  <a:cubicBezTo>
                    <a:pt x="890594" y="5968659"/>
                    <a:pt x="843443" y="6006305"/>
                    <a:pt x="837560" y="6058620"/>
                  </a:cubicBezTo>
                  <a:cubicBezTo>
                    <a:pt x="807861" y="6324074"/>
                    <a:pt x="791934" y="6590926"/>
                    <a:pt x="789850" y="6858000"/>
                  </a:cubicBezTo>
                  <a:lnTo>
                    <a:pt x="980436" y="6858000"/>
                  </a:lnTo>
                  <a:cubicBezTo>
                    <a:pt x="982494" y="6597917"/>
                    <a:pt x="998014" y="6338127"/>
                    <a:pt x="1026939" y="6079658"/>
                  </a:cubicBezTo>
                  <a:cubicBezTo>
                    <a:pt x="1032663" y="6027432"/>
                    <a:pt x="995073" y="5980418"/>
                    <a:pt x="942891" y="5974532"/>
                  </a:cubicBezTo>
                  <a:close/>
                  <a:moveTo>
                    <a:pt x="2329973" y="1389587"/>
                  </a:moveTo>
                  <a:cubicBezTo>
                    <a:pt x="2705198" y="978292"/>
                    <a:pt x="3121081" y="606057"/>
                    <a:pt x="3571258" y="278578"/>
                  </a:cubicBezTo>
                  <a:cubicBezTo>
                    <a:pt x="3704623" y="181588"/>
                    <a:pt x="3840892" y="88728"/>
                    <a:pt x="3980064" y="0"/>
                  </a:cubicBezTo>
                  <a:lnTo>
                    <a:pt x="3634913" y="0"/>
                  </a:lnTo>
                  <a:cubicBezTo>
                    <a:pt x="3575622" y="40678"/>
                    <a:pt x="3517049" y="82118"/>
                    <a:pt x="3459193" y="124321"/>
                  </a:cubicBezTo>
                  <a:cubicBezTo>
                    <a:pt x="2998611" y="459401"/>
                    <a:pt x="2573110" y="840261"/>
                    <a:pt x="2189194" y="1261071"/>
                  </a:cubicBezTo>
                  <a:cubicBezTo>
                    <a:pt x="2154101" y="1300312"/>
                    <a:pt x="2157449" y="1360585"/>
                    <a:pt x="2196671" y="1395695"/>
                  </a:cubicBezTo>
                  <a:cubicBezTo>
                    <a:pt x="2235354" y="1430316"/>
                    <a:pt x="2294613" y="1427602"/>
                    <a:pt x="2329973" y="1389587"/>
                  </a:cubicBezTo>
                  <a:close/>
                  <a:moveTo>
                    <a:pt x="557844" y="4174100"/>
                  </a:moveTo>
                  <a:cubicBezTo>
                    <a:pt x="507970" y="4157308"/>
                    <a:pt x="453932" y="4184143"/>
                    <a:pt x="437140" y="4234036"/>
                  </a:cubicBezTo>
                  <a:cubicBezTo>
                    <a:pt x="152879" y="5079865"/>
                    <a:pt x="5311" y="5965653"/>
                    <a:pt x="0" y="6858000"/>
                  </a:cubicBezTo>
                  <a:lnTo>
                    <a:pt x="190586" y="6858000"/>
                  </a:lnTo>
                  <a:cubicBezTo>
                    <a:pt x="195867" y="5986354"/>
                    <a:pt x="340068" y="5121127"/>
                    <a:pt x="617752" y="4294926"/>
                  </a:cubicBezTo>
                  <a:cubicBezTo>
                    <a:pt x="634569" y="4245032"/>
                    <a:pt x="607775" y="4190944"/>
                    <a:pt x="557905" y="4174119"/>
                  </a:cubicBezTo>
                  <a:cubicBezTo>
                    <a:pt x="557885" y="4174113"/>
                    <a:pt x="557865" y="4174107"/>
                    <a:pt x="557844" y="4174100"/>
                  </a:cubicBezTo>
                  <a:close/>
                  <a:moveTo>
                    <a:pt x="6996336" y="3748828"/>
                  </a:moveTo>
                  <a:cubicBezTo>
                    <a:pt x="7044554" y="3727644"/>
                    <a:pt x="7066407" y="3671388"/>
                    <a:pt x="7045253" y="3623172"/>
                  </a:cubicBezTo>
                  <a:cubicBezTo>
                    <a:pt x="7024098" y="3574957"/>
                    <a:pt x="6967875" y="3553048"/>
                    <a:pt x="6919656" y="3574232"/>
                  </a:cubicBezTo>
                  <a:cubicBezTo>
                    <a:pt x="5972433" y="3991121"/>
                    <a:pt x="5246340" y="4790323"/>
                    <a:pt x="4921684" y="5773368"/>
                  </a:cubicBezTo>
                  <a:cubicBezTo>
                    <a:pt x="4904569" y="5823161"/>
                    <a:pt x="4931042" y="5877408"/>
                    <a:pt x="4980810" y="5894524"/>
                  </a:cubicBezTo>
                  <a:cubicBezTo>
                    <a:pt x="5030578" y="5911647"/>
                    <a:pt x="5084800" y="5885162"/>
                    <a:pt x="5101914" y="5835370"/>
                  </a:cubicBezTo>
                  <a:cubicBezTo>
                    <a:pt x="5102175" y="5834601"/>
                    <a:pt x="5102429" y="5833826"/>
                    <a:pt x="5102677" y="5833050"/>
                  </a:cubicBezTo>
                  <a:cubicBezTo>
                    <a:pt x="5410415" y="4901366"/>
                    <a:pt x="6098595" y="4143936"/>
                    <a:pt x="6996336" y="3748828"/>
                  </a:cubicBezTo>
                  <a:close/>
                  <a:moveTo>
                    <a:pt x="6881984" y="5085281"/>
                  </a:moveTo>
                  <a:cubicBezTo>
                    <a:pt x="6913749" y="5127178"/>
                    <a:pt x="6973465" y="5135396"/>
                    <a:pt x="7015394" y="5103649"/>
                  </a:cubicBezTo>
                  <a:cubicBezTo>
                    <a:pt x="7328018" y="4865545"/>
                    <a:pt x="7697564" y="4713512"/>
                    <a:pt x="8087184" y="4662677"/>
                  </a:cubicBezTo>
                  <a:lnTo>
                    <a:pt x="8087184" y="4470349"/>
                  </a:lnTo>
                  <a:cubicBezTo>
                    <a:pt x="7655889" y="4522225"/>
                    <a:pt x="7246321" y="4688393"/>
                    <a:pt x="6900725" y="4951680"/>
                  </a:cubicBezTo>
                  <a:cubicBezTo>
                    <a:pt x="6858669" y="4983370"/>
                    <a:pt x="6850284" y="5043153"/>
                    <a:pt x="6881984" y="5085198"/>
                  </a:cubicBezTo>
                  <a:cubicBezTo>
                    <a:pt x="6881984" y="5085223"/>
                    <a:pt x="6882048" y="5085255"/>
                    <a:pt x="6882048" y="5085281"/>
                  </a:cubicBezTo>
                  <a:close/>
                  <a:moveTo>
                    <a:pt x="7499037" y="2661908"/>
                  </a:moveTo>
                  <a:cubicBezTo>
                    <a:pt x="7508693" y="2713633"/>
                    <a:pt x="7558373" y="2747770"/>
                    <a:pt x="7610085" y="2738179"/>
                  </a:cubicBezTo>
                  <a:cubicBezTo>
                    <a:pt x="7767635" y="2709126"/>
                    <a:pt x="7926711" y="2688972"/>
                    <a:pt x="8086549" y="2677798"/>
                  </a:cubicBezTo>
                  <a:lnTo>
                    <a:pt x="8086549" y="2486804"/>
                  </a:lnTo>
                  <a:cubicBezTo>
                    <a:pt x="7915022" y="2498295"/>
                    <a:pt x="7744257" y="2519689"/>
                    <a:pt x="7575208" y="2550871"/>
                  </a:cubicBezTo>
                  <a:cubicBezTo>
                    <a:pt x="7523559" y="2560577"/>
                    <a:pt x="7489572" y="2610235"/>
                    <a:pt x="7499101" y="2661908"/>
                  </a:cubicBezTo>
                  <a:close/>
                  <a:moveTo>
                    <a:pt x="7131080" y="4015712"/>
                  </a:moveTo>
                  <a:cubicBezTo>
                    <a:pt x="7150520" y="4064646"/>
                    <a:pt x="7205916" y="4088550"/>
                    <a:pt x="7254833" y="4069101"/>
                  </a:cubicBezTo>
                  <a:cubicBezTo>
                    <a:pt x="7254833" y="4069101"/>
                    <a:pt x="7254833" y="4069101"/>
                    <a:pt x="7254833" y="4069101"/>
                  </a:cubicBezTo>
                  <a:cubicBezTo>
                    <a:pt x="7521336" y="3962939"/>
                    <a:pt x="7801560" y="3895064"/>
                    <a:pt x="8087057" y="3867493"/>
                  </a:cubicBezTo>
                  <a:lnTo>
                    <a:pt x="8087057" y="3675799"/>
                  </a:lnTo>
                  <a:cubicBezTo>
                    <a:pt x="7777546" y="3704051"/>
                    <a:pt x="7473689" y="3776832"/>
                    <a:pt x="7184952" y="3891899"/>
                  </a:cubicBezTo>
                  <a:cubicBezTo>
                    <a:pt x="7135971" y="3911157"/>
                    <a:pt x="7111894" y="3966492"/>
                    <a:pt x="7131080" y="4015502"/>
                  </a:cubicBezTo>
                  <a:cubicBezTo>
                    <a:pt x="7131143" y="4015528"/>
                    <a:pt x="7131143" y="4015559"/>
                    <a:pt x="7131143" y="4015585"/>
                  </a:cubicBezTo>
                  <a:close/>
                  <a:moveTo>
                    <a:pt x="6365942" y="4894731"/>
                  </a:moveTo>
                  <a:cubicBezTo>
                    <a:pt x="5843642" y="5416174"/>
                    <a:pt x="5543800" y="6119929"/>
                    <a:pt x="5529462" y="6858000"/>
                  </a:cubicBezTo>
                  <a:lnTo>
                    <a:pt x="5720047" y="6858000"/>
                  </a:lnTo>
                  <a:cubicBezTo>
                    <a:pt x="5748705" y="5522515"/>
                    <a:pt x="6760391" y="4414194"/>
                    <a:pt x="8087184" y="4264799"/>
                  </a:cubicBezTo>
                  <a:lnTo>
                    <a:pt x="8087184" y="4072851"/>
                  </a:lnTo>
                  <a:cubicBezTo>
                    <a:pt x="7436207" y="4140993"/>
                    <a:pt x="6828557" y="4431203"/>
                    <a:pt x="6366259" y="4894731"/>
                  </a:cubicBezTo>
                  <a:close/>
                  <a:moveTo>
                    <a:pt x="4557220" y="3966771"/>
                  </a:moveTo>
                  <a:cubicBezTo>
                    <a:pt x="4259850" y="4352269"/>
                    <a:pt x="4022589" y="4780624"/>
                    <a:pt x="3853515" y="5237250"/>
                  </a:cubicBezTo>
                  <a:cubicBezTo>
                    <a:pt x="3835238" y="5286641"/>
                    <a:pt x="3860433" y="5341505"/>
                    <a:pt x="3909801" y="5359791"/>
                  </a:cubicBezTo>
                  <a:cubicBezTo>
                    <a:pt x="3959169" y="5378077"/>
                    <a:pt x="4014007" y="5352869"/>
                    <a:pt x="4032284" y="5303478"/>
                  </a:cubicBezTo>
                  <a:cubicBezTo>
                    <a:pt x="4669044" y="3583607"/>
                    <a:pt x="6257778" y="2399677"/>
                    <a:pt x="8087184" y="2281763"/>
                  </a:cubicBezTo>
                  <a:lnTo>
                    <a:pt x="8087184" y="2091086"/>
                  </a:lnTo>
                  <a:cubicBezTo>
                    <a:pt x="7191432" y="2144743"/>
                    <a:pt x="6328670" y="2448611"/>
                    <a:pt x="5596865" y="2968198"/>
                  </a:cubicBezTo>
                  <a:cubicBezTo>
                    <a:pt x="5202550" y="3247304"/>
                    <a:pt x="4852133" y="3583791"/>
                    <a:pt x="4557220" y="3966517"/>
                  </a:cubicBezTo>
                  <a:close/>
                  <a:moveTo>
                    <a:pt x="6932489" y="261735"/>
                  </a:moveTo>
                  <a:cubicBezTo>
                    <a:pt x="6468922" y="362681"/>
                    <a:pt x="6017234" y="512059"/>
                    <a:pt x="5584858" y="707410"/>
                  </a:cubicBezTo>
                  <a:cubicBezTo>
                    <a:pt x="5536862" y="729014"/>
                    <a:pt x="5515466" y="785454"/>
                    <a:pt x="5537059" y="833473"/>
                  </a:cubicBezTo>
                  <a:cubicBezTo>
                    <a:pt x="5558659" y="881491"/>
                    <a:pt x="5615073" y="902898"/>
                    <a:pt x="5663062" y="881294"/>
                  </a:cubicBezTo>
                  <a:cubicBezTo>
                    <a:pt x="5663151" y="881256"/>
                    <a:pt x="5663234" y="881218"/>
                    <a:pt x="5663316" y="881180"/>
                  </a:cubicBezTo>
                  <a:cubicBezTo>
                    <a:pt x="6083519" y="691317"/>
                    <a:pt x="6522476" y="546157"/>
                    <a:pt x="6973021" y="448090"/>
                  </a:cubicBezTo>
                  <a:cubicBezTo>
                    <a:pt x="7339644" y="368564"/>
                    <a:pt x="7712366" y="320214"/>
                    <a:pt x="8087184" y="303557"/>
                  </a:cubicBezTo>
                  <a:lnTo>
                    <a:pt x="8087184" y="112881"/>
                  </a:lnTo>
                  <a:cubicBezTo>
                    <a:pt x="7698771" y="129641"/>
                    <a:pt x="7312454" y="179439"/>
                    <a:pt x="6932489" y="261735"/>
                  </a:cubicBezTo>
                  <a:close/>
                  <a:moveTo>
                    <a:pt x="7678505" y="1431218"/>
                  </a:moveTo>
                  <a:cubicBezTo>
                    <a:pt x="7684286" y="1483553"/>
                    <a:pt x="7731361" y="1521288"/>
                    <a:pt x="7783708" y="1515497"/>
                  </a:cubicBezTo>
                  <a:cubicBezTo>
                    <a:pt x="7783708" y="1515497"/>
                    <a:pt x="7783708" y="1515497"/>
                    <a:pt x="7783708" y="1515497"/>
                  </a:cubicBezTo>
                  <a:cubicBezTo>
                    <a:pt x="7883957" y="1504438"/>
                    <a:pt x="7985284" y="1496430"/>
                    <a:pt x="8086866" y="1490582"/>
                  </a:cubicBezTo>
                  <a:lnTo>
                    <a:pt x="8086866" y="1299906"/>
                  </a:lnTo>
                  <a:cubicBezTo>
                    <a:pt x="7978233" y="1305689"/>
                    <a:pt x="7869917" y="1314397"/>
                    <a:pt x="7762871" y="1326283"/>
                  </a:cubicBezTo>
                  <a:cubicBezTo>
                    <a:pt x="7710778" y="1332016"/>
                    <a:pt x="7673105" y="1378750"/>
                    <a:pt x="7678505" y="1430901"/>
                  </a:cubicBezTo>
                  <a:close/>
                  <a:moveTo>
                    <a:pt x="5303173" y="1289991"/>
                  </a:moveTo>
                  <a:cubicBezTo>
                    <a:pt x="4389549" y="1793110"/>
                    <a:pt x="3611369" y="2510187"/>
                    <a:pt x="3035203" y="3379869"/>
                  </a:cubicBezTo>
                  <a:cubicBezTo>
                    <a:pt x="3007435" y="3424596"/>
                    <a:pt x="3021164" y="3483375"/>
                    <a:pt x="3065869" y="3511163"/>
                  </a:cubicBezTo>
                  <a:cubicBezTo>
                    <a:pt x="3108738" y="3537807"/>
                    <a:pt x="3164935" y="3526385"/>
                    <a:pt x="3194025" y="3485123"/>
                  </a:cubicBezTo>
                  <a:cubicBezTo>
                    <a:pt x="3753101" y="2641067"/>
                    <a:pt x="4508272" y="1945117"/>
                    <a:pt x="5394908" y="1456833"/>
                  </a:cubicBezTo>
                  <a:cubicBezTo>
                    <a:pt x="6222818" y="1002126"/>
                    <a:pt x="7143722" y="742952"/>
                    <a:pt x="8087184" y="699147"/>
                  </a:cubicBezTo>
                  <a:lnTo>
                    <a:pt x="8087184" y="508471"/>
                  </a:lnTo>
                  <a:cubicBezTo>
                    <a:pt x="7111767" y="552630"/>
                    <a:pt x="6159410" y="820081"/>
                    <a:pt x="5303490" y="1290245"/>
                  </a:cubicBezTo>
                  <a:close/>
                  <a:moveTo>
                    <a:pt x="6957138" y="1164907"/>
                  </a:moveTo>
                  <a:cubicBezTo>
                    <a:pt x="6968955" y="1216211"/>
                    <a:pt x="7020159" y="1248207"/>
                    <a:pt x="7071426" y="1236366"/>
                  </a:cubicBezTo>
                  <a:cubicBezTo>
                    <a:pt x="7071426" y="1236360"/>
                    <a:pt x="7071490" y="1236353"/>
                    <a:pt x="7071490" y="1236347"/>
                  </a:cubicBezTo>
                  <a:cubicBezTo>
                    <a:pt x="7405269" y="1159485"/>
                    <a:pt x="7745147" y="1112083"/>
                    <a:pt x="8087184" y="1094674"/>
                  </a:cubicBezTo>
                  <a:lnTo>
                    <a:pt x="8087184" y="903998"/>
                  </a:lnTo>
                  <a:cubicBezTo>
                    <a:pt x="7730789" y="921355"/>
                    <a:pt x="7376618" y="970277"/>
                    <a:pt x="7028862" y="1050183"/>
                  </a:cubicBezTo>
                  <a:cubicBezTo>
                    <a:pt x="6977531" y="1061859"/>
                    <a:pt x="6945386" y="1112941"/>
                    <a:pt x="6957075" y="1164284"/>
                  </a:cubicBezTo>
                  <a:cubicBezTo>
                    <a:pt x="6957075" y="1164385"/>
                    <a:pt x="6957138" y="1164487"/>
                    <a:pt x="6957138" y="1164589"/>
                  </a:cubicBezTo>
                  <a:close/>
                  <a:moveTo>
                    <a:pt x="7810517" y="5550150"/>
                  </a:moveTo>
                  <a:cubicBezTo>
                    <a:pt x="7858989" y="5529652"/>
                    <a:pt x="7881733" y="5473708"/>
                    <a:pt x="7861214" y="5425193"/>
                  </a:cubicBezTo>
                  <a:cubicBezTo>
                    <a:pt x="7840693" y="5376679"/>
                    <a:pt x="7784789" y="5353975"/>
                    <a:pt x="7736316" y="5374473"/>
                  </a:cubicBezTo>
                  <a:cubicBezTo>
                    <a:pt x="7136099" y="5627692"/>
                    <a:pt x="6737457" y="6206655"/>
                    <a:pt x="6714968" y="6858000"/>
                  </a:cubicBezTo>
                  <a:lnTo>
                    <a:pt x="6905553" y="6858000"/>
                  </a:lnTo>
                  <a:cubicBezTo>
                    <a:pt x="6927979" y="6283212"/>
                    <a:pt x="7280753" y="5773292"/>
                    <a:pt x="7810517" y="5549832"/>
                  </a:cubicBezTo>
                  <a:close/>
                  <a:moveTo>
                    <a:pt x="6090863" y="6328301"/>
                  </a:moveTo>
                  <a:cubicBezTo>
                    <a:pt x="6039456" y="6317477"/>
                    <a:pt x="5988995" y="6350311"/>
                    <a:pt x="5978037" y="6401711"/>
                  </a:cubicBezTo>
                  <a:cubicBezTo>
                    <a:pt x="5946202" y="6551837"/>
                    <a:pt x="5928338" y="6704569"/>
                    <a:pt x="5924672" y="6858000"/>
                  </a:cubicBezTo>
                  <a:lnTo>
                    <a:pt x="6115258" y="6858000"/>
                  </a:lnTo>
                  <a:cubicBezTo>
                    <a:pt x="6118847" y="6717916"/>
                    <a:pt x="6135282" y="6578469"/>
                    <a:pt x="6164366" y="6441372"/>
                  </a:cubicBezTo>
                  <a:cubicBezTo>
                    <a:pt x="6175293" y="6389889"/>
                    <a:pt x="6142417" y="6339252"/>
                    <a:pt x="6090933" y="6328313"/>
                  </a:cubicBezTo>
                  <a:cubicBezTo>
                    <a:pt x="6090914" y="6328313"/>
                    <a:pt x="6090888" y="6328307"/>
                    <a:pt x="6090863" y="6328301"/>
                  </a:cubicBezTo>
                  <a:close/>
                  <a:moveTo>
                    <a:pt x="5637269" y="5359219"/>
                  </a:moveTo>
                  <a:cubicBezTo>
                    <a:pt x="5590722" y="5334641"/>
                    <a:pt x="5533083" y="5352469"/>
                    <a:pt x="5508516" y="5399039"/>
                  </a:cubicBezTo>
                  <a:cubicBezTo>
                    <a:pt x="5508510" y="5399045"/>
                    <a:pt x="5508503" y="5399058"/>
                    <a:pt x="5508497" y="5399071"/>
                  </a:cubicBezTo>
                  <a:cubicBezTo>
                    <a:pt x="5271929" y="5849588"/>
                    <a:pt x="5143862" y="6349180"/>
                    <a:pt x="5134504" y="6858000"/>
                  </a:cubicBezTo>
                  <a:lnTo>
                    <a:pt x="5325090" y="6858000"/>
                  </a:lnTo>
                  <a:cubicBezTo>
                    <a:pt x="5334410" y="6380165"/>
                    <a:pt x="5454936" y="5911126"/>
                    <a:pt x="5677102" y="5488053"/>
                  </a:cubicBezTo>
                  <a:cubicBezTo>
                    <a:pt x="5701668" y="5441483"/>
                    <a:pt x="5683849" y="5383816"/>
                    <a:pt x="5637301" y="5359238"/>
                  </a:cubicBezTo>
                  <a:cubicBezTo>
                    <a:pt x="5637295" y="5359232"/>
                    <a:pt x="5637282" y="5359225"/>
                    <a:pt x="5637269" y="5359219"/>
                  </a:cubicBezTo>
                  <a:close/>
                  <a:moveTo>
                    <a:pt x="6804289" y="5734216"/>
                  </a:moveTo>
                  <a:cubicBezTo>
                    <a:pt x="6760771" y="5704725"/>
                    <a:pt x="6701563" y="5716108"/>
                    <a:pt x="6672022" y="5759640"/>
                  </a:cubicBezTo>
                  <a:cubicBezTo>
                    <a:pt x="6452404" y="6084724"/>
                    <a:pt x="6330169" y="6465778"/>
                    <a:pt x="6319630" y="6858000"/>
                  </a:cubicBezTo>
                  <a:lnTo>
                    <a:pt x="6510215" y="6858000"/>
                  </a:lnTo>
                  <a:cubicBezTo>
                    <a:pt x="6520761" y="6503851"/>
                    <a:pt x="6631618" y="6160023"/>
                    <a:pt x="6829891" y="5866482"/>
                  </a:cubicBezTo>
                  <a:cubicBezTo>
                    <a:pt x="6859177" y="5822913"/>
                    <a:pt x="6847679" y="5763873"/>
                    <a:pt x="6804289" y="5734407"/>
                  </a:cubicBezTo>
                  <a:close/>
                  <a:moveTo>
                    <a:pt x="4904404" y="6204806"/>
                  </a:moveTo>
                  <a:cubicBezTo>
                    <a:pt x="4852571" y="6195698"/>
                    <a:pt x="4803171" y="6230357"/>
                    <a:pt x="4794068" y="6282220"/>
                  </a:cubicBezTo>
                  <a:cubicBezTo>
                    <a:pt x="4794061" y="6282240"/>
                    <a:pt x="4794061" y="6282265"/>
                    <a:pt x="4794055" y="6282284"/>
                  </a:cubicBezTo>
                  <a:cubicBezTo>
                    <a:pt x="4760766" y="6472452"/>
                    <a:pt x="4742432" y="6664972"/>
                    <a:pt x="4739230" y="6858000"/>
                  </a:cubicBezTo>
                  <a:lnTo>
                    <a:pt x="4929815" y="6858000"/>
                  </a:lnTo>
                  <a:cubicBezTo>
                    <a:pt x="4932922" y="6676031"/>
                    <a:pt x="4950189" y="6494507"/>
                    <a:pt x="4981464" y="6315208"/>
                  </a:cubicBezTo>
                  <a:cubicBezTo>
                    <a:pt x="4990587" y="6263445"/>
                    <a:pt x="4956116" y="6214067"/>
                    <a:pt x="4904404" y="6204806"/>
                  </a:cubicBezTo>
                  <a:close/>
                  <a:moveTo>
                    <a:pt x="7902253" y="6858000"/>
                  </a:moveTo>
                  <a:lnTo>
                    <a:pt x="8087184" y="6858000"/>
                  </a:lnTo>
                  <a:lnTo>
                    <a:pt x="8087184" y="6532261"/>
                  </a:lnTo>
                  <a:cubicBezTo>
                    <a:pt x="7984903" y="6612091"/>
                    <a:pt x="7918389" y="6729230"/>
                    <a:pt x="7902253" y="6858000"/>
                  </a:cubicBezTo>
                  <a:close/>
                  <a:moveTo>
                    <a:pt x="7565551" y="6591561"/>
                  </a:moveTo>
                  <a:cubicBezTo>
                    <a:pt x="7546175" y="6640502"/>
                    <a:pt x="7570062" y="6695925"/>
                    <a:pt x="7619043" y="6715311"/>
                  </a:cubicBezTo>
                  <a:cubicBezTo>
                    <a:pt x="7667959" y="6734760"/>
                    <a:pt x="7723356" y="6710798"/>
                    <a:pt x="7742733" y="6661858"/>
                  </a:cubicBezTo>
                  <a:cubicBezTo>
                    <a:pt x="7807341" y="6499910"/>
                    <a:pt x="7930205" y="6368089"/>
                    <a:pt x="8087184" y="6292326"/>
                  </a:cubicBezTo>
                  <a:lnTo>
                    <a:pt x="8087184" y="6085760"/>
                  </a:lnTo>
                  <a:cubicBezTo>
                    <a:pt x="7849270" y="6172245"/>
                    <a:pt x="7659700" y="6356394"/>
                    <a:pt x="7566250" y="6591752"/>
                  </a:cubicBezTo>
                  <a:close/>
                  <a:moveTo>
                    <a:pt x="7109989" y="6858000"/>
                  </a:moveTo>
                  <a:lnTo>
                    <a:pt x="7300574" y="6858000"/>
                  </a:lnTo>
                  <a:cubicBezTo>
                    <a:pt x="7326176" y="6394974"/>
                    <a:pt x="7641722" y="5998774"/>
                    <a:pt x="8087184" y="5870486"/>
                  </a:cubicBezTo>
                  <a:lnTo>
                    <a:pt x="8087184" y="5673454"/>
                  </a:lnTo>
                  <a:cubicBezTo>
                    <a:pt x="7534740" y="5807487"/>
                    <a:pt x="7136797" y="6289898"/>
                    <a:pt x="7109989" y="6858000"/>
                  </a:cubicBezTo>
                  <a:close/>
                  <a:moveTo>
                    <a:pt x="6578000" y="3403894"/>
                  </a:moveTo>
                  <a:cubicBezTo>
                    <a:pt x="6600998" y="3451093"/>
                    <a:pt x="6657792" y="3470809"/>
                    <a:pt x="6705057" y="3448004"/>
                  </a:cubicBezTo>
                  <a:cubicBezTo>
                    <a:pt x="7047794" y="3281442"/>
                    <a:pt x="7413527" y="3167030"/>
                    <a:pt x="7790061" y="3108536"/>
                  </a:cubicBezTo>
                  <a:cubicBezTo>
                    <a:pt x="7841964" y="3099632"/>
                    <a:pt x="7876778" y="3050348"/>
                    <a:pt x="7867884" y="2998453"/>
                  </a:cubicBezTo>
                  <a:cubicBezTo>
                    <a:pt x="7859180" y="2947694"/>
                    <a:pt x="7811725" y="2913029"/>
                    <a:pt x="7760775" y="2920148"/>
                  </a:cubicBezTo>
                  <a:cubicBezTo>
                    <a:pt x="7365500" y="2981527"/>
                    <a:pt x="6981597" y="3101621"/>
                    <a:pt x="6621771" y="3276459"/>
                  </a:cubicBezTo>
                  <a:cubicBezTo>
                    <a:pt x="6574506" y="3299582"/>
                    <a:pt x="6554940" y="3356607"/>
                    <a:pt x="6578000" y="3403894"/>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34" name="Google Shape;34;p5"/>
            <p:cNvSpPr/>
            <p:nvPr/>
          </p:nvSpPr>
          <p:spPr>
            <a:xfrm>
              <a:off x="2377837" y="210583"/>
              <a:ext cx="5576288" cy="4831090"/>
            </a:xfrm>
            <a:custGeom>
              <a:avLst/>
              <a:gdLst/>
              <a:ahLst/>
              <a:cxnLst/>
              <a:rect l="l" t="t" r="r" b="b"/>
              <a:pathLst>
                <a:path w="7435051" h="6441453" extrusionOk="0">
                  <a:moveTo>
                    <a:pt x="2213120" y="5039472"/>
                  </a:moveTo>
                  <a:cubicBezTo>
                    <a:pt x="2095083" y="5051103"/>
                    <a:pt x="2103850" y="5229704"/>
                    <a:pt x="2222458" y="5229704"/>
                  </a:cubicBezTo>
                  <a:cubicBezTo>
                    <a:pt x="2353073" y="5228178"/>
                    <a:pt x="2343290" y="5028222"/>
                    <a:pt x="2213120" y="5039472"/>
                  </a:cubicBezTo>
                  <a:close/>
                  <a:moveTo>
                    <a:pt x="1816257" y="949650"/>
                  </a:moveTo>
                  <a:cubicBezTo>
                    <a:pt x="1698221" y="961282"/>
                    <a:pt x="1706988" y="1139882"/>
                    <a:pt x="1825595" y="1139882"/>
                  </a:cubicBezTo>
                  <a:cubicBezTo>
                    <a:pt x="1956274" y="1138420"/>
                    <a:pt x="1946427" y="938337"/>
                    <a:pt x="1816257" y="949650"/>
                  </a:cubicBezTo>
                  <a:close/>
                  <a:moveTo>
                    <a:pt x="1657435" y="6147620"/>
                  </a:moveTo>
                  <a:cubicBezTo>
                    <a:pt x="1527329" y="6136180"/>
                    <a:pt x="1517673" y="6336390"/>
                    <a:pt x="1648097" y="6337788"/>
                  </a:cubicBezTo>
                  <a:cubicBezTo>
                    <a:pt x="1766514" y="6337916"/>
                    <a:pt x="1775281" y="6159125"/>
                    <a:pt x="1657181" y="6147620"/>
                  </a:cubicBezTo>
                  <a:close/>
                  <a:moveTo>
                    <a:pt x="1777377" y="3926811"/>
                  </a:moveTo>
                  <a:cubicBezTo>
                    <a:pt x="1647271" y="3915307"/>
                    <a:pt x="1637614" y="4115517"/>
                    <a:pt x="1767975" y="4116979"/>
                  </a:cubicBezTo>
                  <a:cubicBezTo>
                    <a:pt x="1886583" y="4117487"/>
                    <a:pt x="1895477" y="3938442"/>
                    <a:pt x="1777377" y="3926811"/>
                  </a:cubicBezTo>
                  <a:close/>
                  <a:moveTo>
                    <a:pt x="2671541" y="3056499"/>
                  </a:moveTo>
                  <a:cubicBezTo>
                    <a:pt x="2553506" y="3068131"/>
                    <a:pt x="2562336" y="3246731"/>
                    <a:pt x="2680944" y="3246731"/>
                  </a:cubicBezTo>
                  <a:cubicBezTo>
                    <a:pt x="2811558" y="3245206"/>
                    <a:pt x="2801712" y="3045186"/>
                    <a:pt x="2671541" y="3056499"/>
                  </a:cubicBezTo>
                  <a:close/>
                  <a:moveTo>
                    <a:pt x="3043247" y="3211646"/>
                  </a:moveTo>
                  <a:cubicBezTo>
                    <a:pt x="2925148" y="3223278"/>
                    <a:pt x="2933978" y="3401878"/>
                    <a:pt x="3052649" y="3401878"/>
                  </a:cubicBezTo>
                  <a:cubicBezTo>
                    <a:pt x="3183264" y="3400289"/>
                    <a:pt x="3173354" y="3200333"/>
                    <a:pt x="3043247" y="3211646"/>
                  </a:cubicBezTo>
                  <a:close/>
                  <a:moveTo>
                    <a:pt x="3483564" y="1201216"/>
                  </a:moveTo>
                  <a:cubicBezTo>
                    <a:pt x="3602171" y="1201216"/>
                    <a:pt x="3611002" y="1022616"/>
                    <a:pt x="3492902" y="1010985"/>
                  </a:cubicBezTo>
                  <a:cubicBezTo>
                    <a:pt x="3362796" y="999608"/>
                    <a:pt x="3352949" y="1199627"/>
                    <a:pt x="3483564" y="1201216"/>
                  </a:cubicBezTo>
                  <a:close/>
                  <a:moveTo>
                    <a:pt x="3518314" y="4894812"/>
                  </a:moveTo>
                  <a:cubicBezTo>
                    <a:pt x="3388207" y="4883499"/>
                    <a:pt x="3378551" y="5083518"/>
                    <a:pt x="3508975" y="5085044"/>
                  </a:cubicBezTo>
                  <a:cubicBezTo>
                    <a:pt x="3627646" y="5085044"/>
                    <a:pt x="3636413" y="4906507"/>
                    <a:pt x="3518314" y="4894812"/>
                  </a:cubicBezTo>
                  <a:close/>
                  <a:moveTo>
                    <a:pt x="2488770" y="5643408"/>
                  </a:moveTo>
                  <a:cubicBezTo>
                    <a:pt x="2370670" y="5655039"/>
                    <a:pt x="2379501" y="5833576"/>
                    <a:pt x="2498109" y="5833640"/>
                  </a:cubicBezTo>
                  <a:cubicBezTo>
                    <a:pt x="2628723" y="5832115"/>
                    <a:pt x="2619003" y="5632095"/>
                    <a:pt x="2488770" y="5643408"/>
                  </a:cubicBezTo>
                  <a:close/>
                  <a:moveTo>
                    <a:pt x="1258984" y="4171957"/>
                  </a:moveTo>
                  <a:cubicBezTo>
                    <a:pt x="1128878" y="4160580"/>
                    <a:pt x="1118904" y="4360664"/>
                    <a:pt x="1249582" y="4362189"/>
                  </a:cubicBezTo>
                  <a:cubicBezTo>
                    <a:pt x="1368253" y="4362253"/>
                    <a:pt x="1377084" y="4183652"/>
                    <a:pt x="1258984" y="4171957"/>
                  </a:cubicBezTo>
                  <a:close/>
                  <a:moveTo>
                    <a:pt x="4268713" y="190694"/>
                  </a:moveTo>
                  <a:cubicBezTo>
                    <a:pt x="4399327" y="189105"/>
                    <a:pt x="4389417" y="-10851"/>
                    <a:pt x="4259311" y="463"/>
                  </a:cubicBezTo>
                  <a:cubicBezTo>
                    <a:pt x="4141211" y="12157"/>
                    <a:pt x="4150041" y="190758"/>
                    <a:pt x="4268713" y="190694"/>
                  </a:cubicBezTo>
                  <a:close/>
                  <a:moveTo>
                    <a:pt x="6303786" y="2710803"/>
                  </a:moveTo>
                  <a:cubicBezTo>
                    <a:pt x="6422394" y="2710803"/>
                    <a:pt x="6431225" y="2532266"/>
                    <a:pt x="6313189" y="2520571"/>
                  </a:cubicBezTo>
                  <a:cubicBezTo>
                    <a:pt x="6183082" y="2509448"/>
                    <a:pt x="6173045" y="2709341"/>
                    <a:pt x="6303786" y="2710803"/>
                  </a:cubicBezTo>
                  <a:close/>
                  <a:moveTo>
                    <a:pt x="2820516" y="724970"/>
                  </a:moveTo>
                  <a:cubicBezTo>
                    <a:pt x="2951131" y="723445"/>
                    <a:pt x="2941220" y="523425"/>
                    <a:pt x="2811177" y="534738"/>
                  </a:cubicBezTo>
                  <a:cubicBezTo>
                    <a:pt x="2693141" y="546370"/>
                    <a:pt x="2701908" y="724906"/>
                    <a:pt x="2820516" y="724970"/>
                  </a:cubicBezTo>
                  <a:close/>
                  <a:moveTo>
                    <a:pt x="7332377" y="2638663"/>
                  </a:moveTo>
                  <a:cubicBezTo>
                    <a:pt x="7214341" y="2650358"/>
                    <a:pt x="7223172" y="2828959"/>
                    <a:pt x="7341779" y="2828895"/>
                  </a:cubicBezTo>
                  <a:cubicBezTo>
                    <a:pt x="7472394" y="2827243"/>
                    <a:pt x="7462674" y="2627414"/>
                    <a:pt x="7332377" y="2638663"/>
                  </a:cubicBezTo>
                  <a:close/>
                  <a:moveTo>
                    <a:pt x="7339301" y="1234966"/>
                  </a:moveTo>
                  <a:cubicBezTo>
                    <a:pt x="7469916" y="1233504"/>
                    <a:pt x="7460006" y="1033421"/>
                    <a:pt x="7329899" y="1044798"/>
                  </a:cubicBezTo>
                  <a:cubicBezTo>
                    <a:pt x="7211864" y="1056302"/>
                    <a:pt x="7220694" y="1235157"/>
                    <a:pt x="7339301" y="1234966"/>
                  </a:cubicBezTo>
                  <a:close/>
                  <a:moveTo>
                    <a:pt x="84087" y="3888675"/>
                  </a:moveTo>
                  <a:cubicBezTo>
                    <a:pt x="-33695" y="3900434"/>
                    <a:pt x="-25118" y="4079352"/>
                    <a:pt x="93362" y="4079352"/>
                  </a:cubicBezTo>
                  <a:cubicBezTo>
                    <a:pt x="224104" y="4077445"/>
                    <a:pt x="214067" y="3877425"/>
                    <a:pt x="84087" y="3888675"/>
                  </a:cubicBezTo>
                  <a:close/>
                  <a:moveTo>
                    <a:pt x="488955" y="5693238"/>
                  </a:moveTo>
                  <a:cubicBezTo>
                    <a:pt x="370919" y="5704679"/>
                    <a:pt x="379686" y="5883470"/>
                    <a:pt x="498293" y="5883407"/>
                  </a:cubicBezTo>
                  <a:cubicBezTo>
                    <a:pt x="628908" y="5882135"/>
                    <a:pt x="619125" y="5681925"/>
                    <a:pt x="488955" y="5693366"/>
                  </a:cubicBezTo>
                  <a:close/>
                  <a:moveTo>
                    <a:pt x="722295" y="4567103"/>
                  </a:moveTo>
                  <a:cubicBezTo>
                    <a:pt x="592125" y="4555789"/>
                    <a:pt x="582532" y="4755682"/>
                    <a:pt x="712893" y="4757334"/>
                  </a:cubicBezTo>
                  <a:cubicBezTo>
                    <a:pt x="831501" y="4757334"/>
                    <a:pt x="840458" y="4578734"/>
                    <a:pt x="722295" y="4567103"/>
                  </a:cubicBezTo>
                  <a:close/>
                  <a:moveTo>
                    <a:pt x="1760606" y="2491334"/>
                  </a:moveTo>
                  <a:cubicBezTo>
                    <a:pt x="1891220" y="2489745"/>
                    <a:pt x="1881310" y="2289725"/>
                    <a:pt x="1751203" y="2301102"/>
                  </a:cubicBezTo>
                  <a:cubicBezTo>
                    <a:pt x="1633104" y="2312734"/>
                    <a:pt x="1641998" y="2491334"/>
                    <a:pt x="1760606" y="2491334"/>
                  </a:cubicBezTo>
                  <a:close/>
                  <a:moveTo>
                    <a:pt x="744657" y="3328976"/>
                  </a:moveTo>
                  <a:cubicBezTo>
                    <a:pt x="614551" y="3317536"/>
                    <a:pt x="604894" y="3517682"/>
                    <a:pt x="735255" y="3519144"/>
                  </a:cubicBezTo>
                  <a:cubicBezTo>
                    <a:pt x="853926" y="3519335"/>
                    <a:pt x="862820" y="3340544"/>
                    <a:pt x="744657" y="3328976"/>
                  </a:cubicBezTo>
                  <a:close/>
                  <a:moveTo>
                    <a:pt x="4587626" y="5427499"/>
                  </a:moveTo>
                  <a:cubicBezTo>
                    <a:pt x="4457774" y="5416058"/>
                    <a:pt x="4447546" y="5616269"/>
                    <a:pt x="4578478" y="5617476"/>
                  </a:cubicBezTo>
                  <a:cubicBezTo>
                    <a:pt x="4696832" y="5617858"/>
                    <a:pt x="4705535" y="5439067"/>
                    <a:pt x="4587626" y="5427499"/>
                  </a:cubicBezTo>
                  <a:close/>
                  <a:moveTo>
                    <a:pt x="6524040" y="3476242"/>
                  </a:moveTo>
                  <a:cubicBezTo>
                    <a:pt x="6654718" y="3474844"/>
                    <a:pt x="6644744" y="3274633"/>
                    <a:pt x="6514638" y="3286074"/>
                  </a:cubicBezTo>
                  <a:cubicBezTo>
                    <a:pt x="6396601" y="3297578"/>
                    <a:pt x="6405432" y="3476242"/>
                    <a:pt x="6524040" y="3476051"/>
                  </a:cubicBezTo>
                  <a:close/>
                  <a:moveTo>
                    <a:pt x="6533125" y="1608057"/>
                  </a:moveTo>
                  <a:cubicBezTo>
                    <a:pt x="6403018" y="1596616"/>
                    <a:pt x="6393362" y="1796826"/>
                    <a:pt x="6523785" y="1798225"/>
                  </a:cubicBezTo>
                  <a:cubicBezTo>
                    <a:pt x="6642394" y="1798161"/>
                    <a:pt x="6651224" y="1619624"/>
                    <a:pt x="6533125" y="1607866"/>
                  </a:cubicBezTo>
                  <a:close/>
                  <a:moveTo>
                    <a:pt x="6625368" y="767682"/>
                  </a:moveTo>
                  <a:cubicBezTo>
                    <a:pt x="6495261" y="756304"/>
                    <a:pt x="6485605" y="956324"/>
                    <a:pt x="6616029" y="957913"/>
                  </a:cubicBezTo>
                  <a:cubicBezTo>
                    <a:pt x="6734701" y="957722"/>
                    <a:pt x="6743531" y="779122"/>
                    <a:pt x="6625368" y="767491"/>
                  </a:cubicBezTo>
                  <a:close/>
                  <a:moveTo>
                    <a:pt x="6239178" y="2986775"/>
                  </a:moveTo>
                  <a:cubicBezTo>
                    <a:pt x="6109072" y="2975398"/>
                    <a:pt x="6099097" y="3175418"/>
                    <a:pt x="6229776" y="3177007"/>
                  </a:cubicBezTo>
                  <a:cubicBezTo>
                    <a:pt x="6348383" y="3176816"/>
                    <a:pt x="6357277" y="2998279"/>
                    <a:pt x="6239178" y="2986585"/>
                  </a:cubicBezTo>
                  <a:close/>
                  <a:moveTo>
                    <a:pt x="6514638" y="4652017"/>
                  </a:moveTo>
                  <a:cubicBezTo>
                    <a:pt x="6396538" y="4663649"/>
                    <a:pt x="6405432" y="4842249"/>
                    <a:pt x="6524040" y="4842249"/>
                  </a:cubicBezTo>
                  <a:cubicBezTo>
                    <a:pt x="6654718" y="4840660"/>
                    <a:pt x="6644808" y="4640640"/>
                    <a:pt x="6514638" y="4652017"/>
                  </a:cubicBezTo>
                  <a:close/>
                  <a:moveTo>
                    <a:pt x="6326403" y="5437732"/>
                  </a:moveTo>
                  <a:cubicBezTo>
                    <a:pt x="6196296" y="5426355"/>
                    <a:pt x="6186640" y="5626375"/>
                    <a:pt x="6317001" y="5627964"/>
                  </a:cubicBezTo>
                  <a:cubicBezTo>
                    <a:pt x="6435671" y="5628027"/>
                    <a:pt x="6444502" y="5449363"/>
                    <a:pt x="6326403" y="5437732"/>
                  </a:cubicBezTo>
                  <a:close/>
                  <a:moveTo>
                    <a:pt x="7229651" y="6251285"/>
                  </a:moveTo>
                  <a:cubicBezTo>
                    <a:pt x="7099545" y="6239781"/>
                    <a:pt x="7089888" y="6440055"/>
                    <a:pt x="7220249" y="6441453"/>
                  </a:cubicBezTo>
                  <a:cubicBezTo>
                    <a:pt x="7338857" y="6441453"/>
                    <a:pt x="7347751" y="6262662"/>
                    <a:pt x="7229651" y="6251094"/>
                  </a:cubicBezTo>
                  <a:close/>
                  <a:moveTo>
                    <a:pt x="6776566" y="3604694"/>
                  </a:moveTo>
                  <a:cubicBezTo>
                    <a:pt x="6658530" y="3616389"/>
                    <a:pt x="6667297" y="3794926"/>
                    <a:pt x="6785968" y="3794926"/>
                  </a:cubicBezTo>
                  <a:cubicBezTo>
                    <a:pt x="6916329" y="3793337"/>
                    <a:pt x="6906481" y="3593381"/>
                    <a:pt x="6776566" y="3604694"/>
                  </a:cubicBezTo>
                  <a:close/>
                  <a:moveTo>
                    <a:pt x="7330281" y="5086315"/>
                  </a:moveTo>
                  <a:cubicBezTo>
                    <a:pt x="7212244" y="5097946"/>
                    <a:pt x="7221075" y="5276610"/>
                    <a:pt x="7339683" y="5276546"/>
                  </a:cubicBezTo>
                  <a:cubicBezTo>
                    <a:pt x="7470107" y="5275021"/>
                    <a:pt x="7460324" y="5074938"/>
                    <a:pt x="7330090" y="5086315"/>
                  </a:cubicBezTo>
                  <a:close/>
                  <a:moveTo>
                    <a:pt x="7149732" y="2268942"/>
                  </a:moveTo>
                  <a:cubicBezTo>
                    <a:pt x="7031697" y="2280573"/>
                    <a:pt x="7040464" y="2459173"/>
                    <a:pt x="7159071" y="2459173"/>
                  </a:cubicBezTo>
                  <a:cubicBezTo>
                    <a:pt x="7289495" y="2457711"/>
                    <a:pt x="7279775" y="2257628"/>
                    <a:pt x="7149542" y="2268942"/>
                  </a:cubicBezTo>
                  <a:close/>
                  <a:moveTo>
                    <a:pt x="4803179" y="4171957"/>
                  </a:moveTo>
                  <a:cubicBezTo>
                    <a:pt x="4673072" y="4160580"/>
                    <a:pt x="4663416" y="4360600"/>
                    <a:pt x="4793840" y="4362189"/>
                  </a:cubicBezTo>
                  <a:cubicBezTo>
                    <a:pt x="4912511" y="4362189"/>
                    <a:pt x="4921532" y="4183589"/>
                    <a:pt x="4803179" y="4171957"/>
                  </a:cubicBezTo>
                  <a:close/>
                  <a:moveTo>
                    <a:pt x="4264139" y="1897059"/>
                  </a:moveTo>
                  <a:cubicBezTo>
                    <a:pt x="4146039" y="1908626"/>
                    <a:pt x="4154870" y="2087227"/>
                    <a:pt x="4273477" y="2087290"/>
                  </a:cubicBezTo>
                  <a:cubicBezTo>
                    <a:pt x="4404092" y="2085765"/>
                    <a:pt x="4394245" y="1885682"/>
                    <a:pt x="4264139" y="1897059"/>
                  </a:cubicBezTo>
                  <a:close/>
                  <a:moveTo>
                    <a:pt x="4141592" y="4439731"/>
                  </a:moveTo>
                  <a:cubicBezTo>
                    <a:pt x="4023556" y="4451362"/>
                    <a:pt x="4032386" y="4629962"/>
                    <a:pt x="4150995" y="4629962"/>
                  </a:cubicBezTo>
                  <a:cubicBezTo>
                    <a:pt x="4281609" y="4628373"/>
                    <a:pt x="4271826" y="4428417"/>
                    <a:pt x="4141592" y="4439731"/>
                  </a:cubicBezTo>
                  <a:close/>
                  <a:moveTo>
                    <a:pt x="4444560" y="5923067"/>
                  </a:moveTo>
                  <a:cubicBezTo>
                    <a:pt x="4326460" y="5934698"/>
                    <a:pt x="4335354" y="6113363"/>
                    <a:pt x="4453962" y="6113299"/>
                  </a:cubicBezTo>
                  <a:cubicBezTo>
                    <a:pt x="4584831" y="6111774"/>
                    <a:pt x="4574730" y="5911754"/>
                    <a:pt x="4444560" y="5923067"/>
                  </a:cubicBezTo>
                  <a:close/>
                  <a:moveTo>
                    <a:pt x="4149660" y="722555"/>
                  </a:moveTo>
                  <a:cubicBezTo>
                    <a:pt x="4280339" y="721029"/>
                    <a:pt x="4270365" y="521010"/>
                    <a:pt x="4140322" y="532323"/>
                  </a:cubicBezTo>
                  <a:cubicBezTo>
                    <a:pt x="4022222" y="543954"/>
                    <a:pt x="4031053" y="722491"/>
                    <a:pt x="4149660" y="722555"/>
                  </a:cubicBezTo>
                  <a:close/>
                  <a:moveTo>
                    <a:pt x="5149473" y="5067883"/>
                  </a:moveTo>
                  <a:cubicBezTo>
                    <a:pt x="5031437" y="5079514"/>
                    <a:pt x="5040267" y="5258178"/>
                    <a:pt x="5158875" y="5258115"/>
                  </a:cubicBezTo>
                  <a:cubicBezTo>
                    <a:pt x="5289489" y="5256589"/>
                    <a:pt x="5279643" y="5056569"/>
                    <a:pt x="5149473" y="5067883"/>
                  </a:cubicBezTo>
                  <a:close/>
                  <a:moveTo>
                    <a:pt x="5180729" y="418362"/>
                  </a:moveTo>
                  <a:cubicBezTo>
                    <a:pt x="5062692" y="430057"/>
                    <a:pt x="5071523" y="608657"/>
                    <a:pt x="5190131" y="608594"/>
                  </a:cubicBezTo>
                  <a:cubicBezTo>
                    <a:pt x="5320746" y="607259"/>
                    <a:pt x="5310962" y="407303"/>
                    <a:pt x="5180729" y="418362"/>
                  </a:cubicBezTo>
                  <a:close/>
                  <a:moveTo>
                    <a:pt x="3703309" y="5642900"/>
                  </a:moveTo>
                  <a:cubicBezTo>
                    <a:pt x="3578793" y="5643599"/>
                    <a:pt x="3578793" y="5832877"/>
                    <a:pt x="3703309" y="5833576"/>
                  </a:cubicBezTo>
                  <a:cubicBezTo>
                    <a:pt x="3827825" y="5832941"/>
                    <a:pt x="3827888" y="5643662"/>
                    <a:pt x="3703309" y="5642900"/>
                  </a:cubicBezTo>
                  <a:close/>
                  <a:moveTo>
                    <a:pt x="5646456" y="6045926"/>
                  </a:moveTo>
                  <a:cubicBezTo>
                    <a:pt x="5516350" y="6034422"/>
                    <a:pt x="5506694" y="6234696"/>
                    <a:pt x="5637118" y="6236094"/>
                  </a:cubicBezTo>
                  <a:cubicBezTo>
                    <a:pt x="5755726" y="6236222"/>
                    <a:pt x="5764556" y="6057430"/>
                    <a:pt x="5646456" y="6045926"/>
                  </a:cubicBezTo>
                  <a:close/>
                  <a:moveTo>
                    <a:pt x="5906225" y="1406067"/>
                  </a:moveTo>
                  <a:cubicBezTo>
                    <a:pt x="5776118" y="1394689"/>
                    <a:pt x="5766462" y="1594773"/>
                    <a:pt x="5896886" y="1596298"/>
                  </a:cubicBezTo>
                  <a:cubicBezTo>
                    <a:pt x="6015494" y="1596298"/>
                    <a:pt x="6024324" y="1417698"/>
                    <a:pt x="5906225" y="1406067"/>
                  </a:cubicBezTo>
                  <a:close/>
                </a:path>
              </a:pathLst>
            </a:custGeom>
            <a:solidFill>
              <a:srgbClr val="005CC2">
                <a:alpha val="838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35" name="Google Shape;35;p5"/>
          <p:cNvSpPr txBox="1">
            <a:spLocks noGrp="1"/>
          </p:cNvSpPr>
          <p:nvPr>
            <p:ph type="body" idx="1"/>
          </p:nvPr>
        </p:nvSpPr>
        <p:spPr>
          <a:xfrm>
            <a:off x="810450" y="1060100"/>
            <a:ext cx="5783700" cy="2736900"/>
          </a:xfrm>
          <a:prstGeom prst="rect">
            <a:avLst/>
          </a:prstGeom>
        </p:spPr>
        <p:txBody>
          <a:bodyPr spcFirstLastPara="1" wrap="square" lIns="0" tIns="0" rIns="0" bIns="0" anchor="t" anchorCtr="0">
            <a:noAutofit/>
          </a:bodyPr>
          <a:lstStyle>
            <a:lvl1pPr marL="457200" lvl="0" indent="-431800" rtl="0">
              <a:spcBef>
                <a:spcPts val="0"/>
              </a:spcBef>
              <a:spcAft>
                <a:spcPts val="0"/>
              </a:spcAft>
              <a:buClr>
                <a:schemeClr val="lt1"/>
              </a:buClr>
              <a:buSzPts val="3200"/>
              <a:buChar char="●"/>
              <a:defRPr sz="3200">
                <a:solidFill>
                  <a:schemeClr val="lt1"/>
                </a:solidFill>
              </a:defRPr>
            </a:lvl1pPr>
            <a:lvl2pPr marL="914400" lvl="1" indent="-431800" rtl="0">
              <a:spcBef>
                <a:spcPts val="600"/>
              </a:spcBef>
              <a:spcAft>
                <a:spcPts val="0"/>
              </a:spcAft>
              <a:buClr>
                <a:schemeClr val="lt1"/>
              </a:buClr>
              <a:buSzPts val="3200"/>
              <a:buChar char="○"/>
              <a:defRPr sz="3200">
                <a:solidFill>
                  <a:schemeClr val="lt1"/>
                </a:solidFill>
              </a:defRPr>
            </a:lvl2pPr>
            <a:lvl3pPr marL="1371600" lvl="2" indent="-431800" rtl="0">
              <a:spcBef>
                <a:spcPts val="600"/>
              </a:spcBef>
              <a:spcAft>
                <a:spcPts val="0"/>
              </a:spcAft>
              <a:buClr>
                <a:schemeClr val="lt1"/>
              </a:buClr>
              <a:buSzPts val="3200"/>
              <a:buChar char="■"/>
              <a:defRPr sz="3200">
                <a:solidFill>
                  <a:schemeClr val="lt1"/>
                </a:solidFill>
              </a:defRPr>
            </a:lvl3pPr>
            <a:lvl4pPr marL="1828800" lvl="3" indent="-431800" rtl="0">
              <a:spcBef>
                <a:spcPts val="600"/>
              </a:spcBef>
              <a:spcAft>
                <a:spcPts val="0"/>
              </a:spcAft>
              <a:buClr>
                <a:schemeClr val="lt1"/>
              </a:buClr>
              <a:buSzPts val="3200"/>
              <a:buChar char="●"/>
              <a:defRPr sz="3200">
                <a:solidFill>
                  <a:schemeClr val="lt1"/>
                </a:solidFill>
              </a:defRPr>
            </a:lvl4pPr>
            <a:lvl5pPr marL="2286000" lvl="4" indent="-431800" rtl="0">
              <a:spcBef>
                <a:spcPts val="600"/>
              </a:spcBef>
              <a:spcAft>
                <a:spcPts val="0"/>
              </a:spcAft>
              <a:buClr>
                <a:schemeClr val="lt1"/>
              </a:buClr>
              <a:buSzPts val="3200"/>
              <a:buChar char="○"/>
              <a:defRPr sz="3200">
                <a:solidFill>
                  <a:schemeClr val="lt1"/>
                </a:solidFill>
              </a:defRPr>
            </a:lvl5pPr>
            <a:lvl6pPr marL="2743200" lvl="5" indent="-431800" rtl="0">
              <a:spcBef>
                <a:spcPts val="600"/>
              </a:spcBef>
              <a:spcAft>
                <a:spcPts val="0"/>
              </a:spcAft>
              <a:buClr>
                <a:schemeClr val="lt1"/>
              </a:buClr>
              <a:buSzPts val="3200"/>
              <a:buChar char="■"/>
              <a:defRPr sz="3200">
                <a:solidFill>
                  <a:schemeClr val="lt1"/>
                </a:solidFill>
              </a:defRPr>
            </a:lvl6pPr>
            <a:lvl7pPr marL="3200400" lvl="6" indent="-431800" rtl="0">
              <a:spcBef>
                <a:spcPts val="600"/>
              </a:spcBef>
              <a:spcAft>
                <a:spcPts val="0"/>
              </a:spcAft>
              <a:buClr>
                <a:schemeClr val="lt1"/>
              </a:buClr>
              <a:buSzPts val="3200"/>
              <a:buChar char="●"/>
              <a:defRPr sz="3200">
                <a:solidFill>
                  <a:schemeClr val="lt1"/>
                </a:solidFill>
              </a:defRPr>
            </a:lvl7pPr>
            <a:lvl8pPr marL="3657600" lvl="7" indent="-431800" rtl="0">
              <a:spcBef>
                <a:spcPts val="600"/>
              </a:spcBef>
              <a:spcAft>
                <a:spcPts val="0"/>
              </a:spcAft>
              <a:buClr>
                <a:schemeClr val="lt1"/>
              </a:buClr>
              <a:buSzPts val="3200"/>
              <a:buChar char="○"/>
              <a:defRPr sz="3200">
                <a:solidFill>
                  <a:schemeClr val="lt1"/>
                </a:solidFill>
              </a:defRPr>
            </a:lvl8pPr>
            <a:lvl9pPr marL="4114800" lvl="8" indent="-431800" rtl="0">
              <a:spcBef>
                <a:spcPts val="600"/>
              </a:spcBef>
              <a:spcAft>
                <a:spcPts val="600"/>
              </a:spcAft>
              <a:buClr>
                <a:schemeClr val="lt1"/>
              </a:buClr>
              <a:buSzPts val="3200"/>
              <a:buChar char="■"/>
              <a:defRPr sz="3200">
                <a:solidFill>
                  <a:schemeClr val="lt1"/>
                </a:solidFill>
              </a:defRPr>
            </a:lvl9pPr>
          </a:lstStyle>
          <a:p>
            <a:endParaRPr/>
          </a:p>
        </p:txBody>
      </p:sp>
      <p:sp>
        <p:nvSpPr>
          <p:cNvPr id="36" name="Google Shape;36;p5"/>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37"/>
        <p:cNvGrpSpPr/>
        <p:nvPr/>
      </p:nvGrpSpPr>
      <p:grpSpPr>
        <a:xfrm>
          <a:off x="0" y="0"/>
          <a:ext cx="0" cy="0"/>
          <a:chOff x="0" y="0"/>
          <a:chExt cx="0" cy="0"/>
        </a:xfrm>
      </p:grpSpPr>
      <p:grpSp>
        <p:nvGrpSpPr>
          <p:cNvPr id="38" name="Google Shape;38;p6"/>
          <p:cNvGrpSpPr/>
          <p:nvPr/>
        </p:nvGrpSpPr>
        <p:grpSpPr>
          <a:xfrm>
            <a:off x="5005048" y="0"/>
            <a:ext cx="4138960" cy="5143642"/>
            <a:chOff x="5005048" y="0"/>
            <a:chExt cx="4138960" cy="5143642"/>
          </a:xfrm>
        </p:grpSpPr>
        <p:sp>
          <p:nvSpPr>
            <p:cNvPr id="39" name="Google Shape;39;p6"/>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0" name="Google Shape;40;p6"/>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1" name="Google Shape;41;p6"/>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42" name="Google Shape;42;p6"/>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43" name="Google Shape;43;p6"/>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lvl1pPr marL="457200" lvl="0" indent="-361950" rtl="0">
              <a:spcBef>
                <a:spcPts val="0"/>
              </a:spcBef>
              <a:spcAft>
                <a:spcPts val="0"/>
              </a:spcAft>
              <a:buSzPts val="2100"/>
              <a:buChar char="●"/>
              <a:defRPr/>
            </a:lvl1pPr>
            <a:lvl2pPr marL="914400" lvl="1" indent="-361950" rtl="0">
              <a:spcBef>
                <a:spcPts val="600"/>
              </a:spcBef>
              <a:spcAft>
                <a:spcPts val="0"/>
              </a:spcAft>
              <a:buSzPts val="2100"/>
              <a:buChar char="○"/>
              <a:defRPr/>
            </a:lvl2pPr>
            <a:lvl3pPr marL="1371600" lvl="2" indent="-361950" rtl="0">
              <a:spcBef>
                <a:spcPts val="600"/>
              </a:spcBef>
              <a:spcAft>
                <a:spcPts val="0"/>
              </a:spcAft>
              <a:buSzPts val="2100"/>
              <a:buChar char="■"/>
              <a:defRPr/>
            </a:lvl3pPr>
            <a:lvl4pPr marL="1828800" lvl="3" indent="-361950" rtl="0">
              <a:spcBef>
                <a:spcPts val="600"/>
              </a:spcBef>
              <a:spcAft>
                <a:spcPts val="0"/>
              </a:spcAft>
              <a:buSzPts val="2100"/>
              <a:buChar char="●"/>
              <a:defRPr/>
            </a:lvl4pPr>
            <a:lvl5pPr marL="2286000" lvl="4" indent="-361950" rtl="0">
              <a:spcBef>
                <a:spcPts val="600"/>
              </a:spcBef>
              <a:spcAft>
                <a:spcPts val="0"/>
              </a:spcAft>
              <a:buSzPts val="2100"/>
              <a:buChar char="○"/>
              <a:defRPr/>
            </a:lvl5pPr>
            <a:lvl6pPr marL="2743200" lvl="5" indent="-361950" rtl="0">
              <a:spcBef>
                <a:spcPts val="600"/>
              </a:spcBef>
              <a:spcAft>
                <a:spcPts val="0"/>
              </a:spcAft>
              <a:buSzPts val="2100"/>
              <a:buChar char="■"/>
              <a:defRPr/>
            </a:lvl6pPr>
            <a:lvl7pPr marL="3200400" lvl="6" indent="-361950" rtl="0">
              <a:spcBef>
                <a:spcPts val="600"/>
              </a:spcBef>
              <a:spcAft>
                <a:spcPts val="0"/>
              </a:spcAft>
              <a:buSzPts val="2100"/>
              <a:buChar char="●"/>
              <a:defRPr/>
            </a:lvl7pPr>
            <a:lvl8pPr marL="3657600" lvl="7" indent="-361950" rtl="0">
              <a:spcBef>
                <a:spcPts val="600"/>
              </a:spcBef>
              <a:spcAft>
                <a:spcPts val="0"/>
              </a:spcAft>
              <a:buSzPts val="2100"/>
              <a:buChar char="○"/>
              <a:defRPr/>
            </a:lvl8pPr>
            <a:lvl9pPr marL="4114800" lvl="8" indent="-361950" rtl="0">
              <a:spcBef>
                <a:spcPts val="600"/>
              </a:spcBef>
              <a:spcAft>
                <a:spcPts val="600"/>
              </a:spcAft>
              <a:buSzPts val="2100"/>
              <a:buChar char="■"/>
              <a:defRPr/>
            </a:lvl9pPr>
          </a:lstStyle>
          <a:p>
            <a:endParaRPr/>
          </a:p>
        </p:txBody>
      </p:sp>
      <p:sp>
        <p:nvSpPr>
          <p:cNvPr id="44" name="Google Shape;44;p6"/>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5"/>
        <p:cNvGrpSpPr/>
        <p:nvPr/>
      </p:nvGrpSpPr>
      <p:grpSpPr>
        <a:xfrm>
          <a:off x="0" y="0"/>
          <a:ext cx="0" cy="0"/>
          <a:chOff x="0" y="0"/>
          <a:chExt cx="0" cy="0"/>
        </a:xfrm>
      </p:grpSpPr>
      <p:grpSp>
        <p:nvGrpSpPr>
          <p:cNvPr id="46" name="Google Shape;46;p7"/>
          <p:cNvGrpSpPr/>
          <p:nvPr/>
        </p:nvGrpSpPr>
        <p:grpSpPr>
          <a:xfrm>
            <a:off x="5005048" y="0"/>
            <a:ext cx="4138960" cy="5143642"/>
            <a:chOff x="5005048" y="0"/>
            <a:chExt cx="4138960" cy="5143642"/>
          </a:xfrm>
        </p:grpSpPr>
        <p:sp>
          <p:nvSpPr>
            <p:cNvPr id="47" name="Google Shape;47;p7"/>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8" name="Google Shape;48;p7"/>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49" name="Google Shape;49;p7"/>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0" name="Google Shape;50;p7"/>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51" name="Google Shape;51;p7"/>
          <p:cNvSpPr txBox="1">
            <a:spLocks noGrp="1"/>
          </p:cNvSpPr>
          <p:nvPr>
            <p:ph type="body" idx="1"/>
          </p:nvPr>
        </p:nvSpPr>
        <p:spPr>
          <a:xfrm>
            <a:off x="855300" y="1430150"/>
            <a:ext cx="3473100" cy="3319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52" name="Google Shape;52;p7"/>
          <p:cNvSpPr txBox="1">
            <a:spLocks noGrp="1"/>
          </p:cNvSpPr>
          <p:nvPr>
            <p:ph type="body" idx="2"/>
          </p:nvPr>
        </p:nvSpPr>
        <p:spPr>
          <a:xfrm>
            <a:off x="4815605" y="1430150"/>
            <a:ext cx="3473100" cy="33198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600"/>
              </a:spcBef>
              <a:spcAft>
                <a:spcPts val="0"/>
              </a:spcAft>
              <a:buSzPts val="2000"/>
              <a:buChar char="○"/>
              <a:defRPr sz="2000"/>
            </a:lvl2pPr>
            <a:lvl3pPr marL="1371600" lvl="2" indent="-355600" rtl="0">
              <a:spcBef>
                <a:spcPts val="600"/>
              </a:spcBef>
              <a:spcAft>
                <a:spcPts val="0"/>
              </a:spcAft>
              <a:buSzPts val="2000"/>
              <a:buChar char="■"/>
              <a:defRPr sz="2000"/>
            </a:lvl3pPr>
            <a:lvl4pPr marL="1828800" lvl="3" indent="-355600" rtl="0">
              <a:spcBef>
                <a:spcPts val="600"/>
              </a:spcBef>
              <a:spcAft>
                <a:spcPts val="0"/>
              </a:spcAft>
              <a:buSzPts val="2000"/>
              <a:buChar char="●"/>
              <a:defRPr sz="2000"/>
            </a:lvl4pPr>
            <a:lvl5pPr marL="2286000" lvl="4" indent="-355600" rtl="0">
              <a:spcBef>
                <a:spcPts val="600"/>
              </a:spcBef>
              <a:spcAft>
                <a:spcPts val="0"/>
              </a:spcAft>
              <a:buSzPts val="2000"/>
              <a:buChar char="○"/>
              <a:defRPr sz="2000"/>
            </a:lvl5pPr>
            <a:lvl6pPr marL="2743200" lvl="5" indent="-355600" rtl="0">
              <a:spcBef>
                <a:spcPts val="600"/>
              </a:spcBef>
              <a:spcAft>
                <a:spcPts val="0"/>
              </a:spcAft>
              <a:buSzPts val="2000"/>
              <a:buChar char="■"/>
              <a:defRPr sz="2000"/>
            </a:lvl6pPr>
            <a:lvl7pPr marL="3200400" lvl="6" indent="-355600" rtl="0">
              <a:spcBef>
                <a:spcPts val="600"/>
              </a:spcBef>
              <a:spcAft>
                <a:spcPts val="0"/>
              </a:spcAft>
              <a:buSzPts val="2000"/>
              <a:buChar char="●"/>
              <a:defRPr sz="2000"/>
            </a:lvl7pPr>
            <a:lvl8pPr marL="3657600" lvl="7" indent="-355600" rtl="0">
              <a:spcBef>
                <a:spcPts val="600"/>
              </a:spcBef>
              <a:spcAft>
                <a:spcPts val="0"/>
              </a:spcAft>
              <a:buSzPts val="2000"/>
              <a:buChar char="○"/>
              <a:defRPr sz="2000"/>
            </a:lvl8pPr>
            <a:lvl9pPr marL="4114800" lvl="8" indent="-355600" rtl="0">
              <a:spcBef>
                <a:spcPts val="600"/>
              </a:spcBef>
              <a:spcAft>
                <a:spcPts val="600"/>
              </a:spcAft>
              <a:buSzPts val="2000"/>
              <a:buChar char="■"/>
              <a:defRPr sz="2000"/>
            </a:lvl9pPr>
          </a:lstStyle>
          <a:p>
            <a:endParaRPr/>
          </a:p>
        </p:txBody>
      </p:sp>
      <p:sp>
        <p:nvSpPr>
          <p:cNvPr id="53" name="Google Shape;53;p7"/>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4"/>
        <p:cNvGrpSpPr/>
        <p:nvPr/>
      </p:nvGrpSpPr>
      <p:grpSpPr>
        <a:xfrm>
          <a:off x="0" y="0"/>
          <a:ext cx="0" cy="0"/>
          <a:chOff x="0" y="0"/>
          <a:chExt cx="0" cy="0"/>
        </a:xfrm>
      </p:grpSpPr>
      <p:grpSp>
        <p:nvGrpSpPr>
          <p:cNvPr id="55" name="Google Shape;55;p8"/>
          <p:cNvGrpSpPr/>
          <p:nvPr/>
        </p:nvGrpSpPr>
        <p:grpSpPr>
          <a:xfrm>
            <a:off x="5005048" y="0"/>
            <a:ext cx="4138960" cy="5143642"/>
            <a:chOff x="5005048" y="0"/>
            <a:chExt cx="4138960" cy="5143642"/>
          </a:xfrm>
        </p:grpSpPr>
        <p:sp>
          <p:nvSpPr>
            <p:cNvPr id="56" name="Google Shape;56;p8"/>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7" name="Google Shape;57;p8"/>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58" name="Google Shape;58;p8"/>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59" name="Google Shape;59;p8"/>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0" name="Google Shape;60;p8"/>
          <p:cNvSpPr txBox="1">
            <a:spLocks noGrp="1"/>
          </p:cNvSpPr>
          <p:nvPr>
            <p:ph type="body" idx="1"/>
          </p:nvPr>
        </p:nvSpPr>
        <p:spPr>
          <a:xfrm>
            <a:off x="855300" y="1430150"/>
            <a:ext cx="2315700" cy="3319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61" name="Google Shape;61;p8"/>
          <p:cNvSpPr txBox="1">
            <a:spLocks noGrp="1"/>
          </p:cNvSpPr>
          <p:nvPr>
            <p:ph type="body" idx="2"/>
          </p:nvPr>
        </p:nvSpPr>
        <p:spPr>
          <a:xfrm>
            <a:off x="3414211" y="1430150"/>
            <a:ext cx="2315700" cy="3319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62" name="Google Shape;62;p8"/>
          <p:cNvSpPr txBox="1">
            <a:spLocks noGrp="1"/>
          </p:cNvSpPr>
          <p:nvPr>
            <p:ph type="body" idx="3"/>
          </p:nvPr>
        </p:nvSpPr>
        <p:spPr>
          <a:xfrm>
            <a:off x="5973122" y="1430150"/>
            <a:ext cx="2315700" cy="33198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600"/>
              </a:spcBef>
              <a:spcAft>
                <a:spcPts val="0"/>
              </a:spcAft>
              <a:buSzPts val="1800"/>
              <a:buChar char="○"/>
              <a:defRPr sz="1800"/>
            </a:lvl2pPr>
            <a:lvl3pPr marL="1371600" lvl="2" indent="-342900" rtl="0">
              <a:spcBef>
                <a:spcPts val="600"/>
              </a:spcBef>
              <a:spcAft>
                <a:spcPts val="0"/>
              </a:spcAft>
              <a:buSzPts val="1800"/>
              <a:buChar char="■"/>
              <a:defRPr sz="1800"/>
            </a:lvl3pPr>
            <a:lvl4pPr marL="1828800" lvl="3" indent="-342900" rtl="0">
              <a:spcBef>
                <a:spcPts val="600"/>
              </a:spcBef>
              <a:spcAft>
                <a:spcPts val="0"/>
              </a:spcAft>
              <a:buSzPts val="1800"/>
              <a:buChar char="●"/>
              <a:defRPr sz="1800"/>
            </a:lvl4pPr>
            <a:lvl5pPr marL="2286000" lvl="4" indent="-342900" rtl="0">
              <a:spcBef>
                <a:spcPts val="600"/>
              </a:spcBef>
              <a:spcAft>
                <a:spcPts val="0"/>
              </a:spcAft>
              <a:buSzPts val="1800"/>
              <a:buChar char="○"/>
              <a:defRPr sz="1800"/>
            </a:lvl5pPr>
            <a:lvl6pPr marL="2743200" lvl="5" indent="-342900" rtl="0">
              <a:spcBef>
                <a:spcPts val="600"/>
              </a:spcBef>
              <a:spcAft>
                <a:spcPts val="0"/>
              </a:spcAft>
              <a:buSzPts val="1800"/>
              <a:buChar char="■"/>
              <a:defRPr sz="1800"/>
            </a:lvl6pPr>
            <a:lvl7pPr marL="3200400" lvl="6" indent="-342900" rtl="0">
              <a:spcBef>
                <a:spcPts val="600"/>
              </a:spcBef>
              <a:spcAft>
                <a:spcPts val="0"/>
              </a:spcAft>
              <a:buSzPts val="1800"/>
              <a:buChar char="●"/>
              <a:defRPr sz="1800"/>
            </a:lvl7pPr>
            <a:lvl8pPr marL="3657600" lvl="7" indent="-342900" rtl="0">
              <a:spcBef>
                <a:spcPts val="600"/>
              </a:spcBef>
              <a:spcAft>
                <a:spcPts val="0"/>
              </a:spcAft>
              <a:buSzPts val="1800"/>
              <a:buChar char="○"/>
              <a:defRPr sz="1800"/>
            </a:lvl8pPr>
            <a:lvl9pPr marL="4114800" lvl="8" indent="-342900" rtl="0">
              <a:spcBef>
                <a:spcPts val="600"/>
              </a:spcBef>
              <a:spcAft>
                <a:spcPts val="600"/>
              </a:spcAft>
              <a:buSzPts val="1800"/>
              <a:buChar char="■"/>
              <a:defRPr sz="1800"/>
            </a:lvl9pPr>
          </a:lstStyle>
          <a:p>
            <a:endParaRPr/>
          </a:p>
        </p:txBody>
      </p:sp>
      <p:sp>
        <p:nvSpPr>
          <p:cNvPr id="63" name="Google Shape;63;p8"/>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grpSp>
        <p:nvGrpSpPr>
          <p:cNvPr id="65" name="Google Shape;65;p9"/>
          <p:cNvGrpSpPr/>
          <p:nvPr/>
        </p:nvGrpSpPr>
        <p:grpSpPr>
          <a:xfrm>
            <a:off x="5005048" y="0"/>
            <a:ext cx="4138960" cy="5143642"/>
            <a:chOff x="5005048" y="0"/>
            <a:chExt cx="4138960" cy="5143642"/>
          </a:xfrm>
        </p:grpSpPr>
        <p:sp>
          <p:nvSpPr>
            <p:cNvPr id="66" name="Google Shape;66;p9"/>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7" name="Google Shape;67;p9"/>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68" name="Google Shape;68;p9"/>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69" name="Google Shape;69;p9"/>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70" name="Google Shape;70;p9"/>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1"/>
        <p:cNvGrpSpPr/>
        <p:nvPr/>
      </p:nvGrpSpPr>
      <p:grpSpPr>
        <a:xfrm>
          <a:off x="0" y="0"/>
          <a:ext cx="0" cy="0"/>
          <a:chOff x="0" y="0"/>
          <a:chExt cx="0" cy="0"/>
        </a:xfrm>
      </p:grpSpPr>
      <p:grpSp>
        <p:nvGrpSpPr>
          <p:cNvPr id="72" name="Google Shape;72;p10"/>
          <p:cNvGrpSpPr/>
          <p:nvPr/>
        </p:nvGrpSpPr>
        <p:grpSpPr>
          <a:xfrm>
            <a:off x="5005048" y="0"/>
            <a:ext cx="4138960" cy="5143642"/>
            <a:chOff x="5005048" y="0"/>
            <a:chExt cx="4138960" cy="5143642"/>
          </a:xfrm>
        </p:grpSpPr>
        <p:sp>
          <p:nvSpPr>
            <p:cNvPr id="73" name="Google Shape;73;p10"/>
            <p:cNvSpPr/>
            <p:nvPr/>
          </p:nvSpPr>
          <p:spPr>
            <a:xfrm>
              <a:off x="5005049" y="0"/>
              <a:ext cx="4138960" cy="5143500"/>
            </a:xfrm>
            <a:custGeom>
              <a:avLst/>
              <a:gdLst/>
              <a:ahLst/>
              <a:cxnLst/>
              <a:rect l="l" t="t" r="r" b="b"/>
              <a:pathLst>
                <a:path w="5518613" h="6858000" extrusionOk="0">
                  <a:moveTo>
                    <a:pt x="4347879" y="6858000"/>
                  </a:moveTo>
                  <a:lnTo>
                    <a:pt x="4538614" y="6858000"/>
                  </a:lnTo>
                  <a:cubicBezTo>
                    <a:pt x="4551534" y="5930683"/>
                    <a:pt x="4899626" y="5039346"/>
                    <a:pt x="5518613" y="4348570"/>
                  </a:cubicBezTo>
                  <a:lnTo>
                    <a:pt x="5518613" y="4070500"/>
                  </a:lnTo>
                  <a:cubicBezTo>
                    <a:pt x="4781548" y="4812740"/>
                    <a:pt x="4361771" y="5812222"/>
                    <a:pt x="4347879" y="6858000"/>
                  </a:cubicBezTo>
                  <a:close/>
                  <a:moveTo>
                    <a:pt x="4301085" y="5188627"/>
                  </a:moveTo>
                  <a:cubicBezTo>
                    <a:pt x="4077511" y="5717157"/>
                    <a:pt x="3959147" y="6284191"/>
                    <a:pt x="3952611" y="6858000"/>
                  </a:cubicBezTo>
                  <a:lnTo>
                    <a:pt x="4143347" y="6858000"/>
                  </a:lnTo>
                  <a:cubicBezTo>
                    <a:pt x="4157130" y="5751110"/>
                    <a:pt x="4603757" y="4693586"/>
                    <a:pt x="5387642" y="3911730"/>
                  </a:cubicBezTo>
                  <a:cubicBezTo>
                    <a:pt x="5430449" y="3868935"/>
                    <a:pt x="5474000" y="3827197"/>
                    <a:pt x="5518295" y="3786519"/>
                  </a:cubicBezTo>
                  <a:lnTo>
                    <a:pt x="5518295" y="3532283"/>
                  </a:lnTo>
                  <a:cubicBezTo>
                    <a:pt x="5426952" y="3609615"/>
                    <a:pt x="5338451" y="3691136"/>
                    <a:pt x="5252792" y="3776858"/>
                  </a:cubicBezTo>
                  <a:cubicBezTo>
                    <a:pt x="4847103" y="4181397"/>
                    <a:pt x="4523877" y="4660866"/>
                    <a:pt x="4301085" y="5188627"/>
                  </a:cubicBezTo>
                  <a:close/>
                  <a:moveTo>
                    <a:pt x="4742956" y="6858000"/>
                  </a:moveTo>
                  <a:lnTo>
                    <a:pt x="4933691" y="6858000"/>
                  </a:lnTo>
                  <a:cubicBezTo>
                    <a:pt x="4944296" y="6192253"/>
                    <a:pt x="5147442" y="5543813"/>
                    <a:pt x="5518613" y="4990959"/>
                  </a:cubicBezTo>
                  <a:lnTo>
                    <a:pt x="5518613" y="4666809"/>
                  </a:lnTo>
                  <a:cubicBezTo>
                    <a:pt x="5027419" y="5292807"/>
                    <a:pt x="4754965" y="6062479"/>
                    <a:pt x="4742956" y="6858000"/>
                  </a:cubicBezTo>
                  <a:close/>
                  <a:moveTo>
                    <a:pt x="3936844" y="5034751"/>
                  </a:moveTo>
                  <a:cubicBezTo>
                    <a:pt x="3692690" y="5611967"/>
                    <a:pt x="3563753" y="6231329"/>
                    <a:pt x="3557280" y="6858000"/>
                  </a:cubicBezTo>
                  <a:lnTo>
                    <a:pt x="3748016" y="6858000"/>
                  </a:lnTo>
                  <a:cubicBezTo>
                    <a:pt x="3761742" y="5646276"/>
                    <a:pt x="4250019" y="4488202"/>
                    <a:pt x="5108087" y="3632261"/>
                  </a:cubicBezTo>
                  <a:cubicBezTo>
                    <a:pt x="5237705" y="3502760"/>
                    <a:pt x="5374780" y="3380944"/>
                    <a:pt x="5518613" y="3267434"/>
                  </a:cubicBezTo>
                  <a:lnTo>
                    <a:pt x="5518613" y="3027435"/>
                  </a:lnTo>
                  <a:cubicBezTo>
                    <a:pt x="4821685" y="3543508"/>
                    <a:pt x="4275552" y="4236573"/>
                    <a:pt x="3936844" y="5034751"/>
                  </a:cubicBezTo>
                  <a:close/>
                  <a:moveTo>
                    <a:pt x="1590798" y="2330830"/>
                  </a:moveTo>
                  <a:cubicBezTo>
                    <a:pt x="2180774" y="1457646"/>
                    <a:pt x="2932850" y="705739"/>
                    <a:pt x="3806254" y="115868"/>
                  </a:cubicBezTo>
                  <a:cubicBezTo>
                    <a:pt x="3864619" y="76504"/>
                    <a:pt x="3923511" y="37881"/>
                    <a:pt x="3982938" y="0"/>
                  </a:cubicBezTo>
                  <a:lnTo>
                    <a:pt x="3637961" y="0"/>
                  </a:lnTo>
                  <a:cubicBezTo>
                    <a:pt x="2317309" y="907938"/>
                    <a:pt x="1283739" y="2174291"/>
                    <a:pt x="658991" y="3649867"/>
                  </a:cubicBezTo>
                  <a:cubicBezTo>
                    <a:pt x="229264" y="4666364"/>
                    <a:pt x="7820" y="5745720"/>
                    <a:pt x="0" y="6858000"/>
                  </a:cubicBezTo>
                  <a:lnTo>
                    <a:pt x="190735" y="6858000"/>
                  </a:lnTo>
                  <a:cubicBezTo>
                    <a:pt x="198492" y="5771144"/>
                    <a:pt x="414913" y="4716957"/>
                    <a:pt x="834595" y="3724104"/>
                  </a:cubicBezTo>
                  <a:cubicBezTo>
                    <a:pt x="1041009" y="3236353"/>
                    <a:pt x="1294217" y="2769749"/>
                    <a:pt x="1590670" y="2330830"/>
                  </a:cubicBezTo>
                  <a:close/>
                  <a:moveTo>
                    <a:pt x="5138478" y="6858000"/>
                  </a:moveTo>
                  <a:lnTo>
                    <a:pt x="5329213" y="6858000"/>
                  </a:lnTo>
                  <a:cubicBezTo>
                    <a:pt x="5335393" y="6514973"/>
                    <a:pt x="5399423" y="6175480"/>
                    <a:pt x="5518613" y="5853770"/>
                  </a:cubicBezTo>
                  <a:lnTo>
                    <a:pt x="5518613" y="5388583"/>
                  </a:lnTo>
                  <a:cubicBezTo>
                    <a:pt x="5473428" y="5473625"/>
                    <a:pt x="5431892" y="5560847"/>
                    <a:pt x="5394000" y="5650255"/>
                  </a:cubicBezTo>
                  <a:cubicBezTo>
                    <a:pt x="5232135" y="6032727"/>
                    <a:pt x="5145382" y="6442770"/>
                    <a:pt x="5138478" y="6858000"/>
                  </a:cubicBezTo>
                  <a:close/>
                  <a:moveTo>
                    <a:pt x="1918417" y="2551824"/>
                  </a:moveTo>
                  <a:cubicBezTo>
                    <a:pt x="2643092" y="1478290"/>
                    <a:pt x="3623084" y="601442"/>
                    <a:pt x="4770422" y="0"/>
                  </a:cubicBezTo>
                  <a:lnTo>
                    <a:pt x="4376235" y="0"/>
                  </a:lnTo>
                  <a:cubicBezTo>
                    <a:pt x="4221103" y="90127"/>
                    <a:pt x="4069195" y="185317"/>
                    <a:pt x="3920504" y="285570"/>
                  </a:cubicBezTo>
                  <a:cubicBezTo>
                    <a:pt x="2634426" y="1153193"/>
                    <a:pt x="1627921" y="2375366"/>
                    <a:pt x="1023169" y="3803743"/>
                  </a:cubicBezTo>
                  <a:cubicBezTo>
                    <a:pt x="614105" y="4771490"/>
                    <a:pt x="403024" y="5798792"/>
                    <a:pt x="395331" y="6858000"/>
                  </a:cubicBezTo>
                  <a:lnTo>
                    <a:pt x="586067" y="6858000"/>
                  </a:lnTo>
                  <a:cubicBezTo>
                    <a:pt x="593760" y="5824406"/>
                    <a:pt x="799754" y="4822147"/>
                    <a:pt x="1198836" y="3877980"/>
                  </a:cubicBezTo>
                  <a:cubicBezTo>
                    <a:pt x="1395332" y="3413753"/>
                    <a:pt x="1636313" y="2969629"/>
                    <a:pt x="1918417" y="2551824"/>
                  </a:cubicBezTo>
                  <a:close/>
                  <a:moveTo>
                    <a:pt x="3295909" y="1820898"/>
                  </a:moveTo>
                  <a:cubicBezTo>
                    <a:pt x="2638349" y="2477855"/>
                    <a:pt x="2113960" y="3255643"/>
                    <a:pt x="1751587" y="4111495"/>
                  </a:cubicBezTo>
                  <a:cubicBezTo>
                    <a:pt x="1383722" y="4981807"/>
                    <a:pt x="1193495" y="5905571"/>
                    <a:pt x="1185739" y="6858000"/>
                  </a:cubicBezTo>
                  <a:lnTo>
                    <a:pt x="1376474" y="6858000"/>
                  </a:lnTo>
                  <a:cubicBezTo>
                    <a:pt x="1384167" y="5931185"/>
                    <a:pt x="1569308" y="5032463"/>
                    <a:pt x="1927255" y="4185732"/>
                  </a:cubicBezTo>
                  <a:cubicBezTo>
                    <a:pt x="2618518" y="2553159"/>
                    <a:pt x="3901291" y="1241972"/>
                    <a:pt x="5518613" y="514827"/>
                  </a:cubicBezTo>
                  <a:lnTo>
                    <a:pt x="5518613" y="306544"/>
                  </a:lnTo>
                  <a:cubicBezTo>
                    <a:pt x="4689289" y="667432"/>
                    <a:pt x="3935274" y="1181063"/>
                    <a:pt x="3295909" y="1820643"/>
                  </a:cubicBezTo>
                  <a:close/>
                  <a:moveTo>
                    <a:pt x="3572666" y="4881129"/>
                  </a:moveTo>
                  <a:cubicBezTo>
                    <a:pt x="3307970" y="5506962"/>
                    <a:pt x="3168460" y="6178556"/>
                    <a:pt x="3162013" y="6858000"/>
                  </a:cubicBezTo>
                  <a:lnTo>
                    <a:pt x="3352748" y="6858000"/>
                  </a:lnTo>
                  <a:cubicBezTo>
                    <a:pt x="3372565" y="5227315"/>
                    <a:pt x="4179313" y="3706695"/>
                    <a:pt x="5518613" y="2775615"/>
                  </a:cubicBezTo>
                  <a:lnTo>
                    <a:pt x="5518613" y="2545341"/>
                  </a:lnTo>
                  <a:cubicBezTo>
                    <a:pt x="4654149" y="3115286"/>
                    <a:pt x="3977337" y="3927785"/>
                    <a:pt x="3573111" y="4880875"/>
                  </a:cubicBezTo>
                  <a:close/>
                  <a:moveTo>
                    <a:pt x="5235308" y="0"/>
                  </a:moveTo>
                  <a:cubicBezTo>
                    <a:pt x="3502800" y="791829"/>
                    <a:pt x="2129930" y="2203840"/>
                    <a:pt x="1387410" y="3957619"/>
                  </a:cubicBezTo>
                  <a:cubicBezTo>
                    <a:pt x="998882" y="4876680"/>
                    <a:pt x="798292" y="5852181"/>
                    <a:pt x="790535" y="6858000"/>
                  </a:cubicBezTo>
                  <a:lnTo>
                    <a:pt x="981270" y="6858000"/>
                  </a:lnTo>
                  <a:cubicBezTo>
                    <a:pt x="989027" y="5877796"/>
                    <a:pt x="1184722" y="4927273"/>
                    <a:pt x="1563077" y="4031856"/>
                  </a:cubicBezTo>
                  <a:cubicBezTo>
                    <a:pt x="2315465" y="2254877"/>
                    <a:pt x="3730277" y="840502"/>
                    <a:pt x="5507805" y="88347"/>
                  </a:cubicBezTo>
                  <a:lnTo>
                    <a:pt x="5518295" y="83961"/>
                  </a:lnTo>
                  <a:lnTo>
                    <a:pt x="5518295" y="0"/>
                  </a:lnTo>
                  <a:close/>
                  <a:moveTo>
                    <a:pt x="2115829" y="4265371"/>
                  </a:moveTo>
                  <a:cubicBezTo>
                    <a:pt x="1768499" y="5086996"/>
                    <a:pt x="1588763" y="5958960"/>
                    <a:pt x="1581070" y="6858000"/>
                  </a:cubicBezTo>
                  <a:lnTo>
                    <a:pt x="1771805" y="6858000"/>
                  </a:lnTo>
                  <a:cubicBezTo>
                    <a:pt x="1779499" y="5984575"/>
                    <a:pt x="1954148" y="5137589"/>
                    <a:pt x="2291496" y="4339608"/>
                  </a:cubicBezTo>
                  <a:cubicBezTo>
                    <a:pt x="2920256" y="2855992"/>
                    <a:pt x="4067231" y="1651564"/>
                    <a:pt x="5518613" y="950841"/>
                  </a:cubicBezTo>
                  <a:lnTo>
                    <a:pt x="5518613" y="739889"/>
                  </a:lnTo>
                  <a:cubicBezTo>
                    <a:pt x="3987230" y="1453890"/>
                    <a:pt x="2774896" y="2709940"/>
                    <a:pt x="2115829" y="4265371"/>
                  </a:cubicBezTo>
                  <a:close/>
                  <a:moveTo>
                    <a:pt x="3208425" y="4726999"/>
                  </a:moveTo>
                  <a:cubicBezTo>
                    <a:pt x="2923104" y="5401587"/>
                    <a:pt x="2773059" y="6125618"/>
                    <a:pt x="2766809" y="6858000"/>
                  </a:cubicBezTo>
                  <a:lnTo>
                    <a:pt x="2957544" y="6858000"/>
                  </a:lnTo>
                  <a:cubicBezTo>
                    <a:pt x="2978335" y="5002228"/>
                    <a:pt x="3943723" y="3284988"/>
                    <a:pt x="5518613" y="2302356"/>
                  </a:cubicBezTo>
                  <a:lnTo>
                    <a:pt x="5518613" y="2079201"/>
                  </a:lnTo>
                  <a:cubicBezTo>
                    <a:pt x="4486524" y="2693796"/>
                    <a:pt x="3677291" y="3621298"/>
                    <a:pt x="3208425" y="4726999"/>
                  </a:cubicBezTo>
                  <a:close/>
                  <a:moveTo>
                    <a:pt x="2844247" y="4573123"/>
                  </a:moveTo>
                  <a:cubicBezTo>
                    <a:pt x="2538117" y="5297313"/>
                    <a:pt x="2379234" y="6065676"/>
                    <a:pt x="2371478" y="6858000"/>
                  </a:cubicBezTo>
                  <a:lnTo>
                    <a:pt x="2562213" y="6858000"/>
                  </a:lnTo>
                  <a:cubicBezTo>
                    <a:pt x="2569906" y="6091353"/>
                    <a:pt x="2723703" y="5347905"/>
                    <a:pt x="3019978" y="4647360"/>
                  </a:cubicBezTo>
                  <a:cubicBezTo>
                    <a:pt x="3521924" y="3463366"/>
                    <a:pt x="4400064" y="2477658"/>
                    <a:pt x="5518613" y="1842635"/>
                  </a:cubicBezTo>
                  <a:lnTo>
                    <a:pt x="5518613" y="1624564"/>
                  </a:lnTo>
                  <a:cubicBezTo>
                    <a:pt x="4319580" y="2277199"/>
                    <a:pt x="3376933" y="3316482"/>
                    <a:pt x="2844247" y="4573123"/>
                  </a:cubicBezTo>
                  <a:close/>
                  <a:moveTo>
                    <a:pt x="2480006" y="4419247"/>
                  </a:moveTo>
                  <a:cubicBezTo>
                    <a:pt x="2153276" y="5192123"/>
                    <a:pt x="1984094" y="6012350"/>
                    <a:pt x="1976274" y="6858000"/>
                  </a:cubicBezTo>
                  <a:lnTo>
                    <a:pt x="2167009" y="6858000"/>
                  </a:lnTo>
                  <a:cubicBezTo>
                    <a:pt x="2174702" y="6038091"/>
                    <a:pt x="2338989" y="5242779"/>
                    <a:pt x="2655737" y="4493611"/>
                  </a:cubicBezTo>
                  <a:cubicBezTo>
                    <a:pt x="3221262" y="3159288"/>
                    <a:pt x="4233361" y="2063108"/>
                    <a:pt x="5518613" y="1392892"/>
                  </a:cubicBezTo>
                  <a:lnTo>
                    <a:pt x="5518613" y="1178826"/>
                  </a:lnTo>
                  <a:cubicBezTo>
                    <a:pt x="4153132" y="1864200"/>
                    <a:pt x="3076061" y="3012811"/>
                    <a:pt x="2480006" y="441924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4" name="Google Shape;74;p10"/>
            <p:cNvSpPr/>
            <p:nvPr/>
          </p:nvSpPr>
          <p:spPr>
            <a:xfrm>
              <a:off x="5005048" y="0"/>
              <a:ext cx="4138960" cy="5143642"/>
            </a:xfrm>
            <a:custGeom>
              <a:avLst/>
              <a:gdLst/>
              <a:ahLst/>
              <a:cxnLst/>
              <a:rect l="l" t="t" r="r" b="b"/>
              <a:pathLst>
                <a:path w="5518613" h="6858190" extrusionOk="0">
                  <a:moveTo>
                    <a:pt x="2240760" y="4214715"/>
                  </a:moveTo>
                  <a:cubicBezTo>
                    <a:pt x="2192225" y="4194261"/>
                    <a:pt x="2136295" y="4217016"/>
                    <a:pt x="2115841" y="4265537"/>
                  </a:cubicBezTo>
                  <a:cubicBezTo>
                    <a:pt x="2115835" y="4265543"/>
                    <a:pt x="2115835" y="4265556"/>
                    <a:pt x="2115829" y="4265562"/>
                  </a:cubicBezTo>
                  <a:cubicBezTo>
                    <a:pt x="1768499" y="5087187"/>
                    <a:pt x="1588763" y="5959151"/>
                    <a:pt x="1581070" y="6858191"/>
                  </a:cubicBezTo>
                  <a:lnTo>
                    <a:pt x="1771805" y="6858191"/>
                  </a:lnTo>
                  <a:cubicBezTo>
                    <a:pt x="1779499" y="5984765"/>
                    <a:pt x="1954148" y="5137780"/>
                    <a:pt x="2291496" y="4339799"/>
                  </a:cubicBezTo>
                  <a:cubicBezTo>
                    <a:pt x="2312070" y="4291329"/>
                    <a:pt x="2289436" y="4235359"/>
                    <a:pt x="2240951" y="4214797"/>
                  </a:cubicBezTo>
                  <a:cubicBezTo>
                    <a:pt x="2240888" y="4214766"/>
                    <a:pt x="2240824" y="4214740"/>
                    <a:pt x="2240760" y="4214715"/>
                  </a:cubicBezTo>
                  <a:close/>
                  <a:moveTo>
                    <a:pt x="2250170" y="2598095"/>
                  </a:moveTo>
                  <a:cubicBezTo>
                    <a:pt x="2206714" y="2568350"/>
                    <a:pt x="2147370" y="2579447"/>
                    <a:pt x="2117609" y="2622883"/>
                  </a:cubicBezTo>
                  <a:cubicBezTo>
                    <a:pt x="1637146" y="3322742"/>
                    <a:pt x="1278195" y="4098599"/>
                    <a:pt x="1055848" y="4917803"/>
                  </a:cubicBezTo>
                  <a:cubicBezTo>
                    <a:pt x="1040138" y="4968059"/>
                    <a:pt x="1068151" y="5021531"/>
                    <a:pt x="1118422" y="5037242"/>
                  </a:cubicBezTo>
                  <a:cubicBezTo>
                    <a:pt x="1168694" y="5052948"/>
                    <a:pt x="1222182" y="5024944"/>
                    <a:pt x="1237899" y="4974688"/>
                  </a:cubicBezTo>
                  <a:cubicBezTo>
                    <a:pt x="1238611" y="4972400"/>
                    <a:pt x="1239240" y="4970093"/>
                    <a:pt x="1239781" y="4967760"/>
                  </a:cubicBezTo>
                  <a:cubicBezTo>
                    <a:pt x="1456596" y="4169149"/>
                    <a:pt x="1806538" y="3412786"/>
                    <a:pt x="2274902" y="2730488"/>
                  </a:cubicBezTo>
                  <a:cubicBezTo>
                    <a:pt x="2304581" y="2687090"/>
                    <a:pt x="2293518" y="2627860"/>
                    <a:pt x="2250170" y="2598095"/>
                  </a:cubicBezTo>
                  <a:close/>
                  <a:moveTo>
                    <a:pt x="5289222" y="4471365"/>
                  </a:moveTo>
                  <a:cubicBezTo>
                    <a:pt x="5247089" y="4439770"/>
                    <a:pt x="5187312" y="4448313"/>
                    <a:pt x="5155707" y="4490433"/>
                  </a:cubicBezTo>
                  <a:cubicBezTo>
                    <a:pt x="4642139" y="5174034"/>
                    <a:pt x="4359361" y="6003210"/>
                    <a:pt x="4348260" y="6858064"/>
                  </a:cubicBezTo>
                  <a:lnTo>
                    <a:pt x="4538996" y="6858064"/>
                  </a:lnTo>
                  <a:cubicBezTo>
                    <a:pt x="4550065" y="6044479"/>
                    <a:pt x="4819460" y="5255459"/>
                    <a:pt x="5308296" y="4604903"/>
                  </a:cubicBezTo>
                  <a:cubicBezTo>
                    <a:pt x="5339900" y="4562782"/>
                    <a:pt x="5331375" y="4503024"/>
                    <a:pt x="5289241" y="4471429"/>
                  </a:cubicBezTo>
                  <a:cubicBezTo>
                    <a:pt x="5289216" y="4471403"/>
                    <a:pt x="5289184" y="4471384"/>
                    <a:pt x="5289158" y="4471365"/>
                  </a:cubicBezTo>
                  <a:close/>
                  <a:moveTo>
                    <a:pt x="2682504" y="5323054"/>
                  </a:moveTo>
                  <a:cubicBezTo>
                    <a:pt x="2631558" y="5309764"/>
                    <a:pt x="2579475" y="5340266"/>
                    <a:pt x="2566155" y="5391189"/>
                  </a:cubicBezTo>
                  <a:cubicBezTo>
                    <a:pt x="2441510" y="5870327"/>
                    <a:pt x="2376125" y="6362940"/>
                    <a:pt x="2371478" y="6858000"/>
                  </a:cubicBezTo>
                  <a:lnTo>
                    <a:pt x="2562213" y="6858000"/>
                  </a:lnTo>
                  <a:cubicBezTo>
                    <a:pt x="2566810" y="6379148"/>
                    <a:pt x="2630122" y="5902679"/>
                    <a:pt x="2750724" y="5439240"/>
                  </a:cubicBezTo>
                  <a:cubicBezTo>
                    <a:pt x="2764018" y="5388310"/>
                    <a:pt x="2733513" y="5336243"/>
                    <a:pt x="2682567" y="5322927"/>
                  </a:cubicBezTo>
                  <a:close/>
                  <a:moveTo>
                    <a:pt x="4160068" y="5925910"/>
                  </a:moveTo>
                  <a:cubicBezTo>
                    <a:pt x="4108531" y="5915060"/>
                    <a:pt x="4057948" y="5948028"/>
                    <a:pt x="4047095" y="5999555"/>
                  </a:cubicBezTo>
                  <a:cubicBezTo>
                    <a:pt x="4047089" y="5999562"/>
                    <a:pt x="4047089" y="5999568"/>
                    <a:pt x="4047089" y="5999574"/>
                  </a:cubicBezTo>
                  <a:cubicBezTo>
                    <a:pt x="3988006" y="6282004"/>
                    <a:pt x="3956363" y="6569507"/>
                    <a:pt x="3952611" y="6858000"/>
                  </a:cubicBezTo>
                  <a:lnTo>
                    <a:pt x="4143347" y="6858000"/>
                  </a:lnTo>
                  <a:cubicBezTo>
                    <a:pt x="4147123" y="6582600"/>
                    <a:pt x="4177425" y="6308242"/>
                    <a:pt x="4233819" y="6038663"/>
                  </a:cubicBezTo>
                  <a:cubicBezTo>
                    <a:pt x="4244634" y="5987155"/>
                    <a:pt x="4211649" y="5936626"/>
                    <a:pt x="4160132" y="5925783"/>
                  </a:cubicBezTo>
                  <a:close/>
                  <a:moveTo>
                    <a:pt x="2089189" y="6428024"/>
                  </a:moveTo>
                  <a:cubicBezTo>
                    <a:pt x="2036629" y="6424783"/>
                    <a:pt x="1991399" y="6464762"/>
                    <a:pt x="1988163" y="6517325"/>
                  </a:cubicBezTo>
                  <a:cubicBezTo>
                    <a:pt x="1981233" y="6630015"/>
                    <a:pt x="1977228" y="6744293"/>
                    <a:pt x="1976147" y="6857937"/>
                  </a:cubicBezTo>
                  <a:lnTo>
                    <a:pt x="2166882" y="6857937"/>
                  </a:lnTo>
                  <a:cubicBezTo>
                    <a:pt x="2167900" y="6748170"/>
                    <a:pt x="2171778" y="6637832"/>
                    <a:pt x="2178454" y="6529020"/>
                  </a:cubicBezTo>
                  <a:cubicBezTo>
                    <a:pt x="2181645" y="6476520"/>
                    <a:pt x="2141737" y="6431393"/>
                    <a:pt x="2089253" y="6428088"/>
                  </a:cubicBezTo>
                  <a:close/>
                  <a:moveTo>
                    <a:pt x="3184583" y="972450"/>
                  </a:moveTo>
                  <a:cubicBezTo>
                    <a:pt x="3218833" y="1012264"/>
                    <a:pt x="3278838" y="1016897"/>
                    <a:pt x="3318797" y="982811"/>
                  </a:cubicBezTo>
                  <a:cubicBezTo>
                    <a:pt x="3763936" y="601738"/>
                    <a:pt x="4250629" y="272053"/>
                    <a:pt x="4769659" y="0"/>
                  </a:cubicBezTo>
                  <a:lnTo>
                    <a:pt x="4375472" y="0"/>
                  </a:lnTo>
                  <a:cubicBezTo>
                    <a:pt x="3957475" y="243105"/>
                    <a:pt x="3562373" y="523572"/>
                    <a:pt x="3195010" y="837960"/>
                  </a:cubicBezTo>
                  <a:cubicBezTo>
                    <a:pt x="3154981" y="872186"/>
                    <a:pt x="3150289" y="932364"/>
                    <a:pt x="3184526" y="972381"/>
                  </a:cubicBezTo>
                  <a:cubicBezTo>
                    <a:pt x="3184545" y="972406"/>
                    <a:pt x="3184564" y="972425"/>
                    <a:pt x="3184583" y="972450"/>
                  </a:cubicBezTo>
                  <a:close/>
                  <a:moveTo>
                    <a:pt x="3860550" y="1312617"/>
                  </a:moveTo>
                  <a:cubicBezTo>
                    <a:pt x="2823496" y="2150361"/>
                    <a:pt x="2039217" y="3259260"/>
                    <a:pt x="1594930" y="4515984"/>
                  </a:cubicBezTo>
                  <a:cubicBezTo>
                    <a:pt x="1577376" y="4565636"/>
                    <a:pt x="1603405" y="4620118"/>
                    <a:pt x="1653073" y="4637667"/>
                  </a:cubicBezTo>
                  <a:cubicBezTo>
                    <a:pt x="1702740" y="4655216"/>
                    <a:pt x="1757240" y="4629195"/>
                    <a:pt x="1774794" y="4579543"/>
                  </a:cubicBezTo>
                  <a:cubicBezTo>
                    <a:pt x="2207331" y="3355996"/>
                    <a:pt x="2970909" y="2276380"/>
                    <a:pt x="3980586" y="1460773"/>
                  </a:cubicBezTo>
                  <a:cubicBezTo>
                    <a:pt x="4021531" y="1427634"/>
                    <a:pt x="4027850" y="1367596"/>
                    <a:pt x="3994700" y="1326664"/>
                  </a:cubicBezTo>
                  <a:cubicBezTo>
                    <a:pt x="3961551" y="1285732"/>
                    <a:pt x="3901494" y="1279414"/>
                    <a:pt x="3860550" y="1312554"/>
                  </a:cubicBezTo>
                  <a:close/>
                  <a:moveTo>
                    <a:pt x="1208945" y="3617516"/>
                  </a:moveTo>
                  <a:cubicBezTo>
                    <a:pt x="1160835" y="3596077"/>
                    <a:pt x="1104454" y="3617687"/>
                    <a:pt x="1083015" y="3665782"/>
                  </a:cubicBezTo>
                  <a:cubicBezTo>
                    <a:pt x="1083009" y="3665795"/>
                    <a:pt x="1083002" y="3665808"/>
                    <a:pt x="1082996" y="3665820"/>
                  </a:cubicBezTo>
                  <a:cubicBezTo>
                    <a:pt x="859435" y="4168317"/>
                    <a:pt x="688555" y="4692614"/>
                    <a:pt x="573097" y="5230321"/>
                  </a:cubicBezTo>
                  <a:cubicBezTo>
                    <a:pt x="458636" y="5765430"/>
                    <a:pt x="398987" y="6310803"/>
                    <a:pt x="395077" y="6858000"/>
                  </a:cubicBezTo>
                  <a:lnTo>
                    <a:pt x="585812" y="6858000"/>
                  </a:lnTo>
                  <a:cubicBezTo>
                    <a:pt x="589655" y="6324252"/>
                    <a:pt x="647789" y="5792284"/>
                    <a:pt x="759318" y="5270300"/>
                  </a:cubicBezTo>
                  <a:cubicBezTo>
                    <a:pt x="872119" y="4745584"/>
                    <a:pt x="1038993" y="4233954"/>
                    <a:pt x="1257265" y="3743616"/>
                  </a:cubicBezTo>
                  <a:cubicBezTo>
                    <a:pt x="1278792" y="3695566"/>
                    <a:pt x="1257284" y="3639157"/>
                    <a:pt x="1209212" y="3617637"/>
                  </a:cubicBezTo>
                  <a:cubicBezTo>
                    <a:pt x="1209123" y="3617598"/>
                    <a:pt x="1209034" y="3617554"/>
                    <a:pt x="1208945" y="3617516"/>
                  </a:cubicBezTo>
                  <a:close/>
                  <a:moveTo>
                    <a:pt x="943632" y="5974532"/>
                  </a:moveTo>
                  <a:cubicBezTo>
                    <a:pt x="891294" y="5968659"/>
                    <a:pt x="844106" y="6006305"/>
                    <a:pt x="838219" y="6058620"/>
                  </a:cubicBezTo>
                  <a:cubicBezTo>
                    <a:pt x="808496" y="6324074"/>
                    <a:pt x="792557" y="6590926"/>
                    <a:pt x="790471" y="6858000"/>
                  </a:cubicBezTo>
                  <a:lnTo>
                    <a:pt x="981207" y="6858000"/>
                  </a:lnTo>
                  <a:cubicBezTo>
                    <a:pt x="983267" y="6597917"/>
                    <a:pt x="998799" y="6338127"/>
                    <a:pt x="1027746" y="6079658"/>
                  </a:cubicBezTo>
                  <a:cubicBezTo>
                    <a:pt x="1033475" y="6027432"/>
                    <a:pt x="995855" y="5980418"/>
                    <a:pt x="943632" y="5974532"/>
                  </a:cubicBezTo>
                  <a:close/>
                  <a:moveTo>
                    <a:pt x="2331805" y="1389587"/>
                  </a:moveTo>
                  <a:cubicBezTo>
                    <a:pt x="2707325" y="978292"/>
                    <a:pt x="3123535" y="606057"/>
                    <a:pt x="3574065" y="278578"/>
                  </a:cubicBezTo>
                  <a:cubicBezTo>
                    <a:pt x="3707535" y="181588"/>
                    <a:pt x="3843911" y="88728"/>
                    <a:pt x="3983193" y="0"/>
                  </a:cubicBezTo>
                  <a:lnTo>
                    <a:pt x="3637771" y="0"/>
                  </a:lnTo>
                  <a:cubicBezTo>
                    <a:pt x="3578433" y="40678"/>
                    <a:pt x="3519814" y="82118"/>
                    <a:pt x="3461913" y="124321"/>
                  </a:cubicBezTo>
                  <a:cubicBezTo>
                    <a:pt x="3000969" y="459401"/>
                    <a:pt x="2575133" y="840261"/>
                    <a:pt x="2190915" y="1261071"/>
                  </a:cubicBezTo>
                  <a:cubicBezTo>
                    <a:pt x="2155794" y="1300312"/>
                    <a:pt x="2159145" y="1360585"/>
                    <a:pt x="2198398" y="1395695"/>
                  </a:cubicBezTo>
                  <a:cubicBezTo>
                    <a:pt x="2237111" y="1430316"/>
                    <a:pt x="2296417" y="1427602"/>
                    <a:pt x="2331805" y="1389587"/>
                  </a:cubicBezTo>
                  <a:close/>
                  <a:moveTo>
                    <a:pt x="558283" y="4174100"/>
                  </a:moveTo>
                  <a:cubicBezTo>
                    <a:pt x="508369" y="4157308"/>
                    <a:pt x="454289" y="4184143"/>
                    <a:pt x="437484" y="4234036"/>
                  </a:cubicBezTo>
                  <a:cubicBezTo>
                    <a:pt x="152999" y="5079865"/>
                    <a:pt x="5315" y="5965653"/>
                    <a:pt x="0" y="6858000"/>
                  </a:cubicBezTo>
                  <a:lnTo>
                    <a:pt x="190735" y="6858000"/>
                  </a:lnTo>
                  <a:cubicBezTo>
                    <a:pt x="196021" y="5986354"/>
                    <a:pt x="340335" y="5121127"/>
                    <a:pt x="618237" y="4294926"/>
                  </a:cubicBezTo>
                  <a:cubicBezTo>
                    <a:pt x="635068" y="4245032"/>
                    <a:pt x="608253" y="4190944"/>
                    <a:pt x="558344" y="4174119"/>
                  </a:cubicBezTo>
                  <a:cubicBezTo>
                    <a:pt x="558323" y="4174113"/>
                    <a:pt x="558303" y="4174107"/>
                    <a:pt x="558283" y="4174100"/>
                  </a:cubicBezTo>
                  <a:close/>
                  <a:moveTo>
                    <a:pt x="3037844" y="3379615"/>
                  </a:moveTo>
                  <a:cubicBezTo>
                    <a:pt x="3010054" y="3424341"/>
                    <a:pt x="3023793" y="3483121"/>
                    <a:pt x="3068533" y="3510909"/>
                  </a:cubicBezTo>
                  <a:cubicBezTo>
                    <a:pt x="3111436" y="3537552"/>
                    <a:pt x="3167678" y="3526131"/>
                    <a:pt x="3196790" y="3484868"/>
                  </a:cubicBezTo>
                  <a:cubicBezTo>
                    <a:pt x="3756262" y="2640934"/>
                    <a:pt x="4511937" y="1945073"/>
                    <a:pt x="5399149" y="1456833"/>
                  </a:cubicBezTo>
                  <a:cubicBezTo>
                    <a:pt x="5438612" y="1435178"/>
                    <a:pt x="5478324" y="1413994"/>
                    <a:pt x="5518295" y="1393274"/>
                  </a:cubicBezTo>
                  <a:lnTo>
                    <a:pt x="5518295" y="1179080"/>
                  </a:lnTo>
                  <a:cubicBezTo>
                    <a:pt x="5447342" y="1214673"/>
                    <a:pt x="5377024" y="1251582"/>
                    <a:pt x="5307342" y="1289800"/>
                  </a:cubicBezTo>
                  <a:cubicBezTo>
                    <a:pt x="4393090" y="1792906"/>
                    <a:pt x="3614361" y="2509939"/>
                    <a:pt x="3037780" y="3379551"/>
                  </a:cubicBezTo>
                  <a:close/>
                  <a:moveTo>
                    <a:pt x="4015808" y="3381140"/>
                  </a:moveTo>
                  <a:cubicBezTo>
                    <a:pt x="3403115" y="4138641"/>
                    <a:pt x="2998006" y="5042404"/>
                    <a:pt x="2840242" y="6003706"/>
                  </a:cubicBezTo>
                  <a:cubicBezTo>
                    <a:pt x="2831761" y="6055671"/>
                    <a:pt x="2867028" y="6104675"/>
                    <a:pt x="2919009" y="6113154"/>
                  </a:cubicBezTo>
                  <a:cubicBezTo>
                    <a:pt x="2919009" y="6113154"/>
                    <a:pt x="2919016" y="6113154"/>
                    <a:pt x="2919016" y="6113154"/>
                  </a:cubicBezTo>
                  <a:cubicBezTo>
                    <a:pt x="2924121" y="6114012"/>
                    <a:pt x="2929290" y="6114438"/>
                    <a:pt x="2934465" y="6114425"/>
                  </a:cubicBezTo>
                  <a:cubicBezTo>
                    <a:pt x="2981183" y="6114381"/>
                    <a:pt x="3020989" y="6080504"/>
                    <a:pt x="3028498" y="6034405"/>
                  </a:cubicBezTo>
                  <a:cubicBezTo>
                    <a:pt x="3282755" y="4490388"/>
                    <a:pt x="4190147" y="3130744"/>
                    <a:pt x="5518613" y="2303182"/>
                  </a:cubicBezTo>
                  <a:lnTo>
                    <a:pt x="5518613" y="2080027"/>
                  </a:lnTo>
                  <a:cubicBezTo>
                    <a:pt x="4944729" y="2421681"/>
                    <a:pt x="4435910" y="2862252"/>
                    <a:pt x="4015745" y="3381331"/>
                  </a:cubicBezTo>
                  <a:close/>
                  <a:moveTo>
                    <a:pt x="3489188" y="3682663"/>
                  </a:moveTo>
                  <a:cubicBezTo>
                    <a:pt x="3520805" y="3682689"/>
                    <a:pt x="3550382" y="3667047"/>
                    <a:pt x="3568152" y="3640906"/>
                  </a:cubicBezTo>
                  <a:cubicBezTo>
                    <a:pt x="3901106" y="3151394"/>
                    <a:pt x="4306483" y="2715260"/>
                    <a:pt x="4770422" y="2347419"/>
                  </a:cubicBezTo>
                  <a:cubicBezTo>
                    <a:pt x="4811678" y="2314686"/>
                    <a:pt x="4818582" y="2254712"/>
                    <a:pt x="4785839" y="2213469"/>
                  </a:cubicBezTo>
                  <a:cubicBezTo>
                    <a:pt x="4753096" y="2172225"/>
                    <a:pt x="4693104" y="2165323"/>
                    <a:pt x="4651848" y="2198056"/>
                  </a:cubicBezTo>
                  <a:cubicBezTo>
                    <a:pt x="4172796" y="2577934"/>
                    <a:pt x="3754234" y="3028338"/>
                    <a:pt x="3410477" y="3533872"/>
                  </a:cubicBezTo>
                  <a:cubicBezTo>
                    <a:pt x="3380843" y="3577397"/>
                    <a:pt x="3392116" y="3636704"/>
                    <a:pt x="3435655" y="3666329"/>
                  </a:cubicBezTo>
                  <a:cubicBezTo>
                    <a:pt x="3451441" y="3677071"/>
                    <a:pt x="3470089" y="3682829"/>
                    <a:pt x="3489188" y="3682854"/>
                  </a:cubicBezTo>
                  <a:close/>
                  <a:moveTo>
                    <a:pt x="5235117" y="0"/>
                  </a:moveTo>
                  <a:cubicBezTo>
                    <a:pt x="5039295" y="89448"/>
                    <a:pt x="4847415" y="187160"/>
                    <a:pt x="4659477" y="293133"/>
                  </a:cubicBezTo>
                  <a:cubicBezTo>
                    <a:pt x="4613020" y="317947"/>
                    <a:pt x="4595485" y="375710"/>
                    <a:pt x="4620306" y="422150"/>
                  </a:cubicBezTo>
                  <a:cubicBezTo>
                    <a:pt x="4645127" y="468591"/>
                    <a:pt x="4702908" y="486122"/>
                    <a:pt x="4749364" y="461309"/>
                  </a:cubicBezTo>
                  <a:cubicBezTo>
                    <a:pt x="4750655" y="460619"/>
                    <a:pt x="4751933" y="459899"/>
                    <a:pt x="4753192" y="459149"/>
                  </a:cubicBezTo>
                  <a:cubicBezTo>
                    <a:pt x="5000906" y="319499"/>
                    <a:pt x="5256473" y="194249"/>
                    <a:pt x="5518613" y="84025"/>
                  </a:cubicBezTo>
                  <a:lnTo>
                    <a:pt x="5518613" y="0"/>
                  </a:lnTo>
                  <a:close/>
                  <a:moveTo>
                    <a:pt x="4506698" y="959040"/>
                  </a:moveTo>
                  <a:cubicBezTo>
                    <a:pt x="4534914" y="1003493"/>
                    <a:pt x="4593832" y="1016668"/>
                    <a:pt x="4638305" y="988467"/>
                  </a:cubicBezTo>
                  <a:cubicBezTo>
                    <a:pt x="4920053" y="809892"/>
                    <a:pt x="5214244" y="651732"/>
                    <a:pt x="5518613" y="515208"/>
                  </a:cubicBezTo>
                  <a:lnTo>
                    <a:pt x="5518613" y="306799"/>
                  </a:lnTo>
                  <a:cubicBezTo>
                    <a:pt x="5178233" y="454670"/>
                    <a:pt x="4849857" y="628751"/>
                    <a:pt x="4536453" y="827473"/>
                  </a:cubicBezTo>
                  <a:cubicBezTo>
                    <a:pt x="4491903" y="855559"/>
                    <a:pt x="4478558" y="914434"/>
                    <a:pt x="4506654" y="958970"/>
                  </a:cubicBezTo>
                  <a:cubicBezTo>
                    <a:pt x="4506666" y="958995"/>
                    <a:pt x="4506685" y="959014"/>
                    <a:pt x="4506698" y="959040"/>
                  </a:cubicBezTo>
                  <a:close/>
                  <a:moveTo>
                    <a:pt x="4505109" y="4769266"/>
                  </a:moveTo>
                  <a:cubicBezTo>
                    <a:pt x="4479111" y="4815060"/>
                    <a:pt x="4495178" y="4873248"/>
                    <a:pt x="4540986" y="4899237"/>
                  </a:cubicBezTo>
                  <a:cubicBezTo>
                    <a:pt x="4586794" y="4925227"/>
                    <a:pt x="4645000" y="4909165"/>
                    <a:pt x="4670998" y="4863371"/>
                  </a:cubicBezTo>
                  <a:cubicBezTo>
                    <a:pt x="4671334" y="4862767"/>
                    <a:pt x="4671672" y="4862163"/>
                    <a:pt x="4672002" y="4861553"/>
                  </a:cubicBezTo>
                  <a:cubicBezTo>
                    <a:pt x="4894546" y="4460236"/>
                    <a:pt x="5180426" y="4097461"/>
                    <a:pt x="5518613" y="3787218"/>
                  </a:cubicBezTo>
                  <a:lnTo>
                    <a:pt x="5518613" y="3532982"/>
                  </a:lnTo>
                  <a:cubicBezTo>
                    <a:pt x="5109015" y="3880656"/>
                    <a:pt x="4765659" y="4299483"/>
                    <a:pt x="4505109" y="4769266"/>
                  </a:cubicBezTo>
                  <a:close/>
                  <a:moveTo>
                    <a:pt x="5138541" y="6858000"/>
                  </a:moveTo>
                  <a:lnTo>
                    <a:pt x="5329276" y="6858000"/>
                  </a:lnTo>
                  <a:cubicBezTo>
                    <a:pt x="5336270" y="6515418"/>
                    <a:pt x="5400255" y="6176332"/>
                    <a:pt x="5518613" y="5854724"/>
                  </a:cubicBezTo>
                  <a:lnTo>
                    <a:pt x="5518613" y="5389791"/>
                  </a:lnTo>
                  <a:cubicBezTo>
                    <a:pt x="5516706" y="5392651"/>
                    <a:pt x="5514862" y="5395638"/>
                    <a:pt x="5513146" y="5398816"/>
                  </a:cubicBezTo>
                  <a:cubicBezTo>
                    <a:pt x="5276239" y="5849385"/>
                    <a:pt x="5147964" y="6349072"/>
                    <a:pt x="5138541" y="6858000"/>
                  </a:cubicBezTo>
                  <a:close/>
                  <a:moveTo>
                    <a:pt x="4985952" y="5893686"/>
                  </a:moveTo>
                  <a:cubicBezTo>
                    <a:pt x="5035970" y="5910160"/>
                    <a:pt x="5089878" y="5882988"/>
                    <a:pt x="5106370" y="5832987"/>
                  </a:cubicBezTo>
                  <a:cubicBezTo>
                    <a:pt x="5204847" y="5534978"/>
                    <a:pt x="5343543" y="5251798"/>
                    <a:pt x="5518613" y="4991277"/>
                  </a:cubicBezTo>
                  <a:lnTo>
                    <a:pt x="5518613" y="4667127"/>
                  </a:lnTo>
                  <a:cubicBezTo>
                    <a:pt x="5258469" y="4998866"/>
                    <a:pt x="5057911" y="5373234"/>
                    <a:pt x="4925871" y="5773559"/>
                  </a:cubicBezTo>
                  <a:cubicBezTo>
                    <a:pt x="4909525" y="5823396"/>
                    <a:pt x="4936514" y="5877065"/>
                    <a:pt x="4986271" y="5893686"/>
                  </a:cubicBezTo>
                  <a:close/>
                  <a:moveTo>
                    <a:pt x="4231022" y="3746922"/>
                  </a:moveTo>
                  <a:cubicBezTo>
                    <a:pt x="3547960" y="4641328"/>
                    <a:pt x="3172923" y="5732780"/>
                    <a:pt x="3162013" y="6858000"/>
                  </a:cubicBezTo>
                  <a:lnTo>
                    <a:pt x="3352748" y="6858000"/>
                  </a:lnTo>
                  <a:cubicBezTo>
                    <a:pt x="3371256" y="5227137"/>
                    <a:pt x="4178328" y="3706129"/>
                    <a:pt x="5518613" y="2776187"/>
                  </a:cubicBezTo>
                  <a:lnTo>
                    <a:pt x="5518613" y="2545913"/>
                  </a:lnTo>
                  <a:cubicBezTo>
                    <a:pt x="5487758" y="2566252"/>
                    <a:pt x="5457088" y="2586909"/>
                    <a:pt x="5426615" y="2607883"/>
                  </a:cubicBezTo>
                  <a:cubicBezTo>
                    <a:pt x="4970414" y="2922055"/>
                    <a:pt x="4566875" y="3306503"/>
                    <a:pt x="4231022" y="3746922"/>
                  </a:cubicBezTo>
                  <a:close/>
                  <a:moveTo>
                    <a:pt x="4908260" y="6204806"/>
                  </a:moveTo>
                  <a:cubicBezTo>
                    <a:pt x="4856386" y="6195698"/>
                    <a:pt x="4806947" y="6230357"/>
                    <a:pt x="4797837" y="6282220"/>
                  </a:cubicBezTo>
                  <a:cubicBezTo>
                    <a:pt x="4797830" y="6282240"/>
                    <a:pt x="4797830" y="6282265"/>
                    <a:pt x="4797824" y="6282284"/>
                  </a:cubicBezTo>
                  <a:cubicBezTo>
                    <a:pt x="4764509" y="6472452"/>
                    <a:pt x="4746160" y="6664972"/>
                    <a:pt x="4742956" y="6858000"/>
                  </a:cubicBezTo>
                  <a:lnTo>
                    <a:pt x="4933691" y="6858000"/>
                  </a:lnTo>
                  <a:cubicBezTo>
                    <a:pt x="4936800" y="6676031"/>
                    <a:pt x="4954081" y="6494507"/>
                    <a:pt x="4985380" y="6315208"/>
                  </a:cubicBezTo>
                  <a:cubicBezTo>
                    <a:pt x="4994510" y="6263445"/>
                    <a:pt x="4960013" y="6214067"/>
                    <a:pt x="4908260" y="6204806"/>
                  </a:cubicBezTo>
                  <a:close/>
                  <a:moveTo>
                    <a:pt x="4560803" y="3966517"/>
                  </a:moveTo>
                  <a:cubicBezTo>
                    <a:pt x="4263180" y="4352091"/>
                    <a:pt x="4025727" y="4780535"/>
                    <a:pt x="3856544" y="5237250"/>
                  </a:cubicBezTo>
                  <a:cubicBezTo>
                    <a:pt x="3838253" y="5286641"/>
                    <a:pt x="3863468" y="5341505"/>
                    <a:pt x="3912875" y="5359791"/>
                  </a:cubicBezTo>
                  <a:cubicBezTo>
                    <a:pt x="3962282" y="5378077"/>
                    <a:pt x="4017163" y="5352869"/>
                    <a:pt x="4035454" y="5303478"/>
                  </a:cubicBezTo>
                  <a:cubicBezTo>
                    <a:pt x="4333199" y="4501537"/>
                    <a:pt x="4846398" y="3797203"/>
                    <a:pt x="5518613" y="3267942"/>
                  </a:cubicBezTo>
                  <a:lnTo>
                    <a:pt x="5518613" y="3027944"/>
                  </a:lnTo>
                  <a:cubicBezTo>
                    <a:pt x="5157405" y="3294948"/>
                    <a:pt x="4835056" y="3610823"/>
                    <a:pt x="4560803" y="3966517"/>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
          <p:nvSpPr>
            <p:cNvPr id="75" name="Google Shape;75;p10"/>
            <p:cNvSpPr/>
            <p:nvPr/>
          </p:nvSpPr>
          <p:spPr>
            <a:xfrm>
              <a:off x="5330737" y="210583"/>
              <a:ext cx="3668526" cy="4753341"/>
            </a:xfrm>
            <a:custGeom>
              <a:avLst/>
              <a:gdLst/>
              <a:ahLst/>
              <a:cxnLst/>
              <a:rect l="l" t="t" r="r" b="b"/>
              <a:pathLst>
                <a:path w="4891368" h="6337788" extrusionOk="0">
                  <a:moveTo>
                    <a:pt x="745243" y="3328976"/>
                  </a:moveTo>
                  <a:cubicBezTo>
                    <a:pt x="615034" y="3317536"/>
                    <a:pt x="605370" y="3517682"/>
                    <a:pt x="735833" y="3519144"/>
                  </a:cubicBezTo>
                  <a:cubicBezTo>
                    <a:pt x="854598" y="3519335"/>
                    <a:pt x="863499" y="3340544"/>
                    <a:pt x="745243" y="3328976"/>
                  </a:cubicBezTo>
                  <a:close/>
                  <a:moveTo>
                    <a:pt x="1658484" y="6147620"/>
                  </a:moveTo>
                  <a:cubicBezTo>
                    <a:pt x="1528275" y="6136180"/>
                    <a:pt x="1518611" y="6336390"/>
                    <a:pt x="1649138" y="6337788"/>
                  </a:cubicBezTo>
                  <a:cubicBezTo>
                    <a:pt x="1767903" y="6337916"/>
                    <a:pt x="1776676" y="6159125"/>
                    <a:pt x="1658484" y="6147620"/>
                  </a:cubicBezTo>
                  <a:close/>
                  <a:moveTo>
                    <a:pt x="1259974" y="4171957"/>
                  </a:moveTo>
                  <a:cubicBezTo>
                    <a:pt x="1129765" y="4160580"/>
                    <a:pt x="1119783" y="4360664"/>
                    <a:pt x="1250564" y="4362189"/>
                  </a:cubicBezTo>
                  <a:cubicBezTo>
                    <a:pt x="1369329" y="4362253"/>
                    <a:pt x="1378166" y="4183652"/>
                    <a:pt x="1259974" y="4171957"/>
                  </a:cubicBezTo>
                  <a:close/>
                  <a:moveTo>
                    <a:pt x="1778774" y="3926811"/>
                  </a:moveTo>
                  <a:cubicBezTo>
                    <a:pt x="1648566" y="3915307"/>
                    <a:pt x="1638902" y="4115517"/>
                    <a:pt x="1769365" y="4116979"/>
                  </a:cubicBezTo>
                  <a:cubicBezTo>
                    <a:pt x="1888066" y="4117487"/>
                    <a:pt x="1896967" y="3938442"/>
                    <a:pt x="1778774" y="3926811"/>
                  </a:cubicBezTo>
                  <a:close/>
                  <a:moveTo>
                    <a:pt x="2490854" y="5643345"/>
                  </a:moveTo>
                  <a:cubicBezTo>
                    <a:pt x="2372661" y="5654976"/>
                    <a:pt x="2381499" y="5833513"/>
                    <a:pt x="2500200" y="5833576"/>
                  </a:cubicBezTo>
                  <a:cubicBezTo>
                    <a:pt x="2630790" y="5832115"/>
                    <a:pt x="2621062" y="5632095"/>
                    <a:pt x="2490727" y="5643408"/>
                  </a:cubicBezTo>
                  <a:close/>
                  <a:moveTo>
                    <a:pt x="1817685" y="949650"/>
                  </a:moveTo>
                  <a:cubicBezTo>
                    <a:pt x="1699556" y="961282"/>
                    <a:pt x="1708330" y="1139882"/>
                    <a:pt x="1827031" y="1139882"/>
                  </a:cubicBezTo>
                  <a:cubicBezTo>
                    <a:pt x="1957811" y="1138420"/>
                    <a:pt x="1947957" y="938337"/>
                    <a:pt x="1817685" y="949650"/>
                  </a:cubicBezTo>
                  <a:close/>
                  <a:moveTo>
                    <a:pt x="1761990" y="2491334"/>
                  </a:moveTo>
                  <a:cubicBezTo>
                    <a:pt x="1892707" y="2489745"/>
                    <a:pt x="1882789" y="2289725"/>
                    <a:pt x="1752580" y="2301102"/>
                  </a:cubicBezTo>
                  <a:cubicBezTo>
                    <a:pt x="1634388" y="2312734"/>
                    <a:pt x="1643289" y="2491334"/>
                    <a:pt x="1761990" y="2491334"/>
                  </a:cubicBezTo>
                  <a:close/>
                  <a:moveTo>
                    <a:pt x="722863" y="4567103"/>
                  </a:moveTo>
                  <a:cubicBezTo>
                    <a:pt x="592591" y="4555789"/>
                    <a:pt x="582990" y="4755682"/>
                    <a:pt x="713453" y="4757334"/>
                  </a:cubicBezTo>
                  <a:cubicBezTo>
                    <a:pt x="832154" y="4757334"/>
                    <a:pt x="841119" y="4578734"/>
                    <a:pt x="722863" y="4567103"/>
                  </a:cubicBezTo>
                  <a:close/>
                  <a:moveTo>
                    <a:pt x="4272069" y="190694"/>
                  </a:moveTo>
                  <a:cubicBezTo>
                    <a:pt x="4402786" y="189105"/>
                    <a:pt x="4392868" y="-10851"/>
                    <a:pt x="4262659" y="463"/>
                  </a:cubicBezTo>
                  <a:cubicBezTo>
                    <a:pt x="4144467" y="12157"/>
                    <a:pt x="4153304" y="190758"/>
                    <a:pt x="4272069" y="190694"/>
                  </a:cubicBezTo>
                  <a:close/>
                  <a:moveTo>
                    <a:pt x="84153" y="3888675"/>
                  </a:moveTo>
                  <a:cubicBezTo>
                    <a:pt x="-33721" y="3900434"/>
                    <a:pt x="-25138" y="4079352"/>
                    <a:pt x="93436" y="4079352"/>
                  </a:cubicBezTo>
                  <a:cubicBezTo>
                    <a:pt x="224280" y="4077445"/>
                    <a:pt x="214235" y="3877425"/>
                    <a:pt x="84153" y="3888675"/>
                  </a:cubicBezTo>
                  <a:close/>
                  <a:moveTo>
                    <a:pt x="489339" y="5693238"/>
                  </a:moveTo>
                  <a:cubicBezTo>
                    <a:pt x="371210" y="5704679"/>
                    <a:pt x="379984" y="5883470"/>
                    <a:pt x="498685" y="5883407"/>
                  </a:cubicBezTo>
                  <a:cubicBezTo>
                    <a:pt x="629403" y="5882135"/>
                    <a:pt x="619611" y="5681925"/>
                    <a:pt x="489339" y="5693366"/>
                  </a:cubicBezTo>
                  <a:close/>
                  <a:moveTo>
                    <a:pt x="2214860" y="5039345"/>
                  </a:moveTo>
                  <a:cubicBezTo>
                    <a:pt x="2096731" y="5050976"/>
                    <a:pt x="2105504" y="5229576"/>
                    <a:pt x="2224206" y="5229576"/>
                  </a:cubicBezTo>
                  <a:cubicBezTo>
                    <a:pt x="2354923" y="5228178"/>
                    <a:pt x="2345132" y="5028222"/>
                    <a:pt x="2214860" y="5039472"/>
                  </a:cubicBezTo>
                  <a:close/>
                  <a:moveTo>
                    <a:pt x="4448054" y="5922813"/>
                  </a:moveTo>
                  <a:cubicBezTo>
                    <a:pt x="4329862" y="5934444"/>
                    <a:pt x="4338763" y="6113108"/>
                    <a:pt x="4457464" y="6113044"/>
                  </a:cubicBezTo>
                  <a:cubicBezTo>
                    <a:pt x="4588435" y="6111774"/>
                    <a:pt x="4578326" y="5911754"/>
                    <a:pt x="4448054" y="5923067"/>
                  </a:cubicBezTo>
                  <a:close/>
                  <a:moveTo>
                    <a:pt x="4267491" y="1896804"/>
                  </a:moveTo>
                  <a:cubicBezTo>
                    <a:pt x="4149299" y="1908372"/>
                    <a:pt x="4158136" y="2086973"/>
                    <a:pt x="4276837" y="2087036"/>
                  </a:cubicBezTo>
                  <a:cubicBezTo>
                    <a:pt x="4407554" y="2085765"/>
                    <a:pt x="4397700" y="1885682"/>
                    <a:pt x="4267491" y="1897059"/>
                  </a:cubicBezTo>
                  <a:close/>
                  <a:moveTo>
                    <a:pt x="4153050" y="722301"/>
                  </a:moveTo>
                  <a:cubicBezTo>
                    <a:pt x="4283831" y="720775"/>
                    <a:pt x="4273849" y="520755"/>
                    <a:pt x="4143704" y="532069"/>
                  </a:cubicBezTo>
                  <a:cubicBezTo>
                    <a:pt x="4025384" y="543954"/>
                    <a:pt x="4034222" y="722491"/>
                    <a:pt x="4152923" y="722555"/>
                  </a:cubicBezTo>
                  <a:close/>
                  <a:moveTo>
                    <a:pt x="4144848" y="4439731"/>
                  </a:moveTo>
                  <a:cubicBezTo>
                    <a:pt x="4026719" y="4451362"/>
                    <a:pt x="4035557" y="4629962"/>
                    <a:pt x="4154258" y="4629962"/>
                  </a:cubicBezTo>
                  <a:cubicBezTo>
                    <a:pt x="4284975" y="4628373"/>
                    <a:pt x="4275184" y="4428417"/>
                    <a:pt x="4144848" y="4439731"/>
                  </a:cubicBezTo>
                  <a:close/>
                  <a:moveTo>
                    <a:pt x="4591233" y="5427499"/>
                  </a:moveTo>
                  <a:cubicBezTo>
                    <a:pt x="4461278" y="5416058"/>
                    <a:pt x="4451042" y="5616269"/>
                    <a:pt x="4582078" y="5617476"/>
                  </a:cubicBezTo>
                  <a:cubicBezTo>
                    <a:pt x="4700524" y="5617858"/>
                    <a:pt x="4709235" y="5439067"/>
                    <a:pt x="4591233" y="5427499"/>
                  </a:cubicBezTo>
                  <a:close/>
                  <a:moveTo>
                    <a:pt x="4806955" y="4171957"/>
                  </a:moveTo>
                  <a:cubicBezTo>
                    <a:pt x="4676746" y="4160580"/>
                    <a:pt x="4667082" y="4360600"/>
                    <a:pt x="4797609" y="4362189"/>
                  </a:cubicBezTo>
                  <a:cubicBezTo>
                    <a:pt x="4916373" y="4362189"/>
                    <a:pt x="4925401" y="4183589"/>
                    <a:pt x="4806955" y="4171957"/>
                  </a:cubicBezTo>
                  <a:close/>
                  <a:moveTo>
                    <a:pt x="3486302" y="1201216"/>
                  </a:moveTo>
                  <a:cubicBezTo>
                    <a:pt x="3605003" y="1201216"/>
                    <a:pt x="3613841" y="1022616"/>
                    <a:pt x="3495648" y="1010985"/>
                  </a:cubicBezTo>
                  <a:cubicBezTo>
                    <a:pt x="3365439" y="999608"/>
                    <a:pt x="3355585" y="1199627"/>
                    <a:pt x="3486302" y="1201216"/>
                  </a:cubicBezTo>
                  <a:close/>
                  <a:moveTo>
                    <a:pt x="2813387" y="534738"/>
                  </a:moveTo>
                  <a:cubicBezTo>
                    <a:pt x="2695259" y="546370"/>
                    <a:pt x="2704032" y="724906"/>
                    <a:pt x="2822734" y="724970"/>
                  </a:cubicBezTo>
                  <a:cubicBezTo>
                    <a:pt x="2953451" y="723445"/>
                    <a:pt x="2943660" y="523425"/>
                    <a:pt x="2813387" y="534738"/>
                  </a:cubicBezTo>
                  <a:close/>
                  <a:moveTo>
                    <a:pt x="3045640" y="3211646"/>
                  </a:moveTo>
                  <a:cubicBezTo>
                    <a:pt x="2927447" y="3223278"/>
                    <a:pt x="2936285" y="3401878"/>
                    <a:pt x="3055049" y="3401878"/>
                  </a:cubicBezTo>
                  <a:cubicBezTo>
                    <a:pt x="3185767" y="3400289"/>
                    <a:pt x="3175848" y="3200333"/>
                    <a:pt x="3045640" y="3211646"/>
                  </a:cubicBezTo>
                  <a:close/>
                  <a:moveTo>
                    <a:pt x="3521080" y="4894812"/>
                  </a:moveTo>
                  <a:cubicBezTo>
                    <a:pt x="3390871" y="4883499"/>
                    <a:pt x="3381207" y="5083518"/>
                    <a:pt x="3511734" y="5085044"/>
                  </a:cubicBezTo>
                  <a:cubicBezTo>
                    <a:pt x="3630498" y="5085044"/>
                    <a:pt x="3639272" y="4906507"/>
                    <a:pt x="3521080" y="4894812"/>
                  </a:cubicBezTo>
                  <a:close/>
                  <a:moveTo>
                    <a:pt x="3706220" y="5642900"/>
                  </a:moveTo>
                  <a:cubicBezTo>
                    <a:pt x="3581606" y="5643599"/>
                    <a:pt x="3581606" y="5832877"/>
                    <a:pt x="3706220" y="5833576"/>
                  </a:cubicBezTo>
                  <a:cubicBezTo>
                    <a:pt x="3830834" y="5832941"/>
                    <a:pt x="3830897" y="5643662"/>
                    <a:pt x="3706220" y="5642900"/>
                  </a:cubicBezTo>
                  <a:close/>
                  <a:moveTo>
                    <a:pt x="2673642" y="3056499"/>
                  </a:moveTo>
                  <a:cubicBezTo>
                    <a:pt x="2555513" y="3068131"/>
                    <a:pt x="2564351" y="3246731"/>
                    <a:pt x="2683051" y="3246731"/>
                  </a:cubicBezTo>
                  <a:cubicBezTo>
                    <a:pt x="2813769" y="3245206"/>
                    <a:pt x="2803914" y="3045186"/>
                    <a:pt x="2673642" y="3056499"/>
                  </a:cubicBezTo>
                  <a:close/>
                </a:path>
              </a:pathLst>
            </a:custGeom>
            <a:solidFill>
              <a:srgbClr val="004591">
                <a:alpha val="4470"/>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grpSp>
      <p:sp>
        <p:nvSpPr>
          <p:cNvPr id="76" name="Google Shape;76;p10"/>
          <p:cNvSpPr txBox="1">
            <a:spLocks noGrp="1"/>
          </p:cNvSpPr>
          <p:nvPr>
            <p:ph type="body" idx="1"/>
          </p:nvPr>
        </p:nvSpPr>
        <p:spPr>
          <a:xfrm>
            <a:off x="855300" y="4406300"/>
            <a:ext cx="7433400" cy="300000"/>
          </a:xfrm>
          <a:prstGeom prst="rect">
            <a:avLst/>
          </a:prstGeom>
        </p:spPr>
        <p:txBody>
          <a:bodyPr spcFirstLastPara="1" wrap="square" lIns="0" tIns="0" rIns="0" bIns="0" anchor="t" anchorCtr="0">
            <a:noAutofit/>
          </a:bodyPr>
          <a:lstStyle>
            <a:lvl1pPr marL="457200" lvl="0" indent="-228600" rtl="0">
              <a:spcBef>
                <a:spcPts val="0"/>
              </a:spcBef>
              <a:spcAft>
                <a:spcPts val="600"/>
              </a:spcAft>
              <a:buClr>
                <a:schemeClr val="accent2"/>
              </a:buClr>
              <a:buSzPts val="1800"/>
              <a:buNone/>
              <a:defRPr sz="1800">
                <a:solidFill>
                  <a:schemeClr val="accent2"/>
                </a:solidFill>
              </a:defRPr>
            </a:lvl1pPr>
          </a:lstStyle>
          <a:p>
            <a:endParaRPr/>
          </a:p>
        </p:txBody>
      </p:sp>
      <p:sp>
        <p:nvSpPr>
          <p:cNvPr id="77" name="Google Shape;77;p10"/>
          <p:cNvSpPr txBox="1">
            <a:spLocks noGrp="1"/>
          </p:cNvSpPr>
          <p:nvPr>
            <p:ph type="sldNum" idx="12"/>
          </p:nvPr>
        </p:nvSpPr>
        <p:spPr>
          <a:xfrm>
            <a:off x="8480584" y="47498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55300" y="836000"/>
            <a:ext cx="7433400" cy="396300"/>
          </a:xfrm>
          <a:prstGeom prst="rect">
            <a:avLst/>
          </a:prstGeom>
          <a:noFill/>
          <a:ln>
            <a:noFill/>
          </a:ln>
        </p:spPr>
        <p:txBody>
          <a:bodyPr spcFirstLastPara="1" wrap="square" lIns="0" tIns="0" rIns="0" bIns="0" anchor="b" anchorCtr="0">
            <a:noAutofit/>
          </a:bodyPr>
          <a:lstStyle>
            <a:lvl1pPr lvl="0"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1pPr>
            <a:lvl2pPr lvl="1"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2pPr>
            <a:lvl3pPr lvl="2"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3pPr>
            <a:lvl4pPr lvl="3"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4pPr>
            <a:lvl5pPr lvl="4"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5pPr>
            <a:lvl6pPr lvl="5"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6pPr>
            <a:lvl7pPr lvl="6"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7pPr>
            <a:lvl8pPr lvl="7"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8pPr>
            <a:lvl9pPr lvl="8" rtl="0">
              <a:lnSpc>
                <a:spcPct val="90000"/>
              </a:lnSpc>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855300" y="1430147"/>
            <a:ext cx="7433400" cy="3033900"/>
          </a:xfrm>
          <a:prstGeom prst="rect">
            <a:avLst/>
          </a:prstGeom>
          <a:noFill/>
          <a:ln>
            <a:noFill/>
          </a:ln>
        </p:spPr>
        <p:txBody>
          <a:bodyPr spcFirstLastPara="1" wrap="square" lIns="0" tIns="0" rIns="0" bIns="0" anchor="t" anchorCtr="0">
            <a:noAutofit/>
          </a:bodyPr>
          <a:lstStyle>
            <a:lvl1pPr marL="457200" lvl="0" indent="-361950" rtl="0">
              <a:spcBef>
                <a:spcPts val="0"/>
              </a:spcBef>
              <a:spcAft>
                <a:spcPts val="0"/>
              </a:spcAft>
              <a:buClr>
                <a:schemeClr val="accent1"/>
              </a:buClr>
              <a:buSzPts val="2100"/>
              <a:buFont typeface="Open Sans Light"/>
              <a:buChar char="●"/>
              <a:defRPr sz="2100">
                <a:solidFill>
                  <a:schemeClr val="dk1"/>
                </a:solidFill>
                <a:latin typeface="Open Sans Light"/>
                <a:ea typeface="Open Sans Light"/>
                <a:cs typeface="Open Sans Light"/>
                <a:sym typeface="Open Sans Light"/>
              </a:defRPr>
            </a:lvl1pPr>
            <a:lvl2pPr marL="914400" lvl="1" indent="-361950" rtl="0">
              <a:spcBef>
                <a:spcPts val="600"/>
              </a:spcBef>
              <a:spcAft>
                <a:spcPts val="0"/>
              </a:spcAft>
              <a:buClr>
                <a:schemeClr val="accent1"/>
              </a:buClr>
              <a:buSzPts val="2100"/>
              <a:buFont typeface="Open Sans Light"/>
              <a:buChar char="○"/>
              <a:defRPr sz="2100">
                <a:solidFill>
                  <a:schemeClr val="dk1"/>
                </a:solidFill>
                <a:latin typeface="Open Sans Light"/>
                <a:ea typeface="Open Sans Light"/>
                <a:cs typeface="Open Sans Light"/>
                <a:sym typeface="Open Sans Light"/>
              </a:defRPr>
            </a:lvl2pPr>
            <a:lvl3pPr marL="1371600" lvl="2" indent="-361950" rtl="0">
              <a:spcBef>
                <a:spcPts val="600"/>
              </a:spcBef>
              <a:spcAft>
                <a:spcPts val="0"/>
              </a:spcAft>
              <a:buClr>
                <a:schemeClr val="dk1"/>
              </a:buClr>
              <a:buSzPts val="2100"/>
              <a:buFont typeface="Open Sans Light"/>
              <a:buChar char="■"/>
              <a:defRPr sz="2100">
                <a:solidFill>
                  <a:schemeClr val="dk1"/>
                </a:solidFill>
                <a:latin typeface="Open Sans Light"/>
                <a:ea typeface="Open Sans Light"/>
                <a:cs typeface="Open Sans Light"/>
                <a:sym typeface="Open Sans Light"/>
              </a:defRPr>
            </a:lvl3pPr>
            <a:lvl4pPr marL="1828800" lvl="3" indent="-361950" rtl="0">
              <a:spcBef>
                <a:spcPts val="600"/>
              </a:spcBef>
              <a:spcAft>
                <a:spcPts val="0"/>
              </a:spcAft>
              <a:buClr>
                <a:schemeClr val="dk1"/>
              </a:buClr>
              <a:buSzPts val="2100"/>
              <a:buFont typeface="Open Sans Light"/>
              <a:buChar char="●"/>
              <a:defRPr sz="2100">
                <a:solidFill>
                  <a:schemeClr val="dk1"/>
                </a:solidFill>
                <a:latin typeface="Open Sans Light"/>
                <a:ea typeface="Open Sans Light"/>
                <a:cs typeface="Open Sans Light"/>
                <a:sym typeface="Open Sans Light"/>
              </a:defRPr>
            </a:lvl4pPr>
            <a:lvl5pPr marL="2286000" lvl="4" indent="-361950" rtl="0">
              <a:spcBef>
                <a:spcPts val="600"/>
              </a:spcBef>
              <a:spcAft>
                <a:spcPts val="0"/>
              </a:spcAft>
              <a:buClr>
                <a:schemeClr val="dk1"/>
              </a:buClr>
              <a:buSzPts val="2100"/>
              <a:buFont typeface="Open Sans Light"/>
              <a:buChar char="○"/>
              <a:defRPr sz="2100">
                <a:solidFill>
                  <a:schemeClr val="dk1"/>
                </a:solidFill>
                <a:latin typeface="Open Sans Light"/>
                <a:ea typeface="Open Sans Light"/>
                <a:cs typeface="Open Sans Light"/>
                <a:sym typeface="Open Sans Light"/>
              </a:defRPr>
            </a:lvl5pPr>
            <a:lvl6pPr marL="2743200" lvl="5" indent="-361950" rtl="0">
              <a:spcBef>
                <a:spcPts val="600"/>
              </a:spcBef>
              <a:spcAft>
                <a:spcPts val="0"/>
              </a:spcAft>
              <a:buClr>
                <a:schemeClr val="dk1"/>
              </a:buClr>
              <a:buSzPts val="2100"/>
              <a:buFont typeface="Open Sans Light"/>
              <a:buChar char="■"/>
              <a:defRPr sz="2100">
                <a:solidFill>
                  <a:schemeClr val="dk1"/>
                </a:solidFill>
                <a:latin typeface="Open Sans Light"/>
                <a:ea typeface="Open Sans Light"/>
                <a:cs typeface="Open Sans Light"/>
                <a:sym typeface="Open Sans Light"/>
              </a:defRPr>
            </a:lvl6pPr>
            <a:lvl7pPr marL="3200400" lvl="6" indent="-361950" rtl="0">
              <a:spcBef>
                <a:spcPts val="600"/>
              </a:spcBef>
              <a:spcAft>
                <a:spcPts val="0"/>
              </a:spcAft>
              <a:buClr>
                <a:schemeClr val="dk1"/>
              </a:buClr>
              <a:buSzPts val="2100"/>
              <a:buFont typeface="Open Sans Light"/>
              <a:buChar char="●"/>
              <a:defRPr sz="2100">
                <a:solidFill>
                  <a:schemeClr val="dk1"/>
                </a:solidFill>
                <a:latin typeface="Open Sans Light"/>
                <a:ea typeface="Open Sans Light"/>
                <a:cs typeface="Open Sans Light"/>
                <a:sym typeface="Open Sans Light"/>
              </a:defRPr>
            </a:lvl7pPr>
            <a:lvl8pPr marL="3657600" lvl="7" indent="-361950" rtl="0">
              <a:spcBef>
                <a:spcPts val="600"/>
              </a:spcBef>
              <a:spcAft>
                <a:spcPts val="0"/>
              </a:spcAft>
              <a:buClr>
                <a:schemeClr val="dk1"/>
              </a:buClr>
              <a:buSzPts val="2100"/>
              <a:buFont typeface="Open Sans Light"/>
              <a:buChar char="○"/>
              <a:defRPr sz="2100">
                <a:solidFill>
                  <a:schemeClr val="dk1"/>
                </a:solidFill>
                <a:latin typeface="Open Sans Light"/>
                <a:ea typeface="Open Sans Light"/>
                <a:cs typeface="Open Sans Light"/>
                <a:sym typeface="Open Sans Light"/>
              </a:defRPr>
            </a:lvl8pPr>
            <a:lvl9pPr marL="4114800" lvl="8" indent="-361950" rtl="0">
              <a:spcBef>
                <a:spcPts val="600"/>
              </a:spcBef>
              <a:spcAft>
                <a:spcPts val="600"/>
              </a:spcAft>
              <a:buClr>
                <a:schemeClr val="dk1"/>
              </a:buClr>
              <a:buSzPts val="2100"/>
              <a:buFont typeface="Open Sans Light"/>
              <a:buChar char="■"/>
              <a:defRPr sz="2100">
                <a:solidFill>
                  <a:schemeClr val="dk1"/>
                </a:solidFill>
                <a:latin typeface="Open Sans Light"/>
                <a:ea typeface="Open Sans Light"/>
                <a:cs typeface="Open Sans Light"/>
                <a:sym typeface="Open Sans Light"/>
              </a:defRPr>
            </a:lvl9pPr>
          </a:lstStyle>
          <a:p>
            <a:endParaRPr/>
          </a:p>
        </p:txBody>
      </p:sp>
      <p:sp>
        <p:nvSpPr>
          <p:cNvPr id="8" name="Google Shape;8;p1"/>
          <p:cNvSpPr txBox="1">
            <a:spLocks noGrp="1"/>
          </p:cNvSpPr>
          <p:nvPr>
            <p:ph type="sldNum" idx="12"/>
          </p:nvPr>
        </p:nvSpPr>
        <p:spPr>
          <a:xfrm>
            <a:off x="8480584" y="47498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dk2"/>
                </a:solidFill>
                <a:latin typeface="Montserrat"/>
                <a:ea typeface="Montserrat"/>
                <a:cs typeface="Montserrat"/>
                <a:sym typeface="Montserrat"/>
              </a:defRPr>
            </a:lvl1pPr>
            <a:lvl2pPr lvl="1" algn="r" rtl="0">
              <a:buNone/>
              <a:defRPr sz="1300" b="1">
                <a:solidFill>
                  <a:schemeClr val="dk2"/>
                </a:solidFill>
                <a:latin typeface="Montserrat"/>
                <a:ea typeface="Montserrat"/>
                <a:cs typeface="Montserrat"/>
                <a:sym typeface="Montserrat"/>
              </a:defRPr>
            </a:lvl2pPr>
            <a:lvl3pPr lvl="2" algn="r" rtl="0">
              <a:buNone/>
              <a:defRPr sz="1300" b="1">
                <a:solidFill>
                  <a:schemeClr val="dk2"/>
                </a:solidFill>
                <a:latin typeface="Montserrat"/>
                <a:ea typeface="Montserrat"/>
                <a:cs typeface="Montserrat"/>
                <a:sym typeface="Montserrat"/>
              </a:defRPr>
            </a:lvl3pPr>
            <a:lvl4pPr lvl="3" algn="r" rtl="0">
              <a:buNone/>
              <a:defRPr sz="1300" b="1">
                <a:solidFill>
                  <a:schemeClr val="dk2"/>
                </a:solidFill>
                <a:latin typeface="Montserrat"/>
                <a:ea typeface="Montserrat"/>
                <a:cs typeface="Montserrat"/>
                <a:sym typeface="Montserrat"/>
              </a:defRPr>
            </a:lvl4pPr>
            <a:lvl5pPr lvl="4" algn="r" rtl="0">
              <a:buNone/>
              <a:defRPr sz="1300" b="1">
                <a:solidFill>
                  <a:schemeClr val="dk2"/>
                </a:solidFill>
                <a:latin typeface="Montserrat"/>
                <a:ea typeface="Montserrat"/>
                <a:cs typeface="Montserrat"/>
                <a:sym typeface="Montserrat"/>
              </a:defRPr>
            </a:lvl5pPr>
            <a:lvl6pPr lvl="5" algn="r" rtl="0">
              <a:buNone/>
              <a:defRPr sz="1300" b="1">
                <a:solidFill>
                  <a:schemeClr val="dk2"/>
                </a:solidFill>
                <a:latin typeface="Montserrat"/>
                <a:ea typeface="Montserrat"/>
                <a:cs typeface="Montserrat"/>
                <a:sym typeface="Montserrat"/>
              </a:defRPr>
            </a:lvl6pPr>
            <a:lvl7pPr lvl="6" algn="r" rtl="0">
              <a:buNone/>
              <a:defRPr sz="1300" b="1">
                <a:solidFill>
                  <a:schemeClr val="dk2"/>
                </a:solidFill>
                <a:latin typeface="Montserrat"/>
                <a:ea typeface="Montserrat"/>
                <a:cs typeface="Montserrat"/>
                <a:sym typeface="Montserrat"/>
              </a:defRPr>
            </a:lvl7pPr>
            <a:lvl8pPr lvl="7" algn="r" rtl="0">
              <a:buNone/>
              <a:defRPr sz="1300" b="1">
                <a:solidFill>
                  <a:schemeClr val="dk2"/>
                </a:solidFill>
                <a:latin typeface="Montserrat"/>
                <a:ea typeface="Montserrat"/>
                <a:cs typeface="Montserrat"/>
                <a:sym typeface="Montserrat"/>
              </a:defRPr>
            </a:lvl8pPr>
            <a:lvl9pPr lvl="8" algn="r" rtl="0">
              <a:buNone/>
              <a:defRPr sz="1300" b="1">
                <a:solidFill>
                  <a:schemeClr val="dk2"/>
                </a:solidFill>
                <a:latin typeface="Montserrat"/>
                <a:ea typeface="Montserrat"/>
                <a:cs typeface="Montserrat"/>
                <a:sym typeface="Montserrat"/>
              </a:defRPr>
            </a:lvl9pPr>
          </a:lstStyle>
          <a:p>
            <a:pPr marL="0" lvl="0" indent="0" algn="r" rtl="0">
              <a:spcBef>
                <a:spcPts val="0"/>
              </a:spcBef>
              <a:spcAft>
                <a:spcPts val="0"/>
              </a:spcAft>
              <a:buNone/>
            </a:pPr>
            <a:fld id="{00000000-1234-1234-1234-123412341234}" type="slidenum">
              <a:rPr lang="en-US"/>
              <a:pPr marL="0" lvl="0" indent="0" algn="r" rtl="0">
                <a:spcBef>
                  <a:spcPts val="0"/>
                </a:spcBef>
                <a:spcAft>
                  <a:spcPts val="0"/>
                </a:spcAft>
                <a:buNone/>
              </a:pPr>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creativecommons.org/licenses/by/4.0/" TargetMode="External"/></Relationships>
</file>

<file path=ppt/slides/_rels/slide10.xml.rels><?xml version="1.0" encoding="UTF-8" standalone="yes"?>
<Relationships xmlns="http://schemas.openxmlformats.org/package/2006/relationships"><Relationship Id="rId8" Type="http://schemas.openxmlformats.org/officeDocument/2006/relationships/hyperlink" Target="https://creativecommons.org/spectrum-with0/" TargetMode="External"/><Relationship Id="rId3" Type="http://schemas.openxmlformats.org/officeDocument/2006/relationships/image" Target="../media/image17.jpe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hyperlink" Target="https://creativecommons.org/licenses/by-sa/4.0/" TargetMode="External"/><Relationship Id="rId5" Type="http://schemas.openxmlformats.org/officeDocument/2006/relationships/hyperlink" Target="https://foter.com/" TargetMode="External"/><Relationship Id="rId4" Type="http://schemas.openxmlformats.org/officeDocument/2006/relationships/hyperlink" Target="http://foter.com/blog/how-to-attribute-creative-commons-photos/"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hyperlink" Target="https://v2.sherpa.ac.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hyperlink" Target="http://creativecommons.org/licenses/by/4.0/" TargetMode="External"/><Relationship Id="rId4" Type="http://schemas.openxmlformats.org/officeDocument/2006/relationships/hyperlink" Target="https://www.coalition-s.org/wp-content/uploads/2020/10/RightsRetentionGraphic.pn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coalition-s.org/resources/rights-retention-strategy/"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www.coalition-s.org/the-rrs-and-publisher-equivocation-an-open-letter-to-researchers/" TargetMode="External"/><Relationship Id="rId4" Type="http://schemas.openxmlformats.org/officeDocument/2006/relationships/hyperlink" Target="https://journalcheckertool.or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hyperlink" Target="http://musingsaboutlibrarianship.blogspot.com/2021/04/why-open-access-definitions-are.html" TargetMode="Externa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hyperlink" Target="https://doi.org/10.17605/OSF.IO/7B4AJ" TargetMode="External"/><Relationship Id="rId5" Type="http://schemas.openxmlformats.org/officeDocument/2006/relationships/hyperlink" Target="https://creativecommons.org/licenses/by/4.0/" TargetMode="External"/><Relationship Id="rId4" Type="http://schemas.openxmlformats.org/officeDocument/2006/relationships/hyperlink" Target="https://doi.org/10.6084/m9.figshare.6900566.v1"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hyperlink" Target="https://journalcheckertool.or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hyperlink" Target="https://www.coalition-s.org/why-hybrid-journals-do-not-lead-to-full-and-immediate-open-access/"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doaj.org/"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hyperlink" Target="https://doi.org/10.5281/zenodo.4558704" TargetMode="External"/><Relationship Id="rId4" Type="http://schemas.openxmlformats.org/officeDocument/2006/relationships/hyperlink" Target="https://www.coalition-s.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hyperlink" Target="https://www.research-consulting.com/an-interactive-look-at-the-gold-and-diamond-journals-landscape/" TargetMode="Externa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hyperlink" Target="https://creativecommons.org/licenses/by/4.0/legalcode" TargetMode="External"/><Relationship Id="rId4" Type="http://schemas.openxmlformats.org/officeDocument/2006/relationships/hyperlink" Target="https://doi.org/10.5281/zenodo.4558704"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www.scienceeurope.org/events/diamond-oa-conference/" TargetMode="External"/><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hyperlink" Target="https://surveys.scienceeurope.org/index.php/241774" TargetMode="External"/><Relationship Id="rId4" Type="http://schemas.openxmlformats.org/officeDocument/2006/relationships/hyperlink" Target="https://doi.org/10.5281/zenodo.6282403"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diamasproject.eu/" TargetMode="External"/><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hyperlink" Target="https://www.oapen.org/" TargetMode="External"/><Relationship Id="rId7" Type="http://schemas.openxmlformats.org/officeDocument/2006/relationships/image" Target="../media/image34.png"/><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hyperlink" Target="https://openaccessbooksnetwork.hcommons.org/oa-mythbusters/" TargetMode="External"/><Relationship Id="rId5" Type="http://schemas.openxmlformats.org/officeDocument/2006/relationships/hyperlink" Target="https://openaccessbooksnetwork.hcommons.org/" TargetMode="External"/><Relationship Id="rId4" Type="http://schemas.openxmlformats.org/officeDocument/2006/relationships/hyperlink" Target="https://www.doabooks.or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8" Type="http://schemas.openxmlformats.org/officeDocument/2006/relationships/hyperlink" Target="https://doi.org/10.12688/f1000research.11369.2" TargetMode="External"/><Relationship Id="rId3" Type="http://schemas.openxmlformats.org/officeDocument/2006/relationships/image" Target="../media/image35.png"/><Relationship Id="rId7" Type="http://schemas.openxmlformats.org/officeDocument/2006/relationships/hyperlink" Target="https://www.fosteropenscience.eu/learning/open-peer-review"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6" Type="http://schemas.openxmlformats.org/officeDocument/2006/relationships/hyperlink" Target="https://open-research-europe.ec.europa.eu" TargetMode="External"/><Relationship Id="rId5" Type="http://schemas.openxmlformats.org/officeDocument/2006/relationships/hyperlink" Target="https://f1000research.com" TargetMode="External"/><Relationship Id="rId4" Type="http://schemas.openxmlformats.org/officeDocument/2006/relationships/hyperlink" Target="https://peerj.com/"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hyperlink" Target="https://en.wikipedia.org/wiki/List_of_preprint_repositories" TargetMode="External"/><Relationship Id="rId3" Type="http://schemas.openxmlformats.org/officeDocument/2006/relationships/hyperlink" Target="https://www.biorxiv.org/" TargetMode="External"/><Relationship Id="rId7" Type="http://schemas.openxmlformats.org/officeDocument/2006/relationships/hyperlink" Target="https://www.ssrn.com/index.cfm/en/" TargetMode="External"/><Relationship Id="rId2" Type="http://schemas.openxmlformats.org/officeDocument/2006/relationships/notesSlide" Target="../notesSlides/notesSlide30.xml"/><Relationship Id="rId1" Type="http://schemas.openxmlformats.org/officeDocument/2006/relationships/slideLayout" Target="../slideLayouts/slideLayout5.xml"/><Relationship Id="rId6" Type="http://schemas.openxmlformats.org/officeDocument/2006/relationships/hyperlink" Target="https://psyarxiv.com/" TargetMode="External"/><Relationship Id="rId5" Type="http://schemas.openxmlformats.org/officeDocument/2006/relationships/hyperlink" Target="https://f1000research.com" TargetMode="External"/><Relationship Id="rId4" Type="http://schemas.openxmlformats.org/officeDocument/2006/relationships/hyperlink" Target="https://info.africarxiv.org/" TargetMode="External"/><Relationship Id="rId9" Type="http://schemas.openxmlformats.org/officeDocument/2006/relationships/hyperlink" Target="https://asapbio.org/preprint-info"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epidemes.episciences.org/9875" TargetMode="External"/><Relationship Id="rId2" Type="http://schemas.openxmlformats.org/officeDocument/2006/relationships/notesSlide" Target="../notesSlides/notesSlide31.xml"/><Relationship Id="rId1" Type="http://schemas.openxmlformats.org/officeDocument/2006/relationships/slideLayout" Target="../slideLayouts/slideLayout5.xml"/><Relationship Id="rId6" Type="http://schemas.openxmlformats.org/officeDocument/2006/relationships/hyperlink" Target="https://www.episciences.org/journals/" TargetMode="External"/><Relationship Id="rId5" Type="http://schemas.openxmlformats.org/officeDocument/2006/relationships/hyperlink" Target="https://www.coar-repositories.org/overlay-journals/" TargetMode="External"/><Relationship Id="rId4" Type="http://schemas.openxmlformats.org/officeDocument/2006/relationships/image" Target="../media/image36.png"/></Relationships>
</file>

<file path=ppt/slides/_rels/slide32.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hyperlink" Target="https://www.researchequals.com" TargetMode="External"/><Relationship Id="rId7" Type="http://schemas.openxmlformats.org/officeDocument/2006/relationships/hyperlink" Target="https://www.researchequals.com/modules/spj3-x65f" TargetMode="Externa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image" Target="../media/image37.png"/><Relationship Id="rId5" Type="http://schemas.openxmlformats.org/officeDocument/2006/relationships/hyperlink" Target="https://www.researchequals.com/browse" TargetMode="External"/><Relationship Id="rId4" Type="http://schemas.openxmlformats.org/officeDocument/2006/relationships/hyperlink" Target="https://www.octopus.ac/"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s://doi.org/10.5281/zenodo.3752923" TargetMode="Externa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hyperlink" Target="https://www.slidescarnival.com/nicholas-free-presentation-template/11924" TargetMode="External"/><Relationship Id="rId2" Type="http://schemas.openxmlformats.org/officeDocument/2006/relationships/notesSlide" Target="../notesSlides/notesSlide35.xml"/><Relationship Id="rId1" Type="http://schemas.openxmlformats.org/officeDocument/2006/relationships/slideLayout" Target="../slideLayouts/slideLayout11.xml"/><Relationship Id="rId6" Type="http://schemas.openxmlformats.org/officeDocument/2006/relationships/image" Target="../media/image15.png"/><Relationship Id="rId5" Type="http://schemas.openxmlformats.org/officeDocument/2006/relationships/hyperlink" Target="https://creativecommons.org/licenses/by/4.0/" TargetMode="External"/><Relationship Id="rId4" Type="http://schemas.openxmlformats.org/officeDocument/2006/relationships/hyperlink" Target="https://www.slidescarnival.com/who-makes-slidescarnival"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1"/>
          <p:cNvSpPr txBox="1">
            <a:spLocks noGrp="1"/>
          </p:cNvSpPr>
          <p:nvPr>
            <p:ph type="ctrTitle"/>
          </p:nvPr>
        </p:nvSpPr>
        <p:spPr>
          <a:xfrm>
            <a:off x="1358500" y="2062100"/>
            <a:ext cx="7099800" cy="812100"/>
          </a:xfrm>
          <a:prstGeom prst="rect">
            <a:avLst/>
          </a:prstGeom>
        </p:spPr>
        <p:txBody>
          <a:bodyPr spcFirstLastPara="1" wrap="square" lIns="0" tIns="0" rIns="0" bIns="0" anchor="ctr" anchorCtr="0">
            <a:noAutofit/>
          </a:bodyPr>
          <a:lstStyle/>
          <a:p>
            <a:pPr marL="0" lvl="0" indent="0" algn="l" rtl="0">
              <a:spcBef>
                <a:spcPts val="0"/>
              </a:spcBef>
              <a:spcAft>
                <a:spcPts val="0"/>
              </a:spcAft>
              <a:buNone/>
            </a:pPr>
            <a:r>
              <a:rPr lang="en-US" sz="4000"/>
              <a:t>Open Access Publishing</a:t>
            </a:r>
            <a:endParaRPr/>
          </a:p>
        </p:txBody>
      </p:sp>
      <p:sp>
        <p:nvSpPr>
          <p:cNvPr id="161" name="Google Shape;161;p21"/>
          <p:cNvSpPr txBox="1">
            <a:spLocks noGrp="1"/>
          </p:cNvSpPr>
          <p:nvPr>
            <p:ph type="body" idx="4294967295"/>
          </p:nvPr>
        </p:nvSpPr>
        <p:spPr>
          <a:xfrm>
            <a:off x="2395602" y="3512827"/>
            <a:ext cx="5824603" cy="741485"/>
          </a:xfrm>
          <a:prstGeom prst="rect">
            <a:avLst/>
          </a:prstGeom>
          <a:noFill/>
          <a:ln>
            <a:noFill/>
          </a:ln>
        </p:spPr>
        <p:txBody>
          <a:bodyPr spcFirstLastPara="1" wrap="square" lIns="68575" tIns="34275" rIns="68575" bIns="34275" anchor="t" anchorCtr="0">
            <a:normAutofit/>
          </a:bodyPr>
          <a:lstStyle/>
          <a:p>
            <a:pPr marL="0" lvl="0" indent="0" algn="r" rtl="0">
              <a:lnSpc>
                <a:spcPct val="90000"/>
              </a:lnSpc>
              <a:spcBef>
                <a:spcPts val="0"/>
              </a:spcBef>
              <a:spcAft>
                <a:spcPts val="600"/>
              </a:spcAft>
              <a:buClr>
                <a:srgbClr val="5A6770"/>
              </a:buClr>
              <a:buSzPts val="2100"/>
              <a:buNone/>
            </a:pPr>
            <a:r>
              <a:rPr lang="en-US" b="1">
                <a:solidFill>
                  <a:schemeClr val="lt1"/>
                </a:solidFill>
                <a:latin typeface="Open Sans"/>
                <a:ea typeface="Open Sans"/>
                <a:cs typeface="Open Sans"/>
                <a:sym typeface="Open Sans"/>
              </a:rPr>
              <a:t>Milica Ševkušić, EIFL</a:t>
            </a:r>
            <a:endParaRPr b="1">
              <a:solidFill>
                <a:schemeClr val="lt1"/>
              </a:solidFill>
              <a:latin typeface="Open Sans"/>
              <a:ea typeface="Open Sans"/>
              <a:cs typeface="Open Sans"/>
              <a:sym typeface="Open Sans"/>
            </a:endParaRPr>
          </a:p>
        </p:txBody>
      </p:sp>
      <p:pic>
        <p:nvPicPr>
          <p:cNvPr id="162" name="Google Shape;162;p21"/>
          <p:cNvPicPr preferRelativeResize="0"/>
          <p:nvPr/>
        </p:nvPicPr>
        <p:blipFill>
          <a:blip r:embed="rId3">
            <a:alphaModFix/>
          </a:blip>
          <a:stretch>
            <a:fillRect/>
          </a:stretch>
        </p:blipFill>
        <p:spPr>
          <a:xfrm>
            <a:off x="274324" y="228803"/>
            <a:ext cx="2263152" cy="639901"/>
          </a:xfrm>
          <a:prstGeom prst="rect">
            <a:avLst/>
          </a:prstGeom>
          <a:noFill/>
          <a:ln>
            <a:noFill/>
          </a:ln>
        </p:spPr>
      </p:pic>
      <p:sp>
        <p:nvSpPr>
          <p:cNvPr id="163" name="Google Shape;163;p21"/>
          <p:cNvSpPr txBox="1"/>
          <p:nvPr/>
        </p:nvSpPr>
        <p:spPr>
          <a:xfrm>
            <a:off x="1253475" y="4387713"/>
            <a:ext cx="7658100" cy="4464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1800"/>
              </a:spcBef>
              <a:spcAft>
                <a:spcPts val="400"/>
              </a:spcAft>
              <a:buNone/>
            </a:pPr>
            <a:r>
              <a:rPr lang="en-US" sz="1700" b="1">
                <a:solidFill>
                  <a:srgbClr val="FFFFFF"/>
                </a:solidFill>
                <a:latin typeface="Open Sans"/>
                <a:ea typeface="Open Sans"/>
                <a:cs typeface="Open Sans"/>
                <a:sym typeface="Open Sans"/>
              </a:rPr>
              <a:t>EIFL Open Science Bootcamp</a:t>
            </a:r>
            <a:endParaRPr sz="1700" b="1">
              <a:solidFill>
                <a:srgbClr val="FFFFFF"/>
              </a:solidFill>
              <a:latin typeface="Open Sans"/>
              <a:ea typeface="Open Sans"/>
              <a:cs typeface="Open Sans"/>
              <a:sym typeface="Open Sans"/>
            </a:endParaRPr>
          </a:p>
        </p:txBody>
      </p:sp>
      <p:pic>
        <p:nvPicPr>
          <p:cNvPr id="164" name="Google Shape;164;p21">
            <a:hlinkClick r:id="rId4"/>
          </p:cNvPr>
          <p:cNvPicPr preferRelativeResize="0"/>
          <p:nvPr/>
        </p:nvPicPr>
        <p:blipFill>
          <a:blip r:embed="rId5">
            <a:alphaModFix/>
          </a:blip>
          <a:stretch>
            <a:fillRect/>
          </a:stretch>
        </p:blipFill>
        <p:spPr>
          <a:xfrm>
            <a:off x="368550" y="4586350"/>
            <a:ext cx="884925" cy="307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0"/>
          <p:cNvSpPr txBox="1">
            <a:spLocks noGrp="1"/>
          </p:cNvSpPr>
          <p:nvPr>
            <p:ph type="body" idx="1"/>
          </p:nvPr>
        </p:nvSpPr>
        <p:spPr>
          <a:xfrm>
            <a:off x="893700" y="4649963"/>
            <a:ext cx="6462600" cy="350700"/>
          </a:xfrm>
          <a:prstGeom prst="rect">
            <a:avLst/>
          </a:prstGeom>
          <a:noFill/>
          <a:ln>
            <a:noFill/>
          </a:ln>
        </p:spPr>
        <p:txBody>
          <a:bodyPr spcFirstLastPara="1" wrap="square" lIns="91425" tIns="91425" rIns="91425" bIns="91425" anchor="t" anchorCtr="0">
            <a:noAutofit/>
          </a:bodyPr>
          <a:lstStyle/>
          <a:p>
            <a:pPr marL="457200" lvl="0" indent="-228600" algn="l" rtl="0">
              <a:lnSpc>
                <a:spcPct val="100000"/>
              </a:lnSpc>
              <a:spcBef>
                <a:spcPts val="600"/>
              </a:spcBef>
              <a:spcAft>
                <a:spcPts val="0"/>
              </a:spcAft>
              <a:buSzPts val="3000"/>
              <a:buNone/>
            </a:pPr>
            <a:endParaRPr/>
          </a:p>
        </p:txBody>
      </p:sp>
      <p:pic>
        <p:nvPicPr>
          <p:cNvPr id="258" name="Google Shape;258;p30" descr="https://www.wur.nl/upload_mm/e/f/c/0527e0fb-5053-4045-8ee0-95d91f127f76_Creative%20commons%20licences.jpg"/>
          <p:cNvPicPr preferRelativeResize="0"/>
          <p:nvPr/>
        </p:nvPicPr>
        <p:blipFill rotWithShape="1">
          <a:blip r:embed="rId3">
            <a:alphaModFix/>
          </a:blip>
          <a:srcRect/>
          <a:stretch/>
        </p:blipFill>
        <p:spPr>
          <a:xfrm>
            <a:off x="323528" y="553345"/>
            <a:ext cx="6120680" cy="4590155"/>
          </a:xfrm>
          <a:prstGeom prst="rect">
            <a:avLst/>
          </a:prstGeom>
          <a:noFill/>
          <a:ln>
            <a:noFill/>
          </a:ln>
        </p:spPr>
      </p:pic>
      <p:sp>
        <p:nvSpPr>
          <p:cNvPr id="259" name="Google Shape;259;p30"/>
          <p:cNvSpPr txBox="1">
            <a:spLocks noGrp="1"/>
          </p:cNvSpPr>
          <p:nvPr>
            <p:ph type="title" idx="4294967295"/>
          </p:nvPr>
        </p:nvSpPr>
        <p:spPr>
          <a:xfrm>
            <a:off x="893700" y="205988"/>
            <a:ext cx="6462600" cy="349500"/>
          </a:xfrm>
          <a:prstGeom prst="rect">
            <a:avLst/>
          </a:prstGeom>
          <a:noFill/>
          <a:ln>
            <a:noFill/>
          </a:ln>
        </p:spPr>
        <p:txBody>
          <a:bodyPr spcFirstLastPara="1" wrap="square" lIns="91425" tIns="91425" rIns="91425" bIns="91425" anchor="b" anchorCtr="0">
            <a:noAutofit/>
          </a:bodyPr>
          <a:lstStyle/>
          <a:p>
            <a:pPr marL="0" lvl="0" indent="0" algn="l" rtl="0">
              <a:lnSpc>
                <a:spcPct val="100000"/>
              </a:lnSpc>
              <a:spcBef>
                <a:spcPts val="0"/>
              </a:spcBef>
              <a:spcAft>
                <a:spcPts val="0"/>
              </a:spcAft>
              <a:buSzPts val="3600"/>
              <a:buNone/>
            </a:pPr>
            <a:r>
              <a:rPr lang="en-US" sz="2400"/>
              <a:t>Creative Commons licences</a:t>
            </a:r>
            <a:endParaRPr sz="2400"/>
          </a:p>
        </p:txBody>
      </p:sp>
      <p:sp>
        <p:nvSpPr>
          <p:cNvPr id="260" name="Google Shape;260;p30"/>
          <p:cNvSpPr/>
          <p:nvPr/>
        </p:nvSpPr>
        <p:spPr>
          <a:xfrm>
            <a:off x="1907704" y="4948594"/>
            <a:ext cx="2142000" cy="21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Creative Commons licenses</a:t>
            </a:r>
            <a:r>
              <a:rPr lang="en-US" sz="800">
                <a:solidFill>
                  <a:schemeClr val="dk1"/>
                </a:solidFill>
                <a:latin typeface="Calibri"/>
                <a:ea typeface="Calibri"/>
                <a:cs typeface="Calibri"/>
                <a:sym typeface="Calibri"/>
              </a:rPr>
              <a:t>, </a:t>
            </a:r>
            <a:r>
              <a:rPr lang="en-US" sz="8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Foter</a:t>
            </a:r>
            <a:r>
              <a:rPr lang="en-US" sz="800">
                <a:solidFill>
                  <a:schemeClr val="dk1"/>
                </a:solidFill>
                <a:latin typeface="Calibri"/>
                <a:ea typeface="Calibri"/>
                <a:cs typeface="Calibri"/>
                <a:sym typeface="Calibri"/>
              </a:rPr>
              <a:t> (</a:t>
            </a:r>
            <a:r>
              <a:rPr lang="en-US" sz="800" u="sng">
                <a:solidFill>
                  <a:schemeClr val="dk1"/>
                </a:solidFill>
                <a:latin typeface="Calibri"/>
                <a:ea typeface="Calibri"/>
                <a:cs typeface="Calibri"/>
                <a:sym typeface="Calibri"/>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CC-BY-SA</a:t>
            </a:r>
            <a:r>
              <a:rPr lang="en-US" sz="800">
                <a:solidFill>
                  <a:schemeClr val="dk1"/>
                </a:solidFill>
                <a:latin typeface="Calibri"/>
                <a:ea typeface="Calibri"/>
                <a:cs typeface="Calibri"/>
                <a:sym typeface="Calibri"/>
              </a:rPr>
              <a:t>)</a:t>
            </a:r>
            <a:endParaRPr sz="800">
              <a:solidFill>
                <a:schemeClr val="dk1"/>
              </a:solidFill>
              <a:latin typeface="Calibri"/>
              <a:ea typeface="Calibri"/>
              <a:cs typeface="Calibri"/>
              <a:sym typeface="Calibri"/>
            </a:endParaRPr>
          </a:p>
        </p:txBody>
      </p:sp>
      <p:pic>
        <p:nvPicPr>
          <p:cNvPr id="261" name="Google Shape;261;p30" descr="https://d15omoko64skxi.cloudfront.net/wp-content/uploads/2013/09/spectrum-with0.png"/>
          <p:cNvPicPr preferRelativeResize="0"/>
          <p:nvPr/>
        </p:nvPicPr>
        <p:blipFill rotWithShape="1">
          <a:blip r:embed="rId7">
            <a:alphaModFix/>
          </a:blip>
          <a:srcRect/>
          <a:stretch/>
        </p:blipFill>
        <p:spPr>
          <a:xfrm>
            <a:off x="6732240" y="483518"/>
            <a:ext cx="2266180" cy="4403129"/>
          </a:xfrm>
          <a:prstGeom prst="rect">
            <a:avLst/>
          </a:prstGeom>
          <a:noFill/>
          <a:ln>
            <a:noFill/>
          </a:ln>
        </p:spPr>
      </p:pic>
      <p:sp>
        <p:nvSpPr>
          <p:cNvPr id="262" name="Google Shape;262;p30"/>
          <p:cNvSpPr/>
          <p:nvPr/>
        </p:nvSpPr>
        <p:spPr>
          <a:xfrm>
            <a:off x="6804248" y="4928056"/>
            <a:ext cx="2214000" cy="21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u="sng">
                <a:solidFill>
                  <a:schemeClr val="dk1"/>
                </a:solidFill>
                <a:latin typeface="Calibri"/>
                <a:ea typeface="Calibri"/>
                <a:cs typeface="Calibri"/>
                <a:sym typeface="Calibri"/>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https://creativecommons.org/spectrum-with0/</a:t>
            </a:r>
            <a:r>
              <a:rPr lang="en-US"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1"/>
          <p:cNvSpPr txBox="1">
            <a:spLocks noGrp="1"/>
          </p:cNvSpPr>
          <p:nvPr>
            <p:ph type="body" idx="4294967295"/>
          </p:nvPr>
        </p:nvSpPr>
        <p:spPr>
          <a:xfrm>
            <a:off x="1528764" y="3070225"/>
            <a:ext cx="6473858" cy="498475"/>
          </a:xfrm>
          <a:prstGeom prst="rect">
            <a:avLst/>
          </a:prstGeom>
        </p:spPr>
        <p:txBody>
          <a:bodyPr spcFirstLastPara="1" wrap="square" lIns="0" tIns="0" rIns="0" bIns="0" anchor="t" anchorCtr="0">
            <a:noAutofit/>
          </a:bodyPr>
          <a:lstStyle/>
          <a:p>
            <a:pPr marL="0" lvl="0" indent="0" algn="r" rtl="0">
              <a:spcBef>
                <a:spcPts val="0"/>
              </a:spcBef>
              <a:spcAft>
                <a:spcPts val="600"/>
              </a:spcAft>
              <a:buNone/>
            </a:pPr>
            <a:r>
              <a:rPr lang="en-US" sz="2400" b="1" dirty="0">
                <a:solidFill>
                  <a:schemeClr val="bg1"/>
                </a:solidFill>
                <a:latin typeface="Open Sans"/>
                <a:ea typeface="Open Sans"/>
                <a:cs typeface="Open Sans"/>
                <a:sym typeface="Open Sans"/>
              </a:rPr>
              <a:t>Self-archiving and rights retention</a:t>
            </a:r>
            <a:endParaRPr sz="2400" b="1">
              <a:solidFill>
                <a:schemeClr val="bg1"/>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272" name="Google Shape;272;p32"/>
          <p:cNvPicPr preferRelativeResize="0"/>
          <p:nvPr/>
        </p:nvPicPr>
        <p:blipFill>
          <a:blip r:embed="rId3">
            <a:alphaModFix/>
          </a:blip>
          <a:stretch>
            <a:fillRect/>
          </a:stretch>
        </p:blipFill>
        <p:spPr>
          <a:xfrm>
            <a:off x="1503300" y="17300"/>
            <a:ext cx="6975435" cy="5108900"/>
          </a:xfrm>
          <a:prstGeom prst="rect">
            <a:avLst/>
          </a:prstGeom>
          <a:noFill/>
          <a:ln>
            <a:noFill/>
          </a:ln>
        </p:spPr>
      </p:pic>
      <p:sp>
        <p:nvSpPr>
          <p:cNvPr id="273" name="Google Shape;273;p32"/>
          <p:cNvSpPr/>
          <p:nvPr/>
        </p:nvSpPr>
        <p:spPr>
          <a:xfrm>
            <a:off x="1277075" y="1696175"/>
            <a:ext cx="7487400" cy="1821900"/>
          </a:xfrm>
          <a:prstGeom prst="rect">
            <a:avLst/>
          </a:prstGeom>
          <a:noFill/>
          <a:ln w="28575" cap="flat" cmpd="sng">
            <a:solidFill>
              <a:srgbClr val="79AD1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32"/>
          <p:cNvSpPr txBox="1">
            <a:spLocks noGrp="1"/>
          </p:cNvSpPr>
          <p:nvPr>
            <p:ph type="title" idx="4294967295"/>
          </p:nvPr>
        </p:nvSpPr>
        <p:spPr>
          <a:xfrm rot="-5400000">
            <a:off x="-1473750" y="2304450"/>
            <a:ext cx="4217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Green Open Access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33"/>
          <p:cNvSpPr txBox="1">
            <a:spLocks noGrp="1"/>
          </p:cNvSpPr>
          <p:nvPr>
            <p:ph type="title"/>
          </p:nvPr>
        </p:nvSpPr>
        <p:spPr>
          <a:xfrm>
            <a:off x="384775" y="607400"/>
            <a:ext cx="7903800" cy="3963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0000"/>
              <a:buFont typeface="Calibri"/>
              <a:buNone/>
            </a:pPr>
            <a:r>
              <a:rPr lang="en-US"/>
              <a:t>Legal basis for self-archiving</a:t>
            </a:r>
            <a:endParaRPr/>
          </a:p>
        </p:txBody>
      </p:sp>
      <p:sp>
        <p:nvSpPr>
          <p:cNvPr id="280" name="Google Shape;280;p33"/>
          <p:cNvSpPr txBox="1">
            <a:spLocks noGrp="1"/>
          </p:cNvSpPr>
          <p:nvPr>
            <p:ph type="body" idx="1"/>
          </p:nvPr>
        </p:nvSpPr>
        <p:spPr>
          <a:xfrm>
            <a:off x="384775" y="1430150"/>
            <a:ext cx="3392100" cy="3033900"/>
          </a:xfrm>
          <a:prstGeom prst="rect">
            <a:avLst/>
          </a:prstGeom>
          <a:noFill/>
          <a:ln>
            <a:noFill/>
          </a:ln>
        </p:spPr>
        <p:txBody>
          <a:bodyPr spcFirstLastPara="1" wrap="square" lIns="68575" tIns="34275" rIns="68575" bIns="34275" anchor="t" anchorCtr="0">
            <a:normAutofit/>
          </a:bodyPr>
          <a:lstStyle/>
          <a:p>
            <a:pPr marL="228600" lvl="0" indent="-196850" algn="l" rtl="0">
              <a:lnSpc>
                <a:spcPct val="115000"/>
              </a:lnSpc>
              <a:spcBef>
                <a:spcPts val="0"/>
              </a:spcBef>
              <a:spcAft>
                <a:spcPts val="0"/>
              </a:spcAft>
              <a:buSzPts val="1300"/>
              <a:buFont typeface="Open Sans"/>
              <a:buChar char="●"/>
            </a:pPr>
            <a:r>
              <a:rPr lang="en-US" sz="1300">
                <a:latin typeface="Open Sans"/>
                <a:ea typeface="Open Sans"/>
                <a:cs typeface="Open Sans"/>
                <a:sym typeface="Open Sans"/>
              </a:rPr>
              <a:t>Even is the author has transferred copyright to a publisher, the ownership of a manuscript </a:t>
            </a:r>
            <a:r>
              <a:rPr lang="en-US" sz="1300">
                <a:solidFill>
                  <a:srgbClr val="C00000"/>
                </a:solidFill>
                <a:latin typeface="Open Sans"/>
                <a:ea typeface="Open Sans"/>
                <a:cs typeface="Open Sans"/>
                <a:sym typeface="Open Sans"/>
              </a:rPr>
              <a:t>≠ </a:t>
            </a:r>
            <a:r>
              <a:rPr lang="en-US" sz="1300">
                <a:latin typeface="Open Sans"/>
                <a:ea typeface="Open Sans"/>
                <a:cs typeface="Open Sans"/>
                <a:sym typeface="Open Sans"/>
              </a:rPr>
              <a:t>the ownership of copyright. </a:t>
            </a:r>
            <a:endParaRPr sz="1300">
              <a:latin typeface="Open Sans"/>
              <a:ea typeface="Open Sans"/>
              <a:cs typeface="Open Sans"/>
              <a:sym typeface="Open Sans"/>
            </a:endParaRPr>
          </a:p>
          <a:p>
            <a:pPr marL="228600" lvl="0" indent="-196850" algn="l" rtl="0">
              <a:lnSpc>
                <a:spcPct val="115000"/>
              </a:lnSpc>
              <a:spcBef>
                <a:spcPts val="0"/>
              </a:spcBef>
              <a:spcAft>
                <a:spcPts val="0"/>
              </a:spcAft>
              <a:buSzPts val="1300"/>
              <a:buFont typeface="Open Sans"/>
              <a:buChar char="●"/>
            </a:pPr>
            <a:r>
              <a:rPr lang="en-US" sz="1300">
                <a:latin typeface="Open Sans"/>
                <a:ea typeface="Open Sans"/>
                <a:cs typeface="Open Sans"/>
                <a:sym typeface="Open Sans"/>
              </a:rPr>
              <a:t>Journal policies and copyright transfer agreements usually make provisions for self-archiving.</a:t>
            </a:r>
            <a:endParaRPr sz="1300">
              <a:latin typeface="Open Sans"/>
              <a:ea typeface="Open Sans"/>
              <a:cs typeface="Open Sans"/>
              <a:sym typeface="Open Sans"/>
            </a:endParaRPr>
          </a:p>
          <a:p>
            <a:pPr marL="228600" lvl="0" indent="-196850" algn="l" rtl="0">
              <a:lnSpc>
                <a:spcPct val="115000"/>
              </a:lnSpc>
              <a:spcBef>
                <a:spcPts val="0"/>
              </a:spcBef>
              <a:spcAft>
                <a:spcPts val="0"/>
              </a:spcAft>
              <a:buSzPts val="1300"/>
              <a:buFont typeface="Open Sans"/>
              <a:buChar char="●"/>
            </a:pPr>
            <a:r>
              <a:rPr lang="en-US" sz="1300">
                <a:latin typeface="Open Sans"/>
                <a:ea typeface="Open Sans"/>
                <a:cs typeface="Open Sans"/>
                <a:sym typeface="Open Sans"/>
              </a:rPr>
              <a:t>Sherpa Romeo: a searchable database of self-archiving policies.</a:t>
            </a:r>
            <a:endParaRPr sz="1300">
              <a:latin typeface="Open Sans"/>
              <a:ea typeface="Open Sans"/>
              <a:cs typeface="Open Sans"/>
              <a:sym typeface="Open Sans"/>
            </a:endParaRPr>
          </a:p>
          <a:p>
            <a:pPr marL="228600" lvl="0" indent="-196850" algn="l" rtl="0">
              <a:lnSpc>
                <a:spcPct val="115000"/>
              </a:lnSpc>
              <a:spcBef>
                <a:spcPts val="0"/>
              </a:spcBef>
              <a:spcAft>
                <a:spcPts val="0"/>
              </a:spcAft>
              <a:buSzPts val="1300"/>
              <a:buFont typeface="Open Sans"/>
              <a:buChar char="●"/>
            </a:pPr>
            <a:r>
              <a:rPr lang="en-US" sz="1300">
                <a:latin typeface="Open Sans"/>
                <a:ea typeface="Open Sans"/>
                <a:cs typeface="Open Sans"/>
                <a:sym typeface="Open Sans"/>
              </a:rPr>
              <a:t>Check journal websites, too.</a:t>
            </a:r>
            <a:endParaRPr sz="1300">
              <a:latin typeface="Open Sans"/>
              <a:ea typeface="Open Sans"/>
              <a:cs typeface="Open Sans"/>
              <a:sym typeface="Open Sans"/>
            </a:endParaRPr>
          </a:p>
          <a:p>
            <a:pPr marL="228600" lvl="0" indent="-196850" algn="l" rtl="0">
              <a:lnSpc>
                <a:spcPct val="115000"/>
              </a:lnSpc>
              <a:spcBef>
                <a:spcPts val="0"/>
              </a:spcBef>
              <a:spcAft>
                <a:spcPts val="0"/>
              </a:spcAft>
              <a:buSzPts val="1300"/>
              <a:buFont typeface="Open Sans"/>
              <a:buChar char="●"/>
            </a:pPr>
            <a:r>
              <a:rPr lang="en-US" sz="1300">
                <a:latin typeface="Open Sans"/>
                <a:ea typeface="Open Sans"/>
                <a:cs typeface="Open Sans"/>
                <a:sym typeface="Open Sans"/>
              </a:rPr>
              <a:t>Self-archiving for books is still a vague area</a:t>
            </a:r>
            <a:endParaRPr sz="1300">
              <a:latin typeface="Open Sans"/>
              <a:ea typeface="Open Sans"/>
              <a:cs typeface="Open Sans"/>
              <a:sym typeface="Open Sans"/>
            </a:endParaRPr>
          </a:p>
        </p:txBody>
      </p:sp>
      <p:pic>
        <p:nvPicPr>
          <p:cNvPr id="281" name="Google Shape;281;p33"/>
          <p:cNvPicPr preferRelativeResize="0"/>
          <p:nvPr/>
        </p:nvPicPr>
        <p:blipFill rotWithShape="1">
          <a:blip r:embed="rId3">
            <a:alphaModFix/>
          </a:blip>
          <a:srcRect/>
          <a:stretch/>
        </p:blipFill>
        <p:spPr>
          <a:xfrm>
            <a:off x="3923928" y="1347614"/>
            <a:ext cx="5050810" cy="3024336"/>
          </a:xfrm>
          <a:prstGeom prst="rect">
            <a:avLst/>
          </a:prstGeom>
          <a:noFill/>
          <a:ln>
            <a:noFill/>
          </a:ln>
          <a:effectLst>
            <a:outerShdw blurRad="50800" dist="38100" dir="2700000" algn="tl" rotWithShape="0">
              <a:srgbClr val="000000">
                <a:alpha val="40000"/>
              </a:srgbClr>
            </a:outerShdw>
          </a:effectLst>
        </p:spPr>
      </p:pic>
      <p:sp>
        <p:nvSpPr>
          <p:cNvPr id="282" name="Google Shape;282;p33"/>
          <p:cNvSpPr/>
          <p:nvPr/>
        </p:nvSpPr>
        <p:spPr>
          <a:xfrm>
            <a:off x="4283968" y="4443958"/>
            <a:ext cx="4572000" cy="261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https://v2.sherpa.ac.uk</a:t>
            </a:r>
            <a:endParaRPr sz="1100">
              <a:solidFill>
                <a:schemeClr val="dk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34"/>
          <p:cNvSpPr txBox="1">
            <a:spLocks noGrp="1"/>
          </p:cNvSpPr>
          <p:nvPr>
            <p:ph type="title" idx="4294967295"/>
          </p:nvPr>
        </p:nvSpPr>
        <p:spPr>
          <a:xfrm>
            <a:off x="314101" y="339500"/>
            <a:ext cx="4096800" cy="7572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35000"/>
              <a:buFont typeface="Calibri"/>
              <a:buNone/>
            </a:pPr>
            <a:r>
              <a:rPr lang="en-US" sz="2444"/>
              <a:t>Rights retention: example</a:t>
            </a:r>
            <a:endParaRPr sz="2444"/>
          </a:p>
          <a:p>
            <a:pPr marL="0" lvl="0" indent="0" algn="l" rtl="0">
              <a:lnSpc>
                <a:spcPct val="150000"/>
              </a:lnSpc>
              <a:spcBef>
                <a:spcPts val="0"/>
              </a:spcBef>
              <a:spcAft>
                <a:spcPts val="0"/>
              </a:spcAft>
              <a:buClr>
                <a:schemeClr val="dk1"/>
              </a:buClr>
              <a:buSzPct val="197999"/>
              <a:buFont typeface="Calibri"/>
              <a:buNone/>
            </a:pPr>
            <a:endParaRPr sz="1666">
              <a:solidFill>
                <a:schemeClr val="dk2"/>
              </a:solidFill>
            </a:endParaRPr>
          </a:p>
          <a:p>
            <a:pPr marL="0" lvl="0" indent="0" algn="l" rtl="0">
              <a:lnSpc>
                <a:spcPct val="150000"/>
              </a:lnSpc>
              <a:spcBef>
                <a:spcPts val="0"/>
              </a:spcBef>
              <a:spcAft>
                <a:spcPts val="0"/>
              </a:spcAft>
              <a:buClr>
                <a:schemeClr val="dk1"/>
              </a:buClr>
              <a:buSzPct val="197999"/>
              <a:buFont typeface="Calibri"/>
              <a:buNone/>
            </a:pPr>
            <a:r>
              <a:rPr lang="en-US" sz="1666">
                <a:solidFill>
                  <a:schemeClr val="dk2"/>
                </a:solidFill>
              </a:rPr>
              <a:t>cOAlition S Rights Retention Strategy</a:t>
            </a:r>
            <a:endParaRPr sz="1666">
              <a:solidFill>
                <a:schemeClr val="dk2"/>
              </a:solidFill>
            </a:endParaRPr>
          </a:p>
        </p:txBody>
      </p:sp>
      <p:sp>
        <p:nvSpPr>
          <p:cNvPr id="288" name="Google Shape;288;p34"/>
          <p:cNvSpPr txBox="1">
            <a:spLocks noGrp="1"/>
          </p:cNvSpPr>
          <p:nvPr>
            <p:ph type="body" idx="1"/>
          </p:nvPr>
        </p:nvSpPr>
        <p:spPr>
          <a:xfrm>
            <a:off x="234075" y="1265475"/>
            <a:ext cx="3982800" cy="3461700"/>
          </a:xfrm>
          <a:prstGeom prst="rect">
            <a:avLst/>
          </a:prstGeom>
          <a:noFill/>
          <a:ln>
            <a:noFill/>
          </a:ln>
        </p:spPr>
        <p:txBody>
          <a:bodyPr spcFirstLastPara="1" wrap="square" lIns="68575" tIns="34275" rIns="68575" bIns="34275" anchor="t" anchorCtr="0">
            <a:noAutofit/>
          </a:bodyPr>
          <a:lstStyle/>
          <a:p>
            <a:pPr marL="171450" lvl="0" indent="-95250" algn="l" rtl="0">
              <a:lnSpc>
                <a:spcPct val="120000"/>
              </a:lnSpc>
              <a:spcBef>
                <a:spcPts val="0"/>
              </a:spcBef>
              <a:spcAft>
                <a:spcPts val="0"/>
              </a:spcAft>
              <a:buClr>
                <a:srgbClr val="434343"/>
              </a:buClr>
              <a:buSzPts val="1200"/>
              <a:buFont typeface="Open Sans"/>
              <a:buNone/>
            </a:pPr>
            <a:r>
              <a:rPr lang="en-US" sz="1200">
                <a:solidFill>
                  <a:srgbClr val="434343"/>
                </a:solidFill>
                <a:latin typeface="Open Sans"/>
                <a:ea typeface="Open Sans"/>
                <a:cs typeface="Open Sans"/>
                <a:sym typeface="Open Sans"/>
              </a:rPr>
              <a:t>Authors who publish in subscription-based journals should  retain SUFFICIENT rights to be able to immediately (no embargo) self-archive at least AAM under the CC BY licence.</a:t>
            </a:r>
            <a:endParaRPr>
              <a:solidFill>
                <a:srgbClr val="434343"/>
              </a:solidFill>
              <a:latin typeface="Open Sans"/>
              <a:ea typeface="Open Sans"/>
              <a:cs typeface="Open Sans"/>
              <a:sym typeface="Open Sans"/>
            </a:endParaRPr>
          </a:p>
          <a:p>
            <a:pPr marL="171450" lvl="0" indent="-95250" algn="l" rtl="0">
              <a:lnSpc>
                <a:spcPct val="120000"/>
              </a:lnSpc>
              <a:spcBef>
                <a:spcPts val="750"/>
              </a:spcBef>
              <a:spcAft>
                <a:spcPts val="0"/>
              </a:spcAft>
              <a:buClr>
                <a:srgbClr val="434343"/>
              </a:buClr>
              <a:buSzPts val="1200"/>
              <a:buFont typeface="Open Sans"/>
              <a:buNone/>
            </a:pPr>
            <a:endParaRPr sz="1200">
              <a:solidFill>
                <a:srgbClr val="434343"/>
              </a:solidFill>
              <a:latin typeface="Open Sans"/>
              <a:ea typeface="Open Sans"/>
              <a:cs typeface="Open Sans"/>
              <a:sym typeface="Open Sans"/>
            </a:endParaRPr>
          </a:p>
          <a:p>
            <a:pPr marL="171450" lvl="0" indent="-95250" algn="l" rtl="0">
              <a:lnSpc>
                <a:spcPct val="120000"/>
              </a:lnSpc>
              <a:spcBef>
                <a:spcPts val="750"/>
              </a:spcBef>
              <a:spcAft>
                <a:spcPts val="0"/>
              </a:spcAft>
              <a:buClr>
                <a:srgbClr val="434343"/>
              </a:buClr>
              <a:buSzPts val="1200"/>
              <a:buFont typeface="Open Sans"/>
              <a:buNone/>
            </a:pPr>
            <a:r>
              <a:rPr lang="en-US" sz="1200">
                <a:solidFill>
                  <a:srgbClr val="434343"/>
                </a:solidFill>
                <a:latin typeface="Open Sans"/>
                <a:ea typeface="Open Sans"/>
                <a:cs typeface="Open Sans"/>
                <a:sym typeface="Open Sans"/>
              </a:rPr>
              <a:t>Exemption clause in the publishing agreement:</a:t>
            </a:r>
            <a:endParaRPr>
              <a:solidFill>
                <a:srgbClr val="434343"/>
              </a:solidFill>
              <a:latin typeface="Open Sans"/>
              <a:ea typeface="Open Sans"/>
              <a:cs typeface="Open Sans"/>
              <a:sym typeface="Open Sans"/>
            </a:endParaRPr>
          </a:p>
          <a:p>
            <a:pPr marL="0" lvl="0" indent="0" algn="l" rtl="0">
              <a:lnSpc>
                <a:spcPct val="120000"/>
              </a:lnSpc>
              <a:spcBef>
                <a:spcPts val="750"/>
              </a:spcBef>
              <a:spcAft>
                <a:spcPts val="0"/>
              </a:spcAft>
              <a:buClr>
                <a:schemeClr val="dk1"/>
              </a:buClr>
              <a:buSzPts val="1000"/>
              <a:buNone/>
            </a:pPr>
            <a:r>
              <a:rPr lang="en-US" sz="1000">
                <a:solidFill>
                  <a:srgbClr val="434343"/>
                </a:solidFill>
                <a:latin typeface="Open Sans"/>
                <a:ea typeface="Open Sans"/>
                <a:cs typeface="Open Sans"/>
                <a:sym typeface="Open Sans"/>
              </a:rPr>
              <a:t>“[Insert publisher name] acknowledges that, notwithstanding any other terms or conditions in this agreement: Author Accepted Manuscript versions, which arise from submissions based on results from research funded fully or partially by cOAlition S Organisations, can be made freely available at the time of publication through any Open Access repository of the author’s choice;</a:t>
            </a:r>
            <a:br>
              <a:rPr lang="en-US" sz="1000">
                <a:solidFill>
                  <a:srgbClr val="434343"/>
                </a:solidFill>
                <a:latin typeface="Open Sans"/>
                <a:ea typeface="Open Sans"/>
                <a:cs typeface="Open Sans"/>
                <a:sym typeface="Open Sans"/>
              </a:rPr>
            </a:br>
            <a:r>
              <a:rPr lang="en-US" sz="1000">
                <a:solidFill>
                  <a:srgbClr val="434343"/>
                </a:solidFill>
                <a:latin typeface="Open Sans"/>
                <a:ea typeface="Open Sans"/>
                <a:cs typeface="Open Sans"/>
                <a:sym typeface="Open Sans"/>
              </a:rPr>
              <a:t> the Author Accepted Manuscript can be shared under a CC BY or equivalent licence; CC BY-ND upon agreement by the cOAlition S Organisation).”</a:t>
            </a:r>
            <a:endParaRPr>
              <a:solidFill>
                <a:srgbClr val="434343"/>
              </a:solidFill>
              <a:latin typeface="Open Sans"/>
              <a:ea typeface="Open Sans"/>
              <a:cs typeface="Open Sans"/>
              <a:sym typeface="Open Sans"/>
            </a:endParaRPr>
          </a:p>
          <a:p>
            <a:pPr marL="171450" lvl="0" indent="-95250" algn="l" rtl="0">
              <a:lnSpc>
                <a:spcPct val="90000"/>
              </a:lnSpc>
              <a:spcBef>
                <a:spcPts val="750"/>
              </a:spcBef>
              <a:spcAft>
                <a:spcPts val="0"/>
              </a:spcAft>
              <a:buClr>
                <a:schemeClr val="dk1"/>
              </a:buClr>
              <a:buSzPts val="1200"/>
              <a:buNone/>
            </a:pPr>
            <a:endParaRPr sz="1200"/>
          </a:p>
        </p:txBody>
      </p:sp>
      <p:pic>
        <p:nvPicPr>
          <p:cNvPr id="289" name="Google Shape;289;p34"/>
          <p:cNvPicPr preferRelativeResize="0"/>
          <p:nvPr/>
        </p:nvPicPr>
        <p:blipFill rotWithShape="1">
          <a:blip r:embed="rId3">
            <a:alphaModFix/>
          </a:blip>
          <a:srcRect/>
          <a:stretch/>
        </p:blipFill>
        <p:spPr>
          <a:xfrm>
            <a:off x="4427984" y="48654"/>
            <a:ext cx="4716016" cy="5094845"/>
          </a:xfrm>
          <a:prstGeom prst="rect">
            <a:avLst/>
          </a:prstGeom>
          <a:noFill/>
          <a:ln>
            <a:noFill/>
          </a:ln>
        </p:spPr>
      </p:pic>
      <p:sp>
        <p:nvSpPr>
          <p:cNvPr id="290" name="Google Shape;290;p34"/>
          <p:cNvSpPr/>
          <p:nvPr/>
        </p:nvSpPr>
        <p:spPr>
          <a:xfrm>
            <a:off x="314100" y="4774425"/>
            <a:ext cx="6093600" cy="2859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https://www.coalition-s.org/wp-content/uploads/2020/10/RightsRetentionGraphic.png</a:t>
            </a:r>
            <a:r>
              <a:rPr lang="en-US" sz="1000">
                <a:solidFill>
                  <a:schemeClr val="dk1"/>
                </a:solidFill>
                <a:latin typeface="Calibri"/>
                <a:ea typeface="Calibri"/>
                <a:cs typeface="Calibri"/>
                <a:sym typeface="Calibri"/>
              </a:rPr>
              <a:t>, </a:t>
            </a:r>
            <a:r>
              <a:rPr lang="en-US" sz="10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 BY 4.0</a:t>
            </a:r>
            <a:endParaRPr sz="100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5"/>
          <p:cNvSpPr txBox="1">
            <a:spLocks noGrp="1"/>
          </p:cNvSpPr>
          <p:nvPr>
            <p:ph type="title"/>
          </p:nvPr>
        </p:nvSpPr>
        <p:spPr>
          <a:xfrm>
            <a:off x="855300" y="836000"/>
            <a:ext cx="7433400" cy="3963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0000"/>
              <a:buFont typeface="Calibri"/>
              <a:buNone/>
            </a:pPr>
            <a:r>
              <a:rPr lang="en-US"/>
              <a:t>Resources</a:t>
            </a:r>
            <a:endParaRPr/>
          </a:p>
        </p:txBody>
      </p:sp>
      <p:sp>
        <p:nvSpPr>
          <p:cNvPr id="296" name="Google Shape;296;p35"/>
          <p:cNvSpPr txBox="1">
            <a:spLocks noGrp="1"/>
          </p:cNvSpPr>
          <p:nvPr>
            <p:ph type="body" idx="1"/>
          </p:nvPr>
        </p:nvSpPr>
        <p:spPr>
          <a:xfrm>
            <a:off x="855300" y="1430147"/>
            <a:ext cx="7433400" cy="3033900"/>
          </a:xfrm>
          <a:prstGeom prst="rect">
            <a:avLst/>
          </a:prstGeom>
          <a:noFill/>
          <a:ln>
            <a:noFill/>
          </a:ln>
        </p:spPr>
        <p:txBody>
          <a:bodyPr spcFirstLastPara="1" wrap="square" lIns="68575" tIns="34275" rIns="68575" bIns="34275" anchor="t" anchorCtr="0">
            <a:normAutofit/>
          </a:bodyPr>
          <a:lstStyle/>
          <a:p>
            <a:pPr marL="457200" lvl="0" indent="-317500" algn="l" rtl="0">
              <a:lnSpc>
                <a:spcPct val="150000"/>
              </a:lnSpc>
              <a:spcBef>
                <a:spcPts val="0"/>
              </a:spcBef>
              <a:spcAft>
                <a:spcPts val="0"/>
              </a:spcAft>
              <a:buSzPts val="1400"/>
              <a:buFont typeface="Open Sans"/>
              <a:buChar char="●"/>
            </a:pPr>
            <a:r>
              <a:rPr lang="en-US" sz="1400">
                <a:latin typeface="Open Sans"/>
                <a:ea typeface="Open Sans"/>
                <a:cs typeface="Open Sans"/>
                <a:sym typeface="Open Sans"/>
              </a:rPr>
              <a:t>Templates prepared by cOAlition S to make communication with publishers easier for authors: </a:t>
            </a:r>
            <a:r>
              <a:rPr lang="en-US" sz="1400" u="sng">
                <a:solidFill>
                  <a:schemeClr val="hlink"/>
                </a:solidFill>
                <a:latin typeface="Open Sans"/>
                <a:ea typeface="Open Sans"/>
                <a:cs typeface="Open Sans"/>
                <a:sym typeface="Open Sans"/>
                <a:hlinkClick r:id="rId3"/>
              </a:rPr>
              <a:t>https://www.coalition-s.org/resources/rights-retention-strategy/</a:t>
            </a:r>
            <a:r>
              <a:rPr lang="en-US" sz="1400">
                <a:latin typeface="Open Sans"/>
                <a:ea typeface="Open Sans"/>
                <a:cs typeface="Open Sans"/>
                <a:sym typeface="Open Sans"/>
              </a:rPr>
              <a:t> </a:t>
            </a:r>
            <a:endParaRPr sz="1400">
              <a:latin typeface="Open Sans"/>
              <a:ea typeface="Open Sans"/>
              <a:cs typeface="Open Sans"/>
              <a:sym typeface="Open Sans"/>
            </a:endParaRPr>
          </a:p>
          <a:p>
            <a:pPr marL="457200" lvl="0" indent="-317500" algn="l" rtl="0">
              <a:lnSpc>
                <a:spcPct val="150000"/>
              </a:lnSpc>
              <a:spcBef>
                <a:spcPts val="0"/>
              </a:spcBef>
              <a:spcAft>
                <a:spcPts val="0"/>
              </a:spcAft>
              <a:buSzPts val="1400"/>
              <a:buFont typeface="Open Sans"/>
              <a:buChar char="●"/>
            </a:pPr>
            <a:r>
              <a:rPr lang="en-US" sz="1400">
                <a:latin typeface="Open Sans"/>
                <a:ea typeface="Open Sans"/>
                <a:cs typeface="Open Sans"/>
                <a:sym typeface="Open Sans"/>
              </a:rPr>
              <a:t>cOAlition S resources, part of the online campaign “Publish with Power: Protect your rights“: </a:t>
            </a:r>
            <a:r>
              <a:rPr lang="en-US" sz="1400" u="sng">
                <a:solidFill>
                  <a:schemeClr val="hlink"/>
                </a:solidFill>
                <a:latin typeface="Open Sans"/>
                <a:ea typeface="Open Sans"/>
                <a:cs typeface="Open Sans"/>
                <a:sym typeface="Open Sans"/>
                <a:hlinkClick r:id="rId3"/>
              </a:rPr>
              <a:t>https://www.coalition-s.org/resources/rights-retention-strategy/</a:t>
            </a:r>
            <a:r>
              <a:rPr lang="en-US" sz="1400">
                <a:latin typeface="Open Sans"/>
                <a:ea typeface="Open Sans"/>
                <a:cs typeface="Open Sans"/>
                <a:sym typeface="Open Sans"/>
              </a:rPr>
              <a:t>  </a:t>
            </a:r>
            <a:endParaRPr sz="1400">
              <a:latin typeface="Open Sans"/>
              <a:ea typeface="Open Sans"/>
              <a:cs typeface="Open Sans"/>
              <a:sym typeface="Open Sans"/>
            </a:endParaRPr>
          </a:p>
          <a:p>
            <a:pPr marL="457200" lvl="0" indent="-317500" algn="l" rtl="0">
              <a:lnSpc>
                <a:spcPct val="150000"/>
              </a:lnSpc>
              <a:spcBef>
                <a:spcPts val="0"/>
              </a:spcBef>
              <a:spcAft>
                <a:spcPts val="0"/>
              </a:spcAft>
              <a:buSzPts val="1400"/>
              <a:buFont typeface="Open Sans"/>
              <a:buChar char="●"/>
            </a:pPr>
            <a:r>
              <a:rPr lang="en-US" sz="1400" u="sng">
                <a:solidFill>
                  <a:schemeClr val="hlink"/>
                </a:solidFill>
                <a:latin typeface="Open Sans"/>
                <a:ea typeface="Open Sans"/>
                <a:cs typeface="Open Sans"/>
                <a:sym typeface="Open Sans"/>
                <a:hlinkClick r:id="rId4"/>
              </a:rPr>
              <a:t>Journal Checker Tool </a:t>
            </a:r>
            <a:r>
              <a:rPr lang="en-US" sz="1400">
                <a:latin typeface="Open Sans"/>
                <a:ea typeface="Open Sans"/>
                <a:cs typeface="Open Sans"/>
                <a:sym typeface="Open Sans"/>
              </a:rPr>
              <a:t>to check the compliance of journal policies with Plan S.</a:t>
            </a:r>
            <a:endParaRPr sz="1400">
              <a:latin typeface="Open Sans"/>
              <a:ea typeface="Open Sans"/>
              <a:cs typeface="Open Sans"/>
              <a:sym typeface="Open Sans"/>
            </a:endParaRPr>
          </a:p>
          <a:p>
            <a:pPr marL="457200" lvl="0" indent="-317500" algn="l" rtl="0">
              <a:lnSpc>
                <a:spcPct val="150000"/>
              </a:lnSpc>
              <a:spcBef>
                <a:spcPts val="0"/>
              </a:spcBef>
              <a:spcAft>
                <a:spcPts val="0"/>
              </a:spcAft>
              <a:buSzPts val="1400"/>
              <a:buFont typeface="Open Sans"/>
              <a:buChar char="●"/>
            </a:pPr>
            <a:r>
              <a:rPr lang="en-US" sz="1400">
                <a:latin typeface="Open Sans"/>
                <a:ea typeface="Open Sans"/>
                <a:cs typeface="Open Sans"/>
                <a:sym typeface="Open Sans"/>
              </a:rPr>
              <a:t>Fighting publishers’ ‘smoke and mirrors’: </a:t>
            </a:r>
            <a:r>
              <a:rPr lang="en-US" sz="1400" u="sng">
                <a:solidFill>
                  <a:schemeClr val="hlink"/>
                </a:solidFill>
                <a:latin typeface="Open Sans"/>
                <a:ea typeface="Open Sans"/>
                <a:cs typeface="Open Sans"/>
                <a:sym typeface="Open Sans"/>
                <a:hlinkClick r:id="rId5"/>
              </a:rPr>
              <a:t>https://www.coalition-s.org/the-rrs-and-publisher-equivocation-an-open-letter-to-researchers/</a:t>
            </a:r>
            <a:r>
              <a:rPr lang="en-US" sz="1400">
                <a:latin typeface="Open Sans"/>
                <a:ea typeface="Open Sans"/>
                <a:cs typeface="Open Sans"/>
                <a:sym typeface="Open Sans"/>
              </a:rPr>
              <a:t> </a:t>
            </a:r>
            <a:endParaRPr sz="1400">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6"/>
          <p:cNvSpPr txBox="1">
            <a:spLocks noGrp="1"/>
          </p:cNvSpPr>
          <p:nvPr>
            <p:ph type="body" idx="4294967295"/>
          </p:nvPr>
        </p:nvSpPr>
        <p:spPr>
          <a:xfrm>
            <a:off x="1528764" y="3070225"/>
            <a:ext cx="6824054" cy="498475"/>
          </a:xfrm>
          <a:prstGeom prst="rect">
            <a:avLst/>
          </a:prstGeom>
        </p:spPr>
        <p:txBody>
          <a:bodyPr spcFirstLastPara="1" wrap="square" lIns="0" tIns="0" rIns="0" bIns="0" anchor="t" anchorCtr="0">
            <a:noAutofit/>
          </a:bodyPr>
          <a:lstStyle/>
          <a:p>
            <a:pPr marL="0" lvl="0" indent="0" algn="r" rtl="0">
              <a:lnSpc>
                <a:spcPct val="115000"/>
              </a:lnSpc>
              <a:spcBef>
                <a:spcPts val="0"/>
              </a:spcBef>
              <a:spcAft>
                <a:spcPts val="600"/>
              </a:spcAft>
              <a:buNone/>
            </a:pPr>
            <a:r>
              <a:rPr lang="en-US" sz="2400" b="1" dirty="0">
                <a:solidFill>
                  <a:schemeClr val="bg1"/>
                </a:solidFill>
                <a:latin typeface="Open Sans"/>
                <a:ea typeface="Open Sans"/>
                <a:cs typeface="Open Sans"/>
                <a:sym typeface="Open Sans"/>
              </a:rPr>
              <a:t>Diversity of Open Access publishing models</a:t>
            </a:r>
            <a:endParaRPr sz="2400" b="1">
              <a:solidFill>
                <a:schemeClr val="bg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sp>
        <p:nvSpPr>
          <p:cNvPr id="306" name="Google Shape;306;p37"/>
          <p:cNvSpPr txBox="1">
            <a:spLocks noGrp="1"/>
          </p:cNvSpPr>
          <p:nvPr>
            <p:ph type="title" idx="4294967295"/>
          </p:nvPr>
        </p:nvSpPr>
        <p:spPr>
          <a:xfrm>
            <a:off x="683568" y="203870"/>
            <a:ext cx="7886700" cy="522600"/>
          </a:xfrm>
          <a:prstGeom prst="rect">
            <a:avLst/>
          </a:prstGeom>
          <a:noFill/>
          <a:ln>
            <a:noFill/>
          </a:ln>
        </p:spPr>
        <p:txBody>
          <a:bodyPr spcFirstLastPara="1" wrap="square" lIns="68575" tIns="34275" rIns="68575" bIns="34275" anchor="ctr" anchorCtr="0">
            <a:normAutofit/>
          </a:bodyPr>
          <a:lstStyle/>
          <a:p>
            <a:pPr marL="0" lvl="0" indent="0" algn="ctr" rtl="0">
              <a:lnSpc>
                <a:spcPct val="90000"/>
              </a:lnSpc>
              <a:spcBef>
                <a:spcPts val="0"/>
              </a:spcBef>
              <a:spcAft>
                <a:spcPts val="0"/>
              </a:spcAft>
              <a:buClr>
                <a:schemeClr val="dk1"/>
              </a:buClr>
              <a:buSzPts val="3200"/>
              <a:buFont typeface="Calibri"/>
              <a:buNone/>
            </a:pPr>
            <a:r>
              <a:rPr lang="en-US" sz="3200"/>
              <a:t>The colours of Open Access</a:t>
            </a:r>
            <a:endParaRPr sz="3200"/>
          </a:p>
        </p:txBody>
      </p:sp>
      <p:graphicFrame>
        <p:nvGraphicFramePr>
          <p:cNvPr id="307" name="Google Shape;307;p37"/>
          <p:cNvGraphicFramePr/>
          <p:nvPr/>
        </p:nvGraphicFramePr>
        <p:xfrm>
          <a:off x="0" y="899562"/>
          <a:ext cx="9144000" cy="4153400"/>
        </p:xfrm>
        <a:graphic>
          <a:graphicData uri="http://schemas.openxmlformats.org/drawingml/2006/table">
            <a:tbl>
              <a:tblPr>
                <a:noFill/>
                <a:tableStyleId>{59031970-0F48-4A83-BDA2-F615A44CFB6C}</a:tableStyleId>
              </a:tblPr>
              <a:tblGrid>
                <a:gridCol w="971600"/>
                <a:gridCol w="1008100"/>
                <a:gridCol w="2376275"/>
                <a:gridCol w="4788025"/>
              </a:tblGrid>
              <a:tr h="249425">
                <a:tc>
                  <a:txBody>
                    <a:bodyPr/>
                    <a:lstStyle/>
                    <a:p>
                      <a:pPr marL="0" marR="0" lvl="0" indent="0" algn="ctr" rtl="0">
                        <a:spcBef>
                          <a:spcPts val="0"/>
                        </a:spcBef>
                        <a:spcAft>
                          <a:spcPts val="0"/>
                        </a:spcAft>
                        <a:buNone/>
                      </a:pPr>
                      <a:r>
                        <a:rPr lang="en-US" sz="850" b="1" i="0" u="none" strike="noStrike" cap="none">
                          <a:solidFill>
                            <a:srgbClr val="FF9900"/>
                          </a:solidFill>
                          <a:latin typeface="Open Sans" charset="0"/>
                          <a:ea typeface="Open Sans" charset="0"/>
                          <a:cs typeface="Open Sans" charset="0"/>
                          <a:sym typeface="Open Sans"/>
                        </a:rPr>
                        <a:t>Symbol</a:t>
                      </a:r>
                      <a:endParaRPr sz="850" u="none" strike="noStrike" cap="none">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850" b="1" i="0" u="none" strike="noStrike" cap="none">
                          <a:solidFill>
                            <a:srgbClr val="FF9900"/>
                          </a:solidFill>
                          <a:latin typeface="Open Sans" charset="0"/>
                          <a:ea typeface="Open Sans" charset="0"/>
                          <a:cs typeface="Open Sans" charset="0"/>
                          <a:sym typeface="Open Sans"/>
                        </a:rPr>
                        <a:t>Name</a:t>
                      </a:r>
                      <a:endParaRPr sz="850" u="none" strike="noStrike" cap="none">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850" b="1" i="0" u="none" strike="noStrike" cap="none">
                          <a:solidFill>
                            <a:srgbClr val="FF9900"/>
                          </a:solidFill>
                          <a:latin typeface="Open Sans" charset="0"/>
                          <a:ea typeface="Open Sans" charset="0"/>
                          <a:cs typeface="Open Sans" charset="0"/>
                          <a:sym typeface="Open Sans"/>
                        </a:rPr>
                        <a:t>Characteristics</a:t>
                      </a:r>
                      <a:endParaRPr sz="850" u="none" strike="noStrike" cap="none">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spcBef>
                          <a:spcPts val="0"/>
                        </a:spcBef>
                        <a:spcAft>
                          <a:spcPts val="0"/>
                        </a:spcAft>
                        <a:buNone/>
                      </a:pPr>
                      <a:r>
                        <a:rPr lang="en-US" sz="850" b="1" i="0" u="none" strike="noStrike" cap="none">
                          <a:solidFill>
                            <a:srgbClr val="FF9900"/>
                          </a:solidFill>
                          <a:latin typeface="Open Sans" charset="0"/>
                          <a:ea typeface="Open Sans" charset="0"/>
                          <a:cs typeface="Open Sans" charset="0"/>
                          <a:sym typeface="Open Sans"/>
                        </a:rPr>
                        <a:t>Who pays what?</a:t>
                      </a:r>
                      <a:endParaRPr sz="850" u="none" strike="noStrike" cap="none">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473625">
                <a:tc>
                  <a:txBody>
                    <a:bodyPr/>
                    <a:lstStyle/>
                    <a:p>
                      <a:pPr marL="0" marR="0" lvl="0" indent="0" algn="l" rtl="0">
                        <a:lnSpc>
                          <a:spcPct val="100000"/>
                        </a:lnSpc>
                        <a:spcBef>
                          <a:spcPts val="0"/>
                        </a:spcBef>
                        <a:spcAft>
                          <a:spcPts val="0"/>
                        </a:spcAft>
                        <a:buClr>
                          <a:schemeClr val="dk1"/>
                        </a:buClr>
                        <a:buSzPts val="900"/>
                        <a:buFont typeface="Calibri"/>
                        <a:buNone/>
                      </a:pPr>
                      <a:r>
                        <a:rPr lang="en-US" sz="850" u="none" strike="noStrike" cap="none">
                          <a:latin typeface="Open Sans" charset="0"/>
                          <a:ea typeface="Open Sans" charset="0"/>
                          <a:cs typeface="Open Sans" charset="0"/>
                          <a:sym typeface="Open Sans"/>
                        </a:rPr>
                        <a:t> </a:t>
                      </a:r>
                      <a:endParaRPr sz="850">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850" i="0" u="none" strike="noStrike" cap="none">
                          <a:solidFill>
                            <a:srgbClr val="000000"/>
                          </a:solidFill>
                          <a:latin typeface="Open Sans" charset="0"/>
                          <a:ea typeface="Open Sans" charset="0"/>
                          <a:cs typeface="Open Sans" charset="0"/>
                          <a:sym typeface="Open Sans"/>
                        </a:rPr>
                        <a:t>GOLD</a:t>
                      </a:r>
                      <a:endParaRPr sz="850" u="none" strike="noStrike" cap="none">
                        <a:latin typeface="Open Sans" charset="0"/>
                        <a:ea typeface="Open Sans" charset="0"/>
                        <a:cs typeface="Open Sans" charset="0"/>
                        <a:sym typeface="Open Sans"/>
                      </a:endParaRPr>
                    </a:p>
                  </a:txBody>
                  <a:tcPr marL="65350" marR="65350" marT="65350" marB="653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Publishing in OA journals</a:t>
                      </a:r>
                      <a:endParaRPr sz="850" i="0" u="none" strike="noStrike" cap="none">
                        <a:solidFill>
                          <a:srgbClr val="000000"/>
                        </a:solidFill>
                        <a:latin typeface="Open Sans" charset="0"/>
                        <a:ea typeface="Open Sans" charset="0"/>
                        <a:cs typeface="Open Sans" charset="0"/>
                        <a:sym typeface="Open Sans"/>
                      </a:endParaRPr>
                    </a:p>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Licence (most commonly Creative Commons)</a:t>
                      </a:r>
                      <a:endParaRPr sz="850">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No cost for readers.</a:t>
                      </a:r>
                      <a:endParaRPr sz="850" u="none" strike="noStrike" cap="none">
                        <a:latin typeface="Open Sans" charset="0"/>
                        <a:ea typeface="Open Sans" charset="0"/>
                        <a:cs typeface="Open Sans" charset="0"/>
                        <a:sym typeface="Open Sans"/>
                      </a:endParaRPr>
                    </a:p>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Authors or their institutions pay a fee (APC)</a:t>
                      </a:r>
                      <a:endParaRPr sz="850" u="none" strike="noStrike" cap="none">
                        <a:latin typeface="Open Sans" charset="0"/>
                        <a:ea typeface="Open Sans" charset="0"/>
                        <a:cs typeface="Open Sans" charset="0"/>
                        <a:sym typeface="Open Sans"/>
                      </a:endParaRPr>
                    </a:p>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The cost of maintaining infrastructure is borne by publishers.</a:t>
                      </a:r>
                      <a:endParaRPr sz="850" u="none" strike="noStrike" cap="none">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510550">
                <a:tc>
                  <a:txBody>
                    <a:bodyPr/>
                    <a:lstStyle/>
                    <a:p>
                      <a:pPr marL="0" marR="0" lvl="0" indent="0" algn="l" rtl="0">
                        <a:spcBef>
                          <a:spcPts val="0"/>
                        </a:spcBef>
                        <a:spcAft>
                          <a:spcPts val="0"/>
                        </a:spcAft>
                        <a:buNone/>
                      </a:pPr>
                      <a:r>
                        <a:rPr lang="en-US" sz="850" u="none" strike="noStrike" cap="none">
                          <a:latin typeface="Open Sans" charset="0"/>
                          <a:ea typeface="Open Sans" charset="0"/>
                          <a:cs typeface="Open Sans" charset="0"/>
                          <a:sym typeface="Open Sans"/>
                        </a:rPr>
                        <a:t> </a:t>
                      </a:r>
                      <a:endParaRPr sz="850">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850" i="0" u="none" strike="noStrike" cap="none">
                          <a:solidFill>
                            <a:srgbClr val="000000"/>
                          </a:solidFill>
                          <a:latin typeface="Open Sans" charset="0"/>
                          <a:ea typeface="Open Sans" charset="0"/>
                          <a:cs typeface="Open Sans" charset="0"/>
                          <a:sym typeface="Open Sans"/>
                        </a:rPr>
                        <a:t>GREEN</a:t>
                      </a:r>
                      <a:endParaRPr sz="850" u="none" strike="noStrike" cap="none">
                        <a:latin typeface="Open Sans" charset="0"/>
                        <a:ea typeface="Open Sans" charset="0"/>
                        <a:cs typeface="Open Sans" charset="0"/>
                        <a:sym typeface="Open Sans"/>
                      </a:endParaRPr>
                    </a:p>
                  </a:txBody>
                  <a:tcPr marL="65350" marR="65350" marT="65350" marB="653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Self-archiving</a:t>
                      </a:r>
                      <a:endParaRPr sz="850" i="0" u="none" strike="noStrike" cap="none">
                        <a:solidFill>
                          <a:srgbClr val="000000"/>
                        </a:solidFill>
                        <a:latin typeface="Open Sans" charset="0"/>
                        <a:ea typeface="Open Sans" charset="0"/>
                        <a:cs typeface="Open Sans" charset="0"/>
                        <a:sym typeface="Open Sans"/>
                      </a:endParaRPr>
                    </a:p>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Licence (most commonly Creative Commons)</a:t>
                      </a:r>
                      <a:endParaRPr sz="850" i="0" u="none" strike="noStrike" cap="none">
                        <a:solidFill>
                          <a:srgbClr val="000000"/>
                        </a:solidFill>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No cost for readers.</a:t>
                      </a:r>
                      <a:endParaRPr sz="850" u="none" strike="noStrike" cap="none">
                        <a:latin typeface="Open Sans" charset="0"/>
                        <a:ea typeface="Open Sans" charset="0"/>
                        <a:cs typeface="Open Sans" charset="0"/>
                        <a:sym typeface="Open Sans"/>
                      </a:endParaRPr>
                    </a:p>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The cost of maintaining infrastructure is borne by repository owners.</a:t>
                      </a:r>
                      <a:endParaRPr sz="850">
                        <a:latin typeface="Open Sans" charset="0"/>
                        <a:ea typeface="Open Sans" charset="0"/>
                        <a:cs typeface="Open Sans" charset="0"/>
                        <a:sym typeface="Open Sans"/>
                      </a:endParaRPr>
                    </a:p>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No cost for publishers.</a:t>
                      </a:r>
                      <a:endParaRPr sz="850" u="none" strike="noStrike" cap="none">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473625">
                <a:tc>
                  <a:txBody>
                    <a:bodyPr/>
                    <a:lstStyle/>
                    <a:p>
                      <a:pPr marL="0" marR="0" lvl="0" indent="0" algn="ctr" rtl="0">
                        <a:spcBef>
                          <a:spcPts val="0"/>
                        </a:spcBef>
                        <a:spcAft>
                          <a:spcPts val="0"/>
                        </a:spcAft>
                        <a:buNone/>
                      </a:pPr>
                      <a:endParaRPr sz="850" i="0" u="none" strike="noStrike" cap="none">
                        <a:solidFill>
                          <a:srgbClr val="000000"/>
                        </a:solidFill>
                        <a:latin typeface="Open Sans" charset="0"/>
                        <a:ea typeface="Open Sans" charset="0"/>
                        <a:cs typeface="Open Sans" charset="0"/>
                        <a:sym typeface="Open Sans"/>
                      </a:endParaRPr>
                    </a:p>
                    <a:p>
                      <a:pPr marL="0" marR="0" lvl="0" indent="0" algn="ctr" rtl="0">
                        <a:spcBef>
                          <a:spcPts val="0"/>
                        </a:spcBef>
                        <a:spcAft>
                          <a:spcPts val="0"/>
                        </a:spcAft>
                        <a:buNone/>
                      </a:pPr>
                      <a:r>
                        <a:rPr lang="en-US" sz="850" i="0" u="none" strike="noStrike" cap="none">
                          <a:solidFill>
                            <a:srgbClr val="000000"/>
                          </a:solidFill>
                          <a:latin typeface="Open Sans" charset="0"/>
                          <a:ea typeface="Open Sans" charset="0"/>
                          <a:cs typeface="Open Sans" charset="0"/>
                          <a:sym typeface="Open Sans"/>
                        </a:rPr>
                        <a:t>N/A</a:t>
                      </a:r>
                      <a:endParaRPr sz="850" u="none" strike="noStrike" cap="none">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850" i="0" u="none" strike="noStrike" cap="none">
                          <a:solidFill>
                            <a:srgbClr val="000000"/>
                          </a:solidFill>
                          <a:latin typeface="Open Sans" charset="0"/>
                          <a:ea typeface="Open Sans" charset="0"/>
                          <a:cs typeface="Open Sans" charset="0"/>
                          <a:sym typeface="Open Sans"/>
                        </a:rPr>
                        <a:t>DIAMOND / PLATINUM</a:t>
                      </a:r>
                      <a:endParaRPr sz="850" u="none" strike="noStrike" cap="none">
                        <a:latin typeface="Open Sans" charset="0"/>
                        <a:ea typeface="Open Sans" charset="0"/>
                        <a:cs typeface="Open Sans" charset="0"/>
                        <a:sym typeface="Open Sans"/>
                      </a:endParaRPr>
                    </a:p>
                  </a:txBody>
                  <a:tcPr marL="65350" marR="65350" marT="65350" marB="653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Publishing in OA journals</a:t>
                      </a:r>
                      <a:endParaRPr sz="850">
                        <a:latin typeface="Open Sans" charset="0"/>
                        <a:ea typeface="Open Sans" charset="0"/>
                        <a:cs typeface="Open Sans" charset="0"/>
                        <a:sym typeface="Open Sans"/>
                      </a:endParaRPr>
                    </a:p>
                    <a:p>
                      <a:pPr marL="87313" marR="0" lvl="0" indent="-87313" algn="l" rtl="0">
                        <a:lnSpc>
                          <a:spcPct val="100000"/>
                        </a:lnSpc>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Licence (most commonly Creative Commons)</a:t>
                      </a:r>
                      <a:endParaRPr sz="850">
                        <a:latin typeface="Open Sans" charset="0"/>
                        <a:ea typeface="Open Sans" charset="0"/>
                        <a:cs typeface="Open Sans" charset="0"/>
                        <a:sym typeface="Open Sans"/>
                      </a:endParaRPr>
                    </a:p>
                    <a:p>
                      <a:pPr marL="87313" marR="0" lvl="0" indent="-87313" algn="l" rtl="0">
                        <a:lnSpc>
                          <a:spcPct val="100000"/>
                        </a:lnSpc>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Also referred to as APC-free OA, no-fee OA, publisher-pays model</a:t>
                      </a:r>
                      <a:endParaRPr sz="850" i="0" u="none" strike="noStrike" cap="none">
                        <a:solidFill>
                          <a:srgbClr val="000000"/>
                        </a:solidFill>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No cost for readers.</a:t>
                      </a:r>
                      <a:endParaRPr sz="850" u="none" strike="noStrike" cap="none">
                        <a:latin typeface="Open Sans" charset="0"/>
                        <a:ea typeface="Open Sans" charset="0"/>
                        <a:cs typeface="Open Sans" charset="0"/>
                        <a:sym typeface="Open Sans"/>
                      </a:endParaRPr>
                    </a:p>
                    <a:p>
                      <a:pPr marL="87313" marR="0" lvl="0" indent="-87313" algn="l" rtl="0">
                        <a:spcBef>
                          <a:spcPts val="0"/>
                        </a:spcBef>
                        <a:spcAft>
                          <a:spcPts val="0"/>
                        </a:spcAft>
                        <a:buClr>
                          <a:srgbClr val="C00000"/>
                        </a:buClr>
                        <a:buSzPts val="900"/>
                        <a:buFont typeface="Open Sans"/>
                        <a:buChar char="•"/>
                      </a:pPr>
                      <a:r>
                        <a:rPr lang="en-US" sz="850" i="0" u="none" strike="noStrike" cap="none">
                          <a:solidFill>
                            <a:srgbClr val="C00000"/>
                          </a:solidFill>
                          <a:latin typeface="Open Sans" charset="0"/>
                          <a:ea typeface="Open Sans" charset="0"/>
                          <a:cs typeface="Open Sans" charset="0"/>
                          <a:sym typeface="Open Sans"/>
                        </a:rPr>
                        <a:t>No cost for authors and their institution.</a:t>
                      </a:r>
                      <a:endParaRPr sz="850" u="none" strike="noStrike" cap="none">
                        <a:solidFill>
                          <a:srgbClr val="C00000"/>
                        </a:solidFill>
                        <a:latin typeface="Open Sans" charset="0"/>
                        <a:ea typeface="Open Sans" charset="0"/>
                        <a:cs typeface="Open Sans" charset="0"/>
                        <a:sym typeface="Open Sans"/>
                      </a:endParaRPr>
                    </a:p>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The cost of maintaining infrastructure is borne by publishers (and/or their sponsors).</a:t>
                      </a:r>
                      <a:endParaRPr sz="850" u="none" strike="noStrike" cap="none">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494350">
                <a:tc>
                  <a:txBody>
                    <a:bodyPr/>
                    <a:lstStyle/>
                    <a:p>
                      <a:pPr marL="0" marR="0" lvl="0" indent="0" algn="l" rtl="0">
                        <a:spcBef>
                          <a:spcPts val="0"/>
                        </a:spcBef>
                        <a:spcAft>
                          <a:spcPts val="0"/>
                        </a:spcAft>
                        <a:buNone/>
                      </a:pPr>
                      <a:r>
                        <a:rPr lang="en-US" sz="850" u="none" strike="noStrike" cap="none">
                          <a:latin typeface="Open Sans" charset="0"/>
                          <a:ea typeface="Open Sans" charset="0"/>
                          <a:cs typeface="Open Sans" charset="0"/>
                          <a:sym typeface="Open Sans"/>
                        </a:rPr>
                        <a:t> </a:t>
                      </a:r>
                      <a:endParaRPr sz="850">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850" i="0" u="none" strike="noStrike" cap="none">
                          <a:solidFill>
                            <a:srgbClr val="000000"/>
                          </a:solidFill>
                          <a:latin typeface="Open Sans" charset="0"/>
                          <a:ea typeface="Open Sans" charset="0"/>
                          <a:cs typeface="Open Sans" charset="0"/>
                          <a:sym typeface="Open Sans"/>
                        </a:rPr>
                        <a:t>BRONZE</a:t>
                      </a:r>
                      <a:endParaRPr sz="850" u="none" strike="noStrike" cap="none">
                        <a:latin typeface="Open Sans" charset="0"/>
                        <a:ea typeface="Open Sans" charset="0"/>
                        <a:cs typeface="Open Sans" charset="0"/>
                        <a:sym typeface="Open Sans"/>
                      </a:endParaRPr>
                    </a:p>
                  </a:txBody>
                  <a:tcPr marL="65350" marR="65350" marT="65350" marB="653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Free to read</a:t>
                      </a:r>
                      <a:endParaRPr sz="850">
                        <a:latin typeface="Open Sans" charset="0"/>
                        <a:ea typeface="Open Sans" charset="0"/>
                        <a:cs typeface="Open Sans" charset="0"/>
                        <a:sym typeface="Open Sans"/>
                      </a:endParaRPr>
                    </a:p>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All rights reserved, implied or explicit</a:t>
                      </a:r>
                      <a:endParaRPr sz="850">
                        <a:latin typeface="Open Sans" charset="0"/>
                        <a:ea typeface="Open Sans" charset="0"/>
                        <a:cs typeface="Open Sans" charset="0"/>
                        <a:sym typeface="Open Sans"/>
                      </a:endParaRPr>
                    </a:p>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Not really OA</a:t>
                      </a:r>
                      <a:endParaRPr sz="850" i="0" u="none" strike="noStrike" cap="none">
                        <a:solidFill>
                          <a:srgbClr val="000000"/>
                        </a:solidFill>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No cost for readers.</a:t>
                      </a:r>
                      <a:endParaRPr sz="850" u="none" strike="noStrike" cap="none">
                        <a:latin typeface="Open Sans" charset="0"/>
                        <a:ea typeface="Open Sans" charset="0"/>
                        <a:cs typeface="Open Sans" charset="0"/>
                        <a:sym typeface="Open Sans"/>
                      </a:endParaRPr>
                    </a:p>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In most cases, no cost for authors and their institutions.</a:t>
                      </a:r>
                      <a:endParaRPr sz="850" u="none" strike="noStrike" cap="none">
                        <a:latin typeface="Open Sans" charset="0"/>
                        <a:ea typeface="Open Sans" charset="0"/>
                        <a:cs typeface="Open Sans" charset="0"/>
                        <a:sym typeface="Open Sans"/>
                      </a:endParaRPr>
                    </a:p>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The cost of maintaining infrastructure is borne by publishers (and/or their sponsors).</a:t>
                      </a:r>
                      <a:endParaRPr sz="850" u="none" strike="noStrike" cap="none">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544300">
                <a:tc>
                  <a:txBody>
                    <a:bodyPr/>
                    <a:lstStyle/>
                    <a:p>
                      <a:pPr marL="0" marR="0" lvl="0" indent="0" algn="ctr" rtl="0">
                        <a:spcBef>
                          <a:spcPts val="0"/>
                        </a:spcBef>
                        <a:spcAft>
                          <a:spcPts val="0"/>
                        </a:spcAft>
                        <a:buNone/>
                      </a:pPr>
                      <a:endParaRPr sz="850" i="0" u="none" strike="noStrike" cap="none">
                        <a:solidFill>
                          <a:srgbClr val="000000"/>
                        </a:solidFill>
                        <a:latin typeface="Open Sans" charset="0"/>
                        <a:ea typeface="Open Sans" charset="0"/>
                        <a:cs typeface="Open Sans" charset="0"/>
                        <a:sym typeface="Open Sans"/>
                      </a:endParaRPr>
                    </a:p>
                    <a:p>
                      <a:pPr marL="0" marR="0" lvl="0" indent="0" algn="ctr" rtl="0">
                        <a:spcBef>
                          <a:spcPts val="0"/>
                        </a:spcBef>
                        <a:spcAft>
                          <a:spcPts val="0"/>
                        </a:spcAft>
                        <a:buNone/>
                      </a:pPr>
                      <a:r>
                        <a:rPr lang="en-US" sz="850" i="0" u="none" strike="noStrike" cap="none">
                          <a:solidFill>
                            <a:srgbClr val="000000"/>
                          </a:solidFill>
                          <a:latin typeface="Open Sans" charset="0"/>
                          <a:ea typeface="Open Sans" charset="0"/>
                          <a:cs typeface="Open Sans" charset="0"/>
                          <a:sym typeface="Open Sans"/>
                        </a:rPr>
                        <a:t>N/A</a:t>
                      </a:r>
                      <a:endParaRPr sz="850" u="none" strike="noStrike" cap="none">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850" i="0" u="none" strike="noStrike" cap="none">
                          <a:solidFill>
                            <a:srgbClr val="000000"/>
                          </a:solidFill>
                          <a:latin typeface="Open Sans" charset="0"/>
                          <a:ea typeface="Open Sans" charset="0"/>
                          <a:cs typeface="Open Sans" charset="0"/>
                          <a:sym typeface="Open Sans"/>
                        </a:rPr>
                        <a:t>HYBRID</a:t>
                      </a:r>
                      <a:endParaRPr sz="850" u="none" strike="noStrike" cap="none">
                        <a:latin typeface="Open Sans" charset="0"/>
                        <a:ea typeface="Open Sans" charset="0"/>
                        <a:cs typeface="Open Sans" charset="0"/>
                        <a:sym typeface="Open Sans"/>
                      </a:endParaRPr>
                    </a:p>
                  </a:txBody>
                  <a:tcPr marL="65350" marR="65350" marT="65350" marB="653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Publishing in subscription-based journals with an Open Access option</a:t>
                      </a:r>
                      <a:endParaRPr sz="850" i="0" u="none" strike="noStrike" cap="none">
                        <a:solidFill>
                          <a:srgbClr val="000000"/>
                        </a:solidFill>
                        <a:latin typeface="Open Sans" charset="0"/>
                        <a:ea typeface="Open Sans" charset="0"/>
                        <a:cs typeface="Open Sans" charset="0"/>
                        <a:sym typeface="Open Sans"/>
                      </a:endParaRPr>
                    </a:p>
                    <a:p>
                      <a:pPr marL="87313" marR="0" lvl="0" indent="-87313" algn="l" rtl="0">
                        <a:lnSpc>
                          <a:spcPct val="100000"/>
                        </a:lnSpc>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Licence (most commonly Creative Commons)</a:t>
                      </a:r>
                      <a:endParaRPr sz="850">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87313" marR="0" lvl="0" indent="-87313" algn="l" rtl="0">
                        <a:lnSpc>
                          <a:spcPct val="100000"/>
                        </a:lnSpc>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No cost for readers for OA articles, but no discount  for the non-OA content.</a:t>
                      </a:r>
                      <a:endParaRPr sz="850">
                        <a:latin typeface="Open Sans" charset="0"/>
                        <a:ea typeface="Open Sans" charset="0"/>
                        <a:cs typeface="Open Sans" charset="0"/>
                        <a:sym typeface="Open Sans"/>
                      </a:endParaRPr>
                    </a:p>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Authors or their institutions pay a fee (APC)</a:t>
                      </a:r>
                      <a:endParaRPr sz="850" u="none" strike="noStrike" cap="none">
                        <a:latin typeface="Open Sans" charset="0"/>
                        <a:ea typeface="Open Sans" charset="0"/>
                        <a:cs typeface="Open Sans" charset="0"/>
                        <a:sym typeface="Open Sans"/>
                      </a:endParaRPr>
                    </a:p>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The cost of maintaining infrastructure is borne by publishers.</a:t>
                      </a:r>
                      <a:endParaRPr sz="850" u="none" strike="noStrike" cap="none">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r h="809925">
                <a:tc>
                  <a:txBody>
                    <a:bodyPr/>
                    <a:lstStyle/>
                    <a:p>
                      <a:pPr marL="0" marR="0" lvl="0" indent="0" algn="l" rtl="0">
                        <a:spcBef>
                          <a:spcPts val="0"/>
                        </a:spcBef>
                        <a:spcAft>
                          <a:spcPts val="0"/>
                        </a:spcAft>
                        <a:buNone/>
                      </a:pPr>
                      <a:r>
                        <a:rPr lang="en-US" sz="850" u="none" strike="noStrike" cap="none">
                          <a:latin typeface="Open Sans" charset="0"/>
                          <a:ea typeface="Open Sans" charset="0"/>
                          <a:cs typeface="Open Sans" charset="0"/>
                          <a:sym typeface="Open Sans"/>
                        </a:rPr>
                        <a:t> </a:t>
                      </a:r>
                      <a:endParaRPr sz="850">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spcBef>
                          <a:spcPts val="0"/>
                        </a:spcBef>
                        <a:spcAft>
                          <a:spcPts val="0"/>
                        </a:spcAft>
                        <a:buNone/>
                      </a:pPr>
                      <a:r>
                        <a:rPr lang="en-US" sz="850" i="0" u="none" strike="noStrike" cap="none">
                          <a:solidFill>
                            <a:srgbClr val="000000"/>
                          </a:solidFill>
                          <a:latin typeface="Open Sans" charset="0"/>
                          <a:ea typeface="Open Sans" charset="0"/>
                          <a:cs typeface="Open Sans" charset="0"/>
                          <a:sym typeface="Open Sans"/>
                        </a:rPr>
                        <a:t>BLACK</a:t>
                      </a:r>
                      <a:endParaRPr sz="850" u="none" strike="noStrike" cap="none">
                        <a:latin typeface="Open Sans" charset="0"/>
                        <a:ea typeface="Open Sans" charset="0"/>
                        <a:cs typeface="Open Sans" charset="0"/>
                        <a:sym typeface="Open Sans"/>
                      </a:endParaRPr>
                    </a:p>
                  </a:txBody>
                  <a:tcPr marL="65350" marR="65350" marT="65350" marB="65350"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Illegal piracy websites</a:t>
                      </a:r>
                      <a:endParaRPr sz="850">
                        <a:latin typeface="Open Sans" charset="0"/>
                        <a:ea typeface="Open Sans" charset="0"/>
                        <a:cs typeface="Open Sans" charset="0"/>
                        <a:sym typeface="Open Sans"/>
                      </a:endParaRPr>
                    </a:p>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Copyright violation by posting copyrighted content on social media (ResearchGate, Academia.edu, etc.)</a:t>
                      </a:r>
                      <a:endParaRPr sz="850">
                        <a:latin typeface="Open Sans" charset="0"/>
                        <a:ea typeface="Open Sans" charset="0"/>
                        <a:cs typeface="Open Sans" charset="0"/>
                        <a:sym typeface="Open Sans"/>
                      </a:endParaRPr>
                    </a:p>
                    <a:p>
                      <a:pPr marL="87313" marR="0" lvl="0" indent="-87313" algn="l" rtl="0">
                        <a:spcBef>
                          <a:spcPts val="0"/>
                        </a:spcBef>
                        <a:spcAft>
                          <a:spcPts val="0"/>
                        </a:spcAft>
                        <a:buClr>
                          <a:srgbClr val="000000"/>
                        </a:buClr>
                        <a:buSzPts val="900"/>
                        <a:buFont typeface="Open Sans"/>
                        <a:buChar char="•"/>
                      </a:pPr>
                      <a:r>
                        <a:rPr lang="en-US" sz="850" i="0" u="none" strike="noStrike" cap="none">
                          <a:solidFill>
                            <a:srgbClr val="000000"/>
                          </a:solidFill>
                          <a:latin typeface="Open Sans" charset="0"/>
                          <a:ea typeface="Open Sans" charset="0"/>
                          <a:cs typeface="Open Sans" charset="0"/>
                          <a:sym typeface="Open Sans"/>
                        </a:rPr>
                        <a:t>Not really OA</a:t>
                      </a:r>
                      <a:endParaRPr sz="850" i="0" u="none" strike="noStrike" cap="none">
                        <a:solidFill>
                          <a:srgbClr val="000000"/>
                        </a:solidFill>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87313" marR="0" lvl="0" indent="-87313" algn="l" rtl="0">
                        <a:lnSpc>
                          <a:spcPct val="100000"/>
                        </a:lnSpc>
                        <a:spcBef>
                          <a:spcPts val="0"/>
                        </a:spcBef>
                        <a:spcAft>
                          <a:spcPts val="0"/>
                        </a:spcAft>
                        <a:buClr>
                          <a:srgbClr val="000000"/>
                        </a:buClr>
                        <a:buSzPts val="900"/>
                        <a:buFont typeface="Open Sans"/>
                        <a:buChar char="•"/>
                      </a:pPr>
                      <a:r>
                        <a:rPr lang="en-US" sz="850" i="0" u="none" strike="noStrike" cap="none" dirty="0">
                          <a:solidFill>
                            <a:srgbClr val="000000"/>
                          </a:solidFill>
                          <a:latin typeface="Open Sans" charset="0"/>
                          <a:ea typeface="Open Sans" charset="0"/>
                          <a:cs typeface="Open Sans" charset="0"/>
                          <a:sym typeface="Open Sans"/>
                        </a:rPr>
                        <a:t>No cost for readers.</a:t>
                      </a:r>
                      <a:endParaRPr sz="850" u="none" strike="noStrike" cap="none">
                        <a:latin typeface="Open Sans" charset="0"/>
                        <a:ea typeface="Open Sans" charset="0"/>
                        <a:cs typeface="Open Sans" charset="0"/>
                        <a:sym typeface="Open Sans"/>
                      </a:endParaRPr>
                    </a:p>
                    <a:p>
                      <a:pPr marL="87313" marR="0" lvl="0" indent="-87313" algn="l" rtl="0">
                        <a:spcBef>
                          <a:spcPts val="0"/>
                        </a:spcBef>
                        <a:spcAft>
                          <a:spcPts val="0"/>
                        </a:spcAft>
                        <a:buClr>
                          <a:srgbClr val="000000"/>
                        </a:buClr>
                        <a:buSzPts val="900"/>
                        <a:buFont typeface="Open Sans"/>
                        <a:buChar char="•"/>
                      </a:pPr>
                      <a:r>
                        <a:rPr lang="en-US" sz="850" i="0" u="none" strike="noStrike" cap="none" dirty="0">
                          <a:solidFill>
                            <a:srgbClr val="000000"/>
                          </a:solidFill>
                          <a:latin typeface="Open Sans" charset="0"/>
                          <a:ea typeface="Open Sans" charset="0"/>
                          <a:cs typeface="Open Sans" charset="0"/>
                          <a:sym typeface="Open Sans"/>
                        </a:rPr>
                        <a:t>No cost for authors and their institution.</a:t>
                      </a:r>
                      <a:endParaRPr sz="850">
                        <a:latin typeface="Open Sans" charset="0"/>
                        <a:ea typeface="Open Sans" charset="0"/>
                        <a:cs typeface="Open Sans" charset="0"/>
                        <a:sym typeface="Open Sans"/>
                      </a:endParaRPr>
                    </a:p>
                    <a:p>
                      <a:pPr marL="87313" marR="0" lvl="0" indent="-87313" algn="l" rtl="0">
                        <a:spcBef>
                          <a:spcPts val="0"/>
                        </a:spcBef>
                        <a:spcAft>
                          <a:spcPts val="0"/>
                        </a:spcAft>
                        <a:buClr>
                          <a:srgbClr val="000000"/>
                        </a:buClr>
                        <a:buSzPts val="900"/>
                        <a:buFont typeface="Open Sans"/>
                        <a:buChar char="•"/>
                      </a:pPr>
                      <a:r>
                        <a:rPr lang="en-US" sz="850" i="0" u="none" strike="noStrike" cap="none" dirty="0">
                          <a:solidFill>
                            <a:srgbClr val="000000"/>
                          </a:solidFill>
                          <a:latin typeface="Open Sans" charset="0"/>
                          <a:ea typeface="Open Sans" charset="0"/>
                          <a:cs typeface="Open Sans" charset="0"/>
                          <a:sym typeface="Open Sans"/>
                        </a:rPr>
                        <a:t>Publishers bear the cost of infrastructure and legal proceedings against copyright infringement.</a:t>
                      </a:r>
                      <a:endParaRPr sz="850">
                        <a:latin typeface="Open Sans" charset="0"/>
                        <a:ea typeface="Open Sans" charset="0"/>
                        <a:cs typeface="Open Sans" charset="0"/>
                        <a:sym typeface="Open Sans"/>
                      </a:endParaRPr>
                    </a:p>
                    <a:p>
                      <a:pPr marL="87313" marR="0" lvl="0" indent="-87313" algn="l" rtl="0">
                        <a:spcBef>
                          <a:spcPts val="0"/>
                        </a:spcBef>
                        <a:spcAft>
                          <a:spcPts val="0"/>
                        </a:spcAft>
                        <a:buClr>
                          <a:srgbClr val="000000"/>
                        </a:buClr>
                        <a:buSzPts val="900"/>
                        <a:buFont typeface="Open Sans"/>
                        <a:buChar char="•"/>
                      </a:pPr>
                      <a:r>
                        <a:rPr lang="en-US" sz="850" i="0" u="none" strike="noStrike" cap="none" dirty="0">
                          <a:solidFill>
                            <a:srgbClr val="000000"/>
                          </a:solidFill>
                          <a:latin typeface="Open Sans" charset="0"/>
                          <a:ea typeface="Open Sans" charset="0"/>
                          <a:cs typeface="Open Sans" charset="0"/>
                          <a:sym typeface="Open Sans"/>
                        </a:rPr>
                        <a:t>Platforms offering copyrighted content illegally bear the cost of the underlying infrastructure and legal proceedings against copyright infringement.</a:t>
                      </a:r>
                      <a:endParaRPr sz="850" u="none" strike="noStrike" cap="none">
                        <a:latin typeface="Open Sans" charset="0"/>
                        <a:ea typeface="Open Sans" charset="0"/>
                        <a:cs typeface="Open Sans" charset="0"/>
                        <a:sym typeface="Open Sans"/>
                      </a:endParaRPr>
                    </a:p>
                  </a:txBody>
                  <a:tcPr marL="65350" marR="65350" marT="65350" marB="65350">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r>
            </a:tbl>
          </a:graphicData>
        </a:graphic>
      </p:graphicFrame>
      <p:pic>
        <p:nvPicPr>
          <p:cNvPr id="308" name="Google Shape;308;p37"/>
          <p:cNvPicPr preferRelativeResize="0"/>
          <p:nvPr/>
        </p:nvPicPr>
        <p:blipFill rotWithShape="1">
          <a:blip r:embed="rId3">
            <a:alphaModFix/>
          </a:blip>
          <a:srcRect/>
          <a:stretch/>
        </p:blipFill>
        <p:spPr>
          <a:xfrm>
            <a:off x="323528" y="1248057"/>
            <a:ext cx="288032" cy="400958"/>
          </a:xfrm>
          <a:prstGeom prst="rect">
            <a:avLst/>
          </a:prstGeom>
          <a:noFill/>
          <a:ln>
            <a:noFill/>
          </a:ln>
        </p:spPr>
      </p:pic>
      <p:pic>
        <p:nvPicPr>
          <p:cNvPr id="309" name="Google Shape;309;p37"/>
          <p:cNvPicPr preferRelativeResize="0"/>
          <p:nvPr/>
        </p:nvPicPr>
        <p:blipFill rotWithShape="1">
          <a:blip r:embed="rId4">
            <a:alphaModFix/>
          </a:blip>
          <a:srcRect/>
          <a:stretch/>
        </p:blipFill>
        <p:spPr>
          <a:xfrm>
            <a:off x="323529" y="1752680"/>
            <a:ext cx="288032" cy="408677"/>
          </a:xfrm>
          <a:prstGeom prst="rect">
            <a:avLst/>
          </a:prstGeom>
          <a:noFill/>
          <a:ln>
            <a:noFill/>
          </a:ln>
        </p:spPr>
      </p:pic>
      <p:pic>
        <p:nvPicPr>
          <p:cNvPr id="310" name="Google Shape;310;p37"/>
          <p:cNvPicPr preferRelativeResize="0"/>
          <p:nvPr/>
        </p:nvPicPr>
        <p:blipFill rotWithShape="1">
          <a:blip r:embed="rId5">
            <a:alphaModFix/>
          </a:blip>
          <a:srcRect/>
          <a:stretch/>
        </p:blipFill>
        <p:spPr>
          <a:xfrm>
            <a:off x="323528" y="3041112"/>
            <a:ext cx="288032" cy="419382"/>
          </a:xfrm>
          <a:prstGeom prst="rect">
            <a:avLst/>
          </a:prstGeom>
          <a:noFill/>
          <a:ln>
            <a:noFill/>
          </a:ln>
        </p:spPr>
      </p:pic>
      <p:pic>
        <p:nvPicPr>
          <p:cNvPr id="311" name="Google Shape;311;p37"/>
          <p:cNvPicPr preferRelativeResize="0"/>
          <p:nvPr/>
        </p:nvPicPr>
        <p:blipFill rotWithShape="1">
          <a:blip r:embed="rId6">
            <a:alphaModFix/>
          </a:blip>
          <a:srcRect/>
          <a:stretch/>
        </p:blipFill>
        <p:spPr>
          <a:xfrm>
            <a:off x="323528" y="4422305"/>
            <a:ext cx="288032" cy="45964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38" descr="Open-access-venn.png"/>
          <p:cNvPicPr preferRelativeResize="0"/>
          <p:nvPr/>
        </p:nvPicPr>
        <p:blipFill rotWithShape="1">
          <a:blip r:embed="rId3">
            <a:alphaModFix/>
          </a:blip>
          <a:srcRect/>
          <a:stretch/>
        </p:blipFill>
        <p:spPr>
          <a:xfrm>
            <a:off x="2483768" y="195486"/>
            <a:ext cx="6549738" cy="4155597"/>
          </a:xfrm>
          <a:prstGeom prst="rect">
            <a:avLst/>
          </a:prstGeom>
          <a:noFill/>
          <a:ln>
            <a:noFill/>
          </a:ln>
        </p:spPr>
      </p:pic>
      <p:sp>
        <p:nvSpPr>
          <p:cNvPr id="317" name="Google Shape;317;p38"/>
          <p:cNvSpPr/>
          <p:nvPr/>
        </p:nvSpPr>
        <p:spPr>
          <a:xfrm>
            <a:off x="3347864" y="4587974"/>
            <a:ext cx="561662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Open Sans"/>
                <a:ea typeface="Open Sans"/>
                <a:cs typeface="Open Sans"/>
                <a:sym typeface="Open Sans"/>
              </a:rPr>
              <a:t>Source: Farquharson, Jamie (2018): Diamond open access venn. figshare. </a:t>
            </a:r>
            <a:r>
              <a:rPr lang="en-US" sz="1200" u="sng">
                <a:solidFill>
                  <a:schemeClr val="dk1"/>
                </a:solid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https://doi.org/10.6084/m9.figshare.6900566.v1</a:t>
            </a:r>
            <a:r>
              <a:rPr lang="en-US" sz="1200">
                <a:solidFill>
                  <a:schemeClr val="dk1"/>
                </a:solidFill>
                <a:latin typeface="Open Sans"/>
                <a:ea typeface="Open Sans"/>
                <a:cs typeface="Open Sans"/>
                <a:sym typeface="Open Sans"/>
              </a:rPr>
              <a:t>  </a:t>
            </a:r>
            <a:r>
              <a:rPr lang="en-US" sz="1200" u="sng">
                <a:solidFill>
                  <a:srgbClr val="C00000"/>
                </a:solid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 BY 4.0</a:t>
            </a:r>
            <a:r>
              <a:rPr lang="en-US" sz="1200">
                <a:solidFill>
                  <a:srgbClr val="C00000"/>
                </a:solidFill>
                <a:latin typeface="Open Sans"/>
                <a:ea typeface="Open Sans"/>
                <a:cs typeface="Open Sans"/>
                <a:sym typeface="Open Sans"/>
              </a:rPr>
              <a:t> </a:t>
            </a:r>
            <a:endParaRPr sz="1200">
              <a:solidFill>
                <a:srgbClr val="C00000"/>
              </a:solidFill>
              <a:latin typeface="Open Sans"/>
              <a:ea typeface="Open Sans"/>
              <a:cs typeface="Open Sans"/>
              <a:sym typeface="Open Sans"/>
            </a:endParaRPr>
          </a:p>
        </p:txBody>
      </p:sp>
      <p:sp>
        <p:nvSpPr>
          <p:cNvPr id="318" name="Google Shape;318;p38"/>
          <p:cNvSpPr/>
          <p:nvPr/>
        </p:nvSpPr>
        <p:spPr>
          <a:xfrm>
            <a:off x="179512" y="2355726"/>
            <a:ext cx="2520280" cy="2092881"/>
          </a:xfrm>
          <a:prstGeom prst="rect">
            <a:avLst/>
          </a:prstGeom>
          <a:noFill/>
          <a:ln>
            <a:noFill/>
          </a:ln>
        </p:spPr>
        <p:txBody>
          <a:bodyPr spcFirstLastPara="1" wrap="square" lIns="91425" tIns="45700" rIns="91425" bIns="45700" anchor="t" anchorCtr="0">
            <a:noAutofit/>
          </a:bodyPr>
          <a:lstStyle/>
          <a:p>
            <a:pPr marL="0" marR="0" lvl="0" indent="0" algn="l" rtl="0">
              <a:lnSpc>
                <a:spcPct val="115000"/>
              </a:lnSpc>
              <a:spcBef>
                <a:spcPts val="0"/>
              </a:spcBef>
              <a:spcAft>
                <a:spcPts val="0"/>
              </a:spcAft>
              <a:buNone/>
            </a:pPr>
            <a:r>
              <a:rPr lang="en-US" sz="1000">
                <a:solidFill>
                  <a:schemeClr val="dk1"/>
                </a:solidFill>
                <a:latin typeface="Open Sans"/>
                <a:ea typeface="Open Sans"/>
                <a:cs typeface="Open Sans"/>
                <a:sym typeface="Open Sans"/>
              </a:rPr>
              <a:t>Further reading:</a:t>
            </a:r>
            <a:endParaRPr>
              <a:latin typeface="Open Sans"/>
              <a:ea typeface="Open Sans"/>
              <a:cs typeface="Open Sans"/>
              <a:sym typeface="Open Sans"/>
            </a:endParaRPr>
          </a:p>
          <a:p>
            <a:pPr marL="0" marR="0" lvl="0" indent="0" algn="l" rtl="0">
              <a:lnSpc>
                <a:spcPct val="115000"/>
              </a:lnSpc>
              <a:spcBef>
                <a:spcPts val="600"/>
              </a:spcBef>
              <a:spcAft>
                <a:spcPts val="0"/>
              </a:spcAft>
              <a:buNone/>
            </a:pPr>
            <a:r>
              <a:rPr lang="en-US" sz="1000">
                <a:solidFill>
                  <a:schemeClr val="dk1"/>
                </a:solidFill>
                <a:latin typeface="Open Sans"/>
                <a:ea typeface="Open Sans"/>
                <a:cs typeface="Open Sans"/>
                <a:sym typeface="Open Sans"/>
              </a:rPr>
              <a:t>Martín-Martín, Alberto, Rodrigo Costas, Thed N. van Leeuwen, and Emilio Delgado López-Cózar. 2018. ‘Unbundling Open Access Dimensions: A Conceptual Discussion to Reduce Terminology Inconsistencies’. </a:t>
            </a:r>
            <a:r>
              <a:rPr lang="en-US" sz="1000" u="sng">
                <a:solidFill>
                  <a:schemeClr val="dk1"/>
                </a:solidFill>
                <a:latin typeface="Open Sans"/>
                <a:ea typeface="Open Sans"/>
                <a:cs typeface="Open Sans"/>
                <a:sym typeface="Open Sans"/>
                <a:hlinkClick r:id="rId6">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https://doi.org/10.17605/OSF.IO/7B4AJ</a:t>
            </a:r>
            <a:endParaRPr sz="1000">
              <a:solidFill>
                <a:schemeClr val="dk1"/>
              </a:solidFill>
              <a:latin typeface="Open Sans"/>
              <a:ea typeface="Open Sans"/>
              <a:cs typeface="Open Sans"/>
              <a:sym typeface="Open Sans"/>
            </a:endParaRPr>
          </a:p>
          <a:p>
            <a:pPr marL="0" marR="0" lvl="0" indent="0" algn="l" rtl="0">
              <a:lnSpc>
                <a:spcPct val="115000"/>
              </a:lnSpc>
              <a:spcBef>
                <a:spcPts val="600"/>
              </a:spcBef>
              <a:spcAft>
                <a:spcPts val="0"/>
              </a:spcAft>
              <a:buNone/>
            </a:pPr>
            <a:r>
              <a:rPr lang="en-US" sz="1000">
                <a:solidFill>
                  <a:schemeClr val="dk1"/>
                </a:solidFill>
                <a:latin typeface="Open Sans"/>
                <a:ea typeface="Open Sans"/>
                <a:cs typeface="Open Sans"/>
                <a:sym typeface="Open Sans"/>
              </a:rPr>
              <a:t>Tay, Aaron. 2021. ‘Why Open Access Definitions Are Confusing’. 5 April 2021. </a:t>
            </a:r>
            <a:r>
              <a:rPr lang="en-US" sz="1000" u="sng">
                <a:solidFill>
                  <a:schemeClr val="dk1"/>
                </a:solidFill>
                <a:latin typeface="Open Sans"/>
                <a:ea typeface="Open Sans"/>
                <a:cs typeface="Open Sans"/>
                <a:sym typeface="Open Sans"/>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http://musingsaboutlibrarianship.blogspot.com/2021/04/why-open-access-definitions-are.html</a:t>
            </a:r>
            <a:r>
              <a:rPr lang="en-US" sz="1000">
                <a:solidFill>
                  <a:schemeClr val="dk1"/>
                </a:solidFill>
                <a:latin typeface="Open Sans"/>
                <a:ea typeface="Open Sans"/>
                <a:cs typeface="Open Sans"/>
                <a:sym typeface="Open Sans"/>
              </a:rPr>
              <a:t>.</a:t>
            </a:r>
            <a:endParaRPr>
              <a:latin typeface="Open Sans"/>
              <a:ea typeface="Open Sans"/>
              <a:cs typeface="Open Sans"/>
              <a:sym typeface="Open Sans"/>
            </a:endParaRPr>
          </a:p>
        </p:txBody>
      </p:sp>
      <p:sp>
        <p:nvSpPr>
          <p:cNvPr id="319" name="Google Shape;319;p38"/>
          <p:cNvSpPr txBox="1">
            <a:spLocks noGrp="1"/>
          </p:cNvSpPr>
          <p:nvPr>
            <p:ph type="body" idx="1"/>
          </p:nvPr>
        </p:nvSpPr>
        <p:spPr>
          <a:xfrm>
            <a:off x="241950" y="252475"/>
            <a:ext cx="3723600" cy="760500"/>
          </a:xfrm>
          <a:prstGeom prst="rect">
            <a:avLst/>
          </a:prstGeom>
          <a:solidFill>
            <a:schemeClr val="lt1"/>
          </a:solidFill>
          <a:ln>
            <a:noFill/>
          </a:ln>
        </p:spPr>
        <p:txBody>
          <a:bodyPr spcFirstLastPara="1" wrap="square" lIns="68575" tIns="34275" rIns="68575" bIns="34275" anchor="t" anchorCtr="0">
            <a:normAutofit fontScale="92500" lnSpcReduction="20000"/>
          </a:bodyPr>
          <a:lstStyle/>
          <a:p>
            <a:pPr marL="0" lvl="0" indent="0" algn="l" rtl="0">
              <a:lnSpc>
                <a:spcPct val="115000"/>
              </a:lnSpc>
              <a:spcBef>
                <a:spcPts val="0"/>
              </a:spcBef>
              <a:spcAft>
                <a:spcPts val="0"/>
              </a:spcAft>
              <a:buClr>
                <a:srgbClr val="222080"/>
              </a:buClr>
              <a:buSzPct val="100000"/>
              <a:buNone/>
            </a:pPr>
            <a:r>
              <a:rPr lang="en-US" sz="1400">
                <a:solidFill>
                  <a:srgbClr val="222080"/>
                </a:solidFill>
                <a:latin typeface="Open Sans"/>
                <a:ea typeface="Open Sans"/>
                <a:cs typeface="Open Sans"/>
                <a:sym typeface="Open Sans"/>
              </a:rPr>
              <a:t>Different levels of open access in scholarly publishing, as a function of cost to the readers and authors, copyright retention, and peer review.</a:t>
            </a:r>
            <a:endParaRPr sz="1400">
              <a:solidFill>
                <a:srgbClr val="22208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pic>
        <p:nvPicPr>
          <p:cNvPr id="324" name="Google Shape;324;p39"/>
          <p:cNvPicPr preferRelativeResize="0"/>
          <p:nvPr/>
        </p:nvPicPr>
        <p:blipFill>
          <a:blip r:embed="rId3">
            <a:alphaModFix/>
          </a:blip>
          <a:stretch>
            <a:fillRect/>
          </a:stretch>
        </p:blipFill>
        <p:spPr>
          <a:xfrm>
            <a:off x="8075" y="926100"/>
            <a:ext cx="5758218" cy="4217401"/>
          </a:xfrm>
          <a:prstGeom prst="rect">
            <a:avLst/>
          </a:prstGeom>
          <a:noFill/>
          <a:ln>
            <a:noFill/>
          </a:ln>
        </p:spPr>
      </p:pic>
      <p:sp>
        <p:nvSpPr>
          <p:cNvPr id="325" name="Google Shape;325;p39"/>
          <p:cNvSpPr/>
          <p:nvPr/>
        </p:nvSpPr>
        <p:spPr>
          <a:xfrm>
            <a:off x="983350" y="785275"/>
            <a:ext cx="4712100" cy="1264200"/>
          </a:xfrm>
          <a:prstGeom prst="rect">
            <a:avLst/>
          </a:prstGeom>
          <a:noFill/>
          <a:ln w="2857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39"/>
          <p:cNvSpPr txBox="1">
            <a:spLocks noGrp="1"/>
          </p:cNvSpPr>
          <p:nvPr>
            <p:ph type="title" idx="4294967295"/>
          </p:nvPr>
        </p:nvSpPr>
        <p:spPr>
          <a:xfrm>
            <a:off x="354600" y="215050"/>
            <a:ext cx="4217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Gold Open Access</a:t>
            </a:r>
            <a:endParaRPr/>
          </a:p>
        </p:txBody>
      </p:sp>
      <p:sp>
        <p:nvSpPr>
          <p:cNvPr id="327" name="Google Shape;327;p39"/>
          <p:cNvSpPr txBox="1">
            <a:spLocks noGrp="1"/>
          </p:cNvSpPr>
          <p:nvPr>
            <p:ph type="body" idx="1"/>
          </p:nvPr>
        </p:nvSpPr>
        <p:spPr>
          <a:xfrm>
            <a:off x="6070125" y="1767825"/>
            <a:ext cx="2881800" cy="3033900"/>
          </a:xfrm>
          <a:prstGeom prst="rect">
            <a:avLst/>
          </a:prstGeom>
        </p:spPr>
        <p:txBody>
          <a:bodyPr spcFirstLastPara="1" wrap="square" lIns="91425" tIns="91425" rIns="91425" bIns="91425" anchor="b" anchorCtr="0">
            <a:noAutofit/>
          </a:bodyPr>
          <a:lstStyle/>
          <a:p>
            <a:pPr marL="0" lvl="0" indent="0" algn="l" rtl="0">
              <a:lnSpc>
                <a:spcPct val="115000"/>
              </a:lnSpc>
              <a:spcBef>
                <a:spcPts val="360"/>
              </a:spcBef>
              <a:spcAft>
                <a:spcPts val="0"/>
              </a:spcAft>
              <a:buNone/>
            </a:pPr>
            <a:r>
              <a:rPr lang="en-US" sz="1900" b="1">
                <a:solidFill>
                  <a:schemeClr val="accent2"/>
                </a:solidFill>
                <a:latin typeface="Open Sans"/>
                <a:ea typeface="Open Sans"/>
                <a:cs typeface="Open Sans"/>
                <a:sym typeface="Open Sans"/>
              </a:rPr>
              <a:t>Explain</a:t>
            </a:r>
            <a:endParaRPr sz="1900" b="1">
              <a:solidFill>
                <a:schemeClr val="accent2"/>
              </a:solidFill>
              <a:latin typeface="Open Sans"/>
              <a:ea typeface="Open Sans"/>
              <a:cs typeface="Open Sans"/>
              <a:sym typeface="Open Sans"/>
            </a:endParaRPr>
          </a:p>
          <a:p>
            <a:pPr marL="228600" lvl="0" indent="-209550" algn="l" rtl="0">
              <a:lnSpc>
                <a:spcPct val="115000"/>
              </a:lnSpc>
              <a:spcBef>
                <a:spcPts val="360"/>
              </a:spcBef>
              <a:spcAft>
                <a:spcPts val="0"/>
              </a:spcAft>
              <a:buClr>
                <a:srgbClr val="434343"/>
              </a:buClr>
              <a:buSzPts val="1500"/>
              <a:buFont typeface="Open Sans"/>
              <a:buChar char="●"/>
            </a:pPr>
            <a:r>
              <a:rPr lang="en-US" sz="1500">
                <a:solidFill>
                  <a:srgbClr val="434343"/>
                </a:solidFill>
                <a:latin typeface="Open Sans"/>
                <a:ea typeface="Open Sans"/>
                <a:cs typeface="Open Sans"/>
                <a:sym typeface="Open Sans"/>
              </a:rPr>
              <a:t>Publishing fees (APC)</a:t>
            </a:r>
            <a:endParaRPr sz="1500">
              <a:solidFill>
                <a:srgbClr val="434343"/>
              </a:solidFill>
              <a:latin typeface="Open Sans"/>
              <a:ea typeface="Open Sans"/>
              <a:cs typeface="Open Sans"/>
              <a:sym typeface="Open Sans"/>
            </a:endParaRPr>
          </a:p>
          <a:p>
            <a:pPr marL="228600" lvl="0" indent="-209550" algn="l" rtl="0">
              <a:lnSpc>
                <a:spcPct val="115000"/>
              </a:lnSpc>
              <a:spcBef>
                <a:spcPts val="0"/>
              </a:spcBef>
              <a:spcAft>
                <a:spcPts val="0"/>
              </a:spcAft>
              <a:buClr>
                <a:srgbClr val="434343"/>
              </a:buClr>
              <a:buSzPts val="1500"/>
              <a:buFont typeface="Open Sans"/>
              <a:buChar char="●"/>
            </a:pPr>
            <a:r>
              <a:rPr lang="en-US" sz="1500">
                <a:solidFill>
                  <a:srgbClr val="434343"/>
                </a:solidFill>
                <a:latin typeface="Open Sans"/>
                <a:ea typeface="Open Sans"/>
                <a:cs typeface="Open Sans"/>
                <a:sym typeface="Open Sans"/>
              </a:rPr>
              <a:t>Waivers and discounts</a:t>
            </a:r>
            <a:endParaRPr sz="1500">
              <a:solidFill>
                <a:srgbClr val="434343"/>
              </a:solidFill>
              <a:latin typeface="Open Sans"/>
              <a:ea typeface="Open Sans"/>
              <a:cs typeface="Open Sans"/>
              <a:sym typeface="Open Sans"/>
            </a:endParaRPr>
          </a:p>
          <a:p>
            <a:pPr marL="228600" lvl="0" indent="-209550" algn="l" rtl="0">
              <a:lnSpc>
                <a:spcPct val="115000"/>
              </a:lnSpc>
              <a:spcBef>
                <a:spcPts val="0"/>
              </a:spcBef>
              <a:spcAft>
                <a:spcPts val="0"/>
              </a:spcAft>
              <a:buClr>
                <a:srgbClr val="434343"/>
              </a:buClr>
              <a:buSzPts val="1500"/>
              <a:buFont typeface="Open Sans"/>
              <a:buChar char="●"/>
            </a:pPr>
            <a:r>
              <a:rPr lang="en-US" sz="1500">
                <a:solidFill>
                  <a:srgbClr val="434343"/>
                </a:solidFill>
                <a:latin typeface="Open Sans"/>
                <a:ea typeface="Open Sans"/>
                <a:cs typeface="Open Sans"/>
                <a:sym typeface="Open Sans"/>
              </a:rPr>
              <a:t>Deceptive publishers and disputable (“predatory”) journals</a:t>
            </a:r>
            <a:endParaRPr sz="1500">
              <a:solidFill>
                <a:srgbClr val="434343"/>
              </a:solidFill>
              <a:latin typeface="Open Sans"/>
              <a:ea typeface="Open Sans"/>
              <a:cs typeface="Open Sans"/>
              <a:sym typeface="Open Sans"/>
            </a:endParaRPr>
          </a:p>
          <a:p>
            <a:pPr marL="228600" lvl="0" indent="-209550" algn="l" rtl="0">
              <a:lnSpc>
                <a:spcPct val="115000"/>
              </a:lnSpc>
              <a:spcBef>
                <a:spcPts val="0"/>
              </a:spcBef>
              <a:spcAft>
                <a:spcPts val="0"/>
              </a:spcAft>
              <a:buClr>
                <a:srgbClr val="434343"/>
              </a:buClr>
              <a:buSzPts val="1500"/>
              <a:buFont typeface="Open Sans"/>
              <a:buChar char="●"/>
            </a:pPr>
            <a:r>
              <a:rPr lang="en-US" sz="1500">
                <a:solidFill>
                  <a:srgbClr val="434343"/>
                </a:solidFill>
                <a:latin typeface="Open Sans"/>
                <a:ea typeface="Open Sans"/>
                <a:cs typeface="Open Sans"/>
                <a:sym typeface="Open Sans"/>
              </a:rPr>
              <a:t>Finding a “safe” journal (e.g. Think. Check. Submit)</a:t>
            </a:r>
            <a:endParaRPr sz="1500">
              <a:solidFill>
                <a:srgbClr val="434343"/>
              </a:solidFill>
              <a:latin typeface="Open Sans"/>
              <a:ea typeface="Open Sans"/>
              <a:cs typeface="Open Sans"/>
              <a:sym typeface="Open Sans"/>
            </a:endParaRPr>
          </a:p>
          <a:p>
            <a:pPr marL="228600" lvl="0" indent="-209550" algn="l" rtl="0">
              <a:lnSpc>
                <a:spcPct val="115000"/>
              </a:lnSpc>
              <a:spcBef>
                <a:spcPts val="0"/>
              </a:spcBef>
              <a:spcAft>
                <a:spcPts val="0"/>
              </a:spcAft>
              <a:buClr>
                <a:srgbClr val="434343"/>
              </a:buClr>
              <a:buSzPts val="1500"/>
              <a:buFont typeface="Open Sans"/>
              <a:buChar char="●"/>
            </a:pPr>
            <a:r>
              <a:rPr lang="en-US" sz="1500">
                <a:solidFill>
                  <a:srgbClr val="434343"/>
                </a:solidFill>
                <a:latin typeface="Open Sans"/>
                <a:ea typeface="Open Sans"/>
                <a:cs typeface="Open Sans"/>
                <a:sym typeface="Open Sans"/>
              </a:rPr>
              <a:t>Checking compliance with funder requirements (e.g. </a:t>
            </a:r>
            <a:r>
              <a:rPr lang="en-US" sz="1500" u="sng">
                <a:solidFill>
                  <a:schemeClr val="hlink"/>
                </a:solidFill>
                <a:latin typeface="Open Sans"/>
                <a:ea typeface="Open Sans"/>
                <a:cs typeface="Open Sans"/>
                <a:sym typeface="Open Sans"/>
                <a:hlinkClick r:id="rId4"/>
              </a:rPr>
              <a:t>Journal Checker Tool</a:t>
            </a:r>
            <a:r>
              <a:rPr lang="en-US" sz="1500">
                <a:solidFill>
                  <a:srgbClr val="434343"/>
                </a:solidFill>
                <a:latin typeface="Open Sans"/>
                <a:ea typeface="Open Sans"/>
                <a:cs typeface="Open Sans"/>
                <a:sym typeface="Open Sans"/>
              </a:rPr>
              <a:t>)</a:t>
            </a:r>
            <a:endParaRPr sz="1500">
              <a:solidFill>
                <a:srgbClr val="434343"/>
              </a:solidFill>
              <a:latin typeface="Open Sans"/>
              <a:ea typeface="Open Sans"/>
              <a:cs typeface="Open Sans"/>
              <a:sym typeface="Open Sans"/>
            </a:endParaRPr>
          </a:p>
          <a:p>
            <a:pPr marL="228600" lvl="0" indent="-209550" algn="l" rtl="0">
              <a:lnSpc>
                <a:spcPct val="115000"/>
              </a:lnSpc>
              <a:spcBef>
                <a:spcPts val="0"/>
              </a:spcBef>
              <a:spcAft>
                <a:spcPts val="0"/>
              </a:spcAft>
              <a:buClr>
                <a:srgbClr val="434343"/>
              </a:buClr>
              <a:buSzPts val="1500"/>
              <a:buFont typeface="Open Sans"/>
              <a:buChar char="●"/>
            </a:pPr>
            <a:r>
              <a:rPr lang="en-US" sz="1500">
                <a:solidFill>
                  <a:srgbClr val="434343"/>
                </a:solidFill>
                <a:latin typeface="Open Sans"/>
                <a:ea typeface="Open Sans"/>
                <a:cs typeface="Open Sans"/>
                <a:sym typeface="Open Sans"/>
              </a:rPr>
              <a:t>Copyright and licences</a:t>
            </a:r>
            <a:endParaRPr sz="1500">
              <a:solidFill>
                <a:srgbClr val="434343"/>
              </a:solidFill>
              <a:latin typeface="Open Sans"/>
              <a:ea typeface="Open Sans"/>
              <a:cs typeface="Open Sans"/>
              <a:sym typeface="Open Sans"/>
            </a:endParaRPr>
          </a:p>
          <a:p>
            <a:pPr marL="228600" lvl="0" indent="-209550" algn="l" rtl="0">
              <a:lnSpc>
                <a:spcPct val="115000"/>
              </a:lnSpc>
              <a:spcBef>
                <a:spcPts val="0"/>
              </a:spcBef>
              <a:spcAft>
                <a:spcPts val="0"/>
              </a:spcAft>
              <a:buClr>
                <a:srgbClr val="434343"/>
              </a:buClr>
              <a:buSzPts val="1500"/>
              <a:buFont typeface="Open Sans"/>
              <a:buChar char="●"/>
            </a:pPr>
            <a:r>
              <a:rPr lang="en-US" sz="1500">
                <a:solidFill>
                  <a:srgbClr val="434343"/>
                </a:solidFill>
                <a:latin typeface="Open Sans"/>
                <a:ea typeface="Open Sans"/>
                <a:cs typeface="Open Sans"/>
                <a:sym typeface="Open Sans"/>
              </a:rPr>
              <a:t>Misconceptions about the quality of peer review</a:t>
            </a:r>
            <a:endParaRPr sz="12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22"/>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Outline</a:t>
            </a:r>
            <a:endParaRPr/>
          </a:p>
        </p:txBody>
      </p:sp>
      <p:sp>
        <p:nvSpPr>
          <p:cNvPr id="170" name="Google Shape;170;p22"/>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336550" algn="l" rtl="0">
              <a:lnSpc>
                <a:spcPct val="115000"/>
              </a:lnSpc>
              <a:spcBef>
                <a:spcPts val="0"/>
              </a:spcBef>
              <a:spcAft>
                <a:spcPts val="0"/>
              </a:spcAft>
              <a:buSzPts val="1700"/>
              <a:buChar char="●"/>
            </a:pPr>
            <a:r>
              <a:rPr lang="en-US" sz="1700"/>
              <a:t>Concepts of training on Open Access publishing </a:t>
            </a:r>
            <a:endParaRPr sz="1700"/>
          </a:p>
          <a:p>
            <a:pPr marL="457200" lvl="0" indent="-336550" algn="l" rtl="0">
              <a:lnSpc>
                <a:spcPct val="115000"/>
              </a:lnSpc>
              <a:spcBef>
                <a:spcPts val="0"/>
              </a:spcBef>
              <a:spcAft>
                <a:spcPts val="0"/>
              </a:spcAft>
              <a:buSzPts val="1700"/>
              <a:buChar char="●"/>
            </a:pPr>
            <a:r>
              <a:rPr lang="en-US" sz="1700"/>
              <a:t>Intellectual property rights (copyright, self-archiving, rights retention)</a:t>
            </a:r>
            <a:endParaRPr sz="1700"/>
          </a:p>
          <a:p>
            <a:pPr marL="457200" lvl="0" indent="-336550" algn="l" rtl="0">
              <a:lnSpc>
                <a:spcPct val="115000"/>
              </a:lnSpc>
              <a:spcBef>
                <a:spcPts val="0"/>
              </a:spcBef>
              <a:spcAft>
                <a:spcPts val="0"/>
              </a:spcAft>
              <a:buSzPts val="1700"/>
              <a:buChar char="●"/>
            </a:pPr>
            <a:r>
              <a:rPr lang="en-US" sz="1700"/>
              <a:t>Diversity of Open Access publishing models</a:t>
            </a:r>
            <a:endParaRPr sz="1700"/>
          </a:p>
          <a:p>
            <a:pPr marL="914400" lvl="1" indent="-336550" algn="l" rtl="0">
              <a:lnSpc>
                <a:spcPct val="115000"/>
              </a:lnSpc>
              <a:spcBef>
                <a:spcPts val="0"/>
              </a:spcBef>
              <a:spcAft>
                <a:spcPts val="0"/>
              </a:spcAft>
              <a:buSzPts val="1700"/>
              <a:buChar char="○"/>
            </a:pPr>
            <a:r>
              <a:rPr lang="en-US" sz="1700"/>
              <a:t>Gold Open Access</a:t>
            </a:r>
            <a:endParaRPr sz="1700"/>
          </a:p>
          <a:p>
            <a:pPr marL="914400" lvl="1" indent="-336550" algn="l" rtl="0">
              <a:lnSpc>
                <a:spcPct val="115000"/>
              </a:lnSpc>
              <a:spcBef>
                <a:spcPts val="0"/>
              </a:spcBef>
              <a:spcAft>
                <a:spcPts val="0"/>
              </a:spcAft>
              <a:buSzPts val="1700"/>
              <a:buChar char="○"/>
            </a:pPr>
            <a:r>
              <a:rPr lang="en-US" sz="1700"/>
              <a:t>Hybrid Open Access</a:t>
            </a:r>
            <a:endParaRPr sz="1700"/>
          </a:p>
          <a:p>
            <a:pPr marL="914400" lvl="1" indent="-336550" algn="l" rtl="0">
              <a:lnSpc>
                <a:spcPct val="115000"/>
              </a:lnSpc>
              <a:spcBef>
                <a:spcPts val="0"/>
              </a:spcBef>
              <a:spcAft>
                <a:spcPts val="0"/>
              </a:spcAft>
              <a:buSzPts val="1700"/>
              <a:buChar char="○"/>
            </a:pPr>
            <a:r>
              <a:rPr lang="en-US" sz="1700"/>
              <a:t>Diamond Open Access</a:t>
            </a:r>
            <a:endParaRPr sz="1700"/>
          </a:p>
          <a:p>
            <a:pPr marL="457200" lvl="0" indent="-336550" algn="l" rtl="0">
              <a:lnSpc>
                <a:spcPct val="115000"/>
              </a:lnSpc>
              <a:spcBef>
                <a:spcPts val="0"/>
              </a:spcBef>
              <a:spcAft>
                <a:spcPts val="0"/>
              </a:spcAft>
              <a:buSzPts val="1700"/>
              <a:buChar char="●"/>
            </a:pPr>
            <a:r>
              <a:rPr lang="en-US" sz="1700"/>
              <a:t>What about books?</a:t>
            </a:r>
            <a:endParaRPr sz="1700"/>
          </a:p>
          <a:p>
            <a:pPr marL="457200" lvl="0" indent="-336550" algn="l" rtl="0">
              <a:lnSpc>
                <a:spcPct val="115000"/>
              </a:lnSpc>
              <a:spcBef>
                <a:spcPts val="0"/>
              </a:spcBef>
              <a:spcAft>
                <a:spcPts val="0"/>
              </a:spcAft>
              <a:buSzPts val="1700"/>
              <a:buChar char="●"/>
            </a:pPr>
            <a:r>
              <a:rPr lang="en-US" sz="1700"/>
              <a:t>Emerging areas</a:t>
            </a:r>
            <a:endParaRPr sz="1700"/>
          </a:p>
          <a:p>
            <a:pPr marL="914400" lvl="1" indent="-336550" algn="l" rtl="0">
              <a:lnSpc>
                <a:spcPct val="115000"/>
              </a:lnSpc>
              <a:spcBef>
                <a:spcPts val="0"/>
              </a:spcBef>
              <a:spcAft>
                <a:spcPts val="0"/>
              </a:spcAft>
              <a:buSzPts val="1700"/>
              <a:buChar char="○"/>
            </a:pPr>
            <a:r>
              <a:rPr lang="en-US" sz="1700"/>
              <a:t>Open peer review</a:t>
            </a:r>
            <a:endParaRPr sz="1700"/>
          </a:p>
          <a:p>
            <a:pPr marL="914400" lvl="1" indent="-336550" algn="l" rtl="0">
              <a:lnSpc>
                <a:spcPct val="115000"/>
              </a:lnSpc>
              <a:spcBef>
                <a:spcPts val="0"/>
              </a:spcBef>
              <a:spcAft>
                <a:spcPts val="0"/>
              </a:spcAft>
              <a:buSzPts val="1700"/>
              <a:buChar char="○"/>
            </a:pPr>
            <a:r>
              <a:rPr lang="en-US" sz="1700"/>
              <a:t>Preprints and innovative publishing platforms</a:t>
            </a:r>
            <a:endParaRPr sz="1700"/>
          </a:p>
          <a:p>
            <a:pPr marL="914400" lvl="1" indent="-336550" algn="l" rtl="0">
              <a:lnSpc>
                <a:spcPct val="115000"/>
              </a:lnSpc>
              <a:spcBef>
                <a:spcPts val="0"/>
              </a:spcBef>
              <a:spcAft>
                <a:spcPts val="0"/>
              </a:spcAft>
              <a:buSzPts val="1700"/>
              <a:buChar char="○"/>
            </a:pPr>
            <a:r>
              <a:rPr lang="en-US" sz="1700"/>
              <a:t>Bibliodiversity</a:t>
            </a:r>
            <a:endParaRPr sz="1700"/>
          </a:p>
          <a:p>
            <a:pPr marL="0" lvl="0" indent="0" algn="l" rtl="0">
              <a:spcBef>
                <a:spcPts val="600"/>
              </a:spcBef>
              <a:spcAft>
                <a:spcPts val="6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0"/>
          <p:cNvSpPr txBox="1">
            <a:spLocks noGrp="1"/>
          </p:cNvSpPr>
          <p:nvPr>
            <p:ph type="title" idx="4294967295"/>
          </p:nvPr>
        </p:nvSpPr>
        <p:spPr>
          <a:xfrm>
            <a:off x="611560" y="195486"/>
            <a:ext cx="7886700" cy="757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a:t>Hybrid Open Access</a:t>
            </a:r>
            <a:endParaRPr/>
          </a:p>
        </p:txBody>
      </p:sp>
      <p:pic>
        <p:nvPicPr>
          <p:cNvPr id="333" name="Google Shape;333;p40" descr="oa-routes.jpg"/>
          <p:cNvPicPr preferRelativeResize="0">
            <a:picLocks noGrp="1"/>
          </p:cNvPicPr>
          <p:nvPr>
            <p:ph type="body" idx="1"/>
          </p:nvPr>
        </p:nvPicPr>
        <p:blipFill rotWithShape="1">
          <a:blip r:embed="rId3">
            <a:alphaModFix/>
          </a:blip>
          <a:srcRect/>
          <a:stretch/>
        </p:blipFill>
        <p:spPr>
          <a:xfrm>
            <a:off x="8500" y="903025"/>
            <a:ext cx="5205600" cy="4089900"/>
          </a:xfrm>
          <a:prstGeom prst="rect">
            <a:avLst/>
          </a:prstGeom>
          <a:noFill/>
          <a:ln>
            <a:noFill/>
          </a:ln>
        </p:spPr>
      </p:pic>
      <p:sp>
        <p:nvSpPr>
          <p:cNvPr id="334" name="Google Shape;334;p40"/>
          <p:cNvSpPr txBox="1">
            <a:spLocks noGrp="1"/>
          </p:cNvSpPr>
          <p:nvPr>
            <p:ph type="body" idx="4294967295"/>
          </p:nvPr>
        </p:nvSpPr>
        <p:spPr>
          <a:xfrm>
            <a:off x="5364100" y="808825"/>
            <a:ext cx="3600300" cy="3823500"/>
          </a:xfrm>
          <a:prstGeom prst="rect">
            <a:avLst/>
          </a:prstGeom>
          <a:noFill/>
          <a:ln>
            <a:noFill/>
          </a:ln>
        </p:spPr>
        <p:txBody>
          <a:bodyPr spcFirstLastPara="1" wrap="square" lIns="68575" tIns="34275" rIns="68575" bIns="34275" anchor="t" anchorCtr="0">
            <a:noAutofit/>
          </a:bodyPr>
          <a:lstStyle/>
          <a:p>
            <a:pPr marL="0" lvl="0" indent="0" algn="l" rtl="0">
              <a:lnSpc>
                <a:spcPct val="115000"/>
              </a:lnSpc>
              <a:spcBef>
                <a:spcPts val="0"/>
              </a:spcBef>
              <a:spcAft>
                <a:spcPts val="0"/>
              </a:spcAft>
              <a:buClr>
                <a:schemeClr val="dk1"/>
              </a:buClr>
              <a:buSzPts val="1600"/>
              <a:buNone/>
            </a:pPr>
            <a:r>
              <a:rPr lang="en-US" sz="1200">
                <a:latin typeface="Open Sans"/>
                <a:ea typeface="Open Sans"/>
                <a:cs typeface="Open Sans"/>
                <a:sym typeface="Open Sans"/>
              </a:rPr>
              <a:t>Why hybrid journals do not lead to full and immediate Open Access (cOAlition S)</a:t>
            </a:r>
            <a:endParaRPr sz="1200">
              <a:latin typeface="Open Sans"/>
              <a:ea typeface="Open Sans"/>
              <a:cs typeface="Open Sans"/>
              <a:sym typeface="Open Sans"/>
            </a:endParaRPr>
          </a:p>
          <a:p>
            <a:pPr marL="171450" lvl="0" indent="-158750" algn="l" rtl="0">
              <a:lnSpc>
                <a:spcPct val="115000"/>
              </a:lnSpc>
              <a:spcBef>
                <a:spcPts val="750"/>
              </a:spcBef>
              <a:spcAft>
                <a:spcPts val="0"/>
              </a:spcAft>
              <a:buClr>
                <a:schemeClr val="dk1"/>
              </a:buClr>
              <a:buSzPts val="1200"/>
              <a:buFont typeface="Open Sans"/>
              <a:buChar char="●"/>
            </a:pPr>
            <a:r>
              <a:rPr lang="en-US" sz="1200">
                <a:latin typeface="Open Sans"/>
                <a:ea typeface="Open Sans"/>
                <a:cs typeface="Open Sans"/>
                <a:sym typeface="Open Sans"/>
              </a:rPr>
              <a:t>Hybrid has not facilitated a transition to Open Access (OA)</a:t>
            </a:r>
            <a:endParaRPr sz="1200">
              <a:latin typeface="Open Sans"/>
              <a:ea typeface="Open Sans"/>
              <a:cs typeface="Open Sans"/>
              <a:sym typeface="Open Sans"/>
            </a:endParaRPr>
          </a:p>
          <a:p>
            <a:pPr marL="171450" lvl="0" indent="-158750" algn="l" rtl="0">
              <a:lnSpc>
                <a:spcPct val="115000"/>
              </a:lnSpc>
              <a:spcBef>
                <a:spcPts val="750"/>
              </a:spcBef>
              <a:spcAft>
                <a:spcPts val="0"/>
              </a:spcAft>
              <a:buClr>
                <a:schemeClr val="dk1"/>
              </a:buClr>
              <a:buSzPts val="1200"/>
              <a:buFont typeface="Open Sans"/>
              <a:buChar char="●"/>
            </a:pPr>
            <a:r>
              <a:rPr lang="en-US" sz="1200">
                <a:latin typeface="Open Sans"/>
                <a:ea typeface="Open Sans"/>
                <a:cs typeface="Open Sans"/>
                <a:sym typeface="Open Sans"/>
              </a:rPr>
              <a:t>The research community pays twice (double dipping)</a:t>
            </a:r>
            <a:endParaRPr sz="1200">
              <a:latin typeface="Open Sans"/>
              <a:ea typeface="Open Sans"/>
              <a:cs typeface="Open Sans"/>
              <a:sym typeface="Open Sans"/>
            </a:endParaRPr>
          </a:p>
          <a:p>
            <a:pPr marL="171450" lvl="0" indent="-158750" algn="l" rtl="0">
              <a:lnSpc>
                <a:spcPct val="115000"/>
              </a:lnSpc>
              <a:spcBef>
                <a:spcPts val="750"/>
              </a:spcBef>
              <a:spcAft>
                <a:spcPts val="0"/>
              </a:spcAft>
              <a:buClr>
                <a:schemeClr val="dk1"/>
              </a:buClr>
              <a:buSzPts val="1200"/>
              <a:buFont typeface="Open Sans"/>
              <a:buChar char="●"/>
            </a:pPr>
            <a:r>
              <a:rPr lang="en-US" sz="1200">
                <a:latin typeface="Open Sans"/>
                <a:ea typeface="Open Sans"/>
                <a:cs typeface="Open Sans"/>
                <a:sym typeface="Open Sans"/>
              </a:rPr>
              <a:t>Hybrid journals are more expensive than fully OA journals</a:t>
            </a:r>
            <a:endParaRPr sz="1200">
              <a:latin typeface="Open Sans"/>
              <a:ea typeface="Open Sans"/>
              <a:cs typeface="Open Sans"/>
              <a:sym typeface="Open Sans"/>
            </a:endParaRPr>
          </a:p>
          <a:p>
            <a:pPr marL="171450" lvl="0" indent="-158750" algn="l" rtl="0">
              <a:lnSpc>
                <a:spcPct val="115000"/>
              </a:lnSpc>
              <a:spcBef>
                <a:spcPts val="750"/>
              </a:spcBef>
              <a:spcAft>
                <a:spcPts val="0"/>
              </a:spcAft>
              <a:buClr>
                <a:schemeClr val="dk1"/>
              </a:buClr>
              <a:buSzPts val="1200"/>
              <a:buFont typeface="Open Sans"/>
              <a:buChar char="●"/>
            </a:pPr>
            <a:r>
              <a:rPr lang="en-US" sz="1200">
                <a:latin typeface="Open Sans"/>
                <a:ea typeface="Open Sans"/>
                <a:cs typeface="Open Sans"/>
                <a:sym typeface="Open Sans"/>
              </a:rPr>
              <a:t>Hybrid journals provide a poor quality of service</a:t>
            </a:r>
            <a:endParaRPr sz="1200">
              <a:latin typeface="Open Sans"/>
              <a:ea typeface="Open Sans"/>
              <a:cs typeface="Open Sans"/>
              <a:sym typeface="Open Sans"/>
            </a:endParaRPr>
          </a:p>
          <a:p>
            <a:pPr marL="171450" lvl="0" indent="-158750" algn="l" rtl="0">
              <a:lnSpc>
                <a:spcPct val="115000"/>
              </a:lnSpc>
              <a:spcBef>
                <a:spcPts val="750"/>
              </a:spcBef>
              <a:spcAft>
                <a:spcPts val="0"/>
              </a:spcAft>
              <a:buClr>
                <a:schemeClr val="dk1"/>
              </a:buClr>
              <a:buSzPts val="1200"/>
              <a:buFont typeface="Open Sans"/>
              <a:buChar char="●"/>
            </a:pPr>
            <a:r>
              <a:rPr lang="en-US" sz="1200">
                <a:latin typeface="Open Sans"/>
                <a:ea typeface="Open Sans"/>
                <a:cs typeface="Open Sans"/>
                <a:sym typeface="Open Sans"/>
              </a:rPr>
              <a:t>Hybrid journals crowd out new, full OA publishing models</a:t>
            </a:r>
            <a:endParaRPr sz="1200">
              <a:latin typeface="Open Sans"/>
              <a:ea typeface="Open Sans"/>
              <a:cs typeface="Open Sans"/>
              <a:sym typeface="Open Sans"/>
            </a:endParaRPr>
          </a:p>
          <a:p>
            <a:pPr marL="171450" lvl="0" indent="-158750" algn="l" rtl="0">
              <a:lnSpc>
                <a:spcPct val="115000"/>
              </a:lnSpc>
              <a:spcBef>
                <a:spcPts val="750"/>
              </a:spcBef>
              <a:spcAft>
                <a:spcPts val="0"/>
              </a:spcAft>
              <a:buClr>
                <a:schemeClr val="dk1"/>
              </a:buClr>
              <a:buSzPts val="1200"/>
              <a:buFont typeface="Open Sans"/>
              <a:buChar char="●"/>
            </a:pPr>
            <a:r>
              <a:rPr lang="en-US" sz="1200">
                <a:latin typeface="Open Sans"/>
                <a:ea typeface="Open Sans"/>
                <a:cs typeface="Open Sans"/>
                <a:sym typeface="Open Sans"/>
              </a:rPr>
              <a:t>Reader access: a hybrid journal is a “random OA” journal</a:t>
            </a:r>
            <a:endParaRPr sz="1200">
              <a:latin typeface="Open Sans"/>
              <a:ea typeface="Open Sans"/>
              <a:cs typeface="Open Sans"/>
              <a:sym typeface="Open Sans"/>
            </a:endParaRPr>
          </a:p>
          <a:p>
            <a:pPr marL="171450" lvl="0" indent="-38100" algn="l" rtl="0">
              <a:lnSpc>
                <a:spcPct val="90000"/>
              </a:lnSpc>
              <a:spcBef>
                <a:spcPts val="750"/>
              </a:spcBef>
              <a:spcAft>
                <a:spcPts val="600"/>
              </a:spcAft>
              <a:buClr>
                <a:schemeClr val="dk1"/>
              </a:buClr>
              <a:buSzPts val="2100"/>
              <a:buNone/>
            </a:pPr>
            <a:endParaRPr/>
          </a:p>
        </p:txBody>
      </p:sp>
      <p:sp>
        <p:nvSpPr>
          <p:cNvPr id="335" name="Google Shape;335;p40"/>
          <p:cNvSpPr/>
          <p:nvPr/>
        </p:nvSpPr>
        <p:spPr>
          <a:xfrm>
            <a:off x="1685800" y="3682900"/>
            <a:ext cx="3528300" cy="1002000"/>
          </a:xfrm>
          <a:prstGeom prst="rect">
            <a:avLst/>
          </a:prstGeom>
          <a:noFill/>
          <a:ln w="28575" cap="flat" cmpd="sng">
            <a:solidFill>
              <a:srgbClr val="5A677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6" name="Google Shape;336;p40"/>
          <p:cNvSpPr/>
          <p:nvPr/>
        </p:nvSpPr>
        <p:spPr>
          <a:xfrm>
            <a:off x="5591100" y="4731400"/>
            <a:ext cx="3450900" cy="338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8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https://www.coalition-s.org/why-hybrid-journals-do-not-lead-to-full-and-immediate-open-access/</a:t>
            </a:r>
            <a:r>
              <a:rPr lang="en-US" sz="800">
                <a:solidFill>
                  <a:schemeClr val="dk1"/>
                </a:solidFill>
                <a:latin typeface="Calibri"/>
                <a:ea typeface="Calibri"/>
                <a:cs typeface="Calibri"/>
                <a:sym typeface="Calibri"/>
              </a:rPr>
              <a:t> </a:t>
            </a:r>
            <a:endParaRPr sz="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41"/>
          <p:cNvSpPr txBox="1">
            <a:spLocks noGrp="1"/>
          </p:cNvSpPr>
          <p:nvPr>
            <p:ph type="title"/>
          </p:nvPr>
        </p:nvSpPr>
        <p:spPr>
          <a:xfrm>
            <a:off x="855300" y="836000"/>
            <a:ext cx="7433400" cy="3963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0000"/>
              <a:buFont typeface="Calibri"/>
              <a:buNone/>
            </a:pPr>
            <a:r>
              <a:rPr lang="en-US"/>
              <a:t>Diamond / Platinum / Non-APC / No-fee</a:t>
            </a:r>
            <a:endParaRPr/>
          </a:p>
        </p:txBody>
      </p:sp>
      <p:sp>
        <p:nvSpPr>
          <p:cNvPr id="342" name="Google Shape;342;p41"/>
          <p:cNvSpPr txBox="1">
            <a:spLocks noGrp="1"/>
          </p:cNvSpPr>
          <p:nvPr>
            <p:ph type="body" idx="1"/>
          </p:nvPr>
        </p:nvSpPr>
        <p:spPr>
          <a:xfrm>
            <a:off x="855300" y="1430147"/>
            <a:ext cx="7433400" cy="3033900"/>
          </a:xfrm>
          <a:prstGeom prst="rect">
            <a:avLst/>
          </a:prstGeom>
          <a:noFill/>
          <a:ln>
            <a:noFill/>
          </a:ln>
        </p:spPr>
        <p:txBody>
          <a:bodyPr spcFirstLastPara="1" wrap="square" lIns="68575" tIns="34275" rIns="68575" bIns="34275" anchor="t" anchorCtr="0">
            <a:normAutofit fontScale="85000" lnSpcReduction="20000"/>
          </a:bodyPr>
          <a:lstStyle/>
          <a:p>
            <a:pPr marL="342900" indent="-322263">
              <a:lnSpc>
                <a:spcPct val="150000"/>
              </a:lnSpc>
              <a:buClr>
                <a:schemeClr val="dk1"/>
              </a:buClr>
              <a:buSzPct val="100000"/>
            </a:pPr>
            <a:r>
              <a:rPr lang="en-US" dirty="0">
                <a:latin typeface="Open Sans"/>
                <a:ea typeface="Open Sans"/>
                <a:cs typeface="Open Sans"/>
                <a:sym typeface="Open Sans"/>
              </a:rPr>
              <a:t>Authors, institutions, or funders do not pay an Open Access fee and the reader does not pay to read.</a:t>
            </a:r>
            <a:endParaRPr>
              <a:latin typeface="Open Sans"/>
              <a:ea typeface="Open Sans"/>
              <a:cs typeface="Open Sans"/>
              <a:sym typeface="Open Sans"/>
            </a:endParaRPr>
          </a:p>
          <a:p>
            <a:pPr marL="342900" indent="-322263">
              <a:lnSpc>
                <a:spcPct val="150000"/>
              </a:lnSpc>
              <a:spcBef>
                <a:spcPts val="750"/>
              </a:spcBef>
              <a:buClr>
                <a:schemeClr val="dk1"/>
              </a:buClr>
              <a:buSzPct val="100000"/>
            </a:pPr>
            <a:r>
              <a:rPr lang="en-US" dirty="0">
                <a:latin typeface="Open Sans"/>
                <a:ea typeface="Open Sans"/>
                <a:cs typeface="Open Sans"/>
                <a:sym typeface="Open Sans"/>
              </a:rPr>
              <a:t>Disputes over classification: a distinct category or merely “Gold OA without fees”?</a:t>
            </a:r>
            <a:endParaRPr>
              <a:latin typeface="Open Sans"/>
              <a:ea typeface="Open Sans"/>
              <a:cs typeface="Open Sans"/>
              <a:sym typeface="Open Sans"/>
            </a:endParaRPr>
          </a:p>
          <a:p>
            <a:pPr marL="342900" indent="-322263">
              <a:lnSpc>
                <a:spcPct val="150000"/>
              </a:lnSpc>
              <a:spcBef>
                <a:spcPts val="750"/>
              </a:spcBef>
              <a:buClr>
                <a:schemeClr val="dk1"/>
              </a:buClr>
              <a:buSzPct val="100000"/>
            </a:pPr>
            <a:r>
              <a:rPr lang="en-US" dirty="0">
                <a:latin typeface="Open Sans"/>
                <a:ea typeface="Open Sans"/>
                <a:cs typeface="Open Sans"/>
                <a:sym typeface="Open Sans"/>
              </a:rPr>
              <a:t>Who pays? - a variety of no-fee  Open  Access Publishing Models</a:t>
            </a:r>
            <a:endParaRPr>
              <a:latin typeface="Open Sans"/>
              <a:ea typeface="Open Sans"/>
              <a:cs typeface="Open Sans"/>
              <a:sym typeface="Open Sans"/>
            </a:endParaRPr>
          </a:p>
          <a:p>
            <a:pPr marL="342900" indent="-322263">
              <a:lnSpc>
                <a:spcPct val="150000"/>
              </a:lnSpc>
              <a:spcBef>
                <a:spcPts val="750"/>
              </a:spcBef>
              <a:buClr>
                <a:schemeClr val="dk1"/>
              </a:buClr>
              <a:buSzPct val="100000"/>
            </a:pPr>
            <a:r>
              <a:rPr lang="en-US" dirty="0">
                <a:latin typeface="Open Sans"/>
                <a:ea typeface="Open Sans"/>
                <a:cs typeface="Open Sans"/>
                <a:sym typeface="Open Sans"/>
              </a:rPr>
              <a:t>More common in some parts of the world</a:t>
            </a:r>
            <a:endParaRPr>
              <a:latin typeface="Open Sans"/>
              <a:ea typeface="Open Sans"/>
              <a:cs typeface="Open Sans"/>
              <a:sym typeface="Open Sans"/>
            </a:endParaRPr>
          </a:p>
          <a:p>
            <a:pPr marL="342900" indent="-322263">
              <a:lnSpc>
                <a:spcPct val="150000"/>
              </a:lnSpc>
              <a:spcBef>
                <a:spcPts val="750"/>
              </a:spcBef>
              <a:buClr>
                <a:schemeClr val="dk1"/>
              </a:buClr>
              <a:buSzPct val="100000"/>
            </a:pPr>
            <a:r>
              <a:rPr lang="en-US" dirty="0">
                <a:latin typeface="Open Sans"/>
                <a:ea typeface="Open Sans"/>
                <a:cs typeface="Open Sans"/>
                <a:sym typeface="Open Sans"/>
              </a:rPr>
              <a:t>Sustainability as a challenge</a:t>
            </a:r>
            <a:endParaRPr>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2"/>
          <p:cNvSpPr txBox="1">
            <a:spLocks noGrp="1"/>
          </p:cNvSpPr>
          <p:nvPr>
            <p:ph type="title" idx="4294967295"/>
          </p:nvPr>
        </p:nvSpPr>
        <p:spPr>
          <a:xfrm>
            <a:off x="683568" y="123478"/>
            <a:ext cx="7886700" cy="994172"/>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400"/>
              <a:buFont typeface="Calibri"/>
              <a:buNone/>
            </a:pPr>
            <a:r>
              <a:rPr lang="en-US" sz="1900"/>
              <a:t>Finding Diamond / Platinum / Non-APC / No-fee OA journals</a:t>
            </a:r>
            <a:endParaRPr sz="1900"/>
          </a:p>
        </p:txBody>
      </p:sp>
      <p:sp>
        <p:nvSpPr>
          <p:cNvPr id="348" name="Google Shape;348;p42"/>
          <p:cNvSpPr/>
          <p:nvPr/>
        </p:nvSpPr>
        <p:spPr>
          <a:xfrm>
            <a:off x="7459850" y="4659982"/>
            <a:ext cx="1559400" cy="338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u="sng">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https://doaj.org</a:t>
            </a:r>
            <a:r>
              <a:rPr lang="en-US" sz="1600">
                <a:solidFill>
                  <a:schemeClr val="dk1"/>
                </a:solidFill>
                <a:latin typeface="Calibri"/>
                <a:ea typeface="Calibri"/>
                <a:cs typeface="Calibri"/>
                <a:sym typeface="Calibri"/>
              </a:rPr>
              <a:t> </a:t>
            </a:r>
            <a:endParaRPr sz="1600">
              <a:solidFill>
                <a:schemeClr val="dk1"/>
              </a:solidFill>
              <a:latin typeface="Calibri"/>
              <a:ea typeface="Calibri"/>
              <a:cs typeface="Calibri"/>
              <a:sym typeface="Calibri"/>
            </a:endParaRPr>
          </a:p>
        </p:txBody>
      </p:sp>
      <p:pic>
        <p:nvPicPr>
          <p:cNvPr id="349" name="Google Shape;349;p42"/>
          <p:cNvPicPr preferRelativeResize="0"/>
          <p:nvPr/>
        </p:nvPicPr>
        <p:blipFill>
          <a:blip r:embed="rId4">
            <a:alphaModFix/>
          </a:blip>
          <a:stretch>
            <a:fillRect/>
          </a:stretch>
        </p:blipFill>
        <p:spPr>
          <a:xfrm>
            <a:off x="581500" y="972225"/>
            <a:ext cx="6588400" cy="3805549"/>
          </a:xfrm>
          <a:prstGeom prst="rect">
            <a:avLst/>
          </a:prstGeom>
          <a:noFill/>
          <a:ln>
            <a:noFill/>
          </a:ln>
        </p:spPr>
      </p:pic>
      <p:sp>
        <p:nvSpPr>
          <p:cNvPr id="350" name="Google Shape;350;p42"/>
          <p:cNvSpPr/>
          <p:nvPr/>
        </p:nvSpPr>
        <p:spPr>
          <a:xfrm>
            <a:off x="3285775" y="4659975"/>
            <a:ext cx="1080000" cy="483600"/>
          </a:xfrm>
          <a:prstGeom prst="upArrow">
            <a:avLst>
              <a:gd name="adj1" fmla="val 50000"/>
              <a:gd name="adj2" fmla="val 50000"/>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3"/>
          <p:cNvSpPr txBox="1">
            <a:spLocks noGrp="1"/>
          </p:cNvSpPr>
          <p:nvPr>
            <p:ph type="title"/>
          </p:nvPr>
        </p:nvSpPr>
        <p:spPr>
          <a:xfrm>
            <a:off x="855300" y="490475"/>
            <a:ext cx="7433400" cy="3963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0000"/>
              <a:buFont typeface="Calibri"/>
              <a:buNone/>
            </a:pPr>
            <a:r>
              <a:rPr lang="en-US"/>
              <a:t>The OA Diamond Journals Study, 2021</a:t>
            </a:r>
            <a:endParaRPr/>
          </a:p>
        </p:txBody>
      </p:sp>
      <p:pic>
        <p:nvPicPr>
          <p:cNvPr id="356" name="Google Shape;356;p43" descr="couv3.png"/>
          <p:cNvPicPr preferRelativeResize="0">
            <a:picLocks noGrp="1"/>
          </p:cNvPicPr>
          <p:nvPr>
            <p:ph type="body" idx="1"/>
          </p:nvPr>
        </p:nvPicPr>
        <p:blipFill rotWithShape="1">
          <a:blip r:embed="rId3">
            <a:alphaModFix/>
          </a:blip>
          <a:srcRect/>
          <a:stretch/>
        </p:blipFill>
        <p:spPr>
          <a:xfrm>
            <a:off x="-424075" y="290550"/>
            <a:ext cx="4107000" cy="4311900"/>
          </a:xfrm>
          <a:prstGeom prst="rect">
            <a:avLst/>
          </a:prstGeom>
          <a:noFill/>
          <a:ln>
            <a:noFill/>
          </a:ln>
        </p:spPr>
      </p:pic>
      <p:sp>
        <p:nvSpPr>
          <p:cNvPr id="357" name="Google Shape;357;p43"/>
          <p:cNvSpPr txBox="1">
            <a:spLocks noGrp="1"/>
          </p:cNvSpPr>
          <p:nvPr>
            <p:ph type="body" idx="4294967295"/>
          </p:nvPr>
        </p:nvSpPr>
        <p:spPr>
          <a:xfrm>
            <a:off x="4169775" y="1275600"/>
            <a:ext cx="4794600" cy="1684800"/>
          </a:xfrm>
          <a:prstGeom prst="rect">
            <a:avLst/>
          </a:prstGeom>
          <a:noFill/>
          <a:ln>
            <a:noFill/>
          </a:ln>
        </p:spPr>
        <p:txBody>
          <a:bodyPr spcFirstLastPara="1" wrap="square" lIns="68575" tIns="34275" rIns="68575" bIns="34275" anchor="t" anchorCtr="0">
            <a:normAutofit fontScale="25000" lnSpcReduction="20000"/>
          </a:bodyPr>
          <a:lstStyle/>
          <a:p>
            <a:pPr marL="171450" lvl="0" indent="-146050" algn="l" rtl="0">
              <a:lnSpc>
                <a:spcPct val="150000"/>
              </a:lnSpc>
              <a:spcBef>
                <a:spcPts val="0"/>
              </a:spcBef>
              <a:spcAft>
                <a:spcPts val="0"/>
              </a:spcAft>
              <a:buClr>
                <a:schemeClr val="dk1"/>
              </a:buClr>
              <a:buSzPct val="100000"/>
              <a:buFont typeface="Open Sans"/>
              <a:buChar char="●"/>
            </a:pPr>
            <a:r>
              <a:rPr lang="en-US" sz="5600">
                <a:latin typeface="Open Sans"/>
                <a:ea typeface="Open Sans"/>
                <a:cs typeface="Open Sans"/>
                <a:sym typeface="Open Sans"/>
              </a:rPr>
              <a:t>A large-scale study on Open Access journals across the world commissioned by </a:t>
            </a:r>
            <a:r>
              <a:rPr lang="en-US" sz="5600" u="sng">
                <a:solidFill>
                  <a:schemeClr val="hlink"/>
                </a:solidFill>
                <a:latin typeface="Open Sans"/>
                <a:ea typeface="Open Sans"/>
                <a:cs typeface="Open Sans"/>
                <a:sym typeface="Open Sans"/>
                <a:hlinkClick r:id="rId4"/>
              </a:rPr>
              <a:t>cOAlition S</a:t>
            </a:r>
            <a:endParaRPr sz="5600">
              <a:latin typeface="Open Sans"/>
              <a:ea typeface="Open Sans"/>
              <a:cs typeface="Open Sans"/>
              <a:sym typeface="Open Sans"/>
            </a:endParaRPr>
          </a:p>
          <a:p>
            <a:pPr marL="171450" lvl="0" indent="-146050" algn="l" rtl="0">
              <a:lnSpc>
                <a:spcPct val="150000"/>
              </a:lnSpc>
              <a:spcBef>
                <a:spcPts val="750"/>
              </a:spcBef>
              <a:spcAft>
                <a:spcPts val="0"/>
              </a:spcAft>
              <a:buClr>
                <a:schemeClr val="dk1"/>
              </a:buClr>
              <a:buSzPct val="100000"/>
              <a:buFont typeface="Open Sans"/>
              <a:buChar char="●"/>
            </a:pPr>
            <a:r>
              <a:rPr lang="en-US" sz="5600">
                <a:latin typeface="Open Sans"/>
                <a:ea typeface="Open Sans"/>
                <a:cs typeface="Open Sans"/>
                <a:sym typeface="Open Sans"/>
              </a:rPr>
              <a:t>Findings:</a:t>
            </a:r>
            <a:endParaRPr sz="5600">
              <a:latin typeface="Open Sans"/>
              <a:ea typeface="Open Sans"/>
              <a:cs typeface="Open Sans"/>
              <a:sym typeface="Open Sans"/>
            </a:endParaRPr>
          </a:p>
          <a:p>
            <a:pPr marL="514350" lvl="1" indent="-146050" algn="l" rtl="0">
              <a:lnSpc>
                <a:spcPct val="150000"/>
              </a:lnSpc>
              <a:spcBef>
                <a:spcPts val="375"/>
              </a:spcBef>
              <a:spcAft>
                <a:spcPts val="0"/>
              </a:spcAft>
              <a:buClr>
                <a:schemeClr val="dk1"/>
              </a:buClr>
              <a:buSzPct val="100000"/>
              <a:buFont typeface="Open Sans"/>
              <a:buChar char="○"/>
            </a:pPr>
            <a:r>
              <a:rPr lang="en-US" sz="5600">
                <a:latin typeface="Open Sans"/>
                <a:ea typeface="Open Sans"/>
                <a:cs typeface="Open Sans"/>
                <a:sym typeface="Open Sans"/>
              </a:rPr>
              <a:t>many relatively small journals serving diverse communities</a:t>
            </a:r>
            <a:endParaRPr sz="5600">
              <a:latin typeface="Open Sans"/>
              <a:ea typeface="Open Sans"/>
              <a:cs typeface="Open Sans"/>
              <a:sym typeface="Open Sans"/>
            </a:endParaRPr>
          </a:p>
          <a:p>
            <a:pPr marL="514350" lvl="1" indent="-146050" algn="l" rtl="0">
              <a:lnSpc>
                <a:spcPct val="150000"/>
              </a:lnSpc>
              <a:spcBef>
                <a:spcPts val="375"/>
              </a:spcBef>
              <a:spcAft>
                <a:spcPts val="0"/>
              </a:spcAft>
              <a:buClr>
                <a:schemeClr val="dk1"/>
              </a:buClr>
              <a:buSzPct val="100000"/>
              <a:buFont typeface="Open Sans"/>
              <a:buChar char="○"/>
            </a:pPr>
            <a:r>
              <a:rPr lang="en-US" sz="5600">
                <a:latin typeface="Open Sans"/>
                <a:ea typeface="Open Sans"/>
                <a:cs typeface="Open Sans"/>
                <a:sym typeface="Open Sans"/>
              </a:rPr>
              <a:t>on the road to full compliance with Plan S</a:t>
            </a:r>
            <a:endParaRPr sz="5600">
              <a:latin typeface="Open Sans"/>
              <a:ea typeface="Open Sans"/>
              <a:cs typeface="Open Sans"/>
              <a:sym typeface="Open Sans"/>
            </a:endParaRPr>
          </a:p>
          <a:p>
            <a:pPr marL="514350" lvl="1" indent="-146050" algn="l" rtl="0">
              <a:lnSpc>
                <a:spcPct val="150000"/>
              </a:lnSpc>
              <a:spcBef>
                <a:spcPts val="375"/>
              </a:spcBef>
              <a:spcAft>
                <a:spcPts val="0"/>
              </a:spcAft>
              <a:buClr>
                <a:schemeClr val="dk1"/>
              </a:buClr>
              <a:buSzPct val="100000"/>
              <a:buFont typeface="Open Sans"/>
              <a:buChar char="○"/>
            </a:pPr>
            <a:r>
              <a:rPr lang="en-US" sz="5600">
                <a:latin typeface="Open Sans"/>
                <a:ea typeface="Open Sans"/>
                <a:cs typeface="Open Sans"/>
                <a:sym typeface="Open Sans"/>
              </a:rPr>
              <a:t>A mix of scientific strengths and operational challenges</a:t>
            </a:r>
            <a:endParaRPr sz="5600">
              <a:latin typeface="Open Sans"/>
              <a:ea typeface="Open Sans"/>
              <a:cs typeface="Open Sans"/>
              <a:sym typeface="Open Sans"/>
            </a:endParaRPr>
          </a:p>
          <a:p>
            <a:pPr marL="514350" lvl="1" indent="-146050" algn="l" rtl="0">
              <a:lnSpc>
                <a:spcPct val="150000"/>
              </a:lnSpc>
              <a:spcBef>
                <a:spcPts val="375"/>
              </a:spcBef>
              <a:spcAft>
                <a:spcPts val="0"/>
              </a:spcAft>
              <a:buClr>
                <a:schemeClr val="dk1"/>
              </a:buClr>
              <a:buSzPct val="100000"/>
              <a:buFont typeface="Open Sans"/>
              <a:buChar char="○"/>
            </a:pPr>
            <a:r>
              <a:rPr lang="en-US" sz="5600">
                <a:latin typeface="Open Sans"/>
                <a:ea typeface="Open Sans"/>
                <a:cs typeface="Open Sans"/>
                <a:sym typeface="Open Sans"/>
              </a:rPr>
              <a:t>An economy that largely depends on volunteers, universities and government</a:t>
            </a:r>
            <a:endParaRPr sz="5600">
              <a:latin typeface="Open Sans"/>
              <a:ea typeface="Open Sans"/>
              <a:cs typeface="Open Sans"/>
              <a:sym typeface="Open Sans"/>
            </a:endParaRPr>
          </a:p>
          <a:p>
            <a:pPr marL="171450" lvl="0" indent="-171450" algn="l" rtl="0">
              <a:lnSpc>
                <a:spcPct val="90000"/>
              </a:lnSpc>
              <a:spcBef>
                <a:spcPts val="750"/>
              </a:spcBef>
              <a:spcAft>
                <a:spcPts val="0"/>
              </a:spcAft>
              <a:buClr>
                <a:schemeClr val="dk1"/>
              </a:buClr>
              <a:buSzPct val="100000"/>
              <a:buNone/>
            </a:pPr>
            <a:endParaRPr sz="2000"/>
          </a:p>
          <a:p>
            <a:pPr marL="171450" lvl="0" indent="-44450" algn="l" rtl="0">
              <a:lnSpc>
                <a:spcPct val="90000"/>
              </a:lnSpc>
              <a:spcBef>
                <a:spcPts val="750"/>
              </a:spcBef>
              <a:spcAft>
                <a:spcPts val="600"/>
              </a:spcAft>
              <a:buClr>
                <a:schemeClr val="dk1"/>
              </a:buClr>
              <a:buSzPct val="100000"/>
              <a:buNone/>
            </a:pPr>
            <a:endParaRPr sz="2000"/>
          </a:p>
        </p:txBody>
      </p:sp>
      <p:sp>
        <p:nvSpPr>
          <p:cNvPr id="358" name="Google Shape;358;p43"/>
          <p:cNvSpPr/>
          <p:nvPr/>
        </p:nvSpPr>
        <p:spPr>
          <a:xfrm>
            <a:off x="306501" y="4357275"/>
            <a:ext cx="35883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Bosman, Jeroen, Frantsvåg, Jan Erik, Kramer, Bianca, Langlais, Pierre-Carl, &amp; Proudman, Vanessa. (2021). OA Diamond Journals Study. Part 1: Findings. Zenodo. </a:t>
            </a:r>
            <a:r>
              <a:rPr lang="en-US" sz="9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https://doi.org/10.5281/zenodo.4558704</a:t>
            </a:r>
            <a:r>
              <a:rPr lang="en-US" sz="900">
                <a:solidFill>
                  <a:schemeClr val="dk1"/>
                </a:solidFill>
                <a:latin typeface="Calibri"/>
                <a:ea typeface="Calibri"/>
                <a:cs typeface="Calibri"/>
                <a:sym typeface="Calibri"/>
              </a:rPr>
              <a:t>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44"/>
          <p:cNvSpPr txBox="1">
            <a:spLocks noGrp="1"/>
          </p:cNvSpPr>
          <p:nvPr>
            <p:ph type="title" idx="4294967295"/>
          </p:nvPr>
        </p:nvSpPr>
        <p:spPr>
          <a:xfrm>
            <a:off x="467544" y="267494"/>
            <a:ext cx="7886700" cy="757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chemeClr val="dk1"/>
              </a:buClr>
              <a:buSzPts val="2000"/>
              <a:buFont typeface="Calibri"/>
              <a:buNone/>
            </a:pPr>
            <a:r>
              <a:rPr lang="en-US" sz="2000"/>
              <a:t>Diamond OA is a more common model is some parts of the world</a:t>
            </a:r>
            <a:endParaRPr sz="2000"/>
          </a:p>
        </p:txBody>
      </p:sp>
      <p:pic>
        <p:nvPicPr>
          <p:cNvPr id="364" name="Google Shape;364;p44"/>
          <p:cNvPicPr preferRelativeResize="0">
            <a:picLocks noGrp="1"/>
          </p:cNvPicPr>
          <p:nvPr>
            <p:ph type="body" idx="1"/>
          </p:nvPr>
        </p:nvPicPr>
        <p:blipFill rotWithShape="1">
          <a:blip r:embed="rId3">
            <a:alphaModFix/>
          </a:blip>
          <a:srcRect/>
          <a:stretch/>
        </p:blipFill>
        <p:spPr>
          <a:xfrm>
            <a:off x="179500" y="1042150"/>
            <a:ext cx="4392600" cy="2808300"/>
          </a:xfrm>
          <a:prstGeom prst="rect">
            <a:avLst/>
          </a:prstGeom>
          <a:noFill/>
          <a:ln>
            <a:noFill/>
          </a:ln>
        </p:spPr>
      </p:pic>
      <p:sp>
        <p:nvSpPr>
          <p:cNvPr id="365" name="Google Shape;365;p44"/>
          <p:cNvSpPr/>
          <p:nvPr/>
        </p:nvSpPr>
        <p:spPr>
          <a:xfrm>
            <a:off x="179512" y="4197694"/>
            <a:ext cx="4032300" cy="6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dk1"/>
                </a:solidFill>
                <a:latin typeface="Calibri"/>
                <a:ea typeface="Calibri"/>
                <a:cs typeface="Calibri"/>
                <a:sym typeface="Calibri"/>
              </a:rPr>
              <a:t>Source: Bosman, Jeroen, Frantsvåg, Jan Erik, Kramer, Bianca, Langlais, Pierre-Carl, &amp; Proudman, Vanessa. (2021). OA Diamond Journals Study. Part 1: Findings. Zenodo. </a:t>
            </a:r>
            <a:r>
              <a:rPr lang="en-US" sz="9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https://doi.org/10.5281/zenodo.4558704</a:t>
            </a:r>
            <a:r>
              <a:rPr lang="en-US" sz="9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900" u="sng">
                <a:solidFill>
                  <a:schemeClr val="dk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Creative Commons Attribution 4.0 International</a:t>
            </a:r>
            <a:endParaRPr sz="900">
              <a:solidFill>
                <a:schemeClr val="dk1"/>
              </a:solidFill>
              <a:latin typeface="Calibri"/>
              <a:ea typeface="Calibri"/>
              <a:cs typeface="Calibri"/>
              <a:sym typeface="Calibri"/>
            </a:endParaRPr>
          </a:p>
        </p:txBody>
      </p:sp>
      <p:pic>
        <p:nvPicPr>
          <p:cNvPr id="366" name="Google Shape;366;p44"/>
          <p:cNvPicPr preferRelativeResize="0"/>
          <p:nvPr/>
        </p:nvPicPr>
        <p:blipFill rotWithShape="1">
          <a:blip r:embed="rId6">
            <a:alphaModFix/>
          </a:blip>
          <a:srcRect/>
          <a:stretch/>
        </p:blipFill>
        <p:spPr>
          <a:xfrm>
            <a:off x="4932040" y="1059582"/>
            <a:ext cx="4061078" cy="2405311"/>
          </a:xfrm>
          <a:prstGeom prst="rect">
            <a:avLst/>
          </a:prstGeom>
          <a:noFill/>
          <a:ln>
            <a:noFill/>
          </a:ln>
        </p:spPr>
      </p:pic>
      <p:sp>
        <p:nvSpPr>
          <p:cNvPr id="367" name="Google Shape;367;p44"/>
          <p:cNvSpPr/>
          <p:nvPr/>
        </p:nvSpPr>
        <p:spPr>
          <a:xfrm>
            <a:off x="4932040" y="3579862"/>
            <a:ext cx="4104456" cy="136960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Gold and Diamond open access journals landscape: Dashboard (based on DOAJ data)</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0" marR="0" lvl="0" indent="0" algn="l" rtl="0">
              <a:spcBef>
                <a:spcPts val="0"/>
              </a:spcBef>
              <a:spcAft>
                <a:spcPts val="0"/>
              </a:spcAft>
              <a:buNone/>
            </a:pPr>
            <a:r>
              <a:rPr lang="en-US" sz="900">
                <a:solidFill>
                  <a:schemeClr val="dk1"/>
                </a:solidFill>
                <a:latin typeface="Calibri"/>
                <a:ea typeface="Calibri"/>
                <a:cs typeface="Calibri"/>
                <a:sym typeface="Calibri"/>
              </a:rPr>
              <a:t>Source: ‘Gold and Diamond Open Access Journals Landscape’. 2020. </a:t>
            </a:r>
            <a:r>
              <a:rPr lang="en-US" sz="900" i="1">
                <a:solidFill>
                  <a:schemeClr val="dk1"/>
                </a:solidFill>
                <a:latin typeface="Calibri"/>
                <a:ea typeface="Calibri"/>
                <a:cs typeface="Calibri"/>
                <a:sym typeface="Calibri"/>
              </a:rPr>
              <a:t>Research Consulting</a:t>
            </a:r>
            <a:r>
              <a:rPr lang="en-US" sz="900">
                <a:solidFill>
                  <a:schemeClr val="dk1"/>
                </a:solidFill>
                <a:latin typeface="Calibri"/>
                <a:ea typeface="Calibri"/>
                <a:cs typeface="Calibri"/>
                <a:sym typeface="Calibri"/>
              </a:rPr>
              <a:t> (blog). 22 September 2020. </a:t>
            </a:r>
            <a:r>
              <a:rPr lang="en-US" sz="900" u="sng">
                <a:solidFill>
                  <a:schemeClr val="dk1"/>
                </a:solidFill>
                <a:latin typeface="Calibri"/>
                <a:ea typeface="Calibri"/>
                <a:cs typeface="Calibri"/>
                <a:sym typeface="Calibri"/>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https://www.research-consulting.com/an-interactive-look-at-the-gold-and-diamond-journals-landscape/</a:t>
            </a:r>
            <a:r>
              <a:rPr lang="en-US" sz="900">
                <a:solidFill>
                  <a:schemeClr val="dk1"/>
                </a:solidFill>
                <a:latin typeface="Calibri"/>
                <a:ea typeface="Calibri"/>
                <a:cs typeface="Calibri"/>
                <a:sym typeface="Calibri"/>
              </a:rPr>
              <a:t>.</a:t>
            </a:r>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45"/>
          <p:cNvSpPr txBox="1">
            <a:spLocks noGrp="1"/>
          </p:cNvSpPr>
          <p:nvPr>
            <p:ph type="title"/>
          </p:nvPr>
        </p:nvSpPr>
        <p:spPr>
          <a:xfrm>
            <a:off x="855300" y="836000"/>
            <a:ext cx="7433400" cy="3963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22727"/>
              <a:buFont typeface="Calibri"/>
              <a:buNone/>
            </a:pPr>
            <a:r>
              <a:rPr lang="en-US" sz="2933"/>
              <a:t>Action Plan for Diamond Open Access </a:t>
            </a:r>
            <a:r>
              <a:rPr lang="en-US" sz="2333"/>
              <a:t>(2022)</a:t>
            </a:r>
            <a:r>
              <a:rPr lang="en-US"/>
              <a:t/>
            </a:r>
            <a:br>
              <a:rPr lang="en-US"/>
            </a:br>
            <a:endParaRPr/>
          </a:p>
        </p:txBody>
      </p:sp>
      <p:sp>
        <p:nvSpPr>
          <p:cNvPr id="373" name="Google Shape;373;p45"/>
          <p:cNvSpPr txBox="1">
            <a:spLocks noGrp="1"/>
          </p:cNvSpPr>
          <p:nvPr>
            <p:ph type="body" idx="4294967295"/>
          </p:nvPr>
        </p:nvSpPr>
        <p:spPr>
          <a:xfrm>
            <a:off x="5940152" y="1419622"/>
            <a:ext cx="2880320" cy="1656184"/>
          </a:xfrm>
          <a:prstGeom prst="rect">
            <a:avLst/>
          </a:prstGeom>
          <a:noFill/>
          <a:ln>
            <a:noFill/>
          </a:ln>
        </p:spPr>
        <p:txBody>
          <a:bodyPr spcFirstLastPara="1" wrap="square" lIns="68575" tIns="34275" rIns="68575" bIns="34275" anchor="t" anchorCtr="0">
            <a:normAutofit fontScale="47500" lnSpcReduction="20000"/>
          </a:bodyPr>
          <a:lstStyle/>
          <a:p>
            <a:pPr marL="0" lvl="0" indent="0" algn="l" rtl="0">
              <a:lnSpc>
                <a:spcPct val="170000"/>
              </a:lnSpc>
              <a:spcBef>
                <a:spcPts val="0"/>
              </a:spcBef>
              <a:spcAft>
                <a:spcPts val="600"/>
              </a:spcAft>
              <a:buClr>
                <a:schemeClr val="dk1"/>
              </a:buClr>
              <a:buSzPct val="100000"/>
              <a:buNone/>
            </a:pPr>
            <a:r>
              <a:rPr lang="en-US"/>
              <a:t>Diamond OA conference was organized by Science Europe in September 2022. More details and presentations: </a:t>
            </a:r>
            <a:r>
              <a:rPr lang="en-US" u="sng">
                <a:solidFill>
                  <a:schemeClr val="hlink"/>
                </a:solidFill>
                <a:hlinkClick r:id="rId3"/>
              </a:rPr>
              <a:t>https://www.scienceeurope.org/events/diamond-oa-conference/</a:t>
            </a:r>
            <a:r>
              <a:rPr lang="en-US"/>
              <a:t> </a:t>
            </a:r>
            <a:endParaRPr/>
          </a:p>
        </p:txBody>
      </p:sp>
      <p:sp>
        <p:nvSpPr>
          <p:cNvPr id="374" name="Google Shape;374;p45"/>
          <p:cNvSpPr/>
          <p:nvPr/>
        </p:nvSpPr>
        <p:spPr>
          <a:xfrm>
            <a:off x="0" y="2139702"/>
            <a:ext cx="3096344" cy="1296144"/>
          </a:xfrm>
          <a:prstGeom prst="foldedCorner">
            <a:avLst>
              <a:gd name="adj" fmla="val 16667"/>
            </a:avLst>
          </a:prstGeom>
          <a:solidFill>
            <a:srgbClr val="F2F2F2"/>
          </a:solidFill>
          <a:ln>
            <a:noFill/>
          </a:ln>
          <a:effectLst>
            <a:outerShdw blurRad="50800" dist="38100" dir="5400000" algn="t" rotWithShape="0">
              <a:srgbClr val="000000">
                <a:alpha val="40000"/>
              </a:srgbClr>
            </a:outerShdw>
          </a:effectLst>
        </p:spPr>
        <p:txBody>
          <a:bodyPr spcFirstLastPara="1" wrap="square" lIns="144000" tIns="144000" rIns="144000" bIns="144000" anchor="ctr" anchorCtr="0">
            <a:noAutofit/>
          </a:bodyPr>
          <a:lstStyle/>
          <a:p>
            <a:pPr marL="87313" marR="0" lvl="0" indent="0" algn="l" rtl="0">
              <a:spcBef>
                <a:spcPts val="0"/>
              </a:spcBef>
              <a:spcAft>
                <a:spcPts val="0"/>
              </a:spcAft>
              <a:buNone/>
            </a:pPr>
            <a:endParaRPr sz="1200">
              <a:solidFill>
                <a:schemeClr val="dk1"/>
              </a:solidFill>
              <a:latin typeface="Calibri"/>
              <a:ea typeface="Calibri"/>
              <a:cs typeface="Calibri"/>
              <a:sym typeface="Calibri"/>
            </a:endParaRPr>
          </a:p>
          <a:p>
            <a:pPr marL="87313" marR="0" lvl="0" indent="0" algn="l" rtl="0">
              <a:spcBef>
                <a:spcPts val="0"/>
              </a:spcBef>
              <a:spcAft>
                <a:spcPts val="0"/>
              </a:spcAft>
              <a:buNone/>
            </a:pPr>
            <a:r>
              <a:rPr lang="en-US" sz="1200">
                <a:solidFill>
                  <a:schemeClr val="dk1"/>
                </a:solidFill>
                <a:latin typeface="Calibri"/>
                <a:ea typeface="Calibri"/>
                <a:cs typeface="Calibri"/>
                <a:sym typeface="Calibri"/>
              </a:rPr>
              <a:t>Ancion, Zoé, Borrell-Damián, Lidia, Mounier, Pierre, Rooryck, Johan, &amp; Saenen, Bregt. (2022). Action Plan for Diamond Open Access. Zenodo. </a:t>
            </a:r>
            <a:r>
              <a:rPr lang="en-US" sz="1200" u="sng">
                <a:solidFill>
                  <a:schemeClr val="dk1"/>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https://doi.org/10.5281/zenodo.6282403</a:t>
            </a:r>
            <a:endParaRPr sz="1200">
              <a:solidFill>
                <a:schemeClr val="dk1"/>
              </a:solidFill>
              <a:latin typeface="Calibri"/>
              <a:ea typeface="Calibri"/>
              <a:cs typeface="Calibri"/>
              <a:sym typeface="Calibri"/>
            </a:endParaRPr>
          </a:p>
        </p:txBody>
      </p:sp>
      <p:pic>
        <p:nvPicPr>
          <p:cNvPr id="375" name="Google Shape;375;p45">
            <a:hlinkClick r:id="rId5"/>
          </p:cNvPr>
          <p:cNvPicPr preferRelativeResize="0"/>
          <p:nvPr/>
        </p:nvPicPr>
        <p:blipFill rotWithShape="1">
          <a:blip r:embed="rId6">
            <a:alphaModFix/>
          </a:blip>
          <a:srcRect/>
          <a:stretch/>
        </p:blipFill>
        <p:spPr>
          <a:xfrm>
            <a:off x="3275856" y="1491630"/>
            <a:ext cx="2466603" cy="2990850"/>
          </a:xfrm>
          <a:prstGeom prst="rect">
            <a:avLst/>
          </a:prstGeom>
          <a:noFill/>
          <a:ln>
            <a:noFill/>
          </a:ln>
        </p:spPr>
      </p:pic>
      <p:sp>
        <p:nvSpPr>
          <p:cNvPr id="376" name="Google Shape;376;p45"/>
          <p:cNvSpPr/>
          <p:nvPr/>
        </p:nvSpPr>
        <p:spPr>
          <a:xfrm>
            <a:off x="5796136" y="3219822"/>
            <a:ext cx="2088232" cy="1440160"/>
          </a:xfrm>
          <a:prstGeom prst="leftArrow">
            <a:avLst>
              <a:gd name="adj1" fmla="val 50000"/>
              <a:gd name="adj2" fmla="val 50000"/>
            </a:avLst>
          </a:prstGeom>
          <a:gradFill>
            <a:gsLst>
              <a:gs pos="0">
                <a:srgbClr val="474C73"/>
              </a:gs>
              <a:gs pos="50000">
                <a:srgbClr val="001E64"/>
              </a:gs>
              <a:gs pos="100000">
                <a:srgbClr val="00185C"/>
              </a:gs>
            </a:gsLst>
            <a:lin ang="5400000" scaled="0"/>
          </a:gra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a:solidFill>
                  <a:schemeClr val="lt1"/>
                </a:solidFill>
                <a:latin typeface="Calibri"/>
                <a:ea typeface="Calibri"/>
                <a:cs typeface="Calibri"/>
                <a:sym typeface="Calibri"/>
              </a:rPr>
              <a:t>Endorse the plan: </a:t>
            </a:r>
            <a:r>
              <a:rPr lang="en-US" sz="1000" u="sng">
                <a:solidFill>
                  <a:schemeClr val="lt1"/>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https://surveys.scienceeurope.org/index.php/241774</a:t>
            </a:r>
            <a:r>
              <a:rPr lang="en-US" sz="1000">
                <a:solidFill>
                  <a:schemeClr val="lt1"/>
                </a:solidFill>
                <a:latin typeface="Calibri"/>
                <a:ea typeface="Calibri"/>
                <a:cs typeface="Calibri"/>
                <a:sym typeface="Calibri"/>
              </a:rPr>
              <a:t> </a:t>
            </a:r>
            <a:endParaRPr sz="10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6"/>
          <p:cNvSpPr txBox="1">
            <a:spLocks noGrp="1"/>
          </p:cNvSpPr>
          <p:nvPr>
            <p:ph type="title"/>
          </p:nvPr>
        </p:nvSpPr>
        <p:spPr>
          <a:xfrm>
            <a:off x="855300" y="836000"/>
            <a:ext cx="7433400" cy="3963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0000"/>
              <a:buFont typeface="Calibri"/>
              <a:buNone/>
            </a:pPr>
            <a:r>
              <a:rPr lang="en-US"/>
              <a:t>DIAMAS project</a:t>
            </a:r>
            <a:endParaRPr/>
          </a:p>
        </p:txBody>
      </p:sp>
      <p:sp>
        <p:nvSpPr>
          <p:cNvPr id="382" name="Google Shape;382;p46"/>
          <p:cNvSpPr txBox="1">
            <a:spLocks noGrp="1"/>
          </p:cNvSpPr>
          <p:nvPr>
            <p:ph type="body" idx="4294967295"/>
          </p:nvPr>
        </p:nvSpPr>
        <p:spPr>
          <a:xfrm>
            <a:off x="5868144" y="411510"/>
            <a:ext cx="2952328" cy="4221212"/>
          </a:xfrm>
          <a:prstGeom prst="rect">
            <a:avLst/>
          </a:prstGeom>
          <a:noFill/>
          <a:ln>
            <a:noFill/>
          </a:ln>
        </p:spPr>
        <p:txBody>
          <a:bodyPr spcFirstLastPara="1" wrap="square" lIns="68575" tIns="34275" rIns="68575" bIns="34275" anchor="t" anchorCtr="0">
            <a:normAutofit fontScale="47500" lnSpcReduction="20000"/>
          </a:bodyPr>
          <a:lstStyle/>
          <a:p>
            <a:pPr marL="171450" lvl="0" indent="-171450" algn="l" rtl="0">
              <a:lnSpc>
                <a:spcPct val="134000"/>
              </a:lnSpc>
              <a:spcBef>
                <a:spcPts val="0"/>
              </a:spcBef>
              <a:spcAft>
                <a:spcPts val="0"/>
              </a:spcAft>
              <a:buClr>
                <a:schemeClr val="dk1"/>
              </a:buClr>
              <a:buSzPct val="100000"/>
              <a:buFont typeface="Open Sans"/>
              <a:buChar char="●"/>
            </a:pPr>
            <a:r>
              <a:rPr lang="en-US" dirty="0">
                <a:latin typeface="Open Sans"/>
                <a:ea typeface="Open Sans"/>
                <a:cs typeface="Open Sans"/>
                <a:sym typeface="Open Sans"/>
              </a:rPr>
              <a:t>Map the current landscape of Institutional Publishing Service Providers (IPSPs)</a:t>
            </a:r>
            <a:endParaRPr>
              <a:latin typeface="Open Sans"/>
              <a:ea typeface="Open Sans"/>
              <a:cs typeface="Open Sans"/>
              <a:sym typeface="Open Sans"/>
            </a:endParaRPr>
          </a:p>
          <a:p>
            <a:pPr marL="171450" lvl="0" indent="-171450" algn="l" rtl="0">
              <a:lnSpc>
                <a:spcPct val="134000"/>
              </a:lnSpc>
              <a:spcBef>
                <a:spcPts val="750"/>
              </a:spcBef>
              <a:spcAft>
                <a:spcPts val="0"/>
              </a:spcAft>
              <a:buClr>
                <a:schemeClr val="dk1"/>
              </a:buClr>
              <a:buSzPct val="100000"/>
              <a:buFont typeface="Open Sans"/>
              <a:buChar char="●"/>
            </a:pPr>
            <a:r>
              <a:rPr lang="en-US" dirty="0">
                <a:latin typeface="Open Sans"/>
                <a:ea typeface="Open Sans"/>
                <a:cs typeface="Open Sans"/>
                <a:sym typeface="Open Sans"/>
              </a:rPr>
              <a:t>Coordinate and improve the efficiency and quality of IPSPs by developing a European Quality Standard for Institutional Publishing (EQSIP)</a:t>
            </a:r>
            <a:endParaRPr>
              <a:latin typeface="Open Sans"/>
              <a:ea typeface="Open Sans"/>
              <a:cs typeface="Open Sans"/>
              <a:sym typeface="Open Sans"/>
            </a:endParaRPr>
          </a:p>
          <a:p>
            <a:pPr marL="171450" lvl="0" indent="-171450" algn="l" rtl="0">
              <a:lnSpc>
                <a:spcPct val="134000"/>
              </a:lnSpc>
              <a:spcBef>
                <a:spcPts val="750"/>
              </a:spcBef>
              <a:spcAft>
                <a:spcPts val="0"/>
              </a:spcAft>
              <a:buClr>
                <a:schemeClr val="dk1"/>
              </a:buClr>
              <a:buSzPct val="100000"/>
              <a:buFont typeface="Open Sans"/>
              <a:buChar char="●"/>
            </a:pPr>
            <a:r>
              <a:rPr lang="en-US" dirty="0">
                <a:latin typeface="Open Sans"/>
                <a:ea typeface="Open Sans"/>
                <a:cs typeface="Open Sans"/>
                <a:sym typeface="Open Sans"/>
              </a:rPr>
              <a:t>Formulate community-led, actionable recommendations and strategies for institutional leaders, funders/sponsors/donors, and policymakers in the European Research Area (ER</a:t>
            </a:r>
            <a:endParaRPr>
              <a:latin typeface="Open Sans"/>
              <a:ea typeface="Open Sans"/>
              <a:cs typeface="Open Sans"/>
              <a:sym typeface="Open Sans"/>
            </a:endParaRPr>
          </a:p>
          <a:p>
            <a:pPr marL="0" lvl="0" indent="0" algn="l" rtl="0">
              <a:lnSpc>
                <a:spcPct val="134000"/>
              </a:lnSpc>
              <a:spcBef>
                <a:spcPts val="750"/>
              </a:spcBef>
              <a:spcAft>
                <a:spcPts val="0"/>
              </a:spcAft>
              <a:buClr>
                <a:schemeClr val="dk1"/>
              </a:buClr>
              <a:buSzPct val="100000"/>
              <a:buNone/>
            </a:pPr>
            <a:r>
              <a:rPr lang="en-US" dirty="0">
                <a:latin typeface="Open Sans"/>
                <a:ea typeface="Open Sans"/>
                <a:cs typeface="Open Sans"/>
                <a:sym typeface="Open Sans"/>
              </a:rPr>
              <a:t>In 36 months, DIAMAS will deliver an aligned, high-quality, and sustainable institutional OA scholarly publication ecosystem for the ERA, setting a new standard for OA publishing, shared and co-designed with all stakeholders. </a:t>
            </a:r>
            <a:endParaRPr>
              <a:latin typeface="Open Sans"/>
              <a:ea typeface="Open Sans"/>
              <a:cs typeface="Open Sans"/>
              <a:sym typeface="Open Sans"/>
            </a:endParaRPr>
          </a:p>
          <a:p>
            <a:pPr marL="0" lvl="0" indent="0" algn="l" rtl="0">
              <a:lnSpc>
                <a:spcPct val="115000"/>
              </a:lnSpc>
              <a:spcBef>
                <a:spcPts val="750"/>
              </a:spcBef>
              <a:spcAft>
                <a:spcPts val="0"/>
              </a:spcAft>
              <a:buClr>
                <a:schemeClr val="dk1"/>
              </a:buClr>
              <a:buSzPct val="100000"/>
              <a:buNone/>
            </a:pPr>
            <a:endParaRPr u="sng">
              <a:solidFill>
                <a:schemeClr val="hlink"/>
              </a:solidFill>
              <a:latin typeface="Open Sans"/>
              <a:ea typeface="Open Sans"/>
              <a:cs typeface="Open Sans"/>
              <a:sym typeface="Open Sans"/>
              <a:hlinkClick r:id="rId3"/>
            </a:endParaRPr>
          </a:p>
          <a:p>
            <a:pPr marL="0" lvl="0" indent="0" algn="l" rtl="0">
              <a:lnSpc>
                <a:spcPct val="115000"/>
              </a:lnSpc>
              <a:spcBef>
                <a:spcPts val="750"/>
              </a:spcBef>
              <a:spcAft>
                <a:spcPts val="600"/>
              </a:spcAft>
              <a:buClr>
                <a:schemeClr val="dk1"/>
              </a:buClr>
              <a:buSzPct val="100000"/>
              <a:buNone/>
            </a:pPr>
            <a:r>
              <a:rPr lang="en-US" u="sng" dirty="0">
                <a:solidFill>
                  <a:schemeClr val="hlink"/>
                </a:solidFill>
                <a:latin typeface="Open Sans"/>
                <a:ea typeface="Open Sans"/>
                <a:cs typeface="Open Sans"/>
                <a:sym typeface="Open Sans"/>
                <a:hlinkClick r:id="rId3"/>
              </a:rPr>
              <a:t>https://diamasproject.eu/</a:t>
            </a:r>
            <a:r>
              <a:rPr lang="en-US" dirty="0">
                <a:latin typeface="Open Sans"/>
                <a:ea typeface="Open Sans"/>
                <a:cs typeface="Open Sans"/>
                <a:sym typeface="Open Sans"/>
              </a:rPr>
              <a:t> </a:t>
            </a:r>
            <a:endParaRPr>
              <a:latin typeface="Open Sans"/>
              <a:ea typeface="Open Sans"/>
              <a:cs typeface="Open Sans"/>
              <a:sym typeface="Open Sans"/>
            </a:endParaRPr>
          </a:p>
        </p:txBody>
      </p:sp>
      <p:pic>
        <p:nvPicPr>
          <p:cNvPr id="383" name="Google Shape;383;p46"/>
          <p:cNvPicPr preferRelativeResize="0"/>
          <p:nvPr/>
        </p:nvPicPr>
        <p:blipFill rotWithShape="1">
          <a:blip r:embed="rId4">
            <a:alphaModFix/>
          </a:blip>
          <a:srcRect/>
          <a:stretch/>
        </p:blipFill>
        <p:spPr>
          <a:xfrm>
            <a:off x="0" y="1203598"/>
            <a:ext cx="5678574" cy="33843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7"/>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What about books?</a:t>
            </a:r>
            <a:endParaRPr/>
          </a:p>
        </p:txBody>
      </p:sp>
      <p:sp>
        <p:nvSpPr>
          <p:cNvPr id="389" name="Google Shape;389;p47"/>
          <p:cNvSpPr txBox="1">
            <a:spLocks noGrp="1"/>
          </p:cNvSpPr>
          <p:nvPr>
            <p:ph type="body" idx="1"/>
          </p:nvPr>
        </p:nvSpPr>
        <p:spPr>
          <a:xfrm>
            <a:off x="855300" y="1430147"/>
            <a:ext cx="7433400" cy="3033900"/>
          </a:xfrm>
          <a:prstGeom prst="rect">
            <a:avLst/>
          </a:prstGeom>
        </p:spPr>
        <p:txBody>
          <a:bodyPr spcFirstLastPara="1" wrap="square" lIns="0" tIns="0" rIns="0" bIns="0" anchor="t" anchorCtr="0">
            <a:noAutofit/>
          </a:bodyPr>
          <a:lstStyle/>
          <a:p>
            <a:pPr marL="457200" lvl="0" indent="-336550" algn="l" rtl="0">
              <a:spcBef>
                <a:spcPts val="0"/>
              </a:spcBef>
              <a:spcAft>
                <a:spcPts val="0"/>
              </a:spcAft>
              <a:buSzPts val="1700"/>
              <a:buFont typeface="Open Sans"/>
              <a:buChar char="●"/>
            </a:pPr>
            <a:r>
              <a:rPr lang="en-US" sz="1700">
                <a:latin typeface="Open Sans"/>
                <a:ea typeface="Open Sans"/>
                <a:cs typeface="Open Sans"/>
                <a:sym typeface="Open Sans"/>
              </a:rPr>
              <a:t>More attention should be paid to OA books (e.g. discuss it on dedicated training sessions).</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US" sz="1700">
                <a:latin typeface="Open Sans"/>
                <a:ea typeface="Open Sans"/>
                <a:cs typeface="Open Sans"/>
                <a:sym typeface="Open Sans"/>
              </a:rPr>
              <a:t>Self-archiving policies for books are more restrictive and less transparent.</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US" sz="1700">
                <a:latin typeface="Open Sans"/>
                <a:ea typeface="Open Sans"/>
                <a:cs typeface="Open Sans"/>
                <a:sym typeface="Open Sans"/>
              </a:rPr>
              <a:t>Promote book publishing platforms such as </a:t>
            </a:r>
            <a:r>
              <a:rPr lang="en-US" sz="1700" u="sng">
                <a:solidFill>
                  <a:schemeClr val="hlink"/>
                </a:solidFill>
                <a:latin typeface="Open Sans"/>
                <a:ea typeface="Open Sans"/>
                <a:cs typeface="Open Sans"/>
                <a:sym typeface="Open Sans"/>
                <a:hlinkClick r:id="rId3"/>
              </a:rPr>
              <a:t>OAPEN</a:t>
            </a:r>
            <a:r>
              <a:rPr lang="en-US" sz="1700">
                <a:latin typeface="Open Sans"/>
                <a:ea typeface="Open Sans"/>
                <a:cs typeface="Open Sans"/>
                <a:sym typeface="Open Sans"/>
              </a:rPr>
              <a:t> and discovery services, e.g. </a:t>
            </a:r>
            <a:r>
              <a:rPr lang="en-US" sz="1700" u="sng">
                <a:solidFill>
                  <a:schemeClr val="hlink"/>
                </a:solidFill>
                <a:latin typeface="Open Sans"/>
                <a:ea typeface="Open Sans"/>
                <a:cs typeface="Open Sans"/>
                <a:sym typeface="Open Sans"/>
                <a:hlinkClick r:id="rId4"/>
              </a:rPr>
              <a:t>DOAB</a:t>
            </a:r>
            <a:endParaRPr sz="1700">
              <a:latin typeface="Open Sans"/>
              <a:ea typeface="Open Sans"/>
              <a:cs typeface="Open Sans"/>
              <a:sym typeface="Open Sans"/>
            </a:endParaRPr>
          </a:p>
          <a:p>
            <a:pPr marL="457200" lvl="0" indent="-336550" algn="l" rtl="0">
              <a:spcBef>
                <a:spcPts val="0"/>
              </a:spcBef>
              <a:spcAft>
                <a:spcPts val="0"/>
              </a:spcAft>
              <a:buSzPts val="1700"/>
              <a:buFont typeface="Open Sans"/>
              <a:buChar char="●"/>
            </a:pPr>
            <a:r>
              <a:rPr lang="en-US" sz="1700">
                <a:latin typeface="Open Sans"/>
                <a:ea typeface="Open Sans"/>
                <a:cs typeface="Open Sans"/>
                <a:sym typeface="Open Sans"/>
              </a:rPr>
              <a:t>Be aware of the new developments in the area</a:t>
            </a:r>
            <a:endParaRPr sz="1700">
              <a:latin typeface="Open Sans"/>
              <a:ea typeface="Open Sans"/>
              <a:cs typeface="Open Sans"/>
              <a:sym typeface="Open Sans"/>
            </a:endParaRPr>
          </a:p>
          <a:p>
            <a:pPr marL="0" lvl="0" indent="0" algn="l" rtl="0">
              <a:spcBef>
                <a:spcPts val="600"/>
              </a:spcBef>
              <a:spcAft>
                <a:spcPts val="0"/>
              </a:spcAft>
              <a:buNone/>
            </a:pPr>
            <a:endParaRPr sz="1700">
              <a:latin typeface="Open Sans"/>
              <a:ea typeface="Open Sans"/>
              <a:cs typeface="Open Sans"/>
              <a:sym typeface="Open Sans"/>
            </a:endParaRPr>
          </a:p>
          <a:p>
            <a:pPr marL="0" lvl="0" indent="0" algn="l" rtl="0">
              <a:spcBef>
                <a:spcPts val="600"/>
              </a:spcBef>
              <a:spcAft>
                <a:spcPts val="0"/>
              </a:spcAft>
              <a:buNone/>
            </a:pPr>
            <a:r>
              <a:rPr lang="en-US" sz="1700">
                <a:latin typeface="Open Sans"/>
                <a:ea typeface="Open Sans"/>
                <a:cs typeface="Open Sans"/>
                <a:sym typeface="Open Sans"/>
              </a:rPr>
              <a:t>Resources: </a:t>
            </a:r>
            <a:r>
              <a:rPr lang="en-US" sz="1700" u="sng">
                <a:solidFill>
                  <a:schemeClr val="hlink"/>
                </a:solidFill>
                <a:latin typeface="Open Sans"/>
                <a:ea typeface="Open Sans"/>
                <a:cs typeface="Open Sans"/>
                <a:sym typeface="Open Sans"/>
                <a:hlinkClick r:id="rId5"/>
              </a:rPr>
              <a:t>Open Access Books Network</a:t>
            </a:r>
            <a:endParaRPr sz="1700">
              <a:latin typeface="Open Sans"/>
              <a:ea typeface="Open Sans"/>
              <a:cs typeface="Open Sans"/>
              <a:sym typeface="Open Sans"/>
            </a:endParaRPr>
          </a:p>
          <a:p>
            <a:pPr marL="0" lvl="0" indent="0" algn="l" rtl="0">
              <a:spcBef>
                <a:spcPts val="600"/>
              </a:spcBef>
              <a:spcAft>
                <a:spcPts val="600"/>
              </a:spcAft>
              <a:buNone/>
            </a:pPr>
            <a:endParaRPr/>
          </a:p>
        </p:txBody>
      </p:sp>
      <p:pic>
        <p:nvPicPr>
          <p:cNvPr id="390" name="Google Shape;390;p47">
            <a:hlinkClick r:id="rId6"/>
          </p:cNvPr>
          <p:cNvPicPr preferRelativeResize="0"/>
          <p:nvPr/>
        </p:nvPicPr>
        <p:blipFill>
          <a:blip r:embed="rId7">
            <a:alphaModFix/>
          </a:blip>
          <a:stretch>
            <a:fillRect/>
          </a:stretch>
        </p:blipFill>
        <p:spPr>
          <a:xfrm>
            <a:off x="5334325" y="3494450"/>
            <a:ext cx="3809674" cy="16490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48"/>
          <p:cNvSpPr txBox="1">
            <a:spLocks noGrp="1"/>
          </p:cNvSpPr>
          <p:nvPr>
            <p:ph type="body" idx="4294967295"/>
          </p:nvPr>
        </p:nvSpPr>
        <p:spPr>
          <a:xfrm>
            <a:off x="1528763" y="3070225"/>
            <a:ext cx="6921331" cy="498475"/>
          </a:xfrm>
          <a:prstGeom prst="rect">
            <a:avLst/>
          </a:prstGeom>
        </p:spPr>
        <p:txBody>
          <a:bodyPr spcFirstLastPara="1" wrap="square" lIns="0" tIns="0" rIns="0" bIns="0" anchor="t" anchorCtr="0">
            <a:noAutofit/>
          </a:bodyPr>
          <a:lstStyle/>
          <a:p>
            <a:pPr marL="0" lvl="0" indent="0" algn="r" rtl="0">
              <a:lnSpc>
                <a:spcPct val="115000"/>
              </a:lnSpc>
              <a:spcBef>
                <a:spcPts val="0"/>
              </a:spcBef>
              <a:spcAft>
                <a:spcPts val="600"/>
              </a:spcAft>
              <a:buNone/>
            </a:pPr>
            <a:r>
              <a:rPr lang="en-US" sz="2700" b="1" dirty="0">
                <a:solidFill>
                  <a:schemeClr val="bg1"/>
                </a:solidFill>
                <a:latin typeface="Open Sans"/>
                <a:ea typeface="Open Sans"/>
                <a:cs typeface="Open Sans"/>
                <a:sym typeface="Open Sans"/>
              </a:rPr>
              <a:t>Emerging areas</a:t>
            </a:r>
            <a:endParaRPr sz="2700" b="1">
              <a:solidFill>
                <a:schemeClr val="bg1"/>
              </a:solidFill>
              <a:latin typeface="Open Sans"/>
              <a:ea typeface="Open Sans"/>
              <a:cs typeface="Open Sans"/>
              <a:sym typeface="Open Sans"/>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49"/>
          <p:cNvSpPr txBox="1">
            <a:spLocks noGrp="1"/>
          </p:cNvSpPr>
          <p:nvPr>
            <p:ph type="title"/>
          </p:nvPr>
        </p:nvSpPr>
        <p:spPr>
          <a:xfrm>
            <a:off x="855300" y="2264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Open peer review</a:t>
            </a:r>
            <a:endParaRPr/>
          </a:p>
        </p:txBody>
      </p:sp>
      <p:pic>
        <p:nvPicPr>
          <p:cNvPr id="401" name="Google Shape;401;p49"/>
          <p:cNvPicPr preferRelativeResize="0"/>
          <p:nvPr/>
        </p:nvPicPr>
        <p:blipFill>
          <a:blip r:embed="rId3">
            <a:alphaModFix/>
          </a:blip>
          <a:stretch>
            <a:fillRect/>
          </a:stretch>
        </p:blipFill>
        <p:spPr>
          <a:xfrm>
            <a:off x="0" y="858576"/>
            <a:ext cx="5270610" cy="4284924"/>
          </a:xfrm>
          <a:prstGeom prst="rect">
            <a:avLst/>
          </a:prstGeom>
          <a:noFill/>
          <a:ln>
            <a:noFill/>
          </a:ln>
        </p:spPr>
      </p:pic>
      <p:sp>
        <p:nvSpPr>
          <p:cNvPr id="402" name="Google Shape;402;p49"/>
          <p:cNvSpPr txBox="1">
            <a:spLocks noGrp="1"/>
          </p:cNvSpPr>
          <p:nvPr>
            <p:ph type="body" idx="1"/>
          </p:nvPr>
        </p:nvSpPr>
        <p:spPr>
          <a:xfrm>
            <a:off x="5630375" y="896750"/>
            <a:ext cx="3337500" cy="40896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1000" dirty="0">
                <a:latin typeface="Open Sans"/>
                <a:ea typeface="Open Sans"/>
                <a:cs typeface="Open Sans"/>
                <a:sym typeface="Open Sans"/>
              </a:rPr>
              <a:t>Some publishers offer it as an option (MDPI)</a:t>
            </a:r>
            <a:endParaRPr sz="1000">
              <a:latin typeface="Open Sans"/>
              <a:ea typeface="Open Sans"/>
              <a:cs typeface="Open Sans"/>
              <a:sym typeface="Open Sans"/>
            </a:endParaRPr>
          </a:p>
          <a:p>
            <a:pPr marL="0" lvl="0" indent="0" algn="l" rtl="0">
              <a:spcBef>
                <a:spcPts val="600"/>
              </a:spcBef>
              <a:spcAft>
                <a:spcPts val="0"/>
              </a:spcAft>
              <a:buNone/>
            </a:pPr>
            <a:endParaRPr sz="1000">
              <a:latin typeface="Open Sans"/>
              <a:ea typeface="Open Sans"/>
              <a:cs typeface="Open Sans"/>
              <a:sym typeface="Open Sans"/>
            </a:endParaRPr>
          </a:p>
          <a:p>
            <a:pPr marL="0" lvl="0" indent="0" algn="l" rtl="0">
              <a:spcBef>
                <a:spcPts val="600"/>
              </a:spcBef>
              <a:spcAft>
                <a:spcPts val="0"/>
              </a:spcAft>
              <a:buNone/>
            </a:pPr>
            <a:r>
              <a:rPr lang="en-US" sz="1000" dirty="0">
                <a:latin typeface="Open Sans"/>
                <a:ea typeface="Open Sans"/>
                <a:cs typeface="Open Sans"/>
                <a:sym typeface="Open Sans"/>
              </a:rPr>
              <a:t>Use cases:</a:t>
            </a:r>
            <a:endParaRPr sz="1000">
              <a:latin typeface="Open Sans"/>
              <a:ea typeface="Open Sans"/>
              <a:cs typeface="Open Sans"/>
              <a:sym typeface="Open Sans"/>
            </a:endParaRPr>
          </a:p>
          <a:p>
            <a:pPr marL="0" lvl="0" indent="0" algn="l" rtl="0">
              <a:spcBef>
                <a:spcPts val="600"/>
              </a:spcBef>
              <a:spcAft>
                <a:spcPts val="0"/>
              </a:spcAft>
              <a:buNone/>
            </a:pPr>
            <a:r>
              <a:rPr lang="en-US" sz="1000" u="sng" dirty="0" err="1">
                <a:solidFill>
                  <a:schemeClr val="hlink"/>
                </a:solidFill>
                <a:latin typeface="Open Sans"/>
                <a:ea typeface="Open Sans"/>
                <a:cs typeface="Open Sans"/>
                <a:sym typeface="Open Sans"/>
                <a:hlinkClick r:id="rId4"/>
              </a:rPr>
              <a:t>PeerJ</a:t>
            </a:r>
            <a:endParaRPr sz="1000">
              <a:latin typeface="Open Sans"/>
              <a:ea typeface="Open Sans"/>
              <a:cs typeface="Open Sans"/>
              <a:sym typeface="Open Sans"/>
            </a:endParaRPr>
          </a:p>
          <a:p>
            <a:pPr marL="0" lvl="0" indent="0" algn="l" rtl="0">
              <a:spcBef>
                <a:spcPts val="600"/>
              </a:spcBef>
              <a:spcAft>
                <a:spcPts val="0"/>
              </a:spcAft>
              <a:buNone/>
            </a:pPr>
            <a:r>
              <a:rPr lang="en-US" sz="1000" u="sng" dirty="0">
                <a:solidFill>
                  <a:schemeClr val="hlink"/>
                </a:solidFill>
                <a:latin typeface="Open Sans"/>
                <a:ea typeface="Open Sans"/>
                <a:cs typeface="Open Sans"/>
                <a:sym typeface="Open Sans"/>
                <a:hlinkClick r:id="rId5"/>
              </a:rPr>
              <a:t>F1000</a:t>
            </a:r>
            <a:r>
              <a:rPr lang="en-US" sz="1000" dirty="0">
                <a:latin typeface="Open Sans"/>
                <a:ea typeface="Open Sans"/>
                <a:cs typeface="Open Sans"/>
                <a:sym typeface="Open Sans"/>
              </a:rPr>
              <a:t> (preprint platform)</a:t>
            </a:r>
            <a:endParaRPr sz="1000">
              <a:latin typeface="Open Sans"/>
              <a:ea typeface="Open Sans"/>
              <a:cs typeface="Open Sans"/>
              <a:sym typeface="Open Sans"/>
            </a:endParaRPr>
          </a:p>
          <a:p>
            <a:pPr marL="0" lvl="0" indent="0" algn="l" rtl="0">
              <a:spcBef>
                <a:spcPts val="600"/>
              </a:spcBef>
              <a:spcAft>
                <a:spcPts val="0"/>
              </a:spcAft>
              <a:buNone/>
            </a:pPr>
            <a:r>
              <a:rPr lang="en-US" sz="1000" u="sng" dirty="0">
                <a:solidFill>
                  <a:schemeClr val="hlink"/>
                </a:solidFill>
                <a:latin typeface="Open Sans"/>
                <a:ea typeface="Open Sans"/>
                <a:cs typeface="Open Sans"/>
                <a:sym typeface="Open Sans"/>
                <a:hlinkClick r:id="rId6"/>
              </a:rPr>
              <a:t>Open Research </a:t>
            </a:r>
            <a:r>
              <a:rPr lang="en-US" sz="1000" u="sng" dirty="0" smtClean="0">
                <a:solidFill>
                  <a:schemeClr val="hlink"/>
                </a:solidFill>
                <a:latin typeface="Open Sans"/>
                <a:ea typeface="Open Sans"/>
                <a:cs typeface="Open Sans"/>
                <a:sym typeface="Open Sans"/>
                <a:hlinkClick r:id="rId6"/>
              </a:rPr>
              <a:t>Europe</a:t>
            </a:r>
            <a:endParaRPr sz="1000"/>
          </a:p>
          <a:p>
            <a:pPr marL="0" lvl="0" indent="0" algn="l" rtl="0">
              <a:spcBef>
                <a:spcPts val="600"/>
              </a:spcBef>
              <a:spcAft>
                <a:spcPts val="0"/>
              </a:spcAft>
              <a:buNone/>
            </a:pPr>
            <a:endParaRPr sz="1000"/>
          </a:p>
          <a:p>
            <a:pPr marL="0" lvl="0" indent="0" algn="l" rtl="0">
              <a:spcBef>
                <a:spcPts val="600"/>
              </a:spcBef>
              <a:spcAft>
                <a:spcPts val="0"/>
              </a:spcAft>
              <a:buNone/>
            </a:pPr>
            <a:r>
              <a:rPr lang="en-US" sz="1000" dirty="0">
                <a:latin typeface="Open Sans"/>
                <a:ea typeface="Open Sans"/>
                <a:cs typeface="Open Sans"/>
                <a:sym typeface="Open Sans"/>
              </a:rPr>
              <a:t>Learn more:</a:t>
            </a:r>
            <a:endParaRPr sz="1000">
              <a:latin typeface="Open Sans"/>
              <a:ea typeface="Open Sans"/>
              <a:cs typeface="Open Sans"/>
              <a:sym typeface="Open Sans"/>
            </a:endParaRPr>
          </a:p>
          <a:p>
            <a:pPr marL="171450" lvl="0" indent="-127000" algn="l" rtl="0">
              <a:lnSpc>
                <a:spcPct val="150000"/>
              </a:lnSpc>
              <a:spcBef>
                <a:spcPts val="600"/>
              </a:spcBef>
              <a:spcAft>
                <a:spcPts val="0"/>
              </a:spcAft>
              <a:buSzPts val="1100"/>
              <a:buFont typeface="Open Sans"/>
              <a:buChar char="●"/>
            </a:pPr>
            <a:r>
              <a:rPr lang="en-US" sz="1000" u="sng" dirty="0">
                <a:solidFill>
                  <a:schemeClr val="hlink"/>
                </a:solidFill>
                <a:latin typeface="Open Sans"/>
                <a:ea typeface="Open Sans"/>
                <a:cs typeface="Open Sans"/>
                <a:sym typeface="Open Sans"/>
                <a:hlinkClick r:id="rId7"/>
              </a:rPr>
              <a:t>FOSTER course on open peer review</a:t>
            </a:r>
            <a:endParaRPr sz="1000">
              <a:latin typeface="Open Sans"/>
              <a:ea typeface="Open Sans"/>
              <a:cs typeface="Open Sans"/>
              <a:sym typeface="Open Sans"/>
            </a:endParaRPr>
          </a:p>
          <a:p>
            <a:pPr marL="171450" lvl="0" indent="-127000" algn="l" rtl="0">
              <a:lnSpc>
                <a:spcPct val="150000"/>
              </a:lnSpc>
              <a:spcBef>
                <a:spcPts val="0"/>
              </a:spcBef>
              <a:spcAft>
                <a:spcPts val="0"/>
              </a:spcAft>
              <a:buSzPts val="1100"/>
              <a:buFont typeface="Open Sans"/>
              <a:buChar char="●"/>
            </a:pPr>
            <a:r>
              <a:rPr lang="en-US" sz="1000" dirty="0">
                <a:solidFill>
                  <a:srgbClr val="000000"/>
                </a:solidFill>
                <a:latin typeface="Open Sans"/>
                <a:ea typeface="Open Sans"/>
                <a:cs typeface="Open Sans"/>
                <a:sym typeface="Open Sans"/>
              </a:rPr>
              <a:t>Ross-</a:t>
            </a:r>
            <a:r>
              <a:rPr lang="en-US" sz="1000" dirty="0" err="1">
                <a:solidFill>
                  <a:srgbClr val="000000"/>
                </a:solidFill>
                <a:latin typeface="Open Sans"/>
                <a:ea typeface="Open Sans"/>
                <a:cs typeface="Open Sans"/>
                <a:sym typeface="Open Sans"/>
              </a:rPr>
              <a:t>Hellauer</a:t>
            </a:r>
            <a:r>
              <a:rPr lang="en-US" sz="1000" dirty="0">
                <a:solidFill>
                  <a:srgbClr val="000000"/>
                </a:solidFill>
                <a:latin typeface="Open Sans"/>
                <a:ea typeface="Open Sans"/>
                <a:cs typeface="Open Sans"/>
                <a:sym typeface="Open Sans"/>
              </a:rPr>
              <a:t>, Tony. 2017. ‘What Is Open Peer Review? A Systematic Review’. F1000Research.</a:t>
            </a:r>
            <a:r>
              <a:rPr lang="en-US" sz="1000" dirty="0">
                <a:solidFill>
                  <a:srgbClr val="000000"/>
                </a:solidFill>
                <a:uFill>
                  <a:noFill/>
                </a:uFill>
                <a:latin typeface="Open Sans"/>
                <a:ea typeface="Open Sans"/>
                <a:cs typeface="Open Sans"/>
                <a:sym typeface="Open Sans"/>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1000" u="sng" dirty="0">
                <a:solidFill>
                  <a:schemeClr val="hlink"/>
                </a:solidFill>
                <a:latin typeface="Open Sans"/>
                <a:ea typeface="Open Sans"/>
                <a:cs typeface="Open Sans"/>
                <a:sym typeface="Open Sans"/>
                <a:hlinkClick r:id="rId8"/>
              </a:rPr>
              <a:t>https://doi.org/10.12688/f1000research.11369.2</a:t>
            </a:r>
            <a:r>
              <a:rPr lang="en-US" sz="1000" dirty="0">
                <a:solidFill>
                  <a:srgbClr val="000000"/>
                </a:solidFill>
                <a:latin typeface="Open Sans"/>
                <a:ea typeface="Open Sans"/>
                <a:cs typeface="Open Sans"/>
                <a:sym typeface="Open Sans"/>
              </a:rPr>
              <a:t>.</a:t>
            </a:r>
            <a:endParaRPr sz="1000">
              <a:solidFill>
                <a:srgbClr val="000000"/>
              </a:solidFill>
              <a:latin typeface="Open Sans"/>
              <a:ea typeface="Open Sans"/>
              <a:cs typeface="Open Sans"/>
              <a:sym typeface="Open Sans"/>
            </a:endParaRPr>
          </a:p>
          <a:p>
            <a:pPr marL="0" lvl="0" indent="0" algn="l" rtl="0">
              <a:spcBef>
                <a:spcPts val="600"/>
              </a:spcBef>
              <a:spcAft>
                <a:spcPts val="0"/>
              </a:spcAft>
              <a:buNone/>
            </a:pPr>
            <a:endParaRPr sz="1000"/>
          </a:p>
          <a:p>
            <a:pPr marL="0" lvl="0" indent="0" algn="l" rtl="0">
              <a:spcBef>
                <a:spcPts val="600"/>
              </a:spcBef>
              <a:spcAft>
                <a:spcPts val="600"/>
              </a:spcAft>
              <a:buNone/>
            </a:pPr>
            <a:r>
              <a:rPr lang="en-US" sz="1000" dirty="0">
                <a:latin typeface="Open Sans"/>
                <a:ea typeface="Open Sans"/>
                <a:cs typeface="Open Sans"/>
                <a:sym typeface="Open Sans"/>
              </a:rPr>
              <a:t>Include open peer in your training on Open Access publishing!</a:t>
            </a:r>
            <a:endParaRPr sz="1000">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3"/>
          <p:cNvSpPr txBox="1">
            <a:spLocks noGrp="1"/>
          </p:cNvSpPr>
          <p:nvPr>
            <p:ph type="body" idx="4294967295"/>
          </p:nvPr>
        </p:nvSpPr>
        <p:spPr>
          <a:xfrm>
            <a:off x="1204913" y="1212850"/>
            <a:ext cx="7939087" cy="2736850"/>
          </a:xfrm>
          <a:prstGeom prst="rect">
            <a:avLst/>
          </a:prstGeom>
          <a:noFill/>
          <a:ln>
            <a:noFill/>
          </a:ln>
        </p:spPr>
        <p:txBody>
          <a:bodyPr spcFirstLastPara="1" wrap="square" lIns="68575" tIns="34275" rIns="68575" bIns="34275" anchor="t" anchorCtr="0">
            <a:normAutofit lnSpcReduction="10000"/>
          </a:bodyPr>
          <a:lstStyle/>
          <a:p>
            <a:pPr marL="342900" lvl="0" indent="-247650" algn="l" rtl="0">
              <a:lnSpc>
                <a:spcPct val="150000"/>
              </a:lnSpc>
              <a:spcBef>
                <a:spcPts val="0"/>
              </a:spcBef>
              <a:spcAft>
                <a:spcPts val="0"/>
              </a:spcAft>
              <a:buSzPts val="1500"/>
              <a:buFont typeface="Open Sans"/>
              <a:buChar char="●"/>
            </a:pPr>
            <a:r>
              <a:rPr lang="en-US" sz="1500" dirty="0">
                <a:solidFill>
                  <a:schemeClr val="bg1"/>
                </a:solidFill>
                <a:latin typeface="Open Sans"/>
                <a:ea typeface="Open Sans"/>
                <a:cs typeface="Open Sans"/>
                <a:sym typeface="Open Sans"/>
              </a:rPr>
              <a:t>Complexity of IPR issues</a:t>
            </a:r>
            <a:endParaRPr sz="1500">
              <a:solidFill>
                <a:schemeClr val="bg1"/>
              </a:solidFill>
              <a:latin typeface="Open Sans"/>
              <a:ea typeface="Open Sans"/>
              <a:cs typeface="Open Sans"/>
              <a:sym typeface="Open Sans"/>
            </a:endParaRPr>
          </a:p>
          <a:p>
            <a:pPr marL="342900" lvl="0" indent="-247650" algn="l" rtl="0">
              <a:lnSpc>
                <a:spcPct val="150000"/>
              </a:lnSpc>
              <a:spcBef>
                <a:spcPts val="0"/>
              </a:spcBef>
              <a:spcAft>
                <a:spcPts val="0"/>
              </a:spcAft>
              <a:buSzPts val="1500"/>
              <a:buFont typeface="Open Sans"/>
              <a:buChar char="●"/>
            </a:pPr>
            <a:r>
              <a:rPr lang="en-US" sz="1500" dirty="0">
                <a:solidFill>
                  <a:schemeClr val="bg1"/>
                </a:solidFill>
                <a:latin typeface="Open Sans"/>
                <a:ea typeface="Open Sans"/>
                <a:cs typeface="Open Sans"/>
                <a:sym typeface="Open Sans"/>
              </a:rPr>
              <a:t>Poor understanding of IPR</a:t>
            </a:r>
            <a:endParaRPr sz="1500">
              <a:solidFill>
                <a:schemeClr val="bg1"/>
              </a:solidFill>
              <a:latin typeface="Open Sans"/>
              <a:ea typeface="Open Sans"/>
              <a:cs typeface="Open Sans"/>
              <a:sym typeface="Open Sans"/>
            </a:endParaRPr>
          </a:p>
          <a:p>
            <a:pPr marL="342900" lvl="0" indent="-247650" algn="l" rtl="0">
              <a:lnSpc>
                <a:spcPct val="150000"/>
              </a:lnSpc>
              <a:spcBef>
                <a:spcPts val="0"/>
              </a:spcBef>
              <a:spcAft>
                <a:spcPts val="0"/>
              </a:spcAft>
              <a:buSzPts val="1500"/>
              <a:buFont typeface="Open Sans"/>
              <a:buChar char="●"/>
            </a:pPr>
            <a:r>
              <a:rPr lang="en-US" sz="1500" dirty="0">
                <a:solidFill>
                  <a:schemeClr val="bg1"/>
                </a:solidFill>
                <a:latin typeface="Open Sans"/>
                <a:ea typeface="Open Sans"/>
                <a:cs typeface="Open Sans"/>
                <a:sym typeface="Open Sans"/>
              </a:rPr>
              <a:t>Complexity of OA business models (many “</a:t>
            </a:r>
            <a:r>
              <a:rPr lang="en-US" sz="1500" dirty="0" err="1">
                <a:solidFill>
                  <a:schemeClr val="bg1"/>
                </a:solidFill>
                <a:latin typeface="Open Sans"/>
                <a:ea typeface="Open Sans"/>
                <a:cs typeface="Open Sans"/>
                <a:sym typeface="Open Sans"/>
              </a:rPr>
              <a:t>colours</a:t>
            </a:r>
            <a:r>
              <a:rPr lang="en-US" sz="1500" dirty="0">
                <a:solidFill>
                  <a:schemeClr val="bg1"/>
                </a:solidFill>
                <a:latin typeface="Open Sans"/>
                <a:ea typeface="Open Sans"/>
                <a:cs typeface="Open Sans"/>
                <a:sym typeface="Open Sans"/>
              </a:rPr>
              <a:t>”)</a:t>
            </a:r>
            <a:endParaRPr sz="1500">
              <a:solidFill>
                <a:schemeClr val="bg1"/>
              </a:solidFill>
              <a:latin typeface="Open Sans"/>
              <a:ea typeface="Open Sans"/>
              <a:cs typeface="Open Sans"/>
              <a:sym typeface="Open Sans"/>
            </a:endParaRPr>
          </a:p>
          <a:p>
            <a:pPr marL="342900" lvl="0" indent="-247650" algn="l" rtl="0">
              <a:lnSpc>
                <a:spcPct val="150000"/>
              </a:lnSpc>
              <a:spcBef>
                <a:spcPts val="0"/>
              </a:spcBef>
              <a:spcAft>
                <a:spcPts val="0"/>
              </a:spcAft>
              <a:buSzPts val="1500"/>
              <a:buFont typeface="Open Sans"/>
              <a:buChar char="●"/>
            </a:pPr>
            <a:r>
              <a:rPr lang="en-US" sz="1500" dirty="0">
                <a:solidFill>
                  <a:schemeClr val="bg1"/>
                </a:solidFill>
                <a:latin typeface="Open Sans"/>
                <a:ea typeface="Open Sans"/>
                <a:cs typeface="Open Sans"/>
                <a:sym typeface="Open Sans"/>
              </a:rPr>
              <a:t>Terminology (preprint, </a:t>
            </a:r>
            <a:r>
              <a:rPr lang="en-US" sz="1500" dirty="0" err="1">
                <a:solidFill>
                  <a:schemeClr val="bg1"/>
                </a:solidFill>
                <a:latin typeface="Open Sans"/>
                <a:ea typeface="Open Sans"/>
                <a:cs typeface="Open Sans"/>
                <a:sym typeface="Open Sans"/>
              </a:rPr>
              <a:t>postprint</a:t>
            </a:r>
            <a:r>
              <a:rPr lang="en-US" sz="1500" dirty="0">
                <a:solidFill>
                  <a:schemeClr val="bg1"/>
                </a:solidFill>
                <a:latin typeface="Open Sans"/>
                <a:ea typeface="Open Sans"/>
                <a:cs typeface="Open Sans"/>
                <a:sym typeface="Open Sans"/>
              </a:rPr>
              <a:t>, </a:t>
            </a:r>
            <a:r>
              <a:rPr lang="en-US" sz="1500" dirty="0" err="1">
                <a:solidFill>
                  <a:schemeClr val="bg1"/>
                </a:solidFill>
                <a:latin typeface="Open Sans"/>
                <a:ea typeface="Open Sans"/>
                <a:cs typeface="Open Sans"/>
                <a:sym typeface="Open Sans"/>
              </a:rPr>
              <a:t>preproof</a:t>
            </a:r>
            <a:r>
              <a:rPr lang="en-US" sz="1500" dirty="0">
                <a:solidFill>
                  <a:schemeClr val="bg1"/>
                </a:solidFill>
                <a:latin typeface="Open Sans"/>
                <a:ea typeface="Open Sans"/>
                <a:cs typeface="Open Sans"/>
                <a:sym typeface="Open Sans"/>
              </a:rPr>
              <a:t>, AAM, </a:t>
            </a:r>
            <a:r>
              <a:rPr lang="en-US" sz="1500" dirty="0" err="1">
                <a:solidFill>
                  <a:schemeClr val="bg1"/>
                </a:solidFill>
                <a:latin typeface="Open Sans"/>
                <a:ea typeface="Open Sans"/>
                <a:cs typeface="Open Sans"/>
                <a:sym typeface="Open Sans"/>
              </a:rPr>
              <a:t>VoR</a:t>
            </a:r>
            <a:r>
              <a:rPr lang="en-US" sz="1500" dirty="0">
                <a:solidFill>
                  <a:schemeClr val="bg1"/>
                </a:solidFill>
                <a:latin typeface="Open Sans"/>
                <a:ea typeface="Open Sans"/>
                <a:cs typeface="Open Sans"/>
                <a:sym typeface="Open Sans"/>
              </a:rPr>
              <a:t>, etc.)</a:t>
            </a:r>
            <a:endParaRPr sz="1500">
              <a:solidFill>
                <a:schemeClr val="bg1"/>
              </a:solidFill>
              <a:latin typeface="Open Sans"/>
              <a:ea typeface="Open Sans"/>
              <a:cs typeface="Open Sans"/>
              <a:sym typeface="Open Sans"/>
            </a:endParaRPr>
          </a:p>
          <a:p>
            <a:pPr marL="342900" lvl="0" indent="-247650" algn="l" rtl="0">
              <a:lnSpc>
                <a:spcPct val="150000"/>
              </a:lnSpc>
              <a:spcBef>
                <a:spcPts val="0"/>
              </a:spcBef>
              <a:spcAft>
                <a:spcPts val="0"/>
              </a:spcAft>
              <a:buSzPts val="1500"/>
              <a:buFont typeface="Open Sans"/>
              <a:buChar char="●"/>
            </a:pPr>
            <a:r>
              <a:rPr lang="en-US" sz="1500" dirty="0">
                <a:solidFill>
                  <a:schemeClr val="bg1"/>
                </a:solidFill>
                <a:latin typeface="Open Sans"/>
                <a:ea typeface="Open Sans"/>
                <a:cs typeface="Open Sans"/>
                <a:sym typeface="Open Sans"/>
              </a:rPr>
              <a:t>Confusing and misleading guidance to authors (provided by publishers)</a:t>
            </a:r>
            <a:endParaRPr sz="1500">
              <a:solidFill>
                <a:schemeClr val="bg1"/>
              </a:solidFill>
              <a:latin typeface="Open Sans"/>
              <a:ea typeface="Open Sans"/>
              <a:cs typeface="Open Sans"/>
              <a:sym typeface="Open Sans"/>
            </a:endParaRPr>
          </a:p>
          <a:p>
            <a:pPr marL="342900" lvl="0" indent="-247650" algn="l" rtl="0">
              <a:lnSpc>
                <a:spcPct val="150000"/>
              </a:lnSpc>
              <a:spcBef>
                <a:spcPts val="0"/>
              </a:spcBef>
              <a:spcAft>
                <a:spcPts val="0"/>
              </a:spcAft>
              <a:buSzPts val="1500"/>
              <a:buFont typeface="Open Sans"/>
              <a:buChar char="●"/>
            </a:pPr>
            <a:r>
              <a:rPr lang="en-US" sz="1500" dirty="0">
                <a:solidFill>
                  <a:schemeClr val="bg1"/>
                </a:solidFill>
                <a:latin typeface="Open Sans"/>
                <a:ea typeface="Open Sans"/>
                <a:cs typeface="Open Sans"/>
                <a:sym typeface="Open Sans"/>
              </a:rPr>
              <a:t>Misconceptions</a:t>
            </a:r>
            <a:endParaRPr sz="1500">
              <a:solidFill>
                <a:schemeClr val="bg1"/>
              </a:solidFill>
              <a:latin typeface="Open Sans"/>
              <a:ea typeface="Open Sans"/>
              <a:cs typeface="Open Sans"/>
              <a:sym typeface="Open Sans"/>
            </a:endParaRPr>
          </a:p>
          <a:p>
            <a:pPr marL="342900" lvl="0" indent="-247650" algn="l" rtl="0">
              <a:lnSpc>
                <a:spcPct val="150000"/>
              </a:lnSpc>
              <a:spcBef>
                <a:spcPts val="0"/>
              </a:spcBef>
              <a:spcAft>
                <a:spcPts val="0"/>
              </a:spcAft>
              <a:buSzPts val="1500"/>
              <a:buFont typeface="Open Sans"/>
              <a:buChar char="●"/>
            </a:pPr>
            <a:r>
              <a:rPr lang="en-US" sz="1500" dirty="0">
                <a:solidFill>
                  <a:schemeClr val="bg1"/>
                </a:solidFill>
                <a:latin typeface="Open Sans"/>
                <a:ea typeface="Open Sans"/>
                <a:cs typeface="Open Sans"/>
                <a:sym typeface="Open Sans"/>
              </a:rPr>
              <a:t>Reliance on peer advice</a:t>
            </a:r>
            <a:endParaRPr sz="1500">
              <a:solidFill>
                <a:schemeClr val="bg1"/>
              </a:solidFill>
              <a:latin typeface="Open Sans"/>
              <a:ea typeface="Open Sans"/>
              <a:cs typeface="Open Sans"/>
              <a:sym typeface="Open Sans"/>
            </a:endParaRPr>
          </a:p>
          <a:p>
            <a:pPr marL="342900" lvl="0" indent="-247650" algn="l" rtl="0">
              <a:lnSpc>
                <a:spcPct val="150000"/>
              </a:lnSpc>
              <a:spcBef>
                <a:spcPts val="0"/>
              </a:spcBef>
              <a:spcAft>
                <a:spcPts val="0"/>
              </a:spcAft>
              <a:buSzPts val="1500"/>
              <a:buFont typeface="Open Sans"/>
              <a:buChar char="●"/>
            </a:pPr>
            <a:r>
              <a:rPr lang="en-US" sz="1500" dirty="0">
                <a:solidFill>
                  <a:schemeClr val="bg1"/>
                </a:solidFill>
                <a:latin typeface="Open Sans"/>
                <a:ea typeface="Open Sans"/>
                <a:cs typeface="Open Sans"/>
                <a:sym typeface="Open Sans"/>
              </a:rPr>
              <a:t>Reconciling OA and promotion criteria</a:t>
            </a:r>
            <a:endParaRPr sz="1500">
              <a:solidFill>
                <a:schemeClr val="bg1"/>
              </a:solidFill>
              <a:latin typeface="Open Sans"/>
              <a:ea typeface="Open Sans"/>
              <a:cs typeface="Open Sans"/>
              <a:sym typeface="Open Sans"/>
            </a:endParaRPr>
          </a:p>
        </p:txBody>
      </p:sp>
      <p:sp>
        <p:nvSpPr>
          <p:cNvPr id="176" name="Google Shape;176;p23"/>
          <p:cNvSpPr txBox="1">
            <a:spLocks noGrp="1"/>
          </p:cNvSpPr>
          <p:nvPr>
            <p:ph type="body" idx="4294967295"/>
          </p:nvPr>
        </p:nvSpPr>
        <p:spPr>
          <a:xfrm>
            <a:off x="1016000" y="563563"/>
            <a:ext cx="8128000" cy="719137"/>
          </a:xfrm>
          <a:prstGeom prst="rect">
            <a:avLst/>
          </a:prstGeom>
          <a:noFill/>
          <a:ln>
            <a:noFill/>
          </a:ln>
        </p:spPr>
        <p:txBody>
          <a:bodyPr spcFirstLastPara="1" wrap="square" lIns="68575" tIns="34275" rIns="68575" bIns="34275" anchor="t" anchorCtr="0">
            <a:normAutofit/>
          </a:bodyPr>
          <a:lstStyle/>
          <a:p>
            <a:pPr marL="171450" lvl="0" indent="-171450" algn="l" rtl="0">
              <a:lnSpc>
                <a:spcPct val="90000"/>
              </a:lnSpc>
              <a:spcBef>
                <a:spcPts val="0"/>
              </a:spcBef>
              <a:spcAft>
                <a:spcPts val="600"/>
              </a:spcAft>
              <a:buClr>
                <a:schemeClr val="dk1"/>
              </a:buClr>
              <a:buSzPts val="2100"/>
              <a:buNone/>
            </a:pPr>
            <a:r>
              <a:rPr lang="en-US" sz="2200" b="1">
                <a:solidFill>
                  <a:schemeClr val="lt1"/>
                </a:solidFill>
                <a:latin typeface="Open Sans"/>
                <a:ea typeface="Open Sans"/>
                <a:cs typeface="Open Sans"/>
                <a:sym typeface="Open Sans"/>
              </a:rPr>
              <a:t>Training challenges</a:t>
            </a:r>
            <a:endParaRPr sz="2200" b="1">
              <a:solidFill>
                <a:schemeClr val="lt1"/>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50"/>
          <p:cNvSpPr txBox="1">
            <a:spLocks noGrp="1"/>
          </p:cNvSpPr>
          <p:nvPr>
            <p:ph type="title"/>
          </p:nvPr>
        </p:nvSpPr>
        <p:spPr>
          <a:xfrm>
            <a:off x="855300" y="455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Preprints</a:t>
            </a:r>
            <a:endParaRPr/>
          </a:p>
        </p:txBody>
      </p:sp>
      <p:sp>
        <p:nvSpPr>
          <p:cNvPr id="408" name="Google Shape;408;p50"/>
          <p:cNvSpPr txBox="1">
            <a:spLocks noGrp="1"/>
          </p:cNvSpPr>
          <p:nvPr>
            <p:ph type="body" idx="1"/>
          </p:nvPr>
        </p:nvSpPr>
        <p:spPr>
          <a:xfrm>
            <a:off x="855300" y="1146500"/>
            <a:ext cx="7433400" cy="34473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200">
                <a:latin typeface="Open Sans"/>
                <a:ea typeface="Open Sans"/>
                <a:cs typeface="Open Sans"/>
                <a:sym typeface="Open Sans"/>
              </a:rPr>
              <a:t>Preprint is a version of a scholarly paper that has not yet been peer reviewed and published in a peer-reviewed journal. The preprint is usually publicly available on  a preprint platform or a repository before a paper is published in a journal. This practice makes it possible to communicate research results early on, without waiting for the formal peer review.</a:t>
            </a:r>
            <a:endParaRPr sz="1200">
              <a:latin typeface="Open Sans"/>
              <a:ea typeface="Open Sans"/>
              <a:cs typeface="Open Sans"/>
              <a:sym typeface="Open Sans"/>
            </a:endParaRPr>
          </a:p>
          <a:p>
            <a:pPr marL="0" lvl="0" indent="0" algn="l" rtl="0">
              <a:lnSpc>
                <a:spcPct val="115000"/>
              </a:lnSpc>
              <a:spcBef>
                <a:spcPts val="600"/>
              </a:spcBef>
              <a:spcAft>
                <a:spcPts val="0"/>
              </a:spcAft>
              <a:buNone/>
            </a:pPr>
            <a:endParaRPr sz="1200">
              <a:latin typeface="Open Sans"/>
              <a:ea typeface="Open Sans"/>
              <a:cs typeface="Open Sans"/>
              <a:sym typeface="Open Sans"/>
            </a:endParaRPr>
          </a:p>
          <a:p>
            <a:pPr marL="0" lvl="0" indent="0" algn="l" rtl="0">
              <a:lnSpc>
                <a:spcPct val="115000"/>
              </a:lnSpc>
              <a:spcBef>
                <a:spcPts val="600"/>
              </a:spcBef>
              <a:spcAft>
                <a:spcPts val="0"/>
              </a:spcAft>
              <a:buNone/>
            </a:pPr>
            <a:r>
              <a:rPr lang="en-US" sz="1200">
                <a:latin typeface="Open Sans"/>
                <a:ea typeface="Open Sans"/>
                <a:cs typeface="Open Sans"/>
                <a:sym typeface="Open Sans"/>
              </a:rPr>
              <a:t>Preprint platforms:</a:t>
            </a:r>
            <a:endParaRPr sz="1200">
              <a:latin typeface="Open Sans"/>
              <a:ea typeface="Open Sans"/>
              <a:cs typeface="Open Sans"/>
              <a:sym typeface="Open Sans"/>
            </a:endParaRPr>
          </a:p>
          <a:p>
            <a:pPr marL="0" lvl="0" indent="0" algn="l" rtl="0">
              <a:lnSpc>
                <a:spcPct val="115000"/>
              </a:lnSpc>
              <a:spcBef>
                <a:spcPts val="600"/>
              </a:spcBef>
              <a:spcAft>
                <a:spcPts val="0"/>
              </a:spcAft>
              <a:buNone/>
            </a:pPr>
            <a:r>
              <a:rPr lang="en-US" sz="1200" u="sng">
                <a:solidFill>
                  <a:schemeClr val="hlink"/>
                </a:solidFill>
                <a:latin typeface="Open Sans"/>
                <a:ea typeface="Open Sans"/>
                <a:cs typeface="Open Sans"/>
                <a:sym typeface="Open Sans"/>
                <a:hlinkClick r:id="rId3"/>
              </a:rPr>
              <a:t>bioRxiv</a:t>
            </a:r>
            <a:endParaRPr sz="1200">
              <a:latin typeface="Open Sans"/>
              <a:ea typeface="Open Sans"/>
              <a:cs typeface="Open Sans"/>
              <a:sym typeface="Open Sans"/>
            </a:endParaRPr>
          </a:p>
          <a:p>
            <a:pPr marL="0" lvl="0" indent="0" algn="l" rtl="0">
              <a:lnSpc>
                <a:spcPct val="115000"/>
              </a:lnSpc>
              <a:spcBef>
                <a:spcPts val="600"/>
              </a:spcBef>
              <a:spcAft>
                <a:spcPts val="0"/>
              </a:spcAft>
              <a:buNone/>
            </a:pPr>
            <a:r>
              <a:rPr lang="en-US" sz="1200" u="sng">
                <a:solidFill>
                  <a:schemeClr val="hlink"/>
                </a:solidFill>
                <a:latin typeface="Open Sans"/>
                <a:ea typeface="Open Sans"/>
                <a:cs typeface="Open Sans"/>
                <a:sym typeface="Open Sans"/>
                <a:hlinkClick r:id="rId4"/>
              </a:rPr>
              <a:t>AfricArXiv</a:t>
            </a:r>
            <a:endParaRPr sz="1200">
              <a:latin typeface="Open Sans"/>
              <a:ea typeface="Open Sans"/>
              <a:cs typeface="Open Sans"/>
              <a:sym typeface="Open Sans"/>
            </a:endParaRPr>
          </a:p>
          <a:p>
            <a:pPr marL="0" lvl="0" indent="0" algn="l" rtl="0">
              <a:lnSpc>
                <a:spcPct val="115000"/>
              </a:lnSpc>
              <a:spcBef>
                <a:spcPts val="600"/>
              </a:spcBef>
              <a:spcAft>
                <a:spcPts val="0"/>
              </a:spcAft>
              <a:buNone/>
            </a:pPr>
            <a:r>
              <a:rPr lang="en-US" sz="1200" u="sng">
                <a:solidFill>
                  <a:schemeClr val="hlink"/>
                </a:solidFill>
                <a:latin typeface="Open Sans"/>
                <a:ea typeface="Open Sans"/>
                <a:cs typeface="Open Sans"/>
                <a:sym typeface="Open Sans"/>
                <a:hlinkClick r:id="rId5"/>
              </a:rPr>
              <a:t>F1000</a:t>
            </a:r>
            <a:endParaRPr sz="1200">
              <a:latin typeface="Open Sans"/>
              <a:ea typeface="Open Sans"/>
              <a:cs typeface="Open Sans"/>
              <a:sym typeface="Open Sans"/>
            </a:endParaRPr>
          </a:p>
          <a:p>
            <a:pPr marL="0" lvl="0" indent="0" algn="l" rtl="0">
              <a:lnSpc>
                <a:spcPct val="115000"/>
              </a:lnSpc>
              <a:spcBef>
                <a:spcPts val="600"/>
              </a:spcBef>
              <a:spcAft>
                <a:spcPts val="0"/>
              </a:spcAft>
              <a:buNone/>
            </a:pPr>
            <a:r>
              <a:rPr lang="en-US" sz="1200" u="sng">
                <a:solidFill>
                  <a:schemeClr val="hlink"/>
                </a:solidFill>
                <a:latin typeface="Open Sans"/>
                <a:ea typeface="Open Sans"/>
                <a:cs typeface="Open Sans"/>
                <a:sym typeface="Open Sans"/>
                <a:hlinkClick r:id="rId6"/>
              </a:rPr>
              <a:t>PsyArXiv</a:t>
            </a:r>
            <a:endParaRPr sz="1200">
              <a:latin typeface="Open Sans"/>
              <a:ea typeface="Open Sans"/>
              <a:cs typeface="Open Sans"/>
              <a:sym typeface="Open Sans"/>
            </a:endParaRPr>
          </a:p>
          <a:p>
            <a:pPr marL="0" lvl="0" indent="0" algn="l" rtl="0">
              <a:lnSpc>
                <a:spcPct val="115000"/>
              </a:lnSpc>
              <a:spcBef>
                <a:spcPts val="600"/>
              </a:spcBef>
              <a:spcAft>
                <a:spcPts val="0"/>
              </a:spcAft>
              <a:buNone/>
            </a:pPr>
            <a:r>
              <a:rPr lang="en-US" sz="1200" u="sng">
                <a:solidFill>
                  <a:schemeClr val="hlink"/>
                </a:solidFill>
                <a:latin typeface="Open Sans"/>
                <a:ea typeface="Open Sans"/>
                <a:cs typeface="Open Sans"/>
                <a:sym typeface="Open Sans"/>
                <a:hlinkClick r:id="rId7"/>
              </a:rPr>
              <a:t>SSRN</a:t>
            </a:r>
            <a:r>
              <a:rPr lang="en-US" sz="1200">
                <a:latin typeface="Open Sans"/>
                <a:ea typeface="Open Sans"/>
                <a:cs typeface="Open Sans"/>
                <a:sym typeface="Open Sans"/>
              </a:rPr>
              <a:t> (owned by Elsevier)</a:t>
            </a:r>
            <a:endParaRPr sz="1200">
              <a:latin typeface="Open Sans"/>
              <a:ea typeface="Open Sans"/>
              <a:cs typeface="Open Sans"/>
              <a:sym typeface="Open Sans"/>
            </a:endParaRPr>
          </a:p>
          <a:p>
            <a:pPr marL="0" lvl="0" indent="0" algn="l" rtl="0">
              <a:lnSpc>
                <a:spcPct val="115000"/>
              </a:lnSpc>
              <a:spcBef>
                <a:spcPts val="600"/>
              </a:spcBef>
              <a:spcAft>
                <a:spcPts val="0"/>
              </a:spcAft>
              <a:buNone/>
            </a:pPr>
            <a:endParaRPr sz="1200">
              <a:latin typeface="Open Sans"/>
              <a:ea typeface="Open Sans"/>
              <a:cs typeface="Open Sans"/>
              <a:sym typeface="Open Sans"/>
            </a:endParaRPr>
          </a:p>
          <a:p>
            <a:pPr marL="0" lvl="0" indent="0" algn="l" rtl="0">
              <a:lnSpc>
                <a:spcPct val="115000"/>
              </a:lnSpc>
              <a:spcBef>
                <a:spcPts val="600"/>
              </a:spcBef>
              <a:spcAft>
                <a:spcPts val="0"/>
              </a:spcAft>
              <a:buNone/>
            </a:pPr>
            <a:r>
              <a:rPr lang="en-US" sz="1200" u="sng">
                <a:solidFill>
                  <a:schemeClr val="hlink"/>
                </a:solidFill>
                <a:latin typeface="Open Sans"/>
                <a:ea typeface="Open Sans"/>
                <a:cs typeface="Open Sans"/>
                <a:sym typeface="Open Sans"/>
                <a:hlinkClick r:id="rId8"/>
              </a:rPr>
              <a:t>List of preprint repositories on Wikipedia</a:t>
            </a:r>
            <a:endParaRPr sz="1200">
              <a:latin typeface="Open Sans"/>
              <a:ea typeface="Open Sans"/>
              <a:cs typeface="Open Sans"/>
              <a:sym typeface="Open Sans"/>
            </a:endParaRPr>
          </a:p>
          <a:p>
            <a:pPr marL="0" lvl="0" indent="0" algn="l" rtl="0">
              <a:lnSpc>
                <a:spcPct val="115000"/>
              </a:lnSpc>
              <a:spcBef>
                <a:spcPts val="600"/>
              </a:spcBef>
              <a:spcAft>
                <a:spcPts val="600"/>
              </a:spcAft>
              <a:buNone/>
            </a:pPr>
            <a:r>
              <a:rPr lang="en-US" sz="1200" u="sng">
                <a:solidFill>
                  <a:schemeClr val="hlink"/>
                </a:solidFill>
                <a:latin typeface="Open Sans"/>
                <a:ea typeface="Open Sans"/>
                <a:cs typeface="Open Sans"/>
                <a:sym typeface="Open Sans"/>
                <a:hlinkClick r:id="rId9"/>
              </a:rPr>
              <a:t>Materials in several languages on ASAPbio website</a:t>
            </a:r>
            <a:endParaRPr sz="1200">
              <a:latin typeface="Open Sans"/>
              <a:ea typeface="Open Sans"/>
              <a:cs typeface="Open Sans"/>
              <a:sym typeface="Open Sans"/>
            </a:endParaRPr>
          </a:p>
        </p:txBody>
      </p:sp>
      <p:sp>
        <p:nvSpPr>
          <p:cNvPr id="409" name="Google Shape;409;p50"/>
          <p:cNvSpPr txBox="1"/>
          <p:nvPr/>
        </p:nvSpPr>
        <p:spPr>
          <a:xfrm>
            <a:off x="5041425" y="2128075"/>
            <a:ext cx="4005000" cy="2810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chemeClr val="accent2"/>
                </a:solidFill>
                <a:latin typeface="Open Sans"/>
                <a:ea typeface="Open Sans"/>
                <a:cs typeface="Open Sans"/>
                <a:sym typeface="Open Sans"/>
              </a:rPr>
              <a:t>Issues to explain</a:t>
            </a:r>
            <a:endParaRPr b="1">
              <a:solidFill>
                <a:schemeClr val="accent2"/>
              </a:solidFill>
              <a:latin typeface="Open Sans"/>
              <a:ea typeface="Open Sans"/>
              <a:cs typeface="Open Sans"/>
              <a:sym typeface="Open Sans"/>
            </a:endParaRPr>
          </a:p>
          <a:p>
            <a:pPr marL="228600" lvl="0" indent="-190500" algn="l" rtl="0">
              <a:lnSpc>
                <a:spcPct val="115000"/>
              </a:lnSpc>
              <a:spcBef>
                <a:spcPts val="0"/>
              </a:spcBef>
              <a:spcAft>
                <a:spcPts val="0"/>
              </a:spcAft>
              <a:buSzPts val="1200"/>
              <a:buFont typeface="Open Sans"/>
              <a:buChar char="●"/>
            </a:pPr>
            <a:r>
              <a:rPr lang="en-US" sz="1200">
                <a:latin typeface="Open Sans"/>
                <a:ea typeface="Open Sans"/>
                <a:cs typeface="Open Sans"/>
                <a:sym typeface="Open Sans"/>
              </a:rPr>
              <a:t>Some researchers don’t understand the concept of preprints and their status in career development</a:t>
            </a:r>
            <a:endParaRPr sz="1200">
              <a:latin typeface="Open Sans"/>
              <a:ea typeface="Open Sans"/>
              <a:cs typeface="Open Sans"/>
              <a:sym typeface="Open Sans"/>
            </a:endParaRPr>
          </a:p>
          <a:p>
            <a:pPr marL="228600" lvl="0" indent="-190500" algn="l" rtl="0">
              <a:lnSpc>
                <a:spcPct val="115000"/>
              </a:lnSpc>
              <a:spcBef>
                <a:spcPts val="0"/>
              </a:spcBef>
              <a:spcAft>
                <a:spcPts val="0"/>
              </a:spcAft>
              <a:buSzPts val="1200"/>
              <a:buFont typeface="Open Sans"/>
              <a:buChar char="●"/>
            </a:pPr>
            <a:r>
              <a:rPr lang="en-US" sz="1200">
                <a:latin typeface="Open Sans"/>
                <a:ea typeface="Open Sans"/>
                <a:cs typeface="Open Sans"/>
                <a:sym typeface="Open Sans"/>
              </a:rPr>
              <a:t>Unfounded fear of academic theft</a:t>
            </a:r>
            <a:endParaRPr sz="1200">
              <a:latin typeface="Open Sans"/>
              <a:ea typeface="Open Sans"/>
              <a:cs typeface="Open Sans"/>
              <a:sym typeface="Open Sans"/>
            </a:endParaRPr>
          </a:p>
          <a:p>
            <a:pPr marL="228600" lvl="0" indent="-190500" algn="l" rtl="0">
              <a:lnSpc>
                <a:spcPct val="115000"/>
              </a:lnSpc>
              <a:spcBef>
                <a:spcPts val="0"/>
              </a:spcBef>
              <a:spcAft>
                <a:spcPts val="0"/>
              </a:spcAft>
              <a:buSzPts val="1200"/>
              <a:buFont typeface="Open Sans"/>
              <a:buChar char="●"/>
            </a:pPr>
            <a:r>
              <a:rPr lang="en-US" sz="1200">
                <a:latin typeface="Open Sans"/>
                <a:ea typeface="Open Sans"/>
                <a:cs typeface="Open Sans"/>
                <a:sym typeface="Open Sans"/>
              </a:rPr>
              <a:t>History of preprints (e.g. arXiv)</a:t>
            </a:r>
            <a:endParaRPr sz="1200">
              <a:latin typeface="Open Sans"/>
              <a:ea typeface="Open Sans"/>
              <a:cs typeface="Open Sans"/>
              <a:sym typeface="Open Sans"/>
            </a:endParaRPr>
          </a:p>
          <a:p>
            <a:pPr marL="228600" lvl="0" indent="-190500" algn="l" rtl="0">
              <a:lnSpc>
                <a:spcPct val="115000"/>
              </a:lnSpc>
              <a:spcBef>
                <a:spcPts val="0"/>
              </a:spcBef>
              <a:spcAft>
                <a:spcPts val="0"/>
              </a:spcAft>
              <a:buSzPts val="1200"/>
              <a:buFont typeface="Open Sans"/>
              <a:buChar char="●"/>
            </a:pPr>
            <a:r>
              <a:rPr lang="en-US" sz="1200">
                <a:latin typeface="Open Sans"/>
                <a:ea typeface="Open Sans"/>
                <a:cs typeface="Open Sans"/>
                <a:sym typeface="Open Sans"/>
              </a:rPr>
              <a:t>Role in scholarly communication</a:t>
            </a:r>
            <a:endParaRPr sz="1200">
              <a:latin typeface="Open Sans"/>
              <a:ea typeface="Open Sans"/>
              <a:cs typeface="Open Sans"/>
              <a:sym typeface="Open Sans"/>
            </a:endParaRPr>
          </a:p>
          <a:p>
            <a:pPr marL="228600" lvl="0" indent="-190500" algn="l" rtl="0">
              <a:lnSpc>
                <a:spcPct val="115000"/>
              </a:lnSpc>
              <a:spcBef>
                <a:spcPts val="0"/>
              </a:spcBef>
              <a:spcAft>
                <a:spcPts val="0"/>
              </a:spcAft>
              <a:buSzPts val="1200"/>
              <a:buFont typeface="Open Sans"/>
              <a:buChar char="●"/>
            </a:pPr>
            <a:r>
              <a:rPr lang="en-US" sz="1200">
                <a:latin typeface="Open Sans"/>
                <a:ea typeface="Open Sans"/>
                <a:cs typeface="Open Sans"/>
                <a:sym typeface="Open Sans"/>
              </a:rPr>
              <a:t>Misuse of early research results in media</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Light"/>
              <a:ea typeface="Open Sans Light"/>
              <a:cs typeface="Open Sans Light"/>
              <a:sym typeface="Open Sans Light"/>
            </a:endParaRPr>
          </a:p>
          <a:p>
            <a:pPr marL="0" lvl="0" indent="0" algn="l" rtl="0">
              <a:spcBef>
                <a:spcPts val="0"/>
              </a:spcBef>
              <a:spcAft>
                <a:spcPts val="0"/>
              </a:spcAft>
              <a:buNone/>
            </a:pPr>
            <a:endParaRPr sz="1200">
              <a:latin typeface="Open Sans Light"/>
              <a:ea typeface="Open Sans Light"/>
              <a:cs typeface="Open Sans Light"/>
              <a:sym typeface="Open Sans Light"/>
            </a:endParaRPr>
          </a:p>
          <a:p>
            <a:pPr marL="0" lvl="0" indent="0" algn="l" rtl="0">
              <a:spcBef>
                <a:spcPts val="0"/>
              </a:spcBef>
              <a:spcAft>
                <a:spcPts val="0"/>
              </a:spcAft>
              <a:buNone/>
            </a:pPr>
            <a:endParaRPr sz="1200">
              <a:latin typeface="Open Sans Light"/>
              <a:ea typeface="Open Sans Light"/>
              <a:cs typeface="Open Sans Light"/>
              <a:sym typeface="Open Sans Light"/>
            </a:endParaRPr>
          </a:p>
          <a:p>
            <a:pPr marL="0" lvl="0" indent="0" algn="l" rtl="0">
              <a:spcBef>
                <a:spcPts val="0"/>
              </a:spcBef>
              <a:spcAft>
                <a:spcPts val="0"/>
              </a:spcAft>
              <a:buNone/>
            </a:pPr>
            <a:r>
              <a:rPr lang="en-US" sz="1200">
                <a:latin typeface="Open Sans"/>
                <a:ea typeface="Open Sans"/>
                <a:cs typeface="Open Sans"/>
                <a:sym typeface="Open Sans"/>
              </a:rPr>
              <a:t>Include preprints in your training on Open Access publishing</a:t>
            </a:r>
            <a:endParaRPr sz="1200">
              <a:latin typeface="Open Sans"/>
              <a:ea typeface="Open Sans"/>
              <a:cs typeface="Open Sans"/>
              <a:sym typeface="Open San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51">
            <a:hlinkClick r:id="rId3"/>
          </p:cNvPr>
          <p:cNvPicPr preferRelativeResize="0"/>
          <p:nvPr/>
        </p:nvPicPr>
        <p:blipFill>
          <a:blip r:embed="rId4">
            <a:alphaModFix/>
          </a:blip>
          <a:stretch>
            <a:fillRect/>
          </a:stretch>
        </p:blipFill>
        <p:spPr>
          <a:xfrm>
            <a:off x="2901743" y="816675"/>
            <a:ext cx="6242257" cy="4326825"/>
          </a:xfrm>
          <a:prstGeom prst="rect">
            <a:avLst/>
          </a:prstGeom>
          <a:noFill/>
          <a:ln>
            <a:noFill/>
          </a:ln>
        </p:spPr>
      </p:pic>
      <p:sp>
        <p:nvSpPr>
          <p:cNvPr id="415" name="Google Shape;415;p51"/>
          <p:cNvSpPr txBox="1">
            <a:spLocks noGrp="1"/>
          </p:cNvSpPr>
          <p:nvPr>
            <p:ph type="title"/>
          </p:nvPr>
        </p:nvSpPr>
        <p:spPr>
          <a:xfrm>
            <a:off x="267000" y="270625"/>
            <a:ext cx="81630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Overlay journals</a:t>
            </a:r>
            <a:endParaRPr/>
          </a:p>
        </p:txBody>
      </p:sp>
      <p:sp>
        <p:nvSpPr>
          <p:cNvPr id="416" name="Google Shape;416;p51"/>
          <p:cNvSpPr txBox="1">
            <a:spLocks noGrp="1"/>
          </p:cNvSpPr>
          <p:nvPr>
            <p:ph type="body" idx="1"/>
          </p:nvPr>
        </p:nvSpPr>
        <p:spPr>
          <a:xfrm>
            <a:off x="455450" y="1060100"/>
            <a:ext cx="2230200" cy="34041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200">
                <a:latin typeface="Open Sans"/>
                <a:ea typeface="Open Sans"/>
                <a:cs typeface="Open Sans"/>
                <a:sym typeface="Open Sans"/>
              </a:rPr>
              <a:t>“An overlay journal is an open access, quality-assured journal whose articles are held in one or more repositories. An overlay journal does not host the articles on the journal’s website but links back to the relevant article in an open repository or preprint server.”</a:t>
            </a:r>
            <a:endParaRPr sz="1200">
              <a:latin typeface="Open Sans"/>
              <a:ea typeface="Open Sans"/>
              <a:cs typeface="Open Sans"/>
              <a:sym typeface="Open Sans"/>
            </a:endParaRPr>
          </a:p>
          <a:p>
            <a:pPr marL="0" lvl="0" indent="0" algn="l" rtl="0">
              <a:lnSpc>
                <a:spcPct val="115000"/>
              </a:lnSpc>
              <a:spcBef>
                <a:spcPts val="600"/>
              </a:spcBef>
              <a:spcAft>
                <a:spcPts val="0"/>
              </a:spcAft>
              <a:buNone/>
            </a:pPr>
            <a:r>
              <a:rPr lang="en-US" sz="900">
                <a:latin typeface="Open Sans"/>
                <a:ea typeface="Open Sans"/>
                <a:cs typeface="Open Sans"/>
                <a:sym typeface="Open Sans"/>
              </a:rPr>
              <a:t>COAR </a:t>
            </a:r>
            <a:r>
              <a:rPr lang="en-US" sz="900" u="sng">
                <a:solidFill>
                  <a:schemeClr val="hlink"/>
                </a:solidFill>
                <a:latin typeface="Open Sans"/>
                <a:ea typeface="Open Sans"/>
                <a:cs typeface="Open Sans"/>
                <a:sym typeface="Open Sans"/>
                <a:hlinkClick r:id="rId5"/>
              </a:rPr>
              <a:t>https://www.coar-repositories.org/overlay-journals/</a:t>
            </a:r>
            <a:r>
              <a:rPr lang="en-US" sz="900">
                <a:latin typeface="Open Sans"/>
                <a:ea typeface="Open Sans"/>
                <a:cs typeface="Open Sans"/>
                <a:sym typeface="Open Sans"/>
              </a:rPr>
              <a:t> </a:t>
            </a:r>
            <a:endParaRPr sz="900">
              <a:latin typeface="Open Sans"/>
              <a:ea typeface="Open Sans"/>
              <a:cs typeface="Open Sans"/>
              <a:sym typeface="Open Sans"/>
            </a:endParaRPr>
          </a:p>
          <a:p>
            <a:pPr marL="0" lvl="0" indent="0" algn="l" rtl="0">
              <a:lnSpc>
                <a:spcPct val="115000"/>
              </a:lnSpc>
              <a:spcBef>
                <a:spcPts val="600"/>
              </a:spcBef>
              <a:spcAft>
                <a:spcPts val="0"/>
              </a:spcAft>
              <a:buNone/>
            </a:pPr>
            <a:endParaRPr sz="1400">
              <a:latin typeface="Open Sans"/>
              <a:ea typeface="Open Sans"/>
              <a:cs typeface="Open Sans"/>
              <a:sym typeface="Open Sans"/>
            </a:endParaRPr>
          </a:p>
          <a:p>
            <a:pPr marL="0" lvl="0" indent="0" algn="l" rtl="0">
              <a:lnSpc>
                <a:spcPct val="115000"/>
              </a:lnSpc>
              <a:spcBef>
                <a:spcPts val="600"/>
              </a:spcBef>
              <a:spcAft>
                <a:spcPts val="600"/>
              </a:spcAft>
              <a:buNone/>
            </a:pPr>
            <a:r>
              <a:rPr lang="en-US" sz="1200" u="sng">
                <a:solidFill>
                  <a:schemeClr val="hlink"/>
                </a:solidFill>
                <a:latin typeface="Open Sans"/>
                <a:ea typeface="Open Sans"/>
                <a:cs typeface="Open Sans"/>
                <a:sym typeface="Open Sans"/>
                <a:hlinkClick r:id="rId6"/>
              </a:rPr>
              <a:t>EPIsciences</a:t>
            </a:r>
            <a:r>
              <a:rPr lang="en-US" sz="1200">
                <a:latin typeface="Open Sans"/>
                <a:ea typeface="Open Sans"/>
                <a:cs typeface="Open Sans"/>
                <a:sym typeface="Open Sans"/>
              </a:rPr>
              <a:t> (a platform hosting overlay journals)</a:t>
            </a:r>
            <a:endParaRPr sz="1200">
              <a:latin typeface="Open Sans"/>
              <a:ea typeface="Open Sans"/>
              <a:cs typeface="Open Sans"/>
              <a:sym typeface="Open Sans"/>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2"/>
          <p:cNvSpPr txBox="1">
            <a:spLocks noGrp="1"/>
          </p:cNvSpPr>
          <p:nvPr>
            <p:ph type="title"/>
          </p:nvPr>
        </p:nvSpPr>
        <p:spPr>
          <a:xfrm>
            <a:off x="188475" y="531200"/>
            <a:ext cx="81003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Innovative platforms</a:t>
            </a:r>
            <a:endParaRPr/>
          </a:p>
        </p:txBody>
      </p:sp>
      <p:sp>
        <p:nvSpPr>
          <p:cNvPr id="422" name="Google Shape;422;p52"/>
          <p:cNvSpPr txBox="1">
            <a:spLocks noGrp="1"/>
          </p:cNvSpPr>
          <p:nvPr>
            <p:ph type="body" idx="1"/>
          </p:nvPr>
        </p:nvSpPr>
        <p:spPr>
          <a:xfrm>
            <a:off x="855300" y="1430150"/>
            <a:ext cx="3314400" cy="3033900"/>
          </a:xfrm>
          <a:prstGeom prst="rect">
            <a:avLst/>
          </a:prstGeom>
        </p:spPr>
        <p:txBody>
          <a:bodyPr spcFirstLastPara="1" wrap="square" lIns="0" tIns="0" rIns="0" bIns="0" anchor="t" anchorCtr="0">
            <a:noAutofit/>
          </a:bodyPr>
          <a:lstStyle/>
          <a:p>
            <a:pPr marL="457200" lvl="0" indent="-317500" algn="l" rtl="0">
              <a:lnSpc>
                <a:spcPct val="115000"/>
              </a:lnSpc>
              <a:spcBef>
                <a:spcPts val="0"/>
              </a:spcBef>
              <a:spcAft>
                <a:spcPts val="0"/>
              </a:spcAft>
              <a:buSzPts val="1400"/>
              <a:buFont typeface="Open Sans"/>
              <a:buChar char="●"/>
            </a:pPr>
            <a:r>
              <a:rPr lang="en-US" sz="1400">
                <a:latin typeface="Open Sans"/>
                <a:ea typeface="Open Sans"/>
                <a:cs typeface="Open Sans"/>
                <a:sym typeface="Open Sans"/>
              </a:rPr>
              <a:t>Platforms open by default (even “pay-to-close”)</a:t>
            </a:r>
            <a:endParaRPr sz="140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US" sz="1400">
                <a:latin typeface="Open Sans"/>
                <a:ea typeface="Open Sans"/>
                <a:cs typeface="Open Sans"/>
                <a:sym typeface="Open Sans"/>
              </a:rPr>
              <a:t>Modular publishing </a:t>
            </a:r>
            <a:endParaRPr sz="140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US" sz="1400">
                <a:latin typeface="Open Sans"/>
                <a:ea typeface="Open Sans"/>
                <a:cs typeface="Open Sans"/>
                <a:sym typeface="Open Sans"/>
              </a:rPr>
              <a:t>Diversity of outputs (abstract, analysis, research problem, hypothesis, data, method, interpretation, peer review, etc.)</a:t>
            </a:r>
            <a:endParaRPr sz="140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US" sz="1400">
                <a:latin typeface="Open Sans"/>
                <a:ea typeface="Open Sans"/>
                <a:cs typeface="Open Sans"/>
                <a:sym typeface="Open Sans"/>
              </a:rPr>
              <a:t>Focus on the process (all steps made transparent)</a:t>
            </a:r>
            <a:endParaRPr sz="1400">
              <a:latin typeface="Open Sans"/>
              <a:ea typeface="Open Sans"/>
              <a:cs typeface="Open Sans"/>
              <a:sym typeface="Open Sans"/>
            </a:endParaRPr>
          </a:p>
          <a:p>
            <a:pPr marL="457200" lvl="0" indent="-317500" algn="l" rtl="0">
              <a:lnSpc>
                <a:spcPct val="115000"/>
              </a:lnSpc>
              <a:spcBef>
                <a:spcPts val="0"/>
              </a:spcBef>
              <a:spcAft>
                <a:spcPts val="0"/>
              </a:spcAft>
              <a:buSzPts val="1400"/>
              <a:buFont typeface="Open Sans"/>
              <a:buChar char="●"/>
            </a:pPr>
            <a:r>
              <a:rPr lang="en-US" sz="1400">
                <a:latin typeface="Open Sans"/>
                <a:ea typeface="Open Sans"/>
                <a:cs typeface="Open Sans"/>
                <a:sym typeface="Open Sans"/>
              </a:rPr>
              <a:t>Collaborative</a:t>
            </a:r>
            <a:endParaRPr sz="1400">
              <a:latin typeface="Open Sans"/>
              <a:ea typeface="Open Sans"/>
              <a:cs typeface="Open Sans"/>
              <a:sym typeface="Open Sans"/>
            </a:endParaRPr>
          </a:p>
          <a:p>
            <a:pPr marL="0" lvl="0" indent="0" algn="l" rtl="0">
              <a:lnSpc>
                <a:spcPct val="115000"/>
              </a:lnSpc>
              <a:spcBef>
                <a:spcPts val="600"/>
              </a:spcBef>
              <a:spcAft>
                <a:spcPts val="0"/>
              </a:spcAft>
              <a:buNone/>
            </a:pPr>
            <a:r>
              <a:rPr lang="en-US" sz="1400">
                <a:latin typeface="Open Sans"/>
                <a:ea typeface="Open Sans"/>
                <a:cs typeface="Open Sans"/>
                <a:sym typeface="Open Sans"/>
              </a:rPr>
              <a:t>Examples:</a:t>
            </a:r>
            <a:endParaRPr sz="1400">
              <a:latin typeface="Open Sans"/>
              <a:ea typeface="Open Sans"/>
              <a:cs typeface="Open Sans"/>
              <a:sym typeface="Open Sans"/>
            </a:endParaRPr>
          </a:p>
          <a:p>
            <a:pPr marL="0" lvl="0" indent="0" algn="l" rtl="0">
              <a:lnSpc>
                <a:spcPct val="115000"/>
              </a:lnSpc>
              <a:spcBef>
                <a:spcPts val="600"/>
              </a:spcBef>
              <a:spcAft>
                <a:spcPts val="0"/>
              </a:spcAft>
              <a:buNone/>
            </a:pPr>
            <a:r>
              <a:rPr lang="en-US" sz="1400" u="sng">
                <a:solidFill>
                  <a:schemeClr val="hlink"/>
                </a:solidFill>
                <a:latin typeface="Open Sans"/>
                <a:ea typeface="Open Sans"/>
                <a:cs typeface="Open Sans"/>
                <a:sym typeface="Open Sans"/>
                <a:hlinkClick r:id="rId3"/>
              </a:rPr>
              <a:t>ResearchEquals</a:t>
            </a:r>
            <a:endParaRPr sz="1400">
              <a:latin typeface="Open Sans"/>
              <a:ea typeface="Open Sans"/>
              <a:cs typeface="Open Sans"/>
              <a:sym typeface="Open Sans"/>
            </a:endParaRPr>
          </a:p>
          <a:p>
            <a:pPr marL="0" lvl="0" indent="0" algn="l" rtl="0">
              <a:lnSpc>
                <a:spcPct val="115000"/>
              </a:lnSpc>
              <a:spcBef>
                <a:spcPts val="600"/>
              </a:spcBef>
              <a:spcAft>
                <a:spcPts val="0"/>
              </a:spcAft>
              <a:buNone/>
            </a:pPr>
            <a:r>
              <a:rPr lang="en-US" sz="1400" u="sng">
                <a:solidFill>
                  <a:schemeClr val="hlink"/>
                </a:solidFill>
                <a:latin typeface="Open Sans"/>
                <a:ea typeface="Open Sans"/>
                <a:cs typeface="Open Sans"/>
                <a:sym typeface="Open Sans"/>
                <a:hlinkClick r:id="rId4"/>
              </a:rPr>
              <a:t>Octopus</a:t>
            </a:r>
            <a:r>
              <a:rPr lang="en-US" sz="1400">
                <a:latin typeface="Open Sans"/>
                <a:ea typeface="Open Sans"/>
                <a:cs typeface="Open Sans"/>
                <a:sym typeface="Open Sans"/>
              </a:rPr>
              <a:t> (under development)</a:t>
            </a:r>
            <a:endParaRPr sz="1400">
              <a:latin typeface="Open Sans"/>
              <a:ea typeface="Open Sans"/>
              <a:cs typeface="Open Sans"/>
              <a:sym typeface="Open Sans"/>
            </a:endParaRPr>
          </a:p>
          <a:p>
            <a:pPr marL="0" lvl="0" indent="0" algn="l" rtl="0">
              <a:spcBef>
                <a:spcPts val="600"/>
              </a:spcBef>
              <a:spcAft>
                <a:spcPts val="600"/>
              </a:spcAft>
              <a:buNone/>
            </a:pPr>
            <a:endParaRPr/>
          </a:p>
        </p:txBody>
      </p:sp>
      <p:pic>
        <p:nvPicPr>
          <p:cNvPr id="423" name="Google Shape;423;p52">
            <a:hlinkClick r:id="rId5"/>
          </p:cNvPr>
          <p:cNvPicPr preferRelativeResize="0"/>
          <p:nvPr/>
        </p:nvPicPr>
        <p:blipFill>
          <a:blip r:embed="rId6">
            <a:alphaModFix/>
          </a:blip>
          <a:stretch>
            <a:fillRect/>
          </a:stretch>
        </p:blipFill>
        <p:spPr>
          <a:xfrm>
            <a:off x="4612725" y="0"/>
            <a:ext cx="4531267" cy="3911199"/>
          </a:xfrm>
          <a:prstGeom prst="rect">
            <a:avLst/>
          </a:prstGeom>
          <a:noFill/>
          <a:ln>
            <a:noFill/>
          </a:ln>
        </p:spPr>
      </p:pic>
      <p:pic>
        <p:nvPicPr>
          <p:cNvPr id="424" name="Google Shape;424;p52">
            <a:hlinkClick r:id="rId7"/>
          </p:cNvPr>
          <p:cNvPicPr preferRelativeResize="0"/>
          <p:nvPr/>
        </p:nvPicPr>
        <p:blipFill>
          <a:blip r:embed="rId8">
            <a:alphaModFix/>
          </a:blip>
          <a:stretch>
            <a:fillRect/>
          </a:stretch>
        </p:blipFill>
        <p:spPr>
          <a:xfrm>
            <a:off x="5235100" y="3336424"/>
            <a:ext cx="3359199" cy="1587750"/>
          </a:xfrm>
          <a:prstGeom prst="rect">
            <a:avLst/>
          </a:prstGeom>
          <a:noFill/>
          <a:ln>
            <a:noFill/>
          </a:ln>
          <a:effectLst>
            <a:outerShdw blurRad="57150" dist="28575" dir="5400000" algn="bl" rotWithShape="0">
              <a:srgbClr val="000000">
                <a:alpha val="50000"/>
              </a:srgbClr>
            </a:outerShdw>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53"/>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Bibliodiversity</a:t>
            </a:r>
            <a:endParaRPr/>
          </a:p>
        </p:txBody>
      </p:sp>
      <p:sp>
        <p:nvSpPr>
          <p:cNvPr id="430" name="Google Shape;430;p53"/>
          <p:cNvSpPr txBox="1">
            <a:spLocks noGrp="1"/>
          </p:cNvSpPr>
          <p:nvPr>
            <p:ph type="body" idx="1"/>
          </p:nvPr>
        </p:nvSpPr>
        <p:spPr>
          <a:xfrm>
            <a:off x="855300" y="1430150"/>
            <a:ext cx="7782600" cy="3033900"/>
          </a:xfrm>
          <a:prstGeom prst="rect">
            <a:avLst/>
          </a:prstGeom>
        </p:spPr>
        <p:txBody>
          <a:bodyPr spcFirstLastPara="1" wrap="square" lIns="0" tIns="0" rIns="0" bIns="0" anchor="t" anchorCtr="0">
            <a:noAutofit/>
          </a:bodyPr>
          <a:lstStyle/>
          <a:p>
            <a:pPr marL="0" lvl="0" indent="0" algn="l" rtl="0">
              <a:lnSpc>
                <a:spcPct val="115000"/>
              </a:lnSpc>
              <a:spcBef>
                <a:spcPts val="0"/>
              </a:spcBef>
              <a:spcAft>
                <a:spcPts val="0"/>
              </a:spcAft>
              <a:buNone/>
            </a:pPr>
            <a:r>
              <a:rPr lang="en-US" sz="1200">
                <a:latin typeface="Open Sans"/>
                <a:ea typeface="Open Sans"/>
                <a:cs typeface="Open Sans"/>
                <a:sym typeface="Open Sans"/>
              </a:rPr>
              <a:t>“</a:t>
            </a:r>
            <a:r>
              <a:rPr lang="en-US" sz="1300">
                <a:latin typeface="Open Sans"/>
                <a:ea typeface="Open Sans"/>
                <a:cs typeface="Open Sans"/>
                <a:sym typeface="Open Sans"/>
              </a:rPr>
              <a:t>cultural diversity applied to the world of books”</a:t>
            </a:r>
            <a:endParaRPr sz="1300">
              <a:latin typeface="Open Sans"/>
              <a:ea typeface="Open Sans"/>
              <a:cs typeface="Open Sans"/>
              <a:sym typeface="Open Sans"/>
            </a:endParaRPr>
          </a:p>
          <a:p>
            <a:pPr marL="457200" lvl="0" indent="-311150" algn="l" rtl="0">
              <a:lnSpc>
                <a:spcPct val="115000"/>
              </a:lnSpc>
              <a:spcBef>
                <a:spcPts val="600"/>
              </a:spcBef>
              <a:spcAft>
                <a:spcPts val="0"/>
              </a:spcAft>
              <a:buSzPts val="1300"/>
              <a:buFont typeface="Open Sans"/>
              <a:buChar char="●"/>
            </a:pPr>
            <a:r>
              <a:rPr lang="en-US" sz="1300">
                <a:latin typeface="Open Sans"/>
                <a:ea typeface="Open Sans"/>
                <a:cs typeface="Open Sans"/>
                <a:sym typeface="Open Sans"/>
              </a:rPr>
              <a:t>preserving diversity in scholarly communication</a:t>
            </a:r>
            <a:endParaRPr sz="1300">
              <a:latin typeface="Open Sans"/>
              <a:ea typeface="Open Sans"/>
              <a:cs typeface="Open Sans"/>
              <a:sym typeface="Open Sans"/>
            </a:endParaRPr>
          </a:p>
          <a:p>
            <a:pPr marL="457200" lvl="0" indent="-311150" algn="l" rtl="0">
              <a:lnSpc>
                <a:spcPct val="115000"/>
              </a:lnSpc>
              <a:spcBef>
                <a:spcPts val="0"/>
              </a:spcBef>
              <a:spcAft>
                <a:spcPts val="0"/>
              </a:spcAft>
              <a:buSzPts val="1300"/>
              <a:buFont typeface="Open Sans"/>
              <a:buChar char="●"/>
            </a:pPr>
            <a:r>
              <a:rPr lang="en-US" sz="1300">
                <a:latin typeface="Open Sans"/>
                <a:ea typeface="Open Sans"/>
                <a:cs typeface="Open Sans"/>
                <a:sym typeface="Open Sans"/>
              </a:rPr>
              <a:t>greater diversity of products (books, scripts, eBooks, apps, and oral literature) made available to readers</a:t>
            </a:r>
            <a:endParaRPr sz="1300">
              <a:latin typeface="Open Sans"/>
              <a:ea typeface="Open Sans"/>
              <a:cs typeface="Open Sans"/>
              <a:sym typeface="Open Sans"/>
            </a:endParaRPr>
          </a:p>
          <a:p>
            <a:pPr marL="457200" lvl="0" indent="-311150" algn="l" rtl="0">
              <a:lnSpc>
                <a:spcPct val="115000"/>
              </a:lnSpc>
              <a:spcBef>
                <a:spcPts val="0"/>
              </a:spcBef>
              <a:spcAft>
                <a:spcPts val="0"/>
              </a:spcAft>
              <a:buSzPts val="1300"/>
              <a:buFont typeface="Open Sans"/>
              <a:buChar char="●"/>
            </a:pPr>
            <a:r>
              <a:rPr lang="en-US" sz="1300">
                <a:latin typeface="Open Sans"/>
                <a:ea typeface="Open Sans"/>
                <a:cs typeface="Open Sans"/>
                <a:sym typeface="Open Sans"/>
              </a:rPr>
              <a:t>scholarly communication as an ecosystem resting on: </a:t>
            </a:r>
            <a:endParaRPr sz="1300">
              <a:latin typeface="Open Sans"/>
              <a:ea typeface="Open Sans"/>
              <a:cs typeface="Open Sans"/>
              <a:sym typeface="Open Sans"/>
            </a:endParaRPr>
          </a:p>
          <a:p>
            <a:pPr marL="914400" lvl="1" indent="-311150" algn="l" rtl="0">
              <a:lnSpc>
                <a:spcPct val="115000"/>
              </a:lnSpc>
              <a:spcBef>
                <a:spcPts val="0"/>
              </a:spcBef>
              <a:spcAft>
                <a:spcPts val="0"/>
              </a:spcAft>
              <a:buSzPts val="1300"/>
              <a:buFont typeface="Open Sans"/>
              <a:buChar char="○"/>
            </a:pPr>
            <a:r>
              <a:rPr lang="en-US" sz="1300">
                <a:latin typeface="Open Sans"/>
                <a:ea typeface="Open Sans"/>
                <a:cs typeface="Open Sans"/>
                <a:sym typeface="Open Sans"/>
              </a:rPr>
              <a:t>multilingualism</a:t>
            </a:r>
            <a:endParaRPr sz="1300">
              <a:latin typeface="Open Sans"/>
              <a:ea typeface="Open Sans"/>
              <a:cs typeface="Open Sans"/>
              <a:sym typeface="Open Sans"/>
            </a:endParaRPr>
          </a:p>
          <a:p>
            <a:pPr marL="914400" lvl="1" indent="-311150" algn="l" rtl="0">
              <a:lnSpc>
                <a:spcPct val="115000"/>
              </a:lnSpc>
              <a:spcBef>
                <a:spcPts val="0"/>
              </a:spcBef>
              <a:spcAft>
                <a:spcPts val="0"/>
              </a:spcAft>
              <a:buSzPts val="1300"/>
              <a:buFont typeface="Open Sans"/>
              <a:buChar char="○"/>
            </a:pPr>
            <a:r>
              <a:rPr lang="en-US" sz="1300">
                <a:latin typeface="Open Sans"/>
                <a:ea typeface="Open Sans"/>
                <a:cs typeface="Open Sans"/>
                <a:sym typeface="Open Sans"/>
              </a:rPr>
              <a:t>open and shared infrastructures and services</a:t>
            </a:r>
            <a:endParaRPr sz="1300">
              <a:latin typeface="Open Sans"/>
              <a:ea typeface="Open Sans"/>
              <a:cs typeface="Open Sans"/>
              <a:sym typeface="Open Sans"/>
            </a:endParaRPr>
          </a:p>
          <a:p>
            <a:pPr marL="914400" lvl="1" indent="-311150" algn="l" rtl="0">
              <a:lnSpc>
                <a:spcPct val="115000"/>
              </a:lnSpc>
              <a:spcBef>
                <a:spcPts val="0"/>
              </a:spcBef>
              <a:spcAft>
                <a:spcPts val="0"/>
              </a:spcAft>
              <a:buSzPts val="1300"/>
              <a:buFont typeface="Open Sans"/>
              <a:buChar char="○"/>
            </a:pPr>
            <a:r>
              <a:rPr lang="en-US" sz="1300">
                <a:latin typeface="Open Sans"/>
                <a:ea typeface="Open Sans"/>
                <a:cs typeface="Open Sans"/>
                <a:sym typeface="Open Sans"/>
              </a:rPr>
              <a:t>the diversity of business models in OA publishing</a:t>
            </a:r>
            <a:endParaRPr sz="1300">
              <a:latin typeface="Open Sans"/>
              <a:ea typeface="Open Sans"/>
              <a:cs typeface="Open Sans"/>
              <a:sym typeface="Open Sans"/>
            </a:endParaRPr>
          </a:p>
          <a:p>
            <a:pPr marL="914400" lvl="1" indent="-311150" algn="l" rtl="0">
              <a:lnSpc>
                <a:spcPct val="115000"/>
              </a:lnSpc>
              <a:spcBef>
                <a:spcPts val="0"/>
              </a:spcBef>
              <a:spcAft>
                <a:spcPts val="0"/>
              </a:spcAft>
              <a:buSzPts val="1300"/>
              <a:buFont typeface="Open Sans"/>
              <a:buChar char="○"/>
            </a:pPr>
            <a:r>
              <a:rPr lang="en-US" sz="1300">
                <a:latin typeface="Open Sans"/>
                <a:ea typeface="Open Sans"/>
                <a:cs typeface="Open Sans"/>
                <a:sym typeface="Open Sans"/>
              </a:rPr>
              <a:t>quality-based research assessment.</a:t>
            </a:r>
            <a:endParaRPr sz="1300">
              <a:latin typeface="Open Sans"/>
              <a:ea typeface="Open Sans"/>
              <a:cs typeface="Open Sans"/>
              <a:sym typeface="Open Sans"/>
            </a:endParaRPr>
          </a:p>
          <a:p>
            <a:pPr marL="0" lvl="0" indent="0" algn="l" rtl="0">
              <a:lnSpc>
                <a:spcPct val="115000"/>
              </a:lnSpc>
              <a:spcBef>
                <a:spcPts val="600"/>
              </a:spcBef>
              <a:spcAft>
                <a:spcPts val="0"/>
              </a:spcAft>
              <a:buNone/>
            </a:pPr>
            <a:endParaRPr sz="1200">
              <a:latin typeface="Open Sans"/>
              <a:ea typeface="Open Sans"/>
              <a:cs typeface="Open Sans"/>
              <a:sym typeface="Open Sans"/>
            </a:endParaRPr>
          </a:p>
          <a:p>
            <a:pPr marL="0" lvl="0" indent="0" algn="l" rtl="0">
              <a:lnSpc>
                <a:spcPct val="115000"/>
              </a:lnSpc>
              <a:spcBef>
                <a:spcPts val="600"/>
              </a:spcBef>
              <a:spcAft>
                <a:spcPts val="0"/>
              </a:spcAft>
              <a:buNone/>
            </a:pPr>
            <a:endParaRPr sz="1200">
              <a:latin typeface="Open Sans"/>
              <a:ea typeface="Open Sans"/>
              <a:cs typeface="Open Sans"/>
              <a:sym typeface="Open Sans"/>
            </a:endParaRPr>
          </a:p>
          <a:p>
            <a:pPr marL="0" lvl="0" indent="0" algn="l" rtl="0">
              <a:lnSpc>
                <a:spcPct val="115000"/>
              </a:lnSpc>
              <a:spcBef>
                <a:spcPts val="600"/>
              </a:spcBef>
              <a:spcAft>
                <a:spcPts val="600"/>
              </a:spcAft>
              <a:buNone/>
            </a:pPr>
            <a:r>
              <a:rPr lang="en-US" sz="900">
                <a:latin typeface="Open Sans"/>
                <a:ea typeface="Open Sans"/>
                <a:cs typeface="Open Sans"/>
                <a:sym typeface="Open Sans"/>
              </a:rPr>
              <a:t>Shearer, Kathleen, Chan, Leslie, Kuchma, Iryna, &amp; Mounier, Pierre. (2020). Fostering Bibliodiversity in Scholarly Communications: A Call for Action. Zenodo. </a:t>
            </a:r>
            <a:r>
              <a:rPr lang="en-US" sz="900" u="sng">
                <a:solidFill>
                  <a:schemeClr val="hlink"/>
                </a:solidFill>
                <a:latin typeface="Open Sans"/>
                <a:ea typeface="Open Sans"/>
                <a:cs typeface="Open Sans"/>
                <a:sym typeface="Open Sans"/>
                <a:hlinkClick r:id="rId3"/>
              </a:rPr>
              <a:t>https://doi.org/10.5281/zenodo.3752923</a:t>
            </a:r>
            <a:r>
              <a:rPr lang="en-US" sz="1200">
                <a:latin typeface="Open Sans"/>
                <a:ea typeface="Open Sans"/>
                <a:cs typeface="Open Sans"/>
                <a:sym typeface="Open Sans"/>
              </a:rPr>
              <a:t> </a:t>
            </a:r>
            <a:endParaRPr sz="1200">
              <a:latin typeface="Open Sans"/>
              <a:ea typeface="Open Sans"/>
              <a:cs typeface="Open Sans"/>
              <a:sym typeface="Open Sans"/>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435" name="Google Shape;435;p54"/>
          <p:cNvSpPr txBox="1">
            <a:spLocks noGrp="1"/>
          </p:cNvSpPr>
          <p:nvPr>
            <p:ph type="title"/>
          </p:nvPr>
        </p:nvSpPr>
        <p:spPr>
          <a:xfrm>
            <a:off x="855300" y="836000"/>
            <a:ext cx="7433400" cy="3963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0000"/>
              <a:buFont typeface="Calibri"/>
              <a:buNone/>
            </a:pPr>
            <a:r>
              <a:rPr lang="en-US"/>
              <a:t>Training tips</a:t>
            </a:r>
            <a:endParaRPr/>
          </a:p>
        </p:txBody>
      </p:sp>
      <p:sp>
        <p:nvSpPr>
          <p:cNvPr id="436" name="Google Shape;436;p54"/>
          <p:cNvSpPr txBox="1">
            <a:spLocks noGrp="1"/>
          </p:cNvSpPr>
          <p:nvPr>
            <p:ph type="body" idx="1"/>
          </p:nvPr>
        </p:nvSpPr>
        <p:spPr>
          <a:xfrm>
            <a:off x="855300" y="1430147"/>
            <a:ext cx="7433400" cy="3033900"/>
          </a:xfrm>
          <a:prstGeom prst="rect">
            <a:avLst/>
          </a:prstGeom>
          <a:noFill/>
          <a:ln>
            <a:noFill/>
          </a:ln>
        </p:spPr>
        <p:txBody>
          <a:bodyPr spcFirstLastPara="1" wrap="square" lIns="68575" tIns="34275" rIns="68575" bIns="34275" anchor="t" anchorCtr="0">
            <a:normAutofit/>
          </a:bodyPr>
          <a:lstStyle/>
          <a:p>
            <a:pPr marL="457200" lvl="0" indent="-330200" algn="l" rtl="0">
              <a:lnSpc>
                <a:spcPct val="115000"/>
              </a:lnSpc>
              <a:spcBef>
                <a:spcPts val="0"/>
              </a:spcBef>
              <a:spcAft>
                <a:spcPts val="0"/>
              </a:spcAft>
              <a:buSzPts val="1600"/>
              <a:buChar char="●"/>
            </a:pPr>
            <a:r>
              <a:rPr lang="en-US" sz="1600"/>
              <a:t>Don’t forget that the purpose of scholarly publishing should be scholarly communication (and not profit)</a:t>
            </a:r>
            <a:endParaRPr sz="1600"/>
          </a:p>
          <a:p>
            <a:pPr marL="457200" lvl="0" indent="-330200" algn="l" rtl="0">
              <a:lnSpc>
                <a:spcPct val="115000"/>
              </a:lnSpc>
              <a:spcBef>
                <a:spcPts val="0"/>
              </a:spcBef>
              <a:spcAft>
                <a:spcPts val="0"/>
              </a:spcAft>
              <a:buSzPts val="1600"/>
              <a:buChar char="●"/>
            </a:pPr>
            <a:r>
              <a:rPr lang="en-US" sz="1600"/>
              <a:t>Highlight and explain the diversity of publishing models</a:t>
            </a:r>
            <a:endParaRPr sz="1600"/>
          </a:p>
          <a:p>
            <a:pPr marL="457200" lvl="0" indent="-330200" algn="l" rtl="0">
              <a:lnSpc>
                <a:spcPct val="115000"/>
              </a:lnSpc>
              <a:spcBef>
                <a:spcPts val="0"/>
              </a:spcBef>
              <a:spcAft>
                <a:spcPts val="0"/>
              </a:spcAft>
              <a:buSzPts val="1600"/>
              <a:buChar char="●"/>
            </a:pPr>
            <a:r>
              <a:rPr lang="en-US" sz="1600"/>
              <a:t>Uncover misconceptions</a:t>
            </a:r>
            <a:endParaRPr sz="1600"/>
          </a:p>
          <a:p>
            <a:pPr marL="457200" lvl="0" indent="-330200" algn="l" rtl="0">
              <a:lnSpc>
                <a:spcPct val="115000"/>
              </a:lnSpc>
              <a:spcBef>
                <a:spcPts val="0"/>
              </a:spcBef>
              <a:spcAft>
                <a:spcPts val="0"/>
              </a:spcAft>
              <a:buSzPts val="1600"/>
              <a:buChar char="●"/>
            </a:pPr>
            <a:r>
              <a:rPr lang="en-US" sz="1600"/>
              <a:t>Present use cases</a:t>
            </a:r>
            <a:endParaRPr sz="1600"/>
          </a:p>
          <a:p>
            <a:pPr marL="457200" lvl="0" indent="-330200" algn="l" rtl="0">
              <a:lnSpc>
                <a:spcPct val="115000"/>
              </a:lnSpc>
              <a:spcBef>
                <a:spcPts val="0"/>
              </a:spcBef>
              <a:spcAft>
                <a:spcPts val="0"/>
              </a:spcAft>
              <a:buSzPts val="1600"/>
              <a:buChar char="●"/>
            </a:pPr>
            <a:r>
              <a:rPr lang="en-US" sz="1600"/>
              <a:t>High-quality materials are available. Use them in you training!</a:t>
            </a:r>
            <a:endParaRPr sz="1600"/>
          </a:p>
          <a:p>
            <a:pPr marL="457200" lvl="0" indent="-330200" algn="l" rtl="0">
              <a:lnSpc>
                <a:spcPct val="115000"/>
              </a:lnSpc>
              <a:spcBef>
                <a:spcPts val="0"/>
              </a:spcBef>
              <a:spcAft>
                <a:spcPts val="0"/>
              </a:spcAft>
              <a:buSzPts val="1600"/>
              <a:buChar char="●"/>
            </a:pPr>
            <a:r>
              <a:rPr lang="en-US" sz="1600"/>
              <a:t>The topic is huge. Try not to cover all in one session.</a:t>
            </a:r>
            <a:endParaRPr sz="1600"/>
          </a:p>
          <a:p>
            <a:pPr marL="457200" lvl="0" indent="-330200" algn="l" rtl="0">
              <a:lnSpc>
                <a:spcPct val="115000"/>
              </a:lnSpc>
              <a:spcBef>
                <a:spcPts val="0"/>
              </a:spcBef>
              <a:spcAft>
                <a:spcPts val="0"/>
              </a:spcAft>
              <a:buSzPts val="1600"/>
              <a:buChar char="●"/>
            </a:pPr>
            <a:r>
              <a:rPr lang="en-US" sz="1600"/>
              <a:t>Be informed and cover new developments in you training!</a:t>
            </a:r>
            <a:endParaRPr sz="160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sp>
        <p:nvSpPr>
          <p:cNvPr id="443" name="Google Shape;443;p55"/>
          <p:cNvSpPr txBox="1">
            <a:spLocks noGrp="1"/>
          </p:cNvSpPr>
          <p:nvPr>
            <p:ph type="body" idx="4294967295"/>
          </p:nvPr>
        </p:nvSpPr>
        <p:spPr>
          <a:xfrm>
            <a:off x="1459148" y="1441450"/>
            <a:ext cx="5797685" cy="273685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US" sz="4700" b="1" dirty="0">
                <a:solidFill>
                  <a:srgbClr val="FFFFFF"/>
                </a:solidFill>
                <a:latin typeface="Open Sans"/>
                <a:ea typeface="Open Sans"/>
                <a:cs typeface="Open Sans"/>
                <a:sym typeface="Open Sans"/>
              </a:rPr>
              <a:t>Questions?</a:t>
            </a:r>
            <a:endParaRPr sz="4700" b="1">
              <a:solidFill>
                <a:srgbClr val="FFFFFF"/>
              </a:solidFill>
              <a:latin typeface="Open Sans"/>
              <a:ea typeface="Open Sans"/>
              <a:cs typeface="Open Sans"/>
              <a:sym typeface="Open Sans"/>
            </a:endParaRPr>
          </a:p>
          <a:p>
            <a:pPr marL="0" lvl="0" indent="0" algn="l" rtl="0">
              <a:spcBef>
                <a:spcPts val="600"/>
              </a:spcBef>
              <a:spcAft>
                <a:spcPts val="0"/>
              </a:spcAft>
              <a:buNone/>
            </a:pPr>
            <a:endParaRPr>
              <a:solidFill>
                <a:srgbClr val="FFFFFF"/>
              </a:solidFill>
            </a:endParaRPr>
          </a:p>
          <a:p>
            <a:pPr marL="0" lvl="0" indent="0" algn="l" rtl="0">
              <a:spcBef>
                <a:spcPts val="600"/>
              </a:spcBef>
              <a:spcAft>
                <a:spcPts val="0"/>
              </a:spcAft>
              <a:buNone/>
            </a:pPr>
            <a:endParaRPr>
              <a:solidFill>
                <a:srgbClr val="FFFFFF"/>
              </a:solidFill>
            </a:endParaRPr>
          </a:p>
          <a:p>
            <a:pPr marL="0" lvl="0" indent="0" algn="l" rtl="0">
              <a:spcBef>
                <a:spcPts val="600"/>
              </a:spcBef>
              <a:spcAft>
                <a:spcPts val="0"/>
              </a:spcAft>
              <a:buNone/>
            </a:pPr>
            <a:r>
              <a:rPr lang="en-US" sz="1400" u="sng" dirty="0" smtClean="0">
                <a:solidFill>
                  <a:schemeClr val="bg1"/>
                </a:solidFill>
              </a:rPr>
              <a:t>milica.sevkusic@eifl.net</a:t>
            </a:r>
            <a:endParaRPr sz="1400">
              <a:solidFill>
                <a:schemeClr val="bg1"/>
              </a:solidFill>
            </a:endParaRPr>
          </a:p>
          <a:p>
            <a:pPr marL="0" lvl="0" indent="0" algn="l" rtl="0">
              <a:spcBef>
                <a:spcPts val="600"/>
              </a:spcBef>
              <a:spcAft>
                <a:spcPts val="600"/>
              </a:spcAft>
              <a:buNone/>
            </a:pPr>
            <a:r>
              <a:rPr lang="en-US" sz="1400" dirty="0">
                <a:solidFill>
                  <a:srgbClr val="FFFFFF"/>
                </a:solidFill>
              </a:rPr>
              <a:t>Twitter: @lessormore4</a:t>
            </a:r>
            <a:endParaRPr sz="1400">
              <a:solidFill>
                <a:srgbClr val="FFFFFF"/>
              </a:solidFill>
            </a:endParaRPr>
          </a:p>
        </p:txBody>
      </p:sp>
      <p:sp>
        <p:nvSpPr>
          <p:cNvPr id="442" name="Google Shape;442;p55"/>
          <p:cNvSpPr txBox="1"/>
          <p:nvPr/>
        </p:nvSpPr>
        <p:spPr>
          <a:xfrm>
            <a:off x="4831075" y="4792750"/>
            <a:ext cx="3984900" cy="307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2400"/>
              </a:spcBef>
              <a:spcAft>
                <a:spcPts val="600"/>
              </a:spcAft>
              <a:buNone/>
            </a:pPr>
            <a:r>
              <a:rPr lang="en-US" sz="800" u="sng">
                <a:solidFill>
                  <a:srgbClr val="F1C232"/>
                </a:solidFill>
                <a:latin typeface="Open Sans"/>
                <a:ea typeface="Open Sans"/>
                <a:cs typeface="Open Sans"/>
                <a:sym typeface="Open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Template Concentric Blue</a:t>
            </a:r>
            <a:r>
              <a:rPr lang="en-US" sz="800">
                <a:solidFill>
                  <a:srgbClr val="F1C232"/>
                </a:solidFill>
                <a:latin typeface="Open Sans"/>
                <a:ea typeface="Open Sans"/>
                <a:cs typeface="Open Sans"/>
                <a:sym typeface="Open Sans"/>
              </a:rPr>
              <a:t>, designed by</a:t>
            </a:r>
            <a:r>
              <a:rPr lang="en-US" sz="800">
                <a:solidFill>
                  <a:srgbClr val="F1C232"/>
                </a:solidFill>
                <a:uFill>
                  <a:noFill/>
                </a:u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 </a:t>
            </a:r>
            <a:r>
              <a:rPr lang="en-US" sz="800" u="sng">
                <a:solidFill>
                  <a:srgbClr val="F1C232"/>
                </a:solidFill>
                <a:latin typeface="Open Sans"/>
                <a:ea typeface="Open Sans"/>
                <a:cs typeface="Open Sans"/>
                <a:sym typeface="Open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Jimena Catalina</a:t>
            </a:r>
            <a:r>
              <a:rPr lang="en-US" sz="800">
                <a:solidFill>
                  <a:srgbClr val="F1C232"/>
                </a:solidFill>
                <a:latin typeface="Open Sans"/>
                <a:ea typeface="Open Sans"/>
                <a:cs typeface="Open Sans"/>
                <a:sym typeface="Open Sans"/>
              </a:rPr>
              <a:t>; Slides Carnival. </a:t>
            </a:r>
            <a:r>
              <a:rPr lang="en-US" sz="800" u="sng">
                <a:solidFill>
                  <a:srgbClr val="F1C232"/>
                </a:solidFill>
                <a:latin typeface="Open Sans"/>
                <a:ea typeface="Open Sans"/>
                <a:cs typeface="Open Sans"/>
                <a:sym typeface="Open Sans"/>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CC BY</a:t>
            </a:r>
            <a:r>
              <a:rPr lang="en-US" sz="800">
                <a:solidFill>
                  <a:srgbClr val="F1C232"/>
                </a:solidFill>
                <a:latin typeface="Open Sans"/>
                <a:ea typeface="Open Sans"/>
                <a:cs typeface="Open Sans"/>
                <a:sym typeface="Open Sans"/>
              </a:rPr>
              <a:t>.</a:t>
            </a:r>
            <a:endParaRPr sz="800">
              <a:solidFill>
                <a:srgbClr val="F1C232"/>
              </a:solidFill>
              <a:latin typeface="Open Sans"/>
              <a:ea typeface="Open Sans"/>
              <a:cs typeface="Open Sans"/>
              <a:sym typeface="Open Sans"/>
            </a:endParaRPr>
          </a:p>
        </p:txBody>
      </p:sp>
      <p:pic>
        <p:nvPicPr>
          <p:cNvPr id="444" name="Google Shape;444;p55">
            <a:hlinkClick r:id="rId5"/>
          </p:cNvPr>
          <p:cNvPicPr preferRelativeResize="0"/>
          <p:nvPr/>
        </p:nvPicPr>
        <p:blipFill>
          <a:blip r:embed="rId6">
            <a:alphaModFix/>
          </a:blip>
          <a:stretch>
            <a:fillRect/>
          </a:stretch>
        </p:blipFill>
        <p:spPr>
          <a:xfrm>
            <a:off x="1138100" y="4178000"/>
            <a:ext cx="884925" cy="307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24"/>
          <p:cNvSpPr txBox="1"/>
          <p:nvPr/>
        </p:nvSpPr>
        <p:spPr>
          <a:xfrm>
            <a:off x="78525" y="108700"/>
            <a:ext cx="39420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434343"/>
                </a:solidFill>
                <a:latin typeface="Open Sans"/>
                <a:ea typeface="Open Sans"/>
                <a:cs typeface="Open Sans"/>
                <a:sym typeface="Open Sans"/>
              </a:rPr>
              <a:t>Training topics: usual concept</a:t>
            </a:r>
            <a:endParaRPr b="1">
              <a:solidFill>
                <a:srgbClr val="434343"/>
              </a:solidFill>
              <a:latin typeface="Open Sans"/>
              <a:ea typeface="Open Sans"/>
              <a:cs typeface="Open Sans"/>
              <a:sym typeface="Open Sans"/>
            </a:endParaRPr>
          </a:p>
        </p:txBody>
      </p:sp>
      <p:grpSp>
        <p:nvGrpSpPr>
          <p:cNvPr id="182" name="Google Shape;182;p24"/>
          <p:cNvGrpSpPr/>
          <p:nvPr/>
        </p:nvGrpSpPr>
        <p:grpSpPr>
          <a:xfrm>
            <a:off x="304325" y="39400"/>
            <a:ext cx="8741700" cy="5106150"/>
            <a:chOff x="304325" y="39400"/>
            <a:chExt cx="8741700" cy="5106150"/>
          </a:xfrm>
        </p:grpSpPr>
        <p:sp>
          <p:nvSpPr>
            <p:cNvPr id="183" name="Google Shape;183;p24"/>
            <p:cNvSpPr/>
            <p:nvPr/>
          </p:nvSpPr>
          <p:spPr>
            <a:xfrm rot="-5400000">
              <a:off x="1357650" y="3134650"/>
              <a:ext cx="1654200" cy="2367600"/>
            </a:xfrm>
            <a:prstGeom prst="homePlate">
              <a:avLst>
                <a:gd name="adj" fmla="val 50000"/>
              </a:avLst>
            </a:prstGeom>
            <a:noFill/>
            <a:ln w="38100" cap="flat" cmpd="sng">
              <a:solidFill>
                <a:srgbClr val="FF6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184" name="Google Shape;184;p24"/>
            <p:cNvSpPr/>
            <p:nvPr/>
          </p:nvSpPr>
          <p:spPr>
            <a:xfrm>
              <a:off x="3594075" y="1697000"/>
              <a:ext cx="1923900" cy="2294400"/>
            </a:xfrm>
            <a:prstGeom prst="ellipse">
              <a:avLst/>
            </a:prstGeom>
            <a:noFill/>
            <a:ln w="2857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a:latin typeface="Open Sans"/>
                  <a:ea typeface="Open Sans"/>
                  <a:cs typeface="Open Sans"/>
                  <a:sym typeface="Open Sans"/>
                </a:rPr>
                <a:t>PUBLISH IN OPEN ACCESS</a:t>
              </a:r>
              <a:endParaRPr>
                <a:latin typeface="Open Sans"/>
                <a:ea typeface="Open Sans"/>
                <a:cs typeface="Open Sans"/>
                <a:sym typeface="Open Sans"/>
              </a:endParaRPr>
            </a:p>
            <a:p>
              <a:pPr marL="0" lvl="0" indent="0" algn="ctr" rtl="0">
                <a:lnSpc>
                  <a:spcPct val="115000"/>
                </a:lnSpc>
                <a:spcBef>
                  <a:spcPts val="0"/>
                </a:spcBef>
                <a:spcAft>
                  <a:spcPts val="0"/>
                </a:spcAft>
                <a:buNone/>
              </a:pPr>
              <a:r>
                <a:rPr lang="en-US" sz="1200">
                  <a:latin typeface="Open Sans"/>
                  <a:ea typeface="Open Sans"/>
                  <a:cs typeface="Open Sans"/>
                  <a:sym typeface="Open Sans"/>
                </a:rPr>
                <a:t>Gold OA</a:t>
              </a:r>
              <a:endParaRPr sz="1200">
                <a:latin typeface="Open Sans"/>
                <a:ea typeface="Open Sans"/>
                <a:cs typeface="Open Sans"/>
                <a:sym typeface="Open Sans"/>
              </a:endParaRPr>
            </a:p>
            <a:p>
              <a:pPr marL="0" lvl="0" indent="0" algn="ctr" rtl="0">
                <a:lnSpc>
                  <a:spcPct val="115000"/>
                </a:lnSpc>
                <a:spcBef>
                  <a:spcPts val="0"/>
                </a:spcBef>
                <a:spcAft>
                  <a:spcPts val="0"/>
                </a:spcAft>
                <a:buNone/>
              </a:pPr>
              <a:r>
                <a:rPr lang="en-US" sz="1200">
                  <a:latin typeface="Open Sans"/>
                  <a:ea typeface="Open Sans"/>
                  <a:cs typeface="Open Sans"/>
                  <a:sym typeface="Open Sans"/>
                </a:rPr>
                <a:t>Hybrid OA</a:t>
              </a:r>
              <a:endParaRPr sz="1200">
                <a:latin typeface="Open Sans"/>
                <a:ea typeface="Open Sans"/>
                <a:cs typeface="Open Sans"/>
                <a:sym typeface="Open Sans"/>
              </a:endParaRPr>
            </a:p>
            <a:p>
              <a:pPr marL="0" lvl="0" indent="0" algn="ctr" rtl="0">
                <a:lnSpc>
                  <a:spcPct val="115000"/>
                </a:lnSpc>
                <a:spcBef>
                  <a:spcPts val="0"/>
                </a:spcBef>
                <a:spcAft>
                  <a:spcPts val="0"/>
                </a:spcAft>
                <a:buNone/>
              </a:pPr>
              <a:r>
                <a:rPr lang="en-US" sz="1200">
                  <a:latin typeface="Open Sans"/>
                  <a:ea typeface="Open Sans"/>
                  <a:cs typeface="Open Sans"/>
                  <a:sym typeface="Open Sans"/>
                </a:rPr>
                <a:t>Diamond OA </a:t>
              </a:r>
              <a:endParaRPr sz="1200">
                <a:latin typeface="Open Sans"/>
                <a:ea typeface="Open Sans"/>
                <a:cs typeface="Open Sans"/>
                <a:sym typeface="Open Sans"/>
              </a:endParaRPr>
            </a:p>
          </p:txBody>
        </p:sp>
        <p:sp>
          <p:nvSpPr>
            <p:cNvPr id="185" name="Google Shape;185;p24"/>
            <p:cNvSpPr/>
            <p:nvPr/>
          </p:nvSpPr>
          <p:spPr>
            <a:xfrm>
              <a:off x="5674325" y="3991400"/>
              <a:ext cx="3371700" cy="1105500"/>
            </a:xfrm>
            <a:prstGeom prst="foldedCorner">
              <a:avLst>
                <a:gd name="adj" fmla="val 16667"/>
              </a:avLst>
            </a:prstGeom>
            <a:noFill/>
            <a:ln w="19050" cap="flat" cmpd="sng">
              <a:solidFill>
                <a:schemeClr val="dk2"/>
              </a:solidFill>
              <a:prstDash val="solid"/>
              <a:round/>
              <a:headEnd type="none" w="sm" len="sm"/>
              <a:tailEnd type="none" w="sm" len="sm"/>
            </a:ln>
          </p:spPr>
          <p:txBody>
            <a:bodyPr spcFirstLastPara="1" wrap="square" lIns="91425" tIns="274300" rIns="91425" bIns="91425" anchor="ctr" anchorCtr="0">
              <a:noAutofit/>
            </a:bodyPr>
            <a:lstStyle/>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The future of scholarly publishing</a:t>
              </a:r>
              <a:endParaRPr sz="1200">
                <a:solidFill>
                  <a:srgbClr val="434343"/>
                </a:solidFill>
                <a:latin typeface="Open Sans"/>
                <a:ea typeface="Open Sans"/>
                <a:cs typeface="Open Sans"/>
                <a:sym typeface="Open Sans"/>
              </a:endParaRPr>
            </a:p>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Open peer review</a:t>
              </a:r>
              <a:endParaRPr sz="1200">
                <a:solidFill>
                  <a:srgbClr val="434343"/>
                </a:solidFill>
                <a:latin typeface="Open Sans"/>
                <a:ea typeface="Open Sans"/>
                <a:cs typeface="Open Sans"/>
                <a:sym typeface="Open Sans"/>
              </a:endParaRPr>
            </a:p>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Open science as a context</a:t>
              </a:r>
              <a:endParaRPr sz="1200">
                <a:solidFill>
                  <a:srgbClr val="434343"/>
                </a:solidFill>
                <a:latin typeface="Open Sans"/>
                <a:ea typeface="Open Sans"/>
                <a:cs typeface="Open Sans"/>
                <a:sym typeface="Open Sans"/>
              </a:endParaRPr>
            </a:p>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Bibliodiversity</a:t>
              </a:r>
              <a:endParaRPr sz="1200">
                <a:solidFill>
                  <a:schemeClr val="dk2"/>
                </a:solidFill>
                <a:latin typeface="Open Sans"/>
                <a:ea typeface="Open Sans"/>
                <a:cs typeface="Open Sans"/>
                <a:sym typeface="Open Sans"/>
              </a:endParaRPr>
            </a:p>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Research evaluation</a:t>
              </a:r>
              <a:endParaRPr sz="1200">
                <a:solidFill>
                  <a:srgbClr val="434343"/>
                </a:solidFill>
                <a:latin typeface="Open Sans"/>
                <a:ea typeface="Open Sans"/>
                <a:cs typeface="Open Sans"/>
                <a:sym typeface="Open Sans"/>
              </a:endParaRPr>
            </a:p>
          </p:txBody>
        </p:sp>
        <p:sp>
          <p:nvSpPr>
            <p:cNvPr id="186" name="Google Shape;186;p24"/>
            <p:cNvSpPr txBox="1"/>
            <p:nvPr/>
          </p:nvSpPr>
          <p:spPr>
            <a:xfrm>
              <a:off x="1153400" y="4295600"/>
              <a:ext cx="2069100" cy="8259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US" sz="1200">
                  <a:latin typeface="Open Sans"/>
                  <a:ea typeface="Open Sans"/>
                  <a:cs typeface="Open Sans"/>
                  <a:sym typeface="Open Sans"/>
                </a:rPr>
                <a:t>OPEN ACCESS POLICIES</a:t>
              </a:r>
              <a:endParaRPr sz="1200">
                <a:latin typeface="Open Sans"/>
                <a:ea typeface="Open Sans"/>
                <a:cs typeface="Open Sans"/>
                <a:sym typeface="Open Sans"/>
              </a:endParaRPr>
            </a:p>
            <a:p>
              <a:pPr marL="0" lvl="0" indent="0" algn="ctr" rtl="0">
                <a:lnSpc>
                  <a:spcPct val="115000"/>
                </a:lnSpc>
                <a:spcBef>
                  <a:spcPts val="0"/>
                </a:spcBef>
                <a:spcAft>
                  <a:spcPts val="0"/>
                </a:spcAft>
                <a:buNone/>
              </a:pPr>
              <a:r>
                <a:rPr lang="en-US" sz="1100">
                  <a:latin typeface="Open Sans"/>
                  <a:ea typeface="Open Sans"/>
                  <a:cs typeface="Open Sans"/>
                  <a:sym typeface="Open Sans"/>
                </a:rPr>
                <a:t>Research outputs must be publicly available</a:t>
              </a:r>
              <a:endParaRPr sz="1100">
                <a:latin typeface="Open Sans"/>
                <a:ea typeface="Open Sans"/>
                <a:cs typeface="Open Sans"/>
                <a:sym typeface="Open Sans"/>
              </a:endParaRPr>
            </a:p>
          </p:txBody>
        </p:sp>
        <p:sp>
          <p:nvSpPr>
            <p:cNvPr id="187" name="Google Shape;187;p24"/>
            <p:cNvSpPr/>
            <p:nvPr/>
          </p:nvSpPr>
          <p:spPr>
            <a:xfrm>
              <a:off x="3203975" y="315000"/>
              <a:ext cx="2069100" cy="1224900"/>
            </a:xfrm>
            <a:prstGeom prst="ellipse">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200">
                  <a:latin typeface="Open Sans"/>
                  <a:ea typeface="Open Sans"/>
                  <a:cs typeface="Open Sans"/>
                  <a:sym typeface="Open Sans"/>
                </a:rPr>
                <a:t>SELF-ARCHIVING</a:t>
              </a:r>
              <a:r>
                <a:rPr lang="en-US" sz="1100">
                  <a:latin typeface="Open Sans"/>
                  <a:ea typeface="Open Sans"/>
                  <a:cs typeface="Open Sans"/>
                  <a:sym typeface="Open Sans"/>
                </a:rPr>
                <a:t> </a:t>
              </a:r>
              <a:endParaRPr sz="1100">
                <a:latin typeface="Open Sans"/>
                <a:ea typeface="Open Sans"/>
                <a:cs typeface="Open Sans"/>
                <a:sym typeface="Open Sans"/>
              </a:endParaRPr>
            </a:p>
            <a:p>
              <a:pPr marL="0" lvl="0" indent="0" algn="ctr" rtl="0">
                <a:lnSpc>
                  <a:spcPct val="115000"/>
                </a:lnSpc>
                <a:spcBef>
                  <a:spcPts val="0"/>
                </a:spcBef>
                <a:spcAft>
                  <a:spcPts val="0"/>
                </a:spcAft>
                <a:buNone/>
              </a:pPr>
              <a:r>
                <a:rPr lang="en-US" sz="1100">
                  <a:latin typeface="Open Sans"/>
                  <a:ea typeface="Open Sans"/>
                  <a:cs typeface="Open Sans"/>
                  <a:sym typeface="Open Sans"/>
                </a:rPr>
                <a:t>or  </a:t>
              </a:r>
              <a:endParaRPr sz="1100">
                <a:latin typeface="Open Sans"/>
                <a:ea typeface="Open Sans"/>
                <a:cs typeface="Open Sans"/>
                <a:sym typeface="Open Sans"/>
              </a:endParaRPr>
            </a:p>
            <a:p>
              <a:pPr marL="0" lvl="0" indent="0" algn="ctr" rtl="0">
                <a:lnSpc>
                  <a:spcPct val="115000"/>
                </a:lnSpc>
                <a:spcBef>
                  <a:spcPts val="0"/>
                </a:spcBef>
                <a:spcAft>
                  <a:spcPts val="0"/>
                </a:spcAft>
                <a:buNone/>
              </a:pPr>
              <a:r>
                <a:rPr lang="en-US" sz="1100">
                  <a:latin typeface="Open Sans"/>
                  <a:ea typeface="Open Sans"/>
                  <a:cs typeface="Open Sans"/>
                  <a:sym typeface="Open Sans"/>
                </a:rPr>
                <a:t>Green Open Access</a:t>
              </a:r>
              <a:endParaRPr sz="1100">
                <a:latin typeface="Open Sans"/>
                <a:ea typeface="Open Sans"/>
                <a:cs typeface="Open Sans"/>
                <a:sym typeface="Open Sans"/>
              </a:endParaRPr>
            </a:p>
          </p:txBody>
        </p:sp>
        <p:sp>
          <p:nvSpPr>
            <p:cNvPr id="188" name="Google Shape;188;p24"/>
            <p:cNvSpPr/>
            <p:nvPr/>
          </p:nvSpPr>
          <p:spPr>
            <a:xfrm>
              <a:off x="5673975" y="39400"/>
              <a:ext cx="3328200" cy="1601400"/>
            </a:xfrm>
            <a:prstGeom prst="foldedCorner">
              <a:avLst>
                <a:gd name="adj" fmla="val 16667"/>
              </a:avLst>
            </a:prstGeom>
            <a:noFill/>
            <a:ln w="19050" cap="flat" cmpd="sng">
              <a:solidFill>
                <a:srgbClr val="38761D"/>
              </a:solidFill>
              <a:prstDash val="solid"/>
              <a:round/>
              <a:headEnd type="none" w="sm" len="sm"/>
              <a:tailEnd type="none" w="sm" len="sm"/>
            </a:ln>
          </p:spPr>
          <p:txBody>
            <a:bodyPr spcFirstLastPara="1" wrap="square" lIns="91425" tIns="365750" rIns="91425" bIns="91425" anchor="ctr" anchorCtr="0">
              <a:noAutofit/>
            </a:bodyPr>
            <a:lstStyle/>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Publication versions (VoR, AAM, postprint, preprint)</a:t>
              </a:r>
              <a:endParaRPr sz="1200">
                <a:solidFill>
                  <a:srgbClr val="434343"/>
                </a:solidFill>
                <a:latin typeface="Open Sans"/>
                <a:ea typeface="Open Sans"/>
                <a:cs typeface="Open Sans"/>
                <a:sym typeface="Open Sans"/>
              </a:endParaRPr>
            </a:p>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Self-archiving policies &amp; Sherpa/Romeo</a:t>
              </a:r>
              <a:endParaRPr sz="1200">
                <a:solidFill>
                  <a:srgbClr val="434343"/>
                </a:solidFill>
                <a:latin typeface="Open Sans"/>
                <a:ea typeface="Open Sans"/>
                <a:cs typeface="Open Sans"/>
                <a:sym typeface="Open Sans"/>
              </a:endParaRPr>
            </a:p>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Licences and copyright + embargo</a:t>
              </a:r>
              <a:endParaRPr sz="1200">
                <a:solidFill>
                  <a:srgbClr val="434343"/>
                </a:solidFill>
                <a:latin typeface="Open Sans"/>
                <a:ea typeface="Open Sans"/>
                <a:cs typeface="Open Sans"/>
                <a:sym typeface="Open Sans"/>
              </a:endParaRPr>
            </a:p>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Repositories</a:t>
              </a:r>
              <a:endParaRPr sz="1200">
                <a:solidFill>
                  <a:srgbClr val="434343"/>
                </a:solidFill>
                <a:latin typeface="Open Sans"/>
                <a:ea typeface="Open Sans"/>
                <a:cs typeface="Open Sans"/>
                <a:sym typeface="Open Sans"/>
              </a:endParaRPr>
            </a:p>
            <a:p>
              <a:pPr marL="228600" lvl="0" indent="-190500" algn="l" rtl="0">
                <a:spcBef>
                  <a:spcPts val="0"/>
                </a:spcBef>
                <a:spcAft>
                  <a:spcPts val="0"/>
                </a:spcAft>
                <a:buClr>
                  <a:srgbClr val="C00000"/>
                </a:buClr>
                <a:buSzPts val="1200"/>
                <a:buFont typeface="Open Sans"/>
                <a:buChar char="●"/>
              </a:pPr>
              <a:r>
                <a:rPr lang="en-US" sz="1200">
                  <a:solidFill>
                    <a:srgbClr val="C00000"/>
                  </a:solidFill>
                  <a:latin typeface="Open Sans"/>
                  <a:ea typeface="Open Sans"/>
                  <a:cs typeface="Open Sans"/>
                  <a:sym typeface="Open Sans"/>
                </a:rPr>
                <a:t>Misconceptions</a:t>
              </a:r>
              <a:endParaRPr sz="1200">
                <a:solidFill>
                  <a:srgbClr val="C00000"/>
                </a:solidFill>
                <a:latin typeface="Open Sans"/>
                <a:ea typeface="Open Sans"/>
                <a:cs typeface="Open Sans"/>
                <a:sym typeface="Open Sans"/>
              </a:endParaRPr>
            </a:p>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Funder requirements</a:t>
              </a:r>
              <a:endParaRPr sz="1200">
                <a:solidFill>
                  <a:srgbClr val="434343"/>
                </a:solidFill>
                <a:latin typeface="Open Sans"/>
                <a:ea typeface="Open Sans"/>
                <a:cs typeface="Open Sans"/>
                <a:sym typeface="Open Sans"/>
              </a:endParaRPr>
            </a:p>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Rights retention</a:t>
              </a:r>
              <a:endParaRPr sz="1200">
                <a:solidFill>
                  <a:srgbClr val="434343"/>
                </a:solidFill>
                <a:latin typeface="Open Sans"/>
                <a:ea typeface="Open Sans"/>
                <a:cs typeface="Open Sans"/>
                <a:sym typeface="Open Sans"/>
              </a:endParaRPr>
            </a:p>
          </p:txBody>
        </p:sp>
        <p:sp>
          <p:nvSpPr>
            <p:cNvPr id="189" name="Google Shape;189;p24"/>
            <p:cNvSpPr/>
            <p:nvPr/>
          </p:nvSpPr>
          <p:spPr>
            <a:xfrm>
              <a:off x="3510425" y="3491025"/>
              <a:ext cx="1456200" cy="12249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Open Sans"/>
                  <a:ea typeface="Open Sans"/>
                  <a:cs typeface="Open Sans"/>
                  <a:sym typeface="Open Sans"/>
                </a:rPr>
                <a:t>ORE</a:t>
              </a:r>
              <a:endParaRPr>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a:p>
              <a:pPr marL="0" lvl="0" indent="0" algn="ctr" rtl="0">
                <a:spcBef>
                  <a:spcPts val="0"/>
                </a:spcBef>
                <a:spcAft>
                  <a:spcPts val="0"/>
                </a:spcAft>
                <a:buNone/>
              </a:pPr>
              <a:r>
                <a:rPr lang="en-US" sz="1300">
                  <a:latin typeface="Open Sans"/>
                  <a:ea typeface="Open Sans"/>
                  <a:cs typeface="Open Sans"/>
                  <a:sym typeface="Open Sans"/>
                </a:rPr>
                <a:t>PREPRINTS</a:t>
              </a:r>
              <a:endParaRPr sz="1300">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p:txBody>
        </p:sp>
        <p:sp>
          <p:nvSpPr>
            <p:cNvPr id="190" name="Google Shape;190;p24"/>
            <p:cNvSpPr/>
            <p:nvPr/>
          </p:nvSpPr>
          <p:spPr>
            <a:xfrm>
              <a:off x="5674325" y="1697000"/>
              <a:ext cx="3328200" cy="2238300"/>
            </a:xfrm>
            <a:prstGeom prst="foldedCorner">
              <a:avLst>
                <a:gd name="adj" fmla="val 16667"/>
              </a:avLst>
            </a:prstGeom>
            <a:noFill/>
            <a:ln w="19050" cap="flat" cmpd="sng">
              <a:solidFill>
                <a:schemeClr val="accent5"/>
              </a:solidFill>
              <a:prstDash val="solid"/>
              <a:round/>
              <a:headEnd type="none" w="sm" len="sm"/>
              <a:tailEnd type="none" w="sm" len="sm"/>
            </a:ln>
          </p:spPr>
          <p:txBody>
            <a:bodyPr spcFirstLastPara="1" wrap="square" lIns="91425" tIns="457200" rIns="91425" bIns="91425" anchor="ctr" anchorCtr="0">
              <a:noAutofit/>
            </a:bodyPr>
            <a:lstStyle/>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Publishing fees (APC/BPC)</a:t>
              </a:r>
              <a:endParaRPr sz="1200">
                <a:solidFill>
                  <a:srgbClr val="434343"/>
                </a:solidFill>
                <a:latin typeface="Open Sans"/>
                <a:ea typeface="Open Sans"/>
                <a:cs typeface="Open Sans"/>
                <a:sym typeface="Open Sans"/>
              </a:endParaRPr>
            </a:p>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Waivers and discounts</a:t>
              </a:r>
              <a:endParaRPr sz="1200">
                <a:solidFill>
                  <a:srgbClr val="434343"/>
                </a:solidFill>
                <a:latin typeface="Open Sans"/>
                <a:ea typeface="Open Sans"/>
                <a:cs typeface="Open Sans"/>
                <a:sym typeface="Open Sans"/>
              </a:endParaRPr>
            </a:p>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Double dipping</a:t>
              </a:r>
              <a:endParaRPr sz="1200">
                <a:solidFill>
                  <a:srgbClr val="434343"/>
                </a:solidFill>
                <a:latin typeface="Open Sans"/>
                <a:ea typeface="Open Sans"/>
                <a:cs typeface="Open Sans"/>
                <a:sym typeface="Open Sans"/>
              </a:endParaRPr>
            </a:p>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Disputable (“predatory”) journals</a:t>
              </a:r>
              <a:endParaRPr sz="1200">
                <a:solidFill>
                  <a:srgbClr val="434343"/>
                </a:solidFill>
                <a:latin typeface="Open Sans"/>
                <a:ea typeface="Open Sans"/>
                <a:cs typeface="Open Sans"/>
                <a:sym typeface="Open Sans"/>
              </a:endParaRPr>
            </a:p>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Think. Check. Submit</a:t>
              </a:r>
              <a:endParaRPr sz="1200">
                <a:solidFill>
                  <a:srgbClr val="434343"/>
                </a:solidFill>
                <a:latin typeface="Open Sans"/>
                <a:ea typeface="Open Sans"/>
                <a:cs typeface="Open Sans"/>
                <a:sym typeface="Open Sans"/>
              </a:endParaRPr>
            </a:p>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Journal Checker Tool</a:t>
              </a:r>
              <a:endParaRPr sz="1200">
                <a:solidFill>
                  <a:srgbClr val="434343"/>
                </a:solidFill>
                <a:latin typeface="Open Sans"/>
                <a:ea typeface="Open Sans"/>
                <a:cs typeface="Open Sans"/>
                <a:sym typeface="Open Sans"/>
              </a:endParaRPr>
            </a:p>
            <a:p>
              <a:pPr marL="228600" lvl="0" indent="-190500" algn="l" rtl="0">
                <a:spcBef>
                  <a:spcPts val="0"/>
                </a:spcBef>
                <a:spcAft>
                  <a:spcPts val="0"/>
                </a:spcAft>
                <a:buClr>
                  <a:srgbClr val="C00000"/>
                </a:buClr>
                <a:buSzPts val="1200"/>
                <a:buFont typeface="Open Sans"/>
                <a:buChar char="●"/>
              </a:pPr>
              <a:r>
                <a:rPr lang="en-US" sz="1200">
                  <a:solidFill>
                    <a:srgbClr val="C00000"/>
                  </a:solidFill>
                  <a:latin typeface="Open Sans"/>
                  <a:ea typeface="Open Sans"/>
                  <a:cs typeface="Open Sans"/>
                  <a:sym typeface="Open Sans"/>
                </a:rPr>
                <a:t>Misconceptions about OA publishing</a:t>
              </a:r>
              <a:endParaRPr sz="1200">
                <a:solidFill>
                  <a:srgbClr val="C00000"/>
                </a:solidFill>
                <a:latin typeface="Open Sans"/>
                <a:ea typeface="Open Sans"/>
                <a:cs typeface="Open Sans"/>
                <a:sym typeface="Open Sans"/>
              </a:endParaRPr>
            </a:p>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No-fee OA publishing options</a:t>
              </a:r>
              <a:endParaRPr sz="1200">
                <a:solidFill>
                  <a:srgbClr val="434343"/>
                </a:solidFill>
                <a:latin typeface="Open Sans"/>
                <a:ea typeface="Open Sans"/>
                <a:cs typeface="Open Sans"/>
                <a:sym typeface="Open Sans"/>
              </a:endParaRPr>
            </a:p>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Copyright and licences</a:t>
              </a:r>
              <a:endParaRPr sz="1200">
                <a:solidFill>
                  <a:srgbClr val="434343"/>
                </a:solidFill>
                <a:latin typeface="Open Sans"/>
                <a:ea typeface="Open Sans"/>
                <a:cs typeface="Open Sans"/>
                <a:sym typeface="Open Sans"/>
              </a:endParaRPr>
            </a:p>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Funder requirements</a:t>
              </a:r>
              <a:endParaRPr sz="1200">
                <a:solidFill>
                  <a:srgbClr val="434343"/>
                </a:solidFill>
                <a:latin typeface="Open Sans"/>
                <a:ea typeface="Open Sans"/>
                <a:cs typeface="Open Sans"/>
                <a:sym typeface="Open Sans"/>
              </a:endParaRPr>
            </a:p>
            <a:p>
              <a:pPr marL="228600" lvl="0" indent="-190500" algn="l" rtl="0">
                <a:spcBef>
                  <a:spcPts val="0"/>
                </a:spcBef>
                <a:spcAft>
                  <a:spcPts val="0"/>
                </a:spcAft>
                <a:buClr>
                  <a:srgbClr val="434343"/>
                </a:buClr>
                <a:buSzPts val="1200"/>
                <a:buFont typeface="Open Sans"/>
                <a:buChar char="●"/>
              </a:pPr>
              <a:r>
                <a:rPr lang="en-US" sz="1200">
                  <a:solidFill>
                    <a:srgbClr val="434343"/>
                  </a:solidFill>
                  <a:latin typeface="Open Sans"/>
                  <a:ea typeface="Open Sans"/>
                  <a:cs typeface="Open Sans"/>
                  <a:sym typeface="Open Sans"/>
                </a:rPr>
                <a:t>Plan S (Europe)</a:t>
              </a:r>
              <a:endParaRPr sz="1200">
                <a:solidFill>
                  <a:srgbClr val="434343"/>
                </a:solidFill>
                <a:latin typeface="Open Sans"/>
                <a:ea typeface="Open Sans"/>
                <a:cs typeface="Open Sans"/>
                <a:sym typeface="Open Sans"/>
              </a:endParaRPr>
            </a:p>
          </p:txBody>
        </p:sp>
        <p:cxnSp>
          <p:nvCxnSpPr>
            <p:cNvPr id="191" name="Google Shape;191;p24"/>
            <p:cNvCxnSpPr>
              <a:endCxn id="187" idx="2"/>
            </p:cNvCxnSpPr>
            <p:nvPr/>
          </p:nvCxnSpPr>
          <p:spPr>
            <a:xfrm rot="10800000" flipH="1">
              <a:off x="1383875" y="927450"/>
              <a:ext cx="1820100" cy="195600"/>
            </a:xfrm>
            <a:prstGeom prst="straightConnector1">
              <a:avLst/>
            </a:prstGeom>
            <a:noFill/>
            <a:ln w="28575" cap="flat" cmpd="sng">
              <a:solidFill>
                <a:srgbClr val="38761D"/>
              </a:solidFill>
              <a:prstDash val="solid"/>
              <a:round/>
              <a:headEnd type="none" w="med" len="med"/>
              <a:tailEnd type="oval" w="med" len="med"/>
            </a:ln>
          </p:spPr>
        </p:cxnSp>
        <p:sp>
          <p:nvSpPr>
            <p:cNvPr id="192" name="Google Shape;192;p24"/>
            <p:cNvSpPr txBox="1"/>
            <p:nvPr/>
          </p:nvSpPr>
          <p:spPr>
            <a:xfrm rot="-415902">
              <a:off x="1822768" y="623679"/>
              <a:ext cx="959513" cy="400162"/>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b="1">
                  <a:solidFill>
                    <a:srgbClr val="38761D"/>
                  </a:solidFill>
                  <a:latin typeface="Open Sans"/>
                  <a:ea typeface="Open Sans"/>
                  <a:cs typeface="Open Sans"/>
                  <a:sym typeface="Open Sans"/>
                </a:rPr>
                <a:t>mitigate</a:t>
              </a:r>
              <a:endParaRPr b="1">
                <a:solidFill>
                  <a:srgbClr val="38761D"/>
                </a:solidFill>
                <a:latin typeface="Open Sans"/>
                <a:ea typeface="Open Sans"/>
                <a:cs typeface="Open Sans"/>
                <a:sym typeface="Open Sans"/>
              </a:endParaRPr>
            </a:p>
          </p:txBody>
        </p:sp>
        <p:cxnSp>
          <p:nvCxnSpPr>
            <p:cNvPr id="193" name="Google Shape;193;p24"/>
            <p:cNvCxnSpPr>
              <a:stCxn id="194" idx="6"/>
              <a:endCxn id="184" idx="2"/>
            </p:cNvCxnSpPr>
            <p:nvPr/>
          </p:nvCxnSpPr>
          <p:spPr>
            <a:xfrm>
              <a:off x="2401025" y="2186975"/>
              <a:ext cx="1193100" cy="657300"/>
            </a:xfrm>
            <a:prstGeom prst="straightConnector1">
              <a:avLst/>
            </a:prstGeom>
            <a:noFill/>
            <a:ln w="28575" cap="flat" cmpd="sng">
              <a:solidFill>
                <a:schemeClr val="accent5"/>
              </a:solidFill>
              <a:prstDash val="solid"/>
              <a:round/>
              <a:headEnd type="diamond" w="med" len="med"/>
              <a:tailEnd type="none" w="med" len="med"/>
            </a:ln>
          </p:spPr>
        </p:cxnSp>
        <p:cxnSp>
          <p:nvCxnSpPr>
            <p:cNvPr id="195" name="Google Shape;195;p24"/>
            <p:cNvCxnSpPr>
              <a:stCxn id="194" idx="5"/>
              <a:endCxn id="189" idx="2"/>
            </p:cNvCxnSpPr>
            <p:nvPr/>
          </p:nvCxnSpPr>
          <p:spPr>
            <a:xfrm>
              <a:off x="2093970" y="2928270"/>
              <a:ext cx="1416600" cy="1175100"/>
            </a:xfrm>
            <a:prstGeom prst="straightConnector1">
              <a:avLst/>
            </a:prstGeom>
            <a:noFill/>
            <a:ln w="28575" cap="flat" cmpd="sng">
              <a:solidFill>
                <a:schemeClr val="dk2"/>
              </a:solidFill>
              <a:prstDash val="solid"/>
              <a:round/>
              <a:headEnd type="diamond" w="med" len="med"/>
              <a:tailEnd type="none" w="med" len="med"/>
            </a:ln>
          </p:spPr>
        </p:cxnSp>
        <p:sp>
          <p:nvSpPr>
            <p:cNvPr id="194" name="Google Shape;194;p24"/>
            <p:cNvSpPr/>
            <p:nvPr/>
          </p:nvSpPr>
          <p:spPr>
            <a:xfrm>
              <a:off x="304325" y="1138625"/>
              <a:ext cx="2096700" cy="2096700"/>
            </a:xfrm>
            <a:prstGeom prst="ellipse">
              <a:avLst/>
            </a:prstGeom>
            <a:noFill/>
            <a:ln w="28575"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a:latin typeface="Open Sans"/>
                  <a:ea typeface="Open Sans"/>
                  <a:cs typeface="Open Sans"/>
                  <a:sym typeface="Open Sans"/>
                </a:rPr>
                <a:t>PUBLISHERS OWN COPYRIGHT</a:t>
              </a:r>
              <a:endParaRPr>
                <a:latin typeface="Open Sans"/>
                <a:ea typeface="Open Sans"/>
                <a:cs typeface="Open Sans"/>
                <a:sym typeface="Open Sans"/>
              </a:endParaRPr>
            </a:p>
          </p:txBody>
        </p:sp>
        <p:sp>
          <p:nvSpPr>
            <p:cNvPr id="196" name="Google Shape;196;p24"/>
            <p:cNvSpPr txBox="1"/>
            <p:nvPr/>
          </p:nvSpPr>
          <p:spPr>
            <a:xfrm rot="2463023">
              <a:off x="2354628" y="3102856"/>
              <a:ext cx="942407" cy="41553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solidFill>
                    <a:schemeClr val="dk2"/>
                  </a:solidFill>
                  <a:latin typeface="Open Sans"/>
                  <a:ea typeface="Open Sans"/>
                  <a:cs typeface="Open Sans"/>
                  <a:sym typeface="Open Sans"/>
                </a:rPr>
                <a:t>avoid</a:t>
              </a:r>
              <a:endParaRPr sz="1500" b="1">
                <a:solidFill>
                  <a:schemeClr val="dk2"/>
                </a:solidFill>
                <a:latin typeface="Open Sans"/>
                <a:ea typeface="Open Sans"/>
                <a:cs typeface="Open Sans"/>
                <a:sym typeface="Open Sans"/>
              </a:endParaRPr>
            </a:p>
          </p:txBody>
        </p:sp>
        <p:sp>
          <p:nvSpPr>
            <p:cNvPr id="197" name="Google Shape;197;p24"/>
            <p:cNvSpPr txBox="1"/>
            <p:nvPr/>
          </p:nvSpPr>
          <p:spPr>
            <a:xfrm rot="1862382">
              <a:off x="2573865" y="2140071"/>
              <a:ext cx="815116" cy="415558"/>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500" b="1">
                  <a:solidFill>
                    <a:schemeClr val="accent5"/>
                  </a:solidFill>
                  <a:latin typeface="Open Sans"/>
                  <a:ea typeface="Open Sans"/>
                  <a:cs typeface="Open Sans"/>
                  <a:sym typeface="Open Sans"/>
                </a:rPr>
                <a:t>avoid</a:t>
              </a:r>
              <a:endParaRPr sz="1500" b="1">
                <a:solidFill>
                  <a:schemeClr val="accent5"/>
                </a:solidFill>
                <a:latin typeface="Open Sans"/>
                <a:ea typeface="Open Sans"/>
                <a:cs typeface="Open Sans"/>
                <a:sym typeface="Open Sans"/>
              </a:endParaRPr>
            </a:p>
          </p:txBody>
        </p:sp>
        <p:cxnSp>
          <p:nvCxnSpPr>
            <p:cNvPr id="198" name="Google Shape;198;p24"/>
            <p:cNvCxnSpPr/>
            <p:nvPr/>
          </p:nvCxnSpPr>
          <p:spPr>
            <a:xfrm rot="10800000" flipH="1">
              <a:off x="5273075" y="840150"/>
              <a:ext cx="400800" cy="87300"/>
            </a:xfrm>
            <a:prstGeom prst="straightConnector1">
              <a:avLst/>
            </a:prstGeom>
            <a:noFill/>
            <a:ln w="28575" cap="flat" cmpd="sng">
              <a:solidFill>
                <a:srgbClr val="38761D"/>
              </a:solidFill>
              <a:prstDash val="solid"/>
              <a:round/>
              <a:headEnd type="none" w="med" len="med"/>
              <a:tailEnd type="oval" w="med" len="med"/>
            </a:ln>
          </p:spPr>
        </p:cxnSp>
        <p:cxnSp>
          <p:nvCxnSpPr>
            <p:cNvPr id="199" name="Google Shape;199;p24"/>
            <p:cNvCxnSpPr>
              <a:stCxn id="184" idx="6"/>
              <a:endCxn id="190" idx="1"/>
            </p:cNvCxnSpPr>
            <p:nvPr/>
          </p:nvCxnSpPr>
          <p:spPr>
            <a:xfrm rot="10800000" flipH="1">
              <a:off x="5517975" y="2816300"/>
              <a:ext cx="156300" cy="27900"/>
            </a:xfrm>
            <a:prstGeom prst="straightConnector1">
              <a:avLst/>
            </a:prstGeom>
            <a:noFill/>
            <a:ln w="28575" cap="flat" cmpd="sng">
              <a:solidFill>
                <a:schemeClr val="accent5"/>
              </a:solidFill>
              <a:prstDash val="solid"/>
              <a:round/>
              <a:headEnd type="none" w="med" len="med"/>
              <a:tailEnd type="oval" w="med" len="med"/>
            </a:ln>
          </p:spPr>
        </p:cxnSp>
        <p:cxnSp>
          <p:nvCxnSpPr>
            <p:cNvPr id="200" name="Google Shape;200;p24"/>
            <p:cNvCxnSpPr>
              <a:endCxn id="185" idx="1"/>
            </p:cNvCxnSpPr>
            <p:nvPr/>
          </p:nvCxnSpPr>
          <p:spPr>
            <a:xfrm>
              <a:off x="4931525" y="4326950"/>
              <a:ext cx="742800" cy="217200"/>
            </a:xfrm>
            <a:prstGeom prst="straightConnector1">
              <a:avLst/>
            </a:prstGeom>
            <a:noFill/>
            <a:ln w="28575" cap="flat" cmpd="sng">
              <a:solidFill>
                <a:schemeClr val="dk2"/>
              </a:solidFill>
              <a:prstDash val="solid"/>
              <a:round/>
              <a:headEnd type="none" w="med" len="med"/>
              <a:tailEnd type="oval" w="med" len="med"/>
            </a:ln>
          </p:spPr>
        </p:cxn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grpSp>
        <p:nvGrpSpPr>
          <p:cNvPr id="205" name="Google Shape;205;p25"/>
          <p:cNvGrpSpPr/>
          <p:nvPr/>
        </p:nvGrpSpPr>
        <p:grpSpPr>
          <a:xfrm>
            <a:off x="105350" y="38025"/>
            <a:ext cx="8983375" cy="5105475"/>
            <a:chOff x="105350" y="38025"/>
            <a:chExt cx="8983375" cy="5105475"/>
          </a:xfrm>
        </p:grpSpPr>
        <p:sp>
          <p:nvSpPr>
            <p:cNvPr id="206" name="Google Shape;206;p25"/>
            <p:cNvSpPr/>
            <p:nvPr/>
          </p:nvSpPr>
          <p:spPr>
            <a:xfrm>
              <a:off x="2057400" y="2528675"/>
              <a:ext cx="1420200" cy="1224900"/>
            </a:xfrm>
            <a:prstGeom prst="ellipse">
              <a:avLst/>
            </a:prstGeom>
            <a:noFill/>
            <a:ln w="1905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000">
                  <a:solidFill>
                    <a:srgbClr val="434343"/>
                  </a:solidFill>
                  <a:latin typeface="Open Sans"/>
                  <a:ea typeface="Open Sans"/>
                  <a:cs typeface="Open Sans"/>
                  <a:sym typeface="Open Sans"/>
                </a:rPr>
                <a:t>PUBLISHERS OWN COPYRIGHT </a:t>
              </a:r>
              <a:endParaRPr sz="1000">
                <a:solidFill>
                  <a:srgbClr val="434343"/>
                </a:solidFill>
                <a:latin typeface="Open Sans"/>
                <a:ea typeface="Open Sans"/>
                <a:cs typeface="Open Sans"/>
                <a:sym typeface="Open Sans"/>
              </a:endParaRPr>
            </a:p>
            <a:p>
              <a:pPr marL="0" lvl="0" indent="0" algn="ctr" rtl="0">
                <a:lnSpc>
                  <a:spcPct val="115000"/>
                </a:lnSpc>
                <a:spcBef>
                  <a:spcPts val="0"/>
                </a:spcBef>
                <a:spcAft>
                  <a:spcPts val="0"/>
                </a:spcAft>
                <a:buNone/>
              </a:pPr>
              <a:r>
                <a:rPr lang="en-US" sz="800">
                  <a:solidFill>
                    <a:srgbClr val="434343"/>
                  </a:solidFill>
                  <a:latin typeface="Open Sans"/>
                  <a:ea typeface="Open Sans"/>
                  <a:cs typeface="Open Sans"/>
                  <a:sym typeface="Open Sans"/>
                </a:rPr>
                <a:t>due to copyright transfer</a:t>
              </a:r>
              <a:endParaRPr sz="800">
                <a:solidFill>
                  <a:srgbClr val="434343"/>
                </a:solidFill>
                <a:latin typeface="Open Sans"/>
                <a:ea typeface="Open Sans"/>
                <a:cs typeface="Open Sans"/>
                <a:sym typeface="Open Sans"/>
              </a:endParaRPr>
            </a:p>
          </p:txBody>
        </p:sp>
        <p:sp>
          <p:nvSpPr>
            <p:cNvPr id="207" name="Google Shape;207;p25"/>
            <p:cNvSpPr/>
            <p:nvPr/>
          </p:nvSpPr>
          <p:spPr>
            <a:xfrm>
              <a:off x="5846625" y="486877"/>
              <a:ext cx="3222600" cy="1016700"/>
            </a:xfrm>
            <a:prstGeom prst="foldedCorner">
              <a:avLst>
                <a:gd name="adj" fmla="val 16667"/>
              </a:avLst>
            </a:prstGeom>
            <a:noFill/>
            <a:ln w="19050" cap="flat" cmpd="sng">
              <a:solidFill>
                <a:schemeClr val="dk2"/>
              </a:solidFill>
              <a:prstDash val="solid"/>
              <a:round/>
              <a:headEnd type="none" w="sm" len="sm"/>
              <a:tailEnd type="none" w="sm" len="sm"/>
            </a:ln>
          </p:spPr>
          <p:txBody>
            <a:bodyPr spcFirstLastPara="1" wrap="square" lIns="91425" tIns="274300" rIns="91425" bIns="91425" anchor="ctr" anchorCtr="0">
              <a:noAutofit/>
            </a:bodyPr>
            <a:lstStyle/>
            <a:p>
              <a:pPr marL="171450" lvl="0" indent="-127000"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The future of scholarly publishing</a:t>
              </a:r>
              <a:endParaRPr sz="1100">
                <a:solidFill>
                  <a:srgbClr val="434343"/>
                </a:solidFill>
                <a:latin typeface="Open Sans"/>
                <a:ea typeface="Open Sans"/>
                <a:cs typeface="Open Sans"/>
                <a:sym typeface="Open Sans"/>
              </a:endParaRPr>
            </a:p>
            <a:p>
              <a:pPr marL="171450" lvl="0" indent="-127000"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Open peer review</a:t>
              </a:r>
              <a:endParaRPr sz="1100">
                <a:solidFill>
                  <a:srgbClr val="434343"/>
                </a:solidFill>
                <a:latin typeface="Open Sans"/>
                <a:ea typeface="Open Sans"/>
                <a:cs typeface="Open Sans"/>
                <a:sym typeface="Open Sans"/>
              </a:endParaRPr>
            </a:p>
            <a:p>
              <a:pPr marL="171450" lvl="0" indent="-127000"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Open science as a context</a:t>
              </a:r>
              <a:endParaRPr sz="1100">
                <a:solidFill>
                  <a:srgbClr val="434343"/>
                </a:solidFill>
                <a:latin typeface="Open Sans"/>
                <a:ea typeface="Open Sans"/>
                <a:cs typeface="Open Sans"/>
                <a:sym typeface="Open Sans"/>
              </a:endParaRPr>
            </a:p>
            <a:p>
              <a:pPr marL="171450" lvl="0" indent="-127000"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Bibliodiversity</a:t>
              </a:r>
              <a:endParaRPr sz="1100">
                <a:solidFill>
                  <a:srgbClr val="434343"/>
                </a:solidFill>
                <a:latin typeface="Open Sans"/>
                <a:ea typeface="Open Sans"/>
                <a:cs typeface="Open Sans"/>
                <a:sym typeface="Open Sans"/>
              </a:endParaRPr>
            </a:p>
          </p:txBody>
        </p:sp>
        <p:sp>
          <p:nvSpPr>
            <p:cNvPr id="208" name="Google Shape;208;p25"/>
            <p:cNvSpPr/>
            <p:nvPr/>
          </p:nvSpPr>
          <p:spPr>
            <a:xfrm>
              <a:off x="5866125" y="3803150"/>
              <a:ext cx="3183600" cy="1170300"/>
            </a:xfrm>
            <a:prstGeom prst="foldedCorner">
              <a:avLst>
                <a:gd name="adj" fmla="val 16667"/>
              </a:avLst>
            </a:prstGeom>
            <a:noFill/>
            <a:ln w="19050" cap="flat" cmpd="sng">
              <a:solidFill>
                <a:srgbClr val="38761D"/>
              </a:solidFill>
              <a:prstDash val="solid"/>
              <a:round/>
              <a:headEnd type="none" w="sm" len="sm"/>
              <a:tailEnd type="none" w="sm" len="sm"/>
            </a:ln>
          </p:spPr>
          <p:txBody>
            <a:bodyPr spcFirstLastPara="1" wrap="square" lIns="91425" tIns="274300" rIns="91425" bIns="91425" anchor="ctr" anchorCtr="0">
              <a:noAutofit/>
            </a:bodyPr>
            <a:lstStyle/>
            <a:p>
              <a:pPr marL="164592" lvl="0" indent="-179578"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Publication versions (VoR, AAM, postprint, preprint)</a:t>
              </a:r>
              <a:endParaRPr sz="1100">
                <a:solidFill>
                  <a:srgbClr val="434343"/>
                </a:solidFill>
                <a:latin typeface="Open Sans"/>
                <a:ea typeface="Open Sans"/>
                <a:cs typeface="Open Sans"/>
                <a:sym typeface="Open Sans"/>
              </a:endParaRPr>
            </a:p>
            <a:p>
              <a:pPr marL="164592" lvl="0" indent="-179578"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Repositories</a:t>
              </a:r>
              <a:endParaRPr sz="1100">
                <a:solidFill>
                  <a:srgbClr val="434343"/>
                </a:solidFill>
                <a:latin typeface="Open Sans"/>
                <a:ea typeface="Open Sans"/>
                <a:cs typeface="Open Sans"/>
                <a:sym typeface="Open Sans"/>
              </a:endParaRPr>
            </a:p>
            <a:p>
              <a:pPr marL="164592" lvl="0" indent="-179578"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Self-archiving policies &amp; Sherpa/Romeo</a:t>
              </a:r>
              <a:endParaRPr sz="1100">
                <a:solidFill>
                  <a:srgbClr val="434343"/>
                </a:solidFill>
                <a:latin typeface="Open Sans"/>
                <a:ea typeface="Open Sans"/>
                <a:cs typeface="Open Sans"/>
                <a:sym typeface="Open Sans"/>
              </a:endParaRPr>
            </a:p>
            <a:p>
              <a:pPr marL="164592" lvl="0" indent="-179578"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Licences &amp; copyright</a:t>
              </a:r>
              <a:endParaRPr sz="1100">
                <a:solidFill>
                  <a:srgbClr val="434343"/>
                </a:solidFill>
                <a:latin typeface="Open Sans"/>
                <a:ea typeface="Open Sans"/>
                <a:cs typeface="Open Sans"/>
                <a:sym typeface="Open Sans"/>
              </a:endParaRPr>
            </a:p>
          </p:txBody>
        </p:sp>
        <p:sp>
          <p:nvSpPr>
            <p:cNvPr id="209" name="Google Shape;209;p25"/>
            <p:cNvSpPr/>
            <p:nvPr/>
          </p:nvSpPr>
          <p:spPr>
            <a:xfrm>
              <a:off x="5866125" y="1837500"/>
              <a:ext cx="3222600" cy="1412700"/>
            </a:xfrm>
            <a:prstGeom prst="foldedCorner">
              <a:avLst>
                <a:gd name="adj" fmla="val 16667"/>
              </a:avLst>
            </a:prstGeom>
            <a:noFill/>
            <a:ln w="19050" cap="flat" cmpd="sng">
              <a:solidFill>
                <a:schemeClr val="accent5"/>
              </a:solidFill>
              <a:prstDash val="solid"/>
              <a:round/>
              <a:headEnd type="none" w="sm" len="sm"/>
              <a:tailEnd type="none" w="sm" len="sm"/>
            </a:ln>
          </p:spPr>
          <p:txBody>
            <a:bodyPr spcFirstLastPara="1" wrap="square" lIns="114300" tIns="274300" rIns="91425" bIns="91425" anchor="ctr" anchorCtr="0">
              <a:noAutofit/>
            </a:bodyPr>
            <a:lstStyle/>
            <a:p>
              <a:pPr marL="114300" lvl="0" indent="-127000"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Publishing fees (APC/BPC)</a:t>
              </a:r>
              <a:endParaRPr sz="1100">
                <a:solidFill>
                  <a:srgbClr val="434343"/>
                </a:solidFill>
                <a:latin typeface="Open Sans"/>
                <a:ea typeface="Open Sans"/>
                <a:cs typeface="Open Sans"/>
                <a:sym typeface="Open Sans"/>
              </a:endParaRPr>
            </a:p>
            <a:p>
              <a:pPr marL="114300" lvl="0" indent="-127000"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Waivers and discounts</a:t>
              </a:r>
              <a:endParaRPr sz="1100">
                <a:solidFill>
                  <a:srgbClr val="434343"/>
                </a:solidFill>
                <a:latin typeface="Open Sans"/>
                <a:ea typeface="Open Sans"/>
                <a:cs typeface="Open Sans"/>
                <a:sym typeface="Open Sans"/>
              </a:endParaRPr>
            </a:p>
            <a:p>
              <a:pPr marL="114300" lvl="0" indent="-127000"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Double dipping</a:t>
              </a:r>
              <a:endParaRPr sz="1100">
                <a:solidFill>
                  <a:srgbClr val="434343"/>
                </a:solidFill>
                <a:latin typeface="Open Sans"/>
                <a:ea typeface="Open Sans"/>
                <a:cs typeface="Open Sans"/>
                <a:sym typeface="Open Sans"/>
              </a:endParaRPr>
            </a:p>
            <a:p>
              <a:pPr marL="114300" lvl="0" indent="-127000"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Disputable (“predatory”) journals</a:t>
              </a:r>
              <a:endParaRPr sz="1100">
                <a:solidFill>
                  <a:srgbClr val="434343"/>
                </a:solidFill>
                <a:latin typeface="Open Sans"/>
                <a:ea typeface="Open Sans"/>
                <a:cs typeface="Open Sans"/>
                <a:sym typeface="Open Sans"/>
              </a:endParaRPr>
            </a:p>
            <a:p>
              <a:pPr marL="114300" lvl="0" indent="-127000"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No-fee OA publishing options</a:t>
              </a:r>
              <a:endParaRPr sz="1100">
                <a:solidFill>
                  <a:srgbClr val="434343"/>
                </a:solidFill>
                <a:latin typeface="Open Sans"/>
                <a:ea typeface="Open Sans"/>
                <a:cs typeface="Open Sans"/>
                <a:sym typeface="Open Sans"/>
              </a:endParaRPr>
            </a:p>
          </p:txBody>
        </p:sp>
        <p:sp>
          <p:nvSpPr>
            <p:cNvPr id="210" name="Google Shape;210;p25"/>
            <p:cNvSpPr/>
            <p:nvPr/>
          </p:nvSpPr>
          <p:spPr>
            <a:xfrm>
              <a:off x="105350" y="1837500"/>
              <a:ext cx="1611600" cy="1468500"/>
            </a:xfrm>
            <a:prstGeom prst="ellipse">
              <a:avLst/>
            </a:prstGeom>
            <a:noFill/>
            <a:ln w="38100" cap="flat" cmpd="sng">
              <a:solidFill>
                <a:srgbClr val="0070C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300">
                  <a:solidFill>
                    <a:srgbClr val="434343"/>
                  </a:solidFill>
                  <a:latin typeface="Open Sans"/>
                  <a:ea typeface="Open Sans"/>
                  <a:cs typeface="Open Sans"/>
                  <a:sym typeface="Open Sans"/>
                </a:rPr>
                <a:t>AUTHORS OWN COPYRIGHT</a:t>
              </a:r>
              <a:endParaRPr>
                <a:solidFill>
                  <a:srgbClr val="434343"/>
                </a:solidFill>
                <a:latin typeface="Open Sans"/>
                <a:ea typeface="Open Sans"/>
                <a:cs typeface="Open Sans"/>
                <a:sym typeface="Open Sans"/>
              </a:endParaRPr>
            </a:p>
          </p:txBody>
        </p:sp>
        <p:sp>
          <p:nvSpPr>
            <p:cNvPr id="211" name="Google Shape;211;p25"/>
            <p:cNvSpPr/>
            <p:nvPr/>
          </p:nvSpPr>
          <p:spPr>
            <a:xfrm>
              <a:off x="211425" y="109825"/>
              <a:ext cx="2427000" cy="1654200"/>
            </a:xfrm>
            <a:prstGeom prst="foldedCorner">
              <a:avLst>
                <a:gd name="adj" fmla="val 16667"/>
              </a:avLst>
            </a:prstGeom>
            <a:noFill/>
            <a:ln w="19050" cap="flat" cmpd="sng">
              <a:solidFill>
                <a:srgbClr val="0070C0"/>
              </a:solidFill>
              <a:prstDash val="solid"/>
              <a:round/>
              <a:headEnd type="none" w="sm" len="sm"/>
              <a:tailEnd type="none" w="sm" len="sm"/>
            </a:ln>
          </p:spPr>
          <p:txBody>
            <a:bodyPr spcFirstLastPara="1" wrap="square" lIns="91425" tIns="365750" rIns="91425" bIns="91425" anchor="ctr" anchorCtr="0">
              <a:noAutofit/>
            </a:bodyPr>
            <a:lstStyle/>
            <a:p>
              <a:pPr marL="171450" lvl="0" indent="-184150"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Rights retention</a:t>
              </a:r>
              <a:endParaRPr sz="1100">
                <a:solidFill>
                  <a:srgbClr val="434343"/>
                </a:solidFill>
                <a:latin typeface="Open Sans"/>
                <a:ea typeface="Open Sans"/>
                <a:cs typeface="Open Sans"/>
                <a:sym typeface="Open Sans"/>
              </a:endParaRPr>
            </a:p>
            <a:p>
              <a:pPr marL="171450" lvl="0" indent="-184150"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Misconceptions about IPR</a:t>
              </a:r>
              <a:endParaRPr sz="1100">
                <a:solidFill>
                  <a:srgbClr val="434343"/>
                </a:solidFill>
                <a:latin typeface="Open Sans"/>
                <a:ea typeface="Open Sans"/>
                <a:cs typeface="Open Sans"/>
                <a:sym typeface="Open Sans"/>
              </a:endParaRPr>
            </a:p>
            <a:p>
              <a:pPr marL="171450" lvl="0" indent="-184150"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Funder requirements</a:t>
              </a:r>
              <a:endParaRPr sz="1100">
                <a:solidFill>
                  <a:srgbClr val="434343"/>
                </a:solidFill>
                <a:latin typeface="Open Sans"/>
                <a:ea typeface="Open Sans"/>
                <a:cs typeface="Open Sans"/>
                <a:sym typeface="Open Sans"/>
              </a:endParaRPr>
            </a:p>
            <a:p>
              <a:pPr marL="171450" lvl="0" indent="-184150"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Plan S (Europe)</a:t>
              </a:r>
              <a:endParaRPr sz="1100">
                <a:solidFill>
                  <a:srgbClr val="434343"/>
                </a:solidFill>
                <a:latin typeface="Open Sans"/>
                <a:ea typeface="Open Sans"/>
                <a:cs typeface="Open Sans"/>
                <a:sym typeface="Open Sans"/>
              </a:endParaRPr>
            </a:p>
            <a:p>
              <a:pPr marL="171450" lvl="0" indent="-184150"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Licences</a:t>
              </a:r>
              <a:endParaRPr sz="1100">
                <a:solidFill>
                  <a:srgbClr val="434343"/>
                </a:solidFill>
                <a:latin typeface="Open Sans"/>
                <a:ea typeface="Open Sans"/>
                <a:cs typeface="Open Sans"/>
                <a:sym typeface="Open Sans"/>
              </a:endParaRPr>
            </a:p>
            <a:p>
              <a:pPr marL="171450" lvl="0" indent="-184150"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Self-archiving policies &amp; Sherpa/Romeo &amp; no embargo</a:t>
              </a:r>
              <a:endParaRPr sz="1100">
                <a:solidFill>
                  <a:srgbClr val="434343"/>
                </a:solidFill>
                <a:latin typeface="Open Sans"/>
                <a:ea typeface="Open Sans"/>
                <a:cs typeface="Open Sans"/>
                <a:sym typeface="Open Sans"/>
              </a:endParaRPr>
            </a:p>
            <a:p>
              <a:pPr marL="171450" lvl="0" indent="-184150" algn="l" rtl="0">
                <a:lnSpc>
                  <a:spcPct val="115000"/>
                </a:lnSpc>
                <a:spcBef>
                  <a:spcPts val="0"/>
                </a:spcBef>
                <a:spcAft>
                  <a:spcPts val="0"/>
                </a:spcAft>
                <a:buClr>
                  <a:srgbClr val="434343"/>
                </a:buClr>
                <a:buSzPts val="1100"/>
                <a:buFont typeface="Open Sans"/>
                <a:buChar char="●"/>
              </a:pPr>
              <a:r>
                <a:rPr lang="en-US" sz="1100">
                  <a:solidFill>
                    <a:srgbClr val="434343"/>
                  </a:solidFill>
                  <a:latin typeface="Open Sans"/>
                  <a:ea typeface="Open Sans"/>
                  <a:cs typeface="Open Sans"/>
                  <a:sym typeface="Open Sans"/>
                </a:rPr>
                <a:t>Journal Checker Tool</a:t>
              </a:r>
              <a:endParaRPr sz="1300">
                <a:solidFill>
                  <a:srgbClr val="434343"/>
                </a:solidFill>
              </a:endParaRPr>
            </a:p>
          </p:txBody>
        </p:sp>
        <p:sp>
          <p:nvSpPr>
            <p:cNvPr id="212" name="Google Shape;212;p25"/>
            <p:cNvSpPr/>
            <p:nvPr/>
          </p:nvSpPr>
          <p:spPr>
            <a:xfrm>
              <a:off x="3818038" y="1072350"/>
              <a:ext cx="1923900" cy="2294400"/>
            </a:xfrm>
            <a:prstGeom prst="ellipse">
              <a:avLst/>
            </a:prstGeom>
            <a:noFill/>
            <a:ln w="2857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a:latin typeface="Open Sans"/>
                  <a:ea typeface="Open Sans"/>
                  <a:cs typeface="Open Sans"/>
                  <a:sym typeface="Open Sans"/>
                </a:rPr>
                <a:t>PUBLISH IN OPEN ACCESS</a:t>
              </a:r>
              <a:endParaRPr>
                <a:latin typeface="Open Sans"/>
                <a:ea typeface="Open Sans"/>
                <a:cs typeface="Open Sans"/>
                <a:sym typeface="Open Sans"/>
              </a:endParaRPr>
            </a:p>
            <a:p>
              <a:pPr marL="0" lvl="0" indent="0" algn="ctr" rtl="0">
                <a:lnSpc>
                  <a:spcPct val="115000"/>
                </a:lnSpc>
                <a:spcBef>
                  <a:spcPts val="0"/>
                </a:spcBef>
                <a:spcAft>
                  <a:spcPts val="0"/>
                </a:spcAft>
                <a:buNone/>
              </a:pPr>
              <a:r>
                <a:rPr lang="en-US" sz="1200">
                  <a:latin typeface="Open Sans"/>
                  <a:ea typeface="Open Sans"/>
                  <a:cs typeface="Open Sans"/>
                  <a:sym typeface="Open Sans"/>
                </a:rPr>
                <a:t>Gold OA</a:t>
              </a:r>
              <a:endParaRPr sz="1200">
                <a:latin typeface="Open Sans"/>
                <a:ea typeface="Open Sans"/>
                <a:cs typeface="Open Sans"/>
                <a:sym typeface="Open Sans"/>
              </a:endParaRPr>
            </a:p>
            <a:p>
              <a:pPr marL="0" lvl="0" indent="0" algn="ctr" rtl="0">
                <a:lnSpc>
                  <a:spcPct val="115000"/>
                </a:lnSpc>
                <a:spcBef>
                  <a:spcPts val="0"/>
                </a:spcBef>
                <a:spcAft>
                  <a:spcPts val="0"/>
                </a:spcAft>
                <a:buNone/>
              </a:pPr>
              <a:r>
                <a:rPr lang="en-US" sz="1200">
                  <a:latin typeface="Open Sans"/>
                  <a:ea typeface="Open Sans"/>
                  <a:cs typeface="Open Sans"/>
                  <a:sym typeface="Open Sans"/>
                </a:rPr>
                <a:t>Hybrid OA</a:t>
              </a:r>
              <a:endParaRPr sz="1200">
                <a:latin typeface="Open Sans"/>
                <a:ea typeface="Open Sans"/>
                <a:cs typeface="Open Sans"/>
                <a:sym typeface="Open Sans"/>
              </a:endParaRPr>
            </a:p>
            <a:p>
              <a:pPr marL="0" lvl="0" indent="0" algn="ctr" rtl="0">
                <a:lnSpc>
                  <a:spcPct val="115000"/>
                </a:lnSpc>
                <a:spcBef>
                  <a:spcPts val="0"/>
                </a:spcBef>
                <a:spcAft>
                  <a:spcPts val="0"/>
                </a:spcAft>
                <a:buNone/>
              </a:pPr>
              <a:r>
                <a:rPr lang="en-US" sz="1200">
                  <a:latin typeface="Open Sans"/>
                  <a:ea typeface="Open Sans"/>
                  <a:cs typeface="Open Sans"/>
                  <a:sym typeface="Open Sans"/>
                </a:rPr>
                <a:t>Diamond OA </a:t>
              </a:r>
              <a:endParaRPr sz="1200">
                <a:latin typeface="Open Sans"/>
                <a:ea typeface="Open Sans"/>
                <a:cs typeface="Open Sans"/>
                <a:sym typeface="Open Sans"/>
              </a:endParaRPr>
            </a:p>
          </p:txBody>
        </p:sp>
        <p:sp>
          <p:nvSpPr>
            <p:cNvPr id="213" name="Google Shape;213;p25"/>
            <p:cNvSpPr/>
            <p:nvPr/>
          </p:nvSpPr>
          <p:spPr>
            <a:xfrm>
              <a:off x="3948175" y="196300"/>
              <a:ext cx="1456200" cy="1224900"/>
            </a:xfrm>
            <a:prstGeom prst="ellipse">
              <a:avLst/>
            </a:prstGeom>
            <a:noFill/>
            <a:ln w="2857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Open Sans"/>
                <a:ea typeface="Open Sans"/>
                <a:cs typeface="Open Sans"/>
                <a:sym typeface="Open Sans"/>
              </a:endParaRPr>
            </a:p>
            <a:p>
              <a:pPr marL="0" lvl="0" indent="0" algn="ctr" rtl="0">
                <a:spcBef>
                  <a:spcPts val="0"/>
                </a:spcBef>
                <a:spcAft>
                  <a:spcPts val="0"/>
                </a:spcAft>
                <a:buNone/>
              </a:pPr>
              <a:endParaRPr sz="1300">
                <a:latin typeface="Open Sans"/>
                <a:ea typeface="Open Sans"/>
                <a:cs typeface="Open Sans"/>
                <a:sym typeface="Open Sans"/>
              </a:endParaRPr>
            </a:p>
            <a:p>
              <a:pPr marL="0" lvl="0" indent="0" algn="ctr" rtl="0">
                <a:spcBef>
                  <a:spcPts val="0"/>
                </a:spcBef>
                <a:spcAft>
                  <a:spcPts val="0"/>
                </a:spcAft>
                <a:buNone/>
              </a:pPr>
              <a:endParaRPr sz="1300">
                <a:latin typeface="Open Sans"/>
                <a:ea typeface="Open Sans"/>
                <a:cs typeface="Open Sans"/>
                <a:sym typeface="Open Sans"/>
              </a:endParaRPr>
            </a:p>
            <a:p>
              <a:pPr marL="0" lvl="0" indent="0" algn="l" rtl="0">
                <a:spcBef>
                  <a:spcPts val="0"/>
                </a:spcBef>
                <a:spcAft>
                  <a:spcPts val="0"/>
                </a:spcAft>
                <a:buNone/>
              </a:pPr>
              <a:r>
                <a:rPr lang="en-US" sz="1300">
                  <a:latin typeface="Open Sans"/>
                  <a:ea typeface="Open Sans"/>
                  <a:cs typeface="Open Sans"/>
                  <a:sym typeface="Open Sans"/>
                </a:rPr>
                <a:t>PREPRINTS</a:t>
              </a:r>
              <a:endParaRPr sz="1300">
                <a:latin typeface="Open Sans"/>
                <a:ea typeface="Open Sans"/>
                <a:cs typeface="Open Sans"/>
                <a:sym typeface="Open Sans"/>
              </a:endParaRPr>
            </a:p>
            <a:p>
              <a:pPr marL="0" lvl="0" indent="0" algn="l" rtl="0">
                <a:spcBef>
                  <a:spcPts val="0"/>
                </a:spcBef>
                <a:spcAft>
                  <a:spcPts val="0"/>
                </a:spcAft>
                <a:buNone/>
              </a:pPr>
              <a:endParaRPr sz="1300">
                <a:latin typeface="Open Sans"/>
                <a:ea typeface="Open Sans"/>
                <a:cs typeface="Open Sans"/>
                <a:sym typeface="Open Sans"/>
              </a:endParaRPr>
            </a:p>
            <a:p>
              <a:pPr marL="0" lvl="0" indent="0" algn="ctr" rtl="0">
                <a:spcBef>
                  <a:spcPts val="0"/>
                </a:spcBef>
                <a:spcAft>
                  <a:spcPts val="0"/>
                </a:spcAft>
                <a:buNone/>
              </a:pPr>
              <a:endParaRPr sz="1300">
                <a:latin typeface="Open Sans"/>
                <a:ea typeface="Open Sans"/>
                <a:cs typeface="Open Sans"/>
                <a:sym typeface="Open Sans"/>
              </a:endParaRPr>
            </a:p>
            <a:p>
              <a:pPr marL="0" lvl="0" indent="0" algn="ctr" rtl="0">
                <a:spcBef>
                  <a:spcPts val="0"/>
                </a:spcBef>
                <a:spcAft>
                  <a:spcPts val="0"/>
                </a:spcAft>
                <a:buNone/>
              </a:pPr>
              <a:r>
                <a:rPr lang="en-US" sz="1300">
                  <a:latin typeface="Open Sans"/>
                  <a:ea typeface="Open Sans"/>
                  <a:cs typeface="Open Sans"/>
                  <a:sym typeface="Open Sans"/>
                </a:rPr>
                <a:t>ORE</a:t>
              </a:r>
              <a:endParaRPr sz="1300">
                <a:latin typeface="Open Sans"/>
                <a:ea typeface="Open Sans"/>
                <a:cs typeface="Open Sans"/>
                <a:sym typeface="Open Sans"/>
              </a:endParaRPr>
            </a:p>
            <a:p>
              <a:pPr marL="0" lvl="0" indent="0" algn="ctr" rtl="0">
                <a:spcBef>
                  <a:spcPts val="0"/>
                </a:spcBef>
                <a:spcAft>
                  <a:spcPts val="0"/>
                </a:spcAft>
                <a:buNone/>
              </a:pPr>
              <a:endParaRPr sz="1300">
                <a:latin typeface="Open Sans"/>
                <a:ea typeface="Open Sans"/>
                <a:cs typeface="Open Sans"/>
                <a:sym typeface="Open Sans"/>
              </a:endParaRPr>
            </a:p>
            <a:p>
              <a:pPr marL="0" lvl="0" indent="0" algn="ctr" rtl="0">
                <a:spcBef>
                  <a:spcPts val="0"/>
                </a:spcBef>
                <a:spcAft>
                  <a:spcPts val="0"/>
                </a:spcAft>
                <a:buNone/>
              </a:pPr>
              <a:endParaRPr>
                <a:latin typeface="Open Sans"/>
                <a:ea typeface="Open Sans"/>
                <a:cs typeface="Open Sans"/>
                <a:sym typeface="Open Sans"/>
              </a:endParaRPr>
            </a:p>
          </p:txBody>
        </p:sp>
        <p:cxnSp>
          <p:nvCxnSpPr>
            <p:cNvPr id="214" name="Google Shape;214;p25"/>
            <p:cNvCxnSpPr>
              <a:stCxn id="210" idx="6"/>
              <a:endCxn id="212" idx="2"/>
            </p:cNvCxnSpPr>
            <p:nvPr/>
          </p:nvCxnSpPr>
          <p:spPr>
            <a:xfrm rot="10800000" flipH="1">
              <a:off x="1716950" y="2219550"/>
              <a:ext cx="2101200" cy="352200"/>
            </a:xfrm>
            <a:prstGeom prst="straightConnector1">
              <a:avLst/>
            </a:prstGeom>
            <a:noFill/>
            <a:ln w="28575" cap="flat" cmpd="sng">
              <a:solidFill>
                <a:schemeClr val="accent5"/>
              </a:solidFill>
              <a:prstDash val="solid"/>
              <a:round/>
              <a:headEnd type="none" w="med" len="med"/>
              <a:tailEnd type="oval" w="med" len="med"/>
            </a:ln>
          </p:spPr>
        </p:cxnSp>
        <p:cxnSp>
          <p:nvCxnSpPr>
            <p:cNvPr id="215" name="Google Shape;215;p25"/>
            <p:cNvCxnSpPr/>
            <p:nvPr/>
          </p:nvCxnSpPr>
          <p:spPr>
            <a:xfrm rot="10800000" flipH="1">
              <a:off x="1625500" y="1136900"/>
              <a:ext cx="2428200" cy="1085400"/>
            </a:xfrm>
            <a:prstGeom prst="straightConnector1">
              <a:avLst/>
            </a:prstGeom>
            <a:noFill/>
            <a:ln w="28575" cap="flat" cmpd="sng">
              <a:solidFill>
                <a:schemeClr val="dk2"/>
              </a:solidFill>
              <a:prstDash val="solid"/>
              <a:round/>
              <a:headEnd type="none" w="med" len="med"/>
              <a:tailEnd type="oval" w="med" len="med"/>
            </a:ln>
          </p:spPr>
        </p:cxnSp>
        <p:cxnSp>
          <p:nvCxnSpPr>
            <p:cNvPr id="216" name="Google Shape;216;p25"/>
            <p:cNvCxnSpPr/>
            <p:nvPr/>
          </p:nvCxnSpPr>
          <p:spPr>
            <a:xfrm>
              <a:off x="1664775" y="2850525"/>
              <a:ext cx="408300" cy="133500"/>
            </a:xfrm>
            <a:prstGeom prst="straightConnector1">
              <a:avLst/>
            </a:prstGeom>
            <a:noFill/>
            <a:ln w="19050" cap="flat" cmpd="sng">
              <a:solidFill>
                <a:srgbClr val="C00000"/>
              </a:solidFill>
              <a:prstDash val="solid"/>
              <a:round/>
              <a:headEnd type="none" w="med" len="med"/>
              <a:tailEnd type="triangle" w="med" len="med"/>
            </a:ln>
          </p:spPr>
        </p:cxnSp>
        <p:cxnSp>
          <p:nvCxnSpPr>
            <p:cNvPr id="217" name="Google Shape;217;p25"/>
            <p:cNvCxnSpPr/>
            <p:nvPr/>
          </p:nvCxnSpPr>
          <p:spPr>
            <a:xfrm>
              <a:off x="3435767" y="3366743"/>
              <a:ext cx="553500" cy="371100"/>
            </a:xfrm>
            <a:prstGeom prst="straightConnector1">
              <a:avLst/>
            </a:prstGeom>
            <a:noFill/>
            <a:ln w="19050" cap="flat" cmpd="sng">
              <a:solidFill>
                <a:srgbClr val="38761D"/>
              </a:solidFill>
              <a:prstDash val="solid"/>
              <a:round/>
              <a:headEnd type="none" w="med" len="med"/>
              <a:tailEnd type="oval" w="med" len="med"/>
            </a:ln>
          </p:spPr>
        </p:cxnSp>
        <p:sp>
          <p:nvSpPr>
            <p:cNvPr id="218" name="Google Shape;218;p25"/>
            <p:cNvSpPr/>
            <p:nvPr/>
          </p:nvSpPr>
          <p:spPr>
            <a:xfrm>
              <a:off x="3502375" y="3643625"/>
              <a:ext cx="2069100" cy="1224900"/>
            </a:xfrm>
            <a:prstGeom prst="ellipse">
              <a:avLst/>
            </a:prstGeom>
            <a:noFill/>
            <a:ln w="28575"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lnSpc>
                  <a:spcPct val="115000"/>
                </a:lnSpc>
                <a:spcBef>
                  <a:spcPts val="0"/>
                </a:spcBef>
                <a:spcAft>
                  <a:spcPts val="0"/>
                </a:spcAft>
                <a:buNone/>
              </a:pPr>
              <a:r>
                <a:rPr lang="en-US" sz="1200">
                  <a:latin typeface="Open Sans"/>
                  <a:ea typeface="Open Sans"/>
                  <a:cs typeface="Open Sans"/>
                  <a:sym typeface="Open Sans"/>
                </a:rPr>
                <a:t>SELF-ARCHIVING</a:t>
              </a:r>
              <a:r>
                <a:rPr lang="en-US" sz="1100">
                  <a:latin typeface="Open Sans"/>
                  <a:ea typeface="Open Sans"/>
                  <a:cs typeface="Open Sans"/>
                  <a:sym typeface="Open Sans"/>
                </a:rPr>
                <a:t> </a:t>
              </a:r>
              <a:endParaRPr sz="1100">
                <a:latin typeface="Open Sans"/>
                <a:ea typeface="Open Sans"/>
                <a:cs typeface="Open Sans"/>
                <a:sym typeface="Open Sans"/>
              </a:endParaRPr>
            </a:p>
            <a:p>
              <a:pPr marL="0" lvl="0" indent="0" algn="ctr" rtl="0">
                <a:lnSpc>
                  <a:spcPct val="115000"/>
                </a:lnSpc>
                <a:spcBef>
                  <a:spcPts val="0"/>
                </a:spcBef>
                <a:spcAft>
                  <a:spcPts val="0"/>
                </a:spcAft>
                <a:buNone/>
              </a:pPr>
              <a:r>
                <a:rPr lang="en-US" sz="1100">
                  <a:latin typeface="Open Sans"/>
                  <a:ea typeface="Open Sans"/>
                  <a:cs typeface="Open Sans"/>
                  <a:sym typeface="Open Sans"/>
                </a:rPr>
                <a:t>or  </a:t>
              </a:r>
              <a:endParaRPr sz="1100">
                <a:latin typeface="Open Sans"/>
                <a:ea typeface="Open Sans"/>
                <a:cs typeface="Open Sans"/>
                <a:sym typeface="Open Sans"/>
              </a:endParaRPr>
            </a:p>
            <a:p>
              <a:pPr marL="0" lvl="0" indent="0" algn="ctr" rtl="0">
                <a:lnSpc>
                  <a:spcPct val="115000"/>
                </a:lnSpc>
                <a:spcBef>
                  <a:spcPts val="0"/>
                </a:spcBef>
                <a:spcAft>
                  <a:spcPts val="0"/>
                </a:spcAft>
                <a:buNone/>
              </a:pPr>
              <a:r>
                <a:rPr lang="en-US" sz="1100">
                  <a:latin typeface="Open Sans"/>
                  <a:ea typeface="Open Sans"/>
                  <a:cs typeface="Open Sans"/>
                  <a:sym typeface="Open Sans"/>
                </a:rPr>
                <a:t>Green Open Access</a:t>
              </a:r>
              <a:endParaRPr sz="1100">
                <a:latin typeface="Open Sans"/>
                <a:ea typeface="Open Sans"/>
                <a:cs typeface="Open Sans"/>
                <a:sym typeface="Open Sans"/>
              </a:endParaRPr>
            </a:p>
          </p:txBody>
        </p:sp>
        <p:sp>
          <p:nvSpPr>
            <p:cNvPr id="219" name="Google Shape;219;p25"/>
            <p:cNvSpPr/>
            <p:nvPr/>
          </p:nvSpPr>
          <p:spPr>
            <a:xfrm rot="-5400000">
              <a:off x="970813" y="3132600"/>
              <a:ext cx="1654200" cy="2367600"/>
            </a:xfrm>
            <a:prstGeom prst="homePlate">
              <a:avLst>
                <a:gd name="adj" fmla="val 50000"/>
              </a:avLst>
            </a:prstGeom>
            <a:noFill/>
            <a:ln w="38100" cap="flat" cmpd="sng">
              <a:solidFill>
                <a:srgbClr val="FF6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Open Sans"/>
                <a:ea typeface="Open Sans"/>
                <a:cs typeface="Open Sans"/>
                <a:sym typeface="Open Sans"/>
              </a:endParaRPr>
            </a:p>
          </p:txBody>
        </p:sp>
        <p:sp>
          <p:nvSpPr>
            <p:cNvPr id="220" name="Google Shape;220;p25"/>
            <p:cNvSpPr txBox="1"/>
            <p:nvPr/>
          </p:nvSpPr>
          <p:spPr>
            <a:xfrm>
              <a:off x="766563" y="4293550"/>
              <a:ext cx="2069100" cy="8259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US" sz="1200">
                  <a:latin typeface="Open Sans"/>
                  <a:ea typeface="Open Sans"/>
                  <a:cs typeface="Open Sans"/>
                  <a:sym typeface="Open Sans"/>
                </a:rPr>
                <a:t>OPEN ACCESS POLICIES</a:t>
              </a:r>
              <a:endParaRPr sz="1200">
                <a:latin typeface="Open Sans"/>
                <a:ea typeface="Open Sans"/>
                <a:cs typeface="Open Sans"/>
                <a:sym typeface="Open Sans"/>
              </a:endParaRPr>
            </a:p>
            <a:p>
              <a:pPr marL="0" lvl="0" indent="0" algn="ctr" rtl="0">
                <a:lnSpc>
                  <a:spcPct val="115000"/>
                </a:lnSpc>
                <a:spcBef>
                  <a:spcPts val="0"/>
                </a:spcBef>
                <a:spcAft>
                  <a:spcPts val="0"/>
                </a:spcAft>
                <a:buNone/>
              </a:pPr>
              <a:r>
                <a:rPr lang="en-US" sz="1100">
                  <a:latin typeface="Open Sans"/>
                  <a:ea typeface="Open Sans"/>
                  <a:cs typeface="Open Sans"/>
                  <a:sym typeface="Open Sans"/>
                </a:rPr>
                <a:t>Research outputs must be publicly available</a:t>
              </a:r>
              <a:endParaRPr sz="1100">
                <a:latin typeface="Open Sans"/>
                <a:ea typeface="Open Sans"/>
                <a:cs typeface="Open Sans"/>
                <a:sym typeface="Open Sans"/>
              </a:endParaRPr>
            </a:p>
          </p:txBody>
        </p:sp>
        <p:sp>
          <p:nvSpPr>
            <p:cNvPr id="221" name="Google Shape;221;p25"/>
            <p:cNvSpPr txBox="1"/>
            <p:nvPr/>
          </p:nvSpPr>
          <p:spPr>
            <a:xfrm>
              <a:off x="5127225" y="38025"/>
              <a:ext cx="3942000" cy="400200"/>
            </a:xfrm>
            <a:prstGeom prst="rect">
              <a:avLst/>
            </a:prstGeom>
            <a:noFill/>
            <a:ln>
              <a:noFill/>
            </a:ln>
          </p:spPr>
          <p:txBody>
            <a:bodyPr spcFirstLastPara="1" wrap="square" lIns="91425" tIns="91425" rIns="91425" bIns="91425" anchor="t" anchorCtr="0">
              <a:spAutoFit/>
            </a:bodyPr>
            <a:lstStyle/>
            <a:p>
              <a:pPr marL="0" lvl="0" indent="0" algn="r" rtl="0">
                <a:spcBef>
                  <a:spcPts val="0"/>
                </a:spcBef>
                <a:spcAft>
                  <a:spcPts val="0"/>
                </a:spcAft>
                <a:buNone/>
              </a:pPr>
              <a:r>
                <a:rPr lang="en-US" b="1">
                  <a:solidFill>
                    <a:srgbClr val="434343"/>
                  </a:solidFill>
                  <a:latin typeface="Open Sans"/>
                  <a:ea typeface="Open Sans"/>
                  <a:cs typeface="Open Sans"/>
                  <a:sym typeface="Open Sans"/>
                </a:rPr>
                <a:t>Training topics: focus on copyright</a:t>
              </a:r>
              <a:endParaRPr b="1">
                <a:solidFill>
                  <a:srgbClr val="434343"/>
                </a:solidFill>
                <a:latin typeface="Open Sans"/>
                <a:ea typeface="Open Sans"/>
                <a:cs typeface="Open Sans"/>
                <a:sym typeface="Open Sans"/>
              </a:endParaRPr>
            </a:p>
          </p:txBody>
        </p:sp>
        <p:cxnSp>
          <p:nvCxnSpPr>
            <p:cNvPr id="222" name="Google Shape;222;p25"/>
            <p:cNvCxnSpPr>
              <a:stCxn id="213" idx="6"/>
              <a:endCxn id="207" idx="1"/>
            </p:cNvCxnSpPr>
            <p:nvPr/>
          </p:nvCxnSpPr>
          <p:spPr>
            <a:xfrm>
              <a:off x="5404375" y="808750"/>
              <a:ext cx="442200" cy="186600"/>
            </a:xfrm>
            <a:prstGeom prst="straightConnector1">
              <a:avLst/>
            </a:prstGeom>
            <a:noFill/>
            <a:ln w="28575" cap="flat" cmpd="sng">
              <a:solidFill>
                <a:schemeClr val="dk2"/>
              </a:solidFill>
              <a:prstDash val="solid"/>
              <a:round/>
              <a:headEnd type="none" w="med" len="med"/>
              <a:tailEnd type="oval" w="med" len="med"/>
            </a:ln>
          </p:spPr>
        </p:cxnSp>
        <p:cxnSp>
          <p:nvCxnSpPr>
            <p:cNvPr id="223" name="Google Shape;223;p25"/>
            <p:cNvCxnSpPr>
              <a:endCxn id="209" idx="1"/>
            </p:cNvCxnSpPr>
            <p:nvPr/>
          </p:nvCxnSpPr>
          <p:spPr>
            <a:xfrm rot="10800000" flipH="1">
              <a:off x="5661825" y="2543850"/>
              <a:ext cx="204300" cy="110400"/>
            </a:xfrm>
            <a:prstGeom prst="straightConnector1">
              <a:avLst/>
            </a:prstGeom>
            <a:noFill/>
            <a:ln w="28575" cap="flat" cmpd="sng">
              <a:solidFill>
                <a:schemeClr val="accent5"/>
              </a:solidFill>
              <a:prstDash val="solid"/>
              <a:round/>
              <a:headEnd type="none" w="med" len="med"/>
              <a:tailEnd type="oval" w="med" len="med"/>
            </a:ln>
          </p:spPr>
        </p:cxnSp>
        <p:cxnSp>
          <p:nvCxnSpPr>
            <p:cNvPr id="224" name="Google Shape;224;p25"/>
            <p:cNvCxnSpPr>
              <a:stCxn id="218" idx="6"/>
              <a:endCxn id="208" idx="1"/>
            </p:cNvCxnSpPr>
            <p:nvPr/>
          </p:nvCxnSpPr>
          <p:spPr>
            <a:xfrm>
              <a:off x="5571475" y="4256075"/>
              <a:ext cx="294600" cy="132300"/>
            </a:xfrm>
            <a:prstGeom prst="straightConnector1">
              <a:avLst/>
            </a:prstGeom>
            <a:noFill/>
            <a:ln w="28575" cap="flat" cmpd="sng">
              <a:solidFill>
                <a:srgbClr val="38761D"/>
              </a:solidFill>
              <a:prstDash val="solid"/>
              <a:round/>
              <a:headEnd type="none" w="med" len="med"/>
              <a:tailEnd type="oval" w="med" len="med"/>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26"/>
          <p:cNvSpPr txBox="1">
            <a:spLocks noGrp="1"/>
          </p:cNvSpPr>
          <p:nvPr>
            <p:ph type="body" idx="4294967295"/>
          </p:nvPr>
        </p:nvSpPr>
        <p:spPr>
          <a:xfrm>
            <a:off x="1528764" y="3070225"/>
            <a:ext cx="6720292" cy="498475"/>
          </a:xfrm>
          <a:prstGeom prst="rect">
            <a:avLst/>
          </a:prstGeom>
        </p:spPr>
        <p:txBody>
          <a:bodyPr spcFirstLastPara="1" wrap="square" lIns="0" tIns="0" rIns="0" bIns="0" anchor="t" anchorCtr="0">
            <a:noAutofit/>
          </a:bodyPr>
          <a:lstStyle/>
          <a:p>
            <a:pPr marL="0" lvl="0" indent="0" algn="r" rtl="0">
              <a:spcBef>
                <a:spcPts val="0"/>
              </a:spcBef>
              <a:spcAft>
                <a:spcPts val="600"/>
              </a:spcAft>
              <a:buNone/>
            </a:pPr>
            <a:r>
              <a:rPr lang="en-US" sz="2400" b="1" dirty="0">
                <a:solidFill>
                  <a:schemeClr val="bg1"/>
                </a:solidFill>
                <a:latin typeface="Open Sans"/>
                <a:ea typeface="Open Sans"/>
                <a:cs typeface="Open Sans"/>
                <a:sym typeface="Open Sans"/>
              </a:rPr>
              <a:t>Intellectual property rights</a:t>
            </a:r>
            <a:endParaRPr sz="2400" b="1">
              <a:solidFill>
                <a:schemeClr val="bg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7"/>
          <p:cNvSpPr txBox="1">
            <a:spLocks noGrp="1"/>
          </p:cNvSpPr>
          <p:nvPr>
            <p:ph type="title"/>
          </p:nvPr>
        </p:nvSpPr>
        <p:spPr>
          <a:xfrm>
            <a:off x="855300" y="836000"/>
            <a:ext cx="7433400" cy="396300"/>
          </a:xfrm>
          <a:prstGeom prst="rect">
            <a:avLst/>
          </a:prstGeom>
          <a:noFill/>
          <a:ln>
            <a:noFill/>
          </a:ln>
        </p:spPr>
        <p:txBody>
          <a:bodyPr spcFirstLastPara="1" wrap="square" lIns="68575" tIns="34275" rIns="68575" bIns="34275" anchor="ctr" anchorCtr="0">
            <a:normAutofit fontScale="90000"/>
          </a:bodyPr>
          <a:lstStyle/>
          <a:p>
            <a:pPr marL="0" lvl="0" indent="0" algn="l" rtl="0">
              <a:lnSpc>
                <a:spcPct val="90000"/>
              </a:lnSpc>
              <a:spcBef>
                <a:spcPts val="0"/>
              </a:spcBef>
              <a:spcAft>
                <a:spcPts val="0"/>
              </a:spcAft>
              <a:buClr>
                <a:schemeClr val="dk1"/>
              </a:buClr>
              <a:buSzPct val="110000"/>
              <a:buFont typeface="Calibri"/>
              <a:buNone/>
            </a:pPr>
            <a:r>
              <a:rPr lang="en-US"/>
              <a:t>Who owns copyright?</a:t>
            </a:r>
            <a:endParaRPr/>
          </a:p>
        </p:txBody>
      </p:sp>
      <p:sp>
        <p:nvSpPr>
          <p:cNvPr id="235" name="Google Shape;235;p27"/>
          <p:cNvSpPr txBox="1">
            <a:spLocks noGrp="1"/>
          </p:cNvSpPr>
          <p:nvPr>
            <p:ph type="body" idx="1"/>
          </p:nvPr>
        </p:nvSpPr>
        <p:spPr>
          <a:xfrm>
            <a:off x="855300" y="1430147"/>
            <a:ext cx="7433400" cy="3033900"/>
          </a:xfrm>
          <a:prstGeom prst="rect">
            <a:avLst/>
          </a:prstGeom>
          <a:noFill/>
          <a:ln>
            <a:noFill/>
          </a:ln>
        </p:spPr>
        <p:txBody>
          <a:bodyPr spcFirstLastPara="1" wrap="square" lIns="68575" tIns="34275" rIns="68575" bIns="34275" anchor="t" anchorCtr="0">
            <a:noAutofit/>
          </a:bodyPr>
          <a:lstStyle/>
          <a:p>
            <a:pPr marL="171450" lvl="0" indent="-152400" algn="l" rtl="0">
              <a:lnSpc>
                <a:spcPct val="115000"/>
              </a:lnSpc>
              <a:spcBef>
                <a:spcPts val="0"/>
              </a:spcBef>
              <a:spcAft>
                <a:spcPts val="0"/>
              </a:spcAft>
              <a:buClr>
                <a:schemeClr val="dk1"/>
              </a:buClr>
              <a:buSzPts val="1300"/>
              <a:buChar char="●"/>
            </a:pPr>
            <a:r>
              <a:rPr lang="en-US" sz="1300"/>
              <a:t>According to the IPR legislation, the intellectual property belongs to the author, who is ‘the first owner of copyright’.</a:t>
            </a:r>
            <a:endParaRPr sz="1800"/>
          </a:p>
          <a:p>
            <a:pPr marL="171450" lvl="0" indent="-152400" algn="l" rtl="0">
              <a:lnSpc>
                <a:spcPct val="115000"/>
              </a:lnSpc>
              <a:spcBef>
                <a:spcPts val="750"/>
              </a:spcBef>
              <a:spcAft>
                <a:spcPts val="0"/>
              </a:spcAft>
              <a:buClr>
                <a:schemeClr val="dk1"/>
              </a:buClr>
              <a:buSzPts val="1300"/>
              <a:buChar char="●"/>
            </a:pPr>
            <a:r>
              <a:rPr lang="en-US" sz="1300"/>
              <a:t>In case copyrighted materials are created by employees as part of their employment duties (work for hire), there is usually an agreement between the employee and the employer and in most cases copyright belongs to the employer.</a:t>
            </a:r>
            <a:endParaRPr sz="1800"/>
          </a:p>
          <a:p>
            <a:pPr marL="171450" lvl="0" indent="-69850" algn="l" rtl="0">
              <a:lnSpc>
                <a:spcPct val="115000"/>
              </a:lnSpc>
              <a:spcBef>
                <a:spcPts val="750"/>
              </a:spcBef>
              <a:spcAft>
                <a:spcPts val="0"/>
              </a:spcAft>
              <a:buClr>
                <a:schemeClr val="dk1"/>
              </a:buClr>
              <a:buSzPts val="1600"/>
              <a:buNone/>
            </a:pPr>
            <a:endParaRPr sz="1300"/>
          </a:p>
          <a:p>
            <a:pPr marL="171450" lvl="0" indent="-171450" algn="ctr" rtl="0">
              <a:lnSpc>
                <a:spcPct val="115000"/>
              </a:lnSpc>
              <a:spcBef>
                <a:spcPts val="750"/>
              </a:spcBef>
              <a:spcAft>
                <a:spcPts val="0"/>
              </a:spcAft>
              <a:buClr>
                <a:srgbClr val="C00000"/>
              </a:buClr>
              <a:buSzPts val="1600"/>
              <a:buNone/>
            </a:pPr>
            <a:r>
              <a:rPr lang="en-US" sz="1300" b="1">
                <a:solidFill>
                  <a:srgbClr val="C00000"/>
                </a:solidFill>
                <a:latin typeface="Open Sans"/>
                <a:ea typeface="Open Sans"/>
                <a:cs typeface="Open Sans"/>
                <a:sym typeface="Open Sans"/>
              </a:rPr>
              <a:t>Researchers = authors</a:t>
            </a:r>
            <a:endParaRPr sz="1800" b="1">
              <a:latin typeface="Open Sans"/>
              <a:ea typeface="Open Sans"/>
              <a:cs typeface="Open Sans"/>
              <a:sym typeface="Open Sans"/>
            </a:endParaRPr>
          </a:p>
          <a:p>
            <a:pPr marL="171450" lvl="0" indent="-171450" algn="ctr" rtl="0">
              <a:lnSpc>
                <a:spcPct val="115000"/>
              </a:lnSpc>
              <a:spcBef>
                <a:spcPts val="750"/>
              </a:spcBef>
              <a:spcAft>
                <a:spcPts val="0"/>
              </a:spcAft>
              <a:buClr>
                <a:srgbClr val="C00000"/>
              </a:buClr>
              <a:buSzPts val="1600"/>
              <a:buNone/>
            </a:pPr>
            <a:r>
              <a:rPr lang="en-US" sz="1300" b="1">
                <a:solidFill>
                  <a:srgbClr val="C00000"/>
                </a:solidFill>
                <a:latin typeface="Open Sans"/>
                <a:ea typeface="Open Sans"/>
                <a:cs typeface="Open Sans"/>
                <a:sym typeface="Open Sans"/>
              </a:rPr>
              <a:t>Researchers’ institutions = employers</a:t>
            </a:r>
            <a:endParaRPr sz="1800" b="1">
              <a:latin typeface="Open Sans"/>
              <a:ea typeface="Open Sans"/>
              <a:cs typeface="Open Sans"/>
              <a:sym typeface="Open Sans"/>
            </a:endParaRPr>
          </a:p>
          <a:p>
            <a:pPr marL="171450" lvl="0" indent="-171450" algn="ctr" rtl="0">
              <a:lnSpc>
                <a:spcPct val="115000"/>
              </a:lnSpc>
              <a:spcBef>
                <a:spcPts val="750"/>
              </a:spcBef>
              <a:spcAft>
                <a:spcPts val="0"/>
              </a:spcAft>
              <a:buClr>
                <a:srgbClr val="C00000"/>
              </a:buClr>
              <a:buSzPts val="1600"/>
              <a:buNone/>
            </a:pPr>
            <a:r>
              <a:rPr lang="en-US" sz="1300" b="1">
                <a:solidFill>
                  <a:srgbClr val="C00000"/>
                </a:solidFill>
                <a:latin typeface="Open Sans"/>
                <a:ea typeface="Open Sans"/>
                <a:cs typeface="Open Sans"/>
                <a:sym typeface="Open Sans"/>
              </a:rPr>
              <a:t>Publishers ≠ (researchers’) employers</a:t>
            </a:r>
            <a:endParaRPr sz="1800" b="1">
              <a:latin typeface="Open Sans"/>
              <a:ea typeface="Open Sans"/>
              <a:cs typeface="Open Sans"/>
              <a:sym typeface="Open Sans"/>
            </a:endParaRPr>
          </a:p>
          <a:p>
            <a:pPr marL="171450" lvl="0" indent="-152400" algn="l" rtl="0">
              <a:lnSpc>
                <a:spcPct val="115000"/>
              </a:lnSpc>
              <a:spcBef>
                <a:spcPts val="750"/>
              </a:spcBef>
              <a:spcAft>
                <a:spcPts val="600"/>
              </a:spcAft>
              <a:buClr>
                <a:schemeClr val="dk1"/>
              </a:buClr>
              <a:buSzPts val="1300"/>
              <a:buChar char="●"/>
            </a:pPr>
            <a:r>
              <a:rPr lang="en-US" sz="1300"/>
              <a:t>Publishers own copyright only if authors sign off their rights (by signing the copyright transfer agreement). </a:t>
            </a:r>
            <a:endParaRPr sz="1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28"/>
          <p:cNvSpPr txBox="1">
            <a:spLocks noGrp="1"/>
          </p:cNvSpPr>
          <p:nvPr>
            <p:ph type="title" idx="4294967295"/>
          </p:nvPr>
        </p:nvSpPr>
        <p:spPr>
          <a:xfrm>
            <a:off x="628650" y="273844"/>
            <a:ext cx="7886700" cy="994200"/>
          </a:xfrm>
          <a:prstGeom prst="rect">
            <a:avLst/>
          </a:prstGeom>
          <a:noFill/>
          <a:ln>
            <a:noFill/>
          </a:ln>
        </p:spPr>
        <p:txBody>
          <a:bodyPr spcFirstLastPara="1" wrap="square" lIns="91425" tIns="91425" rIns="91425" bIns="91425" anchor="b" anchorCtr="0">
            <a:noAutofit/>
          </a:bodyPr>
          <a:lstStyle/>
          <a:p>
            <a:pPr marL="0" lvl="0" indent="0" algn="l" rtl="0">
              <a:spcBef>
                <a:spcPts val="0"/>
              </a:spcBef>
              <a:spcAft>
                <a:spcPts val="0"/>
              </a:spcAft>
              <a:buClr>
                <a:schemeClr val="dk1"/>
              </a:buClr>
              <a:buSzPts val="800"/>
              <a:buFont typeface="Arial"/>
              <a:buNone/>
            </a:pPr>
            <a:r>
              <a:rPr lang="en-US" dirty="0"/>
              <a:t>Copyright transfer agreement</a:t>
            </a:r>
            <a:endParaRPr sz="3000">
              <a:solidFill>
                <a:srgbClr val="002060"/>
              </a:solidFill>
              <a:latin typeface="Calibri"/>
              <a:ea typeface="Calibri"/>
              <a:cs typeface="Calibri"/>
              <a:sym typeface="Calibri"/>
            </a:endParaRPr>
          </a:p>
        </p:txBody>
      </p:sp>
      <p:sp>
        <p:nvSpPr>
          <p:cNvPr id="241" name="Google Shape;241;p28"/>
          <p:cNvSpPr txBox="1">
            <a:spLocks noGrp="1"/>
          </p:cNvSpPr>
          <p:nvPr>
            <p:ph type="body" idx="1"/>
          </p:nvPr>
        </p:nvSpPr>
        <p:spPr>
          <a:xfrm>
            <a:off x="4735150" y="1595050"/>
            <a:ext cx="4189500" cy="300000"/>
          </a:xfrm>
          <a:prstGeom prst="rect">
            <a:avLst/>
          </a:prstGeom>
          <a:noFill/>
          <a:ln>
            <a:noFill/>
          </a:ln>
        </p:spPr>
        <p:txBody>
          <a:bodyPr spcFirstLastPara="1" wrap="square" lIns="91425" tIns="91425" rIns="91425" bIns="91425" anchor="t" anchorCtr="0">
            <a:noAutofit/>
          </a:bodyPr>
          <a:lstStyle/>
          <a:p>
            <a:pPr marL="266700" lvl="0" indent="-247650" algn="l" rtl="0">
              <a:lnSpc>
                <a:spcPct val="114000"/>
              </a:lnSpc>
              <a:spcBef>
                <a:spcPts val="1200"/>
              </a:spcBef>
              <a:spcAft>
                <a:spcPts val="0"/>
              </a:spcAft>
              <a:buSzPts val="1500"/>
              <a:buFont typeface="Arial"/>
              <a:buChar char="•"/>
            </a:pPr>
            <a:r>
              <a:rPr lang="en-US" sz="1500" dirty="0">
                <a:solidFill>
                  <a:schemeClr val="tx1">
                    <a:lumMod val="75000"/>
                    <a:lumOff val="25000"/>
                  </a:schemeClr>
                </a:solidFill>
                <a:latin typeface="Calibri"/>
                <a:ea typeface="Calibri"/>
                <a:cs typeface="Calibri"/>
                <a:sym typeface="Calibri"/>
              </a:rPr>
              <a:t>The author transfers the monetary rights.</a:t>
            </a:r>
            <a:endParaRPr sz="1500">
              <a:solidFill>
                <a:schemeClr val="tx1">
                  <a:lumMod val="75000"/>
                  <a:lumOff val="25000"/>
                </a:schemeClr>
              </a:solidFill>
              <a:latin typeface="Calibri"/>
              <a:ea typeface="Calibri"/>
              <a:cs typeface="Calibri"/>
              <a:sym typeface="Calibri"/>
            </a:endParaRPr>
          </a:p>
          <a:p>
            <a:pPr marL="266700" lvl="0" indent="-247650" algn="l" rtl="0">
              <a:lnSpc>
                <a:spcPct val="114000"/>
              </a:lnSpc>
              <a:spcBef>
                <a:spcPts val="1200"/>
              </a:spcBef>
              <a:spcAft>
                <a:spcPts val="0"/>
              </a:spcAft>
              <a:buSzPts val="1500"/>
              <a:buFont typeface="Arial"/>
              <a:buChar char="•"/>
            </a:pPr>
            <a:r>
              <a:rPr lang="en-US" sz="1500" dirty="0">
                <a:solidFill>
                  <a:schemeClr val="tx1">
                    <a:lumMod val="75000"/>
                    <a:lumOff val="25000"/>
                  </a:schemeClr>
                </a:solidFill>
                <a:latin typeface="Calibri"/>
                <a:ea typeface="Calibri"/>
                <a:cs typeface="Calibri"/>
                <a:sym typeface="Calibri"/>
              </a:rPr>
              <a:t>Authors are often required by publishers to transfer copyright (sometimes even by OA publishers).</a:t>
            </a:r>
            <a:endParaRPr sz="1500">
              <a:solidFill>
                <a:schemeClr val="tx1">
                  <a:lumMod val="75000"/>
                  <a:lumOff val="25000"/>
                </a:schemeClr>
              </a:solidFill>
            </a:endParaRPr>
          </a:p>
          <a:p>
            <a:pPr marL="266700" lvl="0" indent="-247650" algn="l" rtl="0">
              <a:lnSpc>
                <a:spcPct val="114000"/>
              </a:lnSpc>
              <a:spcBef>
                <a:spcPts val="1200"/>
              </a:spcBef>
              <a:spcAft>
                <a:spcPts val="0"/>
              </a:spcAft>
              <a:buSzPts val="1500"/>
              <a:buFont typeface="Arial"/>
              <a:buChar char="•"/>
            </a:pPr>
            <a:r>
              <a:rPr lang="en-US" sz="1500" dirty="0">
                <a:solidFill>
                  <a:schemeClr val="tx1">
                    <a:lumMod val="75000"/>
                    <a:lumOff val="25000"/>
                  </a:schemeClr>
                </a:solidFill>
                <a:latin typeface="Calibri"/>
                <a:ea typeface="Calibri"/>
                <a:cs typeface="Calibri"/>
                <a:sym typeface="Calibri"/>
              </a:rPr>
              <a:t>Due to this they can’t make the published version of the publication publicly available.</a:t>
            </a:r>
            <a:endParaRPr sz="1500">
              <a:solidFill>
                <a:schemeClr val="tx1">
                  <a:lumMod val="75000"/>
                  <a:lumOff val="25000"/>
                </a:schemeClr>
              </a:solidFill>
            </a:endParaRPr>
          </a:p>
          <a:p>
            <a:pPr marL="266700" lvl="0" indent="-247650" algn="l" rtl="0">
              <a:lnSpc>
                <a:spcPct val="114000"/>
              </a:lnSpc>
              <a:spcBef>
                <a:spcPts val="1200"/>
              </a:spcBef>
              <a:spcAft>
                <a:spcPts val="0"/>
              </a:spcAft>
              <a:buSzPts val="1500"/>
              <a:buFont typeface="Arial"/>
              <a:buChar char="•"/>
            </a:pPr>
            <a:r>
              <a:rPr lang="en-US" sz="1500" dirty="0">
                <a:solidFill>
                  <a:schemeClr val="tx1">
                    <a:lumMod val="75000"/>
                    <a:lumOff val="25000"/>
                  </a:schemeClr>
                </a:solidFill>
                <a:latin typeface="Calibri"/>
                <a:ea typeface="Calibri"/>
                <a:cs typeface="Calibri"/>
                <a:sym typeface="Calibri"/>
              </a:rPr>
              <a:t>They often have to ask permission from publishers to reuse their own publications (or their parts).</a:t>
            </a:r>
            <a:endParaRPr sz="1300">
              <a:solidFill>
                <a:schemeClr val="tx1">
                  <a:lumMod val="75000"/>
                  <a:lumOff val="25000"/>
                </a:schemeClr>
              </a:solidFill>
              <a:latin typeface="Calibri"/>
              <a:ea typeface="Calibri"/>
              <a:cs typeface="Calibri"/>
              <a:sym typeface="Calibri"/>
            </a:endParaRPr>
          </a:p>
        </p:txBody>
      </p:sp>
      <p:grpSp>
        <p:nvGrpSpPr>
          <p:cNvPr id="242" name="Google Shape;242;p28"/>
          <p:cNvGrpSpPr/>
          <p:nvPr/>
        </p:nvGrpSpPr>
        <p:grpSpPr>
          <a:xfrm>
            <a:off x="0" y="1531996"/>
            <a:ext cx="4532261" cy="2822823"/>
            <a:chOff x="0" y="1531996"/>
            <a:chExt cx="4532261" cy="2822823"/>
          </a:xfrm>
        </p:grpSpPr>
        <p:pic>
          <p:nvPicPr>
            <p:cNvPr id="243" name="Google Shape;243;p28"/>
            <p:cNvPicPr preferRelativeResize="0"/>
            <p:nvPr/>
          </p:nvPicPr>
          <p:blipFill rotWithShape="1">
            <a:blip r:embed="rId3">
              <a:alphaModFix/>
            </a:blip>
            <a:srcRect/>
            <a:stretch/>
          </p:blipFill>
          <p:spPr>
            <a:xfrm>
              <a:off x="0" y="1531996"/>
              <a:ext cx="4532261" cy="2822823"/>
            </a:xfrm>
            <a:prstGeom prst="rect">
              <a:avLst/>
            </a:prstGeom>
            <a:noFill/>
            <a:ln>
              <a:noFill/>
            </a:ln>
          </p:spPr>
        </p:pic>
        <p:sp>
          <p:nvSpPr>
            <p:cNvPr id="244" name="Google Shape;244;p28"/>
            <p:cNvSpPr/>
            <p:nvPr/>
          </p:nvSpPr>
          <p:spPr>
            <a:xfrm>
              <a:off x="107500" y="2275675"/>
              <a:ext cx="4297800" cy="639000"/>
            </a:xfrm>
            <a:prstGeom prst="rect">
              <a:avLst/>
            </a:prstGeom>
            <a:noFill/>
            <a:ln w="25400" cap="flat" cmpd="sng">
              <a:solidFill>
                <a:srgbClr val="2A5E8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29"/>
          <p:cNvSpPr txBox="1">
            <a:spLocks noGrp="1"/>
          </p:cNvSpPr>
          <p:nvPr>
            <p:ph type="title"/>
          </p:nvPr>
        </p:nvSpPr>
        <p:spPr>
          <a:xfrm>
            <a:off x="855300" y="836000"/>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500"/>
              <a:t>The author who has retained copyright can:</a:t>
            </a:r>
            <a:endParaRPr sz="2500"/>
          </a:p>
        </p:txBody>
      </p:sp>
      <p:sp>
        <p:nvSpPr>
          <p:cNvPr id="250" name="Google Shape;250;p29"/>
          <p:cNvSpPr txBox="1">
            <a:spLocks noGrp="1"/>
          </p:cNvSpPr>
          <p:nvPr>
            <p:ph type="body" idx="1"/>
          </p:nvPr>
        </p:nvSpPr>
        <p:spPr>
          <a:xfrm>
            <a:off x="855300" y="1430150"/>
            <a:ext cx="7433400" cy="1106400"/>
          </a:xfrm>
          <a:prstGeom prst="rect">
            <a:avLst/>
          </a:prstGeom>
        </p:spPr>
        <p:txBody>
          <a:bodyPr spcFirstLastPara="1" wrap="square" lIns="0" tIns="0" rIns="0" bIns="0" anchor="t" anchorCtr="0">
            <a:noAutofit/>
          </a:bodyPr>
          <a:lstStyle/>
          <a:p>
            <a:pPr marL="457200" lvl="0" indent="-361950" algn="l" rtl="0">
              <a:spcBef>
                <a:spcPts val="0"/>
              </a:spcBef>
              <a:spcAft>
                <a:spcPts val="0"/>
              </a:spcAft>
              <a:buSzPts val="2100"/>
              <a:buChar char="●"/>
            </a:pPr>
            <a:r>
              <a:rPr lang="en-US"/>
              <a:t>reuse the publication</a:t>
            </a:r>
            <a:endParaRPr/>
          </a:p>
          <a:p>
            <a:pPr marL="457200" lvl="0" indent="-361950" algn="l" rtl="0">
              <a:spcBef>
                <a:spcPts val="0"/>
              </a:spcBef>
              <a:spcAft>
                <a:spcPts val="0"/>
              </a:spcAft>
              <a:buSzPts val="2100"/>
              <a:buChar char="●"/>
            </a:pPr>
            <a:r>
              <a:rPr lang="en-US"/>
              <a:t>translate it</a:t>
            </a:r>
            <a:endParaRPr/>
          </a:p>
          <a:p>
            <a:pPr marL="457200" lvl="0" indent="-361950" algn="l" rtl="0">
              <a:spcBef>
                <a:spcPts val="0"/>
              </a:spcBef>
              <a:spcAft>
                <a:spcPts val="0"/>
              </a:spcAft>
              <a:buSzPts val="2100"/>
              <a:buChar char="●"/>
            </a:pPr>
            <a:r>
              <a:rPr lang="en-US"/>
              <a:t>distributed under a licence of their choice</a:t>
            </a:r>
            <a:endParaRPr/>
          </a:p>
        </p:txBody>
      </p:sp>
      <p:sp>
        <p:nvSpPr>
          <p:cNvPr id="251" name="Google Shape;251;p29"/>
          <p:cNvSpPr txBox="1"/>
          <p:nvPr/>
        </p:nvSpPr>
        <p:spPr>
          <a:xfrm>
            <a:off x="855300" y="3495600"/>
            <a:ext cx="7523400" cy="7665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2100">
                <a:solidFill>
                  <a:srgbClr val="434343"/>
                </a:solidFill>
                <a:latin typeface="Open Sans"/>
                <a:ea typeface="Open Sans"/>
                <a:cs typeface="Open Sans"/>
                <a:sym typeface="Open Sans"/>
              </a:rPr>
              <a:t>Even in case of copyright transfer, the author can retain some rights.</a:t>
            </a:r>
            <a:endParaRPr sz="2100">
              <a:solidFill>
                <a:srgbClr val="434343"/>
              </a:solidFill>
              <a:latin typeface="Open Sans"/>
              <a:ea typeface="Open Sans"/>
              <a:cs typeface="Open Sans"/>
              <a:sym typeface="Open Sans"/>
            </a:endParaRPr>
          </a:p>
        </p:txBody>
      </p:sp>
      <p:sp>
        <p:nvSpPr>
          <p:cNvPr id="252" name="Google Shape;252;p29"/>
          <p:cNvSpPr txBox="1">
            <a:spLocks noGrp="1"/>
          </p:cNvSpPr>
          <p:nvPr>
            <p:ph type="title"/>
          </p:nvPr>
        </p:nvSpPr>
        <p:spPr>
          <a:xfrm>
            <a:off x="900300" y="2928025"/>
            <a:ext cx="7433400" cy="3963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sz="2500"/>
              <a:t>Rights retention</a:t>
            </a:r>
            <a:endParaRPr sz="2500"/>
          </a:p>
        </p:txBody>
      </p:sp>
    </p:spTree>
  </p:cSld>
  <p:clrMapOvr>
    <a:masterClrMapping/>
  </p:clrMapOvr>
</p:sld>
</file>

<file path=ppt/theme/theme1.xml><?xml version="1.0" encoding="utf-8"?>
<a:theme xmlns:a="http://schemas.openxmlformats.org/drawingml/2006/main" name="Nicholas template">
  <a:themeElements>
    <a:clrScheme name="Custom 347">
      <a:dk1>
        <a:srgbClr val="1E2124"/>
      </a:dk1>
      <a:lt1>
        <a:srgbClr val="FFFFFF"/>
      </a:lt1>
      <a:dk2>
        <a:srgbClr val="7C8894"/>
      </a:dk2>
      <a:lt2>
        <a:srgbClr val="E6ECEE"/>
      </a:lt2>
      <a:accent1>
        <a:srgbClr val="2AC3F3"/>
      </a:accent1>
      <a:accent2>
        <a:srgbClr val="004591"/>
      </a:accent2>
      <a:accent3>
        <a:srgbClr val="6BD8B6"/>
      </a:accent3>
      <a:accent4>
        <a:srgbClr val="A9E04B"/>
      </a:accent4>
      <a:accent5>
        <a:srgbClr val="F3C744"/>
      </a:accent5>
      <a:accent6>
        <a:srgbClr val="F37768"/>
      </a:accent6>
      <a:hlink>
        <a:srgbClr val="003C7E"/>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2605</Words>
  <PresentationFormat>On-screen Show (16:9)</PresentationFormat>
  <Paragraphs>355</Paragraphs>
  <Slides>35</Slides>
  <Notes>35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35</vt:i4>
      </vt:variant>
    </vt:vector>
  </HeadingPairs>
  <TitlesOfParts>
    <vt:vector size="44" baseType="lpstr">
      <vt:lpstr>Arial</vt:lpstr>
      <vt:lpstr>Montserrat</vt:lpstr>
      <vt:lpstr>Open Sans</vt:lpstr>
      <vt:lpstr>Open Sans Light</vt:lpstr>
      <vt:lpstr>Calibri</vt:lpstr>
      <vt:lpstr>Lato</vt:lpstr>
      <vt:lpstr>Courier New</vt:lpstr>
      <vt:lpstr>Noto Sans Symbols</vt:lpstr>
      <vt:lpstr>Nicholas template</vt:lpstr>
      <vt:lpstr>Open Access Publishing</vt:lpstr>
      <vt:lpstr>Outline</vt:lpstr>
      <vt:lpstr>Slide 3</vt:lpstr>
      <vt:lpstr>Slide 4</vt:lpstr>
      <vt:lpstr>Slide 5</vt:lpstr>
      <vt:lpstr>Slide 6</vt:lpstr>
      <vt:lpstr>Who owns copyright?</vt:lpstr>
      <vt:lpstr>Copyright transfer agreement</vt:lpstr>
      <vt:lpstr>The author who has retained copyright can:</vt:lpstr>
      <vt:lpstr>Creative Commons licences</vt:lpstr>
      <vt:lpstr>Slide 11</vt:lpstr>
      <vt:lpstr>Green Open Access</vt:lpstr>
      <vt:lpstr>Legal basis for self-archiving</vt:lpstr>
      <vt:lpstr>Rights retention: example  cOAlition S Rights Retention Strategy</vt:lpstr>
      <vt:lpstr>Resources</vt:lpstr>
      <vt:lpstr>Slide 16</vt:lpstr>
      <vt:lpstr>The colours of Open Access</vt:lpstr>
      <vt:lpstr>Slide 18</vt:lpstr>
      <vt:lpstr>Gold Open Access</vt:lpstr>
      <vt:lpstr>Hybrid Open Access</vt:lpstr>
      <vt:lpstr>Diamond / Platinum / Non-APC / No-fee</vt:lpstr>
      <vt:lpstr>Finding Diamond / Platinum / Non-APC / No-fee OA journals</vt:lpstr>
      <vt:lpstr>The OA Diamond Journals Study, 2021</vt:lpstr>
      <vt:lpstr>Diamond OA is a more common model is some parts of the world</vt:lpstr>
      <vt:lpstr>Action Plan for Diamond Open Access (2022) </vt:lpstr>
      <vt:lpstr>DIAMAS project</vt:lpstr>
      <vt:lpstr>What about books?</vt:lpstr>
      <vt:lpstr>Slide 28</vt:lpstr>
      <vt:lpstr>Open peer review</vt:lpstr>
      <vt:lpstr>Preprints</vt:lpstr>
      <vt:lpstr>Overlay journals</vt:lpstr>
      <vt:lpstr>Innovative platforms</vt:lpstr>
      <vt:lpstr>Bibliodiversity</vt:lpstr>
      <vt:lpstr>Training tips</vt:lpstr>
      <vt:lpstr>Slide 35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Access Publishing</dc:title>
  <dc:creator>lessormore</dc:creator>
  <cp:lastModifiedBy>Windows User</cp:lastModifiedBy>
  <cp:revision>2</cp:revision>
  <dcterms:modified xsi:type="dcterms:W3CDTF">2023-01-29T11:57:52Z</dcterms:modified>
</cp:coreProperties>
</file>