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7"/>
  </p:notesMasterIdLst>
  <p:sldIdLst>
    <p:sldId id="303" r:id="rId2"/>
    <p:sldId id="304" r:id="rId3"/>
    <p:sldId id="305" r:id="rId4"/>
    <p:sldId id="290" r:id="rId5"/>
    <p:sldId id="257" r:id="rId6"/>
    <p:sldId id="302" r:id="rId7"/>
    <p:sldId id="291" r:id="rId8"/>
    <p:sldId id="292" r:id="rId9"/>
    <p:sldId id="294" r:id="rId10"/>
    <p:sldId id="293" r:id="rId11"/>
    <p:sldId id="295" r:id="rId12"/>
    <p:sldId id="296" r:id="rId13"/>
    <p:sldId id="299" r:id="rId14"/>
    <p:sldId id="297" r:id="rId15"/>
    <p:sldId id="301" r:id="rId16"/>
  </p:sldIdLst>
  <p:sldSz cx="9144000" cy="5143500" type="screen16x9"/>
  <p:notesSz cx="6858000" cy="9144000"/>
  <p:embeddedFontLst>
    <p:embeddedFont>
      <p:font typeface="Aileron" panose="00000500000000000000" pitchFamily="50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3946"/>
    <a:srgbClr val="C92B45"/>
    <a:srgbClr val="011638"/>
    <a:srgbClr val="F3DFC1"/>
    <a:srgbClr val="EAEAEA"/>
    <a:srgbClr val="6B6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0CAB9-8B6C-49D4-A4A2-5417F1EE256E}" v="158" dt="2024-04-19T10:21:55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e Brunschweiger" userId="58d8f11d-3a2b-4e35-8381-122b61663462" providerId="ADAL" clId="{CA30CAB9-8B6C-49D4-A4A2-5417F1EE256E}"/>
    <pc:docChg chg="undo custSel addSld delSld modSld">
      <pc:chgData name="Alane Brunschweiger" userId="58d8f11d-3a2b-4e35-8381-122b61663462" providerId="ADAL" clId="{CA30CAB9-8B6C-49D4-A4A2-5417F1EE256E}" dt="2024-04-19T10:32:49.400" v="1431" actId="47"/>
      <pc:docMkLst>
        <pc:docMk/>
      </pc:docMkLst>
      <pc:sldChg chg="del">
        <pc:chgData name="Alane Brunschweiger" userId="58d8f11d-3a2b-4e35-8381-122b61663462" providerId="ADAL" clId="{CA30CAB9-8B6C-49D4-A4A2-5417F1EE256E}" dt="2024-04-17T12:00:12.056" v="74" actId="47"/>
        <pc:sldMkLst>
          <pc:docMk/>
          <pc:sldMk cId="0" sldId="256"/>
        </pc:sldMkLst>
      </pc:sldChg>
      <pc:sldChg chg="addSp delSp modSp mod setBg modNotes">
        <pc:chgData name="Alane Brunschweiger" userId="58d8f11d-3a2b-4e35-8381-122b61663462" providerId="ADAL" clId="{CA30CAB9-8B6C-49D4-A4A2-5417F1EE256E}" dt="2024-04-19T09:06:31.727" v="442" actId="207"/>
        <pc:sldMkLst>
          <pc:docMk/>
          <pc:sldMk cId="0" sldId="257"/>
        </pc:sldMkLst>
        <pc:spChg chg="add del mod">
          <ac:chgData name="Alane Brunschweiger" userId="58d8f11d-3a2b-4e35-8381-122b61663462" providerId="ADAL" clId="{CA30CAB9-8B6C-49D4-A4A2-5417F1EE256E}" dt="2024-04-19T08:42:53.522" v="246" actId="478"/>
          <ac:spMkLst>
            <pc:docMk/>
            <pc:sldMk cId="0" sldId="257"/>
            <ac:spMk id="2" creationId="{B082C01A-51AC-A67E-82C2-6A0FC3543F5A}"/>
          </ac:spMkLst>
        </pc:spChg>
        <pc:spChg chg="add mod">
          <ac:chgData name="Alane Brunschweiger" userId="58d8f11d-3a2b-4e35-8381-122b61663462" providerId="ADAL" clId="{CA30CAB9-8B6C-49D4-A4A2-5417F1EE256E}" dt="2024-04-19T08:42:53.873" v="247"/>
          <ac:spMkLst>
            <pc:docMk/>
            <pc:sldMk cId="0" sldId="257"/>
            <ac:spMk id="3" creationId="{9BD8CB27-94CB-68EB-9889-8080A174EB10}"/>
          </ac:spMkLst>
        </pc:spChg>
        <pc:spChg chg="del mod">
          <ac:chgData name="Alane Brunschweiger" userId="58d8f11d-3a2b-4e35-8381-122b61663462" providerId="ADAL" clId="{CA30CAB9-8B6C-49D4-A4A2-5417F1EE256E}" dt="2024-04-17T12:14:07.384" v="126" actId="478"/>
          <ac:spMkLst>
            <pc:docMk/>
            <pc:sldMk cId="0" sldId="257"/>
            <ac:spMk id="68" creationId="{00000000-0000-0000-0000-000000000000}"/>
          </ac:spMkLst>
        </pc:spChg>
        <pc:spChg chg="mod">
          <ac:chgData name="Alane Brunschweiger" userId="58d8f11d-3a2b-4e35-8381-122b61663462" providerId="ADAL" clId="{CA30CAB9-8B6C-49D4-A4A2-5417F1EE256E}" dt="2024-04-19T09:06:31.727" v="442" actId="207"/>
          <ac:spMkLst>
            <pc:docMk/>
            <pc:sldMk cId="0" sldId="257"/>
            <ac:spMk id="70" creationId="{00000000-0000-0000-0000-000000000000}"/>
          </ac:spMkLst>
        </pc:spChg>
        <pc:picChg chg="del">
          <ac:chgData name="Alane Brunschweiger" userId="58d8f11d-3a2b-4e35-8381-122b61663462" providerId="ADAL" clId="{CA30CAB9-8B6C-49D4-A4A2-5417F1EE256E}" dt="2024-04-17T12:12:54.125" v="112" actId="478"/>
          <ac:picMkLst>
            <pc:docMk/>
            <pc:sldMk cId="0" sldId="257"/>
            <ac:picMk id="66" creationId="{00000000-0000-0000-0000-000000000000}"/>
          </ac:picMkLst>
        </pc:picChg>
        <pc:picChg chg="mod">
          <ac:chgData name="Alane Brunschweiger" userId="58d8f11d-3a2b-4e35-8381-122b61663462" providerId="ADAL" clId="{CA30CAB9-8B6C-49D4-A4A2-5417F1EE256E}" dt="2024-04-19T08:57:16.383" v="320" actId="34135"/>
          <ac:picMkLst>
            <pc:docMk/>
            <pc:sldMk cId="0" sldId="257"/>
            <ac:picMk id="69" creationId="{00000000-0000-0000-0000-000000000000}"/>
          </ac:picMkLst>
        </pc:picChg>
        <pc:cxnChg chg="del">
          <ac:chgData name="Alane Brunschweiger" userId="58d8f11d-3a2b-4e35-8381-122b61663462" providerId="ADAL" clId="{CA30CAB9-8B6C-49D4-A4A2-5417F1EE256E}" dt="2024-04-17T12:14:07.384" v="126" actId="478"/>
          <ac:cxnSpMkLst>
            <pc:docMk/>
            <pc:sldMk cId="0" sldId="257"/>
            <ac:cxnSpMk id="67" creationId="{00000000-0000-0000-0000-000000000000}"/>
          </ac:cxnSpMkLst>
        </pc:cxnChg>
      </pc:sldChg>
      <pc:sldChg chg="delSp modSp del mod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58"/>
        </pc:sldMkLst>
        <pc:spChg chg="mod">
          <ac:chgData name="Alane Brunschweiger" userId="58d8f11d-3a2b-4e35-8381-122b61663462" providerId="ADAL" clId="{CA30CAB9-8B6C-49D4-A4A2-5417F1EE256E}" dt="2024-04-17T11:38:48.060" v="4" actId="27636"/>
          <ac:spMkLst>
            <pc:docMk/>
            <pc:sldMk cId="0" sldId="258"/>
            <ac:spMk id="108" creationId="{00000000-0000-0000-0000-000000000000}"/>
          </ac:spMkLst>
        </pc:spChg>
        <pc:picChg chg="del">
          <ac:chgData name="Alane Brunschweiger" userId="58d8f11d-3a2b-4e35-8381-122b61663462" providerId="ADAL" clId="{CA30CAB9-8B6C-49D4-A4A2-5417F1EE256E}" dt="2024-04-17T12:13:00.184" v="113" actId="478"/>
          <ac:picMkLst>
            <pc:docMk/>
            <pc:sldMk cId="0" sldId="258"/>
            <ac:picMk id="75" creationId="{00000000-0000-0000-0000-000000000000}"/>
          </ac:picMkLst>
        </pc:picChg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59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60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61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62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63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64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65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66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67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68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69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70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71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72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73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74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75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76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77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78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79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80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81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82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83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84"/>
        </pc:sldMkLst>
      </pc:sldChg>
      <pc:sldChg chg="del">
        <pc:chgData name="Alane Brunschweiger" userId="58d8f11d-3a2b-4e35-8381-122b61663462" providerId="ADAL" clId="{CA30CAB9-8B6C-49D4-A4A2-5417F1EE256E}" dt="2024-04-19T10:02:18.660" v="641" actId="47"/>
        <pc:sldMkLst>
          <pc:docMk/>
          <pc:sldMk cId="0" sldId="285"/>
        </pc:sldMkLst>
      </pc:sldChg>
      <pc:sldChg chg="del">
        <pc:chgData name="Alane Brunschweiger" userId="58d8f11d-3a2b-4e35-8381-122b61663462" providerId="ADAL" clId="{CA30CAB9-8B6C-49D4-A4A2-5417F1EE256E}" dt="2024-04-19T10:32:49.400" v="1431" actId="47"/>
        <pc:sldMkLst>
          <pc:docMk/>
          <pc:sldMk cId="0" sldId="286"/>
        </pc:sldMkLst>
      </pc:sldChg>
      <pc:sldChg chg="addSp delSp modSp new del mod">
        <pc:chgData name="Alane Brunschweiger" userId="58d8f11d-3a2b-4e35-8381-122b61663462" providerId="ADAL" clId="{CA30CAB9-8B6C-49D4-A4A2-5417F1EE256E}" dt="2024-04-17T12:00:10.288" v="73" actId="47"/>
        <pc:sldMkLst>
          <pc:docMk/>
          <pc:sldMk cId="1208766270" sldId="287"/>
        </pc:sldMkLst>
        <pc:spChg chg="del">
          <ac:chgData name="Alane Brunschweiger" userId="58d8f11d-3a2b-4e35-8381-122b61663462" providerId="ADAL" clId="{CA30CAB9-8B6C-49D4-A4A2-5417F1EE256E}" dt="2024-04-17T11:38:47.198" v="2" actId="478"/>
          <ac:spMkLst>
            <pc:docMk/>
            <pc:sldMk cId="1208766270" sldId="287"/>
            <ac:spMk id="2" creationId="{FEF391EE-D41A-0726-8DC6-4C0097542704}"/>
          </ac:spMkLst>
        </pc:spChg>
        <pc:spChg chg="del">
          <ac:chgData name="Alane Brunschweiger" userId="58d8f11d-3a2b-4e35-8381-122b61663462" providerId="ADAL" clId="{CA30CAB9-8B6C-49D4-A4A2-5417F1EE256E}" dt="2024-04-17T11:38:47.198" v="2" actId="478"/>
          <ac:spMkLst>
            <pc:docMk/>
            <pc:sldMk cId="1208766270" sldId="287"/>
            <ac:spMk id="3" creationId="{8A6674C9-2CA4-9ED4-D703-D9C7DB05A580}"/>
          </ac:spMkLst>
        </pc:spChg>
        <pc:spChg chg="add mod">
          <ac:chgData name="Alane Brunschweiger" userId="58d8f11d-3a2b-4e35-8381-122b61663462" providerId="ADAL" clId="{CA30CAB9-8B6C-49D4-A4A2-5417F1EE256E}" dt="2024-04-17T11:38:58.449" v="5" actId="207"/>
          <ac:spMkLst>
            <pc:docMk/>
            <pc:sldMk cId="1208766270" sldId="287"/>
            <ac:spMk id="6" creationId="{394C42C3-8E16-65D4-E864-757EC8138DEE}"/>
          </ac:spMkLst>
        </pc:spChg>
        <pc:spChg chg="add mod">
          <ac:chgData name="Alane Brunschweiger" userId="58d8f11d-3a2b-4e35-8381-122b61663462" providerId="ADAL" clId="{CA30CAB9-8B6C-49D4-A4A2-5417F1EE256E}" dt="2024-04-17T11:38:58.449" v="5" actId="207"/>
          <ac:spMkLst>
            <pc:docMk/>
            <pc:sldMk cId="1208766270" sldId="287"/>
            <ac:spMk id="7" creationId="{2EF04895-33AC-587A-A580-7704F950F411}"/>
          </ac:spMkLst>
        </pc:spChg>
        <pc:spChg chg="add mod">
          <ac:chgData name="Alane Brunschweiger" userId="58d8f11d-3a2b-4e35-8381-122b61663462" providerId="ADAL" clId="{CA30CAB9-8B6C-49D4-A4A2-5417F1EE256E}" dt="2024-04-17T11:38:58.449" v="5" actId="207"/>
          <ac:spMkLst>
            <pc:docMk/>
            <pc:sldMk cId="1208766270" sldId="287"/>
            <ac:spMk id="8" creationId="{92BD0B7F-FA06-F9D4-5735-F7B13C085D06}"/>
          </ac:spMkLst>
        </pc:spChg>
        <pc:spChg chg="add mod">
          <ac:chgData name="Alane Brunschweiger" userId="58d8f11d-3a2b-4e35-8381-122b61663462" providerId="ADAL" clId="{CA30CAB9-8B6C-49D4-A4A2-5417F1EE256E}" dt="2024-04-17T11:38:58.449" v="5" actId="207"/>
          <ac:spMkLst>
            <pc:docMk/>
            <pc:sldMk cId="1208766270" sldId="287"/>
            <ac:spMk id="9" creationId="{70EEDA88-8CED-28C2-1E64-F681476E3F3C}"/>
          </ac:spMkLst>
        </pc:spChg>
        <pc:picChg chg="add del mod">
          <ac:chgData name="Alane Brunschweiger" userId="58d8f11d-3a2b-4e35-8381-122b61663462" providerId="ADAL" clId="{CA30CAB9-8B6C-49D4-A4A2-5417F1EE256E}" dt="2024-04-17T11:39:02.392" v="7" actId="478"/>
          <ac:picMkLst>
            <pc:docMk/>
            <pc:sldMk cId="1208766270" sldId="287"/>
            <ac:picMk id="4" creationId="{3B8934F6-E39C-9EB1-33DF-BFC66DCD8B56}"/>
          </ac:picMkLst>
        </pc:picChg>
        <pc:picChg chg="add del mod">
          <ac:chgData name="Alane Brunschweiger" userId="58d8f11d-3a2b-4e35-8381-122b61663462" providerId="ADAL" clId="{CA30CAB9-8B6C-49D4-A4A2-5417F1EE256E}" dt="2024-04-17T11:39:00.892" v="6" actId="478"/>
          <ac:picMkLst>
            <pc:docMk/>
            <pc:sldMk cId="1208766270" sldId="287"/>
            <ac:picMk id="5" creationId="{FF26B20F-F08B-735F-B569-488EE3D47947}"/>
          </ac:picMkLst>
        </pc:picChg>
      </pc:sldChg>
      <pc:sldChg chg="addSp delSp modSp new del mod">
        <pc:chgData name="Alane Brunschweiger" userId="58d8f11d-3a2b-4e35-8381-122b61663462" providerId="ADAL" clId="{CA30CAB9-8B6C-49D4-A4A2-5417F1EE256E}" dt="2024-04-17T12:08:26.919" v="98" actId="47"/>
        <pc:sldMkLst>
          <pc:docMk/>
          <pc:sldMk cId="3815478883" sldId="288"/>
        </pc:sldMkLst>
        <pc:spChg chg="del">
          <ac:chgData name="Alane Brunschweiger" userId="58d8f11d-3a2b-4e35-8381-122b61663462" providerId="ADAL" clId="{CA30CAB9-8B6C-49D4-A4A2-5417F1EE256E}" dt="2024-04-17T11:39:24.509" v="8" actId="478"/>
          <ac:spMkLst>
            <pc:docMk/>
            <pc:sldMk cId="3815478883" sldId="288"/>
            <ac:spMk id="2" creationId="{5E1204B5-F4C9-CF71-8400-A9635B00EC94}"/>
          </ac:spMkLst>
        </pc:spChg>
        <pc:spChg chg="del">
          <ac:chgData name="Alane Brunschweiger" userId="58d8f11d-3a2b-4e35-8381-122b61663462" providerId="ADAL" clId="{CA30CAB9-8B6C-49D4-A4A2-5417F1EE256E}" dt="2024-04-17T11:39:24.509" v="8" actId="478"/>
          <ac:spMkLst>
            <pc:docMk/>
            <pc:sldMk cId="3815478883" sldId="288"/>
            <ac:spMk id="3" creationId="{66DF7883-2EFC-6FFB-B4AE-7C7365EDD27F}"/>
          </ac:spMkLst>
        </pc:spChg>
        <pc:picChg chg="add del mod">
          <ac:chgData name="Alane Brunschweiger" userId="58d8f11d-3a2b-4e35-8381-122b61663462" providerId="ADAL" clId="{CA30CAB9-8B6C-49D4-A4A2-5417F1EE256E}" dt="2024-04-17T12:08:24.879" v="97" actId="478"/>
          <ac:picMkLst>
            <pc:docMk/>
            <pc:sldMk cId="3815478883" sldId="288"/>
            <ac:picMk id="4" creationId="{A26A0366-395B-3D57-8932-7CAF376B4563}"/>
          </ac:picMkLst>
        </pc:picChg>
      </pc:sldChg>
      <pc:sldChg chg="addSp delSp modSp new del mod setBg modNotes">
        <pc:chgData name="Alane Brunschweiger" userId="58d8f11d-3a2b-4e35-8381-122b61663462" providerId="ADAL" clId="{CA30CAB9-8B6C-49D4-A4A2-5417F1EE256E}" dt="2024-04-17T12:05:20.250" v="88" actId="47"/>
        <pc:sldMkLst>
          <pc:docMk/>
          <pc:sldMk cId="1810494314" sldId="289"/>
        </pc:sldMkLst>
        <pc:spChg chg="mod">
          <ac:chgData name="Alane Brunschweiger" userId="58d8f11d-3a2b-4e35-8381-122b61663462" providerId="ADAL" clId="{CA30CAB9-8B6C-49D4-A4A2-5417F1EE256E}" dt="2024-04-17T11:59:49.281" v="71" actId="207"/>
          <ac:spMkLst>
            <pc:docMk/>
            <pc:sldMk cId="1810494314" sldId="289"/>
            <ac:spMk id="2" creationId="{1C907331-6D90-FEF2-70E1-319AAF7F74BA}"/>
          </ac:spMkLst>
        </pc:spChg>
        <pc:spChg chg="mod">
          <ac:chgData name="Alane Brunschweiger" userId="58d8f11d-3a2b-4e35-8381-122b61663462" providerId="ADAL" clId="{CA30CAB9-8B6C-49D4-A4A2-5417F1EE256E}" dt="2024-04-17T11:59:56.055" v="72" actId="207"/>
          <ac:spMkLst>
            <pc:docMk/>
            <pc:sldMk cId="1810494314" sldId="289"/>
            <ac:spMk id="3" creationId="{B8F6C8D5-1FF0-5593-FB1E-040CA9CA379F}"/>
          </ac:spMkLst>
        </pc:spChg>
        <pc:spChg chg="add mod">
          <ac:chgData name="Alane Brunschweiger" userId="58d8f11d-3a2b-4e35-8381-122b61663462" providerId="ADAL" clId="{CA30CAB9-8B6C-49D4-A4A2-5417F1EE256E}" dt="2024-04-17T11:40:52.886" v="17" actId="2711"/>
          <ac:spMkLst>
            <pc:docMk/>
            <pc:sldMk cId="1810494314" sldId="289"/>
            <ac:spMk id="4" creationId="{59BA066B-C773-31B3-AACA-AAB87602FA08}"/>
          </ac:spMkLst>
        </pc:spChg>
        <pc:picChg chg="add del mod ord">
          <ac:chgData name="Alane Brunschweiger" userId="58d8f11d-3a2b-4e35-8381-122b61663462" providerId="ADAL" clId="{CA30CAB9-8B6C-49D4-A4A2-5417F1EE256E}" dt="2024-04-17T11:59:22.994" v="48" actId="478"/>
          <ac:picMkLst>
            <pc:docMk/>
            <pc:sldMk cId="1810494314" sldId="289"/>
            <ac:picMk id="5" creationId="{B5B75873-B7F2-2E62-E4FD-5E59051138E2}"/>
          </ac:picMkLst>
        </pc:picChg>
      </pc:sldChg>
      <pc:sldChg chg="addSp delSp modSp new mod setBg">
        <pc:chgData name="Alane Brunschweiger" userId="58d8f11d-3a2b-4e35-8381-122b61663462" providerId="ADAL" clId="{CA30CAB9-8B6C-49D4-A4A2-5417F1EE256E}" dt="2024-04-19T09:06:42.070" v="443" actId="207"/>
        <pc:sldMkLst>
          <pc:docMk/>
          <pc:sldMk cId="1619870201" sldId="290"/>
        </pc:sldMkLst>
        <pc:spChg chg="mod">
          <ac:chgData name="Alane Brunschweiger" userId="58d8f11d-3a2b-4e35-8381-122b61663462" providerId="ADAL" clId="{CA30CAB9-8B6C-49D4-A4A2-5417F1EE256E}" dt="2024-04-17T12:05:00.803" v="85" actId="242"/>
          <ac:spMkLst>
            <pc:docMk/>
            <pc:sldMk cId="1619870201" sldId="290"/>
            <ac:spMk id="2" creationId="{D6081EE5-F7F3-5E18-3AAA-696776A87D13}"/>
          </ac:spMkLst>
        </pc:spChg>
        <pc:spChg chg="mod">
          <ac:chgData name="Alane Brunschweiger" userId="58d8f11d-3a2b-4e35-8381-122b61663462" providerId="ADAL" clId="{CA30CAB9-8B6C-49D4-A4A2-5417F1EE256E}" dt="2024-04-19T09:06:42.070" v="443" actId="207"/>
          <ac:spMkLst>
            <pc:docMk/>
            <pc:sldMk cId="1619870201" sldId="290"/>
            <ac:spMk id="3" creationId="{7317B5E9-C03C-DF06-0BDF-EB423E89522B}"/>
          </ac:spMkLst>
        </pc:spChg>
        <pc:spChg chg="add del mod">
          <ac:chgData name="Alane Brunschweiger" userId="58d8f11d-3a2b-4e35-8381-122b61663462" providerId="ADAL" clId="{CA30CAB9-8B6C-49D4-A4A2-5417F1EE256E}" dt="2024-04-19T08:42:58.573" v="248" actId="478"/>
          <ac:spMkLst>
            <pc:docMk/>
            <pc:sldMk cId="1619870201" sldId="290"/>
            <ac:spMk id="4" creationId="{8E1B4FA4-1C92-AF3E-D012-CC83FFC223D7}"/>
          </ac:spMkLst>
        </pc:spChg>
        <pc:spChg chg="add mod">
          <ac:chgData name="Alane Brunschweiger" userId="58d8f11d-3a2b-4e35-8381-122b61663462" providerId="ADAL" clId="{CA30CAB9-8B6C-49D4-A4A2-5417F1EE256E}" dt="2024-04-19T08:42:58.900" v="249"/>
          <ac:spMkLst>
            <pc:docMk/>
            <pc:sldMk cId="1619870201" sldId="290"/>
            <ac:spMk id="5" creationId="{3FFAE5B1-E7EF-95A6-7AA0-3A4877027CBB}"/>
          </ac:spMkLst>
        </pc:spChg>
        <pc:picChg chg="add del mod">
          <ac:chgData name="Alane Brunschweiger" userId="58d8f11d-3a2b-4e35-8381-122b61663462" providerId="ADAL" clId="{CA30CAB9-8B6C-49D4-A4A2-5417F1EE256E}" dt="2024-04-17T12:08:18.065" v="95" actId="478"/>
          <ac:picMkLst>
            <pc:docMk/>
            <pc:sldMk cId="1619870201" sldId="290"/>
            <ac:picMk id="1026" creationId="{92B82657-1E11-640C-8D2D-8957B3145E07}"/>
          </ac:picMkLst>
        </pc:picChg>
        <pc:picChg chg="add del">
          <ac:chgData name="Alane Brunschweiger" userId="58d8f11d-3a2b-4e35-8381-122b61663462" providerId="ADAL" clId="{CA30CAB9-8B6C-49D4-A4A2-5417F1EE256E}" dt="2024-04-17T12:10:15.085" v="100" actId="478"/>
          <ac:picMkLst>
            <pc:docMk/>
            <pc:sldMk cId="1619870201" sldId="290"/>
            <ac:picMk id="1028" creationId="{0A70A558-FBF7-1A06-31CE-E2000875749A}"/>
          </ac:picMkLst>
        </pc:picChg>
        <pc:picChg chg="add del">
          <ac:chgData name="Alane Brunschweiger" userId="58d8f11d-3a2b-4e35-8381-122b61663462" providerId="ADAL" clId="{CA30CAB9-8B6C-49D4-A4A2-5417F1EE256E}" dt="2024-04-17T12:10:41.720" v="102" actId="478"/>
          <ac:picMkLst>
            <pc:docMk/>
            <pc:sldMk cId="1619870201" sldId="290"/>
            <ac:picMk id="1030" creationId="{5C3BDCCE-D8B2-CF34-3E81-12D5F2C82BBB}"/>
          </ac:picMkLst>
        </pc:picChg>
      </pc:sldChg>
      <pc:sldChg chg="addSp delSp modSp new mod setBg">
        <pc:chgData name="Alane Brunschweiger" userId="58d8f11d-3a2b-4e35-8381-122b61663462" providerId="ADAL" clId="{CA30CAB9-8B6C-49D4-A4A2-5417F1EE256E}" dt="2024-04-19T09:06:24.102" v="441" actId="207"/>
        <pc:sldMkLst>
          <pc:docMk/>
          <pc:sldMk cId="1037379189" sldId="291"/>
        </pc:sldMkLst>
        <pc:spChg chg="mod">
          <ac:chgData name="Alane Brunschweiger" userId="58d8f11d-3a2b-4e35-8381-122b61663462" providerId="ADAL" clId="{CA30CAB9-8B6C-49D4-A4A2-5417F1EE256E}" dt="2024-04-19T09:06:24.102" v="441" actId="207"/>
          <ac:spMkLst>
            <pc:docMk/>
            <pc:sldMk cId="1037379189" sldId="291"/>
            <ac:spMk id="2" creationId="{C07A7023-9589-28D7-EC7E-EE8CE97176E0}"/>
          </ac:spMkLst>
        </pc:spChg>
        <pc:spChg chg="mod">
          <ac:chgData name="Alane Brunschweiger" userId="58d8f11d-3a2b-4e35-8381-122b61663462" providerId="ADAL" clId="{CA30CAB9-8B6C-49D4-A4A2-5417F1EE256E}" dt="2024-04-19T09:06:15.618" v="439" actId="207"/>
          <ac:spMkLst>
            <pc:docMk/>
            <pc:sldMk cId="1037379189" sldId="291"/>
            <ac:spMk id="3" creationId="{2043C16B-7356-949B-06C5-743970CD19CF}"/>
          </ac:spMkLst>
        </pc:spChg>
        <pc:spChg chg="add del mod">
          <ac:chgData name="Alane Brunschweiger" userId="58d8f11d-3a2b-4e35-8381-122b61663462" providerId="ADAL" clId="{CA30CAB9-8B6C-49D4-A4A2-5417F1EE256E}" dt="2024-04-19T08:42:49.729" v="244" actId="478"/>
          <ac:spMkLst>
            <pc:docMk/>
            <pc:sldMk cId="1037379189" sldId="291"/>
            <ac:spMk id="10" creationId="{3519AAD0-D959-9A01-6932-9568FD073B5C}"/>
          </ac:spMkLst>
        </pc:spChg>
        <pc:spChg chg="add mod">
          <ac:chgData name="Alane Brunschweiger" userId="58d8f11d-3a2b-4e35-8381-122b61663462" providerId="ADAL" clId="{CA30CAB9-8B6C-49D4-A4A2-5417F1EE256E}" dt="2024-04-19T08:42:50.079" v="245"/>
          <ac:spMkLst>
            <pc:docMk/>
            <pc:sldMk cId="1037379189" sldId="291"/>
            <ac:spMk id="11" creationId="{0AE454F8-D370-782A-FFCF-ADAE94E992E1}"/>
          </ac:spMkLst>
        </pc:spChg>
        <pc:picChg chg="add del mod">
          <ac:chgData name="Alane Brunschweiger" userId="58d8f11d-3a2b-4e35-8381-122b61663462" providerId="ADAL" clId="{CA30CAB9-8B6C-49D4-A4A2-5417F1EE256E}" dt="2024-04-19T08:35:24.970" v="168" actId="478"/>
          <ac:picMkLst>
            <pc:docMk/>
            <pc:sldMk cId="1037379189" sldId="291"/>
            <ac:picMk id="5" creationId="{8C60E67B-38B2-48BE-FD17-6EF3F017DA9F}"/>
          </ac:picMkLst>
        </pc:picChg>
        <pc:picChg chg="add mod">
          <ac:chgData name="Alane Brunschweiger" userId="58d8f11d-3a2b-4e35-8381-122b61663462" providerId="ADAL" clId="{CA30CAB9-8B6C-49D4-A4A2-5417F1EE256E}" dt="2024-04-19T08:57:13.017" v="319" actId="34135"/>
          <ac:picMkLst>
            <pc:docMk/>
            <pc:sldMk cId="1037379189" sldId="291"/>
            <ac:picMk id="6" creationId="{C8A9A98E-70A2-BCA6-D802-D3DFBC3D69B3}"/>
          </ac:picMkLst>
        </pc:picChg>
        <pc:cxnChg chg="add mod">
          <ac:chgData name="Alane Brunschweiger" userId="58d8f11d-3a2b-4e35-8381-122b61663462" providerId="ADAL" clId="{CA30CAB9-8B6C-49D4-A4A2-5417F1EE256E}" dt="2024-04-19T08:36:31.955" v="185" actId="34135"/>
          <ac:cxnSpMkLst>
            <pc:docMk/>
            <pc:sldMk cId="1037379189" sldId="291"/>
            <ac:cxnSpMk id="8" creationId="{1A15431B-C2D8-3A02-0149-C78604F93C2E}"/>
          </ac:cxnSpMkLst>
        </pc:cxnChg>
      </pc:sldChg>
      <pc:sldChg chg="addSp delSp modSp new mod setBg">
        <pc:chgData name="Alane Brunschweiger" userId="58d8f11d-3a2b-4e35-8381-122b61663462" providerId="ADAL" clId="{CA30CAB9-8B6C-49D4-A4A2-5417F1EE256E}" dt="2024-04-19T09:06:06.395" v="438" actId="207"/>
        <pc:sldMkLst>
          <pc:docMk/>
          <pc:sldMk cId="1679008822" sldId="292"/>
        </pc:sldMkLst>
        <pc:spChg chg="del mod">
          <ac:chgData name="Alane Brunschweiger" userId="58d8f11d-3a2b-4e35-8381-122b61663462" providerId="ADAL" clId="{CA30CAB9-8B6C-49D4-A4A2-5417F1EE256E}" dt="2024-04-19T08:37:30.583" v="207" actId="478"/>
          <ac:spMkLst>
            <pc:docMk/>
            <pc:sldMk cId="1679008822" sldId="292"/>
            <ac:spMk id="2" creationId="{D2D5BF2D-0374-201D-EF07-DD251B2CF4E5}"/>
          </ac:spMkLst>
        </pc:spChg>
        <pc:spChg chg="mod">
          <ac:chgData name="Alane Brunschweiger" userId="58d8f11d-3a2b-4e35-8381-122b61663462" providerId="ADAL" clId="{CA30CAB9-8B6C-49D4-A4A2-5417F1EE256E}" dt="2024-04-19T09:06:02.667" v="437" actId="207"/>
          <ac:spMkLst>
            <pc:docMk/>
            <pc:sldMk cId="1679008822" sldId="292"/>
            <ac:spMk id="3" creationId="{49B4EC2F-6BCA-0672-5555-A4F9BD19B27B}"/>
          </ac:spMkLst>
        </pc:spChg>
        <pc:spChg chg="mod">
          <ac:chgData name="Alane Brunschweiger" userId="58d8f11d-3a2b-4e35-8381-122b61663462" providerId="ADAL" clId="{CA30CAB9-8B6C-49D4-A4A2-5417F1EE256E}" dt="2024-04-19T09:06:06.395" v="438" actId="207"/>
          <ac:spMkLst>
            <pc:docMk/>
            <pc:sldMk cId="1679008822" sldId="292"/>
            <ac:spMk id="4" creationId="{F27D6E12-E0E6-883A-9E42-D28EBA34AED4}"/>
          </ac:spMkLst>
        </pc:spChg>
        <pc:spChg chg="add mod">
          <ac:chgData name="Alane Brunschweiger" userId="58d8f11d-3a2b-4e35-8381-122b61663462" providerId="ADAL" clId="{CA30CAB9-8B6C-49D4-A4A2-5417F1EE256E}" dt="2024-04-19T08:37:30.919" v="208"/>
          <ac:spMkLst>
            <pc:docMk/>
            <pc:sldMk cId="1679008822" sldId="292"/>
            <ac:spMk id="6" creationId="{3DD795F7-30AE-3AB8-7CC1-1561AED3F468}"/>
          </ac:spMkLst>
        </pc:spChg>
        <pc:spChg chg="add mod">
          <ac:chgData name="Alane Brunschweiger" userId="58d8f11d-3a2b-4e35-8381-122b61663462" providerId="ADAL" clId="{CA30CAB9-8B6C-49D4-A4A2-5417F1EE256E}" dt="2024-04-19T08:37:45.351" v="209"/>
          <ac:spMkLst>
            <pc:docMk/>
            <pc:sldMk cId="1679008822" sldId="292"/>
            <ac:spMk id="9" creationId="{444A1043-D372-4430-A345-F316AF39626C}"/>
          </ac:spMkLst>
        </pc:spChg>
        <pc:spChg chg="add del mod">
          <ac:chgData name="Alane Brunschweiger" userId="58d8f11d-3a2b-4e35-8381-122b61663462" providerId="ADAL" clId="{CA30CAB9-8B6C-49D4-A4A2-5417F1EE256E}" dt="2024-04-19T08:40:44.167" v="223" actId="478"/>
          <ac:spMkLst>
            <pc:docMk/>
            <pc:sldMk cId="1679008822" sldId="292"/>
            <ac:spMk id="12" creationId="{E5FDF85D-6AF5-8A93-F1B8-CB096B6FDC25}"/>
          </ac:spMkLst>
        </pc:spChg>
        <pc:spChg chg="add del mod">
          <ac:chgData name="Alane Brunschweiger" userId="58d8f11d-3a2b-4e35-8381-122b61663462" providerId="ADAL" clId="{CA30CAB9-8B6C-49D4-A4A2-5417F1EE256E}" dt="2024-04-19T08:41:20.132" v="234" actId="478"/>
          <ac:spMkLst>
            <pc:docMk/>
            <pc:sldMk cId="1679008822" sldId="292"/>
            <ac:spMk id="16" creationId="{14388ABF-4C03-7ACE-DEF8-91FABB0C1DF6}"/>
          </ac:spMkLst>
        </pc:spChg>
        <pc:spChg chg="add mod">
          <ac:chgData name="Alane Brunschweiger" userId="58d8f11d-3a2b-4e35-8381-122b61663462" providerId="ADAL" clId="{CA30CAB9-8B6C-49D4-A4A2-5417F1EE256E}" dt="2024-04-19T09:05:55.875" v="436" actId="207"/>
          <ac:spMkLst>
            <pc:docMk/>
            <pc:sldMk cId="1679008822" sldId="292"/>
            <ac:spMk id="19" creationId="{E43D6004-27D1-8494-DCB2-E8D5DB818E6A}"/>
          </ac:spMkLst>
        </pc:spChg>
        <pc:spChg chg="add mod">
          <ac:chgData name="Alane Brunschweiger" userId="58d8f11d-3a2b-4e35-8381-122b61663462" providerId="ADAL" clId="{CA30CAB9-8B6C-49D4-A4A2-5417F1EE256E}" dt="2024-04-19T08:42:44.337" v="243" actId="14100"/>
          <ac:spMkLst>
            <pc:docMk/>
            <pc:sldMk cId="1679008822" sldId="292"/>
            <ac:spMk id="22" creationId="{3AC97046-4D65-583C-84A4-CE661775B935}"/>
          </ac:spMkLst>
        </pc:spChg>
        <pc:picChg chg="add mod">
          <ac:chgData name="Alane Brunschweiger" userId="58d8f11d-3a2b-4e35-8381-122b61663462" providerId="ADAL" clId="{CA30CAB9-8B6C-49D4-A4A2-5417F1EE256E}" dt="2024-04-19T08:37:30.919" v="208"/>
          <ac:picMkLst>
            <pc:docMk/>
            <pc:sldMk cId="1679008822" sldId="292"/>
            <ac:picMk id="7" creationId="{6A50FC02-C25B-D7CE-9CD9-29BF9C86DF06}"/>
          </ac:picMkLst>
        </pc:picChg>
        <pc:picChg chg="add mod">
          <ac:chgData name="Alane Brunschweiger" userId="58d8f11d-3a2b-4e35-8381-122b61663462" providerId="ADAL" clId="{CA30CAB9-8B6C-49D4-A4A2-5417F1EE256E}" dt="2024-04-19T08:37:45.351" v="209"/>
          <ac:picMkLst>
            <pc:docMk/>
            <pc:sldMk cId="1679008822" sldId="292"/>
            <ac:picMk id="10" creationId="{7C779888-73CB-6958-BDFF-384AEE937076}"/>
          </ac:picMkLst>
        </pc:picChg>
        <pc:picChg chg="add del mod">
          <ac:chgData name="Alane Brunschweiger" userId="58d8f11d-3a2b-4e35-8381-122b61663462" providerId="ADAL" clId="{CA30CAB9-8B6C-49D4-A4A2-5417F1EE256E}" dt="2024-04-19T08:40:44.167" v="223" actId="478"/>
          <ac:picMkLst>
            <pc:docMk/>
            <pc:sldMk cId="1679008822" sldId="292"/>
            <ac:picMk id="13" creationId="{70CA62BB-DA24-9F5A-9236-99D2B77D233D}"/>
          </ac:picMkLst>
        </pc:picChg>
        <pc:picChg chg="add del mod">
          <ac:chgData name="Alane Brunschweiger" userId="58d8f11d-3a2b-4e35-8381-122b61663462" providerId="ADAL" clId="{CA30CAB9-8B6C-49D4-A4A2-5417F1EE256E}" dt="2024-04-19T08:40:54.849" v="228" actId="478"/>
          <ac:picMkLst>
            <pc:docMk/>
            <pc:sldMk cId="1679008822" sldId="292"/>
            <ac:picMk id="18" creationId="{9D291FCD-4B6E-4093-25F2-1868C3E8D50A}"/>
          </ac:picMkLst>
        </pc:picChg>
        <pc:picChg chg="add mod">
          <ac:chgData name="Alane Brunschweiger" userId="58d8f11d-3a2b-4e35-8381-122b61663462" providerId="ADAL" clId="{CA30CAB9-8B6C-49D4-A4A2-5417F1EE256E}" dt="2024-04-19T08:57:09.242" v="318" actId="34135"/>
          <ac:picMkLst>
            <pc:docMk/>
            <pc:sldMk cId="1679008822" sldId="292"/>
            <ac:picMk id="20" creationId="{BF319298-8C6C-FB2B-E3F5-4FDD34704B7C}"/>
          </ac:picMkLst>
        </pc:picChg>
        <pc:cxnChg chg="add del mod">
          <ac:chgData name="Alane Brunschweiger" userId="58d8f11d-3a2b-4e35-8381-122b61663462" providerId="ADAL" clId="{CA30CAB9-8B6C-49D4-A4A2-5417F1EE256E}" dt="2024-04-19T08:40:44.167" v="223" actId="478"/>
          <ac:cxnSpMkLst>
            <pc:docMk/>
            <pc:sldMk cId="1679008822" sldId="292"/>
            <ac:cxnSpMk id="5" creationId="{2195D155-5EF4-6B55-DC61-542209F98FE9}"/>
          </ac:cxnSpMkLst>
        </pc:cxnChg>
        <pc:cxnChg chg="add mod">
          <ac:chgData name="Alane Brunschweiger" userId="58d8f11d-3a2b-4e35-8381-122b61663462" providerId="ADAL" clId="{CA30CAB9-8B6C-49D4-A4A2-5417F1EE256E}" dt="2024-04-19T08:37:30.919" v="208"/>
          <ac:cxnSpMkLst>
            <pc:docMk/>
            <pc:sldMk cId="1679008822" sldId="292"/>
            <ac:cxnSpMk id="8" creationId="{7CE51B50-D75E-4880-A553-8EE49FDEA34C}"/>
          </ac:cxnSpMkLst>
        </pc:cxnChg>
        <pc:cxnChg chg="add mod">
          <ac:chgData name="Alane Brunschweiger" userId="58d8f11d-3a2b-4e35-8381-122b61663462" providerId="ADAL" clId="{CA30CAB9-8B6C-49D4-A4A2-5417F1EE256E}" dt="2024-04-19T08:37:45.351" v="209"/>
          <ac:cxnSpMkLst>
            <pc:docMk/>
            <pc:sldMk cId="1679008822" sldId="292"/>
            <ac:cxnSpMk id="11" creationId="{78E8B838-E520-CAEB-91C5-90CCD7D36C17}"/>
          </ac:cxnSpMkLst>
        </pc:cxnChg>
        <pc:cxnChg chg="add del mod">
          <ac:chgData name="Alane Brunschweiger" userId="58d8f11d-3a2b-4e35-8381-122b61663462" providerId="ADAL" clId="{CA30CAB9-8B6C-49D4-A4A2-5417F1EE256E}" dt="2024-04-19T08:38:53.800" v="217" actId="478"/>
          <ac:cxnSpMkLst>
            <pc:docMk/>
            <pc:sldMk cId="1679008822" sldId="292"/>
            <ac:cxnSpMk id="14" creationId="{88FF08BC-B391-59A9-D555-3B8750618D8B}"/>
          </ac:cxnSpMkLst>
        </pc:cxnChg>
        <pc:cxnChg chg="add mod">
          <ac:chgData name="Alane Brunschweiger" userId="58d8f11d-3a2b-4e35-8381-122b61663462" providerId="ADAL" clId="{CA30CAB9-8B6C-49D4-A4A2-5417F1EE256E}" dt="2024-04-19T08:55:40.885" v="309" actId="34135"/>
          <ac:cxnSpMkLst>
            <pc:docMk/>
            <pc:sldMk cId="1679008822" sldId="292"/>
            <ac:cxnSpMk id="21" creationId="{A6C20F12-AC69-FC21-0788-AB369A29280F}"/>
          </ac:cxnSpMkLst>
        </pc:cxnChg>
      </pc:sldChg>
      <pc:sldChg chg="delSp modSp add mod setBg">
        <pc:chgData name="Alane Brunschweiger" userId="58d8f11d-3a2b-4e35-8381-122b61663462" providerId="ADAL" clId="{CA30CAB9-8B6C-49D4-A4A2-5417F1EE256E}" dt="2024-04-19T09:05:24.354" v="431" actId="207"/>
        <pc:sldMkLst>
          <pc:docMk/>
          <pc:sldMk cId="3794881360" sldId="293"/>
        </pc:sldMkLst>
        <pc:spChg chg="del">
          <ac:chgData name="Alane Brunschweiger" userId="58d8f11d-3a2b-4e35-8381-122b61663462" providerId="ADAL" clId="{CA30CAB9-8B6C-49D4-A4A2-5417F1EE256E}" dt="2024-04-19T08:53:52.138" v="285" actId="478"/>
          <ac:spMkLst>
            <pc:docMk/>
            <pc:sldMk cId="3794881360" sldId="293"/>
            <ac:spMk id="3" creationId="{49B4EC2F-6BCA-0672-5555-A4F9BD19B27B}"/>
          </ac:spMkLst>
        </pc:spChg>
        <pc:spChg chg="del">
          <ac:chgData name="Alane Brunschweiger" userId="58d8f11d-3a2b-4e35-8381-122b61663462" providerId="ADAL" clId="{CA30CAB9-8B6C-49D4-A4A2-5417F1EE256E}" dt="2024-04-19T08:53:50.732" v="284" actId="478"/>
          <ac:spMkLst>
            <pc:docMk/>
            <pc:sldMk cId="3794881360" sldId="293"/>
            <ac:spMk id="4" creationId="{F27D6E12-E0E6-883A-9E42-D28EBA34AED4}"/>
          </ac:spMkLst>
        </pc:spChg>
        <pc:spChg chg="mod">
          <ac:chgData name="Alane Brunschweiger" userId="58d8f11d-3a2b-4e35-8381-122b61663462" providerId="ADAL" clId="{CA30CAB9-8B6C-49D4-A4A2-5417F1EE256E}" dt="2024-04-19T09:05:24.354" v="431" actId="207"/>
          <ac:spMkLst>
            <pc:docMk/>
            <pc:sldMk cId="3794881360" sldId="293"/>
            <ac:spMk id="19" creationId="{E43D6004-27D1-8494-DCB2-E8D5DB818E6A}"/>
          </ac:spMkLst>
        </pc:spChg>
        <pc:picChg chg="mod">
          <ac:chgData name="Alane Brunschweiger" userId="58d8f11d-3a2b-4e35-8381-122b61663462" providerId="ADAL" clId="{CA30CAB9-8B6C-49D4-A4A2-5417F1EE256E}" dt="2024-04-19T08:57:01.889" v="316" actId="34135"/>
          <ac:picMkLst>
            <pc:docMk/>
            <pc:sldMk cId="3794881360" sldId="293"/>
            <ac:picMk id="20" creationId="{BF319298-8C6C-FB2B-E3F5-4FDD34704B7C}"/>
          </ac:picMkLst>
        </pc:picChg>
      </pc:sldChg>
      <pc:sldChg chg="delSp modSp add mod setBg">
        <pc:chgData name="Alane Brunschweiger" userId="58d8f11d-3a2b-4e35-8381-122b61663462" providerId="ADAL" clId="{CA30CAB9-8B6C-49D4-A4A2-5417F1EE256E}" dt="2024-04-19T09:54:53.081" v="486"/>
        <pc:sldMkLst>
          <pc:docMk/>
          <pc:sldMk cId="3315285348" sldId="294"/>
        </pc:sldMkLst>
        <pc:spChg chg="del">
          <ac:chgData name="Alane Brunschweiger" userId="58d8f11d-3a2b-4e35-8381-122b61663462" providerId="ADAL" clId="{CA30CAB9-8B6C-49D4-A4A2-5417F1EE256E}" dt="2024-04-19T08:55:29.335" v="308" actId="478"/>
          <ac:spMkLst>
            <pc:docMk/>
            <pc:sldMk cId="3315285348" sldId="294"/>
            <ac:spMk id="3" creationId="{49B4EC2F-6BCA-0672-5555-A4F9BD19B27B}"/>
          </ac:spMkLst>
        </pc:spChg>
        <pc:spChg chg="mod">
          <ac:chgData name="Alane Brunschweiger" userId="58d8f11d-3a2b-4e35-8381-122b61663462" providerId="ADAL" clId="{CA30CAB9-8B6C-49D4-A4A2-5417F1EE256E}" dt="2024-04-19T09:05:33.216" v="432" actId="207"/>
          <ac:spMkLst>
            <pc:docMk/>
            <pc:sldMk cId="3315285348" sldId="294"/>
            <ac:spMk id="4" creationId="{F27D6E12-E0E6-883A-9E42-D28EBA34AED4}"/>
          </ac:spMkLst>
        </pc:spChg>
        <pc:spChg chg="mod">
          <ac:chgData name="Alane Brunschweiger" userId="58d8f11d-3a2b-4e35-8381-122b61663462" providerId="ADAL" clId="{CA30CAB9-8B6C-49D4-A4A2-5417F1EE256E}" dt="2024-04-19T09:05:42.641" v="434" actId="207"/>
          <ac:spMkLst>
            <pc:docMk/>
            <pc:sldMk cId="3315285348" sldId="294"/>
            <ac:spMk id="19" creationId="{E43D6004-27D1-8494-DCB2-E8D5DB818E6A}"/>
          </ac:spMkLst>
        </pc:spChg>
        <pc:picChg chg="mod">
          <ac:chgData name="Alane Brunschweiger" userId="58d8f11d-3a2b-4e35-8381-122b61663462" providerId="ADAL" clId="{CA30CAB9-8B6C-49D4-A4A2-5417F1EE256E}" dt="2024-04-19T08:57:05.561" v="317" actId="34135"/>
          <ac:picMkLst>
            <pc:docMk/>
            <pc:sldMk cId="3315285348" sldId="294"/>
            <ac:picMk id="20" creationId="{BF319298-8C6C-FB2B-E3F5-4FDD34704B7C}"/>
          </ac:picMkLst>
        </pc:picChg>
        <pc:cxnChg chg="mod">
          <ac:chgData name="Alane Brunschweiger" userId="58d8f11d-3a2b-4e35-8381-122b61663462" providerId="ADAL" clId="{CA30CAB9-8B6C-49D4-A4A2-5417F1EE256E}" dt="2024-04-19T08:56:21.963" v="312" actId="34135"/>
          <ac:cxnSpMkLst>
            <pc:docMk/>
            <pc:sldMk cId="3315285348" sldId="294"/>
            <ac:cxnSpMk id="21" creationId="{A6C20F12-AC69-FC21-0788-AB369A29280F}"/>
          </ac:cxnSpMkLst>
        </pc:cxnChg>
      </pc:sldChg>
      <pc:sldChg chg="addSp modSp new mod setBg">
        <pc:chgData name="Alane Brunschweiger" userId="58d8f11d-3a2b-4e35-8381-122b61663462" providerId="ADAL" clId="{CA30CAB9-8B6C-49D4-A4A2-5417F1EE256E}" dt="2024-04-19T09:05:07.109" v="429" actId="207"/>
        <pc:sldMkLst>
          <pc:docMk/>
          <pc:sldMk cId="4113855238" sldId="295"/>
        </pc:sldMkLst>
        <pc:spChg chg="mod">
          <ac:chgData name="Alane Brunschweiger" userId="58d8f11d-3a2b-4e35-8381-122b61663462" providerId="ADAL" clId="{CA30CAB9-8B6C-49D4-A4A2-5417F1EE256E}" dt="2024-04-19T09:05:07.109" v="429" actId="207"/>
          <ac:spMkLst>
            <pc:docMk/>
            <pc:sldMk cId="4113855238" sldId="295"/>
            <ac:spMk id="2" creationId="{3969421D-3BE2-2049-2542-3697B1178E0D}"/>
          </ac:spMkLst>
        </pc:spChg>
        <pc:spChg chg="add mod">
          <ac:chgData name="Alane Brunschweiger" userId="58d8f11d-3a2b-4e35-8381-122b61663462" providerId="ADAL" clId="{CA30CAB9-8B6C-49D4-A4A2-5417F1EE256E}" dt="2024-04-19T08:57:55.471" v="344"/>
          <ac:spMkLst>
            <pc:docMk/>
            <pc:sldMk cId="4113855238" sldId="295"/>
            <ac:spMk id="4" creationId="{75D8B506-3E27-C9E3-F4D8-7635B62ED5AA}"/>
          </ac:spMkLst>
        </pc:spChg>
        <pc:picChg chg="add mod">
          <ac:chgData name="Alane Brunschweiger" userId="58d8f11d-3a2b-4e35-8381-122b61663462" providerId="ADAL" clId="{CA30CAB9-8B6C-49D4-A4A2-5417F1EE256E}" dt="2024-04-19T08:56:57.416" v="315" actId="34135"/>
          <ac:picMkLst>
            <pc:docMk/>
            <pc:sldMk cId="4113855238" sldId="295"/>
            <ac:picMk id="3" creationId="{6C4AB6A5-238E-A198-1FDF-FC82C78C9D55}"/>
          </ac:picMkLst>
        </pc:picChg>
        <pc:picChg chg="add mod modCrop">
          <ac:chgData name="Alane Brunschweiger" userId="58d8f11d-3a2b-4e35-8381-122b61663462" providerId="ADAL" clId="{CA30CAB9-8B6C-49D4-A4A2-5417F1EE256E}" dt="2024-04-19T08:59:21.521" v="351" actId="34135"/>
          <ac:picMkLst>
            <pc:docMk/>
            <pc:sldMk cId="4113855238" sldId="295"/>
            <ac:picMk id="6" creationId="{4BBE5494-F067-F77C-CC9C-67EFEDC34398}"/>
          </ac:picMkLst>
        </pc:picChg>
      </pc:sldChg>
      <pc:sldChg chg="addSp delSp modSp new mod modNotes">
        <pc:chgData name="Alane Brunschweiger" userId="58d8f11d-3a2b-4e35-8381-122b61663462" providerId="ADAL" clId="{CA30CAB9-8B6C-49D4-A4A2-5417F1EE256E}" dt="2024-04-19T10:09:58.753" v="898" actId="207"/>
        <pc:sldMkLst>
          <pc:docMk/>
          <pc:sldMk cId="3872379664" sldId="296"/>
        </pc:sldMkLst>
        <pc:spChg chg="mod">
          <ac:chgData name="Alane Brunschweiger" userId="58d8f11d-3a2b-4e35-8381-122b61663462" providerId="ADAL" clId="{CA30CAB9-8B6C-49D4-A4A2-5417F1EE256E}" dt="2024-04-19T10:09:58.753" v="898" actId="207"/>
          <ac:spMkLst>
            <pc:docMk/>
            <pc:sldMk cId="3872379664" sldId="296"/>
            <ac:spMk id="2" creationId="{A34356DA-4DDA-874F-093C-A0983A1C4FC8}"/>
          </ac:spMkLst>
        </pc:spChg>
        <pc:spChg chg="mod">
          <ac:chgData name="Alane Brunschweiger" userId="58d8f11d-3a2b-4e35-8381-122b61663462" providerId="ADAL" clId="{CA30CAB9-8B6C-49D4-A4A2-5417F1EE256E}" dt="2024-04-19T09:04:53.687" v="427" actId="207"/>
          <ac:spMkLst>
            <pc:docMk/>
            <pc:sldMk cId="3872379664" sldId="296"/>
            <ac:spMk id="3" creationId="{1F87C1A9-1214-1BC3-FEC9-8699045334C8}"/>
          </ac:spMkLst>
        </pc:spChg>
        <pc:spChg chg="mod">
          <ac:chgData name="Alane Brunschweiger" userId="58d8f11d-3a2b-4e35-8381-122b61663462" providerId="ADAL" clId="{CA30CAB9-8B6C-49D4-A4A2-5417F1EE256E}" dt="2024-04-19T09:04:16.998" v="425" actId="207"/>
          <ac:spMkLst>
            <pc:docMk/>
            <pc:sldMk cId="3872379664" sldId="296"/>
            <ac:spMk id="4" creationId="{E041408F-06E5-A8C6-BD12-CBB17683A3C0}"/>
          </ac:spMkLst>
        </pc:spChg>
        <pc:spChg chg="add mod">
          <ac:chgData name="Alane Brunschweiger" userId="58d8f11d-3a2b-4e35-8381-122b61663462" providerId="ADAL" clId="{CA30CAB9-8B6C-49D4-A4A2-5417F1EE256E}" dt="2024-04-19T09:02:25.220" v="412"/>
          <ac:spMkLst>
            <pc:docMk/>
            <pc:sldMk cId="3872379664" sldId="296"/>
            <ac:spMk id="9" creationId="{C7337BE2-64C9-E76E-DA98-6F62B0308435}"/>
          </ac:spMkLst>
        </pc:spChg>
        <pc:picChg chg="add mod ord modCrop">
          <ac:chgData name="Alane Brunschweiger" userId="58d8f11d-3a2b-4e35-8381-122b61663462" providerId="ADAL" clId="{CA30CAB9-8B6C-49D4-A4A2-5417F1EE256E}" dt="2024-04-19T09:03:27.352" v="423" actId="167"/>
          <ac:picMkLst>
            <pc:docMk/>
            <pc:sldMk cId="3872379664" sldId="296"/>
            <ac:picMk id="6" creationId="{C6413541-4E65-672E-6935-4BF00F614BE2}"/>
          </ac:picMkLst>
        </pc:picChg>
        <pc:picChg chg="add mod ord modCrop">
          <ac:chgData name="Alane Brunschweiger" userId="58d8f11d-3a2b-4e35-8381-122b61663462" providerId="ADAL" clId="{CA30CAB9-8B6C-49D4-A4A2-5417F1EE256E}" dt="2024-04-19T09:01:28.573" v="368" actId="34135"/>
          <ac:picMkLst>
            <pc:docMk/>
            <pc:sldMk cId="3872379664" sldId="296"/>
            <ac:picMk id="8" creationId="{A5838352-6772-D3F3-38F8-047C61BD5975}"/>
          </ac:picMkLst>
        </pc:picChg>
        <pc:picChg chg="add del mod">
          <ac:chgData name="Alane Brunschweiger" userId="58d8f11d-3a2b-4e35-8381-122b61663462" providerId="ADAL" clId="{CA30CAB9-8B6C-49D4-A4A2-5417F1EE256E}" dt="2024-04-19T09:03:23.957" v="422" actId="478"/>
          <ac:picMkLst>
            <pc:docMk/>
            <pc:sldMk cId="3872379664" sldId="296"/>
            <ac:picMk id="10" creationId="{DCAD2CFC-6958-9A61-3F13-3351165E83A8}"/>
          </ac:picMkLst>
        </pc:picChg>
        <pc:picChg chg="add mod ord">
          <ac:chgData name="Alane Brunschweiger" userId="58d8f11d-3a2b-4e35-8381-122b61663462" providerId="ADAL" clId="{CA30CAB9-8B6C-49D4-A4A2-5417F1EE256E}" dt="2024-04-19T09:03:29.922" v="424" actId="34135"/>
          <ac:picMkLst>
            <pc:docMk/>
            <pc:sldMk cId="3872379664" sldId="296"/>
            <ac:picMk id="12" creationId="{021223CD-E11E-1970-21D5-8B182FBFCBC5}"/>
          </ac:picMkLst>
        </pc:picChg>
      </pc:sldChg>
      <pc:sldChg chg="addSp delSp modSp new mod setBg">
        <pc:chgData name="Alane Brunschweiger" userId="58d8f11d-3a2b-4e35-8381-122b61663462" providerId="ADAL" clId="{CA30CAB9-8B6C-49D4-A4A2-5417F1EE256E}" dt="2024-04-19T09:09:26.628" v="464" actId="34135"/>
        <pc:sldMkLst>
          <pc:docMk/>
          <pc:sldMk cId="449736696" sldId="297"/>
        </pc:sldMkLst>
        <pc:spChg chg="del">
          <ac:chgData name="Alane Brunschweiger" userId="58d8f11d-3a2b-4e35-8381-122b61663462" providerId="ADAL" clId="{CA30CAB9-8B6C-49D4-A4A2-5417F1EE256E}" dt="2024-04-19T09:07:17.383" v="448" actId="478"/>
          <ac:spMkLst>
            <pc:docMk/>
            <pc:sldMk cId="449736696" sldId="297"/>
            <ac:spMk id="2" creationId="{0277EF4E-A8D6-2888-0A77-DBF6043AF7EA}"/>
          </ac:spMkLst>
        </pc:spChg>
        <pc:spChg chg="add mod">
          <ac:chgData name="Alane Brunschweiger" userId="58d8f11d-3a2b-4e35-8381-122b61663462" providerId="ADAL" clId="{CA30CAB9-8B6C-49D4-A4A2-5417F1EE256E}" dt="2024-04-19T09:07:35.898" v="449"/>
          <ac:spMkLst>
            <pc:docMk/>
            <pc:sldMk cId="449736696" sldId="297"/>
            <ac:spMk id="3" creationId="{CF54F36B-2219-7B0C-84A6-2E277328658C}"/>
          </ac:spMkLst>
        </pc:spChg>
        <pc:picChg chg="add mod">
          <ac:chgData name="Alane Brunschweiger" userId="58d8f11d-3a2b-4e35-8381-122b61663462" providerId="ADAL" clId="{CA30CAB9-8B6C-49D4-A4A2-5417F1EE256E}" dt="2024-04-19T09:09:26.628" v="464" actId="34135"/>
          <ac:picMkLst>
            <pc:docMk/>
            <pc:sldMk cId="449736696" sldId="297"/>
            <ac:picMk id="4" creationId="{A16A288B-761F-CC6B-BC1A-D0394C640593}"/>
          </ac:picMkLst>
        </pc:picChg>
      </pc:sldChg>
      <pc:sldChg chg="new del">
        <pc:chgData name="Alane Brunschweiger" userId="58d8f11d-3a2b-4e35-8381-122b61663462" providerId="ADAL" clId="{CA30CAB9-8B6C-49D4-A4A2-5417F1EE256E}" dt="2024-04-19T09:08:34.967" v="453" actId="47"/>
        <pc:sldMkLst>
          <pc:docMk/>
          <pc:sldMk cId="4031383530" sldId="298"/>
        </pc:sldMkLst>
      </pc:sldChg>
      <pc:sldChg chg="addSp modSp new mod setBg">
        <pc:chgData name="Alane Brunschweiger" userId="58d8f11d-3a2b-4e35-8381-122b61663462" providerId="ADAL" clId="{CA30CAB9-8B6C-49D4-A4A2-5417F1EE256E}" dt="2024-04-19T09:09:43.188" v="479" actId="20577"/>
        <pc:sldMkLst>
          <pc:docMk/>
          <pc:sldMk cId="2648005286" sldId="299"/>
        </pc:sldMkLst>
        <pc:spChg chg="mod">
          <ac:chgData name="Alane Brunschweiger" userId="58d8f11d-3a2b-4e35-8381-122b61663462" providerId="ADAL" clId="{CA30CAB9-8B6C-49D4-A4A2-5417F1EE256E}" dt="2024-04-19T09:08:58.234" v="459" actId="207"/>
          <ac:spMkLst>
            <pc:docMk/>
            <pc:sldMk cId="2648005286" sldId="299"/>
            <ac:spMk id="2" creationId="{B97E6C11-FB8B-80ED-0702-261C6DBB5905}"/>
          </ac:spMkLst>
        </pc:spChg>
        <pc:spChg chg="mod">
          <ac:chgData name="Alane Brunschweiger" userId="58d8f11d-3a2b-4e35-8381-122b61663462" providerId="ADAL" clId="{CA30CAB9-8B6C-49D4-A4A2-5417F1EE256E}" dt="2024-04-19T09:09:43.188" v="479" actId="20577"/>
          <ac:spMkLst>
            <pc:docMk/>
            <pc:sldMk cId="2648005286" sldId="299"/>
            <ac:spMk id="3" creationId="{879B6C10-1DA0-EAB6-86E4-06147D72DD75}"/>
          </ac:spMkLst>
        </pc:spChg>
        <pc:spChg chg="add mod">
          <ac:chgData name="Alane Brunschweiger" userId="58d8f11d-3a2b-4e35-8381-122b61663462" providerId="ADAL" clId="{CA30CAB9-8B6C-49D4-A4A2-5417F1EE256E}" dt="2024-04-19T09:09:34.182" v="465"/>
          <ac:spMkLst>
            <pc:docMk/>
            <pc:sldMk cId="2648005286" sldId="299"/>
            <ac:spMk id="5" creationId="{0302440E-A425-B673-54C9-9EBE16D5CFB2}"/>
          </ac:spMkLst>
        </pc:spChg>
        <pc:picChg chg="add mod">
          <ac:chgData name="Alane Brunschweiger" userId="58d8f11d-3a2b-4e35-8381-122b61663462" providerId="ADAL" clId="{CA30CAB9-8B6C-49D4-A4A2-5417F1EE256E}" dt="2024-04-19T09:09:19.640" v="463" actId="34135"/>
          <ac:picMkLst>
            <pc:docMk/>
            <pc:sldMk cId="2648005286" sldId="299"/>
            <ac:picMk id="4" creationId="{FC198EDD-9C8F-9052-89E0-714BFF9E8BEA}"/>
          </ac:picMkLst>
        </pc:picChg>
      </pc:sldChg>
      <pc:sldChg chg="addSp modSp new del mod">
        <pc:chgData name="Alane Brunschweiger" userId="58d8f11d-3a2b-4e35-8381-122b61663462" providerId="ADAL" clId="{CA30CAB9-8B6C-49D4-A4A2-5417F1EE256E}" dt="2024-04-19T10:01:53.581" v="640" actId="47"/>
        <pc:sldMkLst>
          <pc:docMk/>
          <pc:sldMk cId="1434607947" sldId="300"/>
        </pc:sldMkLst>
        <pc:spChg chg="add mod">
          <ac:chgData name="Alane Brunschweiger" userId="58d8f11d-3a2b-4e35-8381-122b61663462" providerId="ADAL" clId="{CA30CAB9-8B6C-49D4-A4A2-5417F1EE256E}" dt="2024-04-19T09:11:37.352" v="482" actId="1076"/>
          <ac:spMkLst>
            <pc:docMk/>
            <pc:sldMk cId="1434607947" sldId="300"/>
            <ac:spMk id="3" creationId="{7ED299FB-FF9D-0D52-99F5-BDB33191E4BA}"/>
          </ac:spMkLst>
        </pc:spChg>
        <pc:spChg chg="add mod">
          <ac:chgData name="Alane Brunschweiger" userId="58d8f11d-3a2b-4e35-8381-122b61663462" providerId="ADAL" clId="{CA30CAB9-8B6C-49D4-A4A2-5417F1EE256E}" dt="2024-04-19T09:11:37.352" v="482" actId="1076"/>
          <ac:spMkLst>
            <pc:docMk/>
            <pc:sldMk cId="1434607947" sldId="300"/>
            <ac:spMk id="4" creationId="{63A1DE6B-113E-37C4-9055-1712BB5430E4}"/>
          </ac:spMkLst>
        </pc:spChg>
        <pc:spChg chg="add mod">
          <ac:chgData name="Alane Brunschweiger" userId="58d8f11d-3a2b-4e35-8381-122b61663462" providerId="ADAL" clId="{CA30CAB9-8B6C-49D4-A4A2-5417F1EE256E}" dt="2024-04-19T09:11:37.352" v="482" actId="1076"/>
          <ac:spMkLst>
            <pc:docMk/>
            <pc:sldMk cId="1434607947" sldId="300"/>
            <ac:spMk id="5" creationId="{AC9A6A6D-7F68-DB1A-5A87-3AD0944B990F}"/>
          </ac:spMkLst>
        </pc:spChg>
        <pc:spChg chg="add mod">
          <ac:chgData name="Alane Brunschweiger" userId="58d8f11d-3a2b-4e35-8381-122b61663462" providerId="ADAL" clId="{CA30CAB9-8B6C-49D4-A4A2-5417F1EE256E}" dt="2024-04-19T09:11:37.352" v="482" actId="1076"/>
          <ac:spMkLst>
            <pc:docMk/>
            <pc:sldMk cId="1434607947" sldId="300"/>
            <ac:spMk id="6" creationId="{6B2E2E95-B9E0-3B83-09DB-0D7062E7F728}"/>
          </ac:spMkLst>
        </pc:spChg>
        <pc:spChg chg="add mod">
          <ac:chgData name="Alane Brunschweiger" userId="58d8f11d-3a2b-4e35-8381-122b61663462" providerId="ADAL" clId="{CA30CAB9-8B6C-49D4-A4A2-5417F1EE256E}" dt="2024-04-19T09:11:37.352" v="482" actId="1076"/>
          <ac:spMkLst>
            <pc:docMk/>
            <pc:sldMk cId="1434607947" sldId="300"/>
            <ac:spMk id="10" creationId="{3A9414D0-FBD5-A197-EFA8-4CB9644F11C7}"/>
          </ac:spMkLst>
        </pc:spChg>
        <pc:spChg chg="add mod">
          <ac:chgData name="Alane Brunschweiger" userId="58d8f11d-3a2b-4e35-8381-122b61663462" providerId="ADAL" clId="{CA30CAB9-8B6C-49D4-A4A2-5417F1EE256E}" dt="2024-04-19T09:11:37.352" v="482" actId="1076"/>
          <ac:spMkLst>
            <pc:docMk/>
            <pc:sldMk cId="1434607947" sldId="300"/>
            <ac:spMk id="11" creationId="{E4BEF2F2-27D4-9577-6CF0-3E490378F357}"/>
          </ac:spMkLst>
        </pc:spChg>
        <pc:picChg chg="add mod">
          <ac:chgData name="Alane Brunschweiger" userId="58d8f11d-3a2b-4e35-8381-122b61663462" providerId="ADAL" clId="{CA30CAB9-8B6C-49D4-A4A2-5417F1EE256E}" dt="2024-04-19T09:11:37.352" v="482" actId="1076"/>
          <ac:picMkLst>
            <pc:docMk/>
            <pc:sldMk cId="1434607947" sldId="300"/>
            <ac:picMk id="2" creationId="{10FA2149-C8B2-B617-43D7-469B02304627}"/>
          </ac:picMkLst>
        </pc:picChg>
        <pc:cxnChg chg="add mod">
          <ac:chgData name="Alane Brunschweiger" userId="58d8f11d-3a2b-4e35-8381-122b61663462" providerId="ADAL" clId="{CA30CAB9-8B6C-49D4-A4A2-5417F1EE256E}" dt="2024-04-19T09:11:37.352" v="482" actId="1076"/>
          <ac:cxnSpMkLst>
            <pc:docMk/>
            <pc:sldMk cId="1434607947" sldId="300"/>
            <ac:cxnSpMk id="7" creationId="{30CA9220-931A-C32E-D0C8-D6B83FD0AE1C}"/>
          </ac:cxnSpMkLst>
        </pc:cxnChg>
        <pc:cxnChg chg="add mod">
          <ac:chgData name="Alane Brunschweiger" userId="58d8f11d-3a2b-4e35-8381-122b61663462" providerId="ADAL" clId="{CA30CAB9-8B6C-49D4-A4A2-5417F1EE256E}" dt="2024-04-19T09:11:37.352" v="482" actId="1076"/>
          <ac:cxnSpMkLst>
            <pc:docMk/>
            <pc:sldMk cId="1434607947" sldId="300"/>
            <ac:cxnSpMk id="8" creationId="{BD4AD3C6-73E8-24E4-33C4-819E8C042D95}"/>
          </ac:cxnSpMkLst>
        </pc:cxnChg>
        <pc:cxnChg chg="add mod">
          <ac:chgData name="Alane Brunschweiger" userId="58d8f11d-3a2b-4e35-8381-122b61663462" providerId="ADAL" clId="{CA30CAB9-8B6C-49D4-A4A2-5417F1EE256E}" dt="2024-04-19T09:11:37.352" v="482" actId="1076"/>
          <ac:cxnSpMkLst>
            <pc:docMk/>
            <pc:sldMk cId="1434607947" sldId="300"/>
            <ac:cxnSpMk id="9" creationId="{9681B8B5-738F-A6A8-81B2-A1F1D4B7C1D3}"/>
          </ac:cxnSpMkLst>
        </pc:cxnChg>
      </pc:sldChg>
      <pc:sldChg chg="addSp modSp add mod setBg">
        <pc:chgData name="Alane Brunschweiger" userId="58d8f11d-3a2b-4e35-8381-122b61663462" providerId="ADAL" clId="{CA30CAB9-8B6C-49D4-A4A2-5417F1EE256E}" dt="2024-04-19T10:08:24.138" v="888" actId="34135"/>
        <pc:sldMkLst>
          <pc:docMk/>
          <pc:sldMk cId="723964263" sldId="301"/>
        </pc:sldMkLst>
        <pc:spChg chg="add mod">
          <ac:chgData name="Alane Brunschweiger" userId="58d8f11d-3a2b-4e35-8381-122b61663462" providerId="ADAL" clId="{CA30CAB9-8B6C-49D4-A4A2-5417F1EE256E}" dt="2024-04-19T10:00:58.217" v="628" actId="34135"/>
          <ac:spMkLst>
            <pc:docMk/>
            <pc:sldMk cId="723964263" sldId="301"/>
            <ac:spMk id="2" creationId="{D5F5D708-D040-8D67-2FA7-1750226BC2F7}"/>
          </ac:spMkLst>
        </pc:spChg>
        <pc:spChg chg="add mod">
          <ac:chgData name="Alane Brunschweiger" userId="58d8f11d-3a2b-4e35-8381-122b61663462" providerId="ADAL" clId="{CA30CAB9-8B6C-49D4-A4A2-5417F1EE256E}" dt="2024-04-19T10:08:22.080" v="887" actId="34135"/>
          <ac:spMkLst>
            <pc:docMk/>
            <pc:sldMk cId="723964263" sldId="301"/>
            <ac:spMk id="10" creationId="{EDE3E4ED-76E7-1882-E4A8-7EF2822AC752}"/>
          </ac:spMkLst>
        </pc:spChg>
        <pc:spChg chg="add mod">
          <ac:chgData name="Alane Brunschweiger" userId="58d8f11d-3a2b-4e35-8381-122b61663462" providerId="ADAL" clId="{CA30CAB9-8B6C-49D4-A4A2-5417F1EE256E}" dt="2024-04-19T10:08:10.853" v="884" actId="34135"/>
          <ac:spMkLst>
            <pc:docMk/>
            <pc:sldMk cId="723964263" sldId="301"/>
            <ac:spMk id="12" creationId="{637954D4-ABAC-2106-D343-0BCD10DB5BA4}"/>
          </ac:spMkLst>
        </pc:spChg>
        <pc:spChg chg="add mod">
          <ac:chgData name="Alane Brunschweiger" userId="58d8f11d-3a2b-4e35-8381-122b61663462" providerId="ADAL" clId="{CA30CAB9-8B6C-49D4-A4A2-5417F1EE256E}" dt="2024-04-19T10:08:15.913" v="885" actId="34135"/>
          <ac:spMkLst>
            <pc:docMk/>
            <pc:sldMk cId="723964263" sldId="301"/>
            <ac:spMk id="14" creationId="{CA96258A-6D12-9D4F-17E7-EC2EE5296B38}"/>
          </ac:spMkLst>
        </pc:spChg>
        <pc:spChg chg="add mod">
          <ac:chgData name="Alane Brunschweiger" userId="58d8f11d-3a2b-4e35-8381-122b61663462" providerId="ADAL" clId="{CA30CAB9-8B6C-49D4-A4A2-5417F1EE256E}" dt="2024-04-19T10:08:03.907" v="882" actId="34135"/>
          <ac:spMkLst>
            <pc:docMk/>
            <pc:sldMk cId="723964263" sldId="301"/>
            <ac:spMk id="16" creationId="{494D86F1-398B-683A-1C42-8FF7C4E7C98B}"/>
          </ac:spMkLst>
        </pc:spChg>
        <pc:picChg chg="add mod ord">
          <ac:chgData name="Alane Brunschweiger" userId="58d8f11d-3a2b-4e35-8381-122b61663462" providerId="ADAL" clId="{CA30CAB9-8B6C-49D4-A4A2-5417F1EE256E}" dt="2024-04-19T10:00:51.615" v="627" actId="34135"/>
          <ac:picMkLst>
            <pc:docMk/>
            <pc:sldMk cId="723964263" sldId="301"/>
            <ac:picMk id="6" creationId="{4A9D637C-5FFB-086C-934C-89BDBD285E86}"/>
          </ac:picMkLst>
        </pc:picChg>
        <pc:cxnChg chg="add mod">
          <ac:chgData name="Alane Brunschweiger" userId="58d8f11d-3a2b-4e35-8381-122b61663462" providerId="ADAL" clId="{CA30CAB9-8B6C-49D4-A4A2-5417F1EE256E}" dt="2024-04-19T10:08:24.138" v="888" actId="34135"/>
          <ac:cxnSpMkLst>
            <pc:docMk/>
            <pc:sldMk cId="723964263" sldId="301"/>
            <ac:cxnSpMk id="8" creationId="{21C12637-57A7-45FC-05D1-1BB8A8CA6070}"/>
          </ac:cxnSpMkLst>
        </pc:cxnChg>
        <pc:cxnChg chg="add mod">
          <ac:chgData name="Alane Brunschweiger" userId="58d8f11d-3a2b-4e35-8381-122b61663462" providerId="ADAL" clId="{CA30CAB9-8B6C-49D4-A4A2-5417F1EE256E}" dt="2024-04-19T10:08:07.594" v="883" actId="34135"/>
          <ac:cxnSpMkLst>
            <pc:docMk/>
            <pc:sldMk cId="723964263" sldId="301"/>
            <ac:cxnSpMk id="11" creationId="{82374136-472B-DACB-F91A-03587CA169D6}"/>
          </ac:cxnSpMkLst>
        </pc:cxnChg>
        <pc:cxnChg chg="add mod">
          <ac:chgData name="Alane Brunschweiger" userId="58d8f11d-3a2b-4e35-8381-122b61663462" providerId="ADAL" clId="{CA30CAB9-8B6C-49D4-A4A2-5417F1EE256E}" dt="2024-04-19T10:08:18.971" v="886" actId="34135"/>
          <ac:cxnSpMkLst>
            <pc:docMk/>
            <pc:sldMk cId="723964263" sldId="301"/>
            <ac:cxnSpMk id="13" creationId="{88D1F983-7C2B-8530-529E-F442F53FEF03}"/>
          </ac:cxnSpMkLst>
        </pc:cxnChg>
        <pc:cxnChg chg="add mod">
          <ac:chgData name="Alane Brunschweiger" userId="58d8f11d-3a2b-4e35-8381-122b61663462" providerId="ADAL" clId="{CA30CAB9-8B6C-49D4-A4A2-5417F1EE256E}" dt="2024-04-19T10:08:03.907" v="882" actId="34135"/>
          <ac:cxnSpMkLst>
            <pc:docMk/>
            <pc:sldMk cId="723964263" sldId="301"/>
            <ac:cxnSpMk id="15" creationId="{0A898DED-4B0B-F83C-CB25-A76A936C916E}"/>
          </ac:cxnSpMkLst>
        </pc:cxnChg>
      </pc:sldChg>
      <pc:sldChg chg="addSp delSp modSp add mod setBg">
        <pc:chgData name="Alane Brunschweiger" userId="58d8f11d-3a2b-4e35-8381-122b61663462" providerId="ADAL" clId="{CA30CAB9-8B6C-49D4-A4A2-5417F1EE256E}" dt="2024-04-19T10:09:43.780" v="897" actId="207"/>
        <pc:sldMkLst>
          <pc:docMk/>
          <pc:sldMk cId="1592878210" sldId="302"/>
        </pc:sldMkLst>
        <pc:spChg chg="mod">
          <ac:chgData name="Alane Brunschweiger" userId="58d8f11d-3a2b-4e35-8381-122b61663462" providerId="ADAL" clId="{CA30CAB9-8B6C-49D4-A4A2-5417F1EE256E}" dt="2024-04-19T10:09:43.780" v="897" actId="207"/>
          <ac:spMkLst>
            <pc:docMk/>
            <pc:sldMk cId="1592878210" sldId="302"/>
            <ac:spMk id="70" creationId="{00000000-0000-0000-0000-000000000000}"/>
          </ac:spMkLst>
        </pc:spChg>
        <pc:picChg chg="add mod ord">
          <ac:chgData name="Alane Brunschweiger" userId="58d8f11d-3a2b-4e35-8381-122b61663462" providerId="ADAL" clId="{CA30CAB9-8B6C-49D4-A4A2-5417F1EE256E}" dt="2024-04-19T10:09:15.557" v="894" actId="167"/>
          <ac:picMkLst>
            <pc:docMk/>
            <pc:sldMk cId="1592878210" sldId="302"/>
            <ac:picMk id="2" creationId="{B655E655-2652-6143-A7E6-76F9D59ADB41}"/>
          </ac:picMkLst>
        </pc:picChg>
        <pc:picChg chg="del">
          <ac:chgData name="Alane Brunschweiger" userId="58d8f11d-3a2b-4e35-8381-122b61663462" providerId="ADAL" clId="{CA30CAB9-8B6C-49D4-A4A2-5417F1EE256E}" dt="2024-04-19T10:09:17.432" v="895" actId="478"/>
          <ac:picMkLst>
            <pc:docMk/>
            <pc:sldMk cId="1592878210" sldId="302"/>
            <ac:picMk id="69" creationId="{00000000-0000-0000-0000-000000000000}"/>
          </ac:picMkLst>
        </pc:picChg>
      </pc:sldChg>
      <pc:sldChg chg="addSp modSp new mod setBg">
        <pc:chgData name="Alane Brunschweiger" userId="58d8f11d-3a2b-4e35-8381-122b61663462" providerId="ADAL" clId="{CA30CAB9-8B6C-49D4-A4A2-5417F1EE256E}" dt="2024-04-19T10:18:52.172" v="1153" actId="207"/>
        <pc:sldMkLst>
          <pc:docMk/>
          <pc:sldMk cId="4245797805" sldId="303"/>
        </pc:sldMkLst>
        <pc:spChg chg="mod">
          <ac:chgData name="Alane Brunschweiger" userId="58d8f11d-3a2b-4e35-8381-122b61663462" providerId="ADAL" clId="{CA30CAB9-8B6C-49D4-A4A2-5417F1EE256E}" dt="2024-04-19T10:18:52.172" v="1153" actId="207"/>
          <ac:spMkLst>
            <pc:docMk/>
            <pc:sldMk cId="4245797805" sldId="303"/>
            <ac:spMk id="2" creationId="{03FB72E6-D8A0-C825-257A-B4BEC7B2E633}"/>
          </ac:spMkLst>
        </pc:spChg>
        <pc:spChg chg="mod">
          <ac:chgData name="Alane Brunschweiger" userId="58d8f11d-3a2b-4e35-8381-122b61663462" providerId="ADAL" clId="{CA30CAB9-8B6C-49D4-A4A2-5417F1EE256E}" dt="2024-04-19T10:13:42.282" v="975" actId="403"/>
          <ac:spMkLst>
            <pc:docMk/>
            <pc:sldMk cId="4245797805" sldId="303"/>
            <ac:spMk id="3" creationId="{7E69F192-4E13-830E-6A0A-F1F56C28A94A}"/>
          </ac:spMkLst>
        </pc:spChg>
        <pc:spChg chg="mod">
          <ac:chgData name="Alane Brunschweiger" userId="58d8f11d-3a2b-4e35-8381-122b61663462" providerId="ADAL" clId="{CA30CAB9-8B6C-49D4-A4A2-5417F1EE256E}" dt="2024-04-19T10:17:10.340" v="1096" actId="20577"/>
          <ac:spMkLst>
            <pc:docMk/>
            <pc:sldMk cId="4245797805" sldId="303"/>
            <ac:spMk id="4" creationId="{52B43F98-091D-CF2F-DF82-FECE8A26CB96}"/>
          </ac:spMkLst>
        </pc:spChg>
        <pc:picChg chg="add mod">
          <ac:chgData name="Alane Brunschweiger" userId="58d8f11d-3a2b-4e35-8381-122b61663462" providerId="ADAL" clId="{CA30CAB9-8B6C-49D4-A4A2-5417F1EE256E}" dt="2024-04-19T10:16:24.522" v="1035" actId="1076"/>
          <ac:picMkLst>
            <pc:docMk/>
            <pc:sldMk cId="4245797805" sldId="303"/>
            <ac:picMk id="6" creationId="{FB3C476F-8E91-2C0C-4705-A3EA5C5C069D}"/>
          </ac:picMkLst>
        </pc:picChg>
        <pc:picChg chg="add mod">
          <ac:chgData name="Alane Brunschweiger" userId="58d8f11d-3a2b-4e35-8381-122b61663462" providerId="ADAL" clId="{CA30CAB9-8B6C-49D4-A4A2-5417F1EE256E}" dt="2024-04-19T10:16:58.910" v="1095" actId="1076"/>
          <ac:picMkLst>
            <pc:docMk/>
            <pc:sldMk cId="4245797805" sldId="303"/>
            <ac:picMk id="8" creationId="{D302ECF9-804A-21AB-B25A-A05A49B25E2D}"/>
          </ac:picMkLst>
        </pc:picChg>
      </pc:sldChg>
      <pc:sldChg chg="addSp modSp new mod setBg modNotes">
        <pc:chgData name="Alane Brunschweiger" userId="58d8f11d-3a2b-4e35-8381-122b61663462" providerId="ADAL" clId="{CA30CAB9-8B6C-49D4-A4A2-5417F1EE256E}" dt="2024-04-19T10:20:50.764" v="1193"/>
        <pc:sldMkLst>
          <pc:docMk/>
          <pc:sldMk cId="465871506" sldId="304"/>
        </pc:sldMkLst>
        <pc:spChg chg="mod">
          <ac:chgData name="Alane Brunschweiger" userId="58d8f11d-3a2b-4e35-8381-122b61663462" providerId="ADAL" clId="{CA30CAB9-8B6C-49D4-A4A2-5417F1EE256E}" dt="2024-04-19T10:18:56.716" v="1154" actId="207"/>
          <ac:spMkLst>
            <pc:docMk/>
            <pc:sldMk cId="465871506" sldId="304"/>
            <ac:spMk id="2" creationId="{EEDD5445-3A95-C6F2-FB27-05265C846BB6}"/>
          </ac:spMkLst>
        </pc:spChg>
        <pc:picChg chg="add mod">
          <ac:chgData name="Alane Brunschweiger" userId="58d8f11d-3a2b-4e35-8381-122b61663462" providerId="ADAL" clId="{CA30CAB9-8B6C-49D4-A4A2-5417F1EE256E}" dt="2024-04-19T10:20:35.811" v="1190" actId="1076"/>
          <ac:picMkLst>
            <pc:docMk/>
            <pc:sldMk cId="465871506" sldId="304"/>
            <ac:picMk id="4" creationId="{83019005-CEDD-51EB-32D8-497D667E9F30}"/>
          </ac:picMkLst>
        </pc:picChg>
        <pc:picChg chg="add mod">
          <ac:chgData name="Alane Brunschweiger" userId="58d8f11d-3a2b-4e35-8381-122b61663462" providerId="ADAL" clId="{CA30CAB9-8B6C-49D4-A4A2-5417F1EE256E}" dt="2024-04-19T10:20:19.169" v="1186" actId="1076"/>
          <ac:picMkLst>
            <pc:docMk/>
            <pc:sldMk cId="465871506" sldId="304"/>
            <ac:picMk id="6" creationId="{6AB6564E-0381-D08A-72D7-158FD03BD4FB}"/>
          </ac:picMkLst>
        </pc:picChg>
        <pc:picChg chg="add mod">
          <ac:chgData name="Alane Brunschweiger" userId="58d8f11d-3a2b-4e35-8381-122b61663462" providerId="ADAL" clId="{CA30CAB9-8B6C-49D4-A4A2-5417F1EE256E}" dt="2024-04-19T10:20:21.059" v="1187" actId="1076"/>
          <ac:picMkLst>
            <pc:docMk/>
            <pc:sldMk cId="465871506" sldId="304"/>
            <ac:picMk id="8" creationId="{1C66C941-7DD4-D118-DA8E-D79FD1A1DD88}"/>
          </ac:picMkLst>
        </pc:picChg>
        <pc:picChg chg="add mod">
          <ac:chgData name="Alane Brunschweiger" userId="58d8f11d-3a2b-4e35-8381-122b61663462" providerId="ADAL" clId="{CA30CAB9-8B6C-49D4-A4A2-5417F1EE256E}" dt="2024-04-19T10:20:26.481" v="1188" actId="1076"/>
          <ac:picMkLst>
            <pc:docMk/>
            <pc:sldMk cId="465871506" sldId="304"/>
            <ac:picMk id="10" creationId="{15E88493-81C1-38FB-AF08-E80487964C8F}"/>
          </ac:picMkLst>
        </pc:picChg>
        <pc:picChg chg="add mod">
          <ac:chgData name="Alane Brunschweiger" userId="58d8f11d-3a2b-4e35-8381-122b61663462" providerId="ADAL" clId="{CA30CAB9-8B6C-49D4-A4A2-5417F1EE256E}" dt="2024-04-19T10:20:17.159" v="1185" actId="1076"/>
          <ac:picMkLst>
            <pc:docMk/>
            <pc:sldMk cId="465871506" sldId="304"/>
            <ac:picMk id="12" creationId="{9893A249-BFD7-255C-EE42-D77CBD2279CF}"/>
          </ac:picMkLst>
        </pc:picChg>
        <pc:picChg chg="add mod">
          <ac:chgData name="Alane Brunschweiger" userId="58d8f11d-3a2b-4e35-8381-122b61663462" providerId="ADAL" clId="{CA30CAB9-8B6C-49D4-A4A2-5417F1EE256E}" dt="2024-04-19T10:20:29.706" v="1189" actId="1076"/>
          <ac:picMkLst>
            <pc:docMk/>
            <pc:sldMk cId="465871506" sldId="304"/>
            <ac:picMk id="14" creationId="{A0AC125E-0133-3AD8-3BF8-192A0A790250}"/>
          </ac:picMkLst>
        </pc:picChg>
      </pc:sldChg>
      <pc:sldChg chg="addSp delSp modSp new mod setBg">
        <pc:chgData name="Alane Brunschweiger" userId="58d8f11d-3a2b-4e35-8381-122b61663462" providerId="ADAL" clId="{CA30CAB9-8B6C-49D4-A4A2-5417F1EE256E}" dt="2024-04-19T10:31:11.749" v="1430" actId="14100"/>
        <pc:sldMkLst>
          <pc:docMk/>
          <pc:sldMk cId="1633708149" sldId="305"/>
        </pc:sldMkLst>
        <pc:spChg chg="mod">
          <ac:chgData name="Alane Brunschweiger" userId="58d8f11d-3a2b-4e35-8381-122b61663462" providerId="ADAL" clId="{CA30CAB9-8B6C-49D4-A4A2-5417F1EE256E}" dt="2024-04-19T10:31:11.749" v="1430" actId="14100"/>
          <ac:spMkLst>
            <pc:docMk/>
            <pc:sldMk cId="1633708149" sldId="305"/>
            <ac:spMk id="2" creationId="{F6903C6C-A01F-845C-3D2C-B620FACA6E69}"/>
          </ac:spMkLst>
        </pc:spChg>
        <pc:picChg chg="add mod">
          <ac:chgData name="Alane Brunschweiger" userId="58d8f11d-3a2b-4e35-8381-122b61663462" providerId="ADAL" clId="{CA30CAB9-8B6C-49D4-A4A2-5417F1EE256E}" dt="2024-04-19T10:27:20.329" v="1354" actId="1076"/>
          <ac:picMkLst>
            <pc:docMk/>
            <pc:sldMk cId="1633708149" sldId="305"/>
            <ac:picMk id="4" creationId="{40DA2B0B-CD0E-88F6-A135-4330C4964388}"/>
          </ac:picMkLst>
        </pc:picChg>
        <pc:picChg chg="add mod">
          <ac:chgData name="Alane Brunschweiger" userId="58d8f11d-3a2b-4e35-8381-122b61663462" providerId="ADAL" clId="{CA30CAB9-8B6C-49D4-A4A2-5417F1EE256E}" dt="2024-04-19T10:27:24.504" v="1355" actId="1076"/>
          <ac:picMkLst>
            <pc:docMk/>
            <pc:sldMk cId="1633708149" sldId="305"/>
            <ac:picMk id="6" creationId="{A3F139AC-2111-107F-5A88-CD76B7A1DD83}"/>
          </ac:picMkLst>
        </pc:picChg>
        <pc:picChg chg="add mod">
          <ac:chgData name="Alane Brunschweiger" userId="58d8f11d-3a2b-4e35-8381-122b61663462" providerId="ADAL" clId="{CA30CAB9-8B6C-49D4-A4A2-5417F1EE256E}" dt="2024-04-19T10:27:36.564" v="1357" actId="1076"/>
          <ac:picMkLst>
            <pc:docMk/>
            <pc:sldMk cId="1633708149" sldId="305"/>
            <ac:picMk id="8" creationId="{F0ECA240-6E45-6D87-1312-2E9ACA6681F4}"/>
          </ac:picMkLst>
        </pc:picChg>
        <pc:picChg chg="add mod">
          <ac:chgData name="Alane Brunschweiger" userId="58d8f11d-3a2b-4e35-8381-122b61663462" providerId="ADAL" clId="{CA30CAB9-8B6C-49D4-A4A2-5417F1EE256E}" dt="2024-04-19T10:31:00.468" v="1429" actId="1036"/>
          <ac:picMkLst>
            <pc:docMk/>
            <pc:sldMk cId="1633708149" sldId="305"/>
            <ac:picMk id="10" creationId="{EE890B24-5AC0-9D52-05C0-0782B438FF49}"/>
          </ac:picMkLst>
        </pc:picChg>
        <pc:picChg chg="add mod">
          <ac:chgData name="Alane Brunschweiger" userId="58d8f11d-3a2b-4e35-8381-122b61663462" providerId="ADAL" clId="{CA30CAB9-8B6C-49D4-A4A2-5417F1EE256E}" dt="2024-04-19T10:28:46.203" v="1370" actId="1076"/>
          <ac:picMkLst>
            <pc:docMk/>
            <pc:sldMk cId="1633708149" sldId="305"/>
            <ac:picMk id="12" creationId="{364357D3-969C-BC7D-7772-1A4D319C8AB2}"/>
          </ac:picMkLst>
        </pc:picChg>
        <pc:picChg chg="add mod">
          <ac:chgData name="Alane Brunschweiger" userId="58d8f11d-3a2b-4e35-8381-122b61663462" providerId="ADAL" clId="{CA30CAB9-8B6C-49D4-A4A2-5417F1EE256E}" dt="2024-04-19T10:31:00.468" v="1429" actId="1036"/>
          <ac:picMkLst>
            <pc:docMk/>
            <pc:sldMk cId="1633708149" sldId="305"/>
            <ac:picMk id="14" creationId="{A2B30680-228B-667F-65C7-945177693293}"/>
          </ac:picMkLst>
        </pc:picChg>
        <pc:picChg chg="add mod">
          <ac:chgData name="Alane Brunschweiger" userId="58d8f11d-3a2b-4e35-8381-122b61663462" providerId="ADAL" clId="{CA30CAB9-8B6C-49D4-A4A2-5417F1EE256E}" dt="2024-04-19T10:29:48.708" v="1383" actId="1076"/>
          <ac:picMkLst>
            <pc:docMk/>
            <pc:sldMk cId="1633708149" sldId="305"/>
            <ac:picMk id="16" creationId="{40F55C80-3581-5774-CD1B-C8E1D229381F}"/>
          </ac:picMkLst>
        </pc:picChg>
        <pc:picChg chg="add mod">
          <ac:chgData name="Alane Brunschweiger" userId="58d8f11d-3a2b-4e35-8381-122b61663462" providerId="ADAL" clId="{CA30CAB9-8B6C-49D4-A4A2-5417F1EE256E}" dt="2024-04-19T10:29:33.423" v="1382" actId="1076"/>
          <ac:picMkLst>
            <pc:docMk/>
            <pc:sldMk cId="1633708149" sldId="305"/>
            <ac:picMk id="18" creationId="{6A14BBA0-5A76-FAE2-AF66-B2263E5C4985}"/>
          </ac:picMkLst>
        </pc:picChg>
        <pc:picChg chg="add del mod">
          <ac:chgData name="Alane Brunschweiger" userId="58d8f11d-3a2b-4e35-8381-122b61663462" providerId="ADAL" clId="{CA30CAB9-8B6C-49D4-A4A2-5417F1EE256E}" dt="2024-04-19T10:24:15.862" v="1293" actId="478"/>
          <ac:picMkLst>
            <pc:docMk/>
            <pc:sldMk cId="1633708149" sldId="305"/>
            <ac:picMk id="20" creationId="{7EA9A41F-0B1D-990D-6F5D-84D22EC3BD8A}"/>
          </ac:picMkLst>
        </pc:picChg>
        <pc:picChg chg="add mod">
          <ac:chgData name="Alane Brunschweiger" userId="58d8f11d-3a2b-4e35-8381-122b61663462" providerId="ADAL" clId="{CA30CAB9-8B6C-49D4-A4A2-5417F1EE256E}" dt="2024-04-19T10:29:16.474" v="1378" actId="1076"/>
          <ac:picMkLst>
            <pc:docMk/>
            <pc:sldMk cId="1633708149" sldId="305"/>
            <ac:picMk id="22" creationId="{FDF01644-01B5-60E7-BA2A-417B124E1B89}"/>
          </ac:picMkLst>
        </pc:picChg>
        <pc:picChg chg="add mod">
          <ac:chgData name="Alane Brunschweiger" userId="58d8f11d-3a2b-4e35-8381-122b61663462" providerId="ADAL" clId="{CA30CAB9-8B6C-49D4-A4A2-5417F1EE256E}" dt="2024-04-19T10:26:43.117" v="1345" actId="1035"/>
          <ac:picMkLst>
            <pc:docMk/>
            <pc:sldMk cId="1633708149" sldId="305"/>
            <ac:picMk id="24" creationId="{49B0997C-3A72-8FC7-1C77-4DC60226A9BA}"/>
          </ac:picMkLst>
        </pc:picChg>
        <pc:picChg chg="add mod">
          <ac:chgData name="Alane Brunschweiger" userId="58d8f11d-3a2b-4e35-8381-122b61663462" providerId="ADAL" clId="{CA30CAB9-8B6C-49D4-A4A2-5417F1EE256E}" dt="2024-04-19T10:28:51.476" v="1371" actId="1076"/>
          <ac:picMkLst>
            <pc:docMk/>
            <pc:sldMk cId="1633708149" sldId="305"/>
            <ac:picMk id="26" creationId="{6D1493F8-E4B9-0E2F-F4E9-5B61D0DDE991}"/>
          </ac:picMkLst>
        </pc:picChg>
        <pc:picChg chg="add mod">
          <ac:chgData name="Alane Brunschweiger" userId="58d8f11d-3a2b-4e35-8381-122b61663462" providerId="ADAL" clId="{CA30CAB9-8B6C-49D4-A4A2-5417F1EE256E}" dt="2024-04-19T10:28:35.950" v="1368" actId="1076"/>
          <ac:picMkLst>
            <pc:docMk/>
            <pc:sldMk cId="1633708149" sldId="305"/>
            <ac:picMk id="28" creationId="{79F4FD2E-2AB8-9DD9-2467-02664933B072}"/>
          </ac:picMkLst>
        </pc:picChg>
        <pc:picChg chg="add mod">
          <ac:chgData name="Alane Brunschweiger" userId="58d8f11d-3a2b-4e35-8381-122b61663462" providerId="ADAL" clId="{CA30CAB9-8B6C-49D4-A4A2-5417F1EE256E}" dt="2024-04-19T10:31:00.468" v="1429" actId="1036"/>
          <ac:picMkLst>
            <pc:docMk/>
            <pc:sldMk cId="1633708149" sldId="305"/>
            <ac:picMk id="30" creationId="{F4CB261B-5B3A-83DB-C0A2-64739E358C60}"/>
          </ac:picMkLst>
        </pc:picChg>
        <pc:picChg chg="add mod">
          <ac:chgData name="Alane Brunschweiger" userId="58d8f11d-3a2b-4e35-8381-122b61663462" providerId="ADAL" clId="{CA30CAB9-8B6C-49D4-A4A2-5417F1EE256E}" dt="2024-04-19T10:27:43.285" v="1358" actId="1076"/>
          <ac:picMkLst>
            <pc:docMk/>
            <pc:sldMk cId="1633708149" sldId="305"/>
            <ac:picMk id="32" creationId="{816BCA0C-8FC3-0AA6-5BAE-9FB1255B02CD}"/>
          </ac:picMkLst>
        </pc:picChg>
        <pc:picChg chg="add mod">
          <ac:chgData name="Alane Brunschweiger" userId="58d8f11d-3a2b-4e35-8381-122b61663462" providerId="ADAL" clId="{CA30CAB9-8B6C-49D4-A4A2-5417F1EE256E}" dt="2024-04-19T10:29:28.406" v="1381" actId="1076"/>
          <ac:picMkLst>
            <pc:docMk/>
            <pc:sldMk cId="1633708149" sldId="305"/>
            <ac:picMk id="34" creationId="{F4E2AAE3-2B45-0DAC-6BEC-1DAE10F6D2D0}"/>
          </ac:picMkLst>
        </pc:picChg>
        <pc:picChg chg="add mod">
          <ac:chgData name="Alane Brunschweiger" userId="58d8f11d-3a2b-4e35-8381-122b61663462" providerId="ADAL" clId="{CA30CAB9-8B6C-49D4-A4A2-5417F1EE256E}" dt="2024-04-19T10:26:43.117" v="1345" actId="1035"/>
          <ac:picMkLst>
            <pc:docMk/>
            <pc:sldMk cId="1633708149" sldId="305"/>
            <ac:picMk id="36" creationId="{4FBE5319-3B5C-64F4-B1E0-6F0A17C10CDC}"/>
          </ac:picMkLst>
        </pc:picChg>
        <pc:picChg chg="add mod">
          <ac:chgData name="Alane Brunschweiger" userId="58d8f11d-3a2b-4e35-8381-122b61663462" providerId="ADAL" clId="{CA30CAB9-8B6C-49D4-A4A2-5417F1EE256E}" dt="2024-04-19T10:26:43.117" v="1345" actId="1035"/>
          <ac:picMkLst>
            <pc:docMk/>
            <pc:sldMk cId="1633708149" sldId="305"/>
            <ac:picMk id="38" creationId="{A61A8051-5366-0904-4566-C96E4C4E981A}"/>
          </ac:picMkLst>
        </pc:picChg>
        <pc:picChg chg="add mod">
          <ac:chgData name="Alane Brunschweiger" userId="58d8f11d-3a2b-4e35-8381-122b61663462" providerId="ADAL" clId="{CA30CAB9-8B6C-49D4-A4A2-5417F1EE256E}" dt="2024-04-19T10:26:43.117" v="1345" actId="1035"/>
          <ac:picMkLst>
            <pc:docMk/>
            <pc:sldMk cId="1633708149" sldId="305"/>
            <ac:picMk id="40" creationId="{8C21DA01-CA35-E40D-4EF7-BC2A366735D0}"/>
          </ac:picMkLst>
        </pc:picChg>
        <pc:picChg chg="add mod">
          <ac:chgData name="Alane Brunschweiger" userId="58d8f11d-3a2b-4e35-8381-122b61663462" providerId="ADAL" clId="{CA30CAB9-8B6C-49D4-A4A2-5417F1EE256E}" dt="2024-04-19T10:28:20.492" v="1366" actId="1076"/>
          <ac:picMkLst>
            <pc:docMk/>
            <pc:sldMk cId="1633708149" sldId="305"/>
            <ac:picMk id="42" creationId="{DB234074-8D57-4186-D8D0-74452C2BDD64}"/>
          </ac:picMkLst>
        </pc:picChg>
        <pc:picChg chg="add mod">
          <ac:chgData name="Alane Brunschweiger" userId="58d8f11d-3a2b-4e35-8381-122b61663462" providerId="ADAL" clId="{CA30CAB9-8B6C-49D4-A4A2-5417F1EE256E}" dt="2024-04-19T10:30:00.798" v="1386" actId="1076"/>
          <ac:picMkLst>
            <pc:docMk/>
            <pc:sldMk cId="1633708149" sldId="305"/>
            <ac:picMk id="44" creationId="{45C20CB1-65D3-619F-46E5-997E4AE2C662}"/>
          </ac:picMkLst>
        </pc:picChg>
        <pc:picChg chg="add mod">
          <ac:chgData name="Alane Brunschweiger" userId="58d8f11d-3a2b-4e35-8381-122b61663462" providerId="ADAL" clId="{CA30CAB9-8B6C-49D4-A4A2-5417F1EE256E}" dt="2024-04-19T10:29:56.321" v="1385" actId="1076"/>
          <ac:picMkLst>
            <pc:docMk/>
            <pc:sldMk cId="1633708149" sldId="305"/>
            <ac:picMk id="46" creationId="{6E61D442-E0A7-4C22-CC19-54A7709AA748}"/>
          </ac:picMkLst>
        </pc:picChg>
        <pc:picChg chg="add mod">
          <ac:chgData name="Alane Brunschweiger" userId="58d8f11d-3a2b-4e35-8381-122b61663462" providerId="ADAL" clId="{CA30CAB9-8B6C-49D4-A4A2-5417F1EE256E}" dt="2024-04-19T10:29:53.193" v="1384" actId="1076"/>
          <ac:picMkLst>
            <pc:docMk/>
            <pc:sldMk cId="1633708149" sldId="305"/>
            <ac:picMk id="48" creationId="{F24346B5-4F0F-7F45-5F88-D2E830B8345E}"/>
          </ac:picMkLst>
        </pc:picChg>
      </pc:sldChg>
      <pc:sldMasterChg chg="delSldLayout">
        <pc:chgData name="Alane Brunschweiger" userId="58d8f11d-3a2b-4e35-8381-122b61663462" providerId="ADAL" clId="{CA30CAB9-8B6C-49D4-A4A2-5417F1EE256E}" dt="2024-04-19T10:01:53.581" v="640" actId="47"/>
        <pc:sldMasterMkLst>
          <pc:docMk/>
          <pc:sldMasterMk cId="0" sldId="2147483660"/>
        </pc:sldMasterMkLst>
        <pc:sldLayoutChg chg="del">
          <pc:chgData name="Alane Brunschweiger" userId="58d8f11d-3a2b-4e35-8381-122b61663462" providerId="ADAL" clId="{CA30CAB9-8B6C-49D4-A4A2-5417F1EE256E}" dt="2024-04-19T10:01:53.581" v="640" actId="47"/>
          <pc:sldLayoutMkLst>
            <pc:docMk/>
            <pc:sldMasterMk cId="0" sldId="2147483660"/>
            <pc:sldLayoutMk cId="0" sldId="2147483658"/>
          </pc:sldLayoutMkLst>
        </pc:sldLayoutChg>
        <pc:sldLayoutChg chg="del">
          <pc:chgData name="Alane Brunschweiger" userId="58d8f11d-3a2b-4e35-8381-122b61663462" providerId="ADAL" clId="{CA30CAB9-8B6C-49D4-A4A2-5417F1EE256E}" dt="2024-04-19T09:08:34.967" v="453" actId="47"/>
          <pc:sldLayoutMkLst>
            <pc:docMk/>
            <pc:sldMasterMk cId="0" sldId="2147483660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7020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1022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c3fcd24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c3fcd24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c3fcd245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cc3fcd245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51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362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graph.openaire.eu/helpdes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openaire.flarum.cloud/" TargetMode="External"/><Relationship Id="rId5" Type="http://schemas.openxmlformats.org/officeDocument/2006/relationships/hyperlink" Target="https://graph.openaire.eu/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B72E6-D8A0-C825-257A-B4BEC7B2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63946"/>
                </a:solidFill>
                <a:latin typeface="Aileron" panose="00000500000000000000" pitchFamily="50" charset="0"/>
              </a:rPr>
              <a:t>Presentation Guidelines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9F192-4E13-830E-6A0A-F1F56C28A9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GB" sz="2000" dirty="0">
                <a:latin typeface="Aileron" panose="00000500000000000000" pitchFamily="50" charset="0"/>
              </a:rPr>
              <a:t>Font: Aileron</a:t>
            </a:r>
          </a:p>
          <a:p>
            <a:pPr marL="139700" indent="0">
              <a:buNone/>
            </a:pPr>
            <a:endParaRPr lang="en-GB" sz="2000" dirty="0">
              <a:latin typeface="Aileron" panose="00000500000000000000" pitchFamily="50" charset="0"/>
            </a:endParaRPr>
          </a:p>
          <a:p>
            <a:pPr marL="139700" indent="0">
              <a:buNone/>
            </a:pPr>
            <a:r>
              <a:rPr lang="en-GB" sz="2000" dirty="0">
                <a:latin typeface="Aileron" panose="00000500000000000000" pitchFamily="50" charset="0"/>
              </a:rPr>
              <a:t>Colours:</a:t>
            </a:r>
          </a:p>
          <a:p>
            <a:pPr marL="139700" indent="0">
              <a:buNone/>
            </a:pPr>
            <a:r>
              <a:rPr lang="en-GB" sz="2000" dirty="0">
                <a:solidFill>
                  <a:srgbClr val="E63946"/>
                </a:solidFill>
                <a:latin typeface="Aileron" panose="00000500000000000000" pitchFamily="50" charset="0"/>
              </a:rPr>
              <a:t>#E63946 </a:t>
            </a:r>
          </a:p>
          <a:p>
            <a:pPr marL="139700" indent="0">
              <a:buNone/>
            </a:pPr>
            <a:r>
              <a:rPr lang="en-GB" sz="2000" dirty="0">
                <a:solidFill>
                  <a:srgbClr val="6B696D"/>
                </a:solidFill>
                <a:latin typeface="Aileron" panose="00000500000000000000" pitchFamily="50" charset="0"/>
              </a:rPr>
              <a:t>#6B696D</a:t>
            </a:r>
          </a:p>
          <a:p>
            <a:pPr marL="139700" indent="0">
              <a:buNone/>
            </a:pPr>
            <a:r>
              <a:rPr lang="en-GB" sz="2000" dirty="0">
                <a:solidFill>
                  <a:srgbClr val="EAEAEA"/>
                </a:solidFill>
                <a:latin typeface="Aileron" panose="00000500000000000000" pitchFamily="50" charset="0"/>
              </a:rPr>
              <a:t>#EAEAEA </a:t>
            </a:r>
          </a:p>
          <a:p>
            <a:pPr marL="139700" indent="0">
              <a:buNone/>
            </a:pPr>
            <a:r>
              <a:rPr lang="en-GB" sz="2000" dirty="0">
                <a:solidFill>
                  <a:srgbClr val="F3DFC1"/>
                </a:solidFill>
                <a:latin typeface="Aileron" panose="00000500000000000000" pitchFamily="50" charset="0"/>
              </a:rPr>
              <a:t>#F3DFC1 </a:t>
            </a:r>
          </a:p>
          <a:p>
            <a:pPr marL="139700" indent="0">
              <a:buNone/>
            </a:pPr>
            <a:r>
              <a:rPr lang="en-GB" sz="2000" dirty="0">
                <a:solidFill>
                  <a:srgbClr val="C92B45"/>
                </a:solidFill>
                <a:latin typeface="Aileron" panose="00000500000000000000" pitchFamily="50" charset="0"/>
              </a:rPr>
              <a:t>#C92B45 </a:t>
            </a:r>
          </a:p>
          <a:p>
            <a:pPr marL="139700" indent="0">
              <a:buNone/>
            </a:pPr>
            <a:r>
              <a:rPr lang="en-GB" sz="2000" dirty="0">
                <a:solidFill>
                  <a:srgbClr val="011638"/>
                </a:solidFill>
                <a:latin typeface="Aileron" panose="00000500000000000000" pitchFamily="50" charset="0"/>
              </a:rPr>
              <a:t>#011638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43F98-091D-CF2F-DF82-FECE8A26CB9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marL="139700" indent="0">
              <a:buNone/>
            </a:pPr>
            <a:r>
              <a:rPr lang="en-GB" sz="2000" dirty="0">
                <a:latin typeface="Aileron" panose="00000500000000000000" pitchFamily="50" charset="0"/>
              </a:rPr>
              <a:t>Background Choices:</a:t>
            </a:r>
          </a:p>
          <a:p>
            <a:pPr marL="139700" indent="0">
              <a:buNone/>
            </a:pPr>
            <a:endParaRPr lang="en-GB" sz="2000" dirty="0">
              <a:latin typeface="Aileron" panose="00000500000000000000" pitchFamily="50" charset="0"/>
            </a:endParaRPr>
          </a:p>
          <a:p>
            <a:pPr marL="139700" indent="0">
              <a:buNone/>
            </a:pPr>
            <a:r>
              <a:rPr lang="en-GB" sz="2000" dirty="0">
                <a:latin typeface="Aileron" panose="00000500000000000000" pitchFamily="50" charset="0"/>
              </a:rPr>
              <a:t>Option 1</a:t>
            </a:r>
          </a:p>
          <a:p>
            <a:pPr marL="139700" indent="0">
              <a:buNone/>
            </a:pPr>
            <a:endParaRPr lang="en-GB" sz="2000" dirty="0">
              <a:latin typeface="Aileron" panose="00000500000000000000" pitchFamily="50" charset="0"/>
            </a:endParaRPr>
          </a:p>
          <a:p>
            <a:pPr marL="139700" indent="0">
              <a:buNone/>
            </a:pPr>
            <a:endParaRPr lang="en-GB" sz="2000" dirty="0">
              <a:latin typeface="Aileron" panose="00000500000000000000" pitchFamily="50" charset="0"/>
            </a:endParaRPr>
          </a:p>
          <a:p>
            <a:pPr marL="139700" indent="0">
              <a:buNone/>
            </a:pPr>
            <a:endParaRPr lang="en-GB" sz="2000" dirty="0">
              <a:latin typeface="Aileron" panose="00000500000000000000" pitchFamily="50" charset="0"/>
            </a:endParaRPr>
          </a:p>
          <a:p>
            <a:pPr marL="139700" indent="0">
              <a:buNone/>
            </a:pPr>
            <a:endParaRPr lang="en-GB" sz="2000" dirty="0">
              <a:latin typeface="Aileron" panose="00000500000000000000" pitchFamily="50" charset="0"/>
            </a:endParaRPr>
          </a:p>
          <a:p>
            <a:pPr marL="139700" indent="0">
              <a:buNone/>
            </a:pPr>
            <a:r>
              <a:rPr lang="en-GB" sz="2000" dirty="0">
                <a:latin typeface="Aileron" panose="00000500000000000000" pitchFamily="50" charset="0"/>
              </a:rPr>
              <a:t>Option 2</a:t>
            </a:r>
          </a:p>
          <a:p>
            <a:pPr marL="139700" indent="0">
              <a:buNone/>
            </a:pPr>
            <a:r>
              <a:rPr lang="en-GB" dirty="0">
                <a:latin typeface="Aileron" panose="00000500000000000000" pitchFamily="50" charset="0"/>
              </a:rPr>
              <a:t>(without border)</a:t>
            </a:r>
          </a:p>
        </p:txBody>
      </p:sp>
      <p:pic>
        <p:nvPicPr>
          <p:cNvPr id="6" name="Picture 5" descr="A red background with dots and lines&#10;&#10;Description automatically generated">
            <a:extLst>
              <a:ext uri="{FF2B5EF4-FFF2-40B4-BE49-F238E27FC236}">
                <a16:creationId xmlns:a16="http://schemas.microsoft.com/office/drawing/2014/main" id="{FB3C476F-8E91-2C0C-4705-A3EA5C5C0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675" y="1664694"/>
            <a:ext cx="2166040" cy="1217898"/>
          </a:xfrm>
          <a:prstGeom prst="rect">
            <a:avLst/>
          </a:prstGeom>
        </p:spPr>
      </p:pic>
      <p:pic>
        <p:nvPicPr>
          <p:cNvPr id="8" name="Picture 7" descr="A black background with dots and lines&#10;&#10;Description automatically generated">
            <a:extLst>
              <a:ext uri="{FF2B5EF4-FFF2-40B4-BE49-F238E27FC236}">
                <a16:creationId xmlns:a16="http://schemas.microsoft.com/office/drawing/2014/main" id="{D302ECF9-804A-21AB-B25A-A05A49B25E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675" y="3351096"/>
            <a:ext cx="2166040" cy="1217779"/>
          </a:xfrm>
          <a:prstGeom prst="rect">
            <a:avLst/>
          </a:prstGeom>
          <a:ln>
            <a:solidFill>
              <a:srgbClr val="E63946"/>
            </a:solidFill>
          </a:ln>
        </p:spPr>
      </p:pic>
    </p:spTree>
    <p:extLst>
      <p:ext uri="{BB962C8B-B14F-4D97-AF65-F5344CB8AC3E}">
        <p14:creationId xmlns:p14="http://schemas.microsoft.com/office/powerpoint/2010/main" val="424579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E43D6004-27D1-8494-DCB2-E8D5DB818E6A}"/>
              </a:ext>
            </a:extLst>
          </p:cNvPr>
          <p:cNvSpPr txBox="1">
            <a:spLocks/>
          </p:cNvSpPr>
          <p:nvPr/>
        </p:nvSpPr>
        <p:spPr>
          <a:xfrm>
            <a:off x="2282158" y="445025"/>
            <a:ext cx="65501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500" dirty="0">
                <a:solidFill>
                  <a:srgbClr val="E63946"/>
                </a:solidFill>
                <a:latin typeface="Aileron" panose="00000500000000000000" pitchFamily="50" charset="0"/>
              </a:rPr>
              <a:t>Title</a:t>
            </a:r>
            <a:r>
              <a:rPr lang="en-GB" sz="2500" dirty="0">
                <a:solidFill>
                  <a:srgbClr val="011638"/>
                </a:solidFill>
                <a:latin typeface="Aileron" panose="00000500000000000000" pitchFamily="50" charset="0"/>
              </a:rPr>
              <a:t> Only</a:t>
            </a:r>
          </a:p>
        </p:txBody>
      </p:sp>
      <p:pic>
        <p:nvPicPr>
          <p:cNvPr id="20" name="Google Shape;69;p15">
            <a:extLst>
              <a:ext uri="{FF2B5EF4-FFF2-40B4-BE49-F238E27FC236}">
                <a16:creationId xmlns:a16="http://schemas.microsoft.com/office/drawing/2014/main" id="{BF319298-8C6C-FB2B-E3F5-4FDD34704B7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C20F12-AC69-FC21-0788-AB369A29280F}"/>
              </a:ext>
            </a:extLst>
          </p:cNvPr>
          <p:cNvCxnSpPr/>
          <p:nvPr/>
        </p:nvCxnSpPr>
        <p:spPr>
          <a:xfrm>
            <a:off x="2028585" y="1087270"/>
            <a:ext cx="7115415" cy="0"/>
          </a:xfrm>
          <a:prstGeom prst="line">
            <a:avLst/>
          </a:prstGeom>
          <a:ln w="19050">
            <a:solidFill>
              <a:srgbClr val="E63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AC97046-4D65-583C-84A4-CE661775B935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</p:spTree>
    <p:extLst>
      <p:ext uri="{BB962C8B-B14F-4D97-AF65-F5344CB8AC3E}">
        <p14:creationId xmlns:p14="http://schemas.microsoft.com/office/powerpoint/2010/main" val="379488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9421D-3BE2-2049-2542-3697B117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250" y="1098816"/>
            <a:ext cx="6367800" cy="3442133"/>
          </a:xfrm>
        </p:spPr>
        <p:txBody>
          <a:bodyPr/>
          <a:lstStyle/>
          <a:p>
            <a:r>
              <a:rPr lang="en-GB" dirty="0">
                <a:solidFill>
                  <a:srgbClr val="E63946"/>
                </a:solidFill>
                <a:latin typeface="Aileron" panose="00000500000000000000" pitchFamily="50" charset="0"/>
              </a:rPr>
              <a:t>Main</a:t>
            </a:r>
            <a:r>
              <a:rPr lang="en-GB" dirty="0">
                <a:solidFill>
                  <a:srgbClr val="011638"/>
                </a:solidFill>
                <a:latin typeface="Aileron" panose="00000500000000000000" pitchFamily="50" charset="0"/>
              </a:rPr>
              <a:t> Point</a:t>
            </a:r>
          </a:p>
        </p:txBody>
      </p:sp>
      <p:pic>
        <p:nvPicPr>
          <p:cNvPr id="3" name="Google Shape;69;p15">
            <a:extLst>
              <a:ext uri="{FF2B5EF4-FFF2-40B4-BE49-F238E27FC236}">
                <a16:creationId xmlns:a16="http://schemas.microsoft.com/office/drawing/2014/main" id="{6C4AB6A5-238E-A198-1FDF-FC82C78C9D55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D8B506-3E27-C9E3-F4D8-7635B62ED5AA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  <p:pic>
        <p:nvPicPr>
          <p:cNvPr id="6" name="Picture 5" descr="A black background with circles and lines&#10;&#10;Description automatically generated">
            <a:extLst>
              <a:ext uri="{FF2B5EF4-FFF2-40B4-BE49-F238E27FC236}">
                <a16:creationId xmlns:a16="http://schemas.microsoft.com/office/drawing/2014/main" id="{4BBE5494-F067-F77C-CC9C-67EFEDC343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/>
          <a:srcRect r="43047"/>
          <a:stretch/>
        </p:blipFill>
        <p:spPr>
          <a:xfrm>
            <a:off x="6683784" y="2839814"/>
            <a:ext cx="2460216" cy="240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6413541-4E65-672E-6935-4BF00F614B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0" y="1054"/>
            <a:ext cx="4572000" cy="5141392"/>
          </a:xfrm>
          <a:prstGeom prst="rect">
            <a:avLst/>
          </a:prstGeom>
        </p:spPr>
      </p:pic>
      <p:pic>
        <p:nvPicPr>
          <p:cNvPr id="12" name="Picture 11" descr="A black and white logo&#10;&#10;Description automatically generated">
            <a:extLst>
              <a:ext uri="{FF2B5EF4-FFF2-40B4-BE49-F238E27FC236}">
                <a16:creationId xmlns:a16="http://schemas.microsoft.com/office/drawing/2014/main" id="{021223CD-E11E-1970-21D5-8B182FBFCB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00" y="319601"/>
            <a:ext cx="1815878" cy="556325"/>
          </a:xfrm>
          <a:prstGeom prst="rect">
            <a:avLst/>
          </a:prstGeom>
        </p:spPr>
      </p:pic>
      <p:pic>
        <p:nvPicPr>
          <p:cNvPr id="8" name="Picture 7" descr="A black background with dots and lines&#10;&#10;Description automatically generated">
            <a:extLst>
              <a:ext uri="{FF2B5EF4-FFF2-40B4-BE49-F238E27FC236}">
                <a16:creationId xmlns:a16="http://schemas.microsoft.com/office/drawing/2014/main" id="{A5838352-6772-D3F3-38F8-047C61BD5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/>
          <a:srcRect l="50000"/>
          <a:stretch/>
        </p:blipFill>
        <p:spPr>
          <a:xfrm>
            <a:off x="4572000" y="1305"/>
            <a:ext cx="4572000" cy="51408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356DA-4DDA-874F-093C-A0983A1C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Section Title &amp; Description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87C1A9-1214-1BC3-FEC9-869904533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>
              <a:solidFill>
                <a:srgbClr val="011638"/>
              </a:solidFill>
              <a:latin typeface="Aileron" panose="00000500000000000000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41408F-06E5-A8C6-BD12-CBB17683A3C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>
              <a:solidFill>
                <a:srgbClr val="6B696D"/>
              </a:solidFill>
              <a:latin typeface="Aileron" panose="00000500000000000000" pitchFamily="50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C7337BE2-64C9-E76E-DA98-6F62B0308435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</p:spTree>
    <p:extLst>
      <p:ext uri="{BB962C8B-B14F-4D97-AF65-F5344CB8AC3E}">
        <p14:creationId xmlns:p14="http://schemas.microsoft.com/office/powerpoint/2010/main" val="3872379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E6C11-FB8B-80ED-0702-261C6DBB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 dirty="0">
              <a:solidFill>
                <a:srgbClr val="E63946"/>
              </a:solidFill>
              <a:latin typeface="Aileron" panose="00000500000000000000" pitchFamily="50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B6C10-1DA0-EAB6-86E4-06147D72D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6B696D"/>
                </a:solidFill>
                <a:latin typeface="Aileron" panose="00000500000000000000" pitchFamily="50" charset="0"/>
              </a:rPr>
              <a:t>Big Number</a:t>
            </a:r>
          </a:p>
        </p:txBody>
      </p:sp>
      <p:pic>
        <p:nvPicPr>
          <p:cNvPr id="4" name="Google Shape;69;p15">
            <a:extLst>
              <a:ext uri="{FF2B5EF4-FFF2-40B4-BE49-F238E27FC236}">
                <a16:creationId xmlns:a16="http://schemas.microsoft.com/office/drawing/2014/main" id="{FC198EDD-9C8F-9052-89E0-714BFF9E8BE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302440E-A425-B673-54C9-9EBE16D5CFB2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</p:spTree>
    <p:extLst>
      <p:ext uri="{BB962C8B-B14F-4D97-AF65-F5344CB8AC3E}">
        <p14:creationId xmlns:p14="http://schemas.microsoft.com/office/powerpoint/2010/main" val="264800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F54F36B-2219-7B0C-84A6-2E277328658C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  <p:pic>
        <p:nvPicPr>
          <p:cNvPr id="4" name="Google Shape;69;p15">
            <a:extLst>
              <a:ext uri="{FF2B5EF4-FFF2-40B4-BE49-F238E27FC236}">
                <a16:creationId xmlns:a16="http://schemas.microsoft.com/office/drawing/2014/main" id="{A16A288B-761F-CC6B-BC1A-D0394C6405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736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A9D637C-5FFB-086C-934C-89BDBD285E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363" y="0"/>
            <a:ext cx="2097434" cy="5143500"/>
          </a:xfrm>
          <a:prstGeom prst="rect">
            <a:avLst/>
          </a:prstGeo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CF54F36B-2219-7B0C-84A6-2E277328658C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  <p:pic>
        <p:nvPicPr>
          <p:cNvPr id="4" name="Google Shape;69;p15">
            <a:extLst>
              <a:ext uri="{FF2B5EF4-FFF2-40B4-BE49-F238E27FC236}">
                <a16:creationId xmlns:a16="http://schemas.microsoft.com/office/drawing/2014/main" id="{A16A288B-761F-CC6B-BC1A-D0394C6405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F5D708-D040-8D67-2FA7-1750226BC2F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965105" y="0"/>
            <a:ext cx="1200329" cy="3386504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GB" sz="6600" dirty="0">
                <a:solidFill>
                  <a:srgbClr val="E63946"/>
                </a:solidFill>
                <a:latin typeface="Aileron" panose="00000500000000000000" pitchFamily="50" charset="0"/>
              </a:rPr>
              <a:t>THANKS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C12637-57A7-45FC-05D1-1BB8A8CA607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1800003"/>
            <a:ext cx="1423283" cy="0"/>
          </a:xfrm>
          <a:prstGeom prst="line">
            <a:avLst/>
          </a:prstGeom>
          <a:ln w="12700">
            <a:solidFill>
              <a:srgbClr val="E63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DE3E4ED-76E7-1882-E4A8-7EF2822AC75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0804" y="1322949"/>
            <a:ext cx="302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B696D"/>
                </a:solidFill>
                <a:latin typeface="Aileron" panose="00000500000000000000" pitchFamily="50" charset="0"/>
              </a:rPr>
              <a:t>Graph Portal </a:t>
            </a:r>
            <a:r>
              <a:rPr lang="en-GB" dirty="0">
                <a:solidFill>
                  <a:srgbClr val="E63946"/>
                </a:solidFill>
                <a:latin typeface="Aileron" panose="00000500000000000000" pitchFamily="50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https://graph.openaire.eu/</a:t>
            </a:r>
            <a:endParaRPr lang="en-GB" dirty="0">
              <a:solidFill>
                <a:srgbClr val="E63946"/>
              </a:solidFill>
              <a:latin typeface="Aileron" panose="00000500000000000000" pitchFamily="50" charset="0"/>
            </a:endParaRPr>
          </a:p>
          <a:p>
            <a:r>
              <a:rPr lang="en-GB" b="1" dirty="0">
                <a:solidFill>
                  <a:srgbClr val="6B696D"/>
                </a:solidFill>
                <a:latin typeface="Aileron" panose="00000500000000000000" pitchFamily="50" charset="0"/>
              </a:rPr>
              <a:t>User Forum </a:t>
            </a:r>
          </a:p>
          <a:p>
            <a:r>
              <a:rPr lang="en-GB" dirty="0">
                <a:solidFill>
                  <a:srgbClr val="E63946"/>
                </a:solidFill>
                <a:latin typeface="Aileron" panose="00000500000000000000" pitchFamily="50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https://openaire.flarum.cloud/</a:t>
            </a:r>
            <a:r>
              <a:rPr lang="en-GB" dirty="0">
                <a:solidFill>
                  <a:srgbClr val="E63946"/>
                </a:solidFill>
                <a:latin typeface="Aileron" panose="00000500000000000000" pitchFamily="50" charset="0"/>
              </a:rPr>
              <a:t>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2374136-472B-DACB-F91A-03587CA169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3432115"/>
            <a:ext cx="1423283" cy="0"/>
          </a:xfrm>
          <a:prstGeom prst="line">
            <a:avLst/>
          </a:prstGeom>
          <a:ln w="12700">
            <a:solidFill>
              <a:srgbClr val="E63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37954D4-ABAC-2106-D343-0BCD10DB5BA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0804" y="3062783"/>
            <a:ext cx="30511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B696D"/>
                </a:solidFill>
                <a:latin typeface="Aileron" panose="00000500000000000000" pitchFamily="50" charset="0"/>
              </a:rPr>
              <a:t>Twitter</a:t>
            </a:r>
          </a:p>
          <a:p>
            <a:r>
              <a:rPr lang="en-GB" dirty="0">
                <a:solidFill>
                  <a:srgbClr val="6B696D"/>
                </a:solidFill>
                <a:latin typeface="Aileron" panose="00000500000000000000" pitchFamily="50" charset="0"/>
              </a:rPr>
              <a:t>@OpenAIREGraph</a:t>
            </a:r>
          </a:p>
          <a:p>
            <a:r>
              <a:rPr lang="en-GB" dirty="0">
                <a:solidFill>
                  <a:srgbClr val="6B696D"/>
                </a:solidFill>
                <a:latin typeface="Aileron" panose="00000500000000000000" pitchFamily="50" charset="0"/>
              </a:rPr>
              <a:t>@XXX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8D1F983-7C2B-8530-529E-F442F53FEF0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-10456" y="2686868"/>
            <a:ext cx="1423283" cy="0"/>
          </a:xfrm>
          <a:prstGeom prst="line">
            <a:avLst/>
          </a:prstGeom>
          <a:ln w="12700">
            <a:solidFill>
              <a:srgbClr val="E63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A96258A-6D12-9D4F-17E7-EC2EE5296B3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10347" y="2432942"/>
            <a:ext cx="3024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B696D"/>
                </a:solidFill>
                <a:latin typeface="Aileron" panose="00000500000000000000" pitchFamily="50" charset="0"/>
              </a:rPr>
              <a:t>Email</a:t>
            </a:r>
          </a:p>
          <a:p>
            <a:r>
              <a:rPr lang="en-GB" dirty="0">
                <a:solidFill>
                  <a:srgbClr val="6B696D"/>
                </a:solidFill>
                <a:latin typeface="Aileron" panose="00000500000000000000" pitchFamily="50" charset="0"/>
              </a:rPr>
              <a:t>XXX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98DED-4B0B-F83C-CB25-A76A936C916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4211259"/>
            <a:ext cx="1423283" cy="0"/>
          </a:xfrm>
          <a:prstGeom prst="line">
            <a:avLst/>
          </a:prstGeom>
          <a:ln w="12700">
            <a:solidFill>
              <a:srgbClr val="E63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4D86F1-398B-683A-1C42-8FF7C4E7C98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20804" y="3957333"/>
            <a:ext cx="3051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6B696D"/>
                </a:solidFill>
                <a:latin typeface="Aileron" panose="00000500000000000000" pitchFamily="50" charset="0"/>
              </a:rPr>
              <a:t>Support</a:t>
            </a:r>
          </a:p>
          <a:p>
            <a:r>
              <a:rPr lang="en-GB" dirty="0">
                <a:solidFill>
                  <a:srgbClr val="E63946"/>
                </a:solidFill>
                <a:latin typeface="Aileron" panose="00000500000000000000" pitchFamily="50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https://graph.openaire.eu/helpdesk</a:t>
            </a:r>
            <a:endParaRPr lang="en-GB" dirty="0">
              <a:solidFill>
                <a:srgbClr val="E63946"/>
              </a:solidFill>
              <a:latin typeface="Aileron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6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D5445-3A95-C6F2-FB27-05265C84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E63946"/>
                </a:solidFill>
                <a:latin typeface="Aileron" panose="00000500000000000000" pitchFamily="50" charset="0"/>
              </a:rPr>
              <a:t>Decorative Assets</a:t>
            </a:r>
          </a:p>
        </p:txBody>
      </p:sp>
      <p:pic>
        <p:nvPicPr>
          <p:cNvPr id="4" name="Picture 3" descr="A red circle with black dots and lines&#10;&#10;Description automatically generated">
            <a:extLst>
              <a:ext uri="{FF2B5EF4-FFF2-40B4-BE49-F238E27FC236}">
                <a16:creationId xmlns:a16="http://schemas.microsoft.com/office/drawing/2014/main" id="{83019005-CEDD-51EB-32D8-497D667E9F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663" y="3584250"/>
            <a:ext cx="2513603" cy="922230"/>
          </a:xfrm>
          <a:prstGeom prst="rect">
            <a:avLst/>
          </a:prstGeom>
        </p:spPr>
      </p:pic>
      <p:pic>
        <p:nvPicPr>
          <p:cNvPr id="6" name="Picture 5" descr="A network of red circles and lines&#10;&#10;Description automatically generated">
            <a:extLst>
              <a:ext uri="{FF2B5EF4-FFF2-40B4-BE49-F238E27FC236}">
                <a16:creationId xmlns:a16="http://schemas.microsoft.com/office/drawing/2014/main" id="{6AB6564E-0381-D08A-72D7-158FD03BD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63" y="2892249"/>
            <a:ext cx="2513602" cy="1384002"/>
          </a:xfrm>
          <a:prstGeom prst="rect">
            <a:avLst/>
          </a:prstGeom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C66C941-7DD4-D118-DA8E-D79FD1A1DD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8650" y="1560068"/>
            <a:ext cx="922231" cy="2261572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15E88493-81C1-38FB-AF08-E80487964C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5547" y="1552740"/>
            <a:ext cx="928208" cy="2276227"/>
          </a:xfrm>
          <a:prstGeom prst="rect">
            <a:avLst/>
          </a:prstGeom>
        </p:spPr>
      </p:pic>
      <p:pic>
        <p:nvPicPr>
          <p:cNvPr id="12" name="Picture 11" descr="A black background with circles and lines&#10;&#10;Description automatically generated">
            <a:extLst>
              <a:ext uri="{FF2B5EF4-FFF2-40B4-BE49-F238E27FC236}">
                <a16:creationId xmlns:a16="http://schemas.microsoft.com/office/drawing/2014/main" id="{9893A249-BFD7-255C-EE42-D77CBD2279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0257" y="1226549"/>
            <a:ext cx="2513602" cy="1402193"/>
          </a:xfrm>
          <a:prstGeom prst="rect">
            <a:avLst/>
          </a:prstGeom>
        </p:spPr>
      </p:pic>
      <p:pic>
        <p:nvPicPr>
          <p:cNvPr id="14" name="Picture 13" descr="A black background with circles and lines&#10;&#10;Description automatically generated">
            <a:extLst>
              <a:ext uri="{FF2B5EF4-FFF2-40B4-BE49-F238E27FC236}">
                <a16:creationId xmlns:a16="http://schemas.microsoft.com/office/drawing/2014/main" id="{A0AC125E-0133-3AD8-3BF8-192A0A7902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60663" y="1466530"/>
            <a:ext cx="2470121" cy="92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87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03C6C-A01F-845C-3D2C-B620FACA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3007803" cy="5727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E63946"/>
                </a:solidFill>
                <a:latin typeface="Aileron" panose="00000500000000000000" pitchFamily="50" charset="0"/>
              </a:rPr>
              <a:t>Icons</a:t>
            </a:r>
          </a:p>
        </p:txBody>
      </p:sp>
      <p:pic>
        <p:nvPicPr>
          <p:cNvPr id="4" name="Picture 3" descr="A black and red graphic with a black and red line&#10;&#10;Description automatically generated with medium confidence">
            <a:extLst>
              <a:ext uri="{FF2B5EF4-FFF2-40B4-BE49-F238E27FC236}">
                <a16:creationId xmlns:a16="http://schemas.microsoft.com/office/drawing/2014/main" id="{40DA2B0B-CD0E-88F6-A135-4330C4964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971" y="1129321"/>
            <a:ext cx="532529" cy="609284"/>
          </a:xfrm>
          <a:prstGeom prst="rect">
            <a:avLst/>
          </a:prstGeom>
        </p:spPr>
      </p:pic>
      <p:pic>
        <p:nvPicPr>
          <p:cNvPr id="6" name="Picture 5" descr="A black rectangular object with a red border&#10;&#10;Description automatically generated">
            <a:extLst>
              <a:ext uri="{FF2B5EF4-FFF2-40B4-BE49-F238E27FC236}">
                <a16:creationId xmlns:a16="http://schemas.microsoft.com/office/drawing/2014/main" id="{A3F139AC-2111-107F-5A88-CD76B7A1D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846" y="2093368"/>
            <a:ext cx="537033" cy="686437"/>
          </a:xfrm>
          <a:prstGeom prst="rect">
            <a:avLst/>
          </a:prstGeom>
        </p:spPr>
      </p:pic>
      <p:pic>
        <p:nvPicPr>
          <p:cNvPr id="8" name="Picture 7" descr="A check mark and a paper&#10;&#10;Description automatically generated with medium confidence">
            <a:extLst>
              <a:ext uri="{FF2B5EF4-FFF2-40B4-BE49-F238E27FC236}">
                <a16:creationId xmlns:a16="http://schemas.microsoft.com/office/drawing/2014/main" id="{F0ECA240-6E45-6D87-1312-2E9ACA668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3657" y="3138309"/>
            <a:ext cx="652544" cy="732239"/>
          </a:xfrm>
          <a:prstGeom prst="rect">
            <a:avLst/>
          </a:prstGeom>
        </p:spPr>
      </p:pic>
      <p:pic>
        <p:nvPicPr>
          <p:cNvPr id="10" name="Picture 9" descr="A red and grey arrows pointing to the center&#10;&#10;Description automatically generated">
            <a:extLst>
              <a:ext uri="{FF2B5EF4-FFF2-40B4-BE49-F238E27FC236}">
                <a16:creationId xmlns:a16="http://schemas.microsoft.com/office/drawing/2014/main" id="{EE890B24-5AC0-9D52-05C0-0782B438F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9529" y="1365833"/>
            <a:ext cx="660990" cy="679007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4357D3-969C-BC7D-7772-1A4D319C8A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7917" y="2215408"/>
            <a:ext cx="797879" cy="573903"/>
          </a:xfrm>
          <a:prstGeom prst="rect">
            <a:avLst/>
          </a:prstGeom>
        </p:spPr>
      </p:pic>
      <p:pic>
        <p:nvPicPr>
          <p:cNvPr id="14" name="Picture 13" descr="A red hand with a black background&#10;&#10;Description automatically generated">
            <a:extLst>
              <a:ext uri="{FF2B5EF4-FFF2-40B4-BE49-F238E27FC236}">
                <a16:creationId xmlns:a16="http://schemas.microsoft.com/office/drawing/2014/main" id="{A2B30680-228B-667F-65C7-9451776932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0181" y="3862479"/>
            <a:ext cx="488107" cy="736323"/>
          </a:xfrm>
          <a:prstGeom prst="rect">
            <a:avLst/>
          </a:prstGeom>
        </p:spPr>
      </p:pic>
      <p:pic>
        <p:nvPicPr>
          <p:cNvPr id="16" name="Picture 15" descr="A red pencil with black top&#10;&#10;Description automatically generated">
            <a:extLst>
              <a:ext uri="{FF2B5EF4-FFF2-40B4-BE49-F238E27FC236}">
                <a16:creationId xmlns:a16="http://schemas.microsoft.com/office/drawing/2014/main" id="{40F55C80-3581-5774-CD1B-C8E1D22938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65" y="4211127"/>
            <a:ext cx="488107" cy="659464"/>
          </a:xfrm>
          <a:prstGeom prst="rect">
            <a:avLst/>
          </a:prstGeom>
        </p:spPr>
      </p:pic>
      <p:pic>
        <p:nvPicPr>
          <p:cNvPr id="18" name="Picture 17" descr="A hexagon with red lines&#10;&#10;Description automatically generated">
            <a:extLst>
              <a:ext uri="{FF2B5EF4-FFF2-40B4-BE49-F238E27FC236}">
                <a16:creationId xmlns:a16="http://schemas.microsoft.com/office/drawing/2014/main" id="{6A14BBA0-5A76-FAE2-AF66-B2263E5C498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9700" y="3138309"/>
            <a:ext cx="660990" cy="640691"/>
          </a:xfrm>
          <a:prstGeom prst="rect">
            <a:avLst/>
          </a:prstGeom>
        </p:spPr>
      </p:pic>
      <p:pic>
        <p:nvPicPr>
          <p:cNvPr id="22" name="Picture 21" descr="A blue arrow pointing to a dotted line&#10;&#10;Description automatically generated">
            <a:extLst>
              <a:ext uri="{FF2B5EF4-FFF2-40B4-BE49-F238E27FC236}">
                <a16:creationId xmlns:a16="http://schemas.microsoft.com/office/drawing/2014/main" id="{FDF01644-01B5-60E7-BA2A-417B124E1B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43709" y="1129321"/>
            <a:ext cx="660990" cy="646858"/>
          </a:xfrm>
          <a:prstGeom prst="rect">
            <a:avLst/>
          </a:prstGeom>
        </p:spPr>
      </p:pic>
      <p:pic>
        <p:nvPicPr>
          <p:cNvPr id="24" name="Picture 23" descr="A red arrow with a black background&#10;&#10;Description automatically generated">
            <a:extLst>
              <a:ext uri="{FF2B5EF4-FFF2-40B4-BE49-F238E27FC236}">
                <a16:creationId xmlns:a16="http://schemas.microsoft.com/office/drawing/2014/main" id="{49B0997C-3A72-8FC7-1C77-4DC60226A9B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5700" y="1176579"/>
            <a:ext cx="537033" cy="572348"/>
          </a:xfrm>
          <a:prstGeom prst="rect">
            <a:avLst/>
          </a:prstGeom>
        </p:spPr>
      </p:pic>
      <p:pic>
        <p:nvPicPr>
          <p:cNvPr id="26" name="Picture 25" descr="A red and black graphic of a cylinder with a lock&#10;&#10;Description automatically generated">
            <a:extLst>
              <a:ext uri="{FF2B5EF4-FFF2-40B4-BE49-F238E27FC236}">
                <a16:creationId xmlns:a16="http://schemas.microsoft.com/office/drawing/2014/main" id="{6D1493F8-E4B9-0E2F-F4E9-5B61D0DDE9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14971" y="4238738"/>
            <a:ext cx="574653" cy="604244"/>
          </a:xfrm>
          <a:prstGeom prst="rect">
            <a:avLst/>
          </a:prstGeom>
        </p:spPr>
      </p:pic>
      <p:pic>
        <p:nvPicPr>
          <p:cNvPr id="28" name="Picture 27" descr="A red and grey squares&#10;&#10;Description automatically generated with medium confidence">
            <a:extLst>
              <a:ext uri="{FF2B5EF4-FFF2-40B4-BE49-F238E27FC236}">
                <a16:creationId xmlns:a16="http://schemas.microsoft.com/office/drawing/2014/main" id="{79F4FD2E-2AB8-9DD9-2467-02664933B07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52477" y="1155117"/>
            <a:ext cx="585750" cy="625158"/>
          </a:xfrm>
          <a:prstGeom prst="rect">
            <a:avLst/>
          </a:prstGeom>
        </p:spPr>
      </p:pic>
      <p:pic>
        <p:nvPicPr>
          <p:cNvPr id="30" name="Picture 29" descr="A group of arrows pointing to the center of a circle&#10;&#10;Description automatically generated">
            <a:extLst>
              <a:ext uri="{FF2B5EF4-FFF2-40B4-BE49-F238E27FC236}">
                <a16:creationId xmlns:a16="http://schemas.microsoft.com/office/drawing/2014/main" id="{F4CB261B-5B3A-83DB-C0A2-64739E358C6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60714" y="2587540"/>
            <a:ext cx="754088" cy="732239"/>
          </a:xfrm>
          <a:prstGeom prst="rect">
            <a:avLst/>
          </a:prstGeom>
        </p:spPr>
      </p:pic>
      <p:pic>
        <p:nvPicPr>
          <p:cNvPr id="32" name="Picture 31" descr="A group of binders with red outline&#10;&#10;Description automatically generated">
            <a:extLst>
              <a:ext uri="{FF2B5EF4-FFF2-40B4-BE49-F238E27FC236}">
                <a16:creationId xmlns:a16="http://schemas.microsoft.com/office/drawing/2014/main" id="{816BCA0C-8FC3-0AA6-5BAE-9FB1255B02C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58323" y="4222469"/>
            <a:ext cx="606077" cy="587639"/>
          </a:xfrm>
          <a:prstGeom prst="rect">
            <a:avLst/>
          </a:prstGeom>
        </p:spPr>
      </p:pic>
      <p:pic>
        <p:nvPicPr>
          <p:cNvPr id="34" name="Picture 33" descr="A red and blue cross on a black background&#10;&#10;Description automatically generated">
            <a:extLst>
              <a:ext uri="{FF2B5EF4-FFF2-40B4-BE49-F238E27FC236}">
                <a16:creationId xmlns:a16="http://schemas.microsoft.com/office/drawing/2014/main" id="{F4E2AAE3-2B45-0DAC-6BEC-1DAE10F6D2D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18232" y="2216185"/>
            <a:ext cx="714105" cy="487929"/>
          </a:xfrm>
          <a:prstGeom prst="rect">
            <a:avLst/>
          </a:prstGeom>
        </p:spPr>
      </p:pic>
      <p:pic>
        <p:nvPicPr>
          <p:cNvPr id="36" name="Picture 35" descr="A red and grey magnifying glass&#10;&#10;Description automatically generated">
            <a:extLst>
              <a:ext uri="{FF2B5EF4-FFF2-40B4-BE49-F238E27FC236}">
                <a16:creationId xmlns:a16="http://schemas.microsoft.com/office/drawing/2014/main" id="{4FBE5319-3B5C-64F4-B1E0-6F0A17C10CD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74154" y="4253597"/>
            <a:ext cx="960122" cy="584659"/>
          </a:xfrm>
          <a:prstGeom prst="rect">
            <a:avLst/>
          </a:prstGeom>
        </p:spPr>
      </p:pic>
      <p:pic>
        <p:nvPicPr>
          <p:cNvPr id="38" name="Picture 37" descr="A question mark in a circle&#10;&#10;Description automatically generated">
            <a:extLst>
              <a:ext uri="{FF2B5EF4-FFF2-40B4-BE49-F238E27FC236}">
                <a16:creationId xmlns:a16="http://schemas.microsoft.com/office/drawing/2014/main" id="{A61A8051-5366-0904-4566-C96E4C4E98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481" y="3222600"/>
            <a:ext cx="581469" cy="586476"/>
          </a:xfrm>
          <a:prstGeom prst="rect">
            <a:avLst/>
          </a:prstGeom>
        </p:spPr>
      </p:pic>
      <p:pic>
        <p:nvPicPr>
          <p:cNvPr id="40" name="Picture 39" descr="A compass with a point in the center&#10;&#10;Description automatically generated">
            <a:extLst>
              <a:ext uri="{FF2B5EF4-FFF2-40B4-BE49-F238E27FC236}">
                <a16:creationId xmlns:a16="http://schemas.microsoft.com/office/drawing/2014/main" id="{8C21DA01-CA35-E40D-4EF7-BC2A366735D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3481" y="2193447"/>
            <a:ext cx="585906" cy="584632"/>
          </a:xfrm>
          <a:prstGeom prst="rect">
            <a:avLst/>
          </a:prstGeom>
        </p:spPr>
      </p:pic>
      <p:pic>
        <p:nvPicPr>
          <p:cNvPr id="42" name="Picture 41" descr="A computer screen with a line drawn on it&#10;&#10;Description automatically generated">
            <a:extLst>
              <a:ext uri="{FF2B5EF4-FFF2-40B4-BE49-F238E27FC236}">
                <a16:creationId xmlns:a16="http://schemas.microsoft.com/office/drawing/2014/main" id="{DB234074-8D57-4186-D8D0-74452C2BDD64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54908" y="3224444"/>
            <a:ext cx="780888" cy="584632"/>
          </a:xfrm>
          <a:prstGeom prst="rect">
            <a:avLst/>
          </a:prstGeom>
        </p:spPr>
      </p:pic>
      <p:pic>
        <p:nvPicPr>
          <p:cNvPr id="44" name="Picture 43" descr="A person wearing headphones&#10;&#10;Description automatically generated">
            <a:extLst>
              <a:ext uri="{FF2B5EF4-FFF2-40B4-BE49-F238E27FC236}">
                <a16:creationId xmlns:a16="http://schemas.microsoft.com/office/drawing/2014/main" id="{45C20CB1-65D3-619F-46E5-997E4AE2C66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293277" y="298804"/>
            <a:ext cx="575710" cy="642138"/>
          </a:xfrm>
          <a:prstGeom prst="rect">
            <a:avLst/>
          </a:prstGeom>
        </p:spPr>
      </p:pic>
      <p:pic>
        <p:nvPicPr>
          <p:cNvPr id="46" name="Picture 45" descr="A group of people with speech bubbles&#10;&#10;Description automatically generated">
            <a:extLst>
              <a:ext uri="{FF2B5EF4-FFF2-40B4-BE49-F238E27FC236}">
                <a16:creationId xmlns:a16="http://schemas.microsoft.com/office/drawing/2014/main" id="{6E61D442-E0A7-4C22-CC19-54A7709AA74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23699" y="410649"/>
            <a:ext cx="597929" cy="555049"/>
          </a:xfrm>
          <a:prstGeom prst="rect">
            <a:avLst/>
          </a:prstGeom>
        </p:spPr>
      </p:pic>
      <p:pic>
        <p:nvPicPr>
          <p:cNvPr id="48" name="Picture 47" descr="A black and grey envelope&#10;&#10;Description automatically generated">
            <a:extLst>
              <a:ext uri="{FF2B5EF4-FFF2-40B4-BE49-F238E27FC236}">
                <a16:creationId xmlns:a16="http://schemas.microsoft.com/office/drawing/2014/main" id="{F24346B5-4F0F-7F45-5F88-D2E830B8345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03524" y="409391"/>
            <a:ext cx="597929" cy="42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708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81EE5-F7F3-5E18-3AAA-696776A87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8" y="744575"/>
            <a:ext cx="6565502" cy="2052600"/>
          </a:xfrm>
        </p:spPr>
        <p:txBody>
          <a:bodyPr anchor="ctr"/>
          <a:lstStyle/>
          <a:p>
            <a:endParaRPr lang="en-GB" dirty="0">
              <a:solidFill>
                <a:srgbClr val="E63946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17B5E9-C03C-DF06-0BDF-EB423E895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0" y="2834125"/>
            <a:ext cx="6565502" cy="792600"/>
          </a:xfrm>
        </p:spPr>
        <p:txBody>
          <a:bodyPr anchor="ctr"/>
          <a:lstStyle/>
          <a:p>
            <a:endParaRPr lang="en-GB" dirty="0">
              <a:solidFill>
                <a:srgbClr val="6B696D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FFAE5B1-E7EF-95A6-7AA0-3A4877027CBB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</p:spTree>
    <p:extLst>
      <p:ext uri="{BB962C8B-B14F-4D97-AF65-F5344CB8AC3E}">
        <p14:creationId xmlns:p14="http://schemas.microsoft.com/office/powerpoint/2010/main" val="1619870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477900" y="1947608"/>
            <a:ext cx="8188200" cy="124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dirty="0">
                <a:solidFill>
                  <a:srgbClr val="011638"/>
                </a:solidFill>
                <a:latin typeface="Aileron" panose="00000500000000000000" pitchFamily="50" charset="0"/>
                <a:ea typeface="Roboto"/>
                <a:cs typeface="Roboto"/>
                <a:sym typeface="Roboto"/>
              </a:rPr>
              <a:t>Section Header</a:t>
            </a:r>
            <a:endParaRPr sz="3200" dirty="0">
              <a:solidFill>
                <a:srgbClr val="011638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BD8CB27-94CB-68EB-9889-8080A174EB10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B655E655-2652-6143-A7E6-76F9D59ADB4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7600" y="319601"/>
            <a:ext cx="1815878" cy="556325"/>
          </a:xfrm>
          <a:prstGeom prst="rect">
            <a:avLst/>
          </a:prstGeom>
        </p:spPr>
      </p:pic>
      <p:sp>
        <p:nvSpPr>
          <p:cNvPr id="70" name="Google Shape;70;p15"/>
          <p:cNvSpPr txBox="1"/>
          <p:nvPr/>
        </p:nvSpPr>
        <p:spPr>
          <a:xfrm>
            <a:off x="477900" y="1947608"/>
            <a:ext cx="8188200" cy="1248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200" dirty="0">
                <a:solidFill>
                  <a:srgbClr val="EAEAEA"/>
                </a:solidFill>
                <a:latin typeface="Aileron" panose="00000500000000000000" pitchFamily="50" charset="0"/>
                <a:ea typeface="Roboto"/>
                <a:cs typeface="Roboto"/>
                <a:sym typeface="Roboto"/>
              </a:rPr>
              <a:t>Section Header</a:t>
            </a:r>
            <a:endParaRPr sz="3200" dirty="0">
              <a:solidFill>
                <a:srgbClr val="EAEAEA"/>
              </a:solidFill>
              <a:latin typeface="Ailer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BD8CB27-94CB-68EB-9889-8080A174EB10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</p:spTree>
    <p:extLst>
      <p:ext uri="{BB962C8B-B14F-4D97-AF65-F5344CB8AC3E}">
        <p14:creationId xmlns:p14="http://schemas.microsoft.com/office/powerpoint/2010/main" val="159287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A7023-9589-28D7-EC7E-EE8CE9717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158" y="445025"/>
            <a:ext cx="6550142" cy="572700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011638"/>
                </a:solidFill>
                <a:latin typeface="Aileron" panose="00000500000000000000" pitchFamily="50" charset="0"/>
              </a:rPr>
              <a:t>Title &amp; </a:t>
            </a:r>
            <a:r>
              <a:rPr lang="en-GB" sz="2400" dirty="0">
                <a:solidFill>
                  <a:srgbClr val="E63946"/>
                </a:solidFill>
                <a:latin typeface="Aileron" panose="00000500000000000000" pitchFamily="50" charset="0"/>
              </a:rPr>
              <a:t>Body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3C16B-7356-949B-06C5-743970CD1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6B696D"/>
              </a:solidFill>
              <a:latin typeface="Aileron" panose="00000500000000000000" pitchFamily="50" charset="0"/>
            </a:endParaRPr>
          </a:p>
        </p:txBody>
      </p:sp>
      <p:pic>
        <p:nvPicPr>
          <p:cNvPr id="6" name="Google Shape;69;p15">
            <a:extLst>
              <a:ext uri="{FF2B5EF4-FFF2-40B4-BE49-F238E27FC236}">
                <a16:creationId xmlns:a16="http://schemas.microsoft.com/office/drawing/2014/main" id="{C8A9A98E-70A2-BCA6-D802-D3DFBC3D69B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15431B-C2D8-3A02-0149-C78604F93C2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28585" y="1087270"/>
            <a:ext cx="7115415" cy="0"/>
          </a:xfrm>
          <a:prstGeom prst="line">
            <a:avLst/>
          </a:prstGeom>
          <a:ln w="19050">
            <a:solidFill>
              <a:srgbClr val="E63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E454F8-D370-782A-FFCF-ADAE94E992E1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</p:spTree>
    <p:extLst>
      <p:ext uri="{BB962C8B-B14F-4D97-AF65-F5344CB8AC3E}">
        <p14:creationId xmlns:p14="http://schemas.microsoft.com/office/powerpoint/2010/main" val="1037379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B4EC2F-6BCA-0672-5555-A4F9BD19B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6B696D"/>
              </a:solidFill>
              <a:latin typeface="Aileron" panose="00000500000000000000" pitchFamily="50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D6E12-E0E6-883A-9E42-D28EBA34AED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>
              <a:solidFill>
                <a:srgbClr val="6B696D"/>
              </a:solidFill>
              <a:latin typeface="Aileron" panose="00000500000000000000" pitchFamily="50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43D6004-27D1-8494-DCB2-E8D5DB818E6A}"/>
              </a:ext>
            </a:extLst>
          </p:cNvPr>
          <p:cNvSpPr txBox="1">
            <a:spLocks/>
          </p:cNvSpPr>
          <p:nvPr/>
        </p:nvSpPr>
        <p:spPr>
          <a:xfrm>
            <a:off x="2282158" y="445025"/>
            <a:ext cx="655014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500" dirty="0">
                <a:solidFill>
                  <a:srgbClr val="011638"/>
                </a:solidFill>
                <a:latin typeface="Aileron" panose="00000500000000000000" pitchFamily="50" charset="0"/>
              </a:rPr>
              <a:t>Title &amp; </a:t>
            </a:r>
            <a:r>
              <a:rPr lang="en-GB" sz="2500" dirty="0">
                <a:solidFill>
                  <a:srgbClr val="E63946"/>
                </a:solidFill>
                <a:latin typeface="Aileron" panose="00000500000000000000" pitchFamily="50" charset="0"/>
              </a:rPr>
              <a:t>Two</a:t>
            </a:r>
            <a:r>
              <a:rPr lang="en-GB" sz="2500" dirty="0">
                <a:solidFill>
                  <a:srgbClr val="011638"/>
                </a:solidFill>
                <a:latin typeface="Aileron" panose="00000500000000000000" pitchFamily="50" charset="0"/>
              </a:rPr>
              <a:t> Columns</a:t>
            </a:r>
          </a:p>
        </p:txBody>
      </p:sp>
      <p:pic>
        <p:nvPicPr>
          <p:cNvPr id="20" name="Google Shape;69;p15">
            <a:extLst>
              <a:ext uri="{FF2B5EF4-FFF2-40B4-BE49-F238E27FC236}">
                <a16:creationId xmlns:a16="http://schemas.microsoft.com/office/drawing/2014/main" id="{BF319298-8C6C-FB2B-E3F5-4FDD34704B7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C20F12-AC69-FC21-0788-AB369A2928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28585" y="1087270"/>
            <a:ext cx="7115415" cy="0"/>
          </a:xfrm>
          <a:prstGeom prst="line">
            <a:avLst/>
          </a:prstGeom>
          <a:ln w="19050">
            <a:solidFill>
              <a:srgbClr val="E63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AC97046-4D65-583C-84A4-CE661775B935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</p:spTree>
    <p:extLst>
      <p:ext uri="{BB962C8B-B14F-4D97-AF65-F5344CB8AC3E}">
        <p14:creationId xmlns:p14="http://schemas.microsoft.com/office/powerpoint/2010/main" val="1679008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D6E12-E0E6-883A-9E42-D28EBA34AED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>
              <a:solidFill>
                <a:srgbClr val="6B696D"/>
              </a:solidFill>
              <a:latin typeface="Aileron" panose="00000500000000000000" pitchFamily="50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E43D6004-27D1-8494-DCB2-E8D5DB818E6A}"/>
              </a:ext>
            </a:extLst>
          </p:cNvPr>
          <p:cNvSpPr txBox="1">
            <a:spLocks/>
          </p:cNvSpPr>
          <p:nvPr/>
        </p:nvSpPr>
        <p:spPr>
          <a:xfrm>
            <a:off x="4832400" y="445025"/>
            <a:ext cx="3999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500" dirty="0">
                <a:solidFill>
                  <a:srgbClr val="011638"/>
                </a:solidFill>
                <a:latin typeface="Aileron" panose="00000500000000000000" pitchFamily="50" charset="0"/>
              </a:rPr>
              <a:t>Title &amp; </a:t>
            </a:r>
            <a:r>
              <a:rPr lang="en-GB" sz="2500" dirty="0">
                <a:solidFill>
                  <a:srgbClr val="E63946"/>
                </a:solidFill>
                <a:latin typeface="Aileron" panose="00000500000000000000" pitchFamily="50" charset="0"/>
              </a:rPr>
              <a:t>One</a:t>
            </a:r>
            <a:r>
              <a:rPr lang="en-GB" sz="2500" dirty="0">
                <a:solidFill>
                  <a:srgbClr val="011638"/>
                </a:solidFill>
                <a:latin typeface="Aileron" panose="00000500000000000000" pitchFamily="50" charset="0"/>
              </a:rPr>
              <a:t> Column</a:t>
            </a:r>
          </a:p>
        </p:txBody>
      </p:sp>
      <p:pic>
        <p:nvPicPr>
          <p:cNvPr id="20" name="Google Shape;69;p15">
            <a:extLst>
              <a:ext uri="{FF2B5EF4-FFF2-40B4-BE49-F238E27FC236}">
                <a16:creationId xmlns:a16="http://schemas.microsoft.com/office/drawing/2014/main" id="{BF319298-8C6C-FB2B-E3F5-4FDD34704B7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00" y="331174"/>
            <a:ext cx="1813375" cy="556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C20F12-AC69-FC21-0788-AB369A29280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572000" y="1087270"/>
            <a:ext cx="4572000" cy="0"/>
          </a:xfrm>
          <a:prstGeom prst="line">
            <a:avLst/>
          </a:prstGeom>
          <a:ln w="19050">
            <a:solidFill>
              <a:srgbClr val="E639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3AC97046-4D65-583C-84A4-CE661775B935}"/>
              </a:ext>
            </a:extLst>
          </p:cNvPr>
          <p:cNvSpPr txBox="1">
            <a:spLocks/>
          </p:cNvSpPr>
          <p:nvPr/>
        </p:nvSpPr>
        <p:spPr>
          <a:xfrm>
            <a:off x="0" y="4587174"/>
            <a:ext cx="4535025" cy="556326"/>
          </a:xfrm>
          <a:prstGeom prst="rect">
            <a:avLst/>
          </a:prstGeom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>
                <a:solidFill>
                  <a:srgbClr val="EAEAEA"/>
                </a:solidFill>
                <a:latin typeface="Aileron" panose="00000500000000000000" pitchFamily="50" charset="0"/>
              </a:rPr>
              <a:t>2024 OpenAIRE AMKE XXX | DATE XXX, 2024</a:t>
            </a:r>
          </a:p>
        </p:txBody>
      </p:sp>
    </p:spTree>
    <p:extLst>
      <p:ext uri="{BB962C8B-B14F-4D97-AF65-F5344CB8AC3E}">
        <p14:creationId xmlns:p14="http://schemas.microsoft.com/office/powerpoint/2010/main" val="33152853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204</Words>
  <Application>Microsoft Office PowerPoint</Application>
  <PresentationFormat>On-screen Show (16:9)</PresentationFormat>
  <Paragraphs>53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Aileron</vt:lpstr>
      <vt:lpstr>Arial</vt:lpstr>
      <vt:lpstr>Simple Light</vt:lpstr>
      <vt:lpstr>Presentation Guidelines</vt:lpstr>
      <vt:lpstr>Decorative Assets</vt:lpstr>
      <vt:lpstr>Icons</vt:lpstr>
      <vt:lpstr>PowerPoint Presentation</vt:lpstr>
      <vt:lpstr>PowerPoint Presentation</vt:lpstr>
      <vt:lpstr>PowerPoint Presentation</vt:lpstr>
      <vt:lpstr>Title &amp; Body</vt:lpstr>
      <vt:lpstr>PowerPoint Presentation</vt:lpstr>
      <vt:lpstr>PowerPoint Presentation</vt:lpstr>
      <vt:lpstr>PowerPoint Presentation</vt:lpstr>
      <vt:lpstr>Main Point</vt:lpstr>
      <vt:lpstr>Section Title &amp; Description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Alane Brunschweiger</cp:lastModifiedBy>
  <cp:revision>1</cp:revision>
  <dcterms:modified xsi:type="dcterms:W3CDTF">2024-04-19T10:32:54Z</dcterms:modified>
</cp:coreProperties>
</file>