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8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9" r:id="rId1"/>
    <p:sldMasterId id="214748377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Helvetica Neue Light" panose="020B060402020202020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Open Sans Light" panose="020B0306030504020204" pitchFamily="34" charset="0"/>
      <p:regular r:id="rId54"/>
      <p:bold r:id="rId55"/>
      <p:italic r:id="rId56"/>
      <p:boldItalic r:id="rId57"/>
    </p:embeddedFont>
    <p:embeddedFont>
      <p:font typeface="Open Sans SemiBold" panose="020B0706030804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customXml" Target="../customXml/item1.xml"/><Relationship Id="rId5" Type="http://schemas.openxmlformats.org/officeDocument/2006/relationships/slide" Target="slides/slide3.xml"/><Relationship Id="rId61" Type="http://schemas.openxmlformats.org/officeDocument/2006/relationships/font" Target="fonts/font2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24856c8b6bc_7_67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7" name="Google Shape;1347;g24856c8b6bc_7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2485f6fe78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2485f6fe78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2485f6fe78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2485f6fe78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2485f6fe78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2485f6fe78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2485f6fe787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2485f6fe78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2485f6fe787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2485f6fe787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245ca9b3348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245ca9b3348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485f6fe787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485f6fe78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2485f6fe787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2485f6fe78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g2485f6fe787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6" name="Google Shape;1486;g2485f6fe78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2485f6fe787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2485f6fe78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245ca9b3348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8" name="Google Shape;1358;g245ca9b3348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2485f6fe787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g2485f6fe78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2485f6fe787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2485f6fe7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2485f6fe787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2485f6fe78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2485f6fe787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2485f6fe787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2485f6fe787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2485f6fe78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2485f6fe787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2485f6fe787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7274c0fd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7274c0fd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7520d30fa2_0_1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7520d30fa2_0_1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2485f6fe787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2485f6fe787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2485f6fe787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2485f6fe787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7520d30fa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7520d30fa2_0_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2485f6fe787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2485f6fe787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2485f6fe787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2485f6fe787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2485f6fe787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2485f6fe787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2485f6fe78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2485f6fe78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2485f6fe78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2485f6fe78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2485f6fe787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2485f6fe78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2485f6fe78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2485f6fe78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2485f6fe787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2485f6fe78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485f6fe78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485f6fe78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245ca9b3348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245ca9b3348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2485f6fe78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2" name="Google Shape;1412;g2485f6fe78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27.jp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44.jp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Master" Target="../slideMasters/slideMaster2.xml"/><Relationship Id="rId5" Type="http://schemas.openxmlformats.org/officeDocument/2006/relationships/image" Target="../media/image44.jpg"/><Relationship Id="rId4" Type="http://schemas.openxmlformats.org/officeDocument/2006/relationships/image" Target="../media/image4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9.jp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7.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 Id="rId4" Type="http://schemas.openxmlformats.org/officeDocument/2006/relationships/image" Target="../media/image44.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Master" Target="../slideMasters/slideMaster1.xml"/><Relationship Id="rId5" Type="http://schemas.openxmlformats.org/officeDocument/2006/relationships/image" Target="../media/image44.jpg"/><Relationship Id="rId4" Type="http://schemas.openxmlformats.org/officeDocument/2006/relationships/image" Target="../media/image4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4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9.jp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4">
  <p:cSld name="1_Title 4">
    <p:spTree>
      <p:nvGrpSpPr>
        <p:cNvPr id="1" name="Shape 10"/>
        <p:cNvGrpSpPr/>
        <p:nvPr/>
      </p:nvGrpSpPr>
      <p:grpSpPr>
        <a:xfrm>
          <a:off x="0" y="0"/>
          <a:ext cx="0" cy="0"/>
          <a:chOff x="0" y="0"/>
          <a:chExt cx="0" cy="0"/>
        </a:xfrm>
      </p:grpSpPr>
      <p:sp>
        <p:nvSpPr>
          <p:cNvPr id="11" name="Google Shape;11;p2"/>
          <p:cNvSpPr/>
          <p:nvPr/>
        </p:nvSpPr>
        <p:spPr>
          <a:xfrm>
            <a:off x="0" y="4536581"/>
            <a:ext cx="9144000" cy="62880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2" name="Google Shape;12;p2"/>
          <p:cNvSpPr txBox="1">
            <a:spLocks noGrp="1"/>
          </p:cNvSpPr>
          <p:nvPr>
            <p:ph type="ftr" idx="11"/>
          </p:nvPr>
        </p:nvSpPr>
        <p:spPr>
          <a:xfrm>
            <a:off x="2717769" y="4772117"/>
            <a:ext cx="37089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13" name="Google Shape;13;p2" descr="A close up of an animal&#10;&#10;Description automatically generated"/>
          <p:cNvPicPr preferRelativeResize="0"/>
          <p:nvPr/>
        </p:nvPicPr>
        <p:blipFill rotWithShape="1">
          <a:blip r:embed="rId2">
            <a:alphaModFix/>
          </a:blip>
          <a:srcRect l="-602" r="-1"/>
          <a:stretch/>
        </p:blipFill>
        <p:spPr>
          <a:xfrm>
            <a:off x="-66" y="0"/>
            <a:ext cx="9153001" cy="4539923"/>
          </a:xfrm>
          <a:prstGeom prst="rect">
            <a:avLst/>
          </a:prstGeom>
          <a:noFill/>
          <a:ln>
            <a:noFill/>
          </a:ln>
        </p:spPr>
      </p:pic>
      <p:sp>
        <p:nvSpPr>
          <p:cNvPr id="14" name="Google Shape;14;p2"/>
          <p:cNvSpPr/>
          <p:nvPr/>
        </p:nvSpPr>
        <p:spPr>
          <a:xfrm>
            <a:off x="-1282" y="0"/>
            <a:ext cx="9153000" cy="4556400"/>
          </a:xfrm>
          <a:prstGeom prst="rect">
            <a:avLst/>
          </a:prstGeom>
          <a:gradFill>
            <a:gsLst>
              <a:gs pos="0">
                <a:srgbClr val="2523AA"/>
              </a:gs>
              <a:gs pos="100000">
                <a:srgbClr val="003CC2">
                  <a:alpha val="15686"/>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5" name="Google Shape;15;p2"/>
          <p:cNvSpPr txBox="1">
            <a:spLocks noGrp="1"/>
          </p:cNvSpPr>
          <p:nvPr>
            <p:ph type="body" idx="1"/>
          </p:nvPr>
        </p:nvSpPr>
        <p:spPr>
          <a:xfrm>
            <a:off x="392354" y="1207536"/>
            <a:ext cx="8252700" cy="1364100"/>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6" name="Google Shape;16;p2"/>
          <p:cNvSpPr txBox="1">
            <a:spLocks noGrp="1"/>
          </p:cNvSpPr>
          <p:nvPr>
            <p:ph type="body" idx="2"/>
          </p:nvPr>
        </p:nvSpPr>
        <p:spPr>
          <a:xfrm>
            <a:off x="377123" y="2571750"/>
            <a:ext cx="8268000" cy="16002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chemeClr val="lt1"/>
              </a:buClr>
              <a:buSzPts val="1800"/>
              <a:buFont typeface="Helvetica Neue"/>
              <a:buNone/>
              <a:defRPr sz="2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7" name="Google Shape;17;p2"/>
          <p:cNvPicPr preferRelativeResize="0"/>
          <p:nvPr/>
        </p:nvPicPr>
        <p:blipFill rotWithShape="1">
          <a:blip r:embed="rId3">
            <a:alphaModFix/>
          </a:blip>
          <a:srcRect/>
          <a:stretch/>
        </p:blipFill>
        <p:spPr>
          <a:xfrm>
            <a:off x="370069" y="371466"/>
            <a:ext cx="554908" cy="553065"/>
          </a:xfrm>
          <a:prstGeom prst="rect">
            <a:avLst/>
          </a:prstGeom>
          <a:noFill/>
          <a:ln>
            <a:noFill/>
          </a:ln>
        </p:spPr>
      </p:pic>
      <p:sp>
        <p:nvSpPr>
          <p:cNvPr id="18" name="Google Shape;18;p2"/>
          <p:cNvSpPr txBox="1">
            <a:spLocks noGrp="1"/>
          </p:cNvSpPr>
          <p:nvPr>
            <p:ph type="body" idx="3"/>
          </p:nvPr>
        </p:nvSpPr>
        <p:spPr>
          <a:xfrm>
            <a:off x="5134195" y="481818"/>
            <a:ext cx="3510900" cy="2148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700"/>
              </a:spcBef>
              <a:spcAft>
                <a:spcPts val="0"/>
              </a:spcAft>
              <a:buClr>
                <a:schemeClr val="lt1"/>
              </a:buClr>
              <a:buSzPts val="1200"/>
              <a:buFont typeface="Helvetica Neue"/>
              <a:buNone/>
              <a:defRPr sz="16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9" name="Google Shape;19;p2"/>
          <p:cNvSpPr txBox="1">
            <a:spLocks noGrp="1"/>
          </p:cNvSpPr>
          <p:nvPr>
            <p:ph type="body" idx="4"/>
          </p:nvPr>
        </p:nvSpPr>
        <p:spPr>
          <a:xfrm>
            <a:off x="5134195" y="696334"/>
            <a:ext cx="3510900" cy="228300"/>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lt1"/>
              </a:buClr>
              <a:buSzPts val="800"/>
              <a:buFont typeface="Helvetica Neue"/>
              <a:buNone/>
              <a:defRPr sz="1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20" name="Google Shape;20;p2"/>
          <p:cNvPicPr preferRelativeResize="0"/>
          <p:nvPr/>
        </p:nvPicPr>
        <p:blipFill rotWithShape="1">
          <a:blip r:embed="rId4">
            <a:alphaModFix/>
          </a:blip>
          <a:srcRect/>
          <a:stretch/>
        </p:blipFill>
        <p:spPr>
          <a:xfrm rot="5400000" flipH="1">
            <a:off x="281417" y="3170781"/>
            <a:ext cx="1087724" cy="1650557"/>
          </a:xfrm>
          <a:prstGeom prst="rect">
            <a:avLst/>
          </a:prstGeom>
          <a:noFill/>
          <a:ln>
            <a:noFill/>
          </a:ln>
        </p:spPr>
      </p:pic>
      <p:pic>
        <p:nvPicPr>
          <p:cNvPr id="21" name="Google Shape;21;p2"/>
          <p:cNvPicPr preferRelativeResize="0"/>
          <p:nvPr/>
        </p:nvPicPr>
        <p:blipFill rotWithShape="1">
          <a:blip r:embed="rId5">
            <a:alphaModFix/>
          </a:blip>
          <a:srcRect/>
          <a:stretch/>
        </p:blipFill>
        <p:spPr>
          <a:xfrm>
            <a:off x="8282744" y="4779185"/>
            <a:ext cx="395923" cy="141750"/>
          </a:xfrm>
          <a:prstGeom prst="rect">
            <a:avLst/>
          </a:prstGeom>
          <a:noFill/>
          <a:ln>
            <a:noFill/>
          </a:ln>
        </p:spPr>
      </p:pic>
      <p:pic>
        <p:nvPicPr>
          <p:cNvPr id="22" name="Google Shape;22;p2"/>
          <p:cNvPicPr preferRelativeResize="0"/>
          <p:nvPr/>
        </p:nvPicPr>
        <p:blipFill rotWithShape="1">
          <a:blip r:embed="rId6">
            <a:alphaModFix/>
          </a:blip>
          <a:srcRect/>
          <a:stretch/>
        </p:blipFill>
        <p:spPr>
          <a:xfrm>
            <a:off x="6937277" y="4758335"/>
            <a:ext cx="243000" cy="202501"/>
          </a:xfrm>
          <a:prstGeom prst="rect">
            <a:avLst/>
          </a:prstGeom>
          <a:noFill/>
          <a:ln>
            <a:noFill/>
          </a:ln>
        </p:spPr>
      </p:pic>
      <p:sp>
        <p:nvSpPr>
          <p:cNvPr id="23" name="Google Shape;23;p2"/>
          <p:cNvSpPr txBox="1"/>
          <p:nvPr/>
        </p:nvSpPr>
        <p:spPr>
          <a:xfrm>
            <a:off x="7058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24" name="Google Shape;24;p2"/>
          <p:cNvPicPr preferRelativeResize="0"/>
          <p:nvPr/>
        </p:nvPicPr>
        <p:blipFill rotWithShape="1">
          <a:blip r:embed="rId7">
            <a:alphaModFix/>
          </a:blip>
          <a:srcRect/>
          <a:stretch/>
        </p:blipFill>
        <p:spPr>
          <a:xfrm>
            <a:off x="2123448" y="4783948"/>
            <a:ext cx="334125" cy="222750"/>
          </a:xfrm>
          <a:prstGeom prst="rect">
            <a:avLst/>
          </a:prstGeom>
          <a:noFill/>
          <a:ln>
            <a:noFill/>
          </a:ln>
        </p:spPr>
      </p:pic>
      <p:pic>
        <p:nvPicPr>
          <p:cNvPr id="25" name="Google Shape;25;p2"/>
          <p:cNvPicPr preferRelativeResize="0"/>
          <p:nvPr/>
        </p:nvPicPr>
        <p:blipFill rotWithShape="1">
          <a:blip r:embed="rId8">
            <a:alphaModFix/>
          </a:blip>
          <a:srcRect/>
          <a:stretch/>
        </p:blipFill>
        <p:spPr>
          <a:xfrm>
            <a:off x="150165" y="4667426"/>
            <a:ext cx="1813559" cy="4050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2">
  <p:cSld name="1_Title 2">
    <p:spTree>
      <p:nvGrpSpPr>
        <p:cNvPr id="1" name="Shape 78"/>
        <p:cNvGrpSpPr/>
        <p:nvPr/>
      </p:nvGrpSpPr>
      <p:grpSpPr>
        <a:xfrm>
          <a:off x="0" y="0"/>
          <a:ext cx="0" cy="0"/>
          <a:chOff x="0" y="0"/>
          <a:chExt cx="0" cy="0"/>
        </a:xfrm>
      </p:grpSpPr>
      <p:pic>
        <p:nvPicPr>
          <p:cNvPr id="79" name="Google Shape;79;p11"/>
          <p:cNvPicPr preferRelativeResize="0"/>
          <p:nvPr/>
        </p:nvPicPr>
        <p:blipFill rotWithShape="1">
          <a:blip r:embed="rId2">
            <a:alphaModFix/>
          </a:blip>
          <a:srcRect b="-18506"/>
          <a:stretch/>
        </p:blipFill>
        <p:spPr>
          <a:xfrm>
            <a:off x="0" y="0"/>
            <a:ext cx="9144002" cy="6096000"/>
          </a:xfrm>
          <a:prstGeom prst="rect">
            <a:avLst/>
          </a:prstGeom>
          <a:noFill/>
          <a:ln>
            <a:noFill/>
          </a:ln>
        </p:spPr>
      </p:pic>
      <p:sp>
        <p:nvSpPr>
          <p:cNvPr id="80" name="Google Shape;80;p11"/>
          <p:cNvSpPr/>
          <p:nvPr/>
        </p:nvSpPr>
        <p:spPr>
          <a:xfrm>
            <a:off x="34526" y="0"/>
            <a:ext cx="9144000" cy="42537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81" name="Google Shape;81;p11"/>
          <p:cNvSpPr txBox="1">
            <a:spLocks noGrp="1"/>
          </p:cNvSpPr>
          <p:nvPr>
            <p:ph type="body" idx="1"/>
          </p:nvPr>
        </p:nvSpPr>
        <p:spPr>
          <a:xfrm>
            <a:off x="1393031" y="2905527"/>
            <a:ext cx="6357900" cy="8784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200"/>
              </a:spcBef>
              <a:spcAft>
                <a:spcPts val="0"/>
              </a:spcAft>
              <a:buClr>
                <a:srgbClr val="CBFFFF"/>
              </a:buClr>
              <a:buSzPts val="1800"/>
              <a:buFont typeface="Helvetica Neue"/>
              <a:buNone/>
              <a:defRPr sz="2400" b="0" i="0">
                <a:solidFill>
                  <a:srgbClr val="CBFFFF"/>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2" name="Google Shape;82;p11"/>
          <p:cNvSpPr txBox="1">
            <a:spLocks noGrp="1"/>
          </p:cNvSpPr>
          <p:nvPr>
            <p:ph type="body" idx="2"/>
          </p:nvPr>
        </p:nvSpPr>
        <p:spPr>
          <a:xfrm>
            <a:off x="1959334" y="452629"/>
            <a:ext cx="2469900" cy="2598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chemeClr val="lt1"/>
              </a:buClr>
              <a:buSzPts val="1000"/>
              <a:buFont typeface="Helvetica Neue"/>
              <a:buNone/>
              <a:defRPr sz="1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3" name="Google Shape;83;p11"/>
          <p:cNvSpPr txBox="1">
            <a:spLocks noGrp="1"/>
          </p:cNvSpPr>
          <p:nvPr>
            <p:ph type="body" idx="3"/>
          </p:nvPr>
        </p:nvSpPr>
        <p:spPr>
          <a:xfrm>
            <a:off x="1959334" y="712493"/>
            <a:ext cx="2469900" cy="228300"/>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rgbClr val="C1EAFA"/>
              </a:buClr>
              <a:buSzPts val="800"/>
              <a:buFont typeface="Helvetica Neue"/>
              <a:buNone/>
              <a:defRPr sz="1100" b="0" i="0">
                <a:solidFill>
                  <a:srgbClr val="C1EAFA"/>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4" name="Google Shape;84;p11"/>
          <p:cNvSpPr txBox="1">
            <a:spLocks noGrp="1"/>
          </p:cNvSpPr>
          <p:nvPr>
            <p:ph type="body" idx="4"/>
          </p:nvPr>
        </p:nvSpPr>
        <p:spPr>
          <a:xfrm>
            <a:off x="4723966" y="452629"/>
            <a:ext cx="2469900" cy="2598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chemeClr val="lt1"/>
              </a:buClr>
              <a:buSzPts val="1000"/>
              <a:buFont typeface="Helvetica Neue"/>
              <a:buNone/>
              <a:defRPr sz="1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5" name="Google Shape;85;p11"/>
          <p:cNvSpPr txBox="1">
            <a:spLocks noGrp="1"/>
          </p:cNvSpPr>
          <p:nvPr>
            <p:ph type="body" idx="5"/>
          </p:nvPr>
        </p:nvSpPr>
        <p:spPr>
          <a:xfrm>
            <a:off x="4723965" y="712493"/>
            <a:ext cx="2469900" cy="228300"/>
          </a:xfrm>
          <a:prstGeom prst="rect">
            <a:avLst/>
          </a:prstGeom>
          <a:noFill/>
          <a:ln>
            <a:noFill/>
          </a:ln>
        </p:spPr>
        <p:txBody>
          <a:bodyPr spcFirstLastPara="1" wrap="square" lIns="0" tIns="20250" rIns="0" bIns="0" anchor="t" anchorCtr="0">
            <a:normAutofit/>
          </a:bodyPr>
          <a:lstStyle>
            <a:lvl1pPr marL="457200" lvl="0" indent="-228600" algn="l">
              <a:lnSpc>
                <a:spcPct val="100000"/>
              </a:lnSpc>
              <a:spcBef>
                <a:spcPts val="700"/>
              </a:spcBef>
              <a:spcAft>
                <a:spcPts val="0"/>
              </a:spcAft>
              <a:buClr>
                <a:srgbClr val="C1EAFA"/>
              </a:buClr>
              <a:buSzPts val="800"/>
              <a:buFont typeface="Helvetica Neue"/>
              <a:buNone/>
              <a:defRPr sz="1100" b="0" i="0">
                <a:solidFill>
                  <a:srgbClr val="C1EAFA"/>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cxnSp>
        <p:nvCxnSpPr>
          <p:cNvPr id="86" name="Google Shape;86;p11"/>
          <p:cNvCxnSpPr/>
          <p:nvPr/>
        </p:nvCxnSpPr>
        <p:spPr>
          <a:xfrm>
            <a:off x="4579144" y="399465"/>
            <a:ext cx="0" cy="607200"/>
          </a:xfrm>
          <a:prstGeom prst="straightConnector1">
            <a:avLst/>
          </a:prstGeom>
          <a:noFill/>
          <a:ln w="12700" cap="flat" cmpd="sng">
            <a:solidFill>
              <a:srgbClr val="D6D6D6"/>
            </a:solidFill>
            <a:prstDash val="solid"/>
            <a:miter lim="400000"/>
            <a:headEnd type="none" w="sm" len="sm"/>
            <a:tailEnd type="none" w="sm" len="sm"/>
          </a:ln>
        </p:spPr>
      </p:cxnSp>
      <p:sp>
        <p:nvSpPr>
          <p:cNvPr id="87" name="Google Shape;87;p11"/>
          <p:cNvSpPr txBox="1">
            <a:spLocks noGrp="1"/>
          </p:cNvSpPr>
          <p:nvPr>
            <p:ph type="body" idx="6"/>
          </p:nvPr>
        </p:nvSpPr>
        <p:spPr>
          <a:xfrm>
            <a:off x="1393031" y="1350774"/>
            <a:ext cx="6357900" cy="1555500"/>
          </a:xfrm>
          <a:prstGeom prst="rect">
            <a:avLst/>
          </a:prstGeom>
          <a:noFill/>
          <a:ln>
            <a:noFill/>
          </a:ln>
        </p:spPr>
        <p:txBody>
          <a:bodyPr spcFirstLastPara="1" wrap="square" lIns="0" tIns="0" rIns="0" bIns="40500" anchor="b" anchorCtr="1">
            <a:normAutofit/>
          </a:bodyPr>
          <a:lstStyle>
            <a:lvl1pPr marL="457200" lvl="0" indent="-228600" algn="ctr">
              <a:lnSpc>
                <a:spcPct val="120000"/>
              </a:lnSpc>
              <a:spcBef>
                <a:spcPts val="0"/>
              </a:spcBef>
              <a:spcAft>
                <a:spcPts val="0"/>
              </a:spcAft>
              <a:buClr>
                <a:schemeClr val="lt1"/>
              </a:buClr>
              <a:buSzPts val="3400"/>
              <a:buFont typeface="Helvetica Neue"/>
              <a:buNone/>
              <a:defRPr sz="45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8" name="Google Shape;88;p11"/>
          <p:cNvSpPr/>
          <p:nvPr/>
        </p:nvSpPr>
        <p:spPr>
          <a:xfrm>
            <a:off x="0" y="4536581"/>
            <a:ext cx="9144000" cy="62880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89" name="Google Shape;89;p11"/>
          <p:cNvSpPr txBox="1">
            <a:spLocks noGrp="1"/>
          </p:cNvSpPr>
          <p:nvPr>
            <p:ph type="ftr" idx="11"/>
          </p:nvPr>
        </p:nvSpPr>
        <p:spPr>
          <a:xfrm>
            <a:off x="2717769" y="4734017"/>
            <a:ext cx="37089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7F7F7F"/>
              </a:buClr>
              <a:buSzPts val="800"/>
              <a:buFont typeface="Helvetica Neue"/>
              <a:buNone/>
              <a:defRPr sz="800" b="0" i="0">
                <a:solidFill>
                  <a:srgbClr val="7F7F7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90" name="Google Shape;90;p11"/>
          <p:cNvPicPr preferRelativeResize="0"/>
          <p:nvPr/>
        </p:nvPicPr>
        <p:blipFill rotWithShape="1">
          <a:blip r:embed="rId3">
            <a:alphaModFix/>
          </a:blip>
          <a:srcRect/>
          <a:stretch/>
        </p:blipFill>
        <p:spPr>
          <a:xfrm>
            <a:off x="8282744" y="4779185"/>
            <a:ext cx="395923" cy="141750"/>
          </a:xfrm>
          <a:prstGeom prst="rect">
            <a:avLst/>
          </a:prstGeom>
          <a:noFill/>
          <a:ln>
            <a:noFill/>
          </a:ln>
        </p:spPr>
      </p:pic>
      <p:pic>
        <p:nvPicPr>
          <p:cNvPr id="91" name="Google Shape;91;p11"/>
          <p:cNvPicPr preferRelativeResize="0"/>
          <p:nvPr/>
        </p:nvPicPr>
        <p:blipFill rotWithShape="1">
          <a:blip r:embed="rId4">
            <a:alphaModFix/>
          </a:blip>
          <a:srcRect/>
          <a:stretch/>
        </p:blipFill>
        <p:spPr>
          <a:xfrm>
            <a:off x="6937277" y="4758335"/>
            <a:ext cx="243000" cy="202501"/>
          </a:xfrm>
          <a:prstGeom prst="rect">
            <a:avLst/>
          </a:prstGeom>
          <a:noFill/>
          <a:ln>
            <a:noFill/>
          </a:ln>
        </p:spPr>
      </p:pic>
      <p:sp>
        <p:nvSpPr>
          <p:cNvPr id="92" name="Google Shape;92;p11"/>
          <p:cNvSpPr txBox="1"/>
          <p:nvPr/>
        </p:nvSpPr>
        <p:spPr>
          <a:xfrm>
            <a:off x="7058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93" name="Google Shape;93;p11"/>
          <p:cNvPicPr preferRelativeResize="0"/>
          <p:nvPr/>
        </p:nvPicPr>
        <p:blipFill rotWithShape="1">
          <a:blip r:embed="rId5">
            <a:alphaModFix/>
          </a:blip>
          <a:srcRect/>
          <a:stretch/>
        </p:blipFill>
        <p:spPr>
          <a:xfrm rot="10800000">
            <a:off x="6774965" y="-8432"/>
            <a:ext cx="2403561" cy="3605342"/>
          </a:xfrm>
          <a:prstGeom prst="rect">
            <a:avLst/>
          </a:prstGeom>
          <a:noFill/>
          <a:ln>
            <a:noFill/>
          </a:ln>
        </p:spPr>
      </p:pic>
      <p:pic>
        <p:nvPicPr>
          <p:cNvPr id="94" name="Google Shape;94;p11"/>
          <p:cNvPicPr preferRelativeResize="0"/>
          <p:nvPr/>
        </p:nvPicPr>
        <p:blipFill rotWithShape="1">
          <a:blip r:embed="rId6">
            <a:alphaModFix/>
          </a:blip>
          <a:srcRect/>
          <a:stretch/>
        </p:blipFill>
        <p:spPr>
          <a:xfrm>
            <a:off x="400050" y="4614560"/>
            <a:ext cx="1168056" cy="416936"/>
          </a:xfrm>
          <a:prstGeom prst="rect">
            <a:avLst/>
          </a:prstGeom>
          <a:noFill/>
          <a:ln>
            <a:noFill/>
          </a:ln>
        </p:spPr>
      </p:pic>
      <p:pic>
        <p:nvPicPr>
          <p:cNvPr id="95" name="Google Shape;95;p11"/>
          <p:cNvPicPr preferRelativeResize="0"/>
          <p:nvPr/>
        </p:nvPicPr>
        <p:blipFill rotWithShape="1">
          <a:blip r:embed="rId7">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nalyze">
  <p:cSld name="Analyze">
    <p:spTree>
      <p:nvGrpSpPr>
        <p:cNvPr id="1" name="Shape 1013"/>
        <p:cNvGrpSpPr/>
        <p:nvPr/>
      </p:nvGrpSpPr>
      <p:grpSpPr>
        <a:xfrm>
          <a:off x="0" y="0"/>
          <a:ext cx="0" cy="0"/>
          <a:chOff x="0" y="0"/>
          <a:chExt cx="0" cy="0"/>
        </a:xfrm>
      </p:grpSpPr>
      <p:grpSp>
        <p:nvGrpSpPr>
          <p:cNvPr id="1014" name="Google Shape;1014;p102"/>
          <p:cNvGrpSpPr/>
          <p:nvPr/>
        </p:nvGrpSpPr>
        <p:grpSpPr>
          <a:xfrm>
            <a:off x="2799627" y="1887267"/>
            <a:ext cx="822117" cy="143557"/>
            <a:chOff x="4977114" y="3355141"/>
            <a:chExt cx="1461541" cy="255212"/>
          </a:xfrm>
        </p:grpSpPr>
        <p:cxnSp>
          <p:nvCxnSpPr>
            <p:cNvPr id="1015" name="Google Shape;1015;p102"/>
            <p:cNvCxnSpPr/>
            <p:nvPr/>
          </p:nvCxnSpPr>
          <p:spPr>
            <a:xfrm>
              <a:off x="4977114" y="3355141"/>
              <a:ext cx="1206329" cy="0"/>
            </a:xfrm>
            <a:prstGeom prst="straightConnector1">
              <a:avLst/>
            </a:prstGeom>
            <a:noFill/>
            <a:ln w="12700" cap="flat" cmpd="sng">
              <a:solidFill>
                <a:srgbClr val="000000"/>
              </a:solidFill>
              <a:prstDash val="solid"/>
              <a:miter lim="400000"/>
              <a:headEnd type="none" w="sm" len="sm"/>
              <a:tailEnd type="none" w="sm" len="sm"/>
            </a:ln>
          </p:spPr>
        </p:cxnSp>
        <p:cxnSp>
          <p:nvCxnSpPr>
            <p:cNvPr id="1016" name="Google Shape;1016;p102"/>
            <p:cNvCxnSpPr/>
            <p:nvPr/>
          </p:nvCxnSpPr>
          <p:spPr>
            <a:xfrm>
              <a:off x="6183443" y="3355141"/>
              <a:ext cx="255212" cy="255212"/>
            </a:xfrm>
            <a:prstGeom prst="straightConnector1">
              <a:avLst/>
            </a:prstGeom>
            <a:noFill/>
            <a:ln w="12700" cap="flat" cmpd="sng">
              <a:solidFill>
                <a:srgbClr val="000000"/>
              </a:solidFill>
              <a:prstDash val="solid"/>
              <a:miter lim="400000"/>
              <a:headEnd type="none" w="sm" len="sm"/>
              <a:tailEnd type="none" w="sm" len="sm"/>
            </a:ln>
          </p:spPr>
        </p:cxnSp>
      </p:grpSp>
      <p:grpSp>
        <p:nvGrpSpPr>
          <p:cNvPr id="1017" name="Google Shape;1017;p102"/>
          <p:cNvGrpSpPr/>
          <p:nvPr/>
        </p:nvGrpSpPr>
        <p:grpSpPr>
          <a:xfrm rot="10800000" flipH="1">
            <a:off x="2791789" y="2950808"/>
            <a:ext cx="1050162" cy="369840"/>
            <a:chOff x="5150967" y="3355141"/>
            <a:chExt cx="1488828" cy="157687"/>
          </a:xfrm>
        </p:grpSpPr>
        <p:cxnSp>
          <p:nvCxnSpPr>
            <p:cNvPr id="1018" name="Google Shape;1018;p102"/>
            <p:cNvCxnSpPr/>
            <p:nvPr/>
          </p:nvCxnSpPr>
          <p:spPr>
            <a:xfrm>
              <a:off x="5150967" y="3355141"/>
              <a:ext cx="1032476" cy="0"/>
            </a:xfrm>
            <a:prstGeom prst="straightConnector1">
              <a:avLst/>
            </a:prstGeom>
            <a:noFill/>
            <a:ln w="12700" cap="flat" cmpd="sng">
              <a:solidFill>
                <a:srgbClr val="000000"/>
              </a:solidFill>
              <a:prstDash val="solid"/>
              <a:miter lim="400000"/>
              <a:headEnd type="none" w="sm" len="sm"/>
              <a:tailEnd type="none" w="sm" len="sm"/>
            </a:ln>
          </p:spPr>
        </p:cxnSp>
        <p:cxnSp>
          <p:nvCxnSpPr>
            <p:cNvPr id="1019" name="Google Shape;1019;p102"/>
            <p:cNvCxnSpPr/>
            <p:nvPr/>
          </p:nvCxnSpPr>
          <p:spPr>
            <a:xfrm>
              <a:off x="6183443" y="3355141"/>
              <a:ext cx="456352" cy="157687"/>
            </a:xfrm>
            <a:prstGeom prst="straightConnector1">
              <a:avLst/>
            </a:prstGeom>
            <a:noFill/>
            <a:ln w="12700" cap="flat" cmpd="sng">
              <a:solidFill>
                <a:srgbClr val="000000"/>
              </a:solidFill>
              <a:prstDash val="solid"/>
              <a:miter lim="400000"/>
              <a:headEnd type="none" w="sm" len="sm"/>
              <a:tailEnd type="none" w="sm" len="sm"/>
            </a:ln>
          </p:spPr>
        </p:cxnSp>
      </p:grpSp>
      <p:sp>
        <p:nvSpPr>
          <p:cNvPr id="1020" name="Google Shape;1020;p102"/>
          <p:cNvSpPr txBox="1">
            <a:spLocks noGrp="1"/>
          </p:cNvSpPr>
          <p:nvPr>
            <p:ph type="body" idx="1"/>
          </p:nvPr>
        </p:nvSpPr>
        <p:spPr>
          <a:xfrm>
            <a:off x="400050" y="3067282"/>
            <a:ext cx="2256020" cy="1104668"/>
          </a:xfrm>
          <a:prstGeom prst="rect">
            <a:avLst/>
          </a:prstGeom>
          <a:noFill/>
          <a:ln>
            <a:noFill/>
          </a:ln>
        </p:spPr>
        <p:txBody>
          <a:bodyPr spcFirstLastPara="1" wrap="square" lIns="0" tIns="40500" rIns="0" bIns="0" anchor="t" anchorCtr="0">
            <a:normAutofit/>
          </a:bodyPr>
          <a:lstStyle>
            <a:lvl1pPr marL="457200" lvl="0" indent="-228600" algn="r">
              <a:lnSpc>
                <a:spcPct val="100000"/>
              </a:lnSpc>
              <a:spcBef>
                <a:spcPts val="700"/>
              </a:spcBef>
              <a:spcAft>
                <a:spcPts val="0"/>
              </a:spcAft>
              <a:buClr>
                <a:srgbClr val="353535"/>
              </a:buClr>
              <a:buSzPts val="1200"/>
              <a:buFont typeface="Helvetica Neue"/>
              <a:buNone/>
              <a:defRPr sz="16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21" name="Google Shape;1021;p102"/>
          <p:cNvSpPr txBox="1">
            <a:spLocks noGrp="1"/>
          </p:cNvSpPr>
          <p:nvPr>
            <p:ph type="body" idx="2"/>
          </p:nvPr>
        </p:nvSpPr>
        <p:spPr>
          <a:xfrm>
            <a:off x="6412351" y="2916966"/>
            <a:ext cx="2256020" cy="1142922"/>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700"/>
              </a:spcBef>
              <a:spcAft>
                <a:spcPts val="0"/>
              </a:spcAft>
              <a:buClr>
                <a:srgbClr val="353535"/>
              </a:buClr>
              <a:buSzPts val="1100"/>
              <a:buFont typeface="Helvetica Neue"/>
              <a:buNone/>
              <a:defRPr sz="15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22" name="Google Shape;1022;p102"/>
          <p:cNvSpPr txBox="1">
            <a:spLocks noGrp="1"/>
          </p:cNvSpPr>
          <p:nvPr>
            <p:ph type="body" idx="3"/>
          </p:nvPr>
        </p:nvSpPr>
        <p:spPr>
          <a:xfrm>
            <a:off x="6412351" y="1231041"/>
            <a:ext cx="2256020" cy="1064623"/>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700"/>
              </a:spcBef>
              <a:spcAft>
                <a:spcPts val="0"/>
              </a:spcAft>
              <a:buClr>
                <a:srgbClr val="353535"/>
              </a:buClr>
              <a:buSzPts val="1200"/>
              <a:buFont typeface="Helvetica Neue"/>
              <a:buNone/>
              <a:defRPr sz="16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grpSp>
        <p:nvGrpSpPr>
          <p:cNvPr id="1023" name="Google Shape;1023;p102"/>
          <p:cNvGrpSpPr/>
          <p:nvPr/>
        </p:nvGrpSpPr>
        <p:grpSpPr>
          <a:xfrm flipH="1">
            <a:off x="5241101" y="1694204"/>
            <a:ext cx="988250" cy="529683"/>
            <a:chOff x="5435972" y="3355141"/>
            <a:chExt cx="1401055" cy="225838"/>
          </a:xfrm>
        </p:grpSpPr>
        <p:cxnSp>
          <p:nvCxnSpPr>
            <p:cNvPr id="1024" name="Google Shape;1024;p102"/>
            <p:cNvCxnSpPr/>
            <p:nvPr/>
          </p:nvCxnSpPr>
          <p:spPr>
            <a:xfrm>
              <a:off x="5435972" y="3355141"/>
              <a:ext cx="747470" cy="0"/>
            </a:xfrm>
            <a:prstGeom prst="straightConnector1">
              <a:avLst/>
            </a:prstGeom>
            <a:noFill/>
            <a:ln w="12700" cap="flat" cmpd="sng">
              <a:solidFill>
                <a:srgbClr val="000000"/>
              </a:solidFill>
              <a:prstDash val="solid"/>
              <a:miter lim="400000"/>
              <a:headEnd type="none" w="sm" len="sm"/>
              <a:tailEnd type="none" w="sm" len="sm"/>
            </a:ln>
          </p:spPr>
        </p:cxnSp>
        <p:cxnSp>
          <p:nvCxnSpPr>
            <p:cNvPr id="1025" name="Google Shape;1025;p102"/>
            <p:cNvCxnSpPr/>
            <p:nvPr/>
          </p:nvCxnSpPr>
          <p:spPr>
            <a:xfrm>
              <a:off x="6183443" y="3355141"/>
              <a:ext cx="653584" cy="225838"/>
            </a:xfrm>
            <a:prstGeom prst="straightConnector1">
              <a:avLst/>
            </a:prstGeom>
            <a:noFill/>
            <a:ln w="12700" cap="flat" cmpd="sng">
              <a:solidFill>
                <a:srgbClr val="000000"/>
              </a:solidFill>
              <a:prstDash val="solid"/>
              <a:miter lim="400000"/>
              <a:headEnd type="none" w="sm" len="sm"/>
              <a:tailEnd type="none" w="sm" len="sm"/>
            </a:ln>
          </p:spPr>
        </p:cxnSp>
      </p:grpSp>
      <p:sp>
        <p:nvSpPr>
          <p:cNvPr id="1026" name="Google Shape;1026;p102"/>
          <p:cNvSpPr txBox="1">
            <a:spLocks noGrp="1"/>
          </p:cNvSpPr>
          <p:nvPr>
            <p:ph type="body" idx="4"/>
          </p:nvPr>
        </p:nvSpPr>
        <p:spPr>
          <a:xfrm>
            <a:off x="405000" y="888142"/>
            <a:ext cx="2256020" cy="3429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chemeClr val="accent1"/>
              </a:buClr>
              <a:buSzPts val="1200"/>
              <a:buFont typeface="Helvetica Neue"/>
              <a:buNone/>
              <a:defRPr sz="16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27" name="Google Shape;1027;p102"/>
          <p:cNvSpPr txBox="1">
            <a:spLocks noGrp="1"/>
          </p:cNvSpPr>
          <p:nvPr>
            <p:ph type="body" idx="5"/>
          </p:nvPr>
        </p:nvSpPr>
        <p:spPr>
          <a:xfrm>
            <a:off x="400050" y="1231042"/>
            <a:ext cx="2256020" cy="1064622"/>
          </a:xfrm>
          <a:prstGeom prst="rect">
            <a:avLst/>
          </a:prstGeom>
          <a:noFill/>
          <a:ln>
            <a:noFill/>
          </a:ln>
        </p:spPr>
        <p:txBody>
          <a:bodyPr spcFirstLastPara="1" wrap="square" lIns="0" tIns="40500" rIns="0" bIns="0" anchor="t" anchorCtr="0">
            <a:normAutofit/>
          </a:bodyPr>
          <a:lstStyle>
            <a:lvl1pPr marL="457200" lvl="0" indent="-228600" algn="r">
              <a:lnSpc>
                <a:spcPct val="100000"/>
              </a:lnSpc>
              <a:spcBef>
                <a:spcPts val="700"/>
              </a:spcBef>
              <a:spcAft>
                <a:spcPts val="0"/>
              </a:spcAft>
              <a:buClr>
                <a:srgbClr val="353535"/>
              </a:buClr>
              <a:buSzPts val="1200"/>
              <a:buFont typeface="Helvetica Neue"/>
              <a:buNone/>
              <a:defRPr sz="16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28" name="Google Shape;1028;p102"/>
          <p:cNvSpPr txBox="1">
            <a:spLocks noGrp="1"/>
          </p:cNvSpPr>
          <p:nvPr>
            <p:ph type="body" idx="6"/>
          </p:nvPr>
        </p:nvSpPr>
        <p:spPr>
          <a:xfrm>
            <a:off x="405000" y="2724382"/>
            <a:ext cx="2256020" cy="3429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chemeClr val="accent2"/>
              </a:buClr>
              <a:buSzPts val="1200"/>
              <a:buFont typeface="Helvetica Neue"/>
              <a:buNone/>
              <a:defRPr sz="1600" b="1" i="0">
                <a:solidFill>
                  <a:schemeClr val="accent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29" name="Google Shape;1029;p102"/>
          <p:cNvSpPr txBox="1">
            <a:spLocks noGrp="1"/>
          </p:cNvSpPr>
          <p:nvPr>
            <p:ph type="body" idx="7"/>
          </p:nvPr>
        </p:nvSpPr>
        <p:spPr>
          <a:xfrm>
            <a:off x="6412350" y="888142"/>
            <a:ext cx="2256020" cy="3429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chemeClr val="accent2"/>
              </a:buClr>
              <a:buSzPts val="1200"/>
              <a:buFont typeface="Helvetica Neue"/>
              <a:buNone/>
              <a:defRPr sz="1600" b="1" i="0">
                <a:solidFill>
                  <a:schemeClr val="accent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grpSp>
        <p:nvGrpSpPr>
          <p:cNvPr id="1030" name="Google Shape;1030;p102"/>
          <p:cNvGrpSpPr/>
          <p:nvPr/>
        </p:nvGrpSpPr>
        <p:grpSpPr>
          <a:xfrm rot="10800000">
            <a:off x="5520453" y="3229452"/>
            <a:ext cx="708898" cy="228122"/>
            <a:chOff x="5533392" y="3355141"/>
            <a:chExt cx="905263" cy="255212"/>
          </a:xfrm>
        </p:grpSpPr>
        <p:cxnSp>
          <p:nvCxnSpPr>
            <p:cNvPr id="1031" name="Google Shape;1031;p102"/>
            <p:cNvCxnSpPr/>
            <p:nvPr/>
          </p:nvCxnSpPr>
          <p:spPr>
            <a:xfrm>
              <a:off x="5533392" y="3355141"/>
              <a:ext cx="650050" cy="0"/>
            </a:xfrm>
            <a:prstGeom prst="straightConnector1">
              <a:avLst/>
            </a:prstGeom>
            <a:noFill/>
            <a:ln w="12700" cap="flat" cmpd="sng">
              <a:solidFill>
                <a:srgbClr val="000000"/>
              </a:solidFill>
              <a:prstDash val="solid"/>
              <a:miter lim="400000"/>
              <a:headEnd type="none" w="sm" len="sm"/>
              <a:tailEnd type="none" w="sm" len="sm"/>
            </a:ln>
          </p:spPr>
        </p:cxnSp>
        <p:cxnSp>
          <p:nvCxnSpPr>
            <p:cNvPr id="1032" name="Google Shape;1032;p102"/>
            <p:cNvCxnSpPr/>
            <p:nvPr/>
          </p:nvCxnSpPr>
          <p:spPr>
            <a:xfrm>
              <a:off x="6183443" y="3355141"/>
              <a:ext cx="255212" cy="255212"/>
            </a:xfrm>
            <a:prstGeom prst="straightConnector1">
              <a:avLst/>
            </a:prstGeom>
            <a:noFill/>
            <a:ln w="12700" cap="flat" cmpd="sng">
              <a:solidFill>
                <a:srgbClr val="000000"/>
              </a:solidFill>
              <a:prstDash val="solid"/>
              <a:miter lim="400000"/>
              <a:headEnd type="none" w="sm" len="sm"/>
              <a:tailEnd type="none" w="sm" len="sm"/>
            </a:ln>
          </p:spPr>
        </p:cxnSp>
      </p:grpSp>
      <p:sp>
        <p:nvSpPr>
          <p:cNvPr id="1033" name="Google Shape;1033;p102"/>
          <p:cNvSpPr txBox="1">
            <a:spLocks noGrp="1"/>
          </p:cNvSpPr>
          <p:nvPr>
            <p:ph type="body" idx="8"/>
          </p:nvPr>
        </p:nvSpPr>
        <p:spPr>
          <a:xfrm>
            <a:off x="6412350" y="2574066"/>
            <a:ext cx="2256020" cy="3429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chemeClr val="accent1"/>
              </a:buClr>
              <a:buSzPts val="1200"/>
              <a:buFont typeface="Helvetica Neue"/>
              <a:buNone/>
              <a:defRPr sz="16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034" name="Google Shape;1034;p102"/>
          <p:cNvPicPr preferRelativeResize="0"/>
          <p:nvPr/>
        </p:nvPicPr>
        <p:blipFill rotWithShape="1">
          <a:blip r:embed="rId2">
            <a:alphaModFix/>
          </a:blip>
          <a:srcRect/>
          <a:stretch/>
        </p:blipFill>
        <p:spPr>
          <a:xfrm>
            <a:off x="3683178" y="1519705"/>
            <a:ext cx="1832893" cy="2090142"/>
          </a:xfrm>
          <a:prstGeom prst="rect">
            <a:avLst/>
          </a:prstGeom>
          <a:noFill/>
          <a:ln>
            <a:noFill/>
          </a:ln>
        </p:spPr>
      </p:pic>
      <p:sp>
        <p:nvSpPr>
          <p:cNvPr id="1035" name="Google Shape;1035;p102"/>
          <p:cNvSpPr txBox="1">
            <a:spLocks noGrp="1"/>
          </p:cNvSpPr>
          <p:nvPr>
            <p:ph type="body" idx="9"/>
          </p:nvPr>
        </p:nvSpPr>
        <p:spPr>
          <a:xfrm>
            <a:off x="400049" y="229880"/>
            <a:ext cx="8268321" cy="591651"/>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rgbClr val="2D3293"/>
              </a:buClr>
              <a:buSzPts val="2300"/>
              <a:buFont typeface="Helvetica Neue"/>
              <a:buNone/>
              <a:defRPr sz="30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036" name="Google Shape;1036;p102"/>
          <p:cNvPicPr preferRelativeResize="0"/>
          <p:nvPr/>
        </p:nvPicPr>
        <p:blipFill rotWithShape="1">
          <a:blip r:embed="rId3">
            <a:alphaModFix/>
          </a:blip>
          <a:srcRect/>
          <a:stretch/>
        </p:blipFill>
        <p:spPr>
          <a:xfrm rot="5400000">
            <a:off x="208344" y="-218946"/>
            <a:ext cx="833377" cy="1250066"/>
          </a:xfrm>
          <a:prstGeom prst="rect">
            <a:avLst/>
          </a:prstGeom>
          <a:noFill/>
          <a:ln>
            <a:noFill/>
          </a:ln>
        </p:spPr>
      </p:pic>
      <p:pic>
        <p:nvPicPr>
          <p:cNvPr id="1037" name="Google Shape;1037;p102"/>
          <p:cNvPicPr preferRelativeResize="0"/>
          <p:nvPr/>
        </p:nvPicPr>
        <p:blipFill rotWithShape="1">
          <a:blip r:embed="rId3">
            <a:alphaModFix/>
          </a:blip>
          <a:srcRect/>
          <a:stretch/>
        </p:blipFill>
        <p:spPr>
          <a:xfrm rot="-5400000">
            <a:off x="8102279" y="4101779"/>
            <a:ext cx="833377" cy="1250066"/>
          </a:xfrm>
          <a:prstGeom prst="rect">
            <a:avLst/>
          </a:prstGeom>
          <a:noFill/>
          <a:ln>
            <a:noFill/>
          </a:ln>
        </p:spPr>
      </p:pic>
      <p:sp>
        <p:nvSpPr>
          <p:cNvPr id="1038" name="Google Shape;1038;p102"/>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039" name="Google Shape;1039;p102"/>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1040" name="Google Shape;1040;p102"/>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041" name="Google Shape;1041;p102"/>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4 Blocks - Photo">
  <p:cSld name="4 Blocks - Photo">
    <p:spTree>
      <p:nvGrpSpPr>
        <p:cNvPr id="1" name="Shape 1042"/>
        <p:cNvGrpSpPr/>
        <p:nvPr/>
      </p:nvGrpSpPr>
      <p:grpSpPr>
        <a:xfrm>
          <a:off x="0" y="0"/>
          <a:ext cx="0" cy="0"/>
          <a:chOff x="0" y="0"/>
          <a:chExt cx="0" cy="0"/>
        </a:xfrm>
      </p:grpSpPr>
      <p:pic>
        <p:nvPicPr>
          <p:cNvPr id="1043" name="Google Shape;1043;p103"/>
          <p:cNvPicPr preferRelativeResize="0"/>
          <p:nvPr/>
        </p:nvPicPr>
        <p:blipFill rotWithShape="1">
          <a:blip r:embed="rId2">
            <a:alphaModFix/>
          </a:blip>
          <a:srcRect/>
          <a:stretch/>
        </p:blipFill>
        <p:spPr>
          <a:xfrm>
            <a:off x="6540515" y="0"/>
            <a:ext cx="2603485" cy="5149750"/>
          </a:xfrm>
          <a:prstGeom prst="rect">
            <a:avLst/>
          </a:prstGeom>
          <a:noFill/>
          <a:ln>
            <a:noFill/>
          </a:ln>
        </p:spPr>
      </p:pic>
      <p:sp>
        <p:nvSpPr>
          <p:cNvPr id="1044" name="Google Shape;1044;p103"/>
          <p:cNvSpPr txBox="1">
            <a:spLocks noGrp="1"/>
          </p:cNvSpPr>
          <p:nvPr>
            <p:ph type="body" idx="1"/>
          </p:nvPr>
        </p:nvSpPr>
        <p:spPr>
          <a:xfrm>
            <a:off x="400050" y="310548"/>
            <a:ext cx="5743575" cy="510983"/>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rgbClr val="2D3293"/>
              </a:buClr>
              <a:buSzPts val="2300"/>
              <a:buFont typeface="Helvetica Neue"/>
              <a:buNone/>
              <a:defRPr sz="30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45" name="Google Shape;1045;p103"/>
          <p:cNvSpPr txBox="1"/>
          <p:nvPr/>
        </p:nvSpPr>
        <p:spPr>
          <a:xfrm>
            <a:off x="10525538" y="2030977"/>
            <a:ext cx="54138" cy="3311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1046" name="Google Shape;1046;p103"/>
          <p:cNvSpPr/>
          <p:nvPr/>
        </p:nvSpPr>
        <p:spPr>
          <a:xfrm>
            <a:off x="6540515" y="-1"/>
            <a:ext cx="2638011" cy="51435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1047" name="Google Shape;1047;p103"/>
          <p:cNvPicPr preferRelativeResize="0"/>
          <p:nvPr/>
        </p:nvPicPr>
        <p:blipFill rotWithShape="1">
          <a:blip r:embed="rId3">
            <a:alphaModFix/>
          </a:blip>
          <a:srcRect/>
          <a:stretch/>
        </p:blipFill>
        <p:spPr>
          <a:xfrm rot="-5400000" flipH="1">
            <a:off x="7774860" y="-281417"/>
            <a:ext cx="1087724" cy="1650557"/>
          </a:xfrm>
          <a:prstGeom prst="rect">
            <a:avLst/>
          </a:prstGeom>
          <a:noFill/>
          <a:ln>
            <a:noFill/>
          </a:ln>
        </p:spPr>
      </p:pic>
      <p:sp>
        <p:nvSpPr>
          <p:cNvPr id="1048" name="Google Shape;1048;p103"/>
          <p:cNvSpPr txBox="1">
            <a:spLocks noGrp="1"/>
          </p:cNvSpPr>
          <p:nvPr>
            <p:ph type="body" idx="2"/>
          </p:nvPr>
        </p:nvSpPr>
        <p:spPr>
          <a:xfrm>
            <a:off x="400051" y="1219078"/>
            <a:ext cx="2728913" cy="1143000"/>
          </a:xfrm>
          <a:prstGeom prst="rect">
            <a:avLst/>
          </a:prstGeom>
          <a:noFill/>
          <a:ln>
            <a:noFill/>
          </a:ln>
        </p:spPr>
        <p:txBody>
          <a:bodyPr spcFirstLastPara="1" wrap="square" lIns="60750" tIns="60750" rIns="60750" bIns="60750" anchor="t" anchorCtr="0">
            <a:normAutofit/>
          </a:bodyPr>
          <a:lstStyle>
            <a:lvl1pPr marL="457200" lvl="0" indent="-228600" algn="l">
              <a:lnSpc>
                <a:spcPct val="100000"/>
              </a:lnSpc>
              <a:spcBef>
                <a:spcPts val="700"/>
              </a:spcBef>
              <a:spcAft>
                <a:spcPts val="0"/>
              </a:spcAft>
              <a:buClr>
                <a:schemeClr val="dk2"/>
              </a:buClr>
              <a:buSzPts val="1200"/>
              <a:buFont typeface="Helvetica Neue"/>
              <a:buNone/>
              <a:defRPr sz="16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49" name="Google Shape;1049;p103"/>
          <p:cNvSpPr txBox="1">
            <a:spLocks noGrp="1"/>
          </p:cNvSpPr>
          <p:nvPr>
            <p:ph type="body" idx="3"/>
          </p:nvPr>
        </p:nvSpPr>
        <p:spPr>
          <a:xfrm>
            <a:off x="3414713" y="1219078"/>
            <a:ext cx="2728913" cy="1143000"/>
          </a:xfrm>
          <a:prstGeom prst="rect">
            <a:avLst/>
          </a:prstGeom>
          <a:noFill/>
          <a:ln>
            <a:noFill/>
          </a:ln>
        </p:spPr>
        <p:txBody>
          <a:bodyPr spcFirstLastPara="1" wrap="square" lIns="60750" tIns="60750" rIns="60750" bIns="60750" anchor="t" anchorCtr="0">
            <a:normAutofit/>
          </a:bodyPr>
          <a:lstStyle>
            <a:lvl1pPr marL="457200" lvl="0" indent="-228600" algn="l">
              <a:lnSpc>
                <a:spcPct val="100000"/>
              </a:lnSpc>
              <a:spcBef>
                <a:spcPts val="700"/>
              </a:spcBef>
              <a:spcAft>
                <a:spcPts val="0"/>
              </a:spcAft>
              <a:buClr>
                <a:schemeClr val="dk2"/>
              </a:buClr>
              <a:buSzPts val="1200"/>
              <a:buFont typeface="Helvetica Neue"/>
              <a:buNone/>
              <a:defRPr sz="16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50" name="Google Shape;1050;p103"/>
          <p:cNvSpPr/>
          <p:nvPr/>
        </p:nvSpPr>
        <p:spPr>
          <a:xfrm>
            <a:off x="400050" y="1171575"/>
            <a:ext cx="2728913" cy="47503"/>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51" name="Google Shape;1051;p103"/>
          <p:cNvSpPr/>
          <p:nvPr/>
        </p:nvSpPr>
        <p:spPr>
          <a:xfrm>
            <a:off x="3414712" y="1171575"/>
            <a:ext cx="2728913" cy="47503"/>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52" name="Google Shape;1052;p103"/>
          <p:cNvSpPr/>
          <p:nvPr/>
        </p:nvSpPr>
        <p:spPr>
          <a:xfrm>
            <a:off x="400050" y="2575682"/>
            <a:ext cx="2728913" cy="47503"/>
          </a:xfrm>
          <a:prstGeom prst="rect">
            <a:avLst/>
          </a:prstGeom>
          <a:solidFill>
            <a:srgbClr val="6A71D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53" name="Google Shape;1053;p103"/>
          <p:cNvSpPr/>
          <p:nvPr/>
        </p:nvSpPr>
        <p:spPr>
          <a:xfrm>
            <a:off x="3414712" y="2575682"/>
            <a:ext cx="2728913" cy="47503"/>
          </a:xfrm>
          <a:prstGeom prst="rect">
            <a:avLst/>
          </a:prstGeom>
          <a:solidFill>
            <a:schemeClr val="accent6"/>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54" name="Google Shape;1054;p103"/>
          <p:cNvSpPr txBox="1">
            <a:spLocks noGrp="1"/>
          </p:cNvSpPr>
          <p:nvPr>
            <p:ph type="body" idx="4"/>
          </p:nvPr>
        </p:nvSpPr>
        <p:spPr>
          <a:xfrm>
            <a:off x="400051" y="2621857"/>
            <a:ext cx="2728913" cy="1143000"/>
          </a:xfrm>
          <a:prstGeom prst="rect">
            <a:avLst/>
          </a:prstGeom>
          <a:noFill/>
          <a:ln>
            <a:noFill/>
          </a:ln>
        </p:spPr>
        <p:txBody>
          <a:bodyPr spcFirstLastPara="1" wrap="square" lIns="60750" tIns="60750" rIns="60750" bIns="60750" anchor="t" anchorCtr="0">
            <a:normAutofit/>
          </a:bodyPr>
          <a:lstStyle>
            <a:lvl1pPr marL="457200" lvl="0" indent="-228600" algn="l">
              <a:lnSpc>
                <a:spcPct val="100000"/>
              </a:lnSpc>
              <a:spcBef>
                <a:spcPts val="700"/>
              </a:spcBef>
              <a:spcAft>
                <a:spcPts val="0"/>
              </a:spcAft>
              <a:buClr>
                <a:schemeClr val="dk2"/>
              </a:buClr>
              <a:buSzPts val="1200"/>
              <a:buFont typeface="Helvetica Neue"/>
              <a:buNone/>
              <a:defRPr sz="16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55" name="Google Shape;1055;p103"/>
          <p:cNvSpPr txBox="1">
            <a:spLocks noGrp="1"/>
          </p:cNvSpPr>
          <p:nvPr>
            <p:ph type="body" idx="5"/>
          </p:nvPr>
        </p:nvSpPr>
        <p:spPr>
          <a:xfrm>
            <a:off x="3414713" y="2621857"/>
            <a:ext cx="2728913" cy="1143000"/>
          </a:xfrm>
          <a:prstGeom prst="rect">
            <a:avLst/>
          </a:prstGeom>
          <a:noFill/>
          <a:ln>
            <a:noFill/>
          </a:ln>
        </p:spPr>
        <p:txBody>
          <a:bodyPr spcFirstLastPara="1" wrap="square" lIns="60750" tIns="60750" rIns="60750" bIns="60750" anchor="t" anchorCtr="0">
            <a:normAutofit/>
          </a:bodyPr>
          <a:lstStyle>
            <a:lvl1pPr marL="457200" lvl="0" indent="-228600" algn="l">
              <a:lnSpc>
                <a:spcPct val="100000"/>
              </a:lnSpc>
              <a:spcBef>
                <a:spcPts val="700"/>
              </a:spcBef>
              <a:spcAft>
                <a:spcPts val="0"/>
              </a:spcAft>
              <a:buClr>
                <a:schemeClr val="dk2"/>
              </a:buClr>
              <a:buSzPts val="1200"/>
              <a:buFont typeface="Helvetica Neue"/>
              <a:buNone/>
              <a:defRPr sz="16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56" name="Google Shape;1056;p103"/>
          <p:cNvSpPr txBox="1">
            <a:spLocks noGrp="1"/>
          </p:cNvSpPr>
          <p:nvPr>
            <p:ph type="ftr" idx="11"/>
          </p:nvPr>
        </p:nvSpPr>
        <p:spPr>
          <a:xfrm>
            <a:off x="4076390" y="4838790"/>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chemeClr val="lt1"/>
              </a:buClr>
              <a:buSzPts val="800"/>
              <a:buFont typeface="Helvetica Neue"/>
              <a:buNone/>
              <a:defRPr sz="800" b="0" i="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057" name="Google Shape;1057;p103"/>
          <p:cNvSpPr txBox="1">
            <a:spLocks noGrp="1"/>
          </p:cNvSpPr>
          <p:nvPr>
            <p:ph type="sldNum" idx="12"/>
          </p:nvPr>
        </p:nvSpPr>
        <p:spPr>
          <a:xfrm>
            <a:off x="8758858" y="4838790"/>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1pPr>
            <a:lvl2pPr marL="0" lvl="1"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2pPr>
            <a:lvl3pPr marL="0" lvl="2"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3pPr>
            <a:lvl4pPr marL="0" lvl="3"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4pPr>
            <a:lvl5pPr marL="0" lvl="4"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5pPr>
            <a:lvl6pPr marL="0" lvl="5"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6pPr>
            <a:lvl7pPr marL="0" lvl="6"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7pPr>
            <a:lvl8pPr marL="0" lvl="7"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8pPr>
            <a:lvl9pPr marL="0" lvl="8"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1058" name="Google Shape;1058;p103"/>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059" name="Google Shape;1059;p103"/>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1_4 Blocks - Photo">
  <p:cSld name="1_4 Blocks - Photo">
    <p:spTree>
      <p:nvGrpSpPr>
        <p:cNvPr id="1" name="Shape 1060"/>
        <p:cNvGrpSpPr/>
        <p:nvPr/>
      </p:nvGrpSpPr>
      <p:grpSpPr>
        <a:xfrm>
          <a:off x="0" y="0"/>
          <a:ext cx="0" cy="0"/>
          <a:chOff x="0" y="0"/>
          <a:chExt cx="0" cy="0"/>
        </a:xfrm>
      </p:grpSpPr>
      <p:pic>
        <p:nvPicPr>
          <p:cNvPr id="1061" name="Google Shape;1061;p104"/>
          <p:cNvPicPr preferRelativeResize="0"/>
          <p:nvPr/>
        </p:nvPicPr>
        <p:blipFill rotWithShape="1">
          <a:blip r:embed="rId2">
            <a:alphaModFix/>
          </a:blip>
          <a:srcRect/>
          <a:stretch/>
        </p:blipFill>
        <p:spPr>
          <a:xfrm>
            <a:off x="6540515" y="0"/>
            <a:ext cx="2603485" cy="5149750"/>
          </a:xfrm>
          <a:prstGeom prst="rect">
            <a:avLst/>
          </a:prstGeom>
          <a:noFill/>
          <a:ln>
            <a:noFill/>
          </a:ln>
        </p:spPr>
      </p:pic>
      <p:sp>
        <p:nvSpPr>
          <p:cNvPr id="1062" name="Google Shape;1062;p104"/>
          <p:cNvSpPr txBox="1"/>
          <p:nvPr/>
        </p:nvSpPr>
        <p:spPr>
          <a:xfrm>
            <a:off x="10525538" y="2030977"/>
            <a:ext cx="54138" cy="3311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1063" name="Google Shape;1063;p104"/>
          <p:cNvSpPr/>
          <p:nvPr/>
        </p:nvSpPr>
        <p:spPr>
          <a:xfrm>
            <a:off x="6540515" y="-1"/>
            <a:ext cx="2638011" cy="51435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1064" name="Google Shape;1064;p104"/>
          <p:cNvPicPr preferRelativeResize="0"/>
          <p:nvPr/>
        </p:nvPicPr>
        <p:blipFill rotWithShape="1">
          <a:blip r:embed="rId3">
            <a:alphaModFix/>
          </a:blip>
          <a:srcRect/>
          <a:stretch/>
        </p:blipFill>
        <p:spPr>
          <a:xfrm rot="-5400000" flipH="1">
            <a:off x="7774860" y="-281417"/>
            <a:ext cx="1087724" cy="1650557"/>
          </a:xfrm>
          <a:prstGeom prst="rect">
            <a:avLst/>
          </a:prstGeom>
          <a:noFill/>
          <a:ln>
            <a:noFill/>
          </a:ln>
        </p:spPr>
      </p:pic>
      <p:sp>
        <p:nvSpPr>
          <p:cNvPr id="1065" name="Google Shape;1065;p104"/>
          <p:cNvSpPr txBox="1">
            <a:spLocks noGrp="1"/>
          </p:cNvSpPr>
          <p:nvPr>
            <p:ph type="ftr" idx="11"/>
          </p:nvPr>
        </p:nvSpPr>
        <p:spPr>
          <a:xfrm>
            <a:off x="4076390" y="4838790"/>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chemeClr val="lt1"/>
              </a:buClr>
              <a:buSzPts val="800"/>
              <a:buFont typeface="Helvetica Neue"/>
              <a:buNone/>
              <a:defRPr sz="800" b="0" i="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066" name="Google Shape;1066;p104"/>
          <p:cNvSpPr txBox="1">
            <a:spLocks noGrp="1"/>
          </p:cNvSpPr>
          <p:nvPr>
            <p:ph type="sldNum" idx="12"/>
          </p:nvPr>
        </p:nvSpPr>
        <p:spPr>
          <a:xfrm>
            <a:off x="8758858" y="4838790"/>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1pPr>
            <a:lvl2pPr marL="0" lvl="1"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2pPr>
            <a:lvl3pPr marL="0" lvl="2"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3pPr>
            <a:lvl4pPr marL="0" lvl="3"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4pPr>
            <a:lvl5pPr marL="0" lvl="4"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5pPr>
            <a:lvl6pPr marL="0" lvl="5"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6pPr>
            <a:lvl7pPr marL="0" lvl="6"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7pPr>
            <a:lvl8pPr marL="0" lvl="7"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8pPr>
            <a:lvl9pPr marL="0" lvl="8"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1067" name="Google Shape;1067;p104"/>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068" name="Google Shape;1068;p104"/>
          <p:cNvPicPr preferRelativeResize="0"/>
          <p:nvPr/>
        </p:nvPicPr>
        <p:blipFill rotWithShape="1">
          <a:blip r:embed="rId5">
            <a:alphaModFix/>
          </a:blip>
          <a:srcRect/>
          <a:stretch/>
        </p:blipFill>
        <p:spPr>
          <a:xfrm>
            <a:off x="1825666" y="4756877"/>
            <a:ext cx="334125" cy="222750"/>
          </a:xfrm>
          <a:prstGeom prst="rect">
            <a:avLst/>
          </a:prstGeom>
          <a:noFill/>
          <a:ln>
            <a:noFill/>
          </a:ln>
        </p:spPr>
      </p:pic>
      <p:sp>
        <p:nvSpPr>
          <p:cNvPr id="1069" name="Google Shape;1069;p104"/>
          <p:cNvSpPr txBox="1">
            <a:spLocks noGrp="1"/>
          </p:cNvSpPr>
          <p:nvPr>
            <p:ph type="body" idx="1"/>
          </p:nvPr>
        </p:nvSpPr>
        <p:spPr>
          <a:xfrm>
            <a:off x="407193" y="834764"/>
            <a:ext cx="5792078" cy="3438520"/>
          </a:xfrm>
          <a:prstGeom prst="rect">
            <a:avLst/>
          </a:prstGeom>
          <a:noFill/>
          <a:ln>
            <a:noFill/>
          </a:ln>
        </p:spPr>
        <p:txBody>
          <a:bodyPr spcFirstLastPara="1" wrap="square" lIns="0" tIns="101250" rIns="0" bIns="0" anchor="t" anchorCtr="0">
            <a:normAutofit/>
          </a:bodyPr>
          <a:lstStyle>
            <a:lvl1pPr marL="457200" lvl="0" indent="-349250" algn="l">
              <a:lnSpc>
                <a:spcPct val="100000"/>
              </a:lnSpc>
              <a:spcBef>
                <a:spcPts val="500"/>
              </a:spcBef>
              <a:spcAft>
                <a:spcPts val="0"/>
              </a:spcAft>
              <a:buClr>
                <a:srgbClr val="6A6A6A"/>
              </a:buClr>
              <a:buSzPts val="1900"/>
              <a:buFont typeface="Arial"/>
              <a:buChar char="•"/>
              <a:defRPr sz="2300" b="1" i="0">
                <a:solidFill>
                  <a:srgbClr val="595959"/>
                </a:solidFill>
                <a:latin typeface="Helvetica Neue"/>
                <a:ea typeface="Helvetica Neue"/>
                <a:cs typeface="Helvetica Neue"/>
                <a:sym typeface="Helvetica Neue"/>
              </a:defRPr>
            </a:lvl1pPr>
            <a:lvl2pPr marL="914400" lvl="1" indent="-336550" algn="l">
              <a:lnSpc>
                <a:spcPct val="100000"/>
              </a:lnSpc>
              <a:spcBef>
                <a:spcPts val="500"/>
              </a:spcBef>
              <a:spcAft>
                <a:spcPts val="0"/>
              </a:spcAft>
              <a:buClr>
                <a:srgbClr val="4687E6"/>
              </a:buClr>
              <a:buSzPts val="1700"/>
              <a:buFont typeface="Helvetica Neue"/>
              <a:buChar char="•"/>
              <a:defRPr sz="2000" b="0" i="0">
                <a:solidFill>
                  <a:srgbClr val="595959"/>
                </a:solidFill>
                <a:latin typeface="Helvetica Neue"/>
                <a:ea typeface="Helvetica Neue"/>
                <a:cs typeface="Helvetica Neue"/>
                <a:sym typeface="Helvetica Neue"/>
              </a:defRPr>
            </a:lvl2pPr>
            <a:lvl3pPr marL="1371600" lvl="2" indent="-311150" algn="l">
              <a:lnSpc>
                <a:spcPct val="100000"/>
              </a:lnSpc>
              <a:spcBef>
                <a:spcPts val="500"/>
              </a:spcBef>
              <a:spcAft>
                <a:spcPts val="0"/>
              </a:spcAft>
              <a:buClr>
                <a:schemeClr val="accent6"/>
              </a:buClr>
              <a:buSzPts val="1300"/>
              <a:buFont typeface="Helvetica Neue"/>
              <a:buChar char="•"/>
              <a:defRPr sz="1600" b="0" i="0">
                <a:solidFill>
                  <a:schemeClr val="accent2"/>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70" name="Google Shape;1070;p104"/>
          <p:cNvSpPr txBox="1">
            <a:spLocks noGrp="1"/>
          </p:cNvSpPr>
          <p:nvPr>
            <p:ph type="body" idx="2"/>
          </p:nvPr>
        </p:nvSpPr>
        <p:spPr>
          <a:xfrm>
            <a:off x="400050" y="190501"/>
            <a:ext cx="5799221"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4 Blocks - Photo">
  <p:cSld name="2_4 Blocks - Photo">
    <p:spTree>
      <p:nvGrpSpPr>
        <p:cNvPr id="1" name="Shape 1071"/>
        <p:cNvGrpSpPr/>
        <p:nvPr/>
      </p:nvGrpSpPr>
      <p:grpSpPr>
        <a:xfrm>
          <a:off x="0" y="0"/>
          <a:ext cx="0" cy="0"/>
          <a:chOff x="0" y="0"/>
          <a:chExt cx="0" cy="0"/>
        </a:xfrm>
      </p:grpSpPr>
      <p:pic>
        <p:nvPicPr>
          <p:cNvPr id="1072" name="Google Shape;1072;p105"/>
          <p:cNvPicPr preferRelativeResize="0"/>
          <p:nvPr/>
        </p:nvPicPr>
        <p:blipFill rotWithShape="1">
          <a:blip r:embed="rId2">
            <a:alphaModFix/>
          </a:blip>
          <a:srcRect/>
          <a:stretch/>
        </p:blipFill>
        <p:spPr>
          <a:xfrm>
            <a:off x="-2096" y="0"/>
            <a:ext cx="2603485" cy="5149750"/>
          </a:xfrm>
          <a:prstGeom prst="rect">
            <a:avLst/>
          </a:prstGeom>
          <a:noFill/>
          <a:ln>
            <a:noFill/>
          </a:ln>
        </p:spPr>
      </p:pic>
      <p:sp>
        <p:nvSpPr>
          <p:cNvPr id="1073" name="Google Shape;1073;p105"/>
          <p:cNvSpPr txBox="1"/>
          <p:nvPr/>
        </p:nvSpPr>
        <p:spPr>
          <a:xfrm>
            <a:off x="10525538" y="2030977"/>
            <a:ext cx="54138" cy="3311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1074" name="Google Shape;1074;p105"/>
          <p:cNvSpPr/>
          <p:nvPr/>
        </p:nvSpPr>
        <p:spPr>
          <a:xfrm>
            <a:off x="-20981" y="6250"/>
            <a:ext cx="2638011" cy="51435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1075" name="Google Shape;1075;p105"/>
          <p:cNvPicPr preferRelativeResize="0"/>
          <p:nvPr/>
        </p:nvPicPr>
        <p:blipFill rotWithShape="1">
          <a:blip r:embed="rId3">
            <a:alphaModFix/>
          </a:blip>
          <a:srcRect/>
          <a:stretch/>
        </p:blipFill>
        <p:spPr>
          <a:xfrm rot="5400000" flipH="1">
            <a:off x="281416" y="3774360"/>
            <a:ext cx="1087724" cy="1650557"/>
          </a:xfrm>
          <a:prstGeom prst="rect">
            <a:avLst/>
          </a:prstGeom>
          <a:noFill/>
          <a:ln>
            <a:noFill/>
          </a:ln>
        </p:spPr>
      </p:pic>
      <p:sp>
        <p:nvSpPr>
          <p:cNvPr id="1076" name="Google Shape;1076;p105"/>
          <p:cNvSpPr txBox="1">
            <a:spLocks noGrp="1"/>
          </p:cNvSpPr>
          <p:nvPr>
            <p:ph type="ftr" idx="11"/>
          </p:nvPr>
        </p:nvSpPr>
        <p:spPr>
          <a:xfrm>
            <a:off x="4064816" y="4838789"/>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chemeClr val="lt1"/>
              </a:buClr>
              <a:buSzPts val="800"/>
              <a:buFont typeface="Helvetica Neue"/>
              <a:buNone/>
              <a:defRPr sz="800" b="0" i="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077" name="Google Shape;1077;p105"/>
          <p:cNvSpPr txBox="1">
            <a:spLocks noGrp="1"/>
          </p:cNvSpPr>
          <p:nvPr>
            <p:ph type="sldNum" idx="12"/>
          </p:nvPr>
        </p:nvSpPr>
        <p:spPr>
          <a:xfrm>
            <a:off x="8758858" y="4838790"/>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1pPr>
            <a:lvl2pPr marL="0" lvl="1"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2pPr>
            <a:lvl3pPr marL="0" lvl="2"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3pPr>
            <a:lvl4pPr marL="0" lvl="3"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4pPr>
            <a:lvl5pPr marL="0" lvl="4"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5pPr>
            <a:lvl6pPr marL="0" lvl="5"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6pPr>
            <a:lvl7pPr marL="0" lvl="6"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7pPr>
            <a:lvl8pPr marL="0" lvl="7"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8pPr>
            <a:lvl9pPr marL="0" lvl="8"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
        <p:nvSpPr>
          <p:cNvPr id="1078" name="Google Shape;1078;p105"/>
          <p:cNvSpPr txBox="1">
            <a:spLocks noGrp="1"/>
          </p:cNvSpPr>
          <p:nvPr>
            <p:ph type="body" idx="1"/>
          </p:nvPr>
        </p:nvSpPr>
        <p:spPr>
          <a:xfrm>
            <a:off x="3087227" y="1068805"/>
            <a:ext cx="5792078" cy="3438520"/>
          </a:xfrm>
          <a:prstGeom prst="rect">
            <a:avLst/>
          </a:prstGeom>
          <a:noFill/>
          <a:ln>
            <a:noFill/>
          </a:ln>
        </p:spPr>
        <p:txBody>
          <a:bodyPr spcFirstLastPara="1" wrap="square" lIns="0" tIns="101250" rIns="0" bIns="0" anchor="t" anchorCtr="0">
            <a:normAutofit/>
          </a:bodyPr>
          <a:lstStyle>
            <a:lvl1pPr marL="457200" lvl="0" indent="-336550" algn="l">
              <a:lnSpc>
                <a:spcPct val="100000"/>
              </a:lnSpc>
              <a:spcBef>
                <a:spcPts val="500"/>
              </a:spcBef>
              <a:spcAft>
                <a:spcPts val="0"/>
              </a:spcAft>
              <a:buClr>
                <a:srgbClr val="6A6A6A"/>
              </a:buClr>
              <a:buSzPts val="1700"/>
              <a:buFont typeface="Arial"/>
              <a:buChar char="•"/>
              <a:defRPr sz="2000" b="1" i="0">
                <a:solidFill>
                  <a:srgbClr val="595959"/>
                </a:solidFill>
                <a:latin typeface="Helvetica Neue"/>
                <a:ea typeface="Helvetica Neue"/>
                <a:cs typeface="Helvetica Neue"/>
                <a:sym typeface="Helvetica Neue"/>
              </a:defRPr>
            </a:lvl1pPr>
            <a:lvl2pPr marL="914400" lvl="1" indent="-323850" algn="l">
              <a:lnSpc>
                <a:spcPct val="100000"/>
              </a:lnSpc>
              <a:spcBef>
                <a:spcPts val="500"/>
              </a:spcBef>
              <a:spcAft>
                <a:spcPts val="0"/>
              </a:spcAft>
              <a:buClr>
                <a:srgbClr val="4687E6"/>
              </a:buClr>
              <a:buSzPts val="1500"/>
              <a:buFont typeface="Helvetica Neue"/>
              <a:buChar char="•"/>
              <a:defRPr sz="1800" b="0" i="0">
                <a:solidFill>
                  <a:srgbClr val="595959"/>
                </a:solidFill>
                <a:latin typeface="Helvetica Neue"/>
                <a:ea typeface="Helvetica Neue"/>
                <a:cs typeface="Helvetica Neue"/>
                <a:sym typeface="Helvetica Neue"/>
              </a:defRPr>
            </a:lvl2pPr>
            <a:lvl3pPr marL="1371600" lvl="2" indent="-298450" algn="l">
              <a:lnSpc>
                <a:spcPct val="100000"/>
              </a:lnSpc>
              <a:spcBef>
                <a:spcPts val="500"/>
              </a:spcBef>
              <a:spcAft>
                <a:spcPts val="0"/>
              </a:spcAft>
              <a:buClr>
                <a:schemeClr val="accent6"/>
              </a:buClr>
              <a:buSzPts val="1100"/>
              <a:buFont typeface="Helvetica Neue"/>
              <a:buChar char="•"/>
              <a:defRPr sz="1400" b="0" i="0">
                <a:solidFill>
                  <a:schemeClr val="accent2"/>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79" name="Google Shape;1079;p105"/>
          <p:cNvSpPr txBox="1">
            <a:spLocks noGrp="1"/>
          </p:cNvSpPr>
          <p:nvPr>
            <p:ph type="body" idx="2"/>
          </p:nvPr>
        </p:nvSpPr>
        <p:spPr>
          <a:xfrm>
            <a:off x="3080084" y="424541"/>
            <a:ext cx="5799221"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000"/>
              <a:buFont typeface="Helvetica Neue"/>
              <a:buNone/>
              <a:defRPr sz="27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080" name="Google Shape;1080;p105"/>
          <p:cNvPicPr preferRelativeResize="0"/>
          <p:nvPr/>
        </p:nvPicPr>
        <p:blipFill rotWithShape="1">
          <a:blip r:embed="rId4">
            <a:alphaModFix/>
          </a:blip>
          <a:srcRect/>
          <a:stretch/>
        </p:blipFill>
        <p:spPr>
          <a:xfrm>
            <a:off x="2172612" y="4838789"/>
            <a:ext cx="333735" cy="222750"/>
          </a:xfrm>
          <a:prstGeom prst="rect">
            <a:avLst/>
          </a:prstGeom>
          <a:noFill/>
          <a:ln>
            <a:noFill/>
          </a:ln>
        </p:spPr>
      </p:pic>
      <p:pic>
        <p:nvPicPr>
          <p:cNvPr id="1081" name="Google Shape;1081;p105"/>
          <p:cNvPicPr preferRelativeResize="0"/>
          <p:nvPr/>
        </p:nvPicPr>
        <p:blipFill rotWithShape="1">
          <a:blip r:embed="rId5">
            <a:alphaModFix/>
          </a:blip>
          <a:srcRect/>
          <a:stretch/>
        </p:blipFill>
        <p:spPr>
          <a:xfrm>
            <a:off x="1365432" y="4889414"/>
            <a:ext cx="680400" cy="16200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3 Blocks">
  <p:cSld name="3 Blocks">
    <p:spTree>
      <p:nvGrpSpPr>
        <p:cNvPr id="1" name="Shape 1082"/>
        <p:cNvGrpSpPr/>
        <p:nvPr/>
      </p:nvGrpSpPr>
      <p:grpSpPr>
        <a:xfrm>
          <a:off x="0" y="0"/>
          <a:ext cx="0" cy="0"/>
          <a:chOff x="0" y="0"/>
          <a:chExt cx="0" cy="0"/>
        </a:xfrm>
      </p:grpSpPr>
      <p:sp>
        <p:nvSpPr>
          <p:cNvPr id="1083" name="Google Shape;1083;p106"/>
          <p:cNvSpPr txBox="1">
            <a:spLocks noGrp="1"/>
          </p:cNvSpPr>
          <p:nvPr>
            <p:ph type="body" idx="1"/>
          </p:nvPr>
        </p:nvSpPr>
        <p:spPr>
          <a:xfrm>
            <a:off x="400049" y="200025"/>
            <a:ext cx="8339758" cy="621506"/>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84" name="Google Shape;1084;p106"/>
          <p:cNvSpPr txBox="1"/>
          <p:nvPr/>
        </p:nvSpPr>
        <p:spPr>
          <a:xfrm>
            <a:off x="10525538" y="2030977"/>
            <a:ext cx="54138" cy="3311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1085" name="Google Shape;1085;p106"/>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1086" name="Google Shape;1086;p106"/>
          <p:cNvSpPr/>
          <p:nvPr/>
        </p:nvSpPr>
        <p:spPr>
          <a:xfrm>
            <a:off x="400050" y="1087724"/>
            <a:ext cx="2549324" cy="101250"/>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87" name="Google Shape;1087;p106"/>
          <p:cNvSpPr/>
          <p:nvPr/>
        </p:nvSpPr>
        <p:spPr>
          <a:xfrm>
            <a:off x="3297338" y="1087724"/>
            <a:ext cx="2549324" cy="10125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88" name="Google Shape;1088;p106"/>
          <p:cNvSpPr/>
          <p:nvPr/>
        </p:nvSpPr>
        <p:spPr>
          <a:xfrm>
            <a:off x="6194626" y="1087724"/>
            <a:ext cx="2549324" cy="10125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89" name="Google Shape;1089;p106"/>
          <p:cNvSpPr/>
          <p:nvPr/>
        </p:nvSpPr>
        <p:spPr>
          <a:xfrm>
            <a:off x="400050" y="3937699"/>
            <a:ext cx="2549324" cy="47503"/>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90" name="Google Shape;1090;p106"/>
          <p:cNvSpPr/>
          <p:nvPr/>
        </p:nvSpPr>
        <p:spPr>
          <a:xfrm>
            <a:off x="3297338" y="3937337"/>
            <a:ext cx="2549324" cy="47503"/>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91" name="Google Shape;1091;p106"/>
          <p:cNvSpPr/>
          <p:nvPr/>
        </p:nvSpPr>
        <p:spPr>
          <a:xfrm>
            <a:off x="6194626" y="3937336"/>
            <a:ext cx="2549324" cy="47503"/>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092" name="Google Shape;1092;p106"/>
          <p:cNvSpPr txBox="1">
            <a:spLocks noGrp="1"/>
          </p:cNvSpPr>
          <p:nvPr>
            <p:ph type="body" idx="2"/>
          </p:nvPr>
        </p:nvSpPr>
        <p:spPr>
          <a:xfrm>
            <a:off x="400051" y="1816503"/>
            <a:ext cx="2549323" cy="1990614"/>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93" name="Google Shape;1093;p106"/>
          <p:cNvSpPr txBox="1">
            <a:spLocks noGrp="1"/>
          </p:cNvSpPr>
          <p:nvPr>
            <p:ph type="body" idx="3"/>
          </p:nvPr>
        </p:nvSpPr>
        <p:spPr>
          <a:xfrm>
            <a:off x="400050" y="1367362"/>
            <a:ext cx="2549324" cy="375939"/>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94" name="Google Shape;1094;p106"/>
          <p:cNvSpPr txBox="1">
            <a:spLocks noGrp="1"/>
          </p:cNvSpPr>
          <p:nvPr>
            <p:ph type="body" idx="4"/>
          </p:nvPr>
        </p:nvSpPr>
        <p:spPr>
          <a:xfrm>
            <a:off x="3297338" y="1816503"/>
            <a:ext cx="2549323" cy="1990614"/>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95" name="Google Shape;1095;p106"/>
          <p:cNvSpPr txBox="1">
            <a:spLocks noGrp="1"/>
          </p:cNvSpPr>
          <p:nvPr>
            <p:ph type="body" idx="5"/>
          </p:nvPr>
        </p:nvSpPr>
        <p:spPr>
          <a:xfrm>
            <a:off x="3297337" y="1367362"/>
            <a:ext cx="2549324" cy="375939"/>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96" name="Google Shape;1096;p106"/>
          <p:cNvSpPr txBox="1">
            <a:spLocks noGrp="1"/>
          </p:cNvSpPr>
          <p:nvPr>
            <p:ph type="body" idx="6"/>
          </p:nvPr>
        </p:nvSpPr>
        <p:spPr>
          <a:xfrm>
            <a:off x="6194626" y="1816503"/>
            <a:ext cx="2549323" cy="1990614"/>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97" name="Google Shape;1097;p106"/>
          <p:cNvSpPr txBox="1">
            <a:spLocks noGrp="1"/>
          </p:cNvSpPr>
          <p:nvPr>
            <p:ph type="body" idx="7"/>
          </p:nvPr>
        </p:nvSpPr>
        <p:spPr>
          <a:xfrm>
            <a:off x="6194626" y="1367362"/>
            <a:ext cx="2549324" cy="375939"/>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098" name="Google Shape;1098;p106"/>
          <p:cNvPicPr preferRelativeResize="0"/>
          <p:nvPr/>
        </p:nvPicPr>
        <p:blipFill rotWithShape="1">
          <a:blip r:embed="rId3">
            <a:alphaModFix/>
          </a:blip>
          <a:srcRect/>
          <a:stretch/>
        </p:blipFill>
        <p:spPr>
          <a:xfrm rot="5400000">
            <a:off x="208344" y="-218946"/>
            <a:ext cx="833377" cy="1250066"/>
          </a:xfrm>
          <a:prstGeom prst="rect">
            <a:avLst/>
          </a:prstGeom>
          <a:noFill/>
          <a:ln>
            <a:noFill/>
          </a:ln>
        </p:spPr>
      </p:pic>
      <p:pic>
        <p:nvPicPr>
          <p:cNvPr id="1099" name="Google Shape;1099;p106"/>
          <p:cNvPicPr preferRelativeResize="0"/>
          <p:nvPr/>
        </p:nvPicPr>
        <p:blipFill rotWithShape="1">
          <a:blip r:embed="rId3">
            <a:alphaModFix/>
          </a:blip>
          <a:srcRect/>
          <a:stretch/>
        </p:blipFill>
        <p:spPr>
          <a:xfrm rot="-5400000">
            <a:off x="8102279" y="4101779"/>
            <a:ext cx="833377" cy="1250066"/>
          </a:xfrm>
          <a:prstGeom prst="rect">
            <a:avLst/>
          </a:prstGeom>
          <a:noFill/>
          <a:ln>
            <a:noFill/>
          </a:ln>
        </p:spPr>
      </p:pic>
      <p:sp>
        <p:nvSpPr>
          <p:cNvPr id="1100" name="Google Shape;1100;p106"/>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101" name="Google Shape;1101;p106"/>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1102" name="Google Shape;1102;p106"/>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103" name="Google Shape;1103;p106"/>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3 Blocks">
  <p:cSld name="1_3 Blocks">
    <p:spTree>
      <p:nvGrpSpPr>
        <p:cNvPr id="1" name="Shape 1104"/>
        <p:cNvGrpSpPr/>
        <p:nvPr/>
      </p:nvGrpSpPr>
      <p:grpSpPr>
        <a:xfrm>
          <a:off x="0" y="0"/>
          <a:ext cx="0" cy="0"/>
          <a:chOff x="0" y="0"/>
          <a:chExt cx="0" cy="0"/>
        </a:xfrm>
      </p:grpSpPr>
      <p:sp>
        <p:nvSpPr>
          <p:cNvPr id="1105" name="Google Shape;1105;p107"/>
          <p:cNvSpPr txBox="1">
            <a:spLocks noGrp="1"/>
          </p:cNvSpPr>
          <p:nvPr>
            <p:ph type="body" idx="1"/>
          </p:nvPr>
        </p:nvSpPr>
        <p:spPr>
          <a:xfrm>
            <a:off x="400049" y="200025"/>
            <a:ext cx="8339758" cy="621506"/>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06" name="Google Shape;1106;p107"/>
          <p:cNvSpPr txBox="1"/>
          <p:nvPr/>
        </p:nvSpPr>
        <p:spPr>
          <a:xfrm>
            <a:off x="10525538" y="2030977"/>
            <a:ext cx="54138" cy="3311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1107" name="Google Shape;1107;p107"/>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1108" name="Google Shape;1108;p107"/>
          <p:cNvSpPr/>
          <p:nvPr/>
        </p:nvSpPr>
        <p:spPr>
          <a:xfrm>
            <a:off x="400050" y="1087724"/>
            <a:ext cx="4050000" cy="10125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09" name="Google Shape;1109;p107"/>
          <p:cNvSpPr/>
          <p:nvPr/>
        </p:nvSpPr>
        <p:spPr>
          <a:xfrm>
            <a:off x="4699430" y="1087724"/>
            <a:ext cx="4050000" cy="10125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10" name="Google Shape;1110;p107"/>
          <p:cNvSpPr/>
          <p:nvPr/>
        </p:nvSpPr>
        <p:spPr>
          <a:xfrm>
            <a:off x="400050" y="3937336"/>
            <a:ext cx="4050000" cy="47503"/>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11" name="Google Shape;1111;p107"/>
          <p:cNvSpPr/>
          <p:nvPr/>
        </p:nvSpPr>
        <p:spPr>
          <a:xfrm>
            <a:off x="4699430" y="3937336"/>
            <a:ext cx="4050000" cy="47503"/>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12" name="Google Shape;1112;p107"/>
          <p:cNvSpPr txBox="1">
            <a:spLocks noGrp="1"/>
          </p:cNvSpPr>
          <p:nvPr>
            <p:ph type="body" idx="2"/>
          </p:nvPr>
        </p:nvSpPr>
        <p:spPr>
          <a:xfrm>
            <a:off x="400050" y="1816502"/>
            <a:ext cx="4050000" cy="1990614"/>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13" name="Google Shape;1113;p107"/>
          <p:cNvSpPr txBox="1">
            <a:spLocks noGrp="1"/>
          </p:cNvSpPr>
          <p:nvPr>
            <p:ph type="body" idx="3"/>
          </p:nvPr>
        </p:nvSpPr>
        <p:spPr>
          <a:xfrm>
            <a:off x="400049" y="1367362"/>
            <a:ext cx="4050000" cy="375939"/>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14" name="Google Shape;1114;p107"/>
          <p:cNvSpPr txBox="1">
            <a:spLocks noGrp="1"/>
          </p:cNvSpPr>
          <p:nvPr>
            <p:ph type="body" idx="4"/>
          </p:nvPr>
        </p:nvSpPr>
        <p:spPr>
          <a:xfrm>
            <a:off x="4699431" y="1816503"/>
            <a:ext cx="4050000" cy="1990614"/>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15" name="Google Shape;1115;p107"/>
          <p:cNvSpPr txBox="1">
            <a:spLocks noGrp="1"/>
          </p:cNvSpPr>
          <p:nvPr>
            <p:ph type="body" idx="5"/>
          </p:nvPr>
        </p:nvSpPr>
        <p:spPr>
          <a:xfrm>
            <a:off x="4699430" y="1367362"/>
            <a:ext cx="4050000" cy="375939"/>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116" name="Google Shape;1116;p107"/>
          <p:cNvPicPr preferRelativeResize="0"/>
          <p:nvPr/>
        </p:nvPicPr>
        <p:blipFill rotWithShape="1">
          <a:blip r:embed="rId3">
            <a:alphaModFix/>
          </a:blip>
          <a:srcRect/>
          <a:stretch/>
        </p:blipFill>
        <p:spPr>
          <a:xfrm rot="5400000">
            <a:off x="208344" y="-218946"/>
            <a:ext cx="833377" cy="1250066"/>
          </a:xfrm>
          <a:prstGeom prst="rect">
            <a:avLst/>
          </a:prstGeom>
          <a:noFill/>
          <a:ln>
            <a:noFill/>
          </a:ln>
        </p:spPr>
      </p:pic>
      <p:pic>
        <p:nvPicPr>
          <p:cNvPr id="1117" name="Google Shape;1117;p107"/>
          <p:cNvPicPr preferRelativeResize="0"/>
          <p:nvPr/>
        </p:nvPicPr>
        <p:blipFill rotWithShape="1">
          <a:blip r:embed="rId3">
            <a:alphaModFix/>
          </a:blip>
          <a:srcRect/>
          <a:stretch/>
        </p:blipFill>
        <p:spPr>
          <a:xfrm rot="-5400000">
            <a:off x="8102279" y="4101779"/>
            <a:ext cx="833377" cy="1250066"/>
          </a:xfrm>
          <a:prstGeom prst="rect">
            <a:avLst/>
          </a:prstGeom>
          <a:noFill/>
          <a:ln>
            <a:noFill/>
          </a:ln>
        </p:spPr>
      </p:pic>
      <p:sp>
        <p:nvSpPr>
          <p:cNvPr id="1118" name="Google Shape;1118;p107"/>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119" name="Google Shape;1119;p107"/>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1120" name="Google Shape;1120;p107"/>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121" name="Google Shape;1121;p107"/>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6 Blocks">
  <p:cSld name="6 Blocks">
    <p:spTree>
      <p:nvGrpSpPr>
        <p:cNvPr id="1" name="Shape 1122"/>
        <p:cNvGrpSpPr/>
        <p:nvPr/>
      </p:nvGrpSpPr>
      <p:grpSpPr>
        <a:xfrm>
          <a:off x="0" y="0"/>
          <a:ext cx="0" cy="0"/>
          <a:chOff x="0" y="0"/>
          <a:chExt cx="0" cy="0"/>
        </a:xfrm>
      </p:grpSpPr>
      <p:sp>
        <p:nvSpPr>
          <p:cNvPr id="1123" name="Google Shape;1123;p108"/>
          <p:cNvSpPr txBox="1">
            <a:spLocks noGrp="1"/>
          </p:cNvSpPr>
          <p:nvPr>
            <p:ph type="body" idx="1"/>
          </p:nvPr>
        </p:nvSpPr>
        <p:spPr>
          <a:xfrm>
            <a:off x="406560" y="200025"/>
            <a:ext cx="8339758" cy="621506"/>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24" name="Google Shape;1124;p108"/>
          <p:cNvSpPr txBox="1"/>
          <p:nvPr/>
        </p:nvSpPr>
        <p:spPr>
          <a:xfrm>
            <a:off x="10525538" y="2030977"/>
            <a:ext cx="54138" cy="3311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1125" name="Google Shape;1125;p108"/>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1126" name="Google Shape;1126;p108"/>
          <p:cNvSpPr/>
          <p:nvPr/>
        </p:nvSpPr>
        <p:spPr>
          <a:xfrm>
            <a:off x="400050" y="990061"/>
            <a:ext cx="2549324" cy="101250"/>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27" name="Google Shape;1127;p108"/>
          <p:cNvSpPr/>
          <p:nvPr/>
        </p:nvSpPr>
        <p:spPr>
          <a:xfrm>
            <a:off x="3297338" y="990061"/>
            <a:ext cx="2549324" cy="10125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28" name="Google Shape;1128;p108"/>
          <p:cNvSpPr/>
          <p:nvPr/>
        </p:nvSpPr>
        <p:spPr>
          <a:xfrm>
            <a:off x="6194626" y="990061"/>
            <a:ext cx="2549324" cy="10125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29" name="Google Shape;1129;p108"/>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130" name="Google Shape;1130;p108"/>
          <p:cNvSpPr txBox="1">
            <a:spLocks noGrp="1"/>
          </p:cNvSpPr>
          <p:nvPr>
            <p:ph type="body" idx="2"/>
          </p:nvPr>
        </p:nvSpPr>
        <p:spPr>
          <a:xfrm>
            <a:off x="400051" y="1457669"/>
            <a:ext cx="2549323" cy="982569"/>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31" name="Google Shape;1131;p108"/>
          <p:cNvSpPr txBox="1">
            <a:spLocks noGrp="1"/>
          </p:cNvSpPr>
          <p:nvPr>
            <p:ph type="body" idx="3"/>
          </p:nvPr>
        </p:nvSpPr>
        <p:spPr>
          <a:xfrm>
            <a:off x="400050" y="1091311"/>
            <a:ext cx="2549324" cy="375939"/>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32" name="Google Shape;1132;p108"/>
          <p:cNvSpPr txBox="1">
            <a:spLocks noGrp="1"/>
          </p:cNvSpPr>
          <p:nvPr>
            <p:ph type="body" idx="4"/>
          </p:nvPr>
        </p:nvSpPr>
        <p:spPr>
          <a:xfrm>
            <a:off x="3297338" y="1457669"/>
            <a:ext cx="2549323" cy="982569"/>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33" name="Google Shape;1133;p108"/>
          <p:cNvSpPr txBox="1">
            <a:spLocks noGrp="1"/>
          </p:cNvSpPr>
          <p:nvPr>
            <p:ph type="body" idx="5"/>
          </p:nvPr>
        </p:nvSpPr>
        <p:spPr>
          <a:xfrm>
            <a:off x="3297338" y="1091311"/>
            <a:ext cx="2549324" cy="375939"/>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34" name="Google Shape;1134;p108"/>
          <p:cNvSpPr txBox="1">
            <a:spLocks noGrp="1"/>
          </p:cNvSpPr>
          <p:nvPr>
            <p:ph type="body" idx="6"/>
          </p:nvPr>
        </p:nvSpPr>
        <p:spPr>
          <a:xfrm>
            <a:off x="6190485" y="1457669"/>
            <a:ext cx="2549323" cy="982569"/>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35" name="Google Shape;1135;p108"/>
          <p:cNvSpPr txBox="1">
            <a:spLocks noGrp="1"/>
          </p:cNvSpPr>
          <p:nvPr>
            <p:ph type="body" idx="7"/>
          </p:nvPr>
        </p:nvSpPr>
        <p:spPr>
          <a:xfrm>
            <a:off x="6190484" y="1091311"/>
            <a:ext cx="2549324" cy="375939"/>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36" name="Google Shape;1136;p108"/>
          <p:cNvSpPr/>
          <p:nvPr/>
        </p:nvSpPr>
        <p:spPr>
          <a:xfrm>
            <a:off x="400050" y="2723524"/>
            <a:ext cx="2549324" cy="101250"/>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37" name="Google Shape;1137;p108"/>
          <p:cNvSpPr/>
          <p:nvPr/>
        </p:nvSpPr>
        <p:spPr>
          <a:xfrm>
            <a:off x="3297338" y="2723524"/>
            <a:ext cx="2549324" cy="10125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38" name="Google Shape;1138;p108"/>
          <p:cNvSpPr/>
          <p:nvPr/>
        </p:nvSpPr>
        <p:spPr>
          <a:xfrm>
            <a:off x="6194626" y="2651880"/>
            <a:ext cx="2549324" cy="244538"/>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a:ea typeface="Helvetica Neue"/>
              <a:cs typeface="Helvetica Neue"/>
              <a:sym typeface="Helvetica Neue"/>
            </a:endParaRPr>
          </a:p>
        </p:txBody>
      </p:sp>
      <p:sp>
        <p:nvSpPr>
          <p:cNvPr id="1139" name="Google Shape;1139;p108"/>
          <p:cNvSpPr txBox="1">
            <a:spLocks noGrp="1"/>
          </p:cNvSpPr>
          <p:nvPr>
            <p:ph type="body" idx="8"/>
          </p:nvPr>
        </p:nvSpPr>
        <p:spPr>
          <a:xfrm>
            <a:off x="400051" y="3191132"/>
            <a:ext cx="2549323" cy="982569"/>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40" name="Google Shape;1140;p108"/>
          <p:cNvSpPr txBox="1">
            <a:spLocks noGrp="1"/>
          </p:cNvSpPr>
          <p:nvPr>
            <p:ph type="body" idx="9"/>
          </p:nvPr>
        </p:nvSpPr>
        <p:spPr>
          <a:xfrm>
            <a:off x="400050" y="2824774"/>
            <a:ext cx="2549324" cy="375939"/>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41" name="Google Shape;1141;p108"/>
          <p:cNvSpPr txBox="1">
            <a:spLocks noGrp="1"/>
          </p:cNvSpPr>
          <p:nvPr>
            <p:ph type="body" idx="13"/>
          </p:nvPr>
        </p:nvSpPr>
        <p:spPr>
          <a:xfrm>
            <a:off x="3297338" y="3191132"/>
            <a:ext cx="2549323" cy="982569"/>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42" name="Google Shape;1142;p108"/>
          <p:cNvSpPr txBox="1">
            <a:spLocks noGrp="1"/>
          </p:cNvSpPr>
          <p:nvPr>
            <p:ph type="body" idx="14"/>
          </p:nvPr>
        </p:nvSpPr>
        <p:spPr>
          <a:xfrm>
            <a:off x="3297338" y="2824774"/>
            <a:ext cx="2549324" cy="375939"/>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43" name="Google Shape;1143;p108"/>
          <p:cNvSpPr txBox="1">
            <a:spLocks noGrp="1"/>
          </p:cNvSpPr>
          <p:nvPr>
            <p:ph type="body" idx="15"/>
          </p:nvPr>
        </p:nvSpPr>
        <p:spPr>
          <a:xfrm>
            <a:off x="6190485" y="3191132"/>
            <a:ext cx="2549323" cy="982569"/>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44" name="Google Shape;1144;p108"/>
          <p:cNvSpPr txBox="1">
            <a:spLocks noGrp="1"/>
          </p:cNvSpPr>
          <p:nvPr>
            <p:ph type="body" idx="16"/>
          </p:nvPr>
        </p:nvSpPr>
        <p:spPr>
          <a:xfrm>
            <a:off x="6190484" y="2824774"/>
            <a:ext cx="2549324" cy="375939"/>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145" name="Google Shape;1145;p108"/>
          <p:cNvPicPr preferRelativeResize="0"/>
          <p:nvPr/>
        </p:nvPicPr>
        <p:blipFill rotWithShape="1">
          <a:blip r:embed="rId3">
            <a:alphaModFix/>
          </a:blip>
          <a:srcRect/>
          <a:stretch/>
        </p:blipFill>
        <p:spPr>
          <a:xfrm rot="-5400000">
            <a:off x="8102279" y="4101779"/>
            <a:ext cx="833377" cy="1250066"/>
          </a:xfrm>
          <a:prstGeom prst="rect">
            <a:avLst/>
          </a:prstGeom>
          <a:noFill/>
          <a:ln>
            <a:noFill/>
          </a:ln>
        </p:spPr>
      </p:pic>
      <p:pic>
        <p:nvPicPr>
          <p:cNvPr id="1146" name="Google Shape;1146;p108"/>
          <p:cNvPicPr preferRelativeResize="0"/>
          <p:nvPr/>
        </p:nvPicPr>
        <p:blipFill rotWithShape="1">
          <a:blip r:embed="rId3">
            <a:alphaModFix/>
          </a:blip>
          <a:srcRect/>
          <a:stretch/>
        </p:blipFill>
        <p:spPr>
          <a:xfrm rot="5400000">
            <a:off x="208344" y="-218946"/>
            <a:ext cx="833377" cy="1250066"/>
          </a:xfrm>
          <a:prstGeom prst="rect">
            <a:avLst/>
          </a:prstGeom>
          <a:noFill/>
          <a:ln>
            <a:noFill/>
          </a:ln>
        </p:spPr>
      </p:pic>
      <p:sp>
        <p:nvSpPr>
          <p:cNvPr id="1147" name="Google Shape;1147;p108"/>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1148" name="Google Shape;1148;p108"/>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149" name="Google Shape;1149;p108"/>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4 Photos - Texts">
  <p:cSld name="4 Photos - Texts">
    <p:spTree>
      <p:nvGrpSpPr>
        <p:cNvPr id="1" name="Shape 1150"/>
        <p:cNvGrpSpPr/>
        <p:nvPr/>
      </p:nvGrpSpPr>
      <p:grpSpPr>
        <a:xfrm>
          <a:off x="0" y="0"/>
          <a:ext cx="0" cy="0"/>
          <a:chOff x="0" y="0"/>
          <a:chExt cx="0" cy="0"/>
        </a:xfrm>
      </p:grpSpPr>
      <p:sp>
        <p:nvSpPr>
          <p:cNvPr id="1151" name="Google Shape;1151;p109"/>
          <p:cNvSpPr>
            <a:spLocks noGrp="1"/>
          </p:cNvSpPr>
          <p:nvPr>
            <p:ph type="pic" idx="2"/>
          </p:nvPr>
        </p:nvSpPr>
        <p:spPr>
          <a:xfrm>
            <a:off x="908523" y="945251"/>
            <a:ext cx="1332940" cy="1334902"/>
          </a:xfrm>
          <a:prstGeom prst="ellipse">
            <a:avLst/>
          </a:prstGeom>
          <a:solidFill>
            <a:schemeClr val="lt1"/>
          </a:solidFill>
          <a:ln w="79375" cap="flat" cmpd="sng">
            <a:solidFill>
              <a:schemeClr val="accent2"/>
            </a:solidFill>
            <a:prstDash val="solid"/>
            <a:round/>
            <a:headEnd type="none" w="sm" len="sm"/>
            <a:tailEnd type="none" w="sm" len="sm"/>
          </a:ln>
        </p:spPr>
      </p:sp>
      <p:sp>
        <p:nvSpPr>
          <p:cNvPr id="1152" name="Google Shape;1152;p109"/>
          <p:cNvSpPr txBox="1">
            <a:spLocks noGrp="1"/>
          </p:cNvSpPr>
          <p:nvPr>
            <p:ph type="body" idx="1"/>
          </p:nvPr>
        </p:nvSpPr>
        <p:spPr>
          <a:xfrm>
            <a:off x="697729" y="2423888"/>
            <a:ext cx="1754525" cy="28670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53" name="Google Shape;1153;p109"/>
          <p:cNvSpPr txBox="1">
            <a:spLocks noGrp="1"/>
          </p:cNvSpPr>
          <p:nvPr>
            <p:ph type="body" idx="3"/>
          </p:nvPr>
        </p:nvSpPr>
        <p:spPr>
          <a:xfrm>
            <a:off x="688748" y="2710595"/>
            <a:ext cx="1777112" cy="1461355"/>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54" name="Google Shape;1154;p109"/>
          <p:cNvSpPr txBox="1">
            <a:spLocks noGrp="1"/>
          </p:cNvSpPr>
          <p:nvPr>
            <p:ph type="body" idx="4"/>
          </p:nvPr>
        </p:nvSpPr>
        <p:spPr>
          <a:xfrm>
            <a:off x="2677230" y="2423888"/>
            <a:ext cx="1781736" cy="28670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55" name="Google Shape;1155;p109"/>
          <p:cNvSpPr txBox="1">
            <a:spLocks noGrp="1"/>
          </p:cNvSpPr>
          <p:nvPr>
            <p:ph type="body" idx="5"/>
          </p:nvPr>
        </p:nvSpPr>
        <p:spPr>
          <a:xfrm>
            <a:off x="2681854" y="2710595"/>
            <a:ext cx="1777112" cy="1461355"/>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56" name="Google Shape;1156;p109"/>
          <p:cNvSpPr txBox="1">
            <a:spLocks noGrp="1"/>
          </p:cNvSpPr>
          <p:nvPr>
            <p:ph type="body" idx="6"/>
          </p:nvPr>
        </p:nvSpPr>
        <p:spPr>
          <a:xfrm>
            <a:off x="4686233" y="2423888"/>
            <a:ext cx="1781736" cy="28670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57" name="Google Shape;1157;p109"/>
          <p:cNvSpPr txBox="1">
            <a:spLocks noGrp="1"/>
          </p:cNvSpPr>
          <p:nvPr>
            <p:ph type="body" idx="7"/>
          </p:nvPr>
        </p:nvSpPr>
        <p:spPr>
          <a:xfrm>
            <a:off x="4690857" y="2710595"/>
            <a:ext cx="1777112" cy="1461355"/>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58" name="Google Shape;1158;p109"/>
          <p:cNvSpPr txBox="1">
            <a:spLocks noGrp="1"/>
          </p:cNvSpPr>
          <p:nvPr>
            <p:ph type="body" idx="8"/>
          </p:nvPr>
        </p:nvSpPr>
        <p:spPr>
          <a:xfrm>
            <a:off x="6661654" y="2423888"/>
            <a:ext cx="1781736" cy="28670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59" name="Google Shape;1159;p109"/>
          <p:cNvSpPr txBox="1">
            <a:spLocks noGrp="1"/>
          </p:cNvSpPr>
          <p:nvPr>
            <p:ph type="body" idx="9"/>
          </p:nvPr>
        </p:nvSpPr>
        <p:spPr>
          <a:xfrm>
            <a:off x="6666278" y="2710595"/>
            <a:ext cx="1777112" cy="1461355"/>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60" name="Google Shape;1160;p109"/>
          <p:cNvSpPr>
            <a:spLocks noGrp="1"/>
          </p:cNvSpPr>
          <p:nvPr>
            <p:ph type="pic" idx="13"/>
          </p:nvPr>
        </p:nvSpPr>
        <p:spPr>
          <a:xfrm>
            <a:off x="2901629" y="945251"/>
            <a:ext cx="1332940" cy="1334902"/>
          </a:xfrm>
          <a:prstGeom prst="ellipse">
            <a:avLst/>
          </a:prstGeom>
          <a:solidFill>
            <a:schemeClr val="lt1"/>
          </a:solidFill>
          <a:ln w="79375" cap="flat" cmpd="sng">
            <a:solidFill>
              <a:schemeClr val="accent2"/>
            </a:solidFill>
            <a:prstDash val="solid"/>
            <a:round/>
            <a:headEnd type="none" w="sm" len="sm"/>
            <a:tailEnd type="none" w="sm" len="sm"/>
          </a:ln>
        </p:spPr>
      </p:sp>
      <p:sp>
        <p:nvSpPr>
          <p:cNvPr id="1161" name="Google Shape;1161;p109"/>
          <p:cNvSpPr>
            <a:spLocks noGrp="1"/>
          </p:cNvSpPr>
          <p:nvPr>
            <p:ph type="pic" idx="14"/>
          </p:nvPr>
        </p:nvSpPr>
        <p:spPr>
          <a:xfrm>
            <a:off x="4910632" y="945251"/>
            <a:ext cx="1332940" cy="1334902"/>
          </a:xfrm>
          <a:prstGeom prst="ellipse">
            <a:avLst/>
          </a:prstGeom>
          <a:solidFill>
            <a:schemeClr val="lt1"/>
          </a:solidFill>
          <a:ln w="79375" cap="flat" cmpd="sng">
            <a:solidFill>
              <a:schemeClr val="accent2"/>
            </a:solidFill>
            <a:prstDash val="solid"/>
            <a:round/>
            <a:headEnd type="none" w="sm" len="sm"/>
            <a:tailEnd type="none" w="sm" len="sm"/>
          </a:ln>
        </p:spPr>
      </p:sp>
      <p:sp>
        <p:nvSpPr>
          <p:cNvPr id="1162" name="Google Shape;1162;p109"/>
          <p:cNvSpPr>
            <a:spLocks noGrp="1"/>
          </p:cNvSpPr>
          <p:nvPr>
            <p:ph type="pic" idx="15"/>
          </p:nvPr>
        </p:nvSpPr>
        <p:spPr>
          <a:xfrm>
            <a:off x="6886052" y="945251"/>
            <a:ext cx="1332940" cy="1334902"/>
          </a:xfrm>
          <a:prstGeom prst="ellipse">
            <a:avLst/>
          </a:prstGeom>
          <a:solidFill>
            <a:schemeClr val="lt1"/>
          </a:solidFill>
          <a:ln w="79375" cap="flat" cmpd="sng">
            <a:solidFill>
              <a:schemeClr val="accent2"/>
            </a:solidFill>
            <a:prstDash val="solid"/>
            <a:round/>
            <a:headEnd type="none" w="sm" len="sm"/>
            <a:tailEnd type="none" w="sm" len="sm"/>
          </a:ln>
        </p:spPr>
      </p:sp>
      <p:sp>
        <p:nvSpPr>
          <p:cNvPr id="1163" name="Google Shape;1163;p109"/>
          <p:cNvSpPr txBox="1">
            <a:spLocks noGrp="1"/>
          </p:cNvSpPr>
          <p:nvPr>
            <p:ph type="body" idx="16"/>
          </p:nvPr>
        </p:nvSpPr>
        <p:spPr>
          <a:xfrm>
            <a:off x="400049" y="323850"/>
            <a:ext cx="8298325" cy="497681"/>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rgbClr val="2D3293"/>
              </a:buClr>
              <a:buSzPts val="1900"/>
              <a:buFont typeface="Helvetica Neue"/>
              <a:buNone/>
              <a:defRPr sz="25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164" name="Google Shape;1164;p109"/>
          <p:cNvPicPr preferRelativeResize="0"/>
          <p:nvPr/>
        </p:nvPicPr>
        <p:blipFill rotWithShape="1">
          <a:blip r:embed="rId2">
            <a:alphaModFix/>
          </a:blip>
          <a:srcRect/>
          <a:stretch/>
        </p:blipFill>
        <p:spPr>
          <a:xfrm rot="-5400000">
            <a:off x="8102279" y="4101779"/>
            <a:ext cx="833377" cy="1250066"/>
          </a:xfrm>
          <a:prstGeom prst="rect">
            <a:avLst/>
          </a:prstGeom>
          <a:noFill/>
          <a:ln>
            <a:noFill/>
          </a:ln>
        </p:spPr>
      </p:pic>
      <p:pic>
        <p:nvPicPr>
          <p:cNvPr id="1165" name="Google Shape;1165;p109"/>
          <p:cNvPicPr preferRelativeResize="0"/>
          <p:nvPr/>
        </p:nvPicPr>
        <p:blipFill rotWithShape="1">
          <a:blip r:embed="rId2">
            <a:alphaModFix/>
          </a:blip>
          <a:srcRect/>
          <a:stretch/>
        </p:blipFill>
        <p:spPr>
          <a:xfrm rot="5400000">
            <a:off x="208344" y="-218946"/>
            <a:ext cx="833377" cy="1250066"/>
          </a:xfrm>
          <a:prstGeom prst="rect">
            <a:avLst/>
          </a:prstGeom>
          <a:noFill/>
          <a:ln>
            <a:noFill/>
          </a:ln>
        </p:spPr>
      </p:pic>
      <p:sp>
        <p:nvSpPr>
          <p:cNvPr id="1166" name="Google Shape;1166;p109"/>
          <p:cNvSpPr txBox="1">
            <a:spLocks noGrp="1"/>
          </p:cNvSpPr>
          <p:nvPr>
            <p:ph type="ftr" idx="11"/>
          </p:nvPr>
        </p:nvSpPr>
        <p:spPr>
          <a:xfrm>
            <a:off x="4076390" y="4734017"/>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167" name="Google Shape;1167;p109"/>
          <p:cNvSpPr txBox="1">
            <a:spLocks noGrp="1"/>
          </p:cNvSpPr>
          <p:nvPr>
            <p:ph type="sldNum" idx="12"/>
          </p:nvPr>
        </p:nvSpPr>
        <p:spPr>
          <a:xfrm>
            <a:off x="8758858" y="4734017"/>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1168" name="Google Shape;1168;p109"/>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1169" name="Google Shape;1169;p109"/>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_3 Photos - Texts">
  <p:cSld name="1_3 Photos - Texts">
    <p:spTree>
      <p:nvGrpSpPr>
        <p:cNvPr id="1" name="Shape 1170"/>
        <p:cNvGrpSpPr/>
        <p:nvPr/>
      </p:nvGrpSpPr>
      <p:grpSpPr>
        <a:xfrm>
          <a:off x="0" y="0"/>
          <a:ext cx="0" cy="0"/>
          <a:chOff x="0" y="0"/>
          <a:chExt cx="0" cy="0"/>
        </a:xfrm>
      </p:grpSpPr>
      <p:sp>
        <p:nvSpPr>
          <p:cNvPr id="1171" name="Google Shape;1171;p110"/>
          <p:cNvSpPr>
            <a:spLocks noGrp="1"/>
          </p:cNvSpPr>
          <p:nvPr>
            <p:ph type="pic" idx="2"/>
          </p:nvPr>
        </p:nvSpPr>
        <p:spPr>
          <a:xfrm>
            <a:off x="985583" y="1085330"/>
            <a:ext cx="1435637" cy="1437750"/>
          </a:xfrm>
          <a:prstGeom prst="ellipse">
            <a:avLst/>
          </a:prstGeom>
          <a:solidFill>
            <a:schemeClr val="lt1"/>
          </a:solidFill>
          <a:ln w="79375" cap="flat" cmpd="sng">
            <a:solidFill>
              <a:schemeClr val="accent2"/>
            </a:solidFill>
            <a:prstDash val="solid"/>
            <a:round/>
            <a:headEnd type="none" w="sm" len="sm"/>
            <a:tailEnd type="none" w="sm" len="sm"/>
          </a:ln>
        </p:spPr>
      </p:sp>
      <p:sp>
        <p:nvSpPr>
          <p:cNvPr id="1172" name="Google Shape;1172;p110"/>
          <p:cNvSpPr txBox="1">
            <a:spLocks noGrp="1"/>
          </p:cNvSpPr>
          <p:nvPr>
            <p:ph type="body" idx="1"/>
          </p:nvPr>
        </p:nvSpPr>
        <p:spPr>
          <a:xfrm>
            <a:off x="468732" y="2608521"/>
            <a:ext cx="2470500" cy="28546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73" name="Google Shape;1173;p110"/>
          <p:cNvSpPr txBox="1">
            <a:spLocks noGrp="1"/>
          </p:cNvSpPr>
          <p:nvPr>
            <p:ph type="body" idx="3"/>
          </p:nvPr>
        </p:nvSpPr>
        <p:spPr>
          <a:xfrm>
            <a:off x="464242" y="2895227"/>
            <a:ext cx="2470500" cy="1461355"/>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200"/>
              <a:buFont typeface="Helvetica Neue"/>
              <a:buNone/>
              <a:defRPr sz="16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74" name="Google Shape;1174;p110"/>
          <p:cNvSpPr txBox="1">
            <a:spLocks noGrp="1"/>
          </p:cNvSpPr>
          <p:nvPr>
            <p:ph type="body" idx="4"/>
          </p:nvPr>
        </p:nvSpPr>
        <p:spPr>
          <a:xfrm>
            <a:off x="3385401" y="2608521"/>
            <a:ext cx="2470500" cy="28670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75" name="Google Shape;1175;p110"/>
          <p:cNvSpPr txBox="1">
            <a:spLocks noGrp="1"/>
          </p:cNvSpPr>
          <p:nvPr>
            <p:ph type="body" idx="5"/>
          </p:nvPr>
        </p:nvSpPr>
        <p:spPr>
          <a:xfrm>
            <a:off x="3385401" y="2895227"/>
            <a:ext cx="2470500" cy="1461355"/>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76" name="Google Shape;1176;p110"/>
          <p:cNvSpPr txBox="1">
            <a:spLocks noGrp="1"/>
          </p:cNvSpPr>
          <p:nvPr>
            <p:ph type="body" idx="6"/>
          </p:nvPr>
        </p:nvSpPr>
        <p:spPr>
          <a:xfrm>
            <a:off x="6257811" y="2608521"/>
            <a:ext cx="2470500" cy="28670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77" name="Google Shape;1177;p110"/>
          <p:cNvSpPr txBox="1">
            <a:spLocks noGrp="1"/>
          </p:cNvSpPr>
          <p:nvPr>
            <p:ph type="body" idx="7"/>
          </p:nvPr>
        </p:nvSpPr>
        <p:spPr>
          <a:xfrm>
            <a:off x="6257811" y="2895227"/>
            <a:ext cx="2470500" cy="1461355"/>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78" name="Google Shape;1178;p110"/>
          <p:cNvSpPr>
            <a:spLocks noGrp="1"/>
          </p:cNvSpPr>
          <p:nvPr>
            <p:ph type="pic" idx="8"/>
          </p:nvPr>
        </p:nvSpPr>
        <p:spPr>
          <a:xfrm>
            <a:off x="3902833" y="1085330"/>
            <a:ext cx="1435637" cy="1437750"/>
          </a:xfrm>
          <a:prstGeom prst="ellipse">
            <a:avLst/>
          </a:prstGeom>
          <a:solidFill>
            <a:schemeClr val="lt1"/>
          </a:solidFill>
          <a:ln w="79375" cap="flat" cmpd="sng">
            <a:solidFill>
              <a:schemeClr val="accent2"/>
            </a:solidFill>
            <a:prstDash val="solid"/>
            <a:round/>
            <a:headEnd type="none" w="sm" len="sm"/>
            <a:tailEnd type="none" w="sm" len="sm"/>
          </a:ln>
        </p:spPr>
      </p:sp>
      <p:sp>
        <p:nvSpPr>
          <p:cNvPr id="1179" name="Google Shape;1179;p110"/>
          <p:cNvSpPr>
            <a:spLocks noGrp="1"/>
          </p:cNvSpPr>
          <p:nvPr>
            <p:ph type="pic" idx="9"/>
          </p:nvPr>
        </p:nvSpPr>
        <p:spPr>
          <a:xfrm>
            <a:off x="6775243" y="1085330"/>
            <a:ext cx="1435637" cy="1437750"/>
          </a:xfrm>
          <a:prstGeom prst="ellipse">
            <a:avLst/>
          </a:prstGeom>
          <a:solidFill>
            <a:schemeClr val="lt1"/>
          </a:solidFill>
          <a:ln w="79375" cap="flat" cmpd="sng">
            <a:solidFill>
              <a:schemeClr val="accent2"/>
            </a:solidFill>
            <a:prstDash val="solid"/>
            <a:round/>
            <a:headEnd type="none" w="sm" len="sm"/>
            <a:tailEnd type="none" w="sm" len="sm"/>
          </a:ln>
        </p:spPr>
      </p:sp>
      <p:sp>
        <p:nvSpPr>
          <p:cNvPr id="1180" name="Google Shape;1180;p110"/>
          <p:cNvSpPr txBox="1">
            <a:spLocks noGrp="1"/>
          </p:cNvSpPr>
          <p:nvPr>
            <p:ph type="body" idx="13"/>
          </p:nvPr>
        </p:nvSpPr>
        <p:spPr>
          <a:xfrm>
            <a:off x="400049" y="323850"/>
            <a:ext cx="8298325" cy="497681"/>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rgbClr val="2D3293"/>
              </a:buClr>
              <a:buSzPts val="1900"/>
              <a:buFont typeface="Helvetica Neue"/>
              <a:buNone/>
              <a:defRPr sz="25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181" name="Google Shape;1181;p110"/>
          <p:cNvPicPr preferRelativeResize="0"/>
          <p:nvPr/>
        </p:nvPicPr>
        <p:blipFill rotWithShape="1">
          <a:blip r:embed="rId2">
            <a:alphaModFix/>
          </a:blip>
          <a:srcRect/>
          <a:stretch/>
        </p:blipFill>
        <p:spPr>
          <a:xfrm rot="-5400000">
            <a:off x="8102279" y="4101779"/>
            <a:ext cx="833377" cy="1250066"/>
          </a:xfrm>
          <a:prstGeom prst="rect">
            <a:avLst/>
          </a:prstGeom>
          <a:noFill/>
          <a:ln>
            <a:noFill/>
          </a:ln>
        </p:spPr>
      </p:pic>
      <p:pic>
        <p:nvPicPr>
          <p:cNvPr id="1182" name="Google Shape;1182;p110"/>
          <p:cNvPicPr preferRelativeResize="0"/>
          <p:nvPr/>
        </p:nvPicPr>
        <p:blipFill rotWithShape="1">
          <a:blip r:embed="rId2">
            <a:alphaModFix/>
          </a:blip>
          <a:srcRect/>
          <a:stretch/>
        </p:blipFill>
        <p:spPr>
          <a:xfrm rot="5400000">
            <a:off x="208344" y="-218946"/>
            <a:ext cx="833377" cy="1250066"/>
          </a:xfrm>
          <a:prstGeom prst="rect">
            <a:avLst/>
          </a:prstGeom>
          <a:noFill/>
          <a:ln>
            <a:noFill/>
          </a:ln>
        </p:spPr>
      </p:pic>
      <p:sp>
        <p:nvSpPr>
          <p:cNvPr id="1183" name="Google Shape;1183;p110"/>
          <p:cNvSpPr txBox="1">
            <a:spLocks noGrp="1"/>
          </p:cNvSpPr>
          <p:nvPr>
            <p:ph type="ftr" idx="11"/>
          </p:nvPr>
        </p:nvSpPr>
        <p:spPr>
          <a:xfrm>
            <a:off x="4076390" y="4734017"/>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184" name="Google Shape;1184;p110"/>
          <p:cNvSpPr txBox="1">
            <a:spLocks noGrp="1"/>
          </p:cNvSpPr>
          <p:nvPr>
            <p:ph type="sldNum" idx="12"/>
          </p:nvPr>
        </p:nvSpPr>
        <p:spPr>
          <a:xfrm>
            <a:off x="8758858" y="4734017"/>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1185" name="Google Shape;1185;p110"/>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1186" name="Google Shape;1186;p110"/>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5 Photos - List">
  <p:cSld name="5 Photos - List">
    <p:spTree>
      <p:nvGrpSpPr>
        <p:cNvPr id="1" name="Shape 1187"/>
        <p:cNvGrpSpPr/>
        <p:nvPr/>
      </p:nvGrpSpPr>
      <p:grpSpPr>
        <a:xfrm>
          <a:off x="0" y="0"/>
          <a:ext cx="0" cy="0"/>
          <a:chOff x="0" y="0"/>
          <a:chExt cx="0" cy="0"/>
        </a:xfrm>
      </p:grpSpPr>
      <p:sp>
        <p:nvSpPr>
          <p:cNvPr id="1188" name="Google Shape;1188;p111"/>
          <p:cNvSpPr>
            <a:spLocks noGrp="1"/>
          </p:cNvSpPr>
          <p:nvPr>
            <p:ph type="pic" idx="2"/>
          </p:nvPr>
        </p:nvSpPr>
        <p:spPr>
          <a:xfrm>
            <a:off x="528683" y="1051341"/>
            <a:ext cx="1121073" cy="1122722"/>
          </a:xfrm>
          <a:prstGeom prst="ellipse">
            <a:avLst/>
          </a:prstGeom>
          <a:solidFill>
            <a:schemeClr val="lt1"/>
          </a:solidFill>
          <a:ln w="79375" cap="flat" cmpd="sng">
            <a:solidFill>
              <a:schemeClr val="accent2"/>
            </a:solidFill>
            <a:prstDash val="solid"/>
            <a:round/>
            <a:headEnd type="none" w="sm" len="sm"/>
            <a:tailEnd type="none" w="sm" len="sm"/>
          </a:ln>
        </p:spPr>
      </p:sp>
      <p:sp>
        <p:nvSpPr>
          <p:cNvPr id="1189" name="Google Shape;1189;p111"/>
          <p:cNvSpPr txBox="1">
            <a:spLocks noGrp="1"/>
          </p:cNvSpPr>
          <p:nvPr>
            <p:ph type="body" idx="1"/>
          </p:nvPr>
        </p:nvSpPr>
        <p:spPr>
          <a:xfrm>
            <a:off x="385358" y="2311320"/>
            <a:ext cx="1407724"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90" name="Google Shape;1190;p111"/>
          <p:cNvSpPr txBox="1">
            <a:spLocks noGrp="1"/>
          </p:cNvSpPr>
          <p:nvPr>
            <p:ph type="body" idx="3"/>
          </p:nvPr>
        </p:nvSpPr>
        <p:spPr>
          <a:xfrm>
            <a:off x="400049" y="254887"/>
            <a:ext cx="8298325" cy="566644"/>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rgbClr val="2D3293"/>
              </a:buClr>
              <a:buSzPts val="1900"/>
              <a:buFont typeface="Open Sans SemiBold"/>
              <a:buNone/>
              <a:defRPr sz="2500" b="1" i="0">
                <a:solidFill>
                  <a:srgbClr val="2D3293"/>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191" name="Google Shape;1191;p111"/>
          <p:cNvPicPr preferRelativeResize="0"/>
          <p:nvPr/>
        </p:nvPicPr>
        <p:blipFill rotWithShape="1">
          <a:blip r:embed="rId2">
            <a:alphaModFix/>
          </a:blip>
          <a:srcRect/>
          <a:stretch/>
        </p:blipFill>
        <p:spPr>
          <a:xfrm rot="-5400000">
            <a:off x="8102279" y="4101779"/>
            <a:ext cx="833377" cy="1250066"/>
          </a:xfrm>
          <a:prstGeom prst="rect">
            <a:avLst/>
          </a:prstGeom>
          <a:noFill/>
          <a:ln>
            <a:noFill/>
          </a:ln>
        </p:spPr>
      </p:pic>
      <p:pic>
        <p:nvPicPr>
          <p:cNvPr id="1192" name="Google Shape;1192;p111"/>
          <p:cNvPicPr preferRelativeResize="0"/>
          <p:nvPr/>
        </p:nvPicPr>
        <p:blipFill rotWithShape="1">
          <a:blip r:embed="rId2">
            <a:alphaModFix/>
          </a:blip>
          <a:srcRect/>
          <a:stretch/>
        </p:blipFill>
        <p:spPr>
          <a:xfrm rot="5400000">
            <a:off x="208344" y="-218946"/>
            <a:ext cx="833377" cy="1250066"/>
          </a:xfrm>
          <a:prstGeom prst="rect">
            <a:avLst/>
          </a:prstGeom>
          <a:noFill/>
          <a:ln>
            <a:noFill/>
          </a:ln>
        </p:spPr>
      </p:pic>
      <p:sp>
        <p:nvSpPr>
          <p:cNvPr id="1193" name="Google Shape;1193;p111"/>
          <p:cNvSpPr>
            <a:spLocks noGrp="1"/>
          </p:cNvSpPr>
          <p:nvPr>
            <p:ph type="pic" idx="4"/>
          </p:nvPr>
        </p:nvSpPr>
        <p:spPr>
          <a:xfrm>
            <a:off x="2267056" y="1051341"/>
            <a:ext cx="1121073" cy="1122722"/>
          </a:xfrm>
          <a:prstGeom prst="ellipse">
            <a:avLst/>
          </a:prstGeom>
          <a:solidFill>
            <a:schemeClr val="lt1"/>
          </a:solidFill>
          <a:ln w="79375" cap="flat" cmpd="sng">
            <a:solidFill>
              <a:schemeClr val="accent2"/>
            </a:solidFill>
            <a:prstDash val="solid"/>
            <a:round/>
            <a:headEnd type="none" w="sm" len="sm"/>
            <a:tailEnd type="none" w="sm" len="sm"/>
          </a:ln>
        </p:spPr>
      </p:sp>
      <p:sp>
        <p:nvSpPr>
          <p:cNvPr id="1194" name="Google Shape;1194;p111"/>
          <p:cNvSpPr>
            <a:spLocks noGrp="1"/>
          </p:cNvSpPr>
          <p:nvPr>
            <p:ph type="pic" idx="5"/>
          </p:nvPr>
        </p:nvSpPr>
        <p:spPr>
          <a:xfrm>
            <a:off x="4005345" y="1051341"/>
            <a:ext cx="1121073" cy="1122722"/>
          </a:xfrm>
          <a:prstGeom prst="ellipse">
            <a:avLst/>
          </a:prstGeom>
          <a:solidFill>
            <a:schemeClr val="lt1"/>
          </a:solidFill>
          <a:ln w="79375" cap="flat" cmpd="sng">
            <a:solidFill>
              <a:schemeClr val="accent2"/>
            </a:solidFill>
            <a:prstDash val="solid"/>
            <a:round/>
            <a:headEnd type="none" w="sm" len="sm"/>
            <a:tailEnd type="none" w="sm" len="sm"/>
          </a:ln>
        </p:spPr>
      </p:sp>
      <p:sp>
        <p:nvSpPr>
          <p:cNvPr id="1195" name="Google Shape;1195;p111"/>
          <p:cNvSpPr>
            <a:spLocks noGrp="1"/>
          </p:cNvSpPr>
          <p:nvPr>
            <p:ph type="pic" idx="6"/>
          </p:nvPr>
        </p:nvSpPr>
        <p:spPr>
          <a:xfrm>
            <a:off x="5746931" y="1051341"/>
            <a:ext cx="1121073" cy="1122722"/>
          </a:xfrm>
          <a:prstGeom prst="ellipse">
            <a:avLst/>
          </a:prstGeom>
          <a:solidFill>
            <a:schemeClr val="lt1"/>
          </a:solidFill>
          <a:ln w="79375" cap="flat" cmpd="sng">
            <a:solidFill>
              <a:schemeClr val="accent2"/>
            </a:solidFill>
            <a:prstDash val="solid"/>
            <a:round/>
            <a:headEnd type="none" w="sm" len="sm"/>
            <a:tailEnd type="none" w="sm" len="sm"/>
          </a:ln>
        </p:spPr>
      </p:sp>
      <p:sp>
        <p:nvSpPr>
          <p:cNvPr id="1196" name="Google Shape;1196;p111"/>
          <p:cNvSpPr>
            <a:spLocks noGrp="1"/>
          </p:cNvSpPr>
          <p:nvPr>
            <p:ph type="pic" idx="7"/>
          </p:nvPr>
        </p:nvSpPr>
        <p:spPr>
          <a:xfrm>
            <a:off x="7482007" y="1051341"/>
            <a:ext cx="1079638" cy="1122722"/>
          </a:xfrm>
          <a:prstGeom prst="ellipse">
            <a:avLst/>
          </a:prstGeom>
          <a:solidFill>
            <a:schemeClr val="lt1"/>
          </a:solidFill>
          <a:ln w="79375" cap="flat" cmpd="sng">
            <a:solidFill>
              <a:schemeClr val="accent2"/>
            </a:solidFill>
            <a:prstDash val="solid"/>
            <a:round/>
            <a:headEnd type="none" w="sm" len="sm"/>
            <a:tailEnd type="none" w="sm" len="sm"/>
          </a:ln>
        </p:spPr>
      </p:sp>
      <p:sp>
        <p:nvSpPr>
          <p:cNvPr id="1197" name="Google Shape;1197;p111"/>
          <p:cNvSpPr txBox="1">
            <a:spLocks noGrp="1"/>
          </p:cNvSpPr>
          <p:nvPr>
            <p:ph type="body" idx="8"/>
          </p:nvPr>
        </p:nvSpPr>
        <p:spPr>
          <a:xfrm>
            <a:off x="2123730" y="2311320"/>
            <a:ext cx="1407724"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98" name="Google Shape;1198;p111"/>
          <p:cNvSpPr txBox="1">
            <a:spLocks noGrp="1"/>
          </p:cNvSpPr>
          <p:nvPr>
            <p:ph type="body" idx="9"/>
          </p:nvPr>
        </p:nvSpPr>
        <p:spPr>
          <a:xfrm>
            <a:off x="3868614" y="2311320"/>
            <a:ext cx="1407724"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99" name="Google Shape;1199;p111"/>
          <p:cNvSpPr txBox="1">
            <a:spLocks noGrp="1"/>
          </p:cNvSpPr>
          <p:nvPr>
            <p:ph type="body" idx="13"/>
          </p:nvPr>
        </p:nvSpPr>
        <p:spPr>
          <a:xfrm>
            <a:off x="5606987" y="2311320"/>
            <a:ext cx="1407724"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00" name="Google Shape;1200;p111"/>
          <p:cNvSpPr txBox="1">
            <a:spLocks noGrp="1"/>
          </p:cNvSpPr>
          <p:nvPr>
            <p:ph type="body" idx="14"/>
          </p:nvPr>
        </p:nvSpPr>
        <p:spPr>
          <a:xfrm>
            <a:off x="7345359" y="2311320"/>
            <a:ext cx="1407724"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cxnSp>
        <p:nvCxnSpPr>
          <p:cNvPr id="1201" name="Google Shape;1201;p111"/>
          <p:cNvCxnSpPr/>
          <p:nvPr/>
        </p:nvCxnSpPr>
        <p:spPr>
          <a:xfrm>
            <a:off x="1959739" y="2252724"/>
            <a:ext cx="0" cy="1684840"/>
          </a:xfrm>
          <a:prstGeom prst="straightConnector1">
            <a:avLst/>
          </a:prstGeom>
          <a:noFill/>
          <a:ln w="25400" cap="flat" cmpd="sng">
            <a:solidFill>
              <a:srgbClr val="D6D6D6"/>
            </a:solidFill>
            <a:prstDash val="solid"/>
            <a:miter lim="400000"/>
            <a:headEnd type="none" w="sm" len="sm"/>
            <a:tailEnd type="none" w="sm" len="sm"/>
          </a:ln>
        </p:spPr>
      </p:cxnSp>
      <p:cxnSp>
        <p:nvCxnSpPr>
          <p:cNvPr id="1202" name="Google Shape;1202;p111"/>
          <p:cNvCxnSpPr/>
          <p:nvPr/>
        </p:nvCxnSpPr>
        <p:spPr>
          <a:xfrm>
            <a:off x="3698112" y="2252724"/>
            <a:ext cx="0" cy="1684840"/>
          </a:xfrm>
          <a:prstGeom prst="straightConnector1">
            <a:avLst/>
          </a:prstGeom>
          <a:noFill/>
          <a:ln w="25400" cap="flat" cmpd="sng">
            <a:solidFill>
              <a:srgbClr val="D6D6D6"/>
            </a:solidFill>
            <a:prstDash val="solid"/>
            <a:miter lim="400000"/>
            <a:headEnd type="none" w="sm" len="sm"/>
            <a:tailEnd type="none" w="sm" len="sm"/>
          </a:ln>
        </p:spPr>
      </p:cxnSp>
      <p:cxnSp>
        <p:nvCxnSpPr>
          <p:cNvPr id="1203" name="Google Shape;1203;p111"/>
          <p:cNvCxnSpPr/>
          <p:nvPr/>
        </p:nvCxnSpPr>
        <p:spPr>
          <a:xfrm>
            <a:off x="5436484" y="2252724"/>
            <a:ext cx="0" cy="1684840"/>
          </a:xfrm>
          <a:prstGeom prst="straightConnector1">
            <a:avLst/>
          </a:prstGeom>
          <a:noFill/>
          <a:ln w="25400" cap="flat" cmpd="sng">
            <a:solidFill>
              <a:srgbClr val="D6D6D6"/>
            </a:solidFill>
            <a:prstDash val="solid"/>
            <a:miter lim="400000"/>
            <a:headEnd type="none" w="sm" len="sm"/>
            <a:tailEnd type="none" w="sm" len="sm"/>
          </a:ln>
        </p:spPr>
      </p:cxnSp>
      <p:cxnSp>
        <p:nvCxnSpPr>
          <p:cNvPr id="1204" name="Google Shape;1204;p111"/>
          <p:cNvCxnSpPr/>
          <p:nvPr/>
        </p:nvCxnSpPr>
        <p:spPr>
          <a:xfrm>
            <a:off x="7187879" y="2252724"/>
            <a:ext cx="0" cy="1684840"/>
          </a:xfrm>
          <a:prstGeom prst="straightConnector1">
            <a:avLst/>
          </a:prstGeom>
          <a:noFill/>
          <a:ln w="25400" cap="flat" cmpd="sng">
            <a:solidFill>
              <a:srgbClr val="D6D6D6"/>
            </a:solidFill>
            <a:prstDash val="solid"/>
            <a:miter lim="400000"/>
            <a:headEnd type="none" w="sm" len="sm"/>
            <a:tailEnd type="none" w="sm" len="sm"/>
          </a:ln>
        </p:spPr>
      </p:cxnSp>
      <p:sp>
        <p:nvSpPr>
          <p:cNvPr id="1205" name="Google Shape;1205;p111"/>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206" name="Google Shape;1206;p111"/>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1207" name="Google Shape;1207;p111"/>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1208" name="Google Shape;1208;p111"/>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96"/>
        <p:cNvGrpSpPr/>
        <p:nvPr/>
      </p:nvGrpSpPr>
      <p:grpSpPr>
        <a:xfrm>
          <a:off x="0" y="0"/>
          <a:ext cx="0" cy="0"/>
          <a:chOff x="0" y="0"/>
          <a:chExt cx="0" cy="0"/>
        </a:xfrm>
      </p:grpSpPr>
      <p:pic>
        <p:nvPicPr>
          <p:cNvPr id="97" name="Google Shape;97;p12"/>
          <p:cNvPicPr preferRelativeResize="0"/>
          <p:nvPr/>
        </p:nvPicPr>
        <p:blipFill rotWithShape="1">
          <a:blip r:embed="rId2">
            <a:alphaModFix amt="50000"/>
          </a:blip>
          <a:srcRect/>
          <a:stretch/>
        </p:blipFill>
        <p:spPr>
          <a:xfrm>
            <a:off x="1121452" y="2688"/>
            <a:ext cx="8010496" cy="4512162"/>
          </a:xfrm>
          <a:prstGeom prst="rect">
            <a:avLst/>
          </a:prstGeom>
          <a:noFill/>
          <a:ln>
            <a:noFill/>
          </a:ln>
          <a:effectLst>
            <a:outerShdw blurRad="50800" dist="50800" dir="5400000" algn="ctr" rotWithShape="0">
              <a:schemeClr val="lt1"/>
            </a:outerShdw>
          </a:effectLst>
        </p:spPr>
      </p:pic>
      <p:sp>
        <p:nvSpPr>
          <p:cNvPr id="98" name="Google Shape;98;p12"/>
          <p:cNvSpPr txBox="1">
            <a:spLocks noGrp="1"/>
          </p:cNvSpPr>
          <p:nvPr>
            <p:ph type="ftr" idx="11"/>
          </p:nvPr>
        </p:nvSpPr>
        <p:spPr>
          <a:xfrm>
            <a:off x="3701634" y="4734017"/>
            <a:ext cx="44124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99" name="Google Shape;99;p12"/>
          <p:cNvPicPr preferRelativeResize="0"/>
          <p:nvPr/>
        </p:nvPicPr>
        <p:blipFill rotWithShape="1">
          <a:blip r:embed="rId3">
            <a:alphaModFix/>
          </a:blip>
          <a:srcRect/>
          <a:stretch/>
        </p:blipFill>
        <p:spPr>
          <a:xfrm>
            <a:off x="8336788" y="4758172"/>
            <a:ext cx="483796" cy="173211"/>
          </a:xfrm>
          <a:prstGeom prst="rect">
            <a:avLst/>
          </a:prstGeom>
          <a:noFill/>
          <a:ln>
            <a:noFill/>
          </a:ln>
        </p:spPr>
      </p:pic>
      <p:sp>
        <p:nvSpPr>
          <p:cNvPr id="100" name="Google Shape;100;p12"/>
          <p:cNvSpPr txBox="1">
            <a:spLocks noGrp="1"/>
          </p:cNvSpPr>
          <p:nvPr>
            <p:ph type="body" idx="1"/>
          </p:nvPr>
        </p:nvSpPr>
        <p:spPr>
          <a:xfrm>
            <a:off x="400049" y="314324"/>
            <a:ext cx="6586200" cy="1366500"/>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accent1"/>
              </a:buClr>
              <a:buSzPts val="3700"/>
              <a:buFont typeface="Helvetica Neue"/>
              <a:buNone/>
              <a:defRPr sz="5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1" name="Google Shape;101;p12"/>
          <p:cNvSpPr txBox="1">
            <a:spLocks noGrp="1"/>
          </p:cNvSpPr>
          <p:nvPr>
            <p:ph type="body" idx="2"/>
          </p:nvPr>
        </p:nvSpPr>
        <p:spPr>
          <a:xfrm>
            <a:off x="400050" y="1690237"/>
            <a:ext cx="6198300" cy="7599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rgbClr val="4687E6"/>
              </a:buClr>
              <a:buSzPts val="1800"/>
              <a:buFont typeface="Helvetica Neue Light"/>
              <a:buNone/>
              <a:defRPr sz="2400" b="0" i="0">
                <a:solidFill>
                  <a:srgbClr val="4687E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grpSp>
        <p:nvGrpSpPr>
          <p:cNvPr id="102" name="Google Shape;102;p12"/>
          <p:cNvGrpSpPr/>
          <p:nvPr/>
        </p:nvGrpSpPr>
        <p:grpSpPr>
          <a:xfrm>
            <a:off x="7507788" y="546797"/>
            <a:ext cx="1426654" cy="270596"/>
            <a:chOff x="11725043" y="8364911"/>
            <a:chExt cx="2536274" cy="481060"/>
          </a:xfrm>
        </p:grpSpPr>
        <p:pic>
          <p:nvPicPr>
            <p:cNvPr id="103" name="Google Shape;103;p12"/>
            <p:cNvPicPr preferRelativeResize="0"/>
            <p:nvPr/>
          </p:nvPicPr>
          <p:blipFill rotWithShape="1">
            <a:blip r:embed="rId4">
              <a:alphaModFix/>
            </a:blip>
            <a:srcRect/>
            <a:stretch/>
          </p:blipFill>
          <p:spPr>
            <a:xfrm>
              <a:off x="11725043" y="8364911"/>
              <a:ext cx="577273" cy="481060"/>
            </a:xfrm>
            <a:prstGeom prst="rect">
              <a:avLst/>
            </a:prstGeom>
            <a:noFill/>
            <a:ln>
              <a:noFill/>
            </a:ln>
          </p:spPr>
        </p:pic>
        <p:sp>
          <p:nvSpPr>
            <p:cNvPr id="104" name="Google Shape;104;p12"/>
            <p:cNvSpPr txBox="1"/>
            <p:nvPr/>
          </p:nvSpPr>
          <p:spPr>
            <a:xfrm>
              <a:off x="12340417" y="8446825"/>
              <a:ext cx="19209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200"/>
                <a:buFont typeface="Open Sans"/>
                <a:buNone/>
              </a:pPr>
              <a:r>
                <a:rPr lang="en" sz="1200" b="0" i="0" u="none" strike="noStrike" cap="none">
                  <a:solidFill>
                    <a:srgbClr val="2D3293"/>
                  </a:solidFill>
                  <a:latin typeface="Open Sans"/>
                  <a:ea typeface="Open Sans"/>
                  <a:cs typeface="Open Sans"/>
                  <a:sym typeface="Open Sans"/>
                </a:rPr>
                <a:t>@</a:t>
              </a:r>
              <a:r>
                <a:rPr lang="en" sz="1200" b="1" i="0" u="none" strike="noStrike" cap="none">
                  <a:solidFill>
                    <a:srgbClr val="2D3293"/>
                  </a:solidFill>
                  <a:latin typeface="Open Sans"/>
                  <a:ea typeface="Open Sans"/>
                  <a:cs typeface="Open Sans"/>
                  <a:sym typeface="Open Sans"/>
                </a:rPr>
                <a:t>openaire_eu</a:t>
              </a:r>
              <a:endParaRPr sz="1200" b="1" i="0" u="none" strike="noStrike" cap="none">
                <a:solidFill>
                  <a:srgbClr val="2D3293"/>
                </a:solidFill>
                <a:latin typeface="Open Sans"/>
                <a:ea typeface="Open Sans"/>
                <a:cs typeface="Open Sans"/>
                <a:sym typeface="Open Sans"/>
              </a:endParaRPr>
            </a:p>
          </p:txBody>
        </p:sp>
      </p:grpSp>
      <p:pic>
        <p:nvPicPr>
          <p:cNvPr id="105" name="Google Shape;105;p12"/>
          <p:cNvPicPr preferRelativeResize="0"/>
          <p:nvPr/>
        </p:nvPicPr>
        <p:blipFill rotWithShape="1">
          <a:blip r:embed="rId5">
            <a:alphaModFix/>
          </a:blip>
          <a:srcRect/>
          <a:stretch/>
        </p:blipFill>
        <p:spPr>
          <a:xfrm>
            <a:off x="410738" y="2635472"/>
            <a:ext cx="411154" cy="411154"/>
          </a:xfrm>
          <a:prstGeom prst="rect">
            <a:avLst/>
          </a:prstGeom>
          <a:noFill/>
          <a:ln>
            <a:noFill/>
          </a:ln>
        </p:spPr>
      </p:pic>
      <p:sp>
        <p:nvSpPr>
          <p:cNvPr id="106" name="Google Shape;106;p12"/>
          <p:cNvSpPr txBox="1">
            <a:spLocks noGrp="1"/>
          </p:cNvSpPr>
          <p:nvPr>
            <p:ph type="body" idx="3"/>
          </p:nvPr>
        </p:nvSpPr>
        <p:spPr>
          <a:xfrm>
            <a:off x="951320" y="2630745"/>
            <a:ext cx="3861900" cy="2148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rgbClr val="2D3293"/>
              </a:buClr>
              <a:buSzPts val="1300"/>
              <a:buFont typeface="Helvetica Neue"/>
              <a:buNone/>
              <a:defRPr sz="17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7" name="Google Shape;107;p12"/>
          <p:cNvSpPr txBox="1">
            <a:spLocks noGrp="1"/>
          </p:cNvSpPr>
          <p:nvPr>
            <p:ph type="body" idx="4"/>
          </p:nvPr>
        </p:nvSpPr>
        <p:spPr>
          <a:xfrm>
            <a:off x="951320" y="2845631"/>
            <a:ext cx="3861900" cy="228300"/>
          </a:xfrm>
          <a:prstGeom prst="rect">
            <a:avLst/>
          </a:prstGeom>
          <a:noFill/>
          <a:ln>
            <a:noFill/>
          </a:ln>
        </p:spPr>
        <p:txBody>
          <a:bodyPr spcFirstLastPara="1" wrap="square" lIns="0" tIns="20250" rIns="0" bIns="0" anchor="t" anchorCtr="0">
            <a:normAutofit/>
          </a:bodyPr>
          <a:lstStyle>
            <a:lvl1pPr marL="457200" lvl="0" indent="-228600" algn="l">
              <a:lnSpc>
                <a:spcPct val="100000"/>
              </a:lnSpc>
              <a:spcBef>
                <a:spcPts val="700"/>
              </a:spcBef>
              <a:spcAft>
                <a:spcPts val="0"/>
              </a:spcAft>
              <a:buClr>
                <a:schemeClr val="accent2"/>
              </a:buClr>
              <a:buSzPts val="1000"/>
              <a:buFont typeface="Helvetica Neue Light"/>
              <a:buNone/>
              <a:defRPr sz="1400" b="0" i="0">
                <a:solidFill>
                  <a:schemeClr val="accent2"/>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08" name="Google Shape;108;p12"/>
          <p:cNvPicPr preferRelativeResize="0"/>
          <p:nvPr/>
        </p:nvPicPr>
        <p:blipFill rotWithShape="1">
          <a:blip r:embed="rId6">
            <a:alphaModFix/>
          </a:blip>
          <a:srcRect/>
          <a:stretch/>
        </p:blipFill>
        <p:spPr>
          <a:xfrm>
            <a:off x="400050" y="4614560"/>
            <a:ext cx="1168056" cy="416936"/>
          </a:xfrm>
          <a:prstGeom prst="rect">
            <a:avLst/>
          </a:prstGeom>
          <a:noFill/>
          <a:ln>
            <a:noFill/>
          </a:ln>
        </p:spPr>
      </p:pic>
      <p:pic>
        <p:nvPicPr>
          <p:cNvPr id="109" name="Google Shape;109;p12"/>
          <p:cNvPicPr preferRelativeResize="0"/>
          <p:nvPr/>
        </p:nvPicPr>
        <p:blipFill rotWithShape="1">
          <a:blip r:embed="rId7">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6 Photos - Text">
  <p:cSld name="6 Photos - Text">
    <p:spTree>
      <p:nvGrpSpPr>
        <p:cNvPr id="1" name="Shape 1209"/>
        <p:cNvGrpSpPr/>
        <p:nvPr/>
      </p:nvGrpSpPr>
      <p:grpSpPr>
        <a:xfrm>
          <a:off x="0" y="0"/>
          <a:ext cx="0" cy="0"/>
          <a:chOff x="0" y="0"/>
          <a:chExt cx="0" cy="0"/>
        </a:xfrm>
      </p:grpSpPr>
      <p:sp>
        <p:nvSpPr>
          <p:cNvPr id="1210" name="Google Shape;1210;p112"/>
          <p:cNvSpPr/>
          <p:nvPr/>
        </p:nvSpPr>
        <p:spPr>
          <a:xfrm>
            <a:off x="0" y="0"/>
            <a:ext cx="9144000" cy="51435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211" name="Google Shape;1211;p112"/>
          <p:cNvSpPr>
            <a:spLocks noGrp="1"/>
          </p:cNvSpPr>
          <p:nvPr>
            <p:ph type="pic" idx="2"/>
          </p:nvPr>
        </p:nvSpPr>
        <p:spPr>
          <a:xfrm>
            <a:off x="417044" y="1060729"/>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12" name="Google Shape;1212;p112"/>
          <p:cNvSpPr txBox="1">
            <a:spLocks noGrp="1"/>
          </p:cNvSpPr>
          <p:nvPr>
            <p:ph type="body" idx="1"/>
          </p:nvPr>
        </p:nvSpPr>
        <p:spPr>
          <a:xfrm>
            <a:off x="1302152" y="1075724"/>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13" name="Google Shape;1213;p112"/>
          <p:cNvSpPr txBox="1">
            <a:spLocks noGrp="1"/>
          </p:cNvSpPr>
          <p:nvPr>
            <p:ph type="body" idx="3"/>
          </p:nvPr>
        </p:nvSpPr>
        <p:spPr>
          <a:xfrm>
            <a:off x="1302152" y="1309296"/>
            <a:ext cx="2988439" cy="639717"/>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14" name="Google Shape;1214;p112"/>
          <p:cNvSpPr txBox="1">
            <a:spLocks noGrp="1"/>
          </p:cNvSpPr>
          <p:nvPr>
            <p:ph type="body" idx="4"/>
          </p:nvPr>
        </p:nvSpPr>
        <p:spPr>
          <a:xfrm>
            <a:off x="400049" y="295275"/>
            <a:ext cx="8045495" cy="526256"/>
          </a:xfrm>
          <a:prstGeom prst="rect">
            <a:avLst/>
          </a:prstGeom>
          <a:noFill/>
          <a:ln>
            <a:noFill/>
          </a:ln>
        </p:spPr>
        <p:txBody>
          <a:bodyPr spcFirstLastPara="1" wrap="square" lIns="0" tIns="0" rIns="0" bIns="0" anchor="ctr" anchorCtr="0">
            <a:normAutofit/>
          </a:bodyPr>
          <a:lstStyle>
            <a:lvl1pPr marL="457200" lvl="0" indent="-228600" algn="l">
              <a:lnSpc>
                <a:spcPct val="85000"/>
              </a:lnSpc>
              <a:spcBef>
                <a:spcPts val="0"/>
              </a:spcBef>
              <a:spcAft>
                <a:spcPts val="0"/>
              </a:spcAft>
              <a:buClr>
                <a:schemeClr val="lt1"/>
              </a:buClr>
              <a:buSzPts val="1900"/>
              <a:buFont typeface="Open Sans SemiBold"/>
              <a:buNone/>
              <a:defRPr sz="2500" b="1" i="0">
                <a:solidFill>
                  <a:schemeClr val="lt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15" name="Google Shape;1215;p112"/>
          <p:cNvSpPr/>
          <p:nvPr/>
        </p:nvSpPr>
        <p:spPr>
          <a:xfrm>
            <a:off x="0" y="4514850"/>
            <a:ext cx="9144000" cy="628650"/>
          </a:xfrm>
          <a:prstGeom prst="rect">
            <a:avLst/>
          </a:prstGeom>
          <a:solidFill>
            <a:schemeClr val="l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216" name="Google Shape;1216;p112"/>
          <p:cNvSpPr>
            <a:spLocks noGrp="1"/>
          </p:cNvSpPr>
          <p:nvPr>
            <p:ph type="pic" idx="5"/>
          </p:nvPr>
        </p:nvSpPr>
        <p:spPr>
          <a:xfrm>
            <a:off x="417044" y="2188210"/>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17" name="Google Shape;1217;p112"/>
          <p:cNvSpPr txBox="1">
            <a:spLocks noGrp="1"/>
          </p:cNvSpPr>
          <p:nvPr>
            <p:ph type="body" idx="6"/>
          </p:nvPr>
        </p:nvSpPr>
        <p:spPr>
          <a:xfrm>
            <a:off x="1302152" y="2203205"/>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18" name="Google Shape;1218;p112"/>
          <p:cNvSpPr txBox="1">
            <a:spLocks noGrp="1"/>
          </p:cNvSpPr>
          <p:nvPr>
            <p:ph type="body" idx="7"/>
          </p:nvPr>
        </p:nvSpPr>
        <p:spPr>
          <a:xfrm>
            <a:off x="1302152" y="2436777"/>
            <a:ext cx="2988439" cy="617911"/>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19" name="Google Shape;1219;p112"/>
          <p:cNvSpPr>
            <a:spLocks noGrp="1"/>
          </p:cNvSpPr>
          <p:nvPr>
            <p:ph type="pic" idx="8"/>
          </p:nvPr>
        </p:nvSpPr>
        <p:spPr>
          <a:xfrm>
            <a:off x="417044" y="3300697"/>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20" name="Google Shape;1220;p112"/>
          <p:cNvSpPr txBox="1">
            <a:spLocks noGrp="1"/>
          </p:cNvSpPr>
          <p:nvPr>
            <p:ph type="body" idx="9"/>
          </p:nvPr>
        </p:nvSpPr>
        <p:spPr>
          <a:xfrm>
            <a:off x="1302152" y="3315692"/>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21" name="Google Shape;1221;p112"/>
          <p:cNvSpPr txBox="1">
            <a:spLocks noGrp="1"/>
          </p:cNvSpPr>
          <p:nvPr>
            <p:ph type="body" idx="13"/>
          </p:nvPr>
        </p:nvSpPr>
        <p:spPr>
          <a:xfrm>
            <a:off x="1302152" y="3549264"/>
            <a:ext cx="2988439" cy="622686"/>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22" name="Google Shape;1222;p112"/>
          <p:cNvSpPr>
            <a:spLocks noGrp="1"/>
          </p:cNvSpPr>
          <p:nvPr>
            <p:ph type="pic" idx="14"/>
          </p:nvPr>
        </p:nvSpPr>
        <p:spPr>
          <a:xfrm>
            <a:off x="4572000" y="1060729"/>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23" name="Google Shape;1223;p112"/>
          <p:cNvSpPr txBox="1">
            <a:spLocks noGrp="1"/>
          </p:cNvSpPr>
          <p:nvPr>
            <p:ph type="body" idx="15"/>
          </p:nvPr>
        </p:nvSpPr>
        <p:spPr>
          <a:xfrm>
            <a:off x="5457107" y="1075724"/>
            <a:ext cx="2988438" cy="23357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00"/>
              </a:spcBef>
              <a:spcAft>
                <a:spcPts val="0"/>
              </a:spcAft>
              <a:buClr>
                <a:schemeClr val="dk1"/>
              </a:buClr>
              <a:buSzPts val="1200"/>
              <a:buFont typeface="Open Sans SemiBold"/>
              <a:buNone/>
              <a:defRPr sz="16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24" name="Google Shape;1224;p112"/>
          <p:cNvSpPr txBox="1">
            <a:spLocks noGrp="1"/>
          </p:cNvSpPr>
          <p:nvPr>
            <p:ph type="body" idx="16"/>
          </p:nvPr>
        </p:nvSpPr>
        <p:spPr>
          <a:xfrm>
            <a:off x="5457107" y="1309296"/>
            <a:ext cx="2988439" cy="639717"/>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25" name="Google Shape;1225;p112"/>
          <p:cNvSpPr>
            <a:spLocks noGrp="1"/>
          </p:cNvSpPr>
          <p:nvPr>
            <p:ph type="pic" idx="17"/>
          </p:nvPr>
        </p:nvSpPr>
        <p:spPr>
          <a:xfrm>
            <a:off x="4572000" y="2188210"/>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26" name="Google Shape;1226;p112"/>
          <p:cNvSpPr txBox="1">
            <a:spLocks noGrp="1"/>
          </p:cNvSpPr>
          <p:nvPr>
            <p:ph type="body" idx="18"/>
          </p:nvPr>
        </p:nvSpPr>
        <p:spPr>
          <a:xfrm>
            <a:off x="5457107" y="2203205"/>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27" name="Google Shape;1227;p112"/>
          <p:cNvSpPr txBox="1">
            <a:spLocks noGrp="1"/>
          </p:cNvSpPr>
          <p:nvPr>
            <p:ph type="body" idx="19"/>
          </p:nvPr>
        </p:nvSpPr>
        <p:spPr>
          <a:xfrm>
            <a:off x="5457107" y="2436777"/>
            <a:ext cx="2988439" cy="617911"/>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28" name="Google Shape;1228;p112"/>
          <p:cNvSpPr>
            <a:spLocks noGrp="1"/>
          </p:cNvSpPr>
          <p:nvPr>
            <p:ph type="pic" idx="20"/>
          </p:nvPr>
        </p:nvSpPr>
        <p:spPr>
          <a:xfrm>
            <a:off x="4572000" y="3300697"/>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29" name="Google Shape;1229;p112"/>
          <p:cNvSpPr txBox="1">
            <a:spLocks noGrp="1"/>
          </p:cNvSpPr>
          <p:nvPr>
            <p:ph type="body" idx="21"/>
          </p:nvPr>
        </p:nvSpPr>
        <p:spPr>
          <a:xfrm>
            <a:off x="5457107" y="3315692"/>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30" name="Google Shape;1230;p112"/>
          <p:cNvSpPr txBox="1">
            <a:spLocks noGrp="1"/>
          </p:cNvSpPr>
          <p:nvPr>
            <p:ph type="body" idx="22"/>
          </p:nvPr>
        </p:nvSpPr>
        <p:spPr>
          <a:xfrm>
            <a:off x="5457107" y="3549264"/>
            <a:ext cx="2988439" cy="615855"/>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231" name="Google Shape;1231;p112"/>
          <p:cNvPicPr preferRelativeResize="0"/>
          <p:nvPr/>
        </p:nvPicPr>
        <p:blipFill rotWithShape="1">
          <a:blip r:embed="rId2">
            <a:alphaModFix/>
          </a:blip>
          <a:srcRect/>
          <a:stretch/>
        </p:blipFill>
        <p:spPr>
          <a:xfrm rot="5400000">
            <a:off x="244153" y="-244153"/>
            <a:ext cx="976614" cy="1464921"/>
          </a:xfrm>
          <a:prstGeom prst="rect">
            <a:avLst/>
          </a:prstGeom>
          <a:noFill/>
          <a:ln>
            <a:noFill/>
          </a:ln>
        </p:spPr>
      </p:pic>
      <p:pic>
        <p:nvPicPr>
          <p:cNvPr id="1232" name="Google Shape;1232;p112"/>
          <p:cNvPicPr preferRelativeResize="0"/>
          <p:nvPr/>
        </p:nvPicPr>
        <p:blipFill rotWithShape="1">
          <a:blip r:embed="rId3">
            <a:alphaModFix/>
          </a:blip>
          <a:srcRect/>
          <a:stretch/>
        </p:blipFill>
        <p:spPr>
          <a:xfrm rot="-5400000">
            <a:off x="7899053" y="3276413"/>
            <a:ext cx="995958" cy="1493937"/>
          </a:xfrm>
          <a:prstGeom prst="rect">
            <a:avLst/>
          </a:prstGeom>
          <a:noFill/>
          <a:ln>
            <a:noFill/>
          </a:ln>
        </p:spPr>
      </p:pic>
      <p:sp>
        <p:nvSpPr>
          <p:cNvPr id="1233" name="Google Shape;1233;p112"/>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234" name="Google Shape;1234;p112"/>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1235" name="Google Shape;1235;p112"/>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236" name="Google Shape;1236;p112"/>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Image Right - Text">
  <p:cSld name="Image Right - Text">
    <p:spTree>
      <p:nvGrpSpPr>
        <p:cNvPr id="1" name="Shape 1237"/>
        <p:cNvGrpSpPr/>
        <p:nvPr/>
      </p:nvGrpSpPr>
      <p:grpSpPr>
        <a:xfrm>
          <a:off x="0" y="0"/>
          <a:ext cx="0" cy="0"/>
          <a:chOff x="0" y="0"/>
          <a:chExt cx="0" cy="0"/>
        </a:xfrm>
      </p:grpSpPr>
      <p:sp>
        <p:nvSpPr>
          <p:cNvPr id="1238" name="Google Shape;1238;p113"/>
          <p:cNvSpPr txBox="1">
            <a:spLocks noGrp="1"/>
          </p:cNvSpPr>
          <p:nvPr>
            <p:ph type="body" idx="1"/>
          </p:nvPr>
        </p:nvSpPr>
        <p:spPr>
          <a:xfrm>
            <a:off x="400051" y="445592"/>
            <a:ext cx="3676340" cy="1443169"/>
          </a:xfrm>
          <a:prstGeom prst="rect">
            <a:avLst/>
          </a:prstGeom>
          <a:noFill/>
          <a:ln>
            <a:noFill/>
          </a:ln>
        </p:spPr>
        <p:txBody>
          <a:bodyPr spcFirstLastPara="1" wrap="square" lIns="0" tIns="0" rIns="0" bIns="0" anchor="b" anchorCtr="0">
            <a:normAutofit/>
          </a:bodyPr>
          <a:lstStyle>
            <a:lvl1pPr marL="457200" lvl="0" indent="-228600" algn="l">
              <a:lnSpc>
                <a:spcPct val="85000"/>
              </a:lnSpc>
              <a:spcBef>
                <a:spcPts val="0"/>
              </a:spcBef>
              <a:spcAft>
                <a:spcPts val="0"/>
              </a:spcAft>
              <a:buClr>
                <a:srgbClr val="2D3293"/>
              </a:buClr>
              <a:buSzPts val="2800"/>
              <a:buFont typeface="Open Sans SemiBold"/>
              <a:buNone/>
              <a:defRPr sz="3700" b="1" i="0">
                <a:solidFill>
                  <a:srgbClr val="2D3293"/>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39" name="Google Shape;1239;p113"/>
          <p:cNvSpPr txBox="1">
            <a:spLocks noGrp="1"/>
          </p:cNvSpPr>
          <p:nvPr>
            <p:ph type="body" idx="2"/>
          </p:nvPr>
        </p:nvSpPr>
        <p:spPr>
          <a:xfrm>
            <a:off x="407193" y="1888761"/>
            <a:ext cx="3446215" cy="2283189"/>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chemeClr val="dk2"/>
              </a:buClr>
              <a:buSzPts val="1400"/>
              <a:buFont typeface="Open Sans Light"/>
              <a:buNone/>
              <a:defRPr sz="1800" b="0" i="0">
                <a:solidFill>
                  <a:schemeClr val="dk2"/>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240" name="Google Shape;1240;p113"/>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1241" name="Google Shape;1241;p113"/>
          <p:cNvSpPr>
            <a:spLocks noGrp="1"/>
          </p:cNvSpPr>
          <p:nvPr>
            <p:ph type="pic" idx="3"/>
          </p:nvPr>
        </p:nvSpPr>
        <p:spPr>
          <a:xfrm>
            <a:off x="4572000" y="445592"/>
            <a:ext cx="4572000" cy="4165397"/>
          </a:xfrm>
          <a:prstGeom prst="rect">
            <a:avLst/>
          </a:prstGeom>
          <a:noFill/>
          <a:ln>
            <a:noFill/>
          </a:ln>
        </p:spPr>
      </p:sp>
      <p:pic>
        <p:nvPicPr>
          <p:cNvPr id="1242" name="Google Shape;1242;p113"/>
          <p:cNvPicPr preferRelativeResize="0"/>
          <p:nvPr/>
        </p:nvPicPr>
        <p:blipFill rotWithShape="1">
          <a:blip r:embed="rId3">
            <a:alphaModFix/>
          </a:blip>
          <a:srcRect/>
          <a:stretch/>
        </p:blipFill>
        <p:spPr>
          <a:xfrm rot="-5400000">
            <a:off x="8102279" y="4101779"/>
            <a:ext cx="833377" cy="1250066"/>
          </a:xfrm>
          <a:prstGeom prst="rect">
            <a:avLst/>
          </a:prstGeom>
          <a:noFill/>
          <a:ln>
            <a:noFill/>
          </a:ln>
        </p:spPr>
      </p:pic>
      <p:pic>
        <p:nvPicPr>
          <p:cNvPr id="1243" name="Google Shape;1243;p113"/>
          <p:cNvPicPr preferRelativeResize="0"/>
          <p:nvPr/>
        </p:nvPicPr>
        <p:blipFill rotWithShape="1">
          <a:blip r:embed="rId3">
            <a:alphaModFix/>
          </a:blip>
          <a:srcRect/>
          <a:stretch/>
        </p:blipFill>
        <p:spPr>
          <a:xfrm rot="5400000">
            <a:off x="208344" y="-218946"/>
            <a:ext cx="833377" cy="1250066"/>
          </a:xfrm>
          <a:prstGeom prst="rect">
            <a:avLst/>
          </a:prstGeom>
          <a:noFill/>
          <a:ln>
            <a:noFill/>
          </a:ln>
        </p:spPr>
      </p:pic>
      <p:sp>
        <p:nvSpPr>
          <p:cNvPr id="1244" name="Google Shape;1244;p113"/>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245" name="Google Shape;1245;p113"/>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1246" name="Google Shape;1246;p113"/>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247" name="Google Shape;1247;p113"/>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_Image Right - Text">
  <p:cSld name="1_Image Right - Text">
    <p:spTree>
      <p:nvGrpSpPr>
        <p:cNvPr id="1" name="Shape 1248"/>
        <p:cNvGrpSpPr/>
        <p:nvPr/>
      </p:nvGrpSpPr>
      <p:grpSpPr>
        <a:xfrm>
          <a:off x="0" y="0"/>
          <a:ext cx="0" cy="0"/>
          <a:chOff x="0" y="0"/>
          <a:chExt cx="0" cy="0"/>
        </a:xfrm>
      </p:grpSpPr>
      <p:sp>
        <p:nvSpPr>
          <p:cNvPr id="1249" name="Google Shape;1249;p114"/>
          <p:cNvSpPr>
            <a:spLocks noGrp="1"/>
          </p:cNvSpPr>
          <p:nvPr>
            <p:ph type="pic" idx="2"/>
          </p:nvPr>
        </p:nvSpPr>
        <p:spPr>
          <a:xfrm>
            <a:off x="4572000" y="445592"/>
            <a:ext cx="4572000" cy="4165397"/>
          </a:xfrm>
          <a:prstGeom prst="rect">
            <a:avLst/>
          </a:prstGeom>
          <a:noFill/>
          <a:ln>
            <a:noFill/>
          </a:ln>
        </p:spPr>
      </p:sp>
      <p:sp>
        <p:nvSpPr>
          <p:cNvPr id="1250" name="Google Shape;1250;p114"/>
          <p:cNvSpPr txBox="1">
            <a:spLocks noGrp="1"/>
          </p:cNvSpPr>
          <p:nvPr>
            <p:ph type="body" idx="1"/>
          </p:nvPr>
        </p:nvSpPr>
        <p:spPr>
          <a:xfrm>
            <a:off x="400051" y="445592"/>
            <a:ext cx="3676340" cy="1443169"/>
          </a:xfrm>
          <a:prstGeom prst="rect">
            <a:avLst/>
          </a:prstGeom>
          <a:noFill/>
          <a:ln>
            <a:noFill/>
          </a:ln>
        </p:spPr>
        <p:txBody>
          <a:bodyPr spcFirstLastPara="1" wrap="square" lIns="0" tIns="0" rIns="0" bIns="0" anchor="b" anchorCtr="0">
            <a:normAutofit/>
          </a:bodyPr>
          <a:lstStyle>
            <a:lvl1pPr marL="457200" lvl="0" indent="-228600" algn="l">
              <a:lnSpc>
                <a:spcPct val="85000"/>
              </a:lnSpc>
              <a:spcBef>
                <a:spcPts val="0"/>
              </a:spcBef>
              <a:spcAft>
                <a:spcPts val="0"/>
              </a:spcAft>
              <a:buClr>
                <a:srgbClr val="2D3293"/>
              </a:buClr>
              <a:buSzPts val="2800"/>
              <a:buFont typeface="Open Sans SemiBold"/>
              <a:buNone/>
              <a:defRPr sz="3700" b="1" i="0">
                <a:solidFill>
                  <a:srgbClr val="2D3293"/>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51" name="Google Shape;1251;p114"/>
          <p:cNvSpPr txBox="1">
            <a:spLocks noGrp="1"/>
          </p:cNvSpPr>
          <p:nvPr>
            <p:ph type="body" idx="3"/>
          </p:nvPr>
        </p:nvSpPr>
        <p:spPr>
          <a:xfrm>
            <a:off x="407193" y="1888761"/>
            <a:ext cx="3446215" cy="2283189"/>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chemeClr val="dk2"/>
              </a:buClr>
              <a:buSzPts val="1400"/>
              <a:buFont typeface="Open Sans Light"/>
              <a:buNone/>
              <a:defRPr sz="1800" b="0" i="0">
                <a:solidFill>
                  <a:schemeClr val="dk2"/>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252" name="Google Shape;1252;p114"/>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1253" name="Google Shape;1253;p114"/>
          <p:cNvSpPr/>
          <p:nvPr/>
        </p:nvSpPr>
        <p:spPr>
          <a:xfrm>
            <a:off x="5018530" y="3392966"/>
            <a:ext cx="5044949" cy="909550"/>
          </a:xfrm>
          <a:prstGeom prst="roundRect">
            <a:avLst>
              <a:gd name="adj" fmla="val 50000"/>
            </a:avLst>
          </a:prstGeom>
          <a:solidFill>
            <a:schemeClr val="accent3"/>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254" name="Google Shape;1254;p114"/>
          <p:cNvSpPr txBox="1">
            <a:spLocks noGrp="1"/>
          </p:cNvSpPr>
          <p:nvPr>
            <p:ph type="body" idx="4"/>
          </p:nvPr>
        </p:nvSpPr>
        <p:spPr>
          <a:xfrm>
            <a:off x="5396458" y="3466329"/>
            <a:ext cx="3575154" cy="703162"/>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1900"/>
              <a:buFont typeface="Open Sans SemiBold"/>
              <a:buNone/>
              <a:defRPr sz="2500" b="1" i="1">
                <a:solidFill>
                  <a:schemeClr val="accent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255" name="Google Shape;1255;p114"/>
          <p:cNvPicPr preferRelativeResize="0"/>
          <p:nvPr/>
        </p:nvPicPr>
        <p:blipFill rotWithShape="1">
          <a:blip r:embed="rId3">
            <a:alphaModFix/>
          </a:blip>
          <a:srcRect/>
          <a:stretch/>
        </p:blipFill>
        <p:spPr>
          <a:xfrm rot="5400000">
            <a:off x="208344" y="-218946"/>
            <a:ext cx="833377" cy="1250066"/>
          </a:xfrm>
          <a:prstGeom prst="rect">
            <a:avLst/>
          </a:prstGeom>
          <a:noFill/>
          <a:ln>
            <a:noFill/>
          </a:ln>
        </p:spPr>
      </p:pic>
      <p:pic>
        <p:nvPicPr>
          <p:cNvPr id="1256" name="Google Shape;1256;p114"/>
          <p:cNvPicPr preferRelativeResize="0"/>
          <p:nvPr/>
        </p:nvPicPr>
        <p:blipFill rotWithShape="1">
          <a:blip r:embed="rId3">
            <a:alphaModFix/>
          </a:blip>
          <a:srcRect/>
          <a:stretch/>
        </p:blipFill>
        <p:spPr>
          <a:xfrm rot="-5400000">
            <a:off x="8102279" y="4101779"/>
            <a:ext cx="833377" cy="1250066"/>
          </a:xfrm>
          <a:prstGeom prst="rect">
            <a:avLst/>
          </a:prstGeom>
          <a:noFill/>
          <a:ln>
            <a:noFill/>
          </a:ln>
        </p:spPr>
      </p:pic>
      <p:sp>
        <p:nvSpPr>
          <p:cNvPr id="1257" name="Google Shape;1257;p114"/>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258" name="Google Shape;1258;p114"/>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1259" name="Google Shape;1259;p114"/>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260" name="Google Shape;1260;p114"/>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_Thank you">
  <p:cSld name="1_Thank you">
    <p:spTree>
      <p:nvGrpSpPr>
        <p:cNvPr id="1" name="Shape 1261"/>
        <p:cNvGrpSpPr/>
        <p:nvPr/>
      </p:nvGrpSpPr>
      <p:grpSpPr>
        <a:xfrm>
          <a:off x="0" y="0"/>
          <a:ext cx="0" cy="0"/>
          <a:chOff x="0" y="0"/>
          <a:chExt cx="0" cy="0"/>
        </a:xfrm>
      </p:grpSpPr>
      <p:pic>
        <p:nvPicPr>
          <p:cNvPr id="1262" name="Google Shape;1262;p115"/>
          <p:cNvPicPr preferRelativeResize="0"/>
          <p:nvPr/>
        </p:nvPicPr>
        <p:blipFill rotWithShape="1">
          <a:blip r:embed="rId2">
            <a:alphaModFix/>
          </a:blip>
          <a:srcRect/>
          <a:stretch/>
        </p:blipFill>
        <p:spPr>
          <a:xfrm>
            <a:off x="0" y="0"/>
            <a:ext cx="9144000" cy="5146623"/>
          </a:xfrm>
          <a:prstGeom prst="rect">
            <a:avLst/>
          </a:prstGeom>
          <a:noFill/>
          <a:ln>
            <a:noFill/>
          </a:ln>
        </p:spPr>
      </p:pic>
      <p:sp>
        <p:nvSpPr>
          <p:cNvPr id="1263" name="Google Shape;1263;p115"/>
          <p:cNvSpPr txBox="1"/>
          <p:nvPr/>
        </p:nvSpPr>
        <p:spPr>
          <a:xfrm>
            <a:off x="1871663" y="1556071"/>
            <a:ext cx="5450320" cy="1970962"/>
          </a:xfrm>
          <a:prstGeom prst="rect">
            <a:avLst/>
          </a:prstGeom>
          <a:noFill/>
          <a:ln>
            <a:noFill/>
          </a:ln>
        </p:spPr>
        <p:txBody>
          <a:bodyPr spcFirstLastPara="1" wrap="square" lIns="26800" tIns="26800" rIns="26800" bIns="26800" anchor="ctr" anchorCtr="0">
            <a:normAutofit/>
          </a:bodyPr>
          <a:lstStyle/>
          <a:p>
            <a:pPr marL="0" marR="0" lvl="0" indent="0" algn="ctr" rtl="0">
              <a:lnSpc>
                <a:spcPct val="100000"/>
              </a:lnSpc>
              <a:spcBef>
                <a:spcPts val="0"/>
              </a:spcBef>
              <a:spcAft>
                <a:spcPts val="0"/>
              </a:spcAft>
              <a:buClr>
                <a:srgbClr val="5AC3F0"/>
              </a:buClr>
              <a:buSzPts val="7300"/>
              <a:buFont typeface="Open Sans SemiBold"/>
              <a:buNone/>
            </a:pPr>
            <a:r>
              <a:rPr lang="en" sz="7300" b="1" i="0" u="none" strike="noStrike" cap="none">
                <a:solidFill>
                  <a:srgbClr val="5AC3F0"/>
                </a:solidFill>
                <a:latin typeface="Open Sans SemiBold"/>
                <a:ea typeface="Open Sans SemiBold"/>
                <a:cs typeface="Open Sans SemiBold"/>
                <a:sym typeface="Open Sans SemiBold"/>
              </a:rPr>
              <a:t>Ευχαριστώ</a:t>
            </a:r>
            <a:endParaRPr sz="7300" b="1" i="0" u="none" strike="noStrike" cap="none">
              <a:solidFill>
                <a:srgbClr val="5AC3F0"/>
              </a:solidFill>
              <a:latin typeface="Open Sans SemiBold"/>
              <a:ea typeface="Open Sans SemiBold"/>
              <a:cs typeface="Open Sans SemiBold"/>
              <a:sym typeface="Open Sans SemiBold"/>
            </a:endParaRPr>
          </a:p>
        </p:txBody>
      </p:sp>
      <p:sp>
        <p:nvSpPr>
          <p:cNvPr id="1264" name="Google Shape;1264;p115"/>
          <p:cNvSpPr txBox="1">
            <a:spLocks noGrp="1"/>
          </p:cNvSpPr>
          <p:nvPr>
            <p:ph type="body" idx="1"/>
          </p:nvPr>
        </p:nvSpPr>
        <p:spPr>
          <a:xfrm>
            <a:off x="2349034" y="3448675"/>
            <a:ext cx="4444673" cy="293245"/>
          </a:xfrm>
          <a:prstGeom prst="rect">
            <a:avLst/>
          </a:prstGeom>
          <a:noFill/>
          <a:ln>
            <a:noFill/>
          </a:ln>
        </p:spPr>
        <p:txBody>
          <a:bodyPr spcFirstLastPara="1" wrap="square" lIns="0" tIns="0" rIns="0" bIns="0" anchor="b" anchorCtr="1">
            <a:noAutofit/>
          </a:bodyPr>
          <a:lstStyle>
            <a:lvl1pPr marL="457200" lvl="0" indent="-228600" algn="r">
              <a:lnSpc>
                <a:spcPct val="100000"/>
              </a:lnSpc>
              <a:spcBef>
                <a:spcPts val="700"/>
              </a:spcBef>
              <a:spcAft>
                <a:spcPts val="0"/>
              </a:spcAft>
              <a:buClr>
                <a:srgbClr val="2D3293"/>
              </a:buClr>
              <a:buSzPts val="1700"/>
              <a:buFont typeface="Open Sans"/>
              <a:buNone/>
              <a:defRPr sz="2300" b="1" i="0">
                <a:solidFill>
                  <a:srgbClr val="2D3293"/>
                </a:solidFill>
                <a:latin typeface="Open Sans"/>
                <a:ea typeface="Open Sans"/>
                <a:cs typeface="Open Sans"/>
                <a:sym typeface="Open Sans"/>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65" name="Google Shape;1265;p115"/>
          <p:cNvSpPr txBox="1">
            <a:spLocks noGrp="1"/>
          </p:cNvSpPr>
          <p:nvPr>
            <p:ph type="body" idx="2"/>
          </p:nvPr>
        </p:nvSpPr>
        <p:spPr>
          <a:xfrm>
            <a:off x="2349034" y="3741920"/>
            <a:ext cx="4444673" cy="853502"/>
          </a:xfrm>
          <a:prstGeom prst="rect">
            <a:avLst/>
          </a:prstGeom>
          <a:noFill/>
          <a:ln>
            <a:noFill/>
          </a:ln>
        </p:spPr>
        <p:txBody>
          <a:bodyPr spcFirstLastPara="1" wrap="square" lIns="0" tIns="60750" rIns="0" bIns="0" anchor="t" anchorCtr="1">
            <a:normAutofit/>
          </a:bodyPr>
          <a:lstStyle>
            <a:lvl1pPr marL="457200" lvl="0" indent="-228600" algn="ctr">
              <a:lnSpc>
                <a:spcPct val="100000"/>
              </a:lnSpc>
              <a:spcBef>
                <a:spcPts val="700"/>
              </a:spcBef>
              <a:spcAft>
                <a:spcPts val="0"/>
              </a:spcAft>
              <a:buClr>
                <a:schemeClr val="accent2"/>
              </a:buClr>
              <a:buSzPts val="1400"/>
              <a:buFont typeface="Open Sans"/>
              <a:buNone/>
              <a:defRPr sz="1800" b="0" i="0">
                <a:solidFill>
                  <a:schemeClr val="accent2"/>
                </a:solidFill>
                <a:latin typeface="Open Sans"/>
                <a:ea typeface="Open Sans"/>
                <a:cs typeface="Open Sans"/>
                <a:sym typeface="Open Sans"/>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266" name="Google Shape;1266;p115"/>
          <p:cNvPicPr preferRelativeResize="0"/>
          <p:nvPr/>
        </p:nvPicPr>
        <p:blipFill rotWithShape="1">
          <a:blip r:embed="rId3">
            <a:alphaModFix/>
          </a:blip>
          <a:srcRect/>
          <a:stretch/>
        </p:blipFill>
        <p:spPr>
          <a:xfrm>
            <a:off x="4374563" y="4705442"/>
            <a:ext cx="394875" cy="26325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7"/>
        <p:cNvGrpSpPr/>
        <p:nvPr/>
      </p:nvGrpSpPr>
      <p:grpSpPr>
        <a:xfrm>
          <a:off x="0" y="0"/>
          <a:ext cx="0" cy="0"/>
          <a:chOff x="0" y="0"/>
          <a:chExt cx="0" cy="0"/>
        </a:xfrm>
      </p:grpSpPr>
      <p:sp>
        <p:nvSpPr>
          <p:cNvPr id="1268" name="Google Shape;1268;p116"/>
          <p:cNvSpPr txBox="1">
            <a:spLocks noGrp="1"/>
          </p:cNvSpPr>
          <p:nvPr>
            <p:ph type="title"/>
          </p:nvPr>
        </p:nvSpPr>
        <p:spPr>
          <a:xfrm>
            <a:off x="311700" y="445025"/>
            <a:ext cx="8520600" cy="572700"/>
          </a:xfrm>
          <a:prstGeom prst="rect">
            <a:avLst/>
          </a:prstGeom>
          <a:noFill/>
          <a:ln>
            <a:noFill/>
          </a:ln>
        </p:spPr>
        <p:txBody>
          <a:bodyPr spcFirstLastPara="1" wrap="square" lIns="51425" tIns="51425" rIns="51425" bIns="51425" anchor="t" anchorCtr="0">
            <a:normAutofit/>
          </a:bodyPr>
          <a:lstStyle>
            <a:lvl1pPr lvl="0" algn="ctr">
              <a:lnSpc>
                <a:spcPct val="100000"/>
              </a:lnSpc>
              <a:spcBef>
                <a:spcPts val="0"/>
              </a:spcBef>
              <a:spcAft>
                <a:spcPts val="0"/>
              </a:spcAft>
              <a:buClr>
                <a:srgbClr val="000000"/>
              </a:buClr>
              <a:buSzPts val="1600"/>
              <a:buFont typeface="Helvetica Neue"/>
              <a:buNone/>
              <a:defRPr/>
            </a:lvl1pPr>
            <a:lvl2pPr lvl="1" algn="ctr">
              <a:lnSpc>
                <a:spcPct val="100000"/>
              </a:lnSpc>
              <a:spcBef>
                <a:spcPts val="0"/>
              </a:spcBef>
              <a:spcAft>
                <a:spcPts val="0"/>
              </a:spcAft>
              <a:buClr>
                <a:srgbClr val="000000"/>
              </a:buClr>
              <a:buSzPts val="1600"/>
              <a:buFont typeface="Helvetica Neue Light"/>
              <a:buNone/>
              <a:defRPr/>
            </a:lvl2pPr>
            <a:lvl3pPr lvl="2" algn="ctr">
              <a:lnSpc>
                <a:spcPct val="100000"/>
              </a:lnSpc>
              <a:spcBef>
                <a:spcPts val="0"/>
              </a:spcBef>
              <a:spcAft>
                <a:spcPts val="0"/>
              </a:spcAft>
              <a:buClr>
                <a:srgbClr val="000000"/>
              </a:buClr>
              <a:buSzPts val="1600"/>
              <a:buFont typeface="Helvetica Neue Light"/>
              <a:buNone/>
              <a:defRPr/>
            </a:lvl3pPr>
            <a:lvl4pPr lvl="3" algn="ctr">
              <a:lnSpc>
                <a:spcPct val="100000"/>
              </a:lnSpc>
              <a:spcBef>
                <a:spcPts val="0"/>
              </a:spcBef>
              <a:spcAft>
                <a:spcPts val="0"/>
              </a:spcAft>
              <a:buClr>
                <a:srgbClr val="000000"/>
              </a:buClr>
              <a:buSzPts val="1600"/>
              <a:buFont typeface="Helvetica Neue Light"/>
              <a:buNone/>
              <a:defRPr/>
            </a:lvl4pPr>
            <a:lvl5pPr lvl="4" algn="ctr">
              <a:lnSpc>
                <a:spcPct val="100000"/>
              </a:lnSpc>
              <a:spcBef>
                <a:spcPts val="0"/>
              </a:spcBef>
              <a:spcAft>
                <a:spcPts val="0"/>
              </a:spcAft>
              <a:buClr>
                <a:srgbClr val="000000"/>
              </a:buClr>
              <a:buSzPts val="1600"/>
              <a:buFont typeface="Helvetica Neue Light"/>
              <a:buNone/>
              <a:defRPr/>
            </a:lvl5pPr>
            <a:lvl6pPr lvl="5" algn="ctr">
              <a:lnSpc>
                <a:spcPct val="100000"/>
              </a:lnSpc>
              <a:spcBef>
                <a:spcPts val="0"/>
              </a:spcBef>
              <a:spcAft>
                <a:spcPts val="0"/>
              </a:spcAft>
              <a:buClr>
                <a:srgbClr val="000000"/>
              </a:buClr>
              <a:buSzPts val="1600"/>
              <a:buFont typeface="Helvetica Neue Light"/>
              <a:buNone/>
              <a:defRPr/>
            </a:lvl6pPr>
            <a:lvl7pPr lvl="6" algn="ctr">
              <a:lnSpc>
                <a:spcPct val="100000"/>
              </a:lnSpc>
              <a:spcBef>
                <a:spcPts val="0"/>
              </a:spcBef>
              <a:spcAft>
                <a:spcPts val="0"/>
              </a:spcAft>
              <a:buClr>
                <a:srgbClr val="000000"/>
              </a:buClr>
              <a:buSzPts val="1600"/>
              <a:buFont typeface="Helvetica Neue Light"/>
              <a:buNone/>
              <a:defRPr/>
            </a:lvl7pPr>
            <a:lvl8pPr lvl="7" algn="ctr">
              <a:lnSpc>
                <a:spcPct val="100000"/>
              </a:lnSpc>
              <a:spcBef>
                <a:spcPts val="0"/>
              </a:spcBef>
              <a:spcAft>
                <a:spcPts val="0"/>
              </a:spcAft>
              <a:buClr>
                <a:srgbClr val="000000"/>
              </a:buClr>
              <a:buSzPts val="1600"/>
              <a:buFont typeface="Helvetica Neue Light"/>
              <a:buNone/>
              <a:defRPr/>
            </a:lvl8pPr>
            <a:lvl9pPr lvl="8" algn="ctr">
              <a:lnSpc>
                <a:spcPct val="100000"/>
              </a:lnSpc>
              <a:spcBef>
                <a:spcPts val="0"/>
              </a:spcBef>
              <a:spcAft>
                <a:spcPts val="0"/>
              </a:spcAft>
              <a:buClr>
                <a:srgbClr val="000000"/>
              </a:buClr>
              <a:buSzPts val="1600"/>
              <a:buFont typeface="Helvetica Neue Light"/>
              <a:buNone/>
              <a:defRPr/>
            </a:lvl9pPr>
          </a:lstStyle>
          <a:p>
            <a:endParaRPr/>
          </a:p>
        </p:txBody>
      </p:sp>
      <p:sp>
        <p:nvSpPr>
          <p:cNvPr id="1269" name="Google Shape;1269;p116"/>
          <p:cNvSpPr txBox="1">
            <a:spLocks noGrp="1"/>
          </p:cNvSpPr>
          <p:nvPr>
            <p:ph type="body" idx="1"/>
          </p:nvPr>
        </p:nvSpPr>
        <p:spPr>
          <a:xfrm>
            <a:off x="311700" y="1152475"/>
            <a:ext cx="8520600" cy="3416400"/>
          </a:xfrm>
          <a:prstGeom prst="rect">
            <a:avLst/>
          </a:prstGeom>
          <a:noFill/>
          <a:ln>
            <a:noFill/>
          </a:ln>
        </p:spPr>
        <p:txBody>
          <a:bodyPr spcFirstLastPara="1" wrap="square" lIns="51425" tIns="51425" rIns="51425" bIns="51425" anchor="t" anchorCtr="0">
            <a:normAutofit/>
          </a:bodyPr>
          <a:lstStyle>
            <a:lvl1pPr marL="457200" lvl="0" indent="-292100" algn="l">
              <a:lnSpc>
                <a:spcPct val="100000"/>
              </a:lnSpc>
              <a:spcBef>
                <a:spcPts val="0"/>
              </a:spcBef>
              <a:spcAft>
                <a:spcPts val="0"/>
              </a:spcAft>
              <a:buClr>
                <a:srgbClr val="000000"/>
              </a:buClr>
              <a:buSzPts val="1000"/>
              <a:buFont typeface="Helvetica Neue"/>
              <a:buChar char="●"/>
              <a:defRPr/>
            </a:lvl1pPr>
            <a:lvl2pPr marL="914400" lvl="1" indent="-279400" algn="l">
              <a:lnSpc>
                <a:spcPct val="100000"/>
              </a:lnSpc>
              <a:spcBef>
                <a:spcPts val="1600"/>
              </a:spcBef>
              <a:spcAft>
                <a:spcPts val="0"/>
              </a:spcAft>
              <a:buClr>
                <a:srgbClr val="000000"/>
              </a:buClr>
              <a:buSzPts val="800"/>
              <a:buFont typeface="Helvetica Neue"/>
              <a:buChar char="○"/>
              <a:defRPr/>
            </a:lvl2pPr>
            <a:lvl3pPr marL="1371600" lvl="2" indent="-279400" algn="l">
              <a:lnSpc>
                <a:spcPct val="100000"/>
              </a:lnSpc>
              <a:spcBef>
                <a:spcPts val="1600"/>
              </a:spcBef>
              <a:spcAft>
                <a:spcPts val="0"/>
              </a:spcAft>
              <a:buClr>
                <a:srgbClr val="000000"/>
              </a:buClr>
              <a:buSzPts val="800"/>
              <a:buFont typeface="Helvetica Neue"/>
              <a:buChar char="■"/>
              <a:defRPr/>
            </a:lvl3pPr>
            <a:lvl4pPr marL="1828800" lvl="3" indent="-279400" algn="l">
              <a:lnSpc>
                <a:spcPct val="100000"/>
              </a:lnSpc>
              <a:spcBef>
                <a:spcPts val="1600"/>
              </a:spcBef>
              <a:spcAft>
                <a:spcPts val="0"/>
              </a:spcAft>
              <a:buClr>
                <a:srgbClr val="000000"/>
              </a:buClr>
              <a:buSzPts val="800"/>
              <a:buFont typeface="Helvetica Neue"/>
              <a:buChar char="●"/>
              <a:defRPr/>
            </a:lvl4pPr>
            <a:lvl5pPr marL="2286000" lvl="4" indent="-279400" algn="l">
              <a:lnSpc>
                <a:spcPct val="100000"/>
              </a:lnSpc>
              <a:spcBef>
                <a:spcPts val="1600"/>
              </a:spcBef>
              <a:spcAft>
                <a:spcPts val="0"/>
              </a:spcAft>
              <a:buClr>
                <a:srgbClr val="000000"/>
              </a:buClr>
              <a:buSzPts val="800"/>
              <a:buFont typeface="Helvetica Neue"/>
              <a:buChar char="○"/>
              <a:defRPr/>
            </a:lvl5pPr>
            <a:lvl6pPr marL="2743200" lvl="5" indent="-279400" algn="l">
              <a:lnSpc>
                <a:spcPct val="100000"/>
              </a:lnSpc>
              <a:spcBef>
                <a:spcPts val="1600"/>
              </a:spcBef>
              <a:spcAft>
                <a:spcPts val="0"/>
              </a:spcAft>
              <a:buClr>
                <a:srgbClr val="000000"/>
              </a:buClr>
              <a:buSzPts val="800"/>
              <a:buFont typeface="Helvetica Neue Light"/>
              <a:buChar char="■"/>
              <a:defRPr/>
            </a:lvl6pPr>
            <a:lvl7pPr marL="3200400" lvl="6" indent="-279400" algn="l">
              <a:lnSpc>
                <a:spcPct val="100000"/>
              </a:lnSpc>
              <a:spcBef>
                <a:spcPts val="1600"/>
              </a:spcBef>
              <a:spcAft>
                <a:spcPts val="0"/>
              </a:spcAft>
              <a:buClr>
                <a:srgbClr val="000000"/>
              </a:buClr>
              <a:buSzPts val="800"/>
              <a:buFont typeface="Helvetica Neue Light"/>
              <a:buChar char="●"/>
              <a:defRPr/>
            </a:lvl7pPr>
            <a:lvl8pPr marL="3657600" lvl="7" indent="-279400" algn="l">
              <a:lnSpc>
                <a:spcPct val="100000"/>
              </a:lnSpc>
              <a:spcBef>
                <a:spcPts val="1600"/>
              </a:spcBef>
              <a:spcAft>
                <a:spcPts val="0"/>
              </a:spcAft>
              <a:buClr>
                <a:srgbClr val="000000"/>
              </a:buClr>
              <a:buSzPts val="800"/>
              <a:buFont typeface="Helvetica Neue Light"/>
              <a:buChar char="○"/>
              <a:defRPr/>
            </a:lvl8pPr>
            <a:lvl9pPr marL="4114800" lvl="8" indent="-279400" algn="l">
              <a:lnSpc>
                <a:spcPct val="100000"/>
              </a:lnSpc>
              <a:spcBef>
                <a:spcPts val="1600"/>
              </a:spcBef>
              <a:spcAft>
                <a:spcPts val="1600"/>
              </a:spcAft>
              <a:buClr>
                <a:srgbClr val="000000"/>
              </a:buClr>
              <a:buSzPts val="800"/>
              <a:buFont typeface="Helvetica Neue Light"/>
              <a:buChar char="■"/>
              <a:defRPr/>
            </a:lvl9pPr>
          </a:lstStyle>
          <a:p>
            <a:endParaRPr/>
          </a:p>
        </p:txBody>
      </p:sp>
      <p:sp>
        <p:nvSpPr>
          <p:cNvPr id="1270" name="Google Shape;1270;p116"/>
          <p:cNvSpPr txBox="1">
            <a:spLocks noGrp="1"/>
          </p:cNvSpPr>
          <p:nvPr>
            <p:ph type="sldNum" idx="12"/>
          </p:nvPr>
        </p:nvSpPr>
        <p:spPr>
          <a:xfrm>
            <a:off x="8472458" y="4663217"/>
            <a:ext cx="548700" cy="393600"/>
          </a:xfrm>
          <a:prstGeom prst="rect">
            <a:avLst/>
          </a:prstGeom>
          <a:noFill/>
          <a:ln>
            <a:noFill/>
          </a:ln>
        </p:spPr>
        <p:txBody>
          <a:bodyPr spcFirstLastPara="1" wrap="square" lIns="51425" tIns="51425" rIns="51425" bIns="51425" anchor="ctr" anchorCtr="0">
            <a:noAutofit/>
          </a:bodyPr>
          <a:lstStyle>
            <a:lvl1pPr marL="0" lvl="0"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1"/>
        <p:cNvGrpSpPr/>
        <p:nvPr/>
      </p:nvGrpSpPr>
      <p:grpSpPr>
        <a:xfrm>
          <a:off x="0" y="0"/>
          <a:ext cx="0" cy="0"/>
          <a:chOff x="0" y="0"/>
          <a:chExt cx="0" cy="0"/>
        </a:xfrm>
      </p:grpSpPr>
      <p:sp>
        <p:nvSpPr>
          <p:cNvPr id="1272" name="Google Shape;1272;p117"/>
          <p:cNvSpPr txBox="1">
            <a:spLocks noGrp="1"/>
          </p:cNvSpPr>
          <p:nvPr>
            <p:ph type="title"/>
          </p:nvPr>
        </p:nvSpPr>
        <p:spPr>
          <a:xfrm>
            <a:off x="628650" y="274142"/>
            <a:ext cx="7886701" cy="993874"/>
          </a:xfrm>
          <a:prstGeom prst="rect">
            <a:avLst/>
          </a:prstGeom>
          <a:noFill/>
          <a:ln>
            <a:noFill/>
          </a:ln>
        </p:spPr>
        <p:txBody>
          <a:bodyPr spcFirstLastPara="1" wrap="square" lIns="51425" tIns="25700" rIns="51425" bIns="25700" anchor="ctr" anchorCtr="0">
            <a:normAutofit/>
          </a:bodyPr>
          <a:lstStyle>
            <a:lvl1pPr lvl="0" algn="ctr">
              <a:lnSpc>
                <a:spcPct val="100000"/>
              </a:lnSpc>
              <a:spcBef>
                <a:spcPts val="0"/>
              </a:spcBef>
              <a:spcAft>
                <a:spcPts val="0"/>
              </a:spcAft>
              <a:buClr>
                <a:srgbClr val="000000"/>
              </a:buClr>
              <a:buSzPts val="1000"/>
              <a:buFont typeface="Helvetica Neue"/>
              <a:buNone/>
              <a:defRPr/>
            </a:lvl1pPr>
            <a:lvl2pPr lvl="1" algn="ctr">
              <a:lnSpc>
                <a:spcPct val="100000"/>
              </a:lnSpc>
              <a:spcBef>
                <a:spcPts val="0"/>
              </a:spcBef>
              <a:spcAft>
                <a:spcPts val="0"/>
              </a:spcAft>
              <a:buClr>
                <a:srgbClr val="000000"/>
              </a:buClr>
              <a:buSzPts val="1000"/>
              <a:buFont typeface="Helvetica Neue Light"/>
              <a:buNone/>
              <a:defRPr/>
            </a:lvl2pPr>
            <a:lvl3pPr lvl="2" algn="ctr">
              <a:lnSpc>
                <a:spcPct val="100000"/>
              </a:lnSpc>
              <a:spcBef>
                <a:spcPts val="0"/>
              </a:spcBef>
              <a:spcAft>
                <a:spcPts val="0"/>
              </a:spcAft>
              <a:buClr>
                <a:srgbClr val="000000"/>
              </a:buClr>
              <a:buSzPts val="1000"/>
              <a:buFont typeface="Helvetica Neue Light"/>
              <a:buNone/>
              <a:defRPr/>
            </a:lvl3pPr>
            <a:lvl4pPr lvl="3" algn="ctr">
              <a:lnSpc>
                <a:spcPct val="100000"/>
              </a:lnSpc>
              <a:spcBef>
                <a:spcPts val="0"/>
              </a:spcBef>
              <a:spcAft>
                <a:spcPts val="0"/>
              </a:spcAft>
              <a:buClr>
                <a:srgbClr val="000000"/>
              </a:buClr>
              <a:buSzPts val="1000"/>
              <a:buFont typeface="Helvetica Neue Light"/>
              <a:buNone/>
              <a:defRPr/>
            </a:lvl4pPr>
            <a:lvl5pPr lvl="4" algn="ctr">
              <a:lnSpc>
                <a:spcPct val="100000"/>
              </a:lnSpc>
              <a:spcBef>
                <a:spcPts val="0"/>
              </a:spcBef>
              <a:spcAft>
                <a:spcPts val="0"/>
              </a:spcAft>
              <a:buClr>
                <a:srgbClr val="000000"/>
              </a:buClr>
              <a:buSzPts val="1000"/>
              <a:buFont typeface="Helvetica Neue Light"/>
              <a:buNone/>
              <a:defRPr/>
            </a:lvl5pPr>
            <a:lvl6pPr lvl="5" algn="ctr">
              <a:lnSpc>
                <a:spcPct val="100000"/>
              </a:lnSpc>
              <a:spcBef>
                <a:spcPts val="0"/>
              </a:spcBef>
              <a:spcAft>
                <a:spcPts val="0"/>
              </a:spcAft>
              <a:buClr>
                <a:srgbClr val="000000"/>
              </a:buClr>
              <a:buSzPts val="1000"/>
              <a:buFont typeface="Helvetica Neue Light"/>
              <a:buNone/>
              <a:defRPr/>
            </a:lvl6pPr>
            <a:lvl7pPr lvl="6" algn="ctr">
              <a:lnSpc>
                <a:spcPct val="100000"/>
              </a:lnSpc>
              <a:spcBef>
                <a:spcPts val="0"/>
              </a:spcBef>
              <a:spcAft>
                <a:spcPts val="0"/>
              </a:spcAft>
              <a:buClr>
                <a:srgbClr val="000000"/>
              </a:buClr>
              <a:buSzPts val="1000"/>
              <a:buFont typeface="Helvetica Neue Light"/>
              <a:buNone/>
              <a:defRPr/>
            </a:lvl7pPr>
            <a:lvl8pPr lvl="7" algn="ctr">
              <a:lnSpc>
                <a:spcPct val="100000"/>
              </a:lnSpc>
              <a:spcBef>
                <a:spcPts val="0"/>
              </a:spcBef>
              <a:spcAft>
                <a:spcPts val="0"/>
              </a:spcAft>
              <a:buClr>
                <a:srgbClr val="000000"/>
              </a:buClr>
              <a:buSzPts val="1000"/>
              <a:buFont typeface="Helvetica Neue Light"/>
              <a:buNone/>
              <a:defRPr/>
            </a:lvl8pPr>
            <a:lvl9pPr lvl="8" algn="ctr">
              <a:lnSpc>
                <a:spcPct val="100000"/>
              </a:lnSpc>
              <a:spcBef>
                <a:spcPts val="0"/>
              </a:spcBef>
              <a:spcAft>
                <a:spcPts val="0"/>
              </a:spcAft>
              <a:buClr>
                <a:srgbClr val="000000"/>
              </a:buClr>
              <a:buSzPts val="1000"/>
              <a:buFont typeface="Helvetica Neue Light"/>
              <a:buNone/>
              <a:defRPr/>
            </a:lvl9pPr>
          </a:lstStyle>
          <a:p>
            <a:endParaRPr/>
          </a:p>
        </p:txBody>
      </p:sp>
      <p:sp>
        <p:nvSpPr>
          <p:cNvPr id="1273" name="Google Shape;1273;p117"/>
          <p:cNvSpPr txBox="1">
            <a:spLocks noGrp="1"/>
          </p:cNvSpPr>
          <p:nvPr>
            <p:ph type="body" idx="1"/>
          </p:nvPr>
        </p:nvSpPr>
        <p:spPr>
          <a:xfrm>
            <a:off x="628650" y="1368921"/>
            <a:ext cx="7886701" cy="3263801"/>
          </a:xfrm>
          <a:prstGeom prst="rect">
            <a:avLst/>
          </a:prstGeom>
          <a:noFill/>
          <a:ln>
            <a:noFill/>
          </a:ln>
        </p:spPr>
        <p:txBody>
          <a:bodyPr spcFirstLastPara="1" wrap="square" lIns="51425" tIns="25700" rIns="51425" bIns="25700" anchor="t" anchorCtr="0">
            <a:normAutofit/>
          </a:bodyPr>
          <a:lstStyle>
            <a:lvl1pPr marL="457200" lvl="0" indent="-279400" algn="l">
              <a:lnSpc>
                <a:spcPct val="100000"/>
              </a:lnSpc>
              <a:spcBef>
                <a:spcPts val="700"/>
              </a:spcBef>
              <a:spcAft>
                <a:spcPts val="0"/>
              </a:spcAft>
              <a:buClr>
                <a:srgbClr val="000000"/>
              </a:buClr>
              <a:buSzPts val="800"/>
              <a:buFont typeface="Helvetica Neue"/>
              <a:buChar char="•"/>
              <a:defRPr/>
            </a:lvl1pPr>
            <a:lvl2pPr marL="914400" lvl="1" indent="-279400" algn="l">
              <a:lnSpc>
                <a:spcPct val="100000"/>
              </a:lnSpc>
              <a:spcBef>
                <a:spcPts val="700"/>
              </a:spcBef>
              <a:spcAft>
                <a:spcPts val="0"/>
              </a:spcAft>
              <a:buClr>
                <a:srgbClr val="000000"/>
              </a:buClr>
              <a:buSzPts val="800"/>
              <a:buFont typeface="Helvetica Neue"/>
              <a:buChar char="•"/>
              <a:defRPr/>
            </a:lvl2pPr>
            <a:lvl3pPr marL="1371600" lvl="2" indent="-279400" algn="l">
              <a:lnSpc>
                <a:spcPct val="100000"/>
              </a:lnSpc>
              <a:spcBef>
                <a:spcPts val="700"/>
              </a:spcBef>
              <a:spcAft>
                <a:spcPts val="0"/>
              </a:spcAft>
              <a:buClr>
                <a:srgbClr val="000000"/>
              </a:buClr>
              <a:buSzPts val="800"/>
              <a:buFont typeface="Helvetica Neue"/>
              <a:buChar char="•"/>
              <a:defRPr/>
            </a:lvl3pPr>
            <a:lvl4pPr marL="1828800" lvl="3" indent="-279400" algn="l">
              <a:lnSpc>
                <a:spcPct val="100000"/>
              </a:lnSpc>
              <a:spcBef>
                <a:spcPts val="700"/>
              </a:spcBef>
              <a:spcAft>
                <a:spcPts val="0"/>
              </a:spcAft>
              <a:buClr>
                <a:srgbClr val="000000"/>
              </a:buClr>
              <a:buSzPts val="800"/>
              <a:buFont typeface="Helvetica Neue"/>
              <a:buChar char="•"/>
              <a:defRPr/>
            </a:lvl4pPr>
            <a:lvl5pPr marL="2286000" lvl="4" indent="-279400" algn="l">
              <a:lnSpc>
                <a:spcPct val="100000"/>
              </a:lnSpc>
              <a:spcBef>
                <a:spcPts val="700"/>
              </a:spcBef>
              <a:spcAft>
                <a:spcPts val="0"/>
              </a:spcAft>
              <a:buClr>
                <a:srgbClr val="000000"/>
              </a:buClr>
              <a:buSzPts val="800"/>
              <a:buFont typeface="Helvetica Neue"/>
              <a:buChar char="•"/>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274" name="Google Shape;1274;p117"/>
          <p:cNvSpPr txBox="1">
            <a:spLocks noGrp="1"/>
          </p:cNvSpPr>
          <p:nvPr>
            <p:ph type="dt" idx="10"/>
          </p:nvPr>
        </p:nvSpPr>
        <p:spPr>
          <a:xfrm>
            <a:off x="0" y="0"/>
            <a:ext cx="1687500" cy="1687500"/>
          </a:xfrm>
          <a:prstGeom prst="rect">
            <a:avLst/>
          </a:prstGeom>
          <a:noFill/>
          <a:ln>
            <a:noFill/>
          </a:ln>
        </p:spPr>
        <p:txBody>
          <a:bodyPr spcFirstLastPara="1" wrap="square" lIns="51425" tIns="25700" rIns="51425" bIns="25700" anchor="t" anchorCtr="0">
            <a:noAutofit/>
          </a:bodyPr>
          <a:lstStyle>
            <a:lvl1pPr marR="0" lvl="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275" name="Google Shape;1275;p117"/>
          <p:cNvSpPr txBox="1">
            <a:spLocks noGrp="1"/>
          </p:cNvSpPr>
          <p:nvPr>
            <p:ph type="ftr" idx="11"/>
          </p:nvPr>
        </p:nvSpPr>
        <p:spPr>
          <a:xfrm>
            <a:off x="2828925" y="4717555"/>
            <a:ext cx="3486150"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1000"/>
              <a:buFont typeface="Helvetica Neue"/>
              <a:buNone/>
              <a:defRPr/>
            </a:lvl1pPr>
            <a:lvl2pPr lvl="1" algn="ctr">
              <a:lnSpc>
                <a:spcPct val="100000"/>
              </a:lnSpc>
              <a:spcBef>
                <a:spcPts val="0"/>
              </a:spcBef>
              <a:spcAft>
                <a:spcPts val="0"/>
              </a:spcAft>
              <a:buClr>
                <a:srgbClr val="000000"/>
              </a:buClr>
              <a:buSzPts val="1000"/>
              <a:buFont typeface="Helvetica Neue Light"/>
              <a:buNone/>
              <a:defRPr/>
            </a:lvl2pPr>
            <a:lvl3pPr lvl="2" algn="ctr">
              <a:lnSpc>
                <a:spcPct val="100000"/>
              </a:lnSpc>
              <a:spcBef>
                <a:spcPts val="0"/>
              </a:spcBef>
              <a:spcAft>
                <a:spcPts val="0"/>
              </a:spcAft>
              <a:buClr>
                <a:srgbClr val="000000"/>
              </a:buClr>
              <a:buSzPts val="1000"/>
              <a:buFont typeface="Helvetica Neue Light"/>
              <a:buNone/>
              <a:defRPr/>
            </a:lvl3pPr>
            <a:lvl4pPr lvl="3" algn="ctr">
              <a:lnSpc>
                <a:spcPct val="100000"/>
              </a:lnSpc>
              <a:spcBef>
                <a:spcPts val="0"/>
              </a:spcBef>
              <a:spcAft>
                <a:spcPts val="0"/>
              </a:spcAft>
              <a:buClr>
                <a:srgbClr val="000000"/>
              </a:buClr>
              <a:buSzPts val="1000"/>
              <a:buFont typeface="Helvetica Neue Light"/>
              <a:buNone/>
              <a:defRPr/>
            </a:lvl4pPr>
            <a:lvl5pPr lvl="4" algn="ctr">
              <a:lnSpc>
                <a:spcPct val="100000"/>
              </a:lnSpc>
              <a:spcBef>
                <a:spcPts val="0"/>
              </a:spcBef>
              <a:spcAft>
                <a:spcPts val="0"/>
              </a:spcAft>
              <a:buClr>
                <a:srgbClr val="000000"/>
              </a:buClr>
              <a:buSzPts val="1000"/>
              <a:buFont typeface="Helvetica Neue Light"/>
              <a:buNone/>
              <a:defRPr/>
            </a:lvl5pPr>
            <a:lvl6pPr lvl="5" algn="ctr">
              <a:lnSpc>
                <a:spcPct val="100000"/>
              </a:lnSpc>
              <a:spcBef>
                <a:spcPts val="0"/>
              </a:spcBef>
              <a:spcAft>
                <a:spcPts val="0"/>
              </a:spcAft>
              <a:buClr>
                <a:srgbClr val="000000"/>
              </a:buClr>
              <a:buSzPts val="1000"/>
              <a:buFont typeface="Helvetica Neue Light"/>
              <a:buNone/>
              <a:defRPr/>
            </a:lvl6pPr>
            <a:lvl7pPr lvl="6" algn="ctr">
              <a:lnSpc>
                <a:spcPct val="100000"/>
              </a:lnSpc>
              <a:spcBef>
                <a:spcPts val="0"/>
              </a:spcBef>
              <a:spcAft>
                <a:spcPts val="0"/>
              </a:spcAft>
              <a:buClr>
                <a:srgbClr val="000000"/>
              </a:buClr>
              <a:buSzPts val="1000"/>
              <a:buFont typeface="Helvetica Neue Light"/>
              <a:buNone/>
              <a:defRPr/>
            </a:lvl7pPr>
            <a:lvl8pPr lvl="7" algn="ctr">
              <a:lnSpc>
                <a:spcPct val="100000"/>
              </a:lnSpc>
              <a:spcBef>
                <a:spcPts val="0"/>
              </a:spcBef>
              <a:spcAft>
                <a:spcPts val="0"/>
              </a:spcAft>
              <a:buClr>
                <a:srgbClr val="000000"/>
              </a:buClr>
              <a:buSzPts val="1000"/>
              <a:buFont typeface="Helvetica Neue Light"/>
              <a:buNone/>
              <a:defRPr/>
            </a:lvl8pPr>
            <a:lvl9pPr lvl="8" algn="ctr">
              <a:lnSpc>
                <a:spcPct val="100000"/>
              </a:lnSpc>
              <a:spcBef>
                <a:spcPts val="0"/>
              </a:spcBef>
              <a:spcAft>
                <a:spcPts val="0"/>
              </a:spcAft>
              <a:buClr>
                <a:srgbClr val="000000"/>
              </a:buClr>
              <a:buSzPts val="1000"/>
              <a:buFont typeface="Helvetica Neue Light"/>
              <a:buNone/>
              <a:defRPr/>
            </a:lvl9pPr>
          </a:lstStyle>
          <a:p>
            <a:endParaRPr/>
          </a:p>
        </p:txBody>
      </p:sp>
      <p:sp>
        <p:nvSpPr>
          <p:cNvPr id="1276" name="Google Shape;1276;p117"/>
          <p:cNvSpPr txBox="1">
            <a:spLocks noGrp="1"/>
          </p:cNvSpPr>
          <p:nvPr>
            <p:ph type="sldNum" idx="12"/>
          </p:nvPr>
        </p:nvSpPr>
        <p:spPr>
          <a:xfrm>
            <a:off x="8229600" y="4717555"/>
            <a:ext cx="285750" cy="211633"/>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hapter">
  <p:cSld name="1_Chapter">
    <p:spTree>
      <p:nvGrpSpPr>
        <p:cNvPr id="1" name="Shape 1277"/>
        <p:cNvGrpSpPr/>
        <p:nvPr/>
      </p:nvGrpSpPr>
      <p:grpSpPr>
        <a:xfrm>
          <a:off x="0" y="0"/>
          <a:ext cx="0" cy="0"/>
          <a:chOff x="0" y="0"/>
          <a:chExt cx="0" cy="0"/>
        </a:xfrm>
      </p:grpSpPr>
      <p:sp>
        <p:nvSpPr>
          <p:cNvPr id="1278" name="Google Shape;1278;p118"/>
          <p:cNvSpPr/>
          <p:nvPr/>
        </p:nvSpPr>
        <p:spPr>
          <a:xfrm>
            <a:off x="-632" y="0"/>
            <a:ext cx="9144001" cy="5143500"/>
          </a:xfrm>
          <a:prstGeom prst="rect">
            <a:avLst/>
          </a:prstGeom>
          <a:gradFill>
            <a:gsLst>
              <a:gs pos="0">
                <a:schemeClr val="accent1"/>
              </a:gs>
              <a:gs pos="1000">
                <a:schemeClr val="accent1"/>
              </a:gs>
              <a:gs pos="100000">
                <a:schemeClr val="accent3"/>
              </a:gs>
            </a:gsLst>
            <a:lin ang="3600000" scaled="0"/>
          </a:gradFill>
          <a:ln>
            <a:noFill/>
          </a:ln>
          <a:effectLst>
            <a:outerShdw blurRad="25400" dist="12700" dir="5400000" rotWithShape="0">
              <a:schemeClr val="lt1">
                <a:alpha val="49411"/>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1" i="0" u="none" strike="noStrike" cap="none">
              <a:solidFill>
                <a:srgbClr val="FFFFFF"/>
              </a:solidFill>
              <a:latin typeface="Helvetica Neue"/>
              <a:ea typeface="Helvetica Neue"/>
              <a:cs typeface="Helvetica Neue"/>
              <a:sym typeface="Helvetica Neue"/>
            </a:endParaRPr>
          </a:p>
        </p:txBody>
      </p:sp>
      <p:sp>
        <p:nvSpPr>
          <p:cNvPr id="1279" name="Google Shape;1279;p118"/>
          <p:cNvSpPr txBox="1">
            <a:spLocks noGrp="1"/>
          </p:cNvSpPr>
          <p:nvPr>
            <p:ph type="body" idx="1"/>
          </p:nvPr>
        </p:nvSpPr>
        <p:spPr>
          <a:xfrm>
            <a:off x="761993" y="1003404"/>
            <a:ext cx="7619382" cy="3136691"/>
          </a:xfrm>
          <a:prstGeom prst="rect">
            <a:avLst/>
          </a:prstGeom>
          <a:noFill/>
          <a:ln>
            <a:noFill/>
          </a:ln>
        </p:spPr>
        <p:txBody>
          <a:bodyPr spcFirstLastPara="1" wrap="square" lIns="0" tIns="0" rIns="0" bIns="0" anchor="ctr" anchorCtr="1">
            <a:normAutofit/>
          </a:bodyPr>
          <a:lstStyle>
            <a:lvl1pPr marL="457200" lvl="0" indent="-228600" algn="ctr">
              <a:lnSpc>
                <a:spcPct val="100000"/>
              </a:lnSpc>
              <a:spcBef>
                <a:spcPts val="0"/>
              </a:spcBef>
              <a:spcAft>
                <a:spcPts val="0"/>
              </a:spcAft>
              <a:buClr>
                <a:schemeClr val="lt1"/>
              </a:buClr>
              <a:buSzPts val="4900"/>
              <a:buFont typeface="Helvetica Neue"/>
              <a:buNone/>
              <a:defRPr sz="6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Font typeface="Helvetica Neue"/>
              <a:buChar char="•"/>
              <a:defRPr/>
            </a:lvl3pPr>
            <a:lvl4pPr marL="1828800" lvl="3" indent="-279400" algn="l">
              <a:lnSpc>
                <a:spcPct val="100000"/>
              </a:lnSpc>
              <a:spcBef>
                <a:spcPts val="700"/>
              </a:spcBef>
              <a:spcAft>
                <a:spcPts val="0"/>
              </a:spcAft>
              <a:buClr>
                <a:srgbClr val="000000"/>
              </a:buClr>
              <a:buSzPts val="800"/>
              <a:buFont typeface="Helvetica Neue"/>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pic>
        <p:nvPicPr>
          <p:cNvPr id="1280" name="Google Shape;1280;p118"/>
          <p:cNvPicPr preferRelativeResize="0"/>
          <p:nvPr/>
        </p:nvPicPr>
        <p:blipFill rotWithShape="1">
          <a:blip r:embed="rId2">
            <a:alphaModFix/>
          </a:blip>
          <a:srcRect/>
          <a:stretch/>
        </p:blipFill>
        <p:spPr>
          <a:xfrm rot="-5400000">
            <a:off x="7337522" y="2714241"/>
            <a:ext cx="1444677" cy="2167016"/>
          </a:xfrm>
          <a:prstGeom prst="rect">
            <a:avLst/>
          </a:prstGeom>
          <a:noFill/>
          <a:ln>
            <a:noFill/>
          </a:ln>
        </p:spPr>
      </p:pic>
      <p:pic>
        <p:nvPicPr>
          <p:cNvPr id="1281" name="Google Shape;1281;p118"/>
          <p:cNvPicPr preferRelativeResize="0"/>
          <p:nvPr/>
        </p:nvPicPr>
        <p:blipFill rotWithShape="1">
          <a:blip r:embed="rId2">
            <a:alphaModFix/>
          </a:blip>
          <a:srcRect/>
          <a:stretch/>
        </p:blipFill>
        <p:spPr>
          <a:xfrm rot="5400000">
            <a:off x="361169" y="-361169"/>
            <a:ext cx="1444677" cy="2167016"/>
          </a:xfrm>
          <a:prstGeom prst="rect">
            <a:avLst/>
          </a:prstGeom>
          <a:noFill/>
          <a:ln>
            <a:noFill/>
          </a:ln>
        </p:spPr>
      </p:pic>
      <p:sp>
        <p:nvSpPr>
          <p:cNvPr id="1282" name="Google Shape;1282;p118"/>
          <p:cNvSpPr/>
          <p:nvPr/>
        </p:nvSpPr>
        <p:spPr>
          <a:xfrm>
            <a:off x="0" y="4514850"/>
            <a:ext cx="9144001" cy="62865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283" name="Google Shape;1283;p118"/>
          <p:cNvSpPr txBox="1">
            <a:spLocks noGrp="1"/>
          </p:cNvSpPr>
          <p:nvPr>
            <p:ph type="ftr" idx="11"/>
          </p:nvPr>
        </p:nvSpPr>
        <p:spPr>
          <a:xfrm>
            <a:off x="4076390" y="4734017"/>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900"/>
              <a:buFont typeface="Open Sans Light"/>
              <a:buNone/>
              <a:defRPr sz="9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Font typeface="Helvetica Neue Light"/>
              <a:buNone/>
              <a:defRPr/>
            </a:lvl2pPr>
            <a:lvl3pPr lvl="2" algn="ctr">
              <a:lnSpc>
                <a:spcPct val="100000"/>
              </a:lnSpc>
              <a:spcBef>
                <a:spcPts val="0"/>
              </a:spcBef>
              <a:spcAft>
                <a:spcPts val="0"/>
              </a:spcAft>
              <a:buClr>
                <a:srgbClr val="000000"/>
              </a:buClr>
              <a:buSzPts val="1000"/>
              <a:buFont typeface="Helvetica Neue Light"/>
              <a:buNone/>
              <a:defRPr/>
            </a:lvl3pPr>
            <a:lvl4pPr lvl="3" algn="ctr">
              <a:lnSpc>
                <a:spcPct val="100000"/>
              </a:lnSpc>
              <a:spcBef>
                <a:spcPts val="0"/>
              </a:spcBef>
              <a:spcAft>
                <a:spcPts val="0"/>
              </a:spcAft>
              <a:buClr>
                <a:srgbClr val="000000"/>
              </a:buClr>
              <a:buSzPts val="1000"/>
              <a:buFont typeface="Helvetica Neue Light"/>
              <a:buNone/>
              <a:defRPr/>
            </a:lvl4pPr>
            <a:lvl5pPr lvl="4" algn="ctr">
              <a:lnSpc>
                <a:spcPct val="100000"/>
              </a:lnSpc>
              <a:spcBef>
                <a:spcPts val="0"/>
              </a:spcBef>
              <a:spcAft>
                <a:spcPts val="0"/>
              </a:spcAft>
              <a:buClr>
                <a:srgbClr val="000000"/>
              </a:buClr>
              <a:buSzPts val="1000"/>
              <a:buFont typeface="Helvetica Neue Light"/>
              <a:buNone/>
              <a:defRPr/>
            </a:lvl5pPr>
            <a:lvl6pPr lvl="5" algn="ctr">
              <a:lnSpc>
                <a:spcPct val="100000"/>
              </a:lnSpc>
              <a:spcBef>
                <a:spcPts val="0"/>
              </a:spcBef>
              <a:spcAft>
                <a:spcPts val="0"/>
              </a:spcAft>
              <a:buClr>
                <a:srgbClr val="000000"/>
              </a:buClr>
              <a:buSzPts val="1000"/>
              <a:buFont typeface="Helvetica Neue Light"/>
              <a:buNone/>
              <a:defRPr/>
            </a:lvl6pPr>
            <a:lvl7pPr lvl="6" algn="ctr">
              <a:lnSpc>
                <a:spcPct val="100000"/>
              </a:lnSpc>
              <a:spcBef>
                <a:spcPts val="0"/>
              </a:spcBef>
              <a:spcAft>
                <a:spcPts val="0"/>
              </a:spcAft>
              <a:buClr>
                <a:srgbClr val="000000"/>
              </a:buClr>
              <a:buSzPts val="1000"/>
              <a:buFont typeface="Helvetica Neue Light"/>
              <a:buNone/>
              <a:defRPr/>
            </a:lvl7pPr>
            <a:lvl8pPr lvl="7" algn="ctr">
              <a:lnSpc>
                <a:spcPct val="100000"/>
              </a:lnSpc>
              <a:spcBef>
                <a:spcPts val="0"/>
              </a:spcBef>
              <a:spcAft>
                <a:spcPts val="0"/>
              </a:spcAft>
              <a:buClr>
                <a:srgbClr val="000000"/>
              </a:buClr>
              <a:buSzPts val="1000"/>
              <a:buFont typeface="Helvetica Neue Light"/>
              <a:buNone/>
              <a:defRPr/>
            </a:lvl8pPr>
            <a:lvl9pPr lvl="8" algn="ctr">
              <a:lnSpc>
                <a:spcPct val="100000"/>
              </a:lnSpc>
              <a:spcBef>
                <a:spcPts val="0"/>
              </a:spcBef>
              <a:spcAft>
                <a:spcPts val="0"/>
              </a:spcAft>
              <a:buClr>
                <a:srgbClr val="000000"/>
              </a:buClr>
              <a:buSzPts val="1000"/>
              <a:buFont typeface="Helvetica Neue Light"/>
              <a:buNone/>
              <a:defRPr/>
            </a:lvl9pPr>
          </a:lstStyle>
          <a:p>
            <a:endParaRPr/>
          </a:p>
        </p:txBody>
      </p:sp>
      <p:pic>
        <p:nvPicPr>
          <p:cNvPr id="1284" name="Google Shape;1284;p118"/>
          <p:cNvPicPr preferRelativeResize="0"/>
          <p:nvPr/>
        </p:nvPicPr>
        <p:blipFill rotWithShape="1">
          <a:blip r:embed="rId3">
            <a:alphaModFix/>
          </a:blip>
          <a:srcRect/>
          <a:stretch/>
        </p:blipFill>
        <p:spPr>
          <a:xfrm>
            <a:off x="367292" y="4619917"/>
            <a:ext cx="1168056" cy="416936"/>
          </a:xfrm>
          <a:prstGeom prst="rect">
            <a:avLst/>
          </a:prstGeom>
          <a:noFill/>
          <a:ln>
            <a:noFill/>
          </a:ln>
        </p:spPr>
      </p:pic>
      <p:sp>
        <p:nvSpPr>
          <p:cNvPr id="1285" name="Google Shape;1285;p118"/>
          <p:cNvSpPr txBox="1">
            <a:spLocks noGrp="1"/>
          </p:cNvSpPr>
          <p:nvPr>
            <p:ph type="sldNum" idx="12"/>
          </p:nvPr>
        </p:nvSpPr>
        <p:spPr>
          <a:xfrm>
            <a:off x="8758858" y="4734017"/>
            <a:ext cx="285750" cy="211633"/>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pic>
        <p:nvPicPr>
          <p:cNvPr id="1286" name="Google Shape;1286;p118"/>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6 Photos - Text">
  <p:cSld name="1_6 Photos - Text">
    <p:spTree>
      <p:nvGrpSpPr>
        <p:cNvPr id="1" name="Shape 1287"/>
        <p:cNvGrpSpPr/>
        <p:nvPr/>
      </p:nvGrpSpPr>
      <p:grpSpPr>
        <a:xfrm>
          <a:off x="0" y="0"/>
          <a:ext cx="0" cy="0"/>
          <a:chOff x="0" y="0"/>
          <a:chExt cx="0" cy="0"/>
        </a:xfrm>
      </p:grpSpPr>
      <p:sp>
        <p:nvSpPr>
          <p:cNvPr id="1288" name="Google Shape;1288;p119"/>
          <p:cNvSpPr/>
          <p:nvPr/>
        </p:nvSpPr>
        <p:spPr>
          <a:xfrm>
            <a:off x="0" y="0"/>
            <a:ext cx="9144001" cy="51435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411"/>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289" name="Google Shape;1289;p119"/>
          <p:cNvSpPr>
            <a:spLocks noGrp="1"/>
          </p:cNvSpPr>
          <p:nvPr>
            <p:ph type="pic" idx="2"/>
          </p:nvPr>
        </p:nvSpPr>
        <p:spPr>
          <a:xfrm>
            <a:off x="417044" y="1060729"/>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90" name="Google Shape;1290;p119"/>
          <p:cNvSpPr txBox="1">
            <a:spLocks noGrp="1"/>
          </p:cNvSpPr>
          <p:nvPr>
            <p:ph type="body" idx="1"/>
          </p:nvPr>
        </p:nvSpPr>
        <p:spPr>
          <a:xfrm>
            <a:off x="1302152" y="1075724"/>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291" name="Google Shape;1291;p119"/>
          <p:cNvSpPr txBox="1">
            <a:spLocks noGrp="1"/>
          </p:cNvSpPr>
          <p:nvPr>
            <p:ph type="body" idx="3"/>
          </p:nvPr>
        </p:nvSpPr>
        <p:spPr>
          <a:xfrm>
            <a:off x="1302152" y="1309296"/>
            <a:ext cx="2988439" cy="639717"/>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292" name="Google Shape;1292;p119"/>
          <p:cNvSpPr txBox="1">
            <a:spLocks noGrp="1"/>
          </p:cNvSpPr>
          <p:nvPr>
            <p:ph type="body" idx="4"/>
          </p:nvPr>
        </p:nvSpPr>
        <p:spPr>
          <a:xfrm>
            <a:off x="400049" y="295275"/>
            <a:ext cx="8045495" cy="526256"/>
          </a:xfrm>
          <a:prstGeom prst="rect">
            <a:avLst/>
          </a:prstGeom>
          <a:noFill/>
          <a:ln>
            <a:noFill/>
          </a:ln>
        </p:spPr>
        <p:txBody>
          <a:bodyPr spcFirstLastPara="1" wrap="square" lIns="0" tIns="0" rIns="0" bIns="0" anchor="ctr" anchorCtr="0">
            <a:normAutofit/>
          </a:bodyPr>
          <a:lstStyle>
            <a:lvl1pPr marL="457200" lvl="0" indent="-228600" algn="l">
              <a:lnSpc>
                <a:spcPct val="85000"/>
              </a:lnSpc>
              <a:spcBef>
                <a:spcPts val="0"/>
              </a:spcBef>
              <a:spcAft>
                <a:spcPts val="0"/>
              </a:spcAft>
              <a:buClr>
                <a:schemeClr val="lt1"/>
              </a:buClr>
              <a:buSzPts val="1900"/>
              <a:buFont typeface="Open Sans SemiBold"/>
              <a:buNone/>
              <a:defRPr sz="2500" b="1" i="0">
                <a:solidFill>
                  <a:schemeClr val="lt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Font typeface="Helvetica Neue"/>
              <a:buChar char="•"/>
              <a:defRPr/>
            </a:lvl3pPr>
            <a:lvl4pPr marL="1828800" lvl="3" indent="-279400" algn="l">
              <a:lnSpc>
                <a:spcPct val="100000"/>
              </a:lnSpc>
              <a:spcBef>
                <a:spcPts val="700"/>
              </a:spcBef>
              <a:spcAft>
                <a:spcPts val="0"/>
              </a:spcAft>
              <a:buClr>
                <a:srgbClr val="000000"/>
              </a:buClr>
              <a:buSzPts val="800"/>
              <a:buFont typeface="Helvetica Neue"/>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293" name="Google Shape;1293;p119"/>
          <p:cNvSpPr/>
          <p:nvPr/>
        </p:nvSpPr>
        <p:spPr>
          <a:xfrm>
            <a:off x="0" y="4514850"/>
            <a:ext cx="9144001" cy="62865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294" name="Google Shape;1294;p119"/>
          <p:cNvSpPr>
            <a:spLocks noGrp="1"/>
          </p:cNvSpPr>
          <p:nvPr>
            <p:ph type="pic" idx="5"/>
          </p:nvPr>
        </p:nvSpPr>
        <p:spPr>
          <a:xfrm>
            <a:off x="417044" y="2188210"/>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95" name="Google Shape;1295;p119"/>
          <p:cNvSpPr txBox="1">
            <a:spLocks noGrp="1"/>
          </p:cNvSpPr>
          <p:nvPr>
            <p:ph type="body" idx="6"/>
          </p:nvPr>
        </p:nvSpPr>
        <p:spPr>
          <a:xfrm>
            <a:off x="1302152" y="2203205"/>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296" name="Google Shape;1296;p119"/>
          <p:cNvSpPr txBox="1">
            <a:spLocks noGrp="1"/>
          </p:cNvSpPr>
          <p:nvPr>
            <p:ph type="body" idx="7"/>
          </p:nvPr>
        </p:nvSpPr>
        <p:spPr>
          <a:xfrm>
            <a:off x="1302152" y="2436777"/>
            <a:ext cx="2988439" cy="617911"/>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297" name="Google Shape;1297;p119"/>
          <p:cNvSpPr>
            <a:spLocks noGrp="1"/>
          </p:cNvSpPr>
          <p:nvPr>
            <p:ph type="pic" idx="8"/>
          </p:nvPr>
        </p:nvSpPr>
        <p:spPr>
          <a:xfrm>
            <a:off x="417044" y="3300697"/>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298" name="Google Shape;1298;p119"/>
          <p:cNvSpPr txBox="1">
            <a:spLocks noGrp="1"/>
          </p:cNvSpPr>
          <p:nvPr>
            <p:ph type="body" idx="9"/>
          </p:nvPr>
        </p:nvSpPr>
        <p:spPr>
          <a:xfrm>
            <a:off x="1302152" y="3315692"/>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299" name="Google Shape;1299;p119"/>
          <p:cNvSpPr txBox="1">
            <a:spLocks noGrp="1"/>
          </p:cNvSpPr>
          <p:nvPr>
            <p:ph type="body" idx="13"/>
          </p:nvPr>
        </p:nvSpPr>
        <p:spPr>
          <a:xfrm>
            <a:off x="1302152" y="3549264"/>
            <a:ext cx="2988439" cy="622686"/>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300" name="Google Shape;1300;p119"/>
          <p:cNvSpPr>
            <a:spLocks noGrp="1"/>
          </p:cNvSpPr>
          <p:nvPr>
            <p:ph type="pic" idx="14"/>
          </p:nvPr>
        </p:nvSpPr>
        <p:spPr>
          <a:xfrm>
            <a:off x="4572000" y="1060729"/>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301" name="Google Shape;1301;p119"/>
          <p:cNvSpPr txBox="1">
            <a:spLocks noGrp="1"/>
          </p:cNvSpPr>
          <p:nvPr>
            <p:ph type="body" idx="15"/>
          </p:nvPr>
        </p:nvSpPr>
        <p:spPr>
          <a:xfrm>
            <a:off x="5457107" y="1075724"/>
            <a:ext cx="2988438" cy="23357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00"/>
              </a:spcBef>
              <a:spcAft>
                <a:spcPts val="0"/>
              </a:spcAft>
              <a:buClr>
                <a:schemeClr val="dk1"/>
              </a:buClr>
              <a:buSzPts val="1200"/>
              <a:buFont typeface="Open Sans SemiBold"/>
              <a:buNone/>
              <a:defRPr sz="16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302" name="Google Shape;1302;p119"/>
          <p:cNvSpPr txBox="1">
            <a:spLocks noGrp="1"/>
          </p:cNvSpPr>
          <p:nvPr>
            <p:ph type="body" idx="16"/>
          </p:nvPr>
        </p:nvSpPr>
        <p:spPr>
          <a:xfrm>
            <a:off x="5457107" y="1309296"/>
            <a:ext cx="2988439" cy="639717"/>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303" name="Google Shape;1303;p119"/>
          <p:cNvSpPr>
            <a:spLocks noGrp="1"/>
          </p:cNvSpPr>
          <p:nvPr>
            <p:ph type="pic" idx="17"/>
          </p:nvPr>
        </p:nvSpPr>
        <p:spPr>
          <a:xfrm>
            <a:off x="4572000" y="2188210"/>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304" name="Google Shape;1304;p119"/>
          <p:cNvSpPr txBox="1">
            <a:spLocks noGrp="1"/>
          </p:cNvSpPr>
          <p:nvPr>
            <p:ph type="body" idx="18"/>
          </p:nvPr>
        </p:nvSpPr>
        <p:spPr>
          <a:xfrm>
            <a:off x="5457107" y="2203205"/>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305" name="Google Shape;1305;p119"/>
          <p:cNvSpPr txBox="1">
            <a:spLocks noGrp="1"/>
          </p:cNvSpPr>
          <p:nvPr>
            <p:ph type="body" idx="19"/>
          </p:nvPr>
        </p:nvSpPr>
        <p:spPr>
          <a:xfrm>
            <a:off x="5457107" y="2436777"/>
            <a:ext cx="2988439" cy="617911"/>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306" name="Google Shape;1306;p119"/>
          <p:cNvSpPr>
            <a:spLocks noGrp="1"/>
          </p:cNvSpPr>
          <p:nvPr>
            <p:ph type="pic" idx="20"/>
          </p:nvPr>
        </p:nvSpPr>
        <p:spPr>
          <a:xfrm>
            <a:off x="4572000" y="3300697"/>
            <a:ext cx="765951" cy="767078"/>
          </a:xfrm>
          <a:prstGeom prst="ellipse">
            <a:avLst/>
          </a:prstGeom>
          <a:solidFill>
            <a:schemeClr val="lt1"/>
          </a:solidFill>
          <a:ln w="79375" cap="flat" cmpd="sng">
            <a:solidFill>
              <a:schemeClr val="accent2"/>
            </a:solidFill>
            <a:prstDash val="solid"/>
            <a:round/>
            <a:headEnd type="none" w="sm" len="sm"/>
            <a:tailEnd type="none" w="sm" len="sm"/>
          </a:ln>
        </p:spPr>
      </p:sp>
      <p:sp>
        <p:nvSpPr>
          <p:cNvPr id="1307" name="Google Shape;1307;p119"/>
          <p:cNvSpPr txBox="1">
            <a:spLocks noGrp="1"/>
          </p:cNvSpPr>
          <p:nvPr>
            <p:ph type="body" idx="21"/>
          </p:nvPr>
        </p:nvSpPr>
        <p:spPr>
          <a:xfrm>
            <a:off x="5457107" y="3315692"/>
            <a:ext cx="2988438" cy="23357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1308" name="Google Shape;1308;p119"/>
          <p:cNvSpPr txBox="1">
            <a:spLocks noGrp="1"/>
          </p:cNvSpPr>
          <p:nvPr>
            <p:ph type="body" idx="22"/>
          </p:nvPr>
        </p:nvSpPr>
        <p:spPr>
          <a:xfrm>
            <a:off x="5457107" y="3549264"/>
            <a:ext cx="2988439" cy="615855"/>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pic>
        <p:nvPicPr>
          <p:cNvPr id="1309" name="Google Shape;1309;p119"/>
          <p:cNvPicPr preferRelativeResize="0"/>
          <p:nvPr/>
        </p:nvPicPr>
        <p:blipFill rotWithShape="1">
          <a:blip r:embed="rId2">
            <a:alphaModFix/>
          </a:blip>
          <a:srcRect/>
          <a:stretch/>
        </p:blipFill>
        <p:spPr>
          <a:xfrm rot="5400000">
            <a:off x="244153" y="-244153"/>
            <a:ext cx="976614" cy="1464921"/>
          </a:xfrm>
          <a:prstGeom prst="rect">
            <a:avLst/>
          </a:prstGeom>
          <a:noFill/>
          <a:ln>
            <a:noFill/>
          </a:ln>
        </p:spPr>
      </p:pic>
      <p:pic>
        <p:nvPicPr>
          <p:cNvPr id="1310" name="Google Shape;1310;p119"/>
          <p:cNvPicPr preferRelativeResize="0"/>
          <p:nvPr/>
        </p:nvPicPr>
        <p:blipFill rotWithShape="1">
          <a:blip r:embed="rId3">
            <a:alphaModFix/>
          </a:blip>
          <a:srcRect/>
          <a:stretch/>
        </p:blipFill>
        <p:spPr>
          <a:xfrm rot="-5400000">
            <a:off x="7899053" y="3276413"/>
            <a:ext cx="995958" cy="1493937"/>
          </a:xfrm>
          <a:prstGeom prst="rect">
            <a:avLst/>
          </a:prstGeom>
          <a:noFill/>
          <a:ln>
            <a:noFill/>
          </a:ln>
        </p:spPr>
      </p:pic>
      <p:sp>
        <p:nvSpPr>
          <p:cNvPr id="1311" name="Google Shape;1311;p119"/>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Font typeface="Helvetica Neue Light"/>
              <a:buNone/>
              <a:defRPr/>
            </a:lvl2pPr>
            <a:lvl3pPr lvl="2" algn="ctr">
              <a:lnSpc>
                <a:spcPct val="100000"/>
              </a:lnSpc>
              <a:spcBef>
                <a:spcPts val="0"/>
              </a:spcBef>
              <a:spcAft>
                <a:spcPts val="0"/>
              </a:spcAft>
              <a:buClr>
                <a:srgbClr val="000000"/>
              </a:buClr>
              <a:buSzPts val="1000"/>
              <a:buFont typeface="Helvetica Neue Light"/>
              <a:buNone/>
              <a:defRPr/>
            </a:lvl3pPr>
            <a:lvl4pPr lvl="3" algn="ctr">
              <a:lnSpc>
                <a:spcPct val="100000"/>
              </a:lnSpc>
              <a:spcBef>
                <a:spcPts val="0"/>
              </a:spcBef>
              <a:spcAft>
                <a:spcPts val="0"/>
              </a:spcAft>
              <a:buClr>
                <a:srgbClr val="000000"/>
              </a:buClr>
              <a:buSzPts val="1000"/>
              <a:buFont typeface="Helvetica Neue Light"/>
              <a:buNone/>
              <a:defRPr/>
            </a:lvl4pPr>
            <a:lvl5pPr lvl="4" algn="ctr">
              <a:lnSpc>
                <a:spcPct val="100000"/>
              </a:lnSpc>
              <a:spcBef>
                <a:spcPts val="0"/>
              </a:spcBef>
              <a:spcAft>
                <a:spcPts val="0"/>
              </a:spcAft>
              <a:buClr>
                <a:srgbClr val="000000"/>
              </a:buClr>
              <a:buSzPts val="1000"/>
              <a:buFont typeface="Helvetica Neue Light"/>
              <a:buNone/>
              <a:defRPr/>
            </a:lvl5pPr>
            <a:lvl6pPr lvl="5" algn="ctr">
              <a:lnSpc>
                <a:spcPct val="100000"/>
              </a:lnSpc>
              <a:spcBef>
                <a:spcPts val="0"/>
              </a:spcBef>
              <a:spcAft>
                <a:spcPts val="0"/>
              </a:spcAft>
              <a:buClr>
                <a:srgbClr val="000000"/>
              </a:buClr>
              <a:buSzPts val="1000"/>
              <a:buFont typeface="Helvetica Neue Light"/>
              <a:buNone/>
              <a:defRPr/>
            </a:lvl6pPr>
            <a:lvl7pPr lvl="6" algn="ctr">
              <a:lnSpc>
                <a:spcPct val="100000"/>
              </a:lnSpc>
              <a:spcBef>
                <a:spcPts val="0"/>
              </a:spcBef>
              <a:spcAft>
                <a:spcPts val="0"/>
              </a:spcAft>
              <a:buClr>
                <a:srgbClr val="000000"/>
              </a:buClr>
              <a:buSzPts val="1000"/>
              <a:buFont typeface="Helvetica Neue Light"/>
              <a:buNone/>
              <a:defRPr/>
            </a:lvl7pPr>
            <a:lvl8pPr lvl="7" algn="ctr">
              <a:lnSpc>
                <a:spcPct val="100000"/>
              </a:lnSpc>
              <a:spcBef>
                <a:spcPts val="0"/>
              </a:spcBef>
              <a:spcAft>
                <a:spcPts val="0"/>
              </a:spcAft>
              <a:buClr>
                <a:srgbClr val="000000"/>
              </a:buClr>
              <a:buSzPts val="1000"/>
              <a:buFont typeface="Helvetica Neue Light"/>
              <a:buNone/>
              <a:defRPr/>
            </a:lvl8pPr>
            <a:lvl9pPr lvl="8" algn="ctr">
              <a:lnSpc>
                <a:spcPct val="100000"/>
              </a:lnSpc>
              <a:spcBef>
                <a:spcPts val="0"/>
              </a:spcBef>
              <a:spcAft>
                <a:spcPts val="0"/>
              </a:spcAft>
              <a:buClr>
                <a:srgbClr val="000000"/>
              </a:buClr>
              <a:buSzPts val="1000"/>
              <a:buFont typeface="Helvetica Neue Light"/>
              <a:buNone/>
              <a:defRPr/>
            </a:lvl9pPr>
          </a:lstStyle>
          <a:p>
            <a:endParaRPr/>
          </a:p>
        </p:txBody>
      </p:sp>
      <p:sp>
        <p:nvSpPr>
          <p:cNvPr id="1312" name="Google Shape;1312;p119"/>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1313" name="Google Shape;1313;p119"/>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314" name="Google Shape;1314;p119"/>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ullets_background_color">
  <p:cSld name="Bullets_background_color">
    <p:spTree>
      <p:nvGrpSpPr>
        <p:cNvPr id="1" name="Shape 1315"/>
        <p:cNvGrpSpPr/>
        <p:nvPr/>
      </p:nvGrpSpPr>
      <p:grpSpPr>
        <a:xfrm>
          <a:off x="0" y="0"/>
          <a:ext cx="0" cy="0"/>
          <a:chOff x="0" y="0"/>
          <a:chExt cx="0" cy="0"/>
        </a:xfrm>
      </p:grpSpPr>
      <p:pic>
        <p:nvPicPr>
          <p:cNvPr id="1316" name="Google Shape;1316;p120"/>
          <p:cNvPicPr preferRelativeResize="0"/>
          <p:nvPr/>
        </p:nvPicPr>
        <p:blipFill rotWithShape="1">
          <a:blip r:embed="rId2">
            <a:alphaModFix amt="50000"/>
          </a:blip>
          <a:srcRect/>
          <a:stretch/>
        </p:blipFill>
        <p:spPr>
          <a:xfrm>
            <a:off x="12054" y="0"/>
            <a:ext cx="9131947" cy="5144588"/>
          </a:xfrm>
          <a:prstGeom prst="rect">
            <a:avLst/>
          </a:prstGeom>
          <a:noFill/>
          <a:ln>
            <a:noFill/>
          </a:ln>
        </p:spPr>
      </p:pic>
      <p:sp>
        <p:nvSpPr>
          <p:cNvPr id="1317" name="Google Shape;1317;p120"/>
          <p:cNvSpPr txBox="1">
            <a:spLocks noGrp="1"/>
          </p:cNvSpPr>
          <p:nvPr>
            <p:ph type="body" idx="1"/>
          </p:nvPr>
        </p:nvSpPr>
        <p:spPr>
          <a:xfrm>
            <a:off x="742639" y="1036032"/>
            <a:ext cx="7603716" cy="343852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rgbClr val="6A6A6A"/>
              </a:buClr>
              <a:buSzPts val="2100"/>
              <a:buFont typeface="Arial"/>
              <a:buChar char="•"/>
              <a:defRPr sz="2500" b="1" i="0">
                <a:solidFill>
                  <a:srgbClr val="595959"/>
                </a:solidFill>
                <a:latin typeface="Helvetica Neue"/>
                <a:ea typeface="Helvetica Neue"/>
                <a:cs typeface="Helvetica Neue"/>
                <a:sym typeface="Helvetica Neue"/>
              </a:defRPr>
            </a:lvl1pPr>
            <a:lvl2pPr marL="914400" lvl="1" indent="-323850" algn="l">
              <a:lnSpc>
                <a:spcPct val="100000"/>
              </a:lnSpc>
              <a:spcBef>
                <a:spcPts val="700"/>
              </a:spcBef>
              <a:spcAft>
                <a:spcPts val="0"/>
              </a:spcAft>
              <a:buClr>
                <a:srgbClr val="4687E6"/>
              </a:buClr>
              <a:buSzPts val="1500"/>
              <a:buFont typeface="Helvetica Neue"/>
              <a:buChar char="•"/>
              <a:defRPr sz="1800" b="1" i="0">
                <a:solidFill>
                  <a:srgbClr val="6A6A6A"/>
                </a:solidFill>
                <a:latin typeface="Helvetica Neue"/>
                <a:ea typeface="Helvetica Neue"/>
                <a:cs typeface="Helvetica Neue"/>
                <a:sym typeface="Helvetica Neue"/>
              </a:defRPr>
            </a:lvl2pPr>
            <a:lvl3pPr marL="1371600" lvl="2" indent="-317500" algn="l">
              <a:lnSpc>
                <a:spcPct val="100000"/>
              </a:lnSpc>
              <a:spcBef>
                <a:spcPts val="700"/>
              </a:spcBef>
              <a:spcAft>
                <a:spcPts val="0"/>
              </a:spcAft>
              <a:buClr>
                <a:schemeClr val="accent6"/>
              </a:buClr>
              <a:buSzPts val="1400"/>
              <a:buFont typeface="Helvetica Neue"/>
              <a:buChar char="•"/>
              <a:defRPr sz="1700" b="0" i="0">
                <a:solidFill>
                  <a:schemeClr val="accent1"/>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18" name="Google Shape;1318;p120"/>
          <p:cNvSpPr txBox="1">
            <a:spLocks noGrp="1"/>
          </p:cNvSpPr>
          <p:nvPr>
            <p:ph type="body" idx="2"/>
          </p:nvPr>
        </p:nvSpPr>
        <p:spPr>
          <a:xfrm>
            <a:off x="735496" y="391769"/>
            <a:ext cx="7610859"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19" name="Google Shape;1319;p120"/>
          <p:cNvSpPr txBox="1">
            <a:spLocks noGrp="1"/>
          </p:cNvSpPr>
          <p:nvPr>
            <p:ph type="ftr" idx="11"/>
          </p:nvPr>
        </p:nvSpPr>
        <p:spPr>
          <a:xfrm>
            <a:off x="2533342" y="4754309"/>
            <a:ext cx="4663418"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320" name="Google Shape;1320;p120"/>
          <p:cNvSpPr txBox="1">
            <a:spLocks noGrp="1"/>
          </p:cNvSpPr>
          <p:nvPr>
            <p:ph type="sldNum" idx="12"/>
          </p:nvPr>
        </p:nvSpPr>
        <p:spPr>
          <a:xfrm>
            <a:off x="7472982" y="4787853"/>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1321" name="Google Shape;1321;p120"/>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1322" name="Google Shape;1322;p120"/>
          <p:cNvPicPr preferRelativeResize="0"/>
          <p:nvPr/>
        </p:nvPicPr>
        <p:blipFill rotWithShape="1">
          <a:blip r:embed="rId4">
            <a:alphaModFix/>
          </a:blip>
          <a:srcRect/>
          <a:stretch/>
        </p:blipFill>
        <p:spPr>
          <a:xfrm>
            <a:off x="1821801" y="4684951"/>
            <a:ext cx="466630" cy="3240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_Bullets_background_right">
  <p:cSld name="1_Bullets_background_right">
    <p:spTree>
      <p:nvGrpSpPr>
        <p:cNvPr id="1" name="Shape 1323"/>
        <p:cNvGrpSpPr/>
        <p:nvPr/>
      </p:nvGrpSpPr>
      <p:grpSpPr>
        <a:xfrm>
          <a:off x="0" y="0"/>
          <a:ext cx="0" cy="0"/>
          <a:chOff x="0" y="0"/>
          <a:chExt cx="0" cy="0"/>
        </a:xfrm>
      </p:grpSpPr>
      <p:pic>
        <p:nvPicPr>
          <p:cNvPr id="1324" name="Google Shape;1324;p121"/>
          <p:cNvPicPr preferRelativeResize="0"/>
          <p:nvPr/>
        </p:nvPicPr>
        <p:blipFill rotWithShape="1">
          <a:blip r:embed="rId2">
            <a:alphaModFix amt="50000"/>
          </a:blip>
          <a:srcRect/>
          <a:stretch/>
        </p:blipFill>
        <p:spPr>
          <a:xfrm>
            <a:off x="-1" y="0"/>
            <a:ext cx="9131320" cy="5143500"/>
          </a:xfrm>
          <a:prstGeom prst="rect">
            <a:avLst/>
          </a:prstGeom>
          <a:noFill/>
          <a:ln>
            <a:noFill/>
          </a:ln>
        </p:spPr>
      </p:pic>
      <p:sp>
        <p:nvSpPr>
          <p:cNvPr id="1325" name="Google Shape;1325;p121"/>
          <p:cNvSpPr txBox="1">
            <a:spLocks noGrp="1"/>
          </p:cNvSpPr>
          <p:nvPr>
            <p:ph type="body" idx="1"/>
          </p:nvPr>
        </p:nvSpPr>
        <p:spPr>
          <a:xfrm>
            <a:off x="407193" y="834764"/>
            <a:ext cx="7603716" cy="343852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rgbClr val="6A6A6A"/>
              </a:buClr>
              <a:buSzPts val="2100"/>
              <a:buFont typeface="Arial"/>
              <a:buChar char="•"/>
              <a:defRPr sz="2500" b="1" i="0">
                <a:solidFill>
                  <a:srgbClr val="595959"/>
                </a:solidFill>
                <a:latin typeface="Helvetica Neue"/>
                <a:ea typeface="Helvetica Neue"/>
                <a:cs typeface="Helvetica Neue"/>
                <a:sym typeface="Helvetica Neue"/>
              </a:defRPr>
            </a:lvl1pPr>
            <a:lvl2pPr marL="914400" lvl="1" indent="-323850" algn="l">
              <a:lnSpc>
                <a:spcPct val="100000"/>
              </a:lnSpc>
              <a:spcBef>
                <a:spcPts val="700"/>
              </a:spcBef>
              <a:spcAft>
                <a:spcPts val="0"/>
              </a:spcAft>
              <a:buClr>
                <a:srgbClr val="4687E6"/>
              </a:buClr>
              <a:buSzPts val="1500"/>
              <a:buFont typeface="Helvetica Neue"/>
              <a:buChar char="•"/>
              <a:defRPr sz="1800" b="1" i="0">
                <a:solidFill>
                  <a:srgbClr val="6A6A6A"/>
                </a:solidFill>
                <a:latin typeface="Helvetica Neue"/>
                <a:ea typeface="Helvetica Neue"/>
                <a:cs typeface="Helvetica Neue"/>
                <a:sym typeface="Helvetica Neue"/>
              </a:defRPr>
            </a:lvl2pPr>
            <a:lvl3pPr marL="1371600" lvl="2" indent="-317500" algn="l">
              <a:lnSpc>
                <a:spcPct val="100000"/>
              </a:lnSpc>
              <a:spcBef>
                <a:spcPts val="700"/>
              </a:spcBef>
              <a:spcAft>
                <a:spcPts val="0"/>
              </a:spcAft>
              <a:buClr>
                <a:schemeClr val="accent6"/>
              </a:buClr>
              <a:buSzPts val="1400"/>
              <a:buFont typeface="Helvetica Neue"/>
              <a:buChar char="•"/>
              <a:defRPr sz="1700" b="0" i="0">
                <a:solidFill>
                  <a:schemeClr val="accent1"/>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26" name="Google Shape;1326;p121"/>
          <p:cNvSpPr txBox="1">
            <a:spLocks noGrp="1"/>
          </p:cNvSpPr>
          <p:nvPr>
            <p:ph type="body" idx="2"/>
          </p:nvPr>
        </p:nvSpPr>
        <p:spPr>
          <a:xfrm>
            <a:off x="400050" y="190501"/>
            <a:ext cx="7610859"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27" name="Google Shape;1327;p121"/>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328" name="Google Shape;1328;p121"/>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1329" name="Google Shape;1329;p121"/>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1330" name="Google Shape;1330;p121"/>
          <p:cNvPicPr preferRelativeResize="0"/>
          <p:nvPr/>
        </p:nvPicPr>
        <p:blipFill rotWithShape="1">
          <a:blip r:embed="rId4">
            <a:alphaModFix/>
          </a:blip>
          <a:srcRect/>
          <a:stretch/>
        </p:blipFill>
        <p:spPr>
          <a:xfrm>
            <a:off x="1821801" y="4684951"/>
            <a:ext cx="466630" cy="324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4">
  <p:cSld name="Title 4">
    <p:spTree>
      <p:nvGrpSpPr>
        <p:cNvPr id="1" name="Shape 110"/>
        <p:cNvGrpSpPr/>
        <p:nvPr/>
      </p:nvGrpSpPr>
      <p:grpSpPr>
        <a:xfrm>
          <a:off x="0" y="0"/>
          <a:ext cx="0" cy="0"/>
          <a:chOff x="0" y="0"/>
          <a:chExt cx="0" cy="0"/>
        </a:xfrm>
      </p:grpSpPr>
      <p:pic>
        <p:nvPicPr>
          <p:cNvPr id="111" name="Google Shape;111;p13"/>
          <p:cNvPicPr preferRelativeResize="0"/>
          <p:nvPr/>
        </p:nvPicPr>
        <p:blipFill rotWithShape="1">
          <a:blip r:embed="rId2">
            <a:alphaModFix/>
          </a:blip>
          <a:srcRect b="-18506"/>
          <a:stretch/>
        </p:blipFill>
        <p:spPr>
          <a:xfrm>
            <a:off x="0" y="0"/>
            <a:ext cx="9144002" cy="6096000"/>
          </a:xfrm>
          <a:prstGeom prst="rect">
            <a:avLst/>
          </a:prstGeom>
          <a:noFill/>
          <a:ln>
            <a:noFill/>
          </a:ln>
        </p:spPr>
      </p:pic>
      <p:sp>
        <p:nvSpPr>
          <p:cNvPr id="112" name="Google Shape;112;p13"/>
          <p:cNvSpPr/>
          <p:nvPr/>
        </p:nvSpPr>
        <p:spPr>
          <a:xfrm>
            <a:off x="0" y="7888"/>
            <a:ext cx="9144000" cy="4536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3" name="Google Shape;113;p13"/>
          <p:cNvSpPr/>
          <p:nvPr/>
        </p:nvSpPr>
        <p:spPr>
          <a:xfrm>
            <a:off x="0" y="4536581"/>
            <a:ext cx="9144000" cy="62880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14" name="Google Shape;114;p13"/>
          <p:cNvSpPr txBox="1">
            <a:spLocks noGrp="1"/>
          </p:cNvSpPr>
          <p:nvPr>
            <p:ph type="ftr" idx="11"/>
          </p:nvPr>
        </p:nvSpPr>
        <p:spPr>
          <a:xfrm>
            <a:off x="2717769" y="4772117"/>
            <a:ext cx="37089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15" name="Google Shape;115;p13"/>
          <p:cNvSpPr txBox="1">
            <a:spLocks noGrp="1"/>
          </p:cNvSpPr>
          <p:nvPr>
            <p:ph type="body" idx="1"/>
          </p:nvPr>
        </p:nvSpPr>
        <p:spPr>
          <a:xfrm>
            <a:off x="392354" y="1207536"/>
            <a:ext cx="8252700" cy="1364100"/>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6" name="Google Shape;116;p13"/>
          <p:cNvSpPr txBox="1">
            <a:spLocks noGrp="1"/>
          </p:cNvSpPr>
          <p:nvPr>
            <p:ph type="body" idx="2"/>
          </p:nvPr>
        </p:nvSpPr>
        <p:spPr>
          <a:xfrm>
            <a:off x="377123" y="2571750"/>
            <a:ext cx="8268000" cy="16002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chemeClr val="lt1"/>
              </a:buClr>
              <a:buSzPts val="1800"/>
              <a:buFont typeface="Helvetica Neue"/>
              <a:buNone/>
              <a:defRPr sz="2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17" name="Google Shape;117;p13"/>
          <p:cNvPicPr preferRelativeResize="0"/>
          <p:nvPr/>
        </p:nvPicPr>
        <p:blipFill rotWithShape="1">
          <a:blip r:embed="rId3">
            <a:alphaModFix/>
          </a:blip>
          <a:srcRect/>
          <a:stretch/>
        </p:blipFill>
        <p:spPr>
          <a:xfrm>
            <a:off x="370069" y="371466"/>
            <a:ext cx="554908" cy="553065"/>
          </a:xfrm>
          <a:prstGeom prst="rect">
            <a:avLst/>
          </a:prstGeom>
          <a:noFill/>
          <a:ln>
            <a:noFill/>
          </a:ln>
        </p:spPr>
      </p:pic>
      <p:sp>
        <p:nvSpPr>
          <p:cNvPr id="118" name="Google Shape;118;p13"/>
          <p:cNvSpPr txBox="1">
            <a:spLocks noGrp="1"/>
          </p:cNvSpPr>
          <p:nvPr>
            <p:ph type="body" idx="3"/>
          </p:nvPr>
        </p:nvSpPr>
        <p:spPr>
          <a:xfrm>
            <a:off x="5134195" y="481818"/>
            <a:ext cx="3510900" cy="2148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700"/>
              </a:spcBef>
              <a:spcAft>
                <a:spcPts val="0"/>
              </a:spcAft>
              <a:buClr>
                <a:schemeClr val="lt1"/>
              </a:buClr>
              <a:buSzPts val="1200"/>
              <a:buFont typeface="Helvetica Neue"/>
              <a:buNone/>
              <a:defRPr sz="16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19" name="Google Shape;119;p13"/>
          <p:cNvSpPr txBox="1">
            <a:spLocks noGrp="1"/>
          </p:cNvSpPr>
          <p:nvPr>
            <p:ph type="body" idx="4"/>
          </p:nvPr>
        </p:nvSpPr>
        <p:spPr>
          <a:xfrm>
            <a:off x="5134195" y="696334"/>
            <a:ext cx="3510900" cy="228300"/>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lt1"/>
              </a:buClr>
              <a:buSzPts val="800"/>
              <a:buFont typeface="Helvetica Neue"/>
              <a:buNone/>
              <a:defRPr sz="1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20" name="Google Shape;120;p13"/>
          <p:cNvPicPr preferRelativeResize="0"/>
          <p:nvPr/>
        </p:nvPicPr>
        <p:blipFill rotWithShape="1">
          <a:blip r:embed="rId4">
            <a:alphaModFix/>
          </a:blip>
          <a:srcRect/>
          <a:stretch/>
        </p:blipFill>
        <p:spPr>
          <a:xfrm rot="5400000" flipH="1">
            <a:off x="281417" y="3170781"/>
            <a:ext cx="1087724" cy="1650557"/>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00050" y="4614560"/>
            <a:ext cx="1168056" cy="416936"/>
          </a:xfrm>
          <a:prstGeom prst="rect">
            <a:avLst/>
          </a:prstGeom>
          <a:noFill/>
          <a:ln>
            <a:noFill/>
          </a:ln>
        </p:spPr>
      </p:pic>
      <p:pic>
        <p:nvPicPr>
          <p:cNvPr id="122" name="Google Shape;122;p13"/>
          <p:cNvPicPr preferRelativeResize="0"/>
          <p:nvPr/>
        </p:nvPicPr>
        <p:blipFill rotWithShape="1">
          <a:blip r:embed="rId6">
            <a:alphaModFix/>
          </a:blip>
          <a:srcRect/>
          <a:stretch/>
        </p:blipFill>
        <p:spPr>
          <a:xfrm>
            <a:off x="8282744" y="4779185"/>
            <a:ext cx="395923" cy="141750"/>
          </a:xfrm>
          <a:prstGeom prst="rect">
            <a:avLst/>
          </a:prstGeom>
          <a:noFill/>
          <a:ln>
            <a:noFill/>
          </a:ln>
        </p:spPr>
      </p:pic>
      <p:pic>
        <p:nvPicPr>
          <p:cNvPr id="123" name="Google Shape;123;p13"/>
          <p:cNvPicPr preferRelativeResize="0"/>
          <p:nvPr/>
        </p:nvPicPr>
        <p:blipFill rotWithShape="1">
          <a:blip r:embed="rId7">
            <a:alphaModFix/>
          </a:blip>
          <a:srcRect/>
          <a:stretch/>
        </p:blipFill>
        <p:spPr>
          <a:xfrm>
            <a:off x="6937277" y="4758335"/>
            <a:ext cx="243000" cy="202501"/>
          </a:xfrm>
          <a:prstGeom prst="rect">
            <a:avLst/>
          </a:prstGeom>
          <a:noFill/>
          <a:ln>
            <a:noFill/>
          </a:ln>
        </p:spPr>
      </p:pic>
      <p:sp>
        <p:nvSpPr>
          <p:cNvPr id="124" name="Google Shape;124;p13"/>
          <p:cNvSpPr txBox="1"/>
          <p:nvPr/>
        </p:nvSpPr>
        <p:spPr>
          <a:xfrm>
            <a:off x="7058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125" name="Google Shape;125;p13"/>
          <p:cNvPicPr preferRelativeResize="0"/>
          <p:nvPr/>
        </p:nvPicPr>
        <p:blipFill rotWithShape="1">
          <a:blip r:embed="rId8">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ullets-regular">
  <p:cSld name="Bullets-regular">
    <p:spTree>
      <p:nvGrpSpPr>
        <p:cNvPr id="1" name="Shape 1331"/>
        <p:cNvGrpSpPr/>
        <p:nvPr/>
      </p:nvGrpSpPr>
      <p:grpSpPr>
        <a:xfrm>
          <a:off x="0" y="0"/>
          <a:ext cx="0" cy="0"/>
          <a:chOff x="0" y="0"/>
          <a:chExt cx="0" cy="0"/>
        </a:xfrm>
      </p:grpSpPr>
      <p:sp>
        <p:nvSpPr>
          <p:cNvPr id="1332" name="Google Shape;1332;p122"/>
          <p:cNvSpPr txBox="1">
            <a:spLocks noGrp="1"/>
          </p:cNvSpPr>
          <p:nvPr>
            <p:ph type="body" idx="1"/>
          </p:nvPr>
        </p:nvSpPr>
        <p:spPr>
          <a:xfrm>
            <a:off x="407193" y="834764"/>
            <a:ext cx="7603716" cy="343852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chemeClr val="dk2"/>
              </a:buClr>
              <a:buSzPts val="2100"/>
              <a:buFont typeface="Helvetica Neue"/>
              <a:buChar char="•"/>
              <a:defRPr sz="2500" b="1" i="0">
                <a:solidFill>
                  <a:srgbClr val="595959"/>
                </a:solidFill>
                <a:latin typeface="Helvetica Neue"/>
                <a:ea typeface="Helvetica Neue"/>
                <a:cs typeface="Helvetica Neue"/>
                <a:sym typeface="Helvetica Neue"/>
              </a:defRPr>
            </a:lvl1pPr>
            <a:lvl2pPr marL="914400" lvl="1" indent="-349250" algn="l">
              <a:lnSpc>
                <a:spcPct val="100000"/>
              </a:lnSpc>
              <a:spcBef>
                <a:spcPts val="700"/>
              </a:spcBef>
              <a:spcAft>
                <a:spcPts val="0"/>
              </a:spcAft>
              <a:buClr>
                <a:srgbClr val="4687E6"/>
              </a:buClr>
              <a:buSzPts val="1900"/>
              <a:buFont typeface="Helvetica Neue"/>
              <a:buChar char="•"/>
              <a:defRPr sz="2300" b="0" i="0">
                <a:solidFill>
                  <a:srgbClr val="5B72D1"/>
                </a:solidFill>
                <a:latin typeface="Helvetica Neue"/>
                <a:ea typeface="Helvetica Neue"/>
                <a:cs typeface="Helvetica Neue"/>
                <a:sym typeface="Helvetica Neue"/>
              </a:defRPr>
            </a:lvl2pPr>
            <a:lvl3pPr marL="1371600" lvl="2" indent="-323850" algn="l">
              <a:lnSpc>
                <a:spcPct val="100000"/>
              </a:lnSpc>
              <a:spcBef>
                <a:spcPts val="700"/>
              </a:spcBef>
              <a:spcAft>
                <a:spcPts val="0"/>
              </a:spcAft>
              <a:buClr>
                <a:schemeClr val="accent6"/>
              </a:buClr>
              <a:buSzPts val="1500"/>
              <a:buFont typeface="Helvetica Neue"/>
              <a:buChar char="•"/>
              <a:defRPr sz="1800" b="0" i="0">
                <a:solidFill>
                  <a:srgbClr val="6A6A6A"/>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33" name="Google Shape;1333;p122"/>
          <p:cNvSpPr txBox="1">
            <a:spLocks noGrp="1"/>
          </p:cNvSpPr>
          <p:nvPr>
            <p:ph type="body" idx="2"/>
          </p:nvPr>
        </p:nvSpPr>
        <p:spPr>
          <a:xfrm>
            <a:off x="400050" y="190501"/>
            <a:ext cx="7610859"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34" name="Google Shape;1334;p122"/>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335" name="Google Shape;1335;p122"/>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1336" name="Google Shape;1336;p122"/>
          <p:cNvPicPr preferRelativeResize="0"/>
          <p:nvPr/>
        </p:nvPicPr>
        <p:blipFill rotWithShape="1">
          <a:blip r:embed="rId2">
            <a:alphaModFix/>
          </a:blip>
          <a:srcRect/>
          <a:stretch/>
        </p:blipFill>
        <p:spPr>
          <a:xfrm>
            <a:off x="400050" y="4614560"/>
            <a:ext cx="1168056" cy="416936"/>
          </a:xfrm>
          <a:prstGeom prst="rect">
            <a:avLst/>
          </a:prstGeom>
          <a:noFill/>
          <a:ln>
            <a:noFill/>
          </a:ln>
        </p:spPr>
      </p:pic>
      <p:pic>
        <p:nvPicPr>
          <p:cNvPr id="1337" name="Google Shape;1337;p122"/>
          <p:cNvPicPr preferRelativeResize="0"/>
          <p:nvPr/>
        </p:nvPicPr>
        <p:blipFill rotWithShape="1">
          <a:blip r:embed="rId3">
            <a:alphaModFix/>
          </a:blip>
          <a:srcRect/>
          <a:stretch/>
        </p:blipFill>
        <p:spPr>
          <a:xfrm>
            <a:off x="1821801" y="4684951"/>
            <a:ext cx="466630" cy="3240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_Bullets_bold">
  <p:cSld name="1_Bullets_bold">
    <p:spTree>
      <p:nvGrpSpPr>
        <p:cNvPr id="1" name="Shape 1338"/>
        <p:cNvGrpSpPr/>
        <p:nvPr/>
      </p:nvGrpSpPr>
      <p:grpSpPr>
        <a:xfrm>
          <a:off x="0" y="0"/>
          <a:ext cx="0" cy="0"/>
          <a:chOff x="0" y="0"/>
          <a:chExt cx="0" cy="0"/>
        </a:xfrm>
      </p:grpSpPr>
      <p:sp>
        <p:nvSpPr>
          <p:cNvPr id="1339" name="Google Shape;1339;p123"/>
          <p:cNvSpPr txBox="1">
            <a:spLocks noGrp="1"/>
          </p:cNvSpPr>
          <p:nvPr>
            <p:ph type="body" idx="1"/>
          </p:nvPr>
        </p:nvSpPr>
        <p:spPr>
          <a:xfrm>
            <a:off x="407193" y="834764"/>
            <a:ext cx="7603716" cy="343852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chemeClr val="dk2"/>
              </a:buClr>
              <a:buSzPts val="2100"/>
              <a:buFont typeface="Arial"/>
              <a:buChar char="•"/>
              <a:defRPr sz="2500" b="1" i="0">
                <a:solidFill>
                  <a:srgbClr val="595959"/>
                </a:solidFill>
                <a:latin typeface="Helvetica Neue"/>
                <a:ea typeface="Helvetica Neue"/>
                <a:cs typeface="Helvetica Neue"/>
                <a:sym typeface="Helvetica Neue"/>
              </a:defRPr>
            </a:lvl1pPr>
            <a:lvl2pPr marL="914400" lvl="1" indent="-336550" algn="l">
              <a:lnSpc>
                <a:spcPct val="100000"/>
              </a:lnSpc>
              <a:spcBef>
                <a:spcPts val="700"/>
              </a:spcBef>
              <a:spcAft>
                <a:spcPts val="0"/>
              </a:spcAft>
              <a:buClr>
                <a:srgbClr val="4687E6"/>
              </a:buClr>
              <a:buSzPts val="1700"/>
              <a:buFont typeface="Helvetica Neue"/>
              <a:buChar char="•"/>
              <a:defRPr sz="2000" b="1" i="0">
                <a:solidFill>
                  <a:srgbClr val="1D66B2"/>
                </a:solidFill>
                <a:latin typeface="Helvetica Neue"/>
                <a:ea typeface="Helvetica Neue"/>
                <a:cs typeface="Helvetica Neue"/>
                <a:sym typeface="Helvetica Neue"/>
              </a:defRPr>
            </a:lvl2pPr>
            <a:lvl3pPr marL="1371600" lvl="2" indent="-317500" algn="l">
              <a:lnSpc>
                <a:spcPct val="100000"/>
              </a:lnSpc>
              <a:spcBef>
                <a:spcPts val="700"/>
              </a:spcBef>
              <a:spcAft>
                <a:spcPts val="0"/>
              </a:spcAft>
              <a:buClr>
                <a:schemeClr val="accent6"/>
              </a:buClr>
              <a:buSzPts val="1400"/>
              <a:buFont typeface="Helvetica Neue"/>
              <a:buChar char="•"/>
              <a:defRPr sz="1700" b="1" i="0">
                <a:solidFill>
                  <a:srgbClr val="595959"/>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40" name="Google Shape;1340;p123"/>
          <p:cNvSpPr txBox="1">
            <a:spLocks noGrp="1"/>
          </p:cNvSpPr>
          <p:nvPr>
            <p:ph type="body" idx="2"/>
          </p:nvPr>
        </p:nvSpPr>
        <p:spPr>
          <a:xfrm>
            <a:off x="400050" y="190501"/>
            <a:ext cx="7610859"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41" name="Google Shape;1341;p123"/>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342" name="Google Shape;1342;p123"/>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1343" name="Google Shape;1343;p123"/>
          <p:cNvPicPr preferRelativeResize="0"/>
          <p:nvPr/>
        </p:nvPicPr>
        <p:blipFill rotWithShape="1">
          <a:blip r:embed="rId2">
            <a:alphaModFix/>
          </a:blip>
          <a:srcRect/>
          <a:stretch/>
        </p:blipFill>
        <p:spPr>
          <a:xfrm>
            <a:off x="400050" y="4614560"/>
            <a:ext cx="1168056" cy="416936"/>
          </a:xfrm>
          <a:prstGeom prst="rect">
            <a:avLst/>
          </a:prstGeom>
          <a:noFill/>
          <a:ln>
            <a:noFill/>
          </a:ln>
        </p:spPr>
      </p:pic>
      <p:pic>
        <p:nvPicPr>
          <p:cNvPr id="1344" name="Google Shape;1344;p123"/>
          <p:cNvPicPr preferRelativeResize="0"/>
          <p:nvPr/>
        </p:nvPicPr>
        <p:blipFill rotWithShape="1">
          <a:blip r:embed="rId3">
            <a:alphaModFix/>
          </a:blip>
          <a:srcRect/>
          <a:stretch/>
        </p:blipFill>
        <p:spPr>
          <a:xfrm>
            <a:off x="1821801" y="4684951"/>
            <a:ext cx="466630" cy="324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4">
  <p:cSld name="2_Title 4">
    <p:spTree>
      <p:nvGrpSpPr>
        <p:cNvPr id="1" name="Shape 126"/>
        <p:cNvGrpSpPr/>
        <p:nvPr/>
      </p:nvGrpSpPr>
      <p:grpSpPr>
        <a:xfrm>
          <a:off x="0" y="0"/>
          <a:ext cx="0" cy="0"/>
          <a:chOff x="0" y="0"/>
          <a:chExt cx="0" cy="0"/>
        </a:xfrm>
      </p:grpSpPr>
      <p:sp>
        <p:nvSpPr>
          <p:cNvPr id="127" name="Google Shape;127;p14"/>
          <p:cNvSpPr/>
          <p:nvPr/>
        </p:nvSpPr>
        <p:spPr>
          <a:xfrm>
            <a:off x="0" y="4536581"/>
            <a:ext cx="9144000" cy="62880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28" name="Google Shape;128;p14"/>
          <p:cNvSpPr txBox="1">
            <a:spLocks noGrp="1"/>
          </p:cNvSpPr>
          <p:nvPr>
            <p:ph type="ftr" idx="11"/>
          </p:nvPr>
        </p:nvSpPr>
        <p:spPr>
          <a:xfrm>
            <a:off x="2717769" y="4772117"/>
            <a:ext cx="37089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129" name="Google Shape;129;p14" descr="A close up of an animal&#10;&#10;Description automatically generated"/>
          <p:cNvPicPr preferRelativeResize="0"/>
          <p:nvPr/>
        </p:nvPicPr>
        <p:blipFill rotWithShape="1">
          <a:blip r:embed="rId2">
            <a:alphaModFix/>
          </a:blip>
          <a:srcRect l="-602" r="-1"/>
          <a:stretch/>
        </p:blipFill>
        <p:spPr>
          <a:xfrm>
            <a:off x="-66" y="0"/>
            <a:ext cx="9153001" cy="4539923"/>
          </a:xfrm>
          <a:prstGeom prst="rect">
            <a:avLst/>
          </a:prstGeom>
          <a:noFill/>
          <a:ln>
            <a:noFill/>
          </a:ln>
        </p:spPr>
      </p:pic>
      <p:sp>
        <p:nvSpPr>
          <p:cNvPr id="130" name="Google Shape;130;p14"/>
          <p:cNvSpPr txBox="1">
            <a:spLocks noGrp="1"/>
          </p:cNvSpPr>
          <p:nvPr>
            <p:ph type="body" idx="1"/>
          </p:nvPr>
        </p:nvSpPr>
        <p:spPr>
          <a:xfrm>
            <a:off x="392354" y="1207536"/>
            <a:ext cx="8252700" cy="1364100"/>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1" name="Google Shape;131;p14"/>
          <p:cNvSpPr txBox="1">
            <a:spLocks noGrp="1"/>
          </p:cNvSpPr>
          <p:nvPr>
            <p:ph type="body" idx="2"/>
          </p:nvPr>
        </p:nvSpPr>
        <p:spPr>
          <a:xfrm>
            <a:off x="377123" y="2571750"/>
            <a:ext cx="8268000" cy="16002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chemeClr val="lt1"/>
              </a:buClr>
              <a:buSzPts val="1800"/>
              <a:buFont typeface="Helvetica Neue"/>
              <a:buNone/>
              <a:defRPr sz="2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32" name="Google Shape;132;p14"/>
          <p:cNvPicPr preferRelativeResize="0"/>
          <p:nvPr/>
        </p:nvPicPr>
        <p:blipFill rotWithShape="1">
          <a:blip r:embed="rId3">
            <a:alphaModFix/>
          </a:blip>
          <a:srcRect/>
          <a:stretch/>
        </p:blipFill>
        <p:spPr>
          <a:xfrm>
            <a:off x="370069" y="371466"/>
            <a:ext cx="554908" cy="553065"/>
          </a:xfrm>
          <a:prstGeom prst="rect">
            <a:avLst/>
          </a:prstGeom>
          <a:noFill/>
          <a:ln>
            <a:noFill/>
          </a:ln>
        </p:spPr>
      </p:pic>
      <p:sp>
        <p:nvSpPr>
          <p:cNvPr id="133" name="Google Shape;133;p14"/>
          <p:cNvSpPr txBox="1">
            <a:spLocks noGrp="1"/>
          </p:cNvSpPr>
          <p:nvPr>
            <p:ph type="body" idx="3"/>
          </p:nvPr>
        </p:nvSpPr>
        <p:spPr>
          <a:xfrm>
            <a:off x="5134195" y="481818"/>
            <a:ext cx="3510900" cy="2148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700"/>
              </a:spcBef>
              <a:spcAft>
                <a:spcPts val="0"/>
              </a:spcAft>
              <a:buClr>
                <a:schemeClr val="lt1"/>
              </a:buClr>
              <a:buSzPts val="1200"/>
              <a:buFont typeface="Helvetica Neue"/>
              <a:buNone/>
              <a:defRPr sz="16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34" name="Google Shape;134;p14"/>
          <p:cNvSpPr txBox="1">
            <a:spLocks noGrp="1"/>
          </p:cNvSpPr>
          <p:nvPr>
            <p:ph type="body" idx="4"/>
          </p:nvPr>
        </p:nvSpPr>
        <p:spPr>
          <a:xfrm>
            <a:off x="5134195" y="696334"/>
            <a:ext cx="3510900" cy="228300"/>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lt1"/>
              </a:buClr>
              <a:buSzPts val="800"/>
              <a:buFont typeface="Helvetica Neue"/>
              <a:buNone/>
              <a:defRPr sz="1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35" name="Google Shape;135;p14"/>
          <p:cNvPicPr preferRelativeResize="0"/>
          <p:nvPr/>
        </p:nvPicPr>
        <p:blipFill rotWithShape="1">
          <a:blip r:embed="rId4">
            <a:alphaModFix/>
          </a:blip>
          <a:srcRect/>
          <a:stretch/>
        </p:blipFill>
        <p:spPr>
          <a:xfrm rot="5400000" flipH="1">
            <a:off x="281417" y="3170781"/>
            <a:ext cx="1087724" cy="1650557"/>
          </a:xfrm>
          <a:prstGeom prst="rect">
            <a:avLst/>
          </a:prstGeom>
          <a:noFill/>
          <a:ln>
            <a:noFill/>
          </a:ln>
        </p:spPr>
      </p:pic>
      <p:pic>
        <p:nvPicPr>
          <p:cNvPr id="136" name="Google Shape;136;p14"/>
          <p:cNvPicPr preferRelativeResize="0"/>
          <p:nvPr/>
        </p:nvPicPr>
        <p:blipFill rotWithShape="1">
          <a:blip r:embed="rId5">
            <a:alphaModFix/>
          </a:blip>
          <a:srcRect/>
          <a:stretch/>
        </p:blipFill>
        <p:spPr>
          <a:xfrm>
            <a:off x="400050" y="4614560"/>
            <a:ext cx="1168056" cy="416936"/>
          </a:xfrm>
          <a:prstGeom prst="rect">
            <a:avLst/>
          </a:prstGeom>
          <a:noFill/>
          <a:ln>
            <a:noFill/>
          </a:ln>
        </p:spPr>
      </p:pic>
      <p:pic>
        <p:nvPicPr>
          <p:cNvPr id="137" name="Google Shape;137;p14"/>
          <p:cNvPicPr preferRelativeResize="0"/>
          <p:nvPr/>
        </p:nvPicPr>
        <p:blipFill rotWithShape="1">
          <a:blip r:embed="rId6">
            <a:alphaModFix/>
          </a:blip>
          <a:srcRect/>
          <a:stretch/>
        </p:blipFill>
        <p:spPr>
          <a:xfrm>
            <a:off x="8282744" y="4779185"/>
            <a:ext cx="395923" cy="141750"/>
          </a:xfrm>
          <a:prstGeom prst="rect">
            <a:avLst/>
          </a:prstGeom>
          <a:noFill/>
          <a:ln>
            <a:noFill/>
          </a:ln>
        </p:spPr>
      </p:pic>
      <p:pic>
        <p:nvPicPr>
          <p:cNvPr id="138" name="Google Shape;138;p14"/>
          <p:cNvPicPr preferRelativeResize="0"/>
          <p:nvPr/>
        </p:nvPicPr>
        <p:blipFill rotWithShape="1">
          <a:blip r:embed="rId7">
            <a:alphaModFix/>
          </a:blip>
          <a:srcRect/>
          <a:stretch/>
        </p:blipFill>
        <p:spPr>
          <a:xfrm>
            <a:off x="6937277" y="4758335"/>
            <a:ext cx="243000" cy="202501"/>
          </a:xfrm>
          <a:prstGeom prst="rect">
            <a:avLst/>
          </a:prstGeom>
          <a:noFill/>
          <a:ln>
            <a:noFill/>
          </a:ln>
        </p:spPr>
      </p:pic>
      <p:sp>
        <p:nvSpPr>
          <p:cNvPr id="139" name="Google Shape;139;p14"/>
          <p:cNvSpPr txBox="1"/>
          <p:nvPr/>
        </p:nvSpPr>
        <p:spPr>
          <a:xfrm>
            <a:off x="7058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140" name="Google Shape;140;p14"/>
          <p:cNvPicPr preferRelativeResize="0"/>
          <p:nvPr/>
        </p:nvPicPr>
        <p:blipFill rotWithShape="1">
          <a:blip r:embed="rId8">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4">
  <p:cSld name="3_Title 4">
    <p:spTree>
      <p:nvGrpSpPr>
        <p:cNvPr id="1" name="Shape 141"/>
        <p:cNvGrpSpPr/>
        <p:nvPr/>
      </p:nvGrpSpPr>
      <p:grpSpPr>
        <a:xfrm>
          <a:off x="0" y="0"/>
          <a:ext cx="0" cy="0"/>
          <a:chOff x="0" y="0"/>
          <a:chExt cx="0" cy="0"/>
        </a:xfrm>
      </p:grpSpPr>
      <p:sp>
        <p:nvSpPr>
          <p:cNvPr id="142" name="Google Shape;142;p15"/>
          <p:cNvSpPr/>
          <p:nvPr/>
        </p:nvSpPr>
        <p:spPr>
          <a:xfrm>
            <a:off x="0" y="4536581"/>
            <a:ext cx="9144000" cy="62880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43" name="Google Shape;143;p15"/>
          <p:cNvSpPr txBox="1">
            <a:spLocks noGrp="1"/>
          </p:cNvSpPr>
          <p:nvPr>
            <p:ph type="ftr" idx="11"/>
          </p:nvPr>
        </p:nvSpPr>
        <p:spPr>
          <a:xfrm>
            <a:off x="2717769" y="4772117"/>
            <a:ext cx="37089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144" name="Google Shape;144;p15" descr="A close up of an animal&#10;&#10;Description automatically generated"/>
          <p:cNvPicPr preferRelativeResize="0"/>
          <p:nvPr/>
        </p:nvPicPr>
        <p:blipFill rotWithShape="1">
          <a:blip r:embed="rId2">
            <a:alphaModFix/>
          </a:blip>
          <a:srcRect l="-602" r="-1"/>
          <a:stretch/>
        </p:blipFill>
        <p:spPr>
          <a:xfrm>
            <a:off x="-66" y="0"/>
            <a:ext cx="9153001" cy="4539923"/>
          </a:xfrm>
          <a:prstGeom prst="rect">
            <a:avLst/>
          </a:prstGeom>
          <a:noFill/>
          <a:ln>
            <a:noFill/>
          </a:ln>
        </p:spPr>
      </p:pic>
      <p:sp>
        <p:nvSpPr>
          <p:cNvPr id="145" name="Google Shape;145;p15"/>
          <p:cNvSpPr/>
          <p:nvPr/>
        </p:nvSpPr>
        <p:spPr>
          <a:xfrm>
            <a:off x="-11756" y="0"/>
            <a:ext cx="9170100" cy="4536000"/>
          </a:xfrm>
          <a:prstGeom prst="rect">
            <a:avLst/>
          </a:prstGeom>
          <a:gradFill>
            <a:gsLst>
              <a:gs pos="0">
                <a:srgbClr val="003CC2"/>
              </a:gs>
              <a:gs pos="100000">
                <a:srgbClr val="003CC2">
                  <a:alpha val="15686"/>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46" name="Google Shape;146;p15"/>
          <p:cNvSpPr txBox="1">
            <a:spLocks noGrp="1"/>
          </p:cNvSpPr>
          <p:nvPr>
            <p:ph type="body" idx="1"/>
          </p:nvPr>
        </p:nvSpPr>
        <p:spPr>
          <a:xfrm>
            <a:off x="392354" y="1207536"/>
            <a:ext cx="8252700" cy="1364100"/>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47" name="Google Shape;147;p15"/>
          <p:cNvSpPr txBox="1">
            <a:spLocks noGrp="1"/>
          </p:cNvSpPr>
          <p:nvPr>
            <p:ph type="body" idx="2"/>
          </p:nvPr>
        </p:nvSpPr>
        <p:spPr>
          <a:xfrm>
            <a:off x="377123" y="2571750"/>
            <a:ext cx="8268000" cy="16002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chemeClr val="lt1"/>
              </a:buClr>
              <a:buSzPts val="1800"/>
              <a:buFont typeface="Helvetica Neue"/>
              <a:buNone/>
              <a:defRPr sz="2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48" name="Google Shape;148;p15"/>
          <p:cNvPicPr preferRelativeResize="0"/>
          <p:nvPr/>
        </p:nvPicPr>
        <p:blipFill rotWithShape="1">
          <a:blip r:embed="rId3">
            <a:alphaModFix/>
          </a:blip>
          <a:srcRect/>
          <a:stretch/>
        </p:blipFill>
        <p:spPr>
          <a:xfrm>
            <a:off x="370069" y="371466"/>
            <a:ext cx="554908" cy="553065"/>
          </a:xfrm>
          <a:prstGeom prst="rect">
            <a:avLst/>
          </a:prstGeom>
          <a:noFill/>
          <a:ln>
            <a:noFill/>
          </a:ln>
        </p:spPr>
      </p:pic>
      <p:sp>
        <p:nvSpPr>
          <p:cNvPr id="149" name="Google Shape;149;p15"/>
          <p:cNvSpPr txBox="1">
            <a:spLocks noGrp="1"/>
          </p:cNvSpPr>
          <p:nvPr>
            <p:ph type="body" idx="3"/>
          </p:nvPr>
        </p:nvSpPr>
        <p:spPr>
          <a:xfrm>
            <a:off x="5134195" y="481818"/>
            <a:ext cx="3510900" cy="214800"/>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700"/>
              </a:spcBef>
              <a:spcAft>
                <a:spcPts val="0"/>
              </a:spcAft>
              <a:buClr>
                <a:schemeClr val="lt1"/>
              </a:buClr>
              <a:buSzPts val="1200"/>
              <a:buFont typeface="Helvetica Neue"/>
              <a:buNone/>
              <a:defRPr sz="16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50" name="Google Shape;150;p15"/>
          <p:cNvSpPr txBox="1">
            <a:spLocks noGrp="1"/>
          </p:cNvSpPr>
          <p:nvPr>
            <p:ph type="body" idx="4"/>
          </p:nvPr>
        </p:nvSpPr>
        <p:spPr>
          <a:xfrm>
            <a:off x="5134195" y="696334"/>
            <a:ext cx="3510900" cy="228300"/>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lt1"/>
              </a:buClr>
              <a:buSzPts val="800"/>
              <a:buFont typeface="Helvetica Neue"/>
              <a:buNone/>
              <a:defRPr sz="1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51" name="Google Shape;151;p15"/>
          <p:cNvPicPr preferRelativeResize="0"/>
          <p:nvPr/>
        </p:nvPicPr>
        <p:blipFill rotWithShape="1">
          <a:blip r:embed="rId4">
            <a:alphaModFix/>
          </a:blip>
          <a:srcRect/>
          <a:stretch/>
        </p:blipFill>
        <p:spPr>
          <a:xfrm rot="5400000" flipH="1">
            <a:off x="281417" y="3170781"/>
            <a:ext cx="1087724" cy="1650557"/>
          </a:xfrm>
          <a:prstGeom prst="rect">
            <a:avLst/>
          </a:prstGeom>
          <a:noFill/>
          <a:ln>
            <a:noFill/>
          </a:ln>
        </p:spPr>
      </p:pic>
      <p:pic>
        <p:nvPicPr>
          <p:cNvPr id="152" name="Google Shape;152;p15"/>
          <p:cNvPicPr preferRelativeResize="0"/>
          <p:nvPr/>
        </p:nvPicPr>
        <p:blipFill rotWithShape="1">
          <a:blip r:embed="rId5">
            <a:alphaModFix/>
          </a:blip>
          <a:srcRect/>
          <a:stretch/>
        </p:blipFill>
        <p:spPr>
          <a:xfrm>
            <a:off x="400050" y="4614560"/>
            <a:ext cx="1168056" cy="416936"/>
          </a:xfrm>
          <a:prstGeom prst="rect">
            <a:avLst/>
          </a:prstGeom>
          <a:noFill/>
          <a:ln>
            <a:noFill/>
          </a:ln>
        </p:spPr>
      </p:pic>
      <p:pic>
        <p:nvPicPr>
          <p:cNvPr id="153" name="Google Shape;153;p15"/>
          <p:cNvPicPr preferRelativeResize="0"/>
          <p:nvPr/>
        </p:nvPicPr>
        <p:blipFill rotWithShape="1">
          <a:blip r:embed="rId6">
            <a:alphaModFix/>
          </a:blip>
          <a:srcRect/>
          <a:stretch/>
        </p:blipFill>
        <p:spPr>
          <a:xfrm>
            <a:off x="8282744" y="4779185"/>
            <a:ext cx="395923" cy="141750"/>
          </a:xfrm>
          <a:prstGeom prst="rect">
            <a:avLst/>
          </a:prstGeom>
          <a:noFill/>
          <a:ln>
            <a:noFill/>
          </a:ln>
        </p:spPr>
      </p:pic>
      <p:pic>
        <p:nvPicPr>
          <p:cNvPr id="154" name="Google Shape;154;p15"/>
          <p:cNvPicPr preferRelativeResize="0"/>
          <p:nvPr/>
        </p:nvPicPr>
        <p:blipFill rotWithShape="1">
          <a:blip r:embed="rId7">
            <a:alphaModFix/>
          </a:blip>
          <a:srcRect/>
          <a:stretch/>
        </p:blipFill>
        <p:spPr>
          <a:xfrm>
            <a:off x="6937277" y="4758335"/>
            <a:ext cx="243000" cy="202501"/>
          </a:xfrm>
          <a:prstGeom prst="rect">
            <a:avLst/>
          </a:prstGeom>
          <a:noFill/>
          <a:ln>
            <a:noFill/>
          </a:ln>
        </p:spPr>
      </p:pic>
      <p:sp>
        <p:nvSpPr>
          <p:cNvPr id="155" name="Google Shape;155;p15"/>
          <p:cNvSpPr txBox="1"/>
          <p:nvPr/>
        </p:nvSpPr>
        <p:spPr>
          <a:xfrm>
            <a:off x="7058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156" name="Google Shape;156;p15"/>
          <p:cNvPicPr preferRelativeResize="0"/>
          <p:nvPr/>
        </p:nvPicPr>
        <p:blipFill rotWithShape="1">
          <a:blip r:embed="rId8">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5">
  <p:cSld name="Title 5">
    <p:bg>
      <p:bgPr>
        <a:gradFill>
          <a:gsLst>
            <a:gs pos="0">
              <a:schemeClr val="accent2"/>
            </a:gs>
            <a:gs pos="100000">
              <a:srgbClr val="FFFFFF">
                <a:alpha val="0"/>
              </a:srgbClr>
            </a:gs>
          </a:gsLst>
          <a:lin ang="5400000" scaled="0"/>
        </a:gradFill>
        <a:effectLst/>
      </p:bgPr>
    </p:bg>
    <p:spTree>
      <p:nvGrpSpPr>
        <p:cNvPr id="1" name="Shape 157"/>
        <p:cNvGrpSpPr/>
        <p:nvPr/>
      </p:nvGrpSpPr>
      <p:grpSpPr>
        <a:xfrm>
          <a:off x="0" y="0"/>
          <a:ext cx="0" cy="0"/>
          <a:chOff x="0" y="0"/>
          <a:chExt cx="0" cy="0"/>
        </a:xfrm>
      </p:grpSpPr>
      <p:sp>
        <p:nvSpPr>
          <p:cNvPr id="158" name="Google Shape;158;p16"/>
          <p:cNvSpPr/>
          <p:nvPr/>
        </p:nvSpPr>
        <p:spPr>
          <a:xfrm>
            <a:off x="0" y="0"/>
            <a:ext cx="9144000" cy="4253700"/>
          </a:xfrm>
          <a:prstGeom prst="rect">
            <a:avLst/>
          </a:prstGeom>
          <a:gradFill>
            <a:gsLst>
              <a:gs pos="0">
                <a:srgbClr val="3789DE"/>
              </a:gs>
              <a:gs pos="100000">
                <a:srgbClr val="FFFFFF">
                  <a:alpha val="0"/>
                </a:srgbClr>
              </a:gs>
            </a:gsLst>
            <a:lin ang="5400000" scaled="0"/>
          </a:gradFill>
          <a:ln>
            <a:noFill/>
          </a:ln>
          <a:effectLst>
            <a:outerShdw blurRad="25400" dist="12700" dir="5400000" rotWithShape="0">
              <a:schemeClr val="accent2">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159" name="Google Shape;159;p16"/>
          <p:cNvPicPr preferRelativeResize="0"/>
          <p:nvPr/>
        </p:nvPicPr>
        <p:blipFill rotWithShape="1">
          <a:blip r:embed="rId2">
            <a:alphaModFix/>
          </a:blip>
          <a:srcRect/>
          <a:stretch/>
        </p:blipFill>
        <p:spPr>
          <a:xfrm rot="10800000">
            <a:off x="1" y="1"/>
            <a:ext cx="8015267" cy="4514850"/>
          </a:xfrm>
          <a:prstGeom prst="rect">
            <a:avLst/>
          </a:prstGeom>
          <a:noFill/>
          <a:ln>
            <a:noFill/>
          </a:ln>
        </p:spPr>
      </p:pic>
      <p:sp>
        <p:nvSpPr>
          <p:cNvPr id="160" name="Google Shape;160;p16"/>
          <p:cNvSpPr txBox="1">
            <a:spLocks noGrp="1"/>
          </p:cNvSpPr>
          <p:nvPr>
            <p:ph type="body" idx="1"/>
          </p:nvPr>
        </p:nvSpPr>
        <p:spPr>
          <a:xfrm>
            <a:off x="845212" y="244528"/>
            <a:ext cx="7852500" cy="2011500"/>
          </a:xfrm>
          <a:prstGeom prst="rect">
            <a:avLst/>
          </a:prstGeom>
          <a:noFill/>
          <a:ln>
            <a:noFill/>
          </a:ln>
        </p:spPr>
        <p:txBody>
          <a:bodyPr spcFirstLastPara="1" wrap="square" lIns="0" tIns="0" rIns="0" bIns="40500" anchor="b" anchorCtr="0">
            <a:normAutofit/>
          </a:bodyPr>
          <a:lstStyle>
            <a:lvl1pPr marL="457200" lvl="0" indent="-228600" algn="r">
              <a:lnSpc>
                <a:spcPct val="109090"/>
              </a:lnSpc>
              <a:spcBef>
                <a:spcPts val="0"/>
              </a:spcBef>
              <a:spcAft>
                <a:spcPts val="0"/>
              </a:spcAft>
              <a:buClr>
                <a:srgbClr val="2D3293"/>
              </a:buClr>
              <a:buSzPts val="3700"/>
              <a:buFont typeface="Helvetica Neue"/>
              <a:buNone/>
              <a:defRPr sz="50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61" name="Google Shape;161;p16"/>
          <p:cNvSpPr txBox="1">
            <a:spLocks noGrp="1"/>
          </p:cNvSpPr>
          <p:nvPr>
            <p:ph type="body" idx="2"/>
          </p:nvPr>
        </p:nvSpPr>
        <p:spPr>
          <a:xfrm>
            <a:off x="1131900" y="2256085"/>
            <a:ext cx="7565700" cy="756900"/>
          </a:xfrm>
          <a:prstGeom prst="rect">
            <a:avLst/>
          </a:prstGeom>
          <a:noFill/>
          <a:ln>
            <a:noFill/>
          </a:ln>
        </p:spPr>
        <p:txBody>
          <a:bodyPr spcFirstLastPara="1" wrap="square" lIns="0" tIns="40500" rIns="0" bIns="0" anchor="t" anchorCtr="0">
            <a:normAutofit/>
          </a:bodyPr>
          <a:lstStyle>
            <a:lvl1pPr marL="457200" lvl="0" indent="-228600" algn="r">
              <a:lnSpc>
                <a:spcPct val="100000"/>
              </a:lnSpc>
              <a:spcBef>
                <a:spcPts val="200"/>
              </a:spcBef>
              <a:spcAft>
                <a:spcPts val="0"/>
              </a:spcAft>
              <a:buClr>
                <a:schemeClr val="accent6"/>
              </a:buClr>
              <a:buSzPts val="1800"/>
              <a:buFont typeface="Helvetica Neue Light"/>
              <a:buNone/>
              <a:defRPr sz="2400" b="0" i="0">
                <a:solidFill>
                  <a:schemeClr val="accent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62" name="Google Shape;162;p16"/>
          <p:cNvSpPr txBox="1">
            <a:spLocks noGrp="1"/>
          </p:cNvSpPr>
          <p:nvPr>
            <p:ph type="body" idx="3"/>
          </p:nvPr>
        </p:nvSpPr>
        <p:spPr>
          <a:xfrm>
            <a:off x="5186803" y="3329454"/>
            <a:ext cx="3510900" cy="2148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rgbClr val="2D3293"/>
              </a:buClr>
              <a:buSzPts val="1300"/>
              <a:buFont typeface="Helvetica Neue"/>
              <a:buNone/>
              <a:defRPr sz="17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63" name="Google Shape;163;p16"/>
          <p:cNvSpPr txBox="1">
            <a:spLocks noGrp="1"/>
          </p:cNvSpPr>
          <p:nvPr>
            <p:ph type="body" idx="4"/>
          </p:nvPr>
        </p:nvSpPr>
        <p:spPr>
          <a:xfrm>
            <a:off x="5186803" y="3543970"/>
            <a:ext cx="3510900" cy="228300"/>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rgbClr val="4687E6"/>
              </a:buClr>
              <a:buSzPts val="1000"/>
              <a:buFont typeface="Helvetica Neue Light"/>
              <a:buNone/>
              <a:defRPr sz="1400" b="0" i="0">
                <a:solidFill>
                  <a:srgbClr val="4687E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64" name="Google Shape;164;p16"/>
          <p:cNvSpPr txBox="1">
            <a:spLocks noGrp="1"/>
          </p:cNvSpPr>
          <p:nvPr>
            <p:ph type="ftr" idx="11"/>
          </p:nvPr>
        </p:nvSpPr>
        <p:spPr>
          <a:xfrm>
            <a:off x="2717769" y="4753067"/>
            <a:ext cx="37089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165" name="Google Shape;165;p16"/>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166" name="Google Shape;166;p16"/>
          <p:cNvPicPr preferRelativeResize="0"/>
          <p:nvPr/>
        </p:nvPicPr>
        <p:blipFill rotWithShape="1">
          <a:blip r:embed="rId4">
            <a:alphaModFix/>
          </a:blip>
          <a:srcRect/>
          <a:stretch/>
        </p:blipFill>
        <p:spPr>
          <a:xfrm>
            <a:off x="8282744" y="4779185"/>
            <a:ext cx="395923" cy="141750"/>
          </a:xfrm>
          <a:prstGeom prst="rect">
            <a:avLst/>
          </a:prstGeom>
          <a:noFill/>
          <a:ln>
            <a:noFill/>
          </a:ln>
        </p:spPr>
      </p:pic>
      <p:pic>
        <p:nvPicPr>
          <p:cNvPr id="167" name="Google Shape;167;p16"/>
          <p:cNvPicPr preferRelativeResize="0"/>
          <p:nvPr/>
        </p:nvPicPr>
        <p:blipFill rotWithShape="1">
          <a:blip r:embed="rId5">
            <a:alphaModFix/>
          </a:blip>
          <a:srcRect/>
          <a:stretch/>
        </p:blipFill>
        <p:spPr>
          <a:xfrm>
            <a:off x="6937277" y="4758335"/>
            <a:ext cx="243000" cy="202501"/>
          </a:xfrm>
          <a:prstGeom prst="rect">
            <a:avLst/>
          </a:prstGeom>
          <a:noFill/>
          <a:ln>
            <a:noFill/>
          </a:ln>
        </p:spPr>
      </p:pic>
      <p:sp>
        <p:nvSpPr>
          <p:cNvPr id="168" name="Google Shape;168;p16"/>
          <p:cNvSpPr txBox="1"/>
          <p:nvPr/>
        </p:nvSpPr>
        <p:spPr>
          <a:xfrm>
            <a:off x="7058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169" name="Google Shape;169;p16"/>
          <p:cNvPicPr preferRelativeResize="0"/>
          <p:nvPr/>
        </p:nvPicPr>
        <p:blipFill rotWithShape="1">
          <a:blip r:embed="rId6">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70"/>
        <p:cNvGrpSpPr/>
        <p:nvPr/>
      </p:nvGrpSpPr>
      <p:grpSpPr>
        <a:xfrm>
          <a:off x="0" y="0"/>
          <a:ext cx="0" cy="0"/>
          <a:chOff x="0" y="0"/>
          <a:chExt cx="0" cy="0"/>
        </a:xfrm>
      </p:grpSpPr>
      <p:pic>
        <p:nvPicPr>
          <p:cNvPr id="171" name="Google Shape;171;p17"/>
          <p:cNvPicPr preferRelativeResize="0"/>
          <p:nvPr/>
        </p:nvPicPr>
        <p:blipFill rotWithShape="1">
          <a:blip r:embed="rId2">
            <a:alphaModFix amt="50000"/>
          </a:blip>
          <a:srcRect/>
          <a:stretch/>
        </p:blipFill>
        <p:spPr>
          <a:xfrm>
            <a:off x="-2719" y="0"/>
            <a:ext cx="7993446" cy="4502558"/>
          </a:xfrm>
          <a:prstGeom prst="rect">
            <a:avLst/>
          </a:prstGeom>
          <a:noFill/>
          <a:ln>
            <a:noFill/>
          </a:ln>
          <a:effectLst>
            <a:outerShdw blurRad="50800" dist="50800" dir="5400000" algn="ctr" rotWithShape="0">
              <a:schemeClr val="lt1"/>
            </a:outerShdw>
          </a:effectLst>
        </p:spPr>
      </p:pic>
      <p:sp>
        <p:nvSpPr>
          <p:cNvPr id="172" name="Google Shape;172;p17"/>
          <p:cNvSpPr txBox="1">
            <a:spLocks noGrp="1"/>
          </p:cNvSpPr>
          <p:nvPr>
            <p:ph type="body" idx="1"/>
          </p:nvPr>
        </p:nvSpPr>
        <p:spPr>
          <a:xfrm>
            <a:off x="1500188" y="445592"/>
            <a:ext cx="7197600" cy="478500"/>
          </a:xfrm>
          <a:prstGeom prst="rect">
            <a:avLst/>
          </a:prstGeom>
          <a:noFill/>
          <a:ln>
            <a:noFill/>
          </a:ln>
        </p:spPr>
        <p:txBody>
          <a:bodyPr spcFirstLastPara="1" wrap="square" lIns="0" tIns="0" rIns="0" bIns="0" anchor="ctr" anchorCtr="0">
            <a:normAutofit/>
          </a:bodyPr>
          <a:lstStyle>
            <a:lvl1pPr marL="457200" lvl="0" indent="-228600" algn="r">
              <a:lnSpc>
                <a:spcPct val="110666"/>
              </a:lnSpc>
              <a:spcBef>
                <a:spcPts val="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73" name="Google Shape;173;p17"/>
          <p:cNvSpPr txBox="1">
            <a:spLocks noGrp="1"/>
          </p:cNvSpPr>
          <p:nvPr>
            <p:ph type="body" idx="2"/>
          </p:nvPr>
        </p:nvSpPr>
        <p:spPr>
          <a:xfrm>
            <a:off x="1500188" y="1143245"/>
            <a:ext cx="7197600" cy="3028800"/>
          </a:xfrm>
          <a:prstGeom prst="rect">
            <a:avLst/>
          </a:prstGeom>
          <a:noFill/>
          <a:ln>
            <a:noFill/>
          </a:ln>
        </p:spPr>
        <p:txBody>
          <a:bodyPr spcFirstLastPara="1" wrap="square" lIns="0" tIns="0" rIns="0" bIns="0" anchor="t" anchorCtr="0">
            <a:normAutofit/>
          </a:bodyPr>
          <a:lstStyle>
            <a:lvl1pPr marL="457200" marR="0" lvl="0" indent="-228600" algn="r">
              <a:lnSpc>
                <a:spcPct val="100000"/>
              </a:lnSpc>
              <a:spcBef>
                <a:spcPts val="200"/>
              </a:spcBef>
              <a:spcAft>
                <a:spcPts val="0"/>
              </a:spcAft>
              <a:buClr>
                <a:srgbClr val="4687E6"/>
              </a:buClr>
              <a:buSzPts val="1700"/>
              <a:buFont typeface="Helvetica Neue"/>
              <a:buNone/>
              <a:defRPr sz="2300" b="0" i="0">
                <a:solidFill>
                  <a:srgbClr val="4687E6"/>
                </a:solidFill>
                <a:latin typeface="Helvetica Neue"/>
                <a:ea typeface="Helvetica Neue"/>
                <a:cs typeface="Helvetica Neue"/>
                <a:sym typeface="Helvetica Neue"/>
              </a:defRPr>
            </a:lvl1pPr>
            <a:lvl2pPr marL="914400" lvl="1" indent="-228600" algn="r">
              <a:lnSpc>
                <a:spcPct val="100000"/>
              </a:lnSpc>
              <a:spcBef>
                <a:spcPts val="200"/>
              </a:spcBef>
              <a:spcAft>
                <a:spcPts val="0"/>
              </a:spcAft>
              <a:buClr>
                <a:srgbClr val="000000"/>
              </a:buClr>
              <a:buSzPts val="2000"/>
              <a:buFont typeface="Open Sans"/>
              <a:buNone/>
              <a:defRPr sz="2700" b="1">
                <a:latin typeface="Open Sans"/>
                <a:ea typeface="Open Sans"/>
                <a:cs typeface="Open Sans"/>
                <a:sym typeface="Open Sans"/>
              </a:defRPr>
            </a:lvl2pPr>
            <a:lvl3pPr marL="1371600" lvl="2" indent="-228600" algn="r">
              <a:lnSpc>
                <a:spcPct val="100000"/>
              </a:lnSpc>
              <a:spcBef>
                <a:spcPts val="200"/>
              </a:spcBef>
              <a:spcAft>
                <a:spcPts val="0"/>
              </a:spcAft>
              <a:buClr>
                <a:srgbClr val="000000"/>
              </a:buClr>
              <a:buSzPts val="2000"/>
              <a:buFont typeface="Open Sans"/>
              <a:buNone/>
              <a:defRPr sz="2700" b="1">
                <a:latin typeface="Open Sans"/>
                <a:ea typeface="Open Sans"/>
                <a:cs typeface="Open Sans"/>
                <a:sym typeface="Open Sans"/>
              </a:defRPr>
            </a:lvl3pPr>
            <a:lvl4pPr marL="1828800" lvl="3" indent="-228600" algn="r">
              <a:lnSpc>
                <a:spcPct val="100000"/>
              </a:lnSpc>
              <a:spcBef>
                <a:spcPts val="200"/>
              </a:spcBef>
              <a:spcAft>
                <a:spcPts val="0"/>
              </a:spcAft>
              <a:buClr>
                <a:srgbClr val="000000"/>
              </a:buClr>
              <a:buSzPts val="2000"/>
              <a:buFont typeface="Open Sans"/>
              <a:buNone/>
              <a:defRPr sz="2700" b="1">
                <a:latin typeface="Open Sans"/>
                <a:ea typeface="Open Sans"/>
                <a:cs typeface="Open Sans"/>
                <a:sym typeface="Open Sans"/>
              </a:defRPr>
            </a:lvl4pPr>
            <a:lvl5pPr marL="2286000" lvl="4" indent="-228600" algn="r">
              <a:lnSpc>
                <a:spcPct val="100000"/>
              </a:lnSpc>
              <a:spcBef>
                <a:spcPts val="200"/>
              </a:spcBef>
              <a:spcAft>
                <a:spcPts val="0"/>
              </a:spcAft>
              <a:buClr>
                <a:srgbClr val="000000"/>
              </a:buClr>
              <a:buSzPts val="2000"/>
              <a:buFont typeface="Open Sans"/>
              <a:buNone/>
              <a:defRPr sz="2700" b="1">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74" name="Google Shape;174;p17"/>
          <p:cNvSpPr txBox="1">
            <a:spLocks noGrp="1"/>
          </p:cNvSpPr>
          <p:nvPr>
            <p:ph type="ftr" idx="11"/>
          </p:nvPr>
        </p:nvSpPr>
        <p:spPr>
          <a:xfrm>
            <a:off x="4076390" y="4734017"/>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75" name="Google Shape;175;p17"/>
          <p:cNvSpPr txBox="1">
            <a:spLocks noGrp="1"/>
          </p:cNvSpPr>
          <p:nvPr>
            <p:ph type="sldNum" idx="12"/>
          </p:nvPr>
        </p:nvSpPr>
        <p:spPr>
          <a:xfrm>
            <a:off x="8758858" y="4734017"/>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176" name="Google Shape;176;p17"/>
          <p:cNvPicPr preferRelativeResize="0"/>
          <p:nvPr/>
        </p:nvPicPr>
        <p:blipFill rotWithShape="1">
          <a:blip r:embed="rId3">
            <a:alphaModFix/>
          </a:blip>
          <a:srcRect/>
          <a:stretch/>
        </p:blipFill>
        <p:spPr>
          <a:xfrm>
            <a:off x="1825666" y="4756877"/>
            <a:ext cx="334125" cy="222750"/>
          </a:xfrm>
          <a:prstGeom prst="rect">
            <a:avLst/>
          </a:prstGeom>
          <a:noFill/>
          <a:ln>
            <a:noFill/>
          </a:ln>
        </p:spPr>
      </p:pic>
      <p:pic>
        <p:nvPicPr>
          <p:cNvPr id="177" name="Google Shape;177;p17" descr="Logo&#10;&#10;Description automatically generated with medium confidence"/>
          <p:cNvPicPr preferRelativeResize="0"/>
          <p:nvPr/>
        </p:nvPicPr>
        <p:blipFill rotWithShape="1">
          <a:blip r:embed="rId4">
            <a:alphaModFix/>
          </a:blip>
          <a:srcRect/>
          <a:stretch/>
        </p:blipFill>
        <p:spPr>
          <a:xfrm>
            <a:off x="99392" y="4734017"/>
            <a:ext cx="1140352" cy="28666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178"/>
        <p:cNvGrpSpPr/>
        <p:nvPr/>
      </p:nvGrpSpPr>
      <p:grpSpPr>
        <a:xfrm>
          <a:off x="0" y="0"/>
          <a:ext cx="0" cy="0"/>
          <a:chOff x="0" y="0"/>
          <a:chExt cx="0" cy="0"/>
        </a:xfrm>
      </p:grpSpPr>
      <p:sp>
        <p:nvSpPr>
          <p:cNvPr id="179" name="Google Shape;179;p18"/>
          <p:cNvSpPr/>
          <p:nvPr/>
        </p:nvSpPr>
        <p:spPr>
          <a:xfrm>
            <a:off x="-632" y="0"/>
            <a:ext cx="9144000" cy="5143500"/>
          </a:xfrm>
          <a:prstGeom prst="rect">
            <a:avLst/>
          </a:prstGeom>
          <a:gradFill>
            <a:gsLst>
              <a:gs pos="0">
                <a:schemeClr val="accent1"/>
              </a:gs>
              <a:gs pos="1000">
                <a:schemeClr val="accent1"/>
              </a:gs>
              <a:gs pos="100000">
                <a:schemeClr val="accent3"/>
              </a:gs>
            </a:gsLst>
            <a:lin ang="3600000" scaled="0"/>
          </a:gra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1" i="0" u="none" strike="noStrike" cap="none">
              <a:solidFill>
                <a:srgbClr val="FFFFFF"/>
              </a:solidFill>
              <a:latin typeface="Helvetica Neue"/>
              <a:ea typeface="Helvetica Neue"/>
              <a:cs typeface="Helvetica Neue"/>
              <a:sym typeface="Helvetica Neue"/>
            </a:endParaRPr>
          </a:p>
        </p:txBody>
      </p:sp>
      <p:sp>
        <p:nvSpPr>
          <p:cNvPr id="180" name="Google Shape;180;p18"/>
          <p:cNvSpPr txBox="1">
            <a:spLocks noGrp="1"/>
          </p:cNvSpPr>
          <p:nvPr>
            <p:ph type="body" idx="1"/>
          </p:nvPr>
        </p:nvSpPr>
        <p:spPr>
          <a:xfrm>
            <a:off x="761993" y="1003404"/>
            <a:ext cx="7619400" cy="3136800"/>
          </a:xfrm>
          <a:prstGeom prst="rect">
            <a:avLst/>
          </a:prstGeom>
          <a:noFill/>
          <a:ln>
            <a:noFill/>
          </a:ln>
        </p:spPr>
        <p:txBody>
          <a:bodyPr spcFirstLastPara="1" wrap="square" lIns="0" tIns="0" rIns="0" bIns="0" anchor="ctr" anchorCtr="1">
            <a:normAutofit/>
          </a:bodyPr>
          <a:lstStyle>
            <a:lvl1pPr marL="457200" lvl="0" indent="-228600" algn="ctr">
              <a:lnSpc>
                <a:spcPct val="100000"/>
              </a:lnSpc>
              <a:spcBef>
                <a:spcPts val="0"/>
              </a:spcBef>
              <a:spcAft>
                <a:spcPts val="0"/>
              </a:spcAft>
              <a:buClr>
                <a:schemeClr val="lt1"/>
              </a:buClr>
              <a:buSzPts val="4900"/>
              <a:buFont typeface="Helvetica Neue"/>
              <a:buNone/>
              <a:defRPr sz="6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181" name="Google Shape;181;p18"/>
          <p:cNvPicPr preferRelativeResize="0"/>
          <p:nvPr/>
        </p:nvPicPr>
        <p:blipFill rotWithShape="1">
          <a:blip r:embed="rId2">
            <a:alphaModFix/>
          </a:blip>
          <a:srcRect/>
          <a:stretch/>
        </p:blipFill>
        <p:spPr>
          <a:xfrm rot="-5400000">
            <a:off x="7337522" y="2714240"/>
            <a:ext cx="1444677" cy="2167016"/>
          </a:xfrm>
          <a:prstGeom prst="rect">
            <a:avLst/>
          </a:prstGeom>
          <a:noFill/>
          <a:ln>
            <a:noFill/>
          </a:ln>
        </p:spPr>
      </p:pic>
      <p:pic>
        <p:nvPicPr>
          <p:cNvPr id="182" name="Google Shape;182;p18"/>
          <p:cNvPicPr preferRelativeResize="0"/>
          <p:nvPr/>
        </p:nvPicPr>
        <p:blipFill rotWithShape="1">
          <a:blip r:embed="rId2">
            <a:alphaModFix/>
          </a:blip>
          <a:srcRect/>
          <a:stretch/>
        </p:blipFill>
        <p:spPr>
          <a:xfrm rot="5400000">
            <a:off x="361169" y="-361170"/>
            <a:ext cx="1444677" cy="2167016"/>
          </a:xfrm>
          <a:prstGeom prst="rect">
            <a:avLst/>
          </a:prstGeom>
          <a:noFill/>
          <a:ln>
            <a:noFill/>
          </a:ln>
        </p:spPr>
      </p:pic>
      <p:sp>
        <p:nvSpPr>
          <p:cNvPr id="183" name="Google Shape;183;p18"/>
          <p:cNvSpPr/>
          <p:nvPr/>
        </p:nvSpPr>
        <p:spPr>
          <a:xfrm>
            <a:off x="0" y="4514850"/>
            <a:ext cx="9144000" cy="628800"/>
          </a:xfrm>
          <a:prstGeom prst="rect">
            <a:avLst/>
          </a:prstGeom>
          <a:solidFill>
            <a:schemeClr val="l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184" name="Google Shape;184;p18"/>
          <p:cNvSpPr txBox="1">
            <a:spLocks noGrp="1"/>
          </p:cNvSpPr>
          <p:nvPr>
            <p:ph type="ftr" idx="11"/>
          </p:nvPr>
        </p:nvSpPr>
        <p:spPr>
          <a:xfrm>
            <a:off x="4076390" y="4734017"/>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900"/>
              <a:buFont typeface="Open Sans Light"/>
              <a:buNone/>
              <a:defRPr sz="9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185" name="Google Shape;185;p18"/>
          <p:cNvPicPr preferRelativeResize="0"/>
          <p:nvPr/>
        </p:nvPicPr>
        <p:blipFill rotWithShape="1">
          <a:blip r:embed="rId3">
            <a:alphaModFix/>
          </a:blip>
          <a:srcRect/>
          <a:stretch/>
        </p:blipFill>
        <p:spPr>
          <a:xfrm>
            <a:off x="367292" y="4619917"/>
            <a:ext cx="1168056" cy="416936"/>
          </a:xfrm>
          <a:prstGeom prst="rect">
            <a:avLst/>
          </a:prstGeom>
          <a:noFill/>
          <a:ln>
            <a:noFill/>
          </a:ln>
        </p:spPr>
      </p:pic>
      <p:sp>
        <p:nvSpPr>
          <p:cNvPr id="186" name="Google Shape;186;p18"/>
          <p:cNvSpPr txBox="1">
            <a:spLocks noGrp="1"/>
          </p:cNvSpPr>
          <p:nvPr>
            <p:ph type="sldNum" idx="12"/>
          </p:nvPr>
        </p:nvSpPr>
        <p:spPr>
          <a:xfrm>
            <a:off x="8758858" y="4734017"/>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pic>
        <p:nvPicPr>
          <p:cNvPr id="187" name="Google Shape;187;p18"/>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s + Text">
  <p:cSld name="Titles + Text">
    <p:spTree>
      <p:nvGrpSpPr>
        <p:cNvPr id="1" name="Shape 188"/>
        <p:cNvGrpSpPr/>
        <p:nvPr/>
      </p:nvGrpSpPr>
      <p:grpSpPr>
        <a:xfrm>
          <a:off x="0" y="0"/>
          <a:ext cx="0" cy="0"/>
          <a:chOff x="0" y="0"/>
          <a:chExt cx="0" cy="0"/>
        </a:xfrm>
      </p:grpSpPr>
      <p:pic>
        <p:nvPicPr>
          <p:cNvPr id="189" name="Google Shape;189;p19"/>
          <p:cNvPicPr preferRelativeResize="0"/>
          <p:nvPr/>
        </p:nvPicPr>
        <p:blipFill rotWithShape="1">
          <a:blip r:embed="rId2">
            <a:alphaModFix amt="50000"/>
          </a:blip>
          <a:srcRect/>
          <a:stretch/>
        </p:blipFill>
        <p:spPr>
          <a:xfrm>
            <a:off x="12680" y="0"/>
            <a:ext cx="9131318" cy="5143500"/>
          </a:xfrm>
          <a:prstGeom prst="rect">
            <a:avLst/>
          </a:prstGeom>
          <a:noFill/>
          <a:ln>
            <a:noFill/>
          </a:ln>
        </p:spPr>
      </p:pic>
      <p:sp>
        <p:nvSpPr>
          <p:cNvPr id="190" name="Google Shape;190;p19"/>
          <p:cNvSpPr txBox="1">
            <a:spLocks noGrp="1"/>
          </p:cNvSpPr>
          <p:nvPr>
            <p:ph type="body" idx="1"/>
          </p:nvPr>
        </p:nvSpPr>
        <p:spPr>
          <a:xfrm>
            <a:off x="407194" y="445592"/>
            <a:ext cx="7240500" cy="3429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2"/>
              </a:buClr>
              <a:buSzPts val="2000"/>
              <a:buFont typeface="Open Sans"/>
              <a:buNone/>
              <a:defRPr sz="2700" b="1" i="0">
                <a:solidFill>
                  <a:schemeClr val="accent2"/>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91" name="Google Shape;191;p19"/>
          <p:cNvSpPr txBox="1">
            <a:spLocks noGrp="1"/>
          </p:cNvSpPr>
          <p:nvPr>
            <p:ph type="body" idx="2"/>
          </p:nvPr>
        </p:nvSpPr>
        <p:spPr>
          <a:xfrm>
            <a:off x="407194" y="794679"/>
            <a:ext cx="7240500" cy="496800"/>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200"/>
              <a:buFont typeface="Open Sans"/>
              <a:buNone/>
              <a:defRPr sz="1600" b="0" i="0">
                <a:solidFill>
                  <a:srgbClr val="353535"/>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92" name="Google Shape;192;p19"/>
          <p:cNvSpPr txBox="1">
            <a:spLocks noGrp="1"/>
          </p:cNvSpPr>
          <p:nvPr>
            <p:ph type="body" idx="3"/>
          </p:nvPr>
        </p:nvSpPr>
        <p:spPr>
          <a:xfrm>
            <a:off x="407194" y="1297667"/>
            <a:ext cx="7240500" cy="3429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000"/>
              <a:buFont typeface="Open Sans"/>
              <a:buNone/>
              <a:defRPr sz="2700" b="1" i="0">
                <a:solidFill>
                  <a:schemeClr val="accen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93" name="Google Shape;193;p19"/>
          <p:cNvSpPr txBox="1">
            <a:spLocks noGrp="1"/>
          </p:cNvSpPr>
          <p:nvPr>
            <p:ph type="body" idx="4"/>
          </p:nvPr>
        </p:nvSpPr>
        <p:spPr>
          <a:xfrm>
            <a:off x="407194" y="2137368"/>
            <a:ext cx="7240500" cy="3429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accent6"/>
              </a:buClr>
              <a:buSzPts val="2000"/>
              <a:buFont typeface="Open Sans"/>
              <a:buNone/>
              <a:defRPr sz="2700" b="1" i="0">
                <a:solidFill>
                  <a:schemeClr val="accent6"/>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94" name="Google Shape;194;p19"/>
          <p:cNvSpPr txBox="1">
            <a:spLocks noGrp="1"/>
          </p:cNvSpPr>
          <p:nvPr>
            <p:ph type="body" idx="5"/>
          </p:nvPr>
        </p:nvSpPr>
        <p:spPr>
          <a:xfrm>
            <a:off x="407194" y="1640567"/>
            <a:ext cx="7240500" cy="496800"/>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200"/>
              <a:buFont typeface="Open Sans"/>
              <a:buNone/>
              <a:defRPr sz="1600" b="0" i="0">
                <a:solidFill>
                  <a:srgbClr val="353535"/>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95" name="Google Shape;195;p19"/>
          <p:cNvSpPr txBox="1">
            <a:spLocks noGrp="1"/>
          </p:cNvSpPr>
          <p:nvPr>
            <p:ph type="body" idx="6"/>
          </p:nvPr>
        </p:nvSpPr>
        <p:spPr>
          <a:xfrm>
            <a:off x="407194" y="2482946"/>
            <a:ext cx="7240500" cy="496800"/>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200"/>
              <a:buFont typeface="Open Sans"/>
              <a:buNone/>
              <a:defRPr sz="1600" b="0" i="0">
                <a:solidFill>
                  <a:srgbClr val="353535"/>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96" name="Google Shape;196;p19"/>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197" name="Google Shape;197;p19"/>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198" name="Google Shape;198;p19"/>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199" name="Google Shape;199;p19"/>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628650" y="274142"/>
            <a:ext cx="7886700" cy="993900"/>
          </a:xfrm>
          <a:prstGeom prst="rect">
            <a:avLst/>
          </a:prstGeom>
          <a:noFill/>
          <a:ln>
            <a:noFill/>
          </a:ln>
        </p:spPr>
        <p:txBody>
          <a:bodyPr spcFirstLastPara="1" wrap="square" lIns="51425" tIns="25700" rIns="51425" bIns="25700" anchor="ctr" anchorCtr="0">
            <a:normAutofit/>
          </a:bodyPr>
          <a:lstStyle>
            <a:lvl1pPr lvl="0" algn="ctr">
              <a:lnSpc>
                <a:spcPct val="100000"/>
              </a:lnSpc>
              <a:spcBef>
                <a:spcPts val="0"/>
              </a:spcBef>
              <a:spcAft>
                <a:spcPts val="0"/>
              </a:spcAft>
              <a:buClr>
                <a:srgbClr val="000000"/>
              </a:buClr>
              <a:buSzPts val="1000"/>
              <a:buNon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02" name="Google Shape;202;p20"/>
          <p:cNvSpPr txBox="1">
            <a:spLocks noGrp="1"/>
          </p:cNvSpPr>
          <p:nvPr>
            <p:ph type="ftr" idx="11"/>
          </p:nvPr>
        </p:nvSpPr>
        <p:spPr>
          <a:xfrm>
            <a:off x="2828925" y="4717555"/>
            <a:ext cx="34860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1000"/>
              <a:buNon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03" name="Google Shape;203;p20"/>
          <p:cNvSpPr txBox="1">
            <a:spLocks noGrp="1"/>
          </p:cNvSpPr>
          <p:nvPr>
            <p:ph type="sldNum" idx="12"/>
          </p:nvPr>
        </p:nvSpPr>
        <p:spPr>
          <a:xfrm>
            <a:off x="8229600" y="471755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800"/>
              <a:buFont typeface="Helvetica Neue"/>
              <a:buNone/>
              <a:defRPr/>
            </a:lvl1pPr>
            <a:lvl2pPr marL="0" lvl="1" indent="0" algn="r">
              <a:lnSpc>
                <a:spcPct val="100000"/>
              </a:lnSpc>
              <a:spcBef>
                <a:spcPts val="0"/>
              </a:spcBef>
              <a:spcAft>
                <a:spcPts val="0"/>
              </a:spcAft>
              <a:buClr>
                <a:srgbClr val="888888"/>
              </a:buClr>
              <a:buSzPts val="800"/>
              <a:buFont typeface="Helvetica Neue"/>
              <a:buNone/>
              <a:defRPr/>
            </a:lvl2pPr>
            <a:lvl3pPr marL="0" lvl="2" indent="0" algn="r">
              <a:lnSpc>
                <a:spcPct val="100000"/>
              </a:lnSpc>
              <a:spcBef>
                <a:spcPts val="0"/>
              </a:spcBef>
              <a:spcAft>
                <a:spcPts val="0"/>
              </a:spcAft>
              <a:buClr>
                <a:srgbClr val="888888"/>
              </a:buClr>
              <a:buSzPts val="800"/>
              <a:buFont typeface="Helvetica Neue"/>
              <a:buNone/>
              <a:defRPr/>
            </a:lvl3pPr>
            <a:lvl4pPr marL="0" lvl="3" indent="0" algn="r">
              <a:lnSpc>
                <a:spcPct val="100000"/>
              </a:lnSpc>
              <a:spcBef>
                <a:spcPts val="0"/>
              </a:spcBef>
              <a:spcAft>
                <a:spcPts val="0"/>
              </a:spcAft>
              <a:buClr>
                <a:srgbClr val="888888"/>
              </a:buClr>
              <a:buSzPts val="800"/>
              <a:buFont typeface="Helvetica Neue"/>
              <a:buNone/>
              <a:defRPr/>
            </a:lvl4pPr>
            <a:lvl5pPr marL="0" lvl="4" indent="0" algn="r">
              <a:lnSpc>
                <a:spcPct val="100000"/>
              </a:lnSpc>
              <a:spcBef>
                <a:spcPts val="0"/>
              </a:spcBef>
              <a:spcAft>
                <a:spcPts val="0"/>
              </a:spcAft>
              <a:buClr>
                <a:srgbClr val="888888"/>
              </a:buClr>
              <a:buSzPts val="800"/>
              <a:buFont typeface="Helvetica Neue"/>
              <a:buNone/>
              <a:defRPr/>
            </a:lvl5pPr>
            <a:lvl6pPr marL="0" lvl="5" indent="0" algn="r">
              <a:lnSpc>
                <a:spcPct val="100000"/>
              </a:lnSpc>
              <a:spcBef>
                <a:spcPts val="0"/>
              </a:spcBef>
              <a:spcAft>
                <a:spcPts val="0"/>
              </a:spcAft>
              <a:buClr>
                <a:srgbClr val="888888"/>
              </a:buClr>
              <a:buSzPts val="800"/>
              <a:buFont typeface="Helvetica Neue"/>
              <a:buNone/>
              <a:defRPr/>
            </a:lvl6pPr>
            <a:lvl7pPr marL="0" lvl="6" indent="0" algn="r">
              <a:lnSpc>
                <a:spcPct val="100000"/>
              </a:lnSpc>
              <a:spcBef>
                <a:spcPts val="0"/>
              </a:spcBef>
              <a:spcAft>
                <a:spcPts val="0"/>
              </a:spcAft>
              <a:buClr>
                <a:srgbClr val="888888"/>
              </a:buClr>
              <a:buSzPts val="800"/>
              <a:buFont typeface="Helvetica Neue"/>
              <a:buNone/>
              <a:defRPr/>
            </a:lvl7pPr>
            <a:lvl8pPr marL="0" lvl="7" indent="0" algn="r">
              <a:lnSpc>
                <a:spcPct val="100000"/>
              </a:lnSpc>
              <a:spcBef>
                <a:spcPts val="0"/>
              </a:spcBef>
              <a:spcAft>
                <a:spcPts val="0"/>
              </a:spcAft>
              <a:buClr>
                <a:srgbClr val="888888"/>
              </a:buClr>
              <a:buSzPts val="800"/>
              <a:buFont typeface="Helvetica Neue"/>
              <a:buNone/>
              <a:defRPr/>
            </a:lvl8pPr>
            <a:lvl9pPr marL="0" lvl="8" indent="0" algn="r">
              <a:lnSpc>
                <a:spcPct val="100000"/>
              </a:lnSpc>
              <a:spcBef>
                <a:spcPts val="0"/>
              </a:spcBef>
              <a:spcAft>
                <a:spcPts val="0"/>
              </a:spcAft>
              <a:buClr>
                <a:srgbClr val="888888"/>
              </a:buClr>
              <a:buSzPts val="800"/>
              <a:buFont typeface="Helvetica Neue"/>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ullets">
  <p:cSld name="1_Bullets">
    <p:spTree>
      <p:nvGrpSpPr>
        <p:cNvPr id="1" name="Shape 26"/>
        <p:cNvGrpSpPr/>
        <p:nvPr/>
      </p:nvGrpSpPr>
      <p:grpSpPr>
        <a:xfrm>
          <a:off x="0" y="0"/>
          <a:ext cx="0" cy="0"/>
          <a:chOff x="0" y="0"/>
          <a:chExt cx="0" cy="0"/>
        </a:xfrm>
      </p:grpSpPr>
      <p:sp>
        <p:nvSpPr>
          <p:cNvPr id="27" name="Google Shape;27;p3"/>
          <p:cNvSpPr txBox="1">
            <a:spLocks noGrp="1"/>
          </p:cNvSpPr>
          <p:nvPr>
            <p:ph type="body" idx="1"/>
          </p:nvPr>
        </p:nvSpPr>
        <p:spPr>
          <a:xfrm>
            <a:off x="407193" y="834764"/>
            <a:ext cx="7603800" cy="343860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chemeClr val="dk2"/>
              </a:buClr>
              <a:buSzPts val="2100"/>
              <a:buFont typeface="Arial"/>
              <a:buChar char="•"/>
              <a:defRPr sz="2500" b="1" i="0">
                <a:solidFill>
                  <a:schemeClr val="dk2"/>
                </a:solidFill>
                <a:latin typeface="Helvetica Neue"/>
                <a:ea typeface="Helvetica Neue"/>
                <a:cs typeface="Helvetica Neue"/>
                <a:sym typeface="Helvetica Neue"/>
              </a:defRPr>
            </a:lvl1pPr>
            <a:lvl2pPr marL="914400" lvl="1" indent="-323850" algn="l">
              <a:lnSpc>
                <a:spcPct val="100000"/>
              </a:lnSpc>
              <a:spcBef>
                <a:spcPts val="700"/>
              </a:spcBef>
              <a:spcAft>
                <a:spcPts val="0"/>
              </a:spcAft>
              <a:buClr>
                <a:srgbClr val="4687E6"/>
              </a:buClr>
              <a:buSzPts val="1500"/>
              <a:buFont typeface="Helvetica Neue"/>
              <a:buChar char="•"/>
              <a:defRPr sz="1800" b="0" i="0">
                <a:solidFill>
                  <a:srgbClr val="3F3F3F"/>
                </a:solidFill>
                <a:latin typeface="Helvetica Neue"/>
                <a:ea typeface="Helvetica Neue"/>
                <a:cs typeface="Helvetica Neue"/>
                <a:sym typeface="Helvetica Neue"/>
              </a:defRPr>
            </a:lvl2pPr>
            <a:lvl3pPr marL="1371600" lvl="2" indent="-317500" algn="l">
              <a:lnSpc>
                <a:spcPct val="100000"/>
              </a:lnSpc>
              <a:spcBef>
                <a:spcPts val="700"/>
              </a:spcBef>
              <a:spcAft>
                <a:spcPts val="0"/>
              </a:spcAft>
              <a:buClr>
                <a:schemeClr val="accent6"/>
              </a:buClr>
              <a:buSzPts val="1400"/>
              <a:buFont typeface="Helvetica Neue"/>
              <a:buChar char="•"/>
              <a:defRPr sz="1700" b="0" i="0">
                <a:solidFill>
                  <a:srgbClr val="0070C0"/>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8" name="Google Shape;28;p3"/>
          <p:cNvSpPr txBox="1">
            <a:spLocks noGrp="1"/>
          </p:cNvSpPr>
          <p:nvPr>
            <p:ph type="body" idx="2"/>
          </p:nvPr>
        </p:nvSpPr>
        <p:spPr>
          <a:xfrm>
            <a:off x="400050" y="190501"/>
            <a:ext cx="76110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9" name="Google Shape;29;p3"/>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30" name="Google Shape;30;p3"/>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31" name="Google Shape;31;p3"/>
          <p:cNvPicPr preferRelativeResize="0"/>
          <p:nvPr/>
        </p:nvPicPr>
        <p:blipFill rotWithShape="1">
          <a:blip r:embed="rId2">
            <a:alphaModFix/>
          </a:blip>
          <a:srcRect/>
          <a:stretch/>
        </p:blipFill>
        <p:spPr>
          <a:xfrm>
            <a:off x="1825666" y="4756877"/>
            <a:ext cx="334125" cy="222750"/>
          </a:xfrm>
          <a:prstGeom prst="rect">
            <a:avLst/>
          </a:prstGeom>
          <a:noFill/>
          <a:ln>
            <a:noFill/>
          </a:ln>
        </p:spPr>
      </p:pic>
      <p:pic>
        <p:nvPicPr>
          <p:cNvPr id="32" name="Google Shape;32;p3" descr="Logo&#10;&#10;Description automatically generated with medium confidence"/>
          <p:cNvPicPr preferRelativeResize="0"/>
          <p:nvPr/>
        </p:nvPicPr>
        <p:blipFill rotWithShape="1">
          <a:blip r:embed="rId3">
            <a:alphaModFix/>
          </a:blip>
          <a:srcRect/>
          <a:stretch/>
        </p:blipFill>
        <p:spPr>
          <a:xfrm>
            <a:off x="189540" y="4740286"/>
            <a:ext cx="977426" cy="2457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pter 2">
  <p:cSld name="Chapter 2">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mt="50000"/>
          </a:blip>
          <a:srcRect/>
          <a:stretch/>
        </p:blipFill>
        <p:spPr>
          <a:xfrm>
            <a:off x="0" y="0"/>
            <a:ext cx="9144000" cy="5150642"/>
          </a:xfrm>
          <a:prstGeom prst="rect">
            <a:avLst/>
          </a:prstGeom>
          <a:noFill/>
          <a:ln>
            <a:noFill/>
          </a:ln>
        </p:spPr>
      </p:pic>
      <p:sp>
        <p:nvSpPr>
          <p:cNvPr id="206" name="Google Shape;206;p21"/>
          <p:cNvSpPr txBox="1">
            <a:spLocks noGrp="1"/>
          </p:cNvSpPr>
          <p:nvPr>
            <p:ph type="body" idx="1"/>
          </p:nvPr>
        </p:nvSpPr>
        <p:spPr>
          <a:xfrm>
            <a:off x="1276350" y="445592"/>
            <a:ext cx="6610200" cy="4220100"/>
          </a:xfrm>
          <a:prstGeom prst="rect">
            <a:avLst/>
          </a:prstGeom>
          <a:noFill/>
          <a:ln>
            <a:noFill/>
          </a:ln>
        </p:spPr>
        <p:txBody>
          <a:bodyPr spcFirstLastPara="1" wrap="square" lIns="0" tIns="0" rIns="0" bIns="0" anchor="ctr" anchorCtr="1">
            <a:normAutofit/>
          </a:bodyPr>
          <a:lstStyle>
            <a:lvl1pPr marL="457200" lvl="0" indent="-228600" algn="ctr">
              <a:lnSpc>
                <a:spcPct val="85000"/>
              </a:lnSpc>
              <a:spcBef>
                <a:spcPts val="0"/>
              </a:spcBef>
              <a:spcAft>
                <a:spcPts val="0"/>
              </a:spcAft>
              <a:buClr>
                <a:schemeClr val="accent2"/>
              </a:buClr>
              <a:buSzPts val="4900"/>
              <a:buFont typeface="Helvetica Neue"/>
              <a:buNone/>
              <a:defRPr sz="6500" b="1" i="0">
                <a:solidFill>
                  <a:schemeClr val="accent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 Focus">
  <p:cSld name="Text + Focus">
    <p:spTree>
      <p:nvGrpSpPr>
        <p:cNvPr id="1" name="Shape 207"/>
        <p:cNvGrpSpPr/>
        <p:nvPr/>
      </p:nvGrpSpPr>
      <p:grpSpPr>
        <a:xfrm>
          <a:off x="0" y="0"/>
          <a:ext cx="0" cy="0"/>
          <a:chOff x="0" y="0"/>
          <a:chExt cx="0" cy="0"/>
        </a:xfrm>
      </p:grpSpPr>
      <p:pic>
        <p:nvPicPr>
          <p:cNvPr id="208" name="Google Shape;208;p22"/>
          <p:cNvPicPr preferRelativeResize="0"/>
          <p:nvPr/>
        </p:nvPicPr>
        <p:blipFill rotWithShape="1">
          <a:blip r:embed="rId2">
            <a:alphaModFix amt="50000"/>
          </a:blip>
          <a:srcRect/>
          <a:stretch/>
        </p:blipFill>
        <p:spPr>
          <a:xfrm>
            <a:off x="-1" y="0"/>
            <a:ext cx="9131318" cy="5143500"/>
          </a:xfrm>
          <a:prstGeom prst="rect">
            <a:avLst/>
          </a:prstGeom>
          <a:noFill/>
          <a:ln>
            <a:noFill/>
          </a:ln>
        </p:spPr>
      </p:pic>
      <p:sp>
        <p:nvSpPr>
          <p:cNvPr id="209" name="Google Shape;209;p22"/>
          <p:cNvSpPr txBox="1">
            <a:spLocks noGrp="1"/>
          </p:cNvSpPr>
          <p:nvPr>
            <p:ph type="body" idx="1"/>
          </p:nvPr>
        </p:nvSpPr>
        <p:spPr>
          <a:xfrm>
            <a:off x="407194" y="285750"/>
            <a:ext cx="7240500" cy="6999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000"/>
              <a:buFont typeface="Helvetica Neue"/>
              <a:buNone/>
              <a:defRPr sz="27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10" name="Google Shape;210;p22"/>
          <p:cNvSpPr txBox="1">
            <a:spLocks noGrp="1"/>
          </p:cNvSpPr>
          <p:nvPr>
            <p:ph type="body" idx="2"/>
          </p:nvPr>
        </p:nvSpPr>
        <p:spPr>
          <a:xfrm>
            <a:off x="407194" y="985746"/>
            <a:ext cx="7526700" cy="3178800"/>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100"/>
              <a:buFont typeface="Helvetica Neue"/>
              <a:buNone/>
              <a:defRPr sz="15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11" name="Google Shape;211;p22"/>
          <p:cNvSpPr/>
          <p:nvPr/>
        </p:nvSpPr>
        <p:spPr>
          <a:xfrm>
            <a:off x="4147775" y="2381595"/>
            <a:ext cx="5776800" cy="1349100"/>
          </a:xfrm>
          <a:prstGeom prst="roundRect">
            <a:avLst>
              <a:gd name="adj" fmla="val 50000"/>
            </a:avLst>
          </a:prstGeom>
          <a:solidFill>
            <a:schemeClr val="accent6"/>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212" name="Google Shape;212;p22"/>
          <p:cNvSpPr txBox="1">
            <a:spLocks noGrp="1"/>
          </p:cNvSpPr>
          <p:nvPr>
            <p:ph type="body" idx="3"/>
          </p:nvPr>
        </p:nvSpPr>
        <p:spPr>
          <a:xfrm>
            <a:off x="4554617" y="2544380"/>
            <a:ext cx="4122000" cy="1043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lt1"/>
              </a:buClr>
              <a:buSzPts val="1900"/>
              <a:buFont typeface="Helvetica Neue"/>
              <a:buNone/>
              <a:defRPr sz="25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13" name="Google Shape;213;p22"/>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14" name="Google Shape;214;p22"/>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215" name="Google Shape;215;p22"/>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216" name="Google Shape;216;p22"/>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1">
          <p15:clr>
            <a:srgbClr val="FBAE40"/>
          </p15:clr>
        </p15:guide>
        <p15:guide id="4" orient="horz" pos="625">
          <p15:clr>
            <a:srgbClr val="FBAE40"/>
          </p15:clr>
        </p15:guide>
        <p15:guide id="5" orient="horz" pos="2628">
          <p15:clr>
            <a:srgbClr val="FBAE40"/>
          </p15:clr>
        </p15:guide>
        <p15:guide id="6" pos="499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ext + Focus">
  <p:cSld name="1_Text + Focus">
    <p:spTree>
      <p:nvGrpSpPr>
        <p:cNvPr id="1" name="Shape 217"/>
        <p:cNvGrpSpPr/>
        <p:nvPr/>
      </p:nvGrpSpPr>
      <p:grpSpPr>
        <a:xfrm>
          <a:off x="0" y="0"/>
          <a:ext cx="0" cy="0"/>
          <a:chOff x="0" y="0"/>
          <a:chExt cx="0" cy="0"/>
        </a:xfrm>
      </p:grpSpPr>
      <p:pic>
        <p:nvPicPr>
          <p:cNvPr id="218" name="Google Shape;218;p23"/>
          <p:cNvPicPr preferRelativeResize="0"/>
          <p:nvPr/>
        </p:nvPicPr>
        <p:blipFill rotWithShape="1">
          <a:blip r:embed="rId2">
            <a:alphaModFix amt="50000"/>
          </a:blip>
          <a:srcRect/>
          <a:stretch/>
        </p:blipFill>
        <p:spPr>
          <a:xfrm>
            <a:off x="-1" y="0"/>
            <a:ext cx="9131318" cy="5143500"/>
          </a:xfrm>
          <a:prstGeom prst="rect">
            <a:avLst/>
          </a:prstGeom>
          <a:noFill/>
          <a:ln>
            <a:noFill/>
          </a:ln>
        </p:spPr>
      </p:pic>
      <p:sp>
        <p:nvSpPr>
          <p:cNvPr id="219" name="Google Shape;219;p23"/>
          <p:cNvSpPr txBox="1">
            <a:spLocks noGrp="1"/>
          </p:cNvSpPr>
          <p:nvPr>
            <p:ph type="body" idx="1"/>
          </p:nvPr>
        </p:nvSpPr>
        <p:spPr>
          <a:xfrm>
            <a:off x="407194" y="285750"/>
            <a:ext cx="7240500" cy="6999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000"/>
              <a:buFont typeface="Helvetica Neue"/>
              <a:buNone/>
              <a:defRPr sz="27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20" name="Google Shape;220;p23"/>
          <p:cNvSpPr txBox="1">
            <a:spLocks noGrp="1"/>
          </p:cNvSpPr>
          <p:nvPr>
            <p:ph type="body" idx="2"/>
          </p:nvPr>
        </p:nvSpPr>
        <p:spPr>
          <a:xfrm>
            <a:off x="407194" y="985746"/>
            <a:ext cx="7526700" cy="3178800"/>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100"/>
              <a:buFont typeface="Helvetica Neue"/>
              <a:buNone/>
              <a:defRPr sz="15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21" name="Google Shape;221;p23"/>
          <p:cNvSpPr/>
          <p:nvPr/>
        </p:nvSpPr>
        <p:spPr>
          <a:xfrm>
            <a:off x="5767013" y="2483684"/>
            <a:ext cx="5776800" cy="1134000"/>
          </a:xfrm>
          <a:prstGeom prst="roundRect">
            <a:avLst>
              <a:gd name="adj" fmla="val 50000"/>
            </a:avLst>
          </a:prstGeom>
          <a:solidFill>
            <a:schemeClr val="accent6"/>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222" name="Google Shape;222;p23"/>
          <p:cNvSpPr txBox="1">
            <a:spLocks noGrp="1"/>
          </p:cNvSpPr>
          <p:nvPr>
            <p:ph type="body" idx="3"/>
          </p:nvPr>
        </p:nvSpPr>
        <p:spPr>
          <a:xfrm>
            <a:off x="6411005" y="2526919"/>
            <a:ext cx="2633700" cy="10431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lt1"/>
              </a:buClr>
              <a:buSzPts val="1700"/>
              <a:buFont typeface="Helvetica Neue"/>
              <a:buNone/>
              <a:defRPr sz="23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23" name="Google Shape;223;p23"/>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24" name="Google Shape;224;p23"/>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225" name="Google Shape;225;p23"/>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226" name="Google Shape;226;p23"/>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1">
          <p15:clr>
            <a:srgbClr val="FBAE40"/>
          </p15:clr>
        </p15:guide>
        <p15:guide id="4" orient="horz" pos="625">
          <p15:clr>
            <a:srgbClr val="FBAE40"/>
          </p15:clr>
        </p15:guide>
        <p15:guide id="5" orient="horz" pos="2628">
          <p15:clr>
            <a:srgbClr val="FBAE40"/>
          </p15:clr>
        </p15:guide>
        <p15:guide id="6" pos="499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27"/>
        <p:cNvGrpSpPr/>
        <p:nvPr/>
      </p:nvGrpSpPr>
      <p:grpSpPr>
        <a:xfrm>
          <a:off x="0" y="0"/>
          <a:ext cx="0" cy="0"/>
          <a:chOff x="0" y="0"/>
          <a:chExt cx="0" cy="0"/>
        </a:xfrm>
      </p:grpSpPr>
      <p:pic>
        <p:nvPicPr>
          <p:cNvPr id="228" name="Google Shape;228;p24"/>
          <p:cNvPicPr preferRelativeResize="0"/>
          <p:nvPr/>
        </p:nvPicPr>
        <p:blipFill rotWithShape="1">
          <a:blip r:embed="rId2">
            <a:alphaModFix amt="50000"/>
          </a:blip>
          <a:srcRect/>
          <a:stretch/>
        </p:blipFill>
        <p:spPr>
          <a:xfrm rot="10800000">
            <a:off x="1116051" y="1"/>
            <a:ext cx="8027949" cy="4521993"/>
          </a:xfrm>
          <a:prstGeom prst="rect">
            <a:avLst/>
          </a:prstGeom>
          <a:noFill/>
          <a:ln>
            <a:noFill/>
          </a:ln>
        </p:spPr>
      </p:pic>
      <p:sp>
        <p:nvSpPr>
          <p:cNvPr id="229" name="Google Shape;229;p24"/>
          <p:cNvSpPr txBox="1">
            <a:spLocks noGrp="1"/>
          </p:cNvSpPr>
          <p:nvPr>
            <p:ph type="body" idx="1"/>
          </p:nvPr>
        </p:nvSpPr>
        <p:spPr>
          <a:xfrm>
            <a:off x="400050" y="2578895"/>
            <a:ext cx="7250100" cy="1593000"/>
          </a:xfrm>
          <a:prstGeom prst="rect">
            <a:avLst/>
          </a:prstGeom>
          <a:noFill/>
          <a:ln>
            <a:noFill/>
          </a:ln>
        </p:spPr>
        <p:txBody>
          <a:bodyPr spcFirstLastPara="1" wrap="square" lIns="0" tIns="101250" rIns="0" bIns="0" anchor="t" anchorCtr="0">
            <a:normAutofit/>
          </a:bodyPr>
          <a:lstStyle>
            <a:lvl1pPr marL="457200" lvl="0" indent="-228600" algn="l">
              <a:lnSpc>
                <a:spcPct val="100000"/>
              </a:lnSpc>
              <a:spcBef>
                <a:spcPts val="200"/>
              </a:spcBef>
              <a:spcAft>
                <a:spcPts val="0"/>
              </a:spcAft>
              <a:buClr>
                <a:schemeClr val="accent6"/>
              </a:buClr>
              <a:buSzPts val="1900"/>
              <a:buFont typeface="Helvetica Neue"/>
              <a:buNone/>
              <a:defRPr sz="2500" b="0" i="0">
                <a:solidFill>
                  <a:schemeClr val="accent6"/>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30" name="Google Shape;230;p24"/>
          <p:cNvSpPr txBox="1">
            <a:spLocks noGrp="1"/>
          </p:cNvSpPr>
          <p:nvPr>
            <p:ph type="body" idx="2"/>
          </p:nvPr>
        </p:nvSpPr>
        <p:spPr>
          <a:xfrm>
            <a:off x="400049" y="1150618"/>
            <a:ext cx="7250100" cy="1428300"/>
          </a:xfrm>
          <a:prstGeom prst="rect">
            <a:avLst/>
          </a:prstGeom>
          <a:noFill/>
          <a:ln>
            <a:noFill/>
          </a:ln>
        </p:spPr>
        <p:txBody>
          <a:bodyPr spcFirstLastPara="1" wrap="square" lIns="0" tIns="0" rIns="0" bIns="0" anchor="b" anchorCtr="0">
            <a:normAutofit/>
          </a:bodyPr>
          <a:lstStyle>
            <a:lvl1pPr marL="457200" lvl="0" indent="-228600" algn="l">
              <a:lnSpc>
                <a:spcPct val="75000"/>
              </a:lnSpc>
              <a:spcBef>
                <a:spcPts val="0"/>
              </a:spcBef>
              <a:spcAft>
                <a:spcPts val="0"/>
              </a:spcAft>
              <a:buClr>
                <a:schemeClr val="accent1"/>
              </a:buClr>
              <a:buSzPts val="8000"/>
              <a:buFont typeface="Helvetica Neue"/>
              <a:buNone/>
              <a:defRPr sz="107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231" name="Google Shape;231;p24"/>
          <p:cNvPicPr preferRelativeResize="0"/>
          <p:nvPr/>
        </p:nvPicPr>
        <p:blipFill rotWithShape="1">
          <a:blip r:embed="rId3">
            <a:alphaModFix/>
          </a:blip>
          <a:srcRect/>
          <a:stretch/>
        </p:blipFill>
        <p:spPr>
          <a:xfrm>
            <a:off x="7164699" y="930298"/>
            <a:ext cx="671235" cy="671235"/>
          </a:xfrm>
          <a:prstGeom prst="rect">
            <a:avLst/>
          </a:prstGeom>
          <a:noFill/>
          <a:ln>
            <a:noFill/>
          </a:ln>
        </p:spPr>
      </p:pic>
      <p:sp>
        <p:nvSpPr>
          <p:cNvPr id="232" name="Google Shape;232;p24"/>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33" name="Google Shape;233;p24"/>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234" name="Google Shape;234;p24"/>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235" name="Google Shape;235;p24"/>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407193" y="834764"/>
            <a:ext cx="7603800" cy="3438600"/>
          </a:xfrm>
          <a:prstGeom prst="rect">
            <a:avLst/>
          </a:prstGeom>
          <a:noFill/>
          <a:ln>
            <a:noFill/>
          </a:ln>
        </p:spPr>
        <p:txBody>
          <a:bodyPr spcFirstLastPara="1" wrap="square" lIns="0" tIns="101250" rIns="0" bIns="0" anchor="t" anchorCtr="0">
            <a:normAutofit/>
          </a:bodyPr>
          <a:lstStyle>
            <a:lvl1pPr marL="457200" lvl="0" indent="-349250" algn="l">
              <a:lnSpc>
                <a:spcPct val="100000"/>
              </a:lnSpc>
              <a:spcBef>
                <a:spcPts val="600"/>
              </a:spcBef>
              <a:spcAft>
                <a:spcPts val="0"/>
              </a:spcAft>
              <a:buClr>
                <a:schemeClr val="dk2"/>
              </a:buClr>
              <a:buSzPts val="1900"/>
              <a:buFont typeface="Helvetica Neue"/>
              <a:buChar char="•"/>
              <a:defRPr sz="2300" b="1" i="0">
                <a:solidFill>
                  <a:srgbClr val="595959"/>
                </a:solidFill>
                <a:latin typeface="Helvetica Neue"/>
                <a:ea typeface="Helvetica Neue"/>
                <a:cs typeface="Helvetica Neue"/>
                <a:sym typeface="Helvetica Neue"/>
              </a:defRPr>
            </a:lvl1pPr>
            <a:lvl2pPr marL="914400" lvl="1" indent="-336550" algn="l">
              <a:lnSpc>
                <a:spcPct val="100000"/>
              </a:lnSpc>
              <a:spcBef>
                <a:spcPts val="600"/>
              </a:spcBef>
              <a:spcAft>
                <a:spcPts val="0"/>
              </a:spcAft>
              <a:buClr>
                <a:srgbClr val="4687E6"/>
              </a:buClr>
              <a:buSzPts val="1700"/>
              <a:buFont typeface="Helvetica Neue"/>
              <a:buChar char="•"/>
              <a:defRPr sz="2000" b="0" i="0">
                <a:solidFill>
                  <a:srgbClr val="5B72D1"/>
                </a:solidFill>
                <a:latin typeface="Helvetica Neue"/>
                <a:ea typeface="Helvetica Neue"/>
                <a:cs typeface="Helvetica Neue"/>
                <a:sym typeface="Helvetica Neue"/>
              </a:defRPr>
            </a:lvl2pPr>
            <a:lvl3pPr marL="1371600" lvl="2" indent="-323850" algn="l">
              <a:lnSpc>
                <a:spcPct val="100000"/>
              </a:lnSpc>
              <a:spcBef>
                <a:spcPts val="600"/>
              </a:spcBef>
              <a:spcAft>
                <a:spcPts val="0"/>
              </a:spcAft>
              <a:buClr>
                <a:schemeClr val="accent6"/>
              </a:buClr>
              <a:buSzPts val="1500"/>
              <a:buFont typeface="Helvetica Neue"/>
              <a:buChar char="•"/>
              <a:defRPr sz="1800" b="0" i="0">
                <a:solidFill>
                  <a:srgbClr val="6A6A6A"/>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38" name="Google Shape;238;p25"/>
          <p:cNvSpPr txBox="1">
            <a:spLocks noGrp="1"/>
          </p:cNvSpPr>
          <p:nvPr>
            <p:ph type="body" idx="2"/>
          </p:nvPr>
        </p:nvSpPr>
        <p:spPr>
          <a:xfrm>
            <a:off x="400050" y="190501"/>
            <a:ext cx="76110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39" name="Google Shape;239;p25"/>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40" name="Google Shape;240;p25"/>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241" name="Google Shape;241;p25"/>
          <p:cNvPicPr preferRelativeResize="0"/>
          <p:nvPr/>
        </p:nvPicPr>
        <p:blipFill rotWithShape="1">
          <a:blip r:embed="rId2">
            <a:alphaModFix/>
          </a:blip>
          <a:srcRect/>
          <a:stretch/>
        </p:blipFill>
        <p:spPr>
          <a:xfrm>
            <a:off x="400050" y="4614560"/>
            <a:ext cx="1168056" cy="416936"/>
          </a:xfrm>
          <a:prstGeom prst="rect">
            <a:avLst/>
          </a:prstGeom>
          <a:noFill/>
          <a:ln>
            <a:noFill/>
          </a:ln>
        </p:spPr>
      </p:pic>
      <p:pic>
        <p:nvPicPr>
          <p:cNvPr id="242" name="Google Shape;242;p25"/>
          <p:cNvPicPr preferRelativeResize="0"/>
          <p:nvPr/>
        </p:nvPicPr>
        <p:blipFill rotWithShape="1">
          <a:blip r:embed="rId3">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ullets_bg">
  <p:cSld name="1_Bullets_bg">
    <p:spTree>
      <p:nvGrpSpPr>
        <p:cNvPr id="1" name="Shape 243"/>
        <p:cNvGrpSpPr/>
        <p:nvPr/>
      </p:nvGrpSpPr>
      <p:grpSpPr>
        <a:xfrm>
          <a:off x="0" y="0"/>
          <a:ext cx="0" cy="0"/>
          <a:chOff x="0" y="0"/>
          <a:chExt cx="0" cy="0"/>
        </a:xfrm>
      </p:grpSpPr>
      <p:pic>
        <p:nvPicPr>
          <p:cNvPr id="244" name="Google Shape;244;p26"/>
          <p:cNvPicPr preferRelativeResize="0"/>
          <p:nvPr/>
        </p:nvPicPr>
        <p:blipFill rotWithShape="1">
          <a:blip r:embed="rId2">
            <a:alphaModFix amt="50000"/>
          </a:blip>
          <a:srcRect/>
          <a:stretch/>
        </p:blipFill>
        <p:spPr>
          <a:xfrm>
            <a:off x="-1" y="0"/>
            <a:ext cx="9131318" cy="5143500"/>
          </a:xfrm>
          <a:prstGeom prst="rect">
            <a:avLst/>
          </a:prstGeom>
          <a:noFill/>
          <a:ln>
            <a:noFill/>
          </a:ln>
        </p:spPr>
      </p:pic>
      <p:sp>
        <p:nvSpPr>
          <p:cNvPr id="245" name="Google Shape;245;p26"/>
          <p:cNvSpPr txBox="1">
            <a:spLocks noGrp="1"/>
          </p:cNvSpPr>
          <p:nvPr>
            <p:ph type="body" idx="1"/>
          </p:nvPr>
        </p:nvSpPr>
        <p:spPr>
          <a:xfrm>
            <a:off x="407193" y="834764"/>
            <a:ext cx="7603800" cy="343860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500"/>
              </a:spcBef>
              <a:spcAft>
                <a:spcPts val="0"/>
              </a:spcAft>
              <a:buClr>
                <a:srgbClr val="6A6A6A"/>
              </a:buClr>
              <a:buSzPts val="2100"/>
              <a:buFont typeface="Arial"/>
              <a:buChar char="•"/>
              <a:defRPr sz="2500" b="1" i="0">
                <a:solidFill>
                  <a:srgbClr val="595959"/>
                </a:solidFill>
                <a:latin typeface="Helvetica Neue"/>
                <a:ea typeface="Helvetica Neue"/>
                <a:cs typeface="Helvetica Neue"/>
                <a:sym typeface="Helvetica Neue"/>
              </a:defRPr>
            </a:lvl1pPr>
            <a:lvl2pPr marL="914400" lvl="1" indent="-349250" algn="l">
              <a:lnSpc>
                <a:spcPct val="100000"/>
              </a:lnSpc>
              <a:spcBef>
                <a:spcPts val="500"/>
              </a:spcBef>
              <a:spcAft>
                <a:spcPts val="0"/>
              </a:spcAft>
              <a:buClr>
                <a:srgbClr val="4687E6"/>
              </a:buClr>
              <a:buSzPts val="1900"/>
              <a:buFont typeface="Helvetica Neue"/>
              <a:buChar char="•"/>
              <a:defRPr sz="2300" b="0" i="0">
                <a:solidFill>
                  <a:srgbClr val="595959"/>
                </a:solidFill>
                <a:latin typeface="Helvetica Neue"/>
                <a:ea typeface="Helvetica Neue"/>
                <a:cs typeface="Helvetica Neue"/>
                <a:sym typeface="Helvetica Neue"/>
              </a:defRPr>
            </a:lvl2pPr>
            <a:lvl3pPr marL="1371600" lvl="2" indent="-323850" algn="l">
              <a:lnSpc>
                <a:spcPct val="100000"/>
              </a:lnSpc>
              <a:spcBef>
                <a:spcPts val="500"/>
              </a:spcBef>
              <a:spcAft>
                <a:spcPts val="0"/>
              </a:spcAft>
              <a:buClr>
                <a:schemeClr val="accent6"/>
              </a:buClr>
              <a:buSzPts val="1500"/>
              <a:buFont typeface="Helvetica Neue"/>
              <a:buChar char="•"/>
              <a:defRPr sz="1800" b="0" i="0">
                <a:solidFill>
                  <a:schemeClr val="accent2"/>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46" name="Google Shape;246;p26"/>
          <p:cNvSpPr txBox="1">
            <a:spLocks noGrp="1"/>
          </p:cNvSpPr>
          <p:nvPr>
            <p:ph type="body" idx="2"/>
          </p:nvPr>
        </p:nvSpPr>
        <p:spPr>
          <a:xfrm>
            <a:off x="400050" y="190501"/>
            <a:ext cx="76110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47" name="Google Shape;247;p26"/>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48" name="Google Shape;248;p26"/>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249" name="Google Shape;249;p26"/>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250" name="Google Shape;250;p26"/>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_diagrams_with_header">
  <p:cSld name="Blank_diagrams_with_header">
    <p:spTree>
      <p:nvGrpSpPr>
        <p:cNvPr id="1" name="Shape 251"/>
        <p:cNvGrpSpPr/>
        <p:nvPr/>
      </p:nvGrpSpPr>
      <p:grpSpPr>
        <a:xfrm>
          <a:off x="0" y="0"/>
          <a:ext cx="0" cy="0"/>
          <a:chOff x="0" y="0"/>
          <a:chExt cx="0" cy="0"/>
        </a:xfrm>
      </p:grpSpPr>
      <p:sp>
        <p:nvSpPr>
          <p:cNvPr id="252" name="Google Shape;252;p27"/>
          <p:cNvSpPr txBox="1">
            <a:spLocks noGrp="1"/>
          </p:cNvSpPr>
          <p:nvPr>
            <p:ph type="body" idx="1"/>
          </p:nvPr>
        </p:nvSpPr>
        <p:spPr>
          <a:xfrm>
            <a:off x="766571" y="190501"/>
            <a:ext cx="7611000" cy="6444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70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253" name="Google Shape;253;p27"/>
          <p:cNvPicPr preferRelativeResize="0"/>
          <p:nvPr/>
        </p:nvPicPr>
        <p:blipFill rotWithShape="1">
          <a:blip r:embed="rId2">
            <a:alphaModFix/>
          </a:blip>
          <a:srcRect/>
          <a:stretch/>
        </p:blipFill>
        <p:spPr>
          <a:xfrm rot="-5400000">
            <a:off x="8102279" y="4101779"/>
            <a:ext cx="833377" cy="1250065"/>
          </a:xfrm>
          <a:prstGeom prst="rect">
            <a:avLst/>
          </a:prstGeom>
          <a:noFill/>
          <a:ln>
            <a:noFill/>
          </a:ln>
        </p:spPr>
      </p:pic>
      <p:pic>
        <p:nvPicPr>
          <p:cNvPr id="254" name="Google Shape;254;p27"/>
          <p:cNvPicPr preferRelativeResize="0"/>
          <p:nvPr/>
        </p:nvPicPr>
        <p:blipFill rotWithShape="1">
          <a:blip r:embed="rId2">
            <a:alphaModFix/>
          </a:blip>
          <a:srcRect/>
          <a:stretch/>
        </p:blipFill>
        <p:spPr>
          <a:xfrm rot="5400000">
            <a:off x="208344" y="-218946"/>
            <a:ext cx="833377" cy="1250065"/>
          </a:xfrm>
          <a:prstGeom prst="rect">
            <a:avLst/>
          </a:prstGeom>
          <a:noFill/>
          <a:ln>
            <a:noFill/>
          </a:ln>
        </p:spPr>
      </p:pic>
      <p:sp>
        <p:nvSpPr>
          <p:cNvPr id="255" name="Google Shape;255;p27"/>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56" name="Google Shape;256;p27"/>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257" name="Google Shape;257;p27" descr="Logo&#10;&#10;Description automatically generated with medium confidence"/>
          <p:cNvPicPr preferRelativeResize="0"/>
          <p:nvPr/>
        </p:nvPicPr>
        <p:blipFill rotWithShape="1">
          <a:blip r:embed="rId3">
            <a:alphaModFix/>
          </a:blip>
          <a:srcRect/>
          <a:stretch/>
        </p:blipFill>
        <p:spPr>
          <a:xfrm>
            <a:off x="101760" y="4692530"/>
            <a:ext cx="1174151" cy="29516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Blank_diagrams">
  <p:cSld name="1_Blank_diagrams">
    <p:spTree>
      <p:nvGrpSpPr>
        <p:cNvPr id="1" name="Shape 258"/>
        <p:cNvGrpSpPr/>
        <p:nvPr/>
      </p:nvGrpSpPr>
      <p:grpSpPr>
        <a:xfrm>
          <a:off x="0" y="0"/>
          <a:ext cx="0" cy="0"/>
          <a:chOff x="0" y="0"/>
          <a:chExt cx="0" cy="0"/>
        </a:xfrm>
      </p:grpSpPr>
      <p:pic>
        <p:nvPicPr>
          <p:cNvPr id="259" name="Google Shape;259;p28"/>
          <p:cNvPicPr preferRelativeResize="0"/>
          <p:nvPr/>
        </p:nvPicPr>
        <p:blipFill rotWithShape="1">
          <a:blip r:embed="rId2">
            <a:alphaModFix/>
          </a:blip>
          <a:srcRect/>
          <a:stretch/>
        </p:blipFill>
        <p:spPr>
          <a:xfrm rot="-5400000">
            <a:off x="8102279" y="4101779"/>
            <a:ext cx="833377" cy="1250065"/>
          </a:xfrm>
          <a:prstGeom prst="rect">
            <a:avLst/>
          </a:prstGeom>
          <a:noFill/>
          <a:ln>
            <a:noFill/>
          </a:ln>
        </p:spPr>
      </p:pic>
      <p:pic>
        <p:nvPicPr>
          <p:cNvPr id="260" name="Google Shape;260;p28"/>
          <p:cNvPicPr preferRelativeResize="0"/>
          <p:nvPr/>
        </p:nvPicPr>
        <p:blipFill rotWithShape="1">
          <a:blip r:embed="rId2">
            <a:alphaModFix/>
          </a:blip>
          <a:srcRect/>
          <a:stretch/>
        </p:blipFill>
        <p:spPr>
          <a:xfrm rot="5400000">
            <a:off x="208344" y="-218946"/>
            <a:ext cx="833377" cy="125006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Full Photo">
  <p:cSld name="Title - Full Photo">
    <p:spTree>
      <p:nvGrpSpPr>
        <p:cNvPr id="1" name="Shape 261"/>
        <p:cNvGrpSpPr/>
        <p:nvPr/>
      </p:nvGrpSpPr>
      <p:grpSpPr>
        <a:xfrm>
          <a:off x="0" y="0"/>
          <a:ext cx="0" cy="0"/>
          <a:chOff x="0" y="0"/>
          <a:chExt cx="0" cy="0"/>
        </a:xfrm>
      </p:grpSpPr>
      <p:pic>
        <p:nvPicPr>
          <p:cNvPr id="262" name="Google Shape;262;p29"/>
          <p:cNvPicPr preferRelativeResize="0"/>
          <p:nvPr/>
        </p:nvPicPr>
        <p:blipFill rotWithShape="1">
          <a:blip r:embed="rId2">
            <a:alphaModFix/>
          </a:blip>
          <a:srcRect b="-18506"/>
          <a:stretch/>
        </p:blipFill>
        <p:spPr>
          <a:xfrm>
            <a:off x="0" y="0"/>
            <a:ext cx="9144002" cy="6096000"/>
          </a:xfrm>
          <a:prstGeom prst="rect">
            <a:avLst/>
          </a:prstGeom>
          <a:noFill/>
          <a:ln>
            <a:noFill/>
          </a:ln>
        </p:spPr>
      </p:pic>
      <p:sp>
        <p:nvSpPr>
          <p:cNvPr id="263" name="Google Shape;263;p29"/>
          <p:cNvSpPr/>
          <p:nvPr/>
        </p:nvSpPr>
        <p:spPr>
          <a:xfrm>
            <a:off x="0" y="7888"/>
            <a:ext cx="9144000" cy="4536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264" name="Google Shape;264;p29"/>
          <p:cNvSpPr txBox="1">
            <a:spLocks noGrp="1"/>
          </p:cNvSpPr>
          <p:nvPr>
            <p:ph type="body" idx="1"/>
          </p:nvPr>
        </p:nvSpPr>
        <p:spPr>
          <a:xfrm>
            <a:off x="400050" y="445592"/>
            <a:ext cx="7250100" cy="2654400"/>
          </a:xfrm>
          <a:prstGeom prst="rect">
            <a:avLst/>
          </a:prstGeom>
          <a:noFill/>
          <a:ln>
            <a:noFill/>
          </a:ln>
        </p:spPr>
        <p:txBody>
          <a:bodyPr spcFirstLastPara="1" wrap="square" lIns="0" tIns="0" rIns="0" bIns="0" anchor="b" anchorCtr="0">
            <a:normAutofit/>
          </a:bodyPr>
          <a:lstStyle>
            <a:lvl1pPr marL="457200" lvl="0" indent="-228600" algn="l">
              <a:lnSpc>
                <a:spcPct val="85000"/>
              </a:lnSpc>
              <a:spcBef>
                <a:spcPts val="0"/>
              </a:spcBef>
              <a:spcAft>
                <a:spcPts val="0"/>
              </a:spcAft>
              <a:buClr>
                <a:schemeClr val="lt1"/>
              </a:buClr>
              <a:buSzPts val="6100"/>
              <a:buFont typeface="Helvetica Neue"/>
              <a:buNone/>
              <a:defRPr sz="81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65" name="Google Shape;265;p29"/>
          <p:cNvSpPr txBox="1">
            <a:spLocks noGrp="1"/>
          </p:cNvSpPr>
          <p:nvPr>
            <p:ph type="body" idx="2"/>
          </p:nvPr>
        </p:nvSpPr>
        <p:spPr>
          <a:xfrm>
            <a:off x="400051" y="3099938"/>
            <a:ext cx="4035300" cy="1071900"/>
          </a:xfrm>
          <a:prstGeom prst="rect">
            <a:avLst/>
          </a:prstGeom>
          <a:noFill/>
          <a:ln>
            <a:noFill/>
          </a:ln>
        </p:spPr>
        <p:txBody>
          <a:bodyPr spcFirstLastPara="1" wrap="square" lIns="0" tIns="101250" rIns="0" bIns="0" anchor="t" anchorCtr="0">
            <a:normAutofit/>
          </a:bodyPr>
          <a:lstStyle>
            <a:lvl1pPr marL="457200" lvl="0" indent="-228600" algn="l">
              <a:lnSpc>
                <a:spcPct val="85000"/>
              </a:lnSpc>
              <a:spcBef>
                <a:spcPts val="0"/>
              </a:spcBef>
              <a:spcAft>
                <a:spcPts val="0"/>
              </a:spcAft>
              <a:buClr>
                <a:schemeClr val="lt1"/>
              </a:buClr>
              <a:buSzPts val="1900"/>
              <a:buFont typeface="Helvetica Neue"/>
              <a:buNone/>
              <a:defRPr sz="2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66" name="Google Shape;266;p29"/>
          <p:cNvSpPr txBox="1"/>
          <p:nvPr/>
        </p:nvSpPr>
        <p:spPr>
          <a:xfrm>
            <a:off x="10525538" y="2030977"/>
            <a:ext cx="54000" cy="3312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1" i="0" u="none" strike="noStrike" cap="none">
              <a:solidFill>
                <a:srgbClr val="000000"/>
              </a:solidFill>
              <a:latin typeface="Open Sans"/>
              <a:ea typeface="Open Sans"/>
              <a:cs typeface="Open Sans"/>
              <a:sym typeface="Open Sans"/>
            </a:endParaRPr>
          </a:p>
        </p:txBody>
      </p:sp>
      <p:pic>
        <p:nvPicPr>
          <p:cNvPr id="267" name="Google Shape;267;p29"/>
          <p:cNvPicPr preferRelativeResize="0"/>
          <p:nvPr/>
        </p:nvPicPr>
        <p:blipFill rotWithShape="1">
          <a:blip r:embed="rId3">
            <a:alphaModFix/>
          </a:blip>
          <a:srcRect/>
          <a:stretch/>
        </p:blipFill>
        <p:spPr>
          <a:xfrm>
            <a:off x="920830" y="4758842"/>
            <a:ext cx="333735" cy="222750"/>
          </a:xfrm>
          <a:prstGeom prst="rect">
            <a:avLst/>
          </a:prstGeom>
          <a:noFill/>
          <a:ln>
            <a:noFill/>
          </a:ln>
        </p:spPr>
      </p:pic>
      <p:pic>
        <p:nvPicPr>
          <p:cNvPr id="268" name="Google Shape;268;p29"/>
          <p:cNvPicPr preferRelativeResize="0"/>
          <p:nvPr/>
        </p:nvPicPr>
        <p:blipFill rotWithShape="1">
          <a:blip r:embed="rId4">
            <a:alphaModFix/>
          </a:blip>
          <a:srcRect/>
          <a:stretch/>
        </p:blipFill>
        <p:spPr>
          <a:xfrm>
            <a:off x="113649" y="4809467"/>
            <a:ext cx="680400" cy="162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 Full Photo">
  <p:cSld name="1_Title - Full Photo">
    <p:spTree>
      <p:nvGrpSpPr>
        <p:cNvPr id="1" name="Shape 269"/>
        <p:cNvGrpSpPr/>
        <p:nvPr/>
      </p:nvGrpSpPr>
      <p:grpSpPr>
        <a:xfrm>
          <a:off x="0" y="0"/>
          <a:ext cx="0" cy="0"/>
          <a:chOff x="0" y="0"/>
          <a:chExt cx="0" cy="0"/>
        </a:xfrm>
      </p:grpSpPr>
      <p:pic>
        <p:nvPicPr>
          <p:cNvPr id="270" name="Google Shape;270;p30"/>
          <p:cNvPicPr preferRelativeResize="0"/>
          <p:nvPr/>
        </p:nvPicPr>
        <p:blipFill rotWithShape="1">
          <a:blip r:embed="rId2">
            <a:alphaModFix/>
          </a:blip>
          <a:srcRect b="-18506"/>
          <a:stretch/>
        </p:blipFill>
        <p:spPr>
          <a:xfrm>
            <a:off x="0" y="0"/>
            <a:ext cx="9144002" cy="6157912"/>
          </a:xfrm>
          <a:prstGeom prst="rect">
            <a:avLst/>
          </a:prstGeom>
          <a:noFill/>
          <a:ln>
            <a:noFill/>
          </a:ln>
        </p:spPr>
      </p:pic>
      <p:sp>
        <p:nvSpPr>
          <p:cNvPr id="271" name="Google Shape;271;p30"/>
          <p:cNvSpPr/>
          <p:nvPr/>
        </p:nvSpPr>
        <p:spPr>
          <a:xfrm>
            <a:off x="0" y="0"/>
            <a:ext cx="9144000" cy="4536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272" name="Google Shape;272;p30"/>
          <p:cNvSpPr txBox="1">
            <a:spLocks noGrp="1"/>
          </p:cNvSpPr>
          <p:nvPr>
            <p:ph type="body" idx="1"/>
          </p:nvPr>
        </p:nvSpPr>
        <p:spPr>
          <a:xfrm>
            <a:off x="400050" y="445592"/>
            <a:ext cx="7250100" cy="2654400"/>
          </a:xfrm>
          <a:prstGeom prst="rect">
            <a:avLst/>
          </a:prstGeom>
          <a:noFill/>
          <a:ln>
            <a:noFill/>
          </a:ln>
        </p:spPr>
        <p:txBody>
          <a:bodyPr spcFirstLastPara="1" wrap="square" lIns="0" tIns="0" rIns="0" bIns="0" anchor="b" anchorCtr="0">
            <a:normAutofit/>
          </a:bodyPr>
          <a:lstStyle>
            <a:lvl1pPr marL="457200" lvl="0" indent="-228600" algn="l">
              <a:lnSpc>
                <a:spcPct val="85000"/>
              </a:lnSpc>
              <a:spcBef>
                <a:spcPts val="0"/>
              </a:spcBef>
              <a:spcAft>
                <a:spcPts val="0"/>
              </a:spcAft>
              <a:buClr>
                <a:schemeClr val="lt1"/>
              </a:buClr>
              <a:buSzPts val="6100"/>
              <a:buFont typeface="Helvetica Neue"/>
              <a:buNone/>
              <a:defRPr sz="81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73" name="Google Shape;273;p30"/>
          <p:cNvSpPr txBox="1">
            <a:spLocks noGrp="1"/>
          </p:cNvSpPr>
          <p:nvPr>
            <p:ph type="body" idx="2"/>
          </p:nvPr>
        </p:nvSpPr>
        <p:spPr>
          <a:xfrm>
            <a:off x="400051" y="3099938"/>
            <a:ext cx="3714600" cy="1071900"/>
          </a:xfrm>
          <a:prstGeom prst="rect">
            <a:avLst/>
          </a:prstGeom>
          <a:noFill/>
          <a:ln>
            <a:noFill/>
          </a:ln>
        </p:spPr>
        <p:txBody>
          <a:bodyPr spcFirstLastPara="1" wrap="square" lIns="0" tIns="101250" rIns="0" bIns="0" anchor="t" anchorCtr="0">
            <a:normAutofit/>
          </a:bodyPr>
          <a:lstStyle>
            <a:lvl1pPr marL="457200" lvl="0" indent="-228600" algn="l">
              <a:lnSpc>
                <a:spcPct val="85000"/>
              </a:lnSpc>
              <a:spcBef>
                <a:spcPts val="0"/>
              </a:spcBef>
              <a:spcAft>
                <a:spcPts val="0"/>
              </a:spcAft>
              <a:buClr>
                <a:schemeClr val="lt1"/>
              </a:buClr>
              <a:buSzPts val="1900"/>
              <a:buFont typeface="Helvetica Neue"/>
              <a:buNone/>
              <a:defRPr sz="2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74" name="Google Shape;274;p30"/>
          <p:cNvSpPr txBox="1"/>
          <p:nvPr/>
        </p:nvSpPr>
        <p:spPr>
          <a:xfrm>
            <a:off x="10525538" y="2030977"/>
            <a:ext cx="54000" cy="3312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275" name="Google Shape;275;p30"/>
          <p:cNvSpPr/>
          <p:nvPr/>
        </p:nvSpPr>
        <p:spPr>
          <a:xfrm>
            <a:off x="4227806" y="3497017"/>
            <a:ext cx="5776800" cy="1349100"/>
          </a:xfrm>
          <a:prstGeom prst="roundRect">
            <a:avLst>
              <a:gd name="adj" fmla="val 50000"/>
            </a:avLst>
          </a:prstGeom>
          <a:solidFill>
            <a:schemeClr val="accent6"/>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276" name="Google Shape;276;p30"/>
          <p:cNvSpPr txBox="1">
            <a:spLocks noGrp="1"/>
          </p:cNvSpPr>
          <p:nvPr>
            <p:ph type="body" idx="3"/>
          </p:nvPr>
        </p:nvSpPr>
        <p:spPr>
          <a:xfrm>
            <a:off x="4634648" y="3659803"/>
            <a:ext cx="4347300" cy="1043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lt1"/>
              </a:buClr>
              <a:buSzPts val="1900"/>
              <a:buFont typeface="Helvetica Neue"/>
              <a:buNone/>
              <a:defRPr sz="25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277" name="Google Shape;277;p30"/>
          <p:cNvPicPr preferRelativeResize="0"/>
          <p:nvPr/>
        </p:nvPicPr>
        <p:blipFill rotWithShape="1">
          <a:blip r:embed="rId3">
            <a:alphaModFix/>
          </a:blip>
          <a:srcRect/>
          <a:stretch/>
        </p:blipFill>
        <p:spPr>
          <a:xfrm>
            <a:off x="867031" y="4768967"/>
            <a:ext cx="333735" cy="222750"/>
          </a:xfrm>
          <a:prstGeom prst="rect">
            <a:avLst/>
          </a:prstGeom>
          <a:noFill/>
          <a:ln>
            <a:noFill/>
          </a:ln>
        </p:spPr>
      </p:pic>
      <p:pic>
        <p:nvPicPr>
          <p:cNvPr id="278" name="Google Shape;278;p30"/>
          <p:cNvPicPr preferRelativeResize="0"/>
          <p:nvPr/>
        </p:nvPicPr>
        <p:blipFill rotWithShape="1">
          <a:blip r:embed="rId4">
            <a:alphaModFix/>
          </a:blip>
          <a:srcRect/>
          <a:stretch/>
        </p:blipFill>
        <p:spPr>
          <a:xfrm>
            <a:off x="59850" y="4819592"/>
            <a:ext cx="680400" cy="162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_statement">
  <p:cSld name="3_Blank_statement">
    <p:spTree>
      <p:nvGrpSpPr>
        <p:cNvPr id="1" name="Shape 33"/>
        <p:cNvGrpSpPr/>
        <p:nvPr/>
      </p:nvGrpSpPr>
      <p:grpSpPr>
        <a:xfrm>
          <a:off x="0" y="0"/>
          <a:ext cx="0" cy="0"/>
          <a:chOff x="0" y="0"/>
          <a:chExt cx="0" cy="0"/>
        </a:xfrm>
      </p:grpSpPr>
      <p:sp>
        <p:nvSpPr>
          <p:cNvPr id="34" name="Google Shape;34;p4"/>
          <p:cNvSpPr/>
          <p:nvPr/>
        </p:nvSpPr>
        <p:spPr>
          <a:xfrm>
            <a:off x="0" y="0"/>
            <a:ext cx="9144000" cy="5143500"/>
          </a:xfrm>
          <a:prstGeom prst="rect">
            <a:avLst/>
          </a:prstGeom>
          <a:gradFill>
            <a:gsLst>
              <a:gs pos="0">
                <a:srgbClr val="2D3293"/>
              </a:gs>
              <a:gs pos="33000">
                <a:srgbClr val="2D3293"/>
              </a:gs>
              <a:gs pos="100000">
                <a:srgbClr val="1D66B2"/>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5" name="Google Shape;35;p4"/>
          <p:cNvPicPr preferRelativeResize="0"/>
          <p:nvPr/>
        </p:nvPicPr>
        <p:blipFill rotWithShape="1">
          <a:blip r:embed="rId2">
            <a:alphaModFix/>
          </a:blip>
          <a:srcRect/>
          <a:stretch/>
        </p:blipFill>
        <p:spPr>
          <a:xfrm rot="-5400000">
            <a:off x="7511587" y="3511087"/>
            <a:ext cx="1313550" cy="1970325"/>
          </a:xfrm>
          <a:prstGeom prst="rect">
            <a:avLst/>
          </a:prstGeom>
          <a:noFill/>
          <a:ln>
            <a:noFill/>
          </a:ln>
        </p:spPr>
      </p:pic>
      <p:sp>
        <p:nvSpPr>
          <p:cNvPr id="36" name="Google Shape;36;p4"/>
          <p:cNvSpPr txBox="1">
            <a:spLocks noGrp="1"/>
          </p:cNvSpPr>
          <p:nvPr>
            <p:ph type="body" idx="1"/>
          </p:nvPr>
        </p:nvSpPr>
        <p:spPr>
          <a:xfrm>
            <a:off x="304800" y="466725"/>
            <a:ext cx="8429700"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Focus point 2">
  <p:cSld name="Focus point 2">
    <p:spTree>
      <p:nvGrpSpPr>
        <p:cNvPr id="1" name="Shape 279"/>
        <p:cNvGrpSpPr/>
        <p:nvPr/>
      </p:nvGrpSpPr>
      <p:grpSpPr>
        <a:xfrm>
          <a:off x="0" y="0"/>
          <a:ext cx="0" cy="0"/>
          <a:chOff x="0" y="0"/>
          <a:chExt cx="0" cy="0"/>
        </a:xfrm>
      </p:grpSpPr>
      <p:pic>
        <p:nvPicPr>
          <p:cNvPr id="280" name="Google Shape;280;p31"/>
          <p:cNvPicPr preferRelativeResize="0"/>
          <p:nvPr/>
        </p:nvPicPr>
        <p:blipFill rotWithShape="1">
          <a:blip r:embed="rId2">
            <a:alphaModFix amt="50000"/>
          </a:blip>
          <a:srcRect/>
          <a:stretch/>
        </p:blipFill>
        <p:spPr>
          <a:xfrm>
            <a:off x="0" y="12359"/>
            <a:ext cx="9131318" cy="5143500"/>
          </a:xfrm>
          <a:prstGeom prst="rect">
            <a:avLst/>
          </a:prstGeom>
          <a:noFill/>
          <a:ln>
            <a:noFill/>
          </a:ln>
        </p:spPr>
      </p:pic>
      <p:sp>
        <p:nvSpPr>
          <p:cNvPr id="281" name="Google Shape;281;p31"/>
          <p:cNvSpPr txBox="1">
            <a:spLocks noGrp="1"/>
          </p:cNvSpPr>
          <p:nvPr>
            <p:ph type="body" idx="1"/>
          </p:nvPr>
        </p:nvSpPr>
        <p:spPr>
          <a:xfrm>
            <a:off x="5447050" y="985746"/>
            <a:ext cx="3221100" cy="1361700"/>
          </a:xfrm>
          <a:prstGeom prst="rect">
            <a:avLst/>
          </a:prstGeom>
          <a:noFill/>
          <a:ln>
            <a:noFill/>
          </a:ln>
        </p:spPr>
        <p:txBody>
          <a:bodyPr spcFirstLastPara="1" wrap="square" lIns="0" tIns="101250" rIns="0" bIns="101250" anchor="ctr" anchorCtr="0">
            <a:normAutofit/>
          </a:bodyPr>
          <a:lstStyle>
            <a:lvl1pPr marL="457200" lvl="0" indent="-228600" algn="l">
              <a:lnSpc>
                <a:spcPct val="100000"/>
              </a:lnSpc>
              <a:spcBef>
                <a:spcPts val="700"/>
              </a:spcBef>
              <a:spcAft>
                <a:spcPts val="0"/>
              </a:spcAft>
              <a:buClr>
                <a:srgbClr val="353535"/>
              </a:buClr>
              <a:buSzPts val="1400"/>
              <a:buFont typeface="Helvetica Neue"/>
              <a:buNone/>
              <a:defRPr sz="18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82" name="Google Shape;282;p31"/>
          <p:cNvSpPr/>
          <p:nvPr/>
        </p:nvSpPr>
        <p:spPr>
          <a:xfrm>
            <a:off x="-691421" y="992089"/>
            <a:ext cx="5893800" cy="1349100"/>
          </a:xfrm>
          <a:prstGeom prst="roundRect">
            <a:avLst>
              <a:gd name="adj" fmla="val 50000"/>
            </a:avLst>
          </a:prstGeom>
          <a:solidFill>
            <a:schemeClr val="accent2"/>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283" name="Google Shape;283;p31"/>
          <p:cNvSpPr txBox="1">
            <a:spLocks noGrp="1"/>
          </p:cNvSpPr>
          <p:nvPr>
            <p:ph type="body" idx="2"/>
          </p:nvPr>
        </p:nvSpPr>
        <p:spPr>
          <a:xfrm>
            <a:off x="400049" y="1135432"/>
            <a:ext cx="4172400" cy="10623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700"/>
              </a:spcBef>
              <a:spcAft>
                <a:spcPts val="0"/>
              </a:spcAft>
              <a:buClr>
                <a:schemeClr val="lt1"/>
              </a:buClr>
              <a:buSzPts val="2300"/>
              <a:buFont typeface="Helvetica Neue"/>
              <a:buNone/>
              <a:defRPr sz="30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84" name="Google Shape;284;p31"/>
          <p:cNvSpPr/>
          <p:nvPr/>
        </p:nvSpPr>
        <p:spPr>
          <a:xfrm>
            <a:off x="4005185" y="2583638"/>
            <a:ext cx="5818200" cy="1349100"/>
          </a:xfrm>
          <a:prstGeom prst="roundRect">
            <a:avLst>
              <a:gd name="adj" fmla="val 50000"/>
            </a:avLst>
          </a:prstGeom>
          <a:solidFill>
            <a:schemeClr val="accen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285" name="Google Shape;285;p31"/>
          <p:cNvSpPr txBox="1">
            <a:spLocks noGrp="1"/>
          </p:cNvSpPr>
          <p:nvPr>
            <p:ph type="body" idx="3"/>
          </p:nvPr>
        </p:nvSpPr>
        <p:spPr>
          <a:xfrm>
            <a:off x="4572000" y="2726981"/>
            <a:ext cx="4096200" cy="10623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lt1"/>
              </a:buClr>
              <a:buSzPts val="2300"/>
              <a:buFont typeface="Helvetica Neue"/>
              <a:buNone/>
              <a:defRPr sz="30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86" name="Google Shape;286;p31"/>
          <p:cNvSpPr txBox="1">
            <a:spLocks noGrp="1"/>
          </p:cNvSpPr>
          <p:nvPr>
            <p:ph type="body" idx="4"/>
          </p:nvPr>
        </p:nvSpPr>
        <p:spPr>
          <a:xfrm>
            <a:off x="407193" y="2570953"/>
            <a:ext cx="3336600" cy="1361700"/>
          </a:xfrm>
          <a:prstGeom prst="rect">
            <a:avLst/>
          </a:prstGeom>
          <a:noFill/>
          <a:ln>
            <a:noFill/>
          </a:ln>
        </p:spPr>
        <p:txBody>
          <a:bodyPr spcFirstLastPara="1" wrap="square" lIns="0" tIns="101250" rIns="0" bIns="101250" anchor="ctr" anchorCtr="0">
            <a:normAutofit/>
          </a:bodyPr>
          <a:lstStyle>
            <a:lvl1pPr marL="457200" lvl="0" indent="-228600" algn="r">
              <a:lnSpc>
                <a:spcPct val="100000"/>
              </a:lnSpc>
              <a:spcBef>
                <a:spcPts val="700"/>
              </a:spcBef>
              <a:spcAft>
                <a:spcPts val="0"/>
              </a:spcAft>
              <a:buClr>
                <a:srgbClr val="353535"/>
              </a:buClr>
              <a:buSzPts val="1400"/>
              <a:buFont typeface="Helvetica Neue"/>
              <a:buNone/>
              <a:defRPr sz="18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87" name="Google Shape;287;p31"/>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288" name="Google Shape;288;p31"/>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289" name="Google Shape;289;p31"/>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290" name="Google Shape;290;p31"/>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1">
          <p15:clr>
            <a:srgbClr val="FBAE40"/>
          </p15:clr>
        </p15:guide>
        <p15:guide id="4" orient="horz" pos="625">
          <p15:clr>
            <a:srgbClr val="FBAE40"/>
          </p15:clr>
        </p15:guide>
        <p15:guide id="5" orient="horz" pos="2628">
          <p15:clr>
            <a:srgbClr val="FBAE40"/>
          </p15:clr>
        </p15:guide>
        <p15:guide id="6" pos="499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91"/>
        <p:cNvGrpSpPr/>
        <p:nvPr/>
      </p:nvGrpSpPr>
      <p:grpSpPr>
        <a:xfrm>
          <a:off x="0" y="0"/>
          <a:ext cx="0" cy="0"/>
          <a:chOff x="0" y="0"/>
          <a:chExt cx="0" cy="0"/>
        </a:xfrm>
      </p:grpSpPr>
      <p:sp>
        <p:nvSpPr>
          <p:cNvPr id="292" name="Google Shape;292;p32"/>
          <p:cNvSpPr/>
          <p:nvPr/>
        </p:nvSpPr>
        <p:spPr>
          <a:xfrm>
            <a:off x="0" y="0"/>
            <a:ext cx="9144000" cy="51435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293" name="Google Shape;293;p32"/>
          <p:cNvPicPr preferRelativeResize="0"/>
          <p:nvPr/>
        </p:nvPicPr>
        <p:blipFill rotWithShape="1">
          <a:blip r:embed="rId2">
            <a:alphaModFix/>
          </a:blip>
          <a:srcRect/>
          <a:stretch/>
        </p:blipFill>
        <p:spPr>
          <a:xfrm rot="-5400000">
            <a:off x="7503142" y="3508373"/>
            <a:ext cx="1312686" cy="1969030"/>
          </a:xfrm>
          <a:prstGeom prst="rect">
            <a:avLst/>
          </a:prstGeom>
          <a:noFill/>
          <a:ln>
            <a:noFill/>
          </a:ln>
        </p:spPr>
      </p:pic>
      <p:pic>
        <p:nvPicPr>
          <p:cNvPr id="294" name="Google Shape;294;p32"/>
          <p:cNvPicPr preferRelativeResize="0"/>
          <p:nvPr/>
        </p:nvPicPr>
        <p:blipFill rotWithShape="1">
          <a:blip r:embed="rId3">
            <a:alphaModFix/>
          </a:blip>
          <a:srcRect/>
          <a:stretch/>
        </p:blipFill>
        <p:spPr>
          <a:xfrm rot="10800000">
            <a:off x="394558" y="490621"/>
            <a:ext cx="1016402" cy="870750"/>
          </a:xfrm>
          <a:prstGeom prst="rect">
            <a:avLst/>
          </a:prstGeom>
          <a:noFill/>
          <a:ln>
            <a:noFill/>
          </a:ln>
        </p:spPr>
      </p:pic>
      <p:sp>
        <p:nvSpPr>
          <p:cNvPr id="295" name="Google Shape;295;p32"/>
          <p:cNvSpPr txBox="1">
            <a:spLocks noGrp="1"/>
          </p:cNvSpPr>
          <p:nvPr>
            <p:ph type="body" idx="1"/>
          </p:nvPr>
        </p:nvSpPr>
        <p:spPr>
          <a:xfrm>
            <a:off x="812585" y="892969"/>
            <a:ext cx="7518300" cy="30579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296" name="Google Shape;296;p32"/>
          <p:cNvSpPr txBox="1">
            <a:spLocks noGrp="1"/>
          </p:cNvSpPr>
          <p:nvPr>
            <p:ph type="body" idx="2"/>
          </p:nvPr>
        </p:nvSpPr>
        <p:spPr>
          <a:xfrm>
            <a:off x="2307783" y="3947452"/>
            <a:ext cx="4656900" cy="528600"/>
          </a:xfrm>
          <a:prstGeom prst="rect">
            <a:avLst/>
          </a:prstGeom>
          <a:noFill/>
          <a:ln>
            <a:noFill/>
          </a:ln>
        </p:spPr>
        <p:txBody>
          <a:bodyPr spcFirstLastPara="1" wrap="square" lIns="0" tIns="101250" rIns="0" bIns="0" anchor="t" anchorCtr="0">
            <a:normAutofit/>
          </a:bodyPr>
          <a:lstStyle>
            <a:lvl1pPr marL="457200" lvl="0" indent="-228600" algn="ctr">
              <a:lnSpc>
                <a:spcPct val="100000"/>
              </a:lnSpc>
              <a:spcBef>
                <a:spcPts val="200"/>
              </a:spcBef>
              <a:spcAft>
                <a:spcPts val="0"/>
              </a:spcAft>
              <a:buClr>
                <a:schemeClr val="lt1"/>
              </a:buClr>
              <a:buSzPts val="1900"/>
              <a:buFont typeface="Helvetica Neue"/>
              <a:buNone/>
              <a:defRPr sz="26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_statement">
  <p:cSld name="1_Blank_statement">
    <p:spTree>
      <p:nvGrpSpPr>
        <p:cNvPr id="1" name="Shape 297"/>
        <p:cNvGrpSpPr/>
        <p:nvPr/>
      </p:nvGrpSpPr>
      <p:grpSpPr>
        <a:xfrm>
          <a:off x="0" y="0"/>
          <a:ext cx="0" cy="0"/>
          <a:chOff x="0" y="0"/>
          <a:chExt cx="0" cy="0"/>
        </a:xfrm>
      </p:grpSpPr>
      <p:sp>
        <p:nvSpPr>
          <p:cNvPr id="298" name="Google Shape;298;p33"/>
          <p:cNvSpPr/>
          <p:nvPr/>
        </p:nvSpPr>
        <p:spPr>
          <a:xfrm>
            <a:off x="0" y="0"/>
            <a:ext cx="9144000" cy="51435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299" name="Google Shape;299;p33"/>
          <p:cNvPicPr preferRelativeResize="0"/>
          <p:nvPr/>
        </p:nvPicPr>
        <p:blipFill rotWithShape="1">
          <a:blip r:embed="rId2">
            <a:alphaModFix/>
          </a:blip>
          <a:srcRect/>
          <a:stretch/>
        </p:blipFill>
        <p:spPr>
          <a:xfrm rot="-5400000">
            <a:off x="7503142" y="3508373"/>
            <a:ext cx="1312686" cy="1969030"/>
          </a:xfrm>
          <a:prstGeom prst="rect">
            <a:avLst/>
          </a:prstGeom>
          <a:noFill/>
          <a:ln>
            <a:noFill/>
          </a:ln>
        </p:spPr>
      </p:pic>
      <p:sp>
        <p:nvSpPr>
          <p:cNvPr id="300" name="Google Shape;300;p33"/>
          <p:cNvSpPr txBox="1">
            <a:spLocks noGrp="1"/>
          </p:cNvSpPr>
          <p:nvPr>
            <p:ph type="body" idx="1"/>
          </p:nvPr>
        </p:nvSpPr>
        <p:spPr>
          <a:xfrm>
            <a:off x="304800" y="466725"/>
            <a:ext cx="8429700"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Blank_statement">
  <p:cSld name="6_Blank_statement">
    <p:spTree>
      <p:nvGrpSpPr>
        <p:cNvPr id="1" name="Shape 301"/>
        <p:cNvGrpSpPr/>
        <p:nvPr/>
      </p:nvGrpSpPr>
      <p:grpSpPr>
        <a:xfrm>
          <a:off x="0" y="0"/>
          <a:ext cx="0" cy="0"/>
          <a:chOff x="0" y="0"/>
          <a:chExt cx="0" cy="0"/>
        </a:xfrm>
      </p:grpSpPr>
      <p:sp>
        <p:nvSpPr>
          <p:cNvPr id="302" name="Google Shape;302;p34"/>
          <p:cNvSpPr/>
          <p:nvPr/>
        </p:nvSpPr>
        <p:spPr>
          <a:xfrm>
            <a:off x="0" y="8926"/>
            <a:ext cx="9167100" cy="5163900"/>
          </a:xfrm>
          <a:prstGeom prst="rect">
            <a:avLst/>
          </a:prstGeom>
          <a:solidFill>
            <a:schemeClr val="accent2"/>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03" name="Google Shape;303;p34"/>
          <p:cNvPicPr preferRelativeResize="0"/>
          <p:nvPr/>
        </p:nvPicPr>
        <p:blipFill rotWithShape="1">
          <a:blip r:embed="rId2">
            <a:alphaModFix amt="22000"/>
          </a:blip>
          <a:srcRect/>
          <a:stretch/>
        </p:blipFill>
        <p:spPr>
          <a:xfrm>
            <a:off x="1" y="8926"/>
            <a:ext cx="9167174" cy="5163750"/>
          </a:xfrm>
          <a:prstGeom prst="rect">
            <a:avLst/>
          </a:prstGeom>
          <a:noFill/>
          <a:ln>
            <a:noFill/>
          </a:ln>
        </p:spPr>
      </p:pic>
      <p:sp>
        <p:nvSpPr>
          <p:cNvPr id="304" name="Google Shape;304;p34"/>
          <p:cNvSpPr txBox="1">
            <a:spLocks noGrp="1"/>
          </p:cNvSpPr>
          <p:nvPr>
            <p:ph type="body" idx="1"/>
          </p:nvPr>
        </p:nvSpPr>
        <p:spPr>
          <a:xfrm>
            <a:off x="304800" y="466725"/>
            <a:ext cx="8429700"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Blank_statement">
  <p:cSld name="4_Blank_statement">
    <p:spTree>
      <p:nvGrpSpPr>
        <p:cNvPr id="1" name="Shape 305"/>
        <p:cNvGrpSpPr/>
        <p:nvPr/>
      </p:nvGrpSpPr>
      <p:grpSpPr>
        <a:xfrm>
          <a:off x="0" y="0"/>
          <a:ext cx="0" cy="0"/>
          <a:chOff x="0" y="0"/>
          <a:chExt cx="0" cy="0"/>
        </a:xfrm>
      </p:grpSpPr>
      <p:sp>
        <p:nvSpPr>
          <p:cNvPr id="306" name="Google Shape;306;p35"/>
          <p:cNvSpPr/>
          <p:nvPr/>
        </p:nvSpPr>
        <p:spPr>
          <a:xfrm>
            <a:off x="0" y="0"/>
            <a:ext cx="9144000" cy="5143500"/>
          </a:xfrm>
          <a:prstGeom prst="rect">
            <a:avLst/>
          </a:prstGeom>
          <a:solidFill>
            <a:schemeClr val="accent2"/>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07" name="Google Shape;307;p35"/>
          <p:cNvPicPr preferRelativeResize="0"/>
          <p:nvPr/>
        </p:nvPicPr>
        <p:blipFill rotWithShape="1">
          <a:blip r:embed="rId2">
            <a:alphaModFix/>
          </a:blip>
          <a:srcRect/>
          <a:stretch/>
        </p:blipFill>
        <p:spPr>
          <a:xfrm>
            <a:off x="2779" y="0"/>
            <a:ext cx="9138443" cy="5143500"/>
          </a:xfrm>
          <a:prstGeom prst="rect">
            <a:avLst/>
          </a:prstGeom>
          <a:noFill/>
          <a:ln>
            <a:noFill/>
          </a:ln>
        </p:spPr>
      </p:pic>
      <p:sp>
        <p:nvSpPr>
          <p:cNvPr id="308" name="Google Shape;308;p35"/>
          <p:cNvSpPr txBox="1">
            <a:spLocks noGrp="1"/>
          </p:cNvSpPr>
          <p:nvPr>
            <p:ph type="body" idx="1"/>
          </p:nvPr>
        </p:nvSpPr>
        <p:spPr>
          <a:xfrm>
            <a:off x="2219325" y="419100"/>
            <a:ext cx="4705500"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Blank_statement">
  <p:cSld name="5_Blank_statement">
    <p:spTree>
      <p:nvGrpSpPr>
        <p:cNvPr id="1" name="Shape 309"/>
        <p:cNvGrpSpPr/>
        <p:nvPr/>
      </p:nvGrpSpPr>
      <p:grpSpPr>
        <a:xfrm>
          <a:off x="0" y="0"/>
          <a:ext cx="0" cy="0"/>
          <a:chOff x="0" y="0"/>
          <a:chExt cx="0" cy="0"/>
        </a:xfrm>
      </p:grpSpPr>
      <p:pic>
        <p:nvPicPr>
          <p:cNvPr id="310" name="Google Shape;310;p36"/>
          <p:cNvPicPr preferRelativeResize="0"/>
          <p:nvPr/>
        </p:nvPicPr>
        <p:blipFill rotWithShape="1">
          <a:blip r:embed="rId2">
            <a:alphaModFix/>
          </a:blip>
          <a:srcRect/>
          <a:stretch/>
        </p:blipFill>
        <p:spPr>
          <a:xfrm>
            <a:off x="2774" y="0"/>
            <a:ext cx="9138452" cy="5143500"/>
          </a:xfrm>
          <a:prstGeom prst="rect">
            <a:avLst/>
          </a:prstGeom>
          <a:noFill/>
          <a:ln>
            <a:noFill/>
          </a:ln>
        </p:spPr>
      </p:pic>
      <p:sp>
        <p:nvSpPr>
          <p:cNvPr id="311" name="Google Shape;311;p36"/>
          <p:cNvSpPr txBox="1">
            <a:spLocks noGrp="1"/>
          </p:cNvSpPr>
          <p:nvPr>
            <p:ph type="body" idx="1"/>
          </p:nvPr>
        </p:nvSpPr>
        <p:spPr>
          <a:xfrm>
            <a:off x="2143125" y="419100"/>
            <a:ext cx="4857900"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accent2"/>
              </a:buClr>
              <a:buSzPts val="3700"/>
              <a:buFont typeface="Helvetica Neue"/>
              <a:buNone/>
              <a:defRPr sz="5000" b="0" i="0">
                <a:solidFill>
                  <a:schemeClr val="accent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Blank_statement">
  <p:cSld name="2_Blank_statement">
    <p:spTree>
      <p:nvGrpSpPr>
        <p:cNvPr id="1" name="Shape 312"/>
        <p:cNvGrpSpPr/>
        <p:nvPr/>
      </p:nvGrpSpPr>
      <p:grpSpPr>
        <a:xfrm>
          <a:off x="0" y="0"/>
          <a:ext cx="0" cy="0"/>
          <a:chOff x="0" y="0"/>
          <a:chExt cx="0" cy="0"/>
        </a:xfrm>
      </p:grpSpPr>
      <p:sp>
        <p:nvSpPr>
          <p:cNvPr id="313" name="Google Shape;313;p37"/>
          <p:cNvSpPr/>
          <p:nvPr/>
        </p:nvSpPr>
        <p:spPr>
          <a:xfrm>
            <a:off x="0" y="0"/>
            <a:ext cx="9144000" cy="5143500"/>
          </a:xfrm>
          <a:prstGeom prst="rect">
            <a:avLst/>
          </a:prstGeom>
          <a:gradFill>
            <a:gsLst>
              <a:gs pos="0">
                <a:srgbClr val="2D3293"/>
              </a:gs>
              <a:gs pos="33000">
                <a:srgbClr val="2D3293"/>
              </a:gs>
              <a:gs pos="99000">
                <a:schemeClr val="accent2"/>
              </a:gs>
              <a:gs pos="100000">
                <a:schemeClr val="accent2"/>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14" name="Google Shape;314;p37"/>
          <p:cNvPicPr preferRelativeResize="0"/>
          <p:nvPr/>
        </p:nvPicPr>
        <p:blipFill rotWithShape="1">
          <a:blip r:embed="rId2">
            <a:alphaModFix/>
          </a:blip>
          <a:srcRect/>
          <a:stretch/>
        </p:blipFill>
        <p:spPr>
          <a:xfrm>
            <a:off x="2775" y="0"/>
            <a:ext cx="9138452" cy="5143500"/>
          </a:xfrm>
          <a:prstGeom prst="rect">
            <a:avLst/>
          </a:prstGeom>
          <a:noFill/>
          <a:ln>
            <a:noFill/>
          </a:ln>
        </p:spPr>
      </p:pic>
      <p:sp>
        <p:nvSpPr>
          <p:cNvPr id="315" name="Google Shape;315;p37"/>
          <p:cNvSpPr txBox="1">
            <a:spLocks noGrp="1"/>
          </p:cNvSpPr>
          <p:nvPr>
            <p:ph type="body" idx="1"/>
          </p:nvPr>
        </p:nvSpPr>
        <p:spPr>
          <a:xfrm>
            <a:off x="1995488" y="719138"/>
            <a:ext cx="5153100" cy="37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000"/>
              <a:buFont typeface="Helvetica Neue"/>
              <a:buNone/>
              <a:defRPr sz="4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316"/>
        <p:cNvGrpSpPr/>
        <p:nvPr/>
      </p:nvGrpSpPr>
      <p:grpSpPr>
        <a:xfrm>
          <a:off x="0" y="0"/>
          <a:ext cx="0" cy="0"/>
          <a:chOff x="0" y="0"/>
          <a:chExt cx="0" cy="0"/>
        </a:xfrm>
      </p:grpSpPr>
      <p:sp>
        <p:nvSpPr>
          <p:cNvPr id="317" name="Google Shape;317;p38"/>
          <p:cNvSpPr/>
          <p:nvPr/>
        </p:nvSpPr>
        <p:spPr>
          <a:xfrm>
            <a:off x="0" y="0"/>
            <a:ext cx="9144000" cy="5143500"/>
          </a:xfrm>
          <a:prstGeom prst="rect">
            <a:avLst/>
          </a:prstGeom>
          <a:gradFill>
            <a:gsLst>
              <a:gs pos="0">
                <a:schemeClr val="accent5"/>
              </a:gs>
              <a:gs pos="33000">
                <a:schemeClr val="accent5"/>
              </a:gs>
              <a:gs pos="100000">
                <a:schemeClr val="accent3"/>
              </a:gs>
            </a:gsLst>
            <a:lin ang="3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18" name="Google Shape;318;p38"/>
          <p:cNvPicPr preferRelativeResize="0"/>
          <p:nvPr/>
        </p:nvPicPr>
        <p:blipFill rotWithShape="1">
          <a:blip r:embed="rId2">
            <a:alphaModFix/>
          </a:blip>
          <a:srcRect/>
          <a:stretch/>
        </p:blipFill>
        <p:spPr>
          <a:xfrm rot="10800000">
            <a:off x="245298" y="458944"/>
            <a:ext cx="569626" cy="487998"/>
          </a:xfrm>
          <a:prstGeom prst="rect">
            <a:avLst/>
          </a:prstGeom>
          <a:noFill/>
          <a:ln>
            <a:noFill/>
          </a:ln>
        </p:spPr>
      </p:pic>
      <p:sp>
        <p:nvSpPr>
          <p:cNvPr id="319" name="Google Shape;319;p38"/>
          <p:cNvSpPr txBox="1">
            <a:spLocks noGrp="1"/>
          </p:cNvSpPr>
          <p:nvPr>
            <p:ph type="body" idx="1"/>
          </p:nvPr>
        </p:nvSpPr>
        <p:spPr>
          <a:xfrm>
            <a:off x="561971" y="537864"/>
            <a:ext cx="5899200" cy="3057900"/>
          </a:xfrm>
          <a:prstGeom prst="rect">
            <a:avLst/>
          </a:prstGeom>
          <a:noFill/>
          <a:ln>
            <a:noFill/>
          </a:ln>
        </p:spPr>
        <p:txBody>
          <a:bodyPr spcFirstLastPara="1" wrap="square" lIns="0" tIns="0" rIns="0" bIns="0" anchor="ctr" anchorCtr="0">
            <a:normAutofit/>
          </a:bodyPr>
          <a:lstStyle>
            <a:lvl1pPr marL="457200" lvl="0" indent="-228600" algn="r">
              <a:lnSpc>
                <a:spcPct val="85000"/>
              </a:lnSpc>
              <a:spcBef>
                <a:spcPts val="0"/>
              </a:spcBef>
              <a:spcAft>
                <a:spcPts val="0"/>
              </a:spcAft>
              <a:buClr>
                <a:schemeClr val="lt1"/>
              </a:buClr>
              <a:buSzPts val="3400"/>
              <a:buFont typeface="Helvetica Neue"/>
              <a:buNone/>
              <a:defRPr sz="4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20" name="Google Shape;320;p38"/>
          <p:cNvSpPr txBox="1">
            <a:spLocks noGrp="1"/>
          </p:cNvSpPr>
          <p:nvPr>
            <p:ph type="body" idx="2"/>
          </p:nvPr>
        </p:nvSpPr>
        <p:spPr>
          <a:xfrm>
            <a:off x="6744985" y="2571750"/>
            <a:ext cx="2166300" cy="4908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rgbClr val="2D3293"/>
              </a:buClr>
              <a:buSzPts val="2000"/>
              <a:buFont typeface="Helvetica Neue"/>
              <a:buNone/>
              <a:defRPr sz="2700" b="0" i="1">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321" name="Google Shape;321;p38"/>
          <p:cNvPicPr preferRelativeResize="0"/>
          <p:nvPr/>
        </p:nvPicPr>
        <p:blipFill rotWithShape="1">
          <a:blip r:embed="rId3">
            <a:alphaModFix/>
          </a:blip>
          <a:srcRect/>
          <a:stretch/>
        </p:blipFill>
        <p:spPr>
          <a:xfrm rot="-5400000" flipH="1">
            <a:off x="8004752" y="-232996"/>
            <a:ext cx="908769" cy="1363153"/>
          </a:xfrm>
          <a:prstGeom prst="rect">
            <a:avLst/>
          </a:prstGeom>
          <a:noFill/>
          <a:ln>
            <a:noFill/>
          </a:ln>
        </p:spPr>
      </p:pic>
      <p:pic>
        <p:nvPicPr>
          <p:cNvPr id="322" name="Google Shape;322;p38"/>
          <p:cNvPicPr preferRelativeResize="0"/>
          <p:nvPr/>
        </p:nvPicPr>
        <p:blipFill rotWithShape="1">
          <a:blip r:embed="rId3">
            <a:alphaModFix/>
          </a:blip>
          <a:srcRect/>
          <a:stretch/>
        </p:blipFill>
        <p:spPr>
          <a:xfrm rot="5400000" flipH="1">
            <a:off x="230478" y="3389548"/>
            <a:ext cx="908769" cy="1363153"/>
          </a:xfrm>
          <a:prstGeom prst="rect">
            <a:avLst/>
          </a:prstGeom>
          <a:noFill/>
          <a:ln>
            <a:noFill/>
          </a:ln>
        </p:spPr>
      </p:pic>
      <p:sp>
        <p:nvSpPr>
          <p:cNvPr id="323" name="Google Shape;323;p38"/>
          <p:cNvSpPr/>
          <p:nvPr/>
        </p:nvSpPr>
        <p:spPr>
          <a:xfrm>
            <a:off x="0" y="4514850"/>
            <a:ext cx="9144000" cy="628800"/>
          </a:xfrm>
          <a:prstGeom prst="rect">
            <a:avLst/>
          </a:prstGeom>
          <a:solidFill>
            <a:schemeClr val="l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24" name="Google Shape;324;p38"/>
          <p:cNvPicPr preferRelativeResize="0"/>
          <p:nvPr/>
        </p:nvPicPr>
        <p:blipFill rotWithShape="1">
          <a:blip r:embed="rId4">
            <a:alphaModFix/>
          </a:blip>
          <a:srcRect/>
          <a:stretch/>
        </p:blipFill>
        <p:spPr>
          <a:xfrm>
            <a:off x="400050" y="4614560"/>
            <a:ext cx="1168056" cy="416936"/>
          </a:xfrm>
          <a:prstGeom prst="rect">
            <a:avLst/>
          </a:prstGeom>
          <a:noFill/>
          <a:ln>
            <a:noFill/>
          </a:ln>
        </p:spPr>
      </p:pic>
      <p:sp>
        <p:nvSpPr>
          <p:cNvPr id="325" name="Google Shape;325;p38"/>
          <p:cNvSpPr txBox="1">
            <a:spLocks noGrp="1"/>
          </p:cNvSpPr>
          <p:nvPr>
            <p:ph type="ftr" idx="11"/>
          </p:nvPr>
        </p:nvSpPr>
        <p:spPr>
          <a:xfrm>
            <a:off x="4076390" y="4734017"/>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900"/>
              <a:buFont typeface="Open Sans Light"/>
              <a:buNone/>
              <a:defRPr sz="9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326" name="Google Shape;326;p38"/>
          <p:cNvSpPr txBox="1">
            <a:spLocks noGrp="1"/>
          </p:cNvSpPr>
          <p:nvPr>
            <p:ph type="sldNum" idx="12"/>
          </p:nvPr>
        </p:nvSpPr>
        <p:spPr>
          <a:xfrm>
            <a:off x="8758858" y="4734017"/>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327" name="Google Shape;327;p38"/>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s">
  <p:cSld name="Quotes">
    <p:spTree>
      <p:nvGrpSpPr>
        <p:cNvPr id="1" name="Shape 328"/>
        <p:cNvGrpSpPr/>
        <p:nvPr/>
      </p:nvGrpSpPr>
      <p:grpSpPr>
        <a:xfrm>
          <a:off x="0" y="0"/>
          <a:ext cx="0" cy="0"/>
          <a:chOff x="0" y="0"/>
          <a:chExt cx="0" cy="0"/>
        </a:xfrm>
      </p:grpSpPr>
      <p:sp>
        <p:nvSpPr>
          <p:cNvPr id="329" name="Google Shape;329;p39"/>
          <p:cNvSpPr/>
          <p:nvPr/>
        </p:nvSpPr>
        <p:spPr>
          <a:xfrm>
            <a:off x="0" y="0"/>
            <a:ext cx="9144000" cy="5143500"/>
          </a:xfrm>
          <a:prstGeom prst="rect">
            <a:avLst/>
          </a:prstGeom>
          <a:gradFill>
            <a:gsLst>
              <a:gs pos="0">
                <a:schemeClr val="accent5"/>
              </a:gs>
              <a:gs pos="33000">
                <a:schemeClr val="accent5"/>
              </a:gs>
              <a:gs pos="100000">
                <a:schemeClr val="accent3"/>
              </a:gs>
            </a:gsLst>
            <a:lin ang="3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30" name="Google Shape;330;p39"/>
          <p:cNvPicPr preferRelativeResize="0"/>
          <p:nvPr/>
        </p:nvPicPr>
        <p:blipFill rotWithShape="1">
          <a:blip r:embed="rId2">
            <a:alphaModFix/>
          </a:blip>
          <a:srcRect/>
          <a:stretch/>
        </p:blipFill>
        <p:spPr>
          <a:xfrm rot="5400000" flipH="1">
            <a:off x="230478" y="3389548"/>
            <a:ext cx="908769" cy="1363153"/>
          </a:xfrm>
          <a:prstGeom prst="rect">
            <a:avLst/>
          </a:prstGeom>
          <a:noFill/>
          <a:ln>
            <a:noFill/>
          </a:ln>
        </p:spPr>
      </p:pic>
      <p:sp>
        <p:nvSpPr>
          <p:cNvPr id="331" name="Google Shape;331;p39"/>
          <p:cNvSpPr/>
          <p:nvPr/>
        </p:nvSpPr>
        <p:spPr>
          <a:xfrm>
            <a:off x="0" y="4514850"/>
            <a:ext cx="9144000" cy="628800"/>
          </a:xfrm>
          <a:prstGeom prst="rect">
            <a:avLst/>
          </a:prstGeom>
          <a:solidFill>
            <a:schemeClr val="l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32" name="Google Shape;332;p39"/>
          <p:cNvPicPr preferRelativeResize="0"/>
          <p:nvPr/>
        </p:nvPicPr>
        <p:blipFill rotWithShape="1">
          <a:blip r:embed="rId2">
            <a:alphaModFix/>
          </a:blip>
          <a:srcRect/>
          <a:stretch/>
        </p:blipFill>
        <p:spPr>
          <a:xfrm rot="-5400000" flipH="1">
            <a:off x="8008039" y="-235985"/>
            <a:ext cx="908769" cy="1363153"/>
          </a:xfrm>
          <a:prstGeom prst="rect">
            <a:avLst/>
          </a:prstGeom>
          <a:noFill/>
          <a:ln>
            <a:noFill/>
          </a:ln>
        </p:spPr>
      </p:pic>
      <p:pic>
        <p:nvPicPr>
          <p:cNvPr id="333" name="Google Shape;333;p39"/>
          <p:cNvPicPr preferRelativeResize="0"/>
          <p:nvPr/>
        </p:nvPicPr>
        <p:blipFill rotWithShape="1">
          <a:blip r:embed="rId3">
            <a:alphaModFix/>
          </a:blip>
          <a:srcRect/>
          <a:stretch/>
        </p:blipFill>
        <p:spPr>
          <a:xfrm rot="10800000">
            <a:off x="435880" y="600540"/>
            <a:ext cx="874578" cy="749250"/>
          </a:xfrm>
          <a:prstGeom prst="rect">
            <a:avLst/>
          </a:prstGeom>
          <a:noFill/>
          <a:ln>
            <a:noFill/>
          </a:ln>
        </p:spPr>
      </p:pic>
      <p:pic>
        <p:nvPicPr>
          <p:cNvPr id="334" name="Google Shape;334;p39"/>
          <p:cNvPicPr preferRelativeResize="0"/>
          <p:nvPr/>
        </p:nvPicPr>
        <p:blipFill rotWithShape="1">
          <a:blip r:embed="rId3">
            <a:alphaModFix/>
          </a:blip>
          <a:srcRect/>
          <a:stretch/>
        </p:blipFill>
        <p:spPr>
          <a:xfrm rot="10800000">
            <a:off x="4618458" y="702126"/>
            <a:ext cx="597320" cy="511723"/>
          </a:xfrm>
          <a:prstGeom prst="rect">
            <a:avLst/>
          </a:prstGeom>
          <a:noFill/>
          <a:ln>
            <a:noFill/>
          </a:ln>
        </p:spPr>
      </p:pic>
      <p:sp>
        <p:nvSpPr>
          <p:cNvPr id="335" name="Google Shape;335;p39"/>
          <p:cNvSpPr txBox="1">
            <a:spLocks noGrp="1"/>
          </p:cNvSpPr>
          <p:nvPr>
            <p:ph type="body" idx="1"/>
          </p:nvPr>
        </p:nvSpPr>
        <p:spPr>
          <a:xfrm>
            <a:off x="964913" y="899976"/>
            <a:ext cx="3124500" cy="2208000"/>
          </a:xfrm>
          <a:prstGeom prst="rect">
            <a:avLst/>
          </a:prstGeom>
          <a:noFill/>
          <a:ln>
            <a:noFill/>
          </a:ln>
        </p:spPr>
        <p:txBody>
          <a:bodyPr spcFirstLastPara="1" wrap="square" lIns="0" tIns="0" rIns="0" bIns="0" anchor="ctr" anchorCtr="0">
            <a:normAutofit/>
          </a:bodyPr>
          <a:lstStyle>
            <a:lvl1pPr marL="457200" lvl="0" indent="-228600" algn="r">
              <a:lnSpc>
                <a:spcPct val="85000"/>
              </a:lnSpc>
              <a:spcBef>
                <a:spcPts val="0"/>
              </a:spcBef>
              <a:spcAft>
                <a:spcPts val="0"/>
              </a:spcAft>
              <a:buClr>
                <a:schemeClr val="lt1"/>
              </a:buClr>
              <a:buSzPts val="1500"/>
              <a:buFont typeface="Helvetica Neue"/>
              <a:buNone/>
              <a:defRPr sz="2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36" name="Google Shape;336;p39"/>
          <p:cNvSpPr txBox="1">
            <a:spLocks noGrp="1"/>
          </p:cNvSpPr>
          <p:nvPr>
            <p:ph type="body" idx="2"/>
          </p:nvPr>
        </p:nvSpPr>
        <p:spPr>
          <a:xfrm>
            <a:off x="5029121" y="899976"/>
            <a:ext cx="3124500" cy="2208000"/>
          </a:xfrm>
          <a:prstGeom prst="rect">
            <a:avLst/>
          </a:prstGeom>
          <a:noFill/>
          <a:ln>
            <a:noFill/>
          </a:ln>
        </p:spPr>
        <p:txBody>
          <a:bodyPr spcFirstLastPara="1" wrap="square" lIns="0" tIns="0" rIns="0" bIns="0" anchor="ctr" anchorCtr="0">
            <a:normAutofit/>
          </a:bodyPr>
          <a:lstStyle>
            <a:lvl1pPr marL="457200" lvl="0" indent="-228600" algn="l">
              <a:lnSpc>
                <a:spcPct val="85000"/>
              </a:lnSpc>
              <a:spcBef>
                <a:spcPts val="0"/>
              </a:spcBef>
              <a:spcAft>
                <a:spcPts val="0"/>
              </a:spcAft>
              <a:buClr>
                <a:schemeClr val="lt1"/>
              </a:buClr>
              <a:buSzPts val="1500"/>
              <a:buFont typeface="Helvetica Neue"/>
              <a:buNone/>
              <a:defRPr sz="2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37" name="Google Shape;337;p39"/>
          <p:cNvSpPr txBox="1">
            <a:spLocks noGrp="1"/>
          </p:cNvSpPr>
          <p:nvPr>
            <p:ph type="body" idx="3"/>
          </p:nvPr>
        </p:nvSpPr>
        <p:spPr>
          <a:xfrm>
            <a:off x="5321838" y="3107880"/>
            <a:ext cx="2092800" cy="342900"/>
          </a:xfrm>
          <a:prstGeom prst="rect">
            <a:avLst/>
          </a:prstGeom>
          <a:noFill/>
          <a:ln>
            <a:noFill/>
          </a:ln>
        </p:spPr>
        <p:txBody>
          <a:bodyPr spcFirstLastPara="1" wrap="square" lIns="0" tIns="101250" rIns="0" bIns="0" anchor="t" anchorCtr="0">
            <a:normAutofit/>
          </a:bodyPr>
          <a:lstStyle>
            <a:lvl1pPr marL="457200" lvl="0" indent="-228600" algn="ctr">
              <a:lnSpc>
                <a:spcPct val="100000"/>
              </a:lnSpc>
              <a:spcBef>
                <a:spcPts val="0"/>
              </a:spcBef>
              <a:spcAft>
                <a:spcPts val="0"/>
              </a:spcAft>
              <a:buClr>
                <a:schemeClr val="lt1"/>
              </a:buClr>
              <a:buSzPts val="1400"/>
              <a:buFont typeface="Helvetica Neue"/>
              <a:buNone/>
              <a:defRPr sz="1800" b="0"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38" name="Google Shape;338;p39"/>
          <p:cNvSpPr txBox="1">
            <a:spLocks noGrp="1"/>
          </p:cNvSpPr>
          <p:nvPr>
            <p:ph type="body" idx="4"/>
          </p:nvPr>
        </p:nvSpPr>
        <p:spPr>
          <a:xfrm>
            <a:off x="1828586" y="3107880"/>
            <a:ext cx="2076000" cy="342900"/>
          </a:xfrm>
          <a:prstGeom prst="rect">
            <a:avLst/>
          </a:prstGeom>
          <a:noFill/>
          <a:ln>
            <a:noFill/>
          </a:ln>
        </p:spPr>
        <p:txBody>
          <a:bodyPr spcFirstLastPara="1" wrap="square" lIns="0" tIns="101250" rIns="0" bIns="0" anchor="t" anchorCtr="0">
            <a:normAutofit/>
          </a:bodyPr>
          <a:lstStyle>
            <a:lvl1pPr marL="457200" lvl="0" indent="-228600" algn="ctr">
              <a:lnSpc>
                <a:spcPct val="100000"/>
              </a:lnSpc>
              <a:spcBef>
                <a:spcPts val="0"/>
              </a:spcBef>
              <a:spcAft>
                <a:spcPts val="0"/>
              </a:spcAft>
              <a:buClr>
                <a:schemeClr val="lt1"/>
              </a:buClr>
              <a:buSzPts val="1400"/>
              <a:buFont typeface="Helvetica Neue"/>
              <a:buNone/>
              <a:defRPr sz="1800" b="0"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39" name="Google Shape;339;p39"/>
          <p:cNvSpPr txBox="1">
            <a:spLocks noGrp="1"/>
          </p:cNvSpPr>
          <p:nvPr>
            <p:ph type="ftr" idx="11"/>
          </p:nvPr>
        </p:nvSpPr>
        <p:spPr>
          <a:xfrm>
            <a:off x="4076390" y="4734017"/>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900"/>
              <a:buFont typeface="Calibri"/>
              <a:buNone/>
              <a:defRPr sz="9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340" name="Google Shape;340;p39"/>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341" name="Google Shape;341;p39"/>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nalyze">
  <p:cSld name="Analyze">
    <p:spTree>
      <p:nvGrpSpPr>
        <p:cNvPr id="1" name="Shape 342"/>
        <p:cNvGrpSpPr/>
        <p:nvPr/>
      </p:nvGrpSpPr>
      <p:grpSpPr>
        <a:xfrm>
          <a:off x="0" y="0"/>
          <a:ext cx="0" cy="0"/>
          <a:chOff x="0" y="0"/>
          <a:chExt cx="0" cy="0"/>
        </a:xfrm>
      </p:grpSpPr>
      <p:grpSp>
        <p:nvGrpSpPr>
          <p:cNvPr id="343" name="Google Shape;343;p40"/>
          <p:cNvGrpSpPr/>
          <p:nvPr/>
        </p:nvGrpSpPr>
        <p:grpSpPr>
          <a:xfrm>
            <a:off x="2799627" y="1887267"/>
            <a:ext cx="822166" cy="143606"/>
            <a:chOff x="4977114" y="3355141"/>
            <a:chExt cx="1461629" cy="255300"/>
          </a:xfrm>
        </p:grpSpPr>
        <p:cxnSp>
          <p:nvCxnSpPr>
            <p:cNvPr id="344" name="Google Shape;344;p40"/>
            <p:cNvCxnSpPr/>
            <p:nvPr/>
          </p:nvCxnSpPr>
          <p:spPr>
            <a:xfrm>
              <a:off x="4977114" y="3355141"/>
              <a:ext cx="1206300" cy="0"/>
            </a:xfrm>
            <a:prstGeom prst="straightConnector1">
              <a:avLst/>
            </a:prstGeom>
            <a:noFill/>
            <a:ln w="12700" cap="flat" cmpd="sng">
              <a:solidFill>
                <a:srgbClr val="000000"/>
              </a:solidFill>
              <a:prstDash val="solid"/>
              <a:miter lim="400000"/>
              <a:headEnd type="none" w="sm" len="sm"/>
              <a:tailEnd type="none" w="sm" len="sm"/>
            </a:ln>
          </p:spPr>
        </p:cxnSp>
        <p:cxnSp>
          <p:nvCxnSpPr>
            <p:cNvPr id="345" name="Google Shape;345;p40"/>
            <p:cNvCxnSpPr/>
            <p:nvPr/>
          </p:nvCxnSpPr>
          <p:spPr>
            <a:xfrm>
              <a:off x="6183443" y="3355141"/>
              <a:ext cx="255300" cy="255300"/>
            </a:xfrm>
            <a:prstGeom prst="straightConnector1">
              <a:avLst/>
            </a:prstGeom>
            <a:noFill/>
            <a:ln w="12700" cap="flat" cmpd="sng">
              <a:solidFill>
                <a:srgbClr val="000000"/>
              </a:solidFill>
              <a:prstDash val="solid"/>
              <a:miter lim="400000"/>
              <a:headEnd type="none" w="sm" len="sm"/>
              <a:tailEnd type="none" w="sm" len="sm"/>
            </a:ln>
          </p:spPr>
        </p:cxnSp>
      </p:grpSp>
      <p:grpSp>
        <p:nvGrpSpPr>
          <p:cNvPr id="346" name="Google Shape;346;p40"/>
          <p:cNvGrpSpPr/>
          <p:nvPr/>
        </p:nvGrpSpPr>
        <p:grpSpPr>
          <a:xfrm rot="10800000" flipH="1">
            <a:off x="2791986" y="2950572"/>
            <a:ext cx="1050183" cy="370104"/>
            <a:chOff x="5150967" y="3355141"/>
            <a:chExt cx="1488776" cy="157800"/>
          </a:xfrm>
        </p:grpSpPr>
        <p:cxnSp>
          <p:nvCxnSpPr>
            <p:cNvPr id="347" name="Google Shape;347;p40"/>
            <p:cNvCxnSpPr/>
            <p:nvPr/>
          </p:nvCxnSpPr>
          <p:spPr>
            <a:xfrm>
              <a:off x="5150967" y="3355141"/>
              <a:ext cx="1032600" cy="0"/>
            </a:xfrm>
            <a:prstGeom prst="straightConnector1">
              <a:avLst/>
            </a:prstGeom>
            <a:noFill/>
            <a:ln w="12700" cap="flat" cmpd="sng">
              <a:solidFill>
                <a:srgbClr val="000000"/>
              </a:solidFill>
              <a:prstDash val="solid"/>
              <a:miter lim="400000"/>
              <a:headEnd type="none" w="sm" len="sm"/>
              <a:tailEnd type="none" w="sm" len="sm"/>
            </a:ln>
          </p:spPr>
        </p:cxnSp>
        <p:cxnSp>
          <p:nvCxnSpPr>
            <p:cNvPr id="348" name="Google Shape;348;p40"/>
            <p:cNvCxnSpPr/>
            <p:nvPr/>
          </p:nvCxnSpPr>
          <p:spPr>
            <a:xfrm>
              <a:off x="6183443" y="3355141"/>
              <a:ext cx="456300" cy="157800"/>
            </a:xfrm>
            <a:prstGeom prst="straightConnector1">
              <a:avLst/>
            </a:prstGeom>
            <a:noFill/>
            <a:ln w="12700" cap="flat" cmpd="sng">
              <a:solidFill>
                <a:srgbClr val="000000"/>
              </a:solidFill>
              <a:prstDash val="solid"/>
              <a:miter lim="400000"/>
              <a:headEnd type="none" w="sm" len="sm"/>
              <a:tailEnd type="none" w="sm" len="sm"/>
            </a:ln>
          </p:spPr>
        </p:cxnSp>
      </p:grpSp>
      <p:sp>
        <p:nvSpPr>
          <p:cNvPr id="349" name="Google Shape;349;p40"/>
          <p:cNvSpPr txBox="1">
            <a:spLocks noGrp="1"/>
          </p:cNvSpPr>
          <p:nvPr>
            <p:ph type="body" idx="1"/>
          </p:nvPr>
        </p:nvSpPr>
        <p:spPr>
          <a:xfrm>
            <a:off x="400050" y="3067282"/>
            <a:ext cx="2256000" cy="1104600"/>
          </a:xfrm>
          <a:prstGeom prst="rect">
            <a:avLst/>
          </a:prstGeom>
          <a:noFill/>
          <a:ln>
            <a:noFill/>
          </a:ln>
        </p:spPr>
        <p:txBody>
          <a:bodyPr spcFirstLastPara="1" wrap="square" lIns="0" tIns="40500" rIns="0" bIns="0" anchor="t" anchorCtr="0">
            <a:normAutofit/>
          </a:bodyPr>
          <a:lstStyle>
            <a:lvl1pPr marL="457200" lvl="0" indent="-228600" algn="r">
              <a:lnSpc>
                <a:spcPct val="100000"/>
              </a:lnSpc>
              <a:spcBef>
                <a:spcPts val="700"/>
              </a:spcBef>
              <a:spcAft>
                <a:spcPts val="0"/>
              </a:spcAft>
              <a:buClr>
                <a:srgbClr val="353535"/>
              </a:buClr>
              <a:buSzPts val="1200"/>
              <a:buFont typeface="Helvetica Neue"/>
              <a:buNone/>
              <a:defRPr sz="16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50" name="Google Shape;350;p40"/>
          <p:cNvSpPr txBox="1">
            <a:spLocks noGrp="1"/>
          </p:cNvSpPr>
          <p:nvPr>
            <p:ph type="body" idx="2"/>
          </p:nvPr>
        </p:nvSpPr>
        <p:spPr>
          <a:xfrm>
            <a:off x="6412351" y="2916966"/>
            <a:ext cx="2256000" cy="11430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700"/>
              </a:spcBef>
              <a:spcAft>
                <a:spcPts val="0"/>
              </a:spcAft>
              <a:buClr>
                <a:srgbClr val="353535"/>
              </a:buClr>
              <a:buSzPts val="1100"/>
              <a:buFont typeface="Helvetica Neue"/>
              <a:buNone/>
              <a:defRPr sz="15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51" name="Google Shape;351;p40"/>
          <p:cNvSpPr txBox="1">
            <a:spLocks noGrp="1"/>
          </p:cNvSpPr>
          <p:nvPr>
            <p:ph type="body" idx="3"/>
          </p:nvPr>
        </p:nvSpPr>
        <p:spPr>
          <a:xfrm>
            <a:off x="6412351" y="1231041"/>
            <a:ext cx="2256000" cy="10647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700"/>
              </a:spcBef>
              <a:spcAft>
                <a:spcPts val="0"/>
              </a:spcAft>
              <a:buClr>
                <a:srgbClr val="353535"/>
              </a:buClr>
              <a:buSzPts val="1200"/>
              <a:buFont typeface="Helvetica Neue"/>
              <a:buNone/>
              <a:defRPr sz="16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grpSp>
        <p:nvGrpSpPr>
          <p:cNvPr id="352" name="Google Shape;352;p40"/>
          <p:cNvGrpSpPr/>
          <p:nvPr/>
        </p:nvGrpSpPr>
        <p:grpSpPr>
          <a:xfrm flipH="1">
            <a:off x="5240755" y="1694171"/>
            <a:ext cx="988386" cy="529826"/>
            <a:chOff x="5435972" y="3355141"/>
            <a:chExt cx="1401171" cy="225900"/>
          </a:xfrm>
        </p:grpSpPr>
        <p:cxnSp>
          <p:nvCxnSpPr>
            <p:cNvPr id="353" name="Google Shape;353;p40"/>
            <p:cNvCxnSpPr/>
            <p:nvPr/>
          </p:nvCxnSpPr>
          <p:spPr>
            <a:xfrm>
              <a:off x="5435972" y="3355141"/>
              <a:ext cx="747600" cy="0"/>
            </a:xfrm>
            <a:prstGeom prst="straightConnector1">
              <a:avLst/>
            </a:prstGeom>
            <a:noFill/>
            <a:ln w="12700" cap="flat" cmpd="sng">
              <a:solidFill>
                <a:srgbClr val="000000"/>
              </a:solidFill>
              <a:prstDash val="solid"/>
              <a:miter lim="400000"/>
              <a:headEnd type="none" w="sm" len="sm"/>
              <a:tailEnd type="none" w="sm" len="sm"/>
            </a:ln>
          </p:spPr>
        </p:cxnSp>
        <p:cxnSp>
          <p:nvCxnSpPr>
            <p:cNvPr id="354" name="Google Shape;354;p40"/>
            <p:cNvCxnSpPr/>
            <p:nvPr/>
          </p:nvCxnSpPr>
          <p:spPr>
            <a:xfrm>
              <a:off x="6183443" y="3355141"/>
              <a:ext cx="653700" cy="225900"/>
            </a:xfrm>
            <a:prstGeom prst="straightConnector1">
              <a:avLst/>
            </a:prstGeom>
            <a:noFill/>
            <a:ln w="12700" cap="flat" cmpd="sng">
              <a:solidFill>
                <a:srgbClr val="000000"/>
              </a:solidFill>
              <a:prstDash val="solid"/>
              <a:miter lim="400000"/>
              <a:headEnd type="none" w="sm" len="sm"/>
              <a:tailEnd type="none" w="sm" len="sm"/>
            </a:ln>
          </p:spPr>
        </p:cxnSp>
      </p:grpSp>
      <p:sp>
        <p:nvSpPr>
          <p:cNvPr id="355" name="Google Shape;355;p40"/>
          <p:cNvSpPr txBox="1">
            <a:spLocks noGrp="1"/>
          </p:cNvSpPr>
          <p:nvPr>
            <p:ph type="body" idx="4"/>
          </p:nvPr>
        </p:nvSpPr>
        <p:spPr>
          <a:xfrm>
            <a:off x="405000" y="888142"/>
            <a:ext cx="2256000" cy="3429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chemeClr val="accent1"/>
              </a:buClr>
              <a:buSzPts val="1200"/>
              <a:buFont typeface="Helvetica Neue"/>
              <a:buNone/>
              <a:defRPr sz="16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56" name="Google Shape;356;p40"/>
          <p:cNvSpPr txBox="1">
            <a:spLocks noGrp="1"/>
          </p:cNvSpPr>
          <p:nvPr>
            <p:ph type="body" idx="5"/>
          </p:nvPr>
        </p:nvSpPr>
        <p:spPr>
          <a:xfrm>
            <a:off x="400050" y="1231042"/>
            <a:ext cx="2256000" cy="1064700"/>
          </a:xfrm>
          <a:prstGeom prst="rect">
            <a:avLst/>
          </a:prstGeom>
          <a:noFill/>
          <a:ln>
            <a:noFill/>
          </a:ln>
        </p:spPr>
        <p:txBody>
          <a:bodyPr spcFirstLastPara="1" wrap="square" lIns="0" tIns="40500" rIns="0" bIns="0" anchor="t" anchorCtr="0">
            <a:normAutofit/>
          </a:bodyPr>
          <a:lstStyle>
            <a:lvl1pPr marL="457200" lvl="0" indent="-228600" algn="r">
              <a:lnSpc>
                <a:spcPct val="100000"/>
              </a:lnSpc>
              <a:spcBef>
                <a:spcPts val="700"/>
              </a:spcBef>
              <a:spcAft>
                <a:spcPts val="0"/>
              </a:spcAft>
              <a:buClr>
                <a:srgbClr val="353535"/>
              </a:buClr>
              <a:buSzPts val="1200"/>
              <a:buFont typeface="Helvetica Neue"/>
              <a:buNone/>
              <a:defRPr sz="16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57" name="Google Shape;357;p40"/>
          <p:cNvSpPr txBox="1">
            <a:spLocks noGrp="1"/>
          </p:cNvSpPr>
          <p:nvPr>
            <p:ph type="body" idx="6"/>
          </p:nvPr>
        </p:nvSpPr>
        <p:spPr>
          <a:xfrm>
            <a:off x="405000" y="2724382"/>
            <a:ext cx="2256000" cy="3429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chemeClr val="accent2"/>
              </a:buClr>
              <a:buSzPts val="1200"/>
              <a:buFont typeface="Helvetica Neue"/>
              <a:buNone/>
              <a:defRPr sz="1600" b="1" i="0">
                <a:solidFill>
                  <a:schemeClr val="accent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58" name="Google Shape;358;p40"/>
          <p:cNvSpPr txBox="1">
            <a:spLocks noGrp="1"/>
          </p:cNvSpPr>
          <p:nvPr>
            <p:ph type="body" idx="7"/>
          </p:nvPr>
        </p:nvSpPr>
        <p:spPr>
          <a:xfrm>
            <a:off x="6412350" y="888142"/>
            <a:ext cx="2256000" cy="3429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chemeClr val="accent2"/>
              </a:buClr>
              <a:buSzPts val="1200"/>
              <a:buFont typeface="Helvetica Neue"/>
              <a:buNone/>
              <a:defRPr sz="1600" b="1" i="0">
                <a:solidFill>
                  <a:schemeClr val="accent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grpSp>
        <p:nvGrpSpPr>
          <p:cNvPr id="359" name="Google Shape;359;p40"/>
          <p:cNvGrpSpPr/>
          <p:nvPr/>
        </p:nvGrpSpPr>
        <p:grpSpPr>
          <a:xfrm rot="10800000">
            <a:off x="5520288" y="3229210"/>
            <a:ext cx="708980" cy="228213"/>
            <a:chOff x="5533392" y="3355141"/>
            <a:chExt cx="905351" cy="255300"/>
          </a:xfrm>
        </p:grpSpPr>
        <p:cxnSp>
          <p:nvCxnSpPr>
            <p:cNvPr id="360" name="Google Shape;360;p40"/>
            <p:cNvCxnSpPr/>
            <p:nvPr/>
          </p:nvCxnSpPr>
          <p:spPr>
            <a:xfrm>
              <a:off x="5533392" y="3355141"/>
              <a:ext cx="650100" cy="0"/>
            </a:xfrm>
            <a:prstGeom prst="straightConnector1">
              <a:avLst/>
            </a:prstGeom>
            <a:noFill/>
            <a:ln w="12700" cap="flat" cmpd="sng">
              <a:solidFill>
                <a:srgbClr val="000000"/>
              </a:solidFill>
              <a:prstDash val="solid"/>
              <a:miter lim="400000"/>
              <a:headEnd type="none" w="sm" len="sm"/>
              <a:tailEnd type="none" w="sm" len="sm"/>
            </a:ln>
          </p:spPr>
        </p:cxnSp>
        <p:cxnSp>
          <p:nvCxnSpPr>
            <p:cNvPr id="361" name="Google Shape;361;p40"/>
            <p:cNvCxnSpPr/>
            <p:nvPr/>
          </p:nvCxnSpPr>
          <p:spPr>
            <a:xfrm>
              <a:off x="6183443" y="3355141"/>
              <a:ext cx="255300" cy="255300"/>
            </a:xfrm>
            <a:prstGeom prst="straightConnector1">
              <a:avLst/>
            </a:prstGeom>
            <a:noFill/>
            <a:ln w="12700" cap="flat" cmpd="sng">
              <a:solidFill>
                <a:srgbClr val="000000"/>
              </a:solidFill>
              <a:prstDash val="solid"/>
              <a:miter lim="400000"/>
              <a:headEnd type="none" w="sm" len="sm"/>
              <a:tailEnd type="none" w="sm" len="sm"/>
            </a:ln>
          </p:spPr>
        </p:cxnSp>
      </p:grpSp>
      <p:sp>
        <p:nvSpPr>
          <p:cNvPr id="362" name="Google Shape;362;p40"/>
          <p:cNvSpPr txBox="1">
            <a:spLocks noGrp="1"/>
          </p:cNvSpPr>
          <p:nvPr>
            <p:ph type="body" idx="8"/>
          </p:nvPr>
        </p:nvSpPr>
        <p:spPr>
          <a:xfrm>
            <a:off x="6412350" y="2574066"/>
            <a:ext cx="2256000" cy="3429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chemeClr val="accent1"/>
              </a:buClr>
              <a:buSzPts val="1200"/>
              <a:buFont typeface="Helvetica Neue"/>
              <a:buNone/>
              <a:defRPr sz="16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363" name="Google Shape;363;p40"/>
          <p:cNvPicPr preferRelativeResize="0"/>
          <p:nvPr/>
        </p:nvPicPr>
        <p:blipFill rotWithShape="1">
          <a:blip r:embed="rId2">
            <a:alphaModFix/>
          </a:blip>
          <a:srcRect/>
          <a:stretch/>
        </p:blipFill>
        <p:spPr>
          <a:xfrm>
            <a:off x="3683178" y="1519705"/>
            <a:ext cx="1832894" cy="2090142"/>
          </a:xfrm>
          <a:prstGeom prst="rect">
            <a:avLst/>
          </a:prstGeom>
          <a:noFill/>
          <a:ln>
            <a:noFill/>
          </a:ln>
        </p:spPr>
      </p:pic>
      <p:sp>
        <p:nvSpPr>
          <p:cNvPr id="364" name="Google Shape;364;p40"/>
          <p:cNvSpPr txBox="1">
            <a:spLocks noGrp="1"/>
          </p:cNvSpPr>
          <p:nvPr>
            <p:ph type="body" idx="9"/>
          </p:nvPr>
        </p:nvSpPr>
        <p:spPr>
          <a:xfrm>
            <a:off x="400049" y="229880"/>
            <a:ext cx="8268300" cy="5916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rgbClr val="2D3293"/>
              </a:buClr>
              <a:buSzPts val="2300"/>
              <a:buFont typeface="Helvetica Neue"/>
              <a:buNone/>
              <a:defRPr sz="30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365" name="Google Shape;365;p40"/>
          <p:cNvPicPr preferRelativeResize="0"/>
          <p:nvPr/>
        </p:nvPicPr>
        <p:blipFill rotWithShape="1">
          <a:blip r:embed="rId3">
            <a:alphaModFix/>
          </a:blip>
          <a:srcRect/>
          <a:stretch/>
        </p:blipFill>
        <p:spPr>
          <a:xfrm rot="5400000">
            <a:off x="208344" y="-218946"/>
            <a:ext cx="833377" cy="1250065"/>
          </a:xfrm>
          <a:prstGeom prst="rect">
            <a:avLst/>
          </a:prstGeom>
          <a:noFill/>
          <a:ln>
            <a:noFill/>
          </a:ln>
        </p:spPr>
      </p:pic>
      <p:pic>
        <p:nvPicPr>
          <p:cNvPr id="366" name="Google Shape;366;p40"/>
          <p:cNvPicPr preferRelativeResize="0"/>
          <p:nvPr/>
        </p:nvPicPr>
        <p:blipFill rotWithShape="1">
          <a:blip r:embed="rId3">
            <a:alphaModFix/>
          </a:blip>
          <a:srcRect/>
          <a:stretch/>
        </p:blipFill>
        <p:spPr>
          <a:xfrm rot="-5400000">
            <a:off x="8102279" y="4101779"/>
            <a:ext cx="833377" cy="1250065"/>
          </a:xfrm>
          <a:prstGeom prst="rect">
            <a:avLst/>
          </a:prstGeom>
          <a:noFill/>
          <a:ln>
            <a:noFill/>
          </a:ln>
        </p:spPr>
      </p:pic>
      <p:sp>
        <p:nvSpPr>
          <p:cNvPr id="367" name="Google Shape;367;p40"/>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368" name="Google Shape;368;p40"/>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369" name="Google Shape;369;p40"/>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370" name="Google Shape;370;p40"/>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7"/>
        <p:cNvGrpSpPr/>
        <p:nvPr/>
      </p:nvGrpSpPr>
      <p:grpSpPr>
        <a:xfrm>
          <a:off x="0" y="0"/>
          <a:ext cx="0" cy="0"/>
          <a:chOff x="0" y="0"/>
          <a:chExt cx="0" cy="0"/>
        </a:xfrm>
      </p:grpSpPr>
      <p:pic>
        <p:nvPicPr>
          <p:cNvPr id="38" name="Google Shape;38;p5"/>
          <p:cNvPicPr preferRelativeResize="0"/>
          <p:nvPr/>
        </p:nvPicPr>
        <p:blipFill rotWithShape="1">
          <a:blip r:embed="rId2">
            <a:alphaModFix/>
          </a:blip>
          <a:srcRect/>
          <a:stretch/>
        </p:blipFill>
        <p:spPr>
          <a:xfrm>
            <a:off x="0" y="0"/>
            <a:ext cx="9143999" cy="5146622"/>
          </a:xfrm>
          <a:prstGeom prst="rect">
            <a:avLst/>
          </a:prstGeom>
          <a:noFill/>
          <a:ln>
            <a:noFill/>
          </a:ln>
        </p:spPr>
      </p:pic>
      <p:sp>
        <p:nvSpPr>
          <p:cNvPr id="39" name="Google Shape;39;p5"/>
          <p:cNvSpPr txBox="1"/>
          <p:nvPr/>
        </p:nvSpPr>
        <p:spPr>
          <a:xfrm>
            <a:off x="1871663" y="1556071"/>
            <a:ext cx="5450400" cy="1971000"/>
          </a:xfrm>
          <a:prstGeom prst="rect">
            <a:avLst/>
          </a:prstGeom>
          <a:noFill/>
          <a:ln>
            <a:noFill/>
          </a:ln>
        </p:spPr>
        <p:txBody>
          <a:bodyPr spcFirstLastPara="1" wrap="square" lIns="26800" tIns="26800" rIns="26800" bIns="26800" anchor="ctr" anchorCtr="0">
            <a:normAutofit/>
          </a:bodyPr>
          <a:lstStyle/>
          <a:p>
            <a:pPr marL="0" marR="0" lvl="0" indent="0" algn="ctr" rtl="0">
              <a:lnSpc>
                <a:spcPct val="100000"/>
              </a:lnSpc>
              <a:spcBef>
                <a:spcPts val="0"/>
              </a:spcBef>
              <a:spcAft>
                <a:spcPts val="0"/>
              </a:spcAft>
              <a:buClr>
                <a:srgbClr val="CA26F0"/>
              </a:buClr>
              <a:buSzPts val="7300"/>
              <a:buFont typeface="Open Sans SemiBold"/>
              <a:buNone/>
            </a:pPr>
            <a:r>
              <a:rPr lang="en" sz="7300" b="1" i="0" u="none" strike="noStrike" cap="none">
                <a:solidFill>
                  <a:srgbClr val="CA26F0"/>
                </a:solidFill>
                <a:latin typeface="Open Sans SemiBold"/>
                <a:ea typeface="Open Sans SemiBold"/>
                <a:cs typeface="Open Sans SemiBold"/>
                <a:sym typeface="Open Sans SemiBold"/>
              </a:rPr>
              <a:t>Thank you!</a:t>
            </a:r>
            <a:endParaRPr sz="800"/>
          </a:p>
        </p:txBody>
      </p:sp>
      <p:sp>
        <p:nvSpPr>
          <p:cNvPr id="40" name="Google Shape;40;p5"/>
          <p:cNvSpPr txBox="1">
            <a:spLocks noGrp="1"/>
          </p:cNvSpPr>
          <p:nvPr>
            <p:ph type="body" idx="1"/>
          </p:nvPr>
        </p:nvSpPr>
        <p:spPr>
          <a:xfrm>
            <a:off x="2349034" y="3448675"/>
            <a:ext cx="4444800" cy="293100"/>
          </a:xfrm>
          <a:prstGeom prst="rect">
            <a:avLst/>
          </a:prstGeom>
          <a:noFill/>
          <a:ln>
            <a:noFill/>
          </a:ln>
        </p:spPr>
        <p:txBody>
          <a:bodyPr spcFirstLastPara="1" wrap="square" lIns="0" tIns="0" rIns="0" bIns="0" anchor="b" anchorCtr="1">
            <a:noAutofit/>
          </a:bodyPr>
          <a:lstStyle>
            <a:lvl1pPr marL="457200" lvl="0" indent="-228600" algn="r">
              <a:lnSpc>
                <a:spcPct val="100000"/>
              </a:lnSpc>
              <a:spcBef>
                <a:spcPts val="700"/>
              </a:spcBef>
              <a:spcAft>
                <a:spcPts val="0"/>
              </a:spcAft>
              <a:buClr>
                <a:srgbClr val="2D3293"/>
              </a:buClr>
              <a:buSzPts val="1700"/>
              <a:buFont typeface="Open Sans"/>
              <a:buNone/>
              <a:defRPr sz="2300" b="1" i="0">
                <a:solidFill>
                  <a:srgbClr val="2D3293"/>
                </a:solidFill>
                <a:latin typeface="Open Sans"/>
                <a:ea typeface="Open Sans"/>
                <a:cs typeface="Open Sans"/>
                <a:sym typeface="Open Sans"/>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1" name="Google Shape;41;p5"/>
          <p:cNvSpPr txBox="1">
            <a:spLocks noGrp="1"/>
          </p:cNvSpPr>
          <p:nvPr>
            <p:ph type="body" idx="2"/>
          </p:nvPr>
        </p:nvSpPr>
        <p:spPr>
          <a:xfrm>
            <a:off x="2349034" y="3741920"/>
            <a:ext cx="4444800" cy="853500"/>
          </a:xfrm>
          <a:prstGeom prst="rect">
            <a:avLst/>
          </a:prstGeom>
          <a:noFill/>
          <a:ln>
            <a:noFill/>
          </a:ln>
        </p:spPr>
        <p:txBody>
          <a:bodyPr spcFirstLastPara="1" wrap="square" lIns="0" tIns="60750" rIns="0" bIns="0" anchor="t" anchorCtr="1">
            <a:normAutofit/>
          </a:bodyPr>
          <a:lstStyle>
            <a:lvl1pPr marL="457200" lvl="0" indent="-228600" algn="ctr">
              <a:lnSpc>
                <a:spcPct val="100000"/>
              </a:lnSpc>
              <a:spcBef>
                <a:spcPts val="700"/>
              </a:spcBef>
              <a:spcAft>
                <a:spcPts val="0"/>
              </a:spcAft>
              <a:buClr>
                <a:schemeClr val="accent2"/>
              </a:buClr>
              <a:buSzPts val="1400"/>
              <a:buFont typeface="Open Sans"/>
              <a:buNone/>
              <a:defRPr sz="1800" b="0" i="0">
                <a:solidFill>
                  <a:schemeClr val="accent2"/>
                </a:solidFill>
                <a:latin typeface="Open Sans"/>
                <a:ea typeface="Open Sans"/>
                <a:cs typeface="Open Sans"/>
                <a:sym typeface="Open Sans"/>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42" name="Google Shape;42;p5"/>
          <p:cNvPicPr preferRelativeResize="0"/>
          <p:nvPr/>
        </p:nvPicPr>
        <p:blipFill rotWithShape="1">
          <a:blip r:embed="rId3">
            <a:alphaModFix/>
          </a:blip>
          <a:srcRect/>
          <a:stretch/>
        </p:blipFill>
        <p:spPr>
          <a:xfrm>
            <a:off x="4374563" y="4705442"/>
            <a:ext cx="394875" cy="2632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Blocks - Photo">
  <p:cSld name="4 Blocks - Photo">
    <p:spTree>
      <p:nvGrpSpPr>
        <p:cNvPr id="1" name="Shape 371"/>
        <p:cNvGrpSpPr/>
        <p:nvPr/>
      </p:nvGrpSpPr>
      <p:grpSpPr>
        <a:xfrm>
          <a:off x="0" y="0"/>
          <a:ext cx="0" cy="0"/>
          <a:chOff x="0" y="0"/>
          <a:chExt cx="0" cy="0"/>
        </a:xfrm>
      </p:grpSpPr>
      <p:pic>
        <p:nvPicPr>
          <p:cNvPr id="372" name="Google Shape;372;p41"/>
          <p:cNvPicPr preferRelativeResize="0"/>
          <p:nvPr/>
        </p:nvPicPr>
        <p:blipFill rotWithShape="1">
          <a:blip r:embed="rId2">
            <a:alphaModFix/>
          </a:blip>
          <a:srcRect/>
          <a:stretch/>
        </p:blipFill>
        <p:spPr>
          <a:xfrm>
            <a:off x="6540515" y="0"/>
            <a:ext cx="2603485" cy="5149750"/>
          </a:xfrm>
          <a:prstGeom prst="rect">
            <a:avLst/>
          </a:prstGeom>
          <a:noFill/>
          <a:ln>
            <a:noFill/>
          </a:ln>
        </p:spPr>
      </p:pic>
      <p:sp>
        <p:nvSpPr>
          <p:cNvPr id="373" name="Google Shape;373;p41"/>
          <p:cNvSpPr txBox="1">
            <a:spLocks noGrp="1"/>
          </p:cNvSpPr>
          <p:nvPr>
            <p:ph type="body" idx="1"/>
          </p:nvPr>
        </p:nvSpPr>
        <p:spPr>
          <a:xfrm>
            <a:off x="400050" y="310548"/>
            <a:ext cx="5743500" cy="510900"/>
          </a:xfrm>
          <a:prstGeom prst="rect">
            <a:avLst/>
          </a:prstGeom>
          <a:noFill/>
          <a:ln>
            <a:noFill/>
          </a:ln>
        </p:spPr>
        <p:txBody>
          <a:bodyPr spcFirstLastPara="1" wrap="square" lIns="0" tIns="0" rIns="0" bIns="0" anchor="b" anchorCtr="0">
            <a:noAutofit/>
          </a:bodyPr>
          <a:lstStyle>
            <a:lvl1pPr marL="457200" lvl="0" indent="-228600" algn="l">
              <a:lnSpc>
                <a:spcPct val="85000"/>
              </a:lnSpc>
              <a:spcBef>
                <a:spcPts val="0"/>
              </a:spcBef>
              <a:spcAft>
                <a:spcPts val="0"/>
              </a:spcAft>
              <a:buClr>
                <a:srgbClr val="2D3293"/>
              </a:buClr>
              <a:buSzPts val="2300"/>
              <a:buFont typeface="Helvetica Neue"/>
              <a:buNone/>
              <a:defRPr sz="30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74" name="Google Shape;374;p41"/>
          <p:cNvSpPr txBox="1"/>
          <p:nvPr/>
        </p:nvSpPr>
        <p:spPr>
          <a:xfrm>
            <a:off x="10525538" y="2030977"/>
            <a:ext cx="54000" cy="3312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375" name="Google Shape;375;p41"/>
          <p:cNvSpPr/>
          <p:nvPr/>
        </p:nvSpPr>
        <p:spPr>
          <a:xfrm>
            <a:off x="6540515" y="-1"/>
            <a:ext cx="2637900" cy="51435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76" name="Google Shape;376;p41"/>
          <p:cNvPicPr preferRelativeResize="0"/>
          <p:nvPr/>
        </p:nvPicPr>
        <p:blipFill rotWithShape="1">
          <a:blip r:embed="rId3">
            <a:alphaModFix/>
          </a:blip>
          <a:srcRect/>
          <a:stretch/>
        </p:blipFill>
        <p:spPr>
          <a:xfrm rot="-5400000" flipH="1">
            <a:off x="7774860" y="-281417"/>
            <a:ext cx="1087724" cy="1650557"/>
          </a:xfrm>
          <a:prstGeom prst="rect">
            <a:avLst/>
          </a:prstGeom>
          <a:noFill/>
          <a:ln>
            <a:noFill/>
          </a:ln>
        </p:spPr>
      </p:pic>
      <p:sp>
        <p:nvSpPr>
          <p:cNvPr id="377" name="Google Shape;377;p41"/>
          <p:cNvSpPr txBox="1">
            <a:spLocks noGrp="1"/>
          </p:cNvSpPr>
          <p:nvPr>
            <p:ph type="body" idx="2"/>
          </p:nvPr>
        </p:nvSpPr>
        <p:spPr>
          <a:xfrm>
            <a:off x="400051" y="1219078"/>
            <a:ext cx="2728800" cy="1143000"/>
          </a:xfrm>
          <a:prstGeom prst="rect">
            <a:avLst/>
          </a:prstGeom>
          <a:noFill/>
          <a:ln>
            <a:noFill/>
          </a:ln>
        </p:spPr>
        <p:txBody>
          <a:bodyPr spcFirstLastPara="1" wrap="square" lIns="60750" tIns="60750" rIns="60750" bIns="60750" anchor="t" anchorCtr="0">
            <a:normAutofit/>
          </a:bodyPr>
          <a:lstStyle>
            <a:lvl1pPr marL="457200" lvl="0" indent="-228600" algn="l">
              <a:lnSpc>
                <a:spcPct val="100000"/>
              </a:lnSpc>
              <a:spcBef>
                <a:spcPts val="700"/>
              </a:spcBef>
              <a:spcAft>
                <a:spcPts val="0"/>
              </a:spcAft>
              <a:buClr>
                <a:schemeClr val="dk2"/>
              </a:buClr>
              <a:buSzPts val="1200"/>
              <a:buFont typeface="Helvetica Neue"/>
              <a:buNone/>
              <a:defRPr sz="16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78" name="Google Shape;378;p41"/>
          <p:cNvSpPr txBox="1">
            <a:spLocks noGrp="1"/>
          </p:cNvSpPr>
          <p:nvPr>
            <p:ph type="body" idx="3"/>
          </p:nvPr>
        </p:nvSpPr>
        <p:spPr>
          <a:xfrm>
            <a:off x="3414713" y="1219078"/>
            <a:ext cx="2728800" cy="1143000"/>
          </a:xfrm>
          <a:prstGeom prst="rect">
            <a:avLst/>
          </a:prstGeom>
          <a:noFill/>
          <a:ln>
            <a:noFill/>
          </a:ln>
        </p:spPr>
        <p:txBody>
          <a:bodyPr spcFirstLastPara="1" wrap="square" lIns="60750" tIns="60750" rIns="60750" bIns="60750" anchor="t" anchorCtr="0">
            <a:normAutofit/>
          </a:bodyPr>
          <a:lstStyle>
            <a:lvl1pPr marL="457200" lvl="0" indent="-228600" algn="l">
              <a:lnSpc>
                <a:spcPct val="100000"/>
              </a:lnSpc>
              <a:spcBef>
                <a:spcPts val="700"/>
              </a:spcBef>
              <a:spcAft>
                <a:spcPts val="0"/>
              </a:spcAft>
              <a:buClr>
                <a:schemeClr val="dk2"/>
              </a:buClr>
              <a:buSzPts val="1200"/>
              <a:buFont typeface="Helvetica Neue"/>
              <a:buNone/>
              <a:defRPr sz="16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79" name="Google Shape;379;p41"/>
          <p:cNvSpPr/>
          <p:nvPr/>
        </p:nvSpPr>
        <p:spPr>
          <a:xfrm>
            <a:off x="400050" y="1171575"/>
            <a:ext cx="2728800" cy="47400"/>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380" name="Google Shape;380;p41"/>
          <p:cNvSpPr/>
          <p:nvPr/>
        </p:nvSpPr>
        <p:spPr>
          <a:xfrm>
            <a:off x="3414712" y="1171575"/>
            <a:ext cx="2728800" cy="4740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381" name="Google Shape;381;p41"/>
          <p:cNvSpPr/>
          <p:nvPr/>
        </p:nvSpPr>
        <p:spPr>
          <a:xfrm>
            <a:off x="400050" y="2575682"/>
            <a:ext cx="2728800" cy="47400"/>
          </a:xfrm>
          <a:prstGeom prst="rect">
            <a:avLst/>
          </a:prstGeom>
          <a:solidFill>
            <a:srgbClr val="6A71D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382" name="Google Shape;382;p41"/>
          <p:cNvSpPr/>
          <p:nvPr/>
        </p:nvSpPr>
        <p:spPr>
          <a:xfrm>
            <a:off x="3414712" y="2575682"/>
            <a:ext cx="2728800" cy="47400"/>
          </a:xfrm>
          <a:prstGeom prst="rect">
            <a:avLst/>
          </a:prstGeom>
          <a:solidFill>
            <a:schemeClr val="accent6"/>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383" name="Google Shape;383;p41"/>
          <p:cNvSpPr txBox="1">
            <a:spLocks noGrp="1"/>
          </p:cNvSpPr>
          <p:nvPr>
            <p:ph type="body" idx="4"/>
          </p:nvPr>
        </p:nvSpPr>
        <p:spPr>
          <a:xfrm>
            <a:off x="400051" y="2621857"/>
            <a:ext cx="2728800" cy="1143000"/>
          </a:xfrm>
          <a:prstGeom prst="rect">
            <a:avLst/>
          </a:prstGeom>
          <a:noFill/>
          <a:ln>
            <a:noFill/>
          </a:ln>
        </p:spPr>
        <p:txBody>
          <a:bodyPr spcFirstLastPara="1" wrap="square" lIns="60750" tIns="60750" rIns="60750" bIns="60750" anchor="t" anchorCtr="0">
            <a:normAutofit/>
          </a:bodyPr>
          <a:lstStyle>
            <a:lvl1pPr marL="457200" lvl="0" indent="-228600" algn="l">
              <a:lnSpc>
                <a:spcPct val="100000"/>
              </a:lnSpc>
              <a:spcBef>
                <a:spcPts val="700"/>
              </a:spcBef>
              <a:spcAft>
                <a:spcPts val="0"/>
              </a:spcAft>
              <a:buClr>
                <a:schemeClr val="dk2"/>
              </a:buClr>
              <a:buSzPts val="1200"/>
              <a:buFont typeface="Helvetica Neue"/>
              <a:buNone/>
              <a:defRPr sz="16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84" name="Google Shape;384;p41"/>
          <p:cNvSpPr txBox="1">
            <a:spLocks noGrp="1"/>
          </p:cNvSpPr>
          <p:nvPr>
            <p:ph type="body" idx="5"/>
          </p:nvPr>
        </p:nvSpPr>
        <p:spPr>
          <a:xfrm>
            <a:off x="3414713" y="2621857"/>
            <a:ext cx="2728800" cy="1143000"/>
          </a:xfrm>
          <a:prstGeom prst="rect">
            <a:avLst/>
          </a:prstGeom>
          <a:noFill/>
          <a:ln>
            <a:noFill/>
          </a:ln>
        </p:spPr>
        <p:txBody>
          <a:bodyPr spcFirstLastPara="1" wrap="square" lIns="60750" tIns="60750" rIns="60750" bIns="60750" anchor="t" anchorCtr="0">
            <a:normAutofit/>
          </a:bodyPr>
          <a:lstStyle>
            <a:lvl1pPr marL="457200" lvl="0" indent="-228600" algn="l">
              <a:lnSpc>
                <a:spcPct val="100000"/>
              </a:lnSpc>
              <a:spcBef>
                <a:spcPts val="700"/>
              </a:spcBef>
              <a:spcAft>
                <a:spcPts val="0"/>
              </a:spcAft>
              <a:buClr>
                <a:schemeClr val="dk2"/>
              </a:buClr>
              <a:buSzPts val="1200"/>
              <a:buFont typeface="Helvetica Neue"/>
              <a:buNone/>
              <a:defRPr sz="16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85" name="Google Shape;385;p41"/>
          <p:cNvSpPr txBox="1">
            <a:spLocks noGrp="1"/>
          </p:cNvSpPr>
          <p:nvPr>
            <p:ph type="ftr" idx="11"/>
          </p:nvPr>
        </p:nvSpPr>
        <p:spPr>
          <a:xfrm>
            <a:off x="4076390" y="4838790"/>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chemeClr val="lt1"/>
              </a:buClr>
              <a:buSzPts val="800"/>
              <a:buFont typeface="Helvetica Neue"/>
              <a:buNone/>
              <a:defRPr sz="800" b="0" i="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386" name="Google Shape;386;p41"/>
          <p:cNvSpPr txBox="1">
            <a:spLocks noGrp="1"/>
          </p:cNvSpPr>
          <p:nvPr>
            <p:ph type="sldNum" idx="12"/>
          </p:nvPr>
        </p:nvSpPr>
        <p:spPr>
          <a:xfrm>
            <a:off x="8758858" y="4838790"/>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1pPr>
            <a:lvl2pPr marL="0" lvl="1"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2pPr>
            <a:lvl3pPr marL="0" lvl="2"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3pPr>
            <a:lvl4pPr marL="0" lvl="3"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4pPr>
            <a:lvl5pPr marL="0" lvl="4"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5pPr>
            <a:lvl6pPr marL="0" lvl="5"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6pPr>
            <a:lvl7pPr marL="0" lvl="6"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7pPr>
            <a:lvl8pPr marL="0" lvl="7"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8pPr>
            <a:lvl9pPr marL="0" lvl="8"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387" name="Google Shape;387;p41"/>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388" name="Google Shape;388;p41"/>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4 Blocks - Photo">
  <p:cSld name="1_4 Blocks - Photo">
    <p:spTree>
      <p:nvGrpSpPr>
        <p:cNvPr id="1" name="Shape 389"/>
        <p:cNvGrpSpPr/>
        <p:nvPr/>
      </p:nvGrpSpPr>
      <p:grpSpPr>
        <a:xfrm>
          <a:off x="0" y="0"/>
          <a:ext cx="0" cy="0"/>
          <a:chOff x="0" y="0"/>
          <a:chExt cx="0" cy="0"/>
        </a:xfrm>
      </p:grpSpPr>
      <p:pic>
        <p:nvPicPr>
          <p:cNvPr id="390" name="Google Shape;390;p42"/>
          <p:cNvPicPr preferRelativeResize="0"/>
          <p:nvPr/>
        </p:nvPicPr>
        <p:blipFill rotWithShape="1">
          <a:blip r:embed="rId2">
            <a:alphaModFix/>
          </a:blip>
          <a:srcRect/>
          <a:stretch/>
        </p:blipFill>
        <p:spPr>
          <a:xfrm>
            <a:off x="6540515" y="0"/>
            <a:ext cx="2603485" cy="5149750"/>
          </a:xfrm>
          <a:prstGeom prst="rect">
            <a:avLst/>
          </a:prstGeom>
          <a:noFill/>
          <a:ln>
            <a:noFill/>
          </a:ln>
        </p:spPr>
      </p:pic>
      <p:sp>
        <p:nvSpPr>
          <p:cNvPr id="391" name="Google Shape;391;p42"/>
          <p:cNvSpPr txBox="1"/>
          <p:nvPr/>
        </p:nvSpPr>
        <p:spPr>
          <a:xfrm>
            <a:off x="10525538" y="2030977"/>
            <a:ext cx="54000" cy="3312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392" name="Google Shape;392;p42"/>
          <p:cNvSpPr/>
          <p:nvPr/>
        </p:nvSpPr>
        <p:spPr>
          <a:xfrm>
            <a:off x="6540515" y="-1"/>
            <a:ext cx="2637900" cy="51435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393" name="Google Shape;393;p42"/>
          <p:cNvPicPr preferRelativeResize="0"/>
          <p:nvPr/>
        </p:nvPicPr>
        <p:blipFill rotWithShape="1">
          <a:blip r:embed="rId3">
            <a:alphaModFix/>
          </a:blip>
          <a:srcRect/>
          <a:stretch/>
        </p:blipFill>
        <p:spPr>
          <a:xfrm rot="-5400000" flipH="1">
            <a:off x="7774860" y="-281417"/>
            <a:ext cx="1087724" cy="1650557"/>
          </a:xfrm>
          <a:prstGeom prst="rect">
            <a:avLst/>
          </a:prstGeom>
          <a:noFill/>
          <a:ln>
            <a:noFill/>
          </a:ln>
        </p:spPr>
      </p:pic>
      <p:sp>
        <p:nvSpPr>
          <p:cNvPr id="394" name="Google Shape;394;p42"/>
          <p:cNvSpPr txBox="1">
            <a:spLocks noGrp="1"/>
          </p:cNvSpPr>
          <p:nvPr>
            <p:ph type="ftr" idx="11"/>
          </p:nvPr>
        </p:nvSpPr>
        <p:spPr>
          <a:xfrm>
            <a:off x="4076390" y="4838790"/>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chemeClr val="lt1"/>
              </a:buClr>
              <a:buSzPts val="800"/>
              <a:buFont typeface="Helvetica Neue"/>
              <a:buNone/>
              <a:defRPr sz="800" b="0" i="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395" name="Google Shape;395;p42"/>
          <p:cNvSpPr txBox="1">
            <a:spLocks noGrp="1"/>
          </p:cNvSpPr>
          <p:nvPr>
            <p:ph type="sldNum" idx="12"/>
          </p:nvPr>
        </p:nvSpPr>
        <p:spPr>
          <a:xfrm>
            <a:off x="8758858" y="4838790"/>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1pPr>
            <a:lvl2pPr marL="0" lvl="1"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2pPr>
            <a:lvl3pPr marL="0" lvl="2"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3pPr>
            <a:lvl4pPr marL="0" lvl="3"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4pPr>
            <a:lvl5pPr marL="0" lvl="4"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5pPr>
            <a:lvl6pPr marL="0" lvl="5"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6pPr>
            <a:lvl7pPr marL="0" lvl="6"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7pPr>
            <a:lvl8pPr marL="0" lvl="7"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8pPr>
            <a:lvl9pPr marL="0" lvl="8"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396" name="Google Shape;396;p42"/>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397" name="Google Shape;397;p42"/>
          <p:cNvPicPr preferRelativeResize="0"/>
          <p:nvPr/>
        </p:nvPicPr>
        <p:blipFill rotWithShape="1">
          <a:blip r:embed="rId5">
            <a:alphaModFix/>
          </a:blip>
          <a:srcRect/>
          <a:stretch/>
        </p:blipFill>
        <p:spPr>
          <a:xfrm>
            <a:off x="1825666" y="4756877"/>
            <a:ext cx="334125" cy="222750"/>
          </a:xfrm>
          <a:prstGeom prst="rect">
            <a:avLst/>
          </a:prstGeom>
          <a:noFill/>
          <a:ln>
            <a:noFill/>
          </a:ln>
        </p:spPr>
      </p:pic>
      <p:sp>
        <p:nvSpPr>
          <p:cNvPr id="398" name="Google Shape;398;p42"/>
          <p:cNvSpPr txBox="1">
            <a:spLocks noGrp="1"/>
          </p:cNvSpPr>
          <p:nvPr>
            <p:ph type="body" idx="1"/>
          </p:nvPr>
        </p:nvSpPr>
        <p:spPr>
          <a:xfrm>
            <a:off x="407193" y="834764"/>
            <a:ext cx="5792100" cy="3438600"/>
          </a:xfrm>
          <a:prstGeom prst="rect">
            <a:avLst/>
          </a:prstGeom>
          <a:noFill/>
          <a:ln>
            <a:noFill/>
          </a:ln>
        </p:spPr>
        <p:txBody>
          <a:bodyPr spcFirstLastPara="1" wrap="square" lIns="0" tIns="101250" rIns="0" bIns="0" anchor="t" anchorCtr="0">
            <a:normAutofit/>
          </a:bodyPr>
          <a:lstStyle>
            <a:lvl1pPr marL="457200" lvl="0" indent="-349250" algn="l">
              <a:lnSpc>
                <a:spcPct val="100000"/>
              </a:lnSpc>
              <a:spcBef>
                <a:spcPts val="500"/>
              </a:spcBef>
              <a:spcAft>
                <a:spcPts val="0"/>
              </a:spcAft>
              <a:buClr>
                <a:srgbClr val="6A6A6A"/>
              </a:buClr>
              <a:buSzPts val="1900"/>
              <a:buFont typeface="Arial"/>
              <a:buChar char="•"/>
              <a:defRPr sz="2300" b="1" i="0">
                <a:solidFill>
                  <a:srgbClr val="595959"/>
                </a:solidFill>
                <a:latin typeface="Helvetica Neue"/>
                <a:ea typeface="Helvetica Neue"/>
                <a:cs typeface="Helvetica Neue"/>
                <a:sym typeface="Helvetica Neue"/>
              </a:defRPr>
            </a:lvl1pPr>
            <a:lvl2pPr marL="914400" lvl="1" indent="-336550" algn="l">
              <a:lnSpc>
                <a:spcPct val="100000"/>
              </a:lnSpc>
              <a:spcBef>
                <a:spcPts val="500"/>
              </a:spcBef>
              <a:spcAft>
                <a:spcPts val="0"/>
              </a:spcAft>
              <a:buClr>
                <a:srgbClr val="4687E6"/>
              </a:buClr>
              <a:buSzPts val="1700"/>
              <a:buFont typeface="Helvetica Neue"/>
              <a:buChar char="•"/>
              <a:defRPr sz="2000" b="0" i="0">
                <a:solidFill>
                  <a:srgbClr val="595959"/>
                </a:solidFill>
                <a:latin typeface="Helvetica Neue"/>
                <a:ea typeface="Helvetica Neue"/>
                <a:cs typeface="Helvetica Neue"/>
                <a:sym typeface="Helvetica Neue"/>
              </a:defRPr>
            </a:lvl2pPr>
            <a:lvl3pPr marL="1371600" lvl="2" indent="-311150" algn="l">
              <a:lnSpc>
                <a:spcPct val="100000"/>
              </a:lnSpc>
              <a:spcBef>
                <a:spcPts val="500"/>
              </a:spcBef>
              <a:spcAft>
                <a:spcPts val="0"/>
              </a:spcAft>
              <a:buClr>
                <a:schemeClr val="accent6"/>
              </a:buClr>
              <a:buSzPts val="1300"/>
              <a:buFont typeface="Helvetica Neue"/>
              <a:buChar char="•"/>
              <a:defRPr sz="1600" b="0" i="0">
                <a:solidFill>
                  <a:schemeClr val="accent2"/>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399" name="Google Shape;399;p42"/>
          <p:cNvSpPr txBox="1">
            <a:spLocks noGrp="1"/>
          </p:cNvSpPr>
          <p:nvPr>
            <p:ph type="body" idx="2"/>
          </p:nvPr>
        </p:nvSpPr>
        <p:spPr>
          <a:xfrm>
            <a:off x="400050" y="190501"/>
            <a:ext cx="57993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4 Blocks - Photo">
  <p:cSld name="2_4 Blocks - Photo">
    <p:spTree>
      <p:nvGrpSpPr>
        <p:cNvPr id="1" name="Shape 400"/>
        <p:cNvGrpSpPr/>
        <p:nvPr/>
      </p:nvGrpSpPr>
      <p:grpSpPr>
        <a:xfrm>
          <a:off x="0" y="0"/>
          <a:ext cx="0" cy="0"/>
          <a:chOff x="0" y="0"/>
          <a:chExt cx="0" cy="0"/>
        </a:xfrm>
      </p:grpSpPr>
      <p:pic>
        <p:nvPicPr>
          <p:cNvPr id="401" name="Google Shape;401;p43"/>
          <p:cNvPicPr preferRelativeResize="0"/>
          <p:nvPr/>
        </p:nvPicPr>
        <p:blipFill rotWithShape="1">
          <a:blip r:embed="rId2">
            <a:alphaModFix/>
          </a:blip>
          <a:srcRect/>
          <a:stretch/>
        </p:blipFill>
        <p:spPr>
          <a:xfrm>
            <a:off x="-2096" y="0"/>
            <a:ext cx="2603485" cy="5149750"/>
          </a:xfrm>
          <a:prstGeom prst="rect">
            <a:avLst/>
          </a:prstGeom>
          <a:noFill/>
          <a:ln>
            <a:noFill/>
          </a:ln>
        </p:spPr>
      </p:pic>
      <p:sp>
        <p:nvSpPr>
          <p:cNvPr id="402" name="Google Shape;402;p43"/>
          <p:cNvSpPr txBox="1"/>
          <p:nvPr/>
        </p:nvSpPr>
        <p:spPr>
          <a:xfrm>
            <a:off x="10525538" y="2030977"/>
            <a:ext cx="54000" cy="3312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403" name="Google Shape;403;p43"/>
          <p:cNvSpPr/>
          <p:nvPr/>
        </p:nvSpPr>
        <p:spPr>
          <a:xfrm>
            <a:off x="-20981" y="6250"/>
            <a:ext cx="2637900" cy="51435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404" name="Google Shape;404;p43"/>
          <p:cNvPicPr preferRelativeResize="0"/>
          <p:nvPr/>
        </p:nvPicPr>
        <p:blipFill rotWithShape="1">
          <a:blip r:embed="rId3">
            <a:alphaModFix/>
          </a:blip>
          <a:srcRect/>
          <a:stretch/>
        </p:blipFill>
        <p:spPr>
          <a:xfrm rot="5400000" flipH="1">
            <a:off x="281417" y="3774360"/>
            <a:ext cx="1087724" cy="1650557"/>
          </a:xfrm>
          <a:prstGeom prst="rect">
            <a:avLst/>
          </a:prstGeom>
          <a:noFill/>
          <a:ln>
            <a:noFill/>
          </a:ln>
        </p:spPr>
      </p:pic>
      <p:sp>
        <p:nvSpPr>
          <p:cNvPr id="405" name="Google Shape;405;p43"/>
          <p:cNvSpPr txBox="1">
            <a:spLocks noGrp="1"/>
          </p:cNvSpPr>
          <p:nvPr>
            <p:ph type="ftr" idx="11"/>
          </p:nvPr>
        </p:nvSpPr>
        <p:spPr>
          <a:xfrm>
            <a:off x="4064816" y="4838789"/>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chemeClr val="lt1"/>
              </a:buClr>
              <a:buSzPts val="800"/>
              <a:buFont typeface="Helvetica Neue"/>
              <a:buNone/>
              <a:defRPr sz="800" b="0" i="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406" name="Google Shape;406;p43"/>
          <p:cNvSpPr txBox="1">
            <a:spLocks noGrp="1"/>
          </p:cNvSpPr>
          <p:nvPr>
            <p:ph type="sldNum" idx="12"/>
          </p:nvPr>
        </p:nvSpPr>
        <p:spPr>
          <a:xfrm>
            <a:off x="8758858" y="4838790"/>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1pPr>
            <a:lvl2pPr marL="0" lvl="1"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2pPr>
            <a:lvl3pPr marL="0" lvl="2"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3pPr>
            <a:lvl4pPr marL="0" lvl="3"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4pPr>
            <a:lvl5pPr marL="0" lvl="4"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5pPr>
            <a:lvl6pPr marL="0" lvl="5"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6pPr>
            <a:lvl7pPr marL="0" lvl="6"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7pPr>
            <a:lvl8pPr marL="0" lvl="7"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8pPr>
            <a:lvl9pPr marL="0" lvl="8" indent="0" algn="r">
              <a:lnSpc>
                <a:spcPct val="100000"/>
              </a:lnSpc>
              <a:spcBef>
                <a:spcPts val="0"/>
              </a:spcBef>
              <a:spcAft>
                <a:spcPts val="0"/>
              </a:spcAft>
              <a:buClr>
                <a:schemeClr val="lt1"/>
              </a:buClr>
              <a:buSzPts val="900"/>
              <a:buFont typeface="Helvetica Neue"/>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
        <p:nvSpPr>
          <p:cNvPr id="407" name="Google Shape;407;p43"/>
          <p:cNvSpPr txBox="1">
            <a:spLocks noGrp="1"/>
          </p:cNvSpPr>
          <p:nvPr>
            <p:ph type="body" idx="1"/>
          </p:nvPr>
        </p:nvSpPr>
        <p:spPr>
          <a:xfrm>
            <a:off x="3087227" y="1068805"/>
            <a:ext cx="5792100" cy="3438600"/>
          </a:xfrm>
          <a:prstGeom prst="rect">
            <a:avLst/>
          </a:prstGeom>
          <a:noFill/>
          <a:ln>
            <a:noFill/>
          </a:ln>
        </p:spPr>
        <p:txBody>
          <a:bodyPr spcFirstLastPara="1" wrap="square" lIns="0" tIns="101250" rIns="0" bIns="0" anchor="t" anchorCtr="0">
            <a:normAutofit/>
          </a:bodyPr>
          <a:lstStyle>
            <a:lvl1pPr marL="457200" lvl="0" indent="-336550" algn="l">
              <a:lnSpc>
                <a:spcPct val="100000"/>
              </a:lnSpc>
              <a:spcBef>
                <a:spcPts val="500"/>
              </a:spcBef>
              <a:spcAft>
                <a:spcPts val="0"/>
              </a:spcAft>
              <a:buClr>
                <a:srgbClr val="6A6A6A"/>
              </a:buClr>
              <a:buSzPts val="1700"/>
              <a:buFont typeface="Arial"/>
              <a:buChar char="•"/>
              <a:defRPr sz="2000" b="1" i="0">
                <a:solidFill>
                  <a:srgbClr val="595959"/>
                </a:solidFill>
                <a:latin typeface="Helvetica Neue"/>
                <a:ea typeface="Helvetica Neue"/>
                <a:cs typeface="Helvetica Neue"/>
                <a:sym typeface="Helvetica Neue"/>
              </a:defRPr>
            </a:lvl1pPr>
            <a:lvl2pPr marL="914400" lvl="1" indent="-323850" algn="l">
              <a:lnSpc>
                <a:spcPct val="100000"/>
              </a:lnSpc>
              <a:spcBef>
                <a:spcPts val="500"/>
              </a:spcBef>
              <a:spcAft>
                <a:spcPts val="0"/>
              </a:spcAft>
              <a:buClr>
                <a:srgbClr val="4687E6"/>
              </a:buClr>
              <a:buSzPts val="1500"/>
              <a:buFont typeface="Helvetica Neue"/>
              <a:buChar char="•"/>
              <a:defRPr sz="1800" b="0" i="0">
                <a:solidFill>
                  <a:srgbClr val="595959"/>
                </a:solidFill>
                <a:latin typeface="Helvetica Neue"/>
                <a:ea typeface="Helvetica Neue"/>
                <a:cs typeface="Helvetica Neue"/>
                <a:sym typeface="Helvetica Neue"/>
              </a:defRPr>
            </a:lvl2pPr>
            <a:lvl3pPr marL="1371600" lvl="2" indent="-298450" algn="l">
              <a:lnSpc>
                <a:spcPct val="100000"/>
              </a:lnSpc>
              <a:spcBef>
                <a:spcPts val="500"/>
              </a:spcBef>
              <a:spcAft>
                <a:spcPts val="0"/>
              </a:spcAft>
              <a:buClr>
                <a:schemeClr val="accent6"/>
              </a:buClr>
              <a:buSzPts val="1100"/>
              <a:buFont typeface="Helvetica Neue"/>
              <a:buChar char="•"/>
              <a:defRPr sz="1400" b="0" i="0">
                <a:solidFill>
                  <a:schemeClr val="accent2"/>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08" name="Google Shape;408;p43"/>
          <p:cNvSpPr txBox="1">
            <a:spLocks noGrp="1"/>
          </p:cNvSpPr>
          <p:nvPr>
            <p:ph type="body" idx="2"/>
          </p:nvPr>
        </p:nvSpPr>
        <p:spPr>
          <a:xfrm>
            <a:off x="3080084" y="424541"/>
            <a:ext cx="57993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000"/>
              <a:buFont typeface="Helvetica Neue"/>
              <a:buNone/>
              <a:defRPr sz="27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409" name="Google Shape;409;p43"/>
          <p:cNvPicPr preferRelativeResize="0"/>
          <p:nvPr/>
        </p:nvPicPr>
        <p:blipFill rotWithShape="1">
          <a:blip r:embed="rId4">
            <a:alphaModFix/>
          </a:blip>
          <a:srcRect/>
          <a:stretch/>
        </p:blipFill>
        <p:spPr>
          <a:xfrm>
            <a:off x="2172612" y="4838789"/>
            <a:ext cx="333735" cy="222750"/>
          </a:xfrm>
          <a:prstGeom prst="rect">
            <a:avLst/>
          </a:prstGeom>
          <a:noFill/>
          <a:ln>
            <a:noFill/>
          </a:ln>
        </p:spPr>
      </p:pic>
      <p:pic>
        <p:nvPicPr>
          <p:cNvPr id="410" name="Google Shape;410;p43"/>
          <p:cNvPicPr preferRelativeResize="0"/>
          <p:nvPr/>
        </p:nvPicPr>
        <p:blipFill rotWithShape="1">
          <a:blip r:embed="rId5">
            <a:alphaModFix/>
          </a:blip>
          <a:srcRect/>
          <a:stretch/>
        </p:blipFill>
        <p:spPr>
          <a:xfrm>
            <a:off x="1365432" y="4889414"/>
            <a:ext cx="680400" cy="1620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Blocks">
  <p:cSld name="3 Blocks">
    <p:spTree>
      <p:nvGrpSpPr>
        <p:cNvPr id="1" name="Shape 411"/>
        <p:cNvGrpSpPr/>
        <p:nvPr/>
      </p:nvGrpSpPr>
      <p:grpSpPr>
        <a:xfrm>
          <a:off x="0" y="0"/>
          <a:ext cx="0" cy="0"/>
          <a:chOff x="0" y="0"/>
          <a:chExt cx="0" cy="0"/>
        </a:xfrm>
      </p:grpSpPr>
      <p:sp>
        <p:nvSpPr>
          <p:cNvPr id="412" name="Google Shape;412;p44"/>
          <p:cNvSpPr txBox="1">
            <a:spLocks noGrp="1"/>
          </p:cNvSpPr>
          <p:nvPr>
            <p:ph type="body" idx="1"/>
          </p:nvPr>
        </p:nvSpPr>
        <p:spPr>
          <a:xfrm>
            <a:off x="400049" y="200025"/>
            <a:ext cx="8339700" cy="6216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13" name="Google Shape;413;p44"/>
          <p:cNvSpPr txBox="1"/>
          <p:nvPr/>
        </p:nvSpPr>
        <p:spPr>
          <a:xfrm>
            <a:off x="10525538" y="2030977"/>
            <a:ext cx="54000" cy="3312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414" name="Google Shape;414;p44"/>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415" name="Google Shape;415;p44"/>
          <p:cNvSpPr/>
          <p:nvPr/>
        </p:nvSpPr>
        <p:spPr>
          <a:xfrm>
            <a:off x="400050" y="1087724"/>
            <a:ext cx="2549400" cy="101400"/>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16" name="Google Shape;416;p44"/>
          <p:cNvSpPr/>
          <p:nvPr/>
        </p:nvSpPr>
        <p:spPr>
          <a:xfrm>
            <a:off x="3297338" y="1087724"/>
            <a:ext cx="2549400" cy="10140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17" name="Google Shape;417;p44"/>
          <p:cNvSpPr/>
          <p:nvPr/>
        </p:nvSpPr>
        <p:spPr>
          <a:xfrm>
            <a:off x="6194626" y="1087724"/>
            <a:ext cx="2549400" cy="10140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18" name="Google Shape;418;p44"/>
          <p:cNvSpPr/>
          <p:nvPr/>
        </p:nvSpPr>
        <p:spPr>
          <a:xfrm>
            <a:off x="400050" y="3937699"/>
            <a:ext cx="2549400" cy="47400"/>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19" name="Google Shape;419;p44"/>
          <p:cNvSpPr/>
          <p:nvPr/>
        </p:nvSpPr>
        <p:spPr>
          <a:xfrm>
            <a:off x="3297338" y="3937337"/>
            <a:ext cx="2549400" cy="4740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20" name="Google Shape;420;p44"/>
          <p:cNvSpPr/>
          <p:nvPr/>
        </p:nvSpPr>
        <p:spPr>
          <a:xfrm>
            <a:off x="6194626" y="3937336"/>
            <a:ext cx="2549400" cy="4740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21" name="Google Shape;421;p44"/>
          <p:cNvSpPr txBox="1">
            <a:spLocks noGrp="1"/>
          </p:cNvSpPr>
          <p:nvPr>
            <p:ph type="body" idx="2"/>
          </p:nvPr>
        </p:nvSpPr>
        <p:spPr>
          <a:xfrm>
            <a:off x="400051" y="1816503"/>
            <a:ext cx="2549400" cy="1990500"/>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22" name="Google Shape;422;p44"/>
          <p:cNvSpPr txBox="1">
            <a:spLocks noGrp="1"/>
          </p:cNvSpPr>
          <p:nvPr>
            <p:ph type="body" idx="3"/>
          </p:nvPr>
        </p:nvSpPr>
        <p:spPr>
          <a:xfrm>
            <a:off x="400050" y="1367362"/>
            <a:ext cx="2549400" cy="375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23" name="Google Shape;423;p44"/>
          <p:cNvSpPr txBox="1">
            <a:spLocks noGrp="1"/>
          </p:cNvSpPr>
          <p:nvPr>
            <p:ph type="body" idx="4"/>
          </p:nvPr>
        </p:nvSpPr>
        <p:spPr>
          <a:xfrm>
            <a:off x="3297338" y="1816503"/>
            <a:ext cx="2549400" cy="1990500"/>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24" name="Google Shape;424;p44"/>
          <p:cNvSpPr txBox="1">
            <a:spLocks noGrp="1"/>
          </p:cNvSpPr>
          <p:nvPr>
            <p:ph type="body" idx="5"/>
          </p:nvPr>
        </p:nvSpPr>
        <p:spPr>
          <a:xfrm>
            <a:off x="3297337" y="1367362"/>
            <a:ext cx="2549400" cy="375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25" name="Google Shape;425;p44"/>
          <p:cNvSpPr txBox="1">
            <a:spLocks noGrp="1"/>
          </p:cNvSpPr>
          <p:nvPr>
            <p:ph type="body" idx="6"/>
          </p:nvPr>
        </p:nvSpPr>
        <p:spPr>
          <a:xfrm>
            <a:off x="6194626" y="1816503"/>
            <a:ext cx="2549400" cy="1990500"/>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26" name="Google Shape;426;p44"/>
          <p:cNvSpPr txBox="1">
            <a:spLocks noGrp="1"/>
          </p:cNvSpPr>
          <p:nvPr>
            <p:ph type="body" idx="7"/>
          </p:nvPr>
        </p:nvSpPr>
        <p:spPr>
          <a:xfrm>
            <a:off x="6194626" y="1367362"/>
            <a:ext cx="2549400" cy="375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427" name="Google Shape;427;p44"/>
          <p:cNvPicPr preferRelativeResize="0"/>
          <p:nvPr/>
        </p:nvPicPr>
        <p:blipFill rotWithShape="1">
          <a:blip r:embed="rId3">
            <a:alphaModFix/>
          </a:blip>
          <a:srcRect/>
          <a:stretch/>
        </p:blipFill>
        <p:spPr>
          <a:xfrm rot="5400000">
            <a:off x="208344" y="-218946"/>
            <a:ext cx="833377" cy="1250065"/>
          </a:xfrm>
          <a:prstGeom prst="rect">
            <a:avLst/>
          </a:prstGeom>
          <a:noFill/>
          <a:ln>
            <a:noFill/>
          </a:ln>
        </p:spPr>
      </p:pic>
      <p:pic>
        <p:nvPicPr>
          <p:cNvPr id="428" name="Google Shape;428;p44"/>
          <p:cNvPicPr preferRelativeResize="0"/>
          <p:nvPr/>
        </p:nvPicPr>
        <p:blipFill rotWithShape="1">
          <a:blip r:embed="rId3">
            <a:alphaModFix/>
          </a:blip>
          <a:srcRect/>
          <a:stretch/>
        </p:blipFill>
        <p:spPr>
          <a:xfrm rot="-5400000">
            <a:off x="8102279" y="4101779"/>
            <a:ext cx="833377" cy="1250065"/>
          </a:xfrm>
          <a:prstGeom prst="rect">
            <a:avLst/>
          </a:prstGeom>
          <a:noFill/>
          <a:ln>
            <a:noFill/>
          </a:ln>
        </p:spPr>
      </p:pic>
      <p:sp>
        <p:nvSpPr>
          <p:cNvPr id="429" name="Google Shape;429;p44"/>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430" name="Google Shape;430;p44"/>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431" name="Google Shape;431;p44" descr="Logo&#10;&#10;Description automatically generated with medium confidence"/>
          <p:cNvPicPr preferRelativeResize="0"/>
          <p:nvPr/>
        </p:nvPicPr>
        <p:blipFill rotWithShape="1">
          <a:blip r:embed="rId4">
            <a:alphaModFix/>
          </a:blip>
          <a:srcRect/>
          <a:stretch/>
        </p:blipFill>
        <p:spPr>
          <a:xfrm>
            <a:off x="101760" y="4692530"/>
            <a:ext cx="1174151" cy="29516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3 Blocks">
  <p:cSld name="1_3 Blocks">
    <p:spTree>
      <p:nvGrpSpPr>
        <p:cNvPr id="1" name="Shape 432"/>
        <p:cNvGrpSpPr/>
        <p:nvPr/>
      </p:nvGrpSpPr>
      <p:grpSpPr>
        <a:xfrm>
          <a:off x="0" y="0"/>
          <a:ext cx="0" cy="0"/>
          <a:chOff x="0" y="0"/>
          <a:chExt cx="0" cy="0"/>
        </a:xfrm>
      </p:grpSpPr>
      <p:sp>
        <p:nvSpPr>
          <p:cNvPr id="433" name="Google Shape;433;p45"/>
          <p:cNvSpPr txBox="1">
            <a:spLocks noGrp="1"/>
          </p:cNvSpPr>
          <p:nvPr>
            <p:ph type="body" idx="1"/>
          </p:nvPr>
        </p:nvSpPr>
        <p:spPr>
          <a:xfrm>
            <a:off x="400049" y="200025"/>
            <a:ext cx="8339700" cy="6216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34" name="Google Shape;434;p45"/>
          <p:cNvSpPr txBox="1"/>
          <p:nvPr/>
        </p:nvSpPr>
        <p:spPr>
          <a:xfrm>
            <a:off x="10525538" y="2030977"/>
            <a:ext cx="54000" cy="3312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435" name="Google Shape;435;p45"/>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436" name="Google Shape;436;p45"/>
          <p:cNvSpPr/>
          <p:nvPr/>
        </p:nvSpPr>
        <p:spPr>
          <a:xfrm>
            <a:off x="400050" y="1087724"/>
            <a:ext cx="4050000" cy="10140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37" name="Google Shape;437;p45"/>
          <p:cNvSpPr/>
          <p:nvPr/>
        </p:nvSpPr>
        <p:spPr>
          <a:xfrm>
            <a:off x="4699430" y="1087724"/>
            <a:ext cx="4050000" cy="10140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38" name="Google Shape;438;p45"/>
          <p:cNvSpPr/>
          <p:nvPr/>
        </p:nvSpPr>
        <p:spPr>
          <a:xfrm>
            <a:off x="400050" y="3937336"/>
            <a:ext cx="4050000" cy="4740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39" name="Google Shape;439;p45"/>
          <p:cNvSpPr/>
          <p:nvPr/>
        </p:nvSpPr>
        <p:spPr>
          <a:xfrm>
            <a:off x="4699430" y="3937336"/>
            <a:ext cx="4050000" cy="4740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40" name="Google Shape;440;p45"/>
          <p:cNvSpPr txBox="1">
            <a:spLocks noGrp="1"/>
          </p:cNvSpPr>
          <p:nvPr>
            <p:ph type="body" idx="2"/>
          </p:nvPr>
        </p:nvSpPr>
        <p:spPr>
          <a:xfrm>
            <a:off x="400050" y="1816502"/>
            <a:ext cx="4050000" cy="1990500"/>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41" name="Google Shape;441;p45"/>
          <p:cNvSpPr txBox="1">
            <a:spLocks noGrp="1"/>
          </p:cNvSpPr>
          <p:nvPr>
            <p:ph type="body" idx="3"/>
          </p:nvPr>
        </p:nvSpPr>
        <p:spPr>
          <a:xfrm>
            <a:off x="400049" y="1367362"/>
            <a:ext cx="4050000" cy="375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42" name="Google Shape;442;p45"/>
          <p:cNvSpPr txBox="1">
            <a:spLocks noGrp="1"/>
          </p:cNvSpPr>
          <p:nvPr>
            <p:ph type="body" idx="4"/>
          </p:nvPr>
        </p:nvSpPr>
        <p:spPr>
          <a:xfrm>
            <a:off x="4699431" y="1816503"/>
            <a:ext cx="4050000" cy="1990500"/>
          </a:xfrm>
          <a:prstGeom prst="rect">
            <a:avLst/>
          </a:prstGeom>
          <a:noFill/>
          <a:ln>
            <a:noFill/>
          </a:ln>
        </p:spPr>
        <p:txBody>
          <a:bodyPr spcFirstLastPara="1" wrap="square" lIns="60750" tIns="60750" rIns="60750" bIns="60750" anchor="t" anchorCtr="0">
            <a:normAutofit/>
          </a:bodyPr>
          <a:lstStyle>
            <a:lvl1pPr marL="457200" lvl="0" indent="-228600" algn="ctr">
              <a:lnSpc>
                <a:spcPct val="100000"/>
              </a:lnSpc>
              <a:spcBef>
                <a:spcPts val="700"/>
              </a:spcBef>
              <a:spcAft>
                <a:spcPts val="0"/>
              </a:spcAft>
              <a:buClr>
                <a:schemeClr val="dk2"/>
              </a:buClr>
              <a:buSzPts val="1000"/>
              <a:buFont typeface="Helvetica Neue"/>
              <a:buNone/>
              <a:defRPr sz="14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43" name="Google Shape;443;p45"/>
          <p:cNvSpPr txBox="1">
            <a:spLocks noGrp="1"/>
          </p:cNvSpPr>
          <p:nvPr>
            <p:ph type="body" idx="5"/>
          </p:nvPr>
        </p:nvSpPr>
        <p:spPr>
          <a:xfrm>
            <a:off x="4699430" y="1367362"/>
            <a:ext cx="4050000" cy="375900"/>
          </a:xfrm>
          <a:prstGeom prst="rect">
            <a:avLst/>
          </a:prstGeom>
          <a:noFill/>
          <a:ln>
            <a:noFill/>
          </a:ln>
        </p:spPr>
        <p:txBody>
          <a:bodyPr spcFirstLastPara="1" wrap="square" lIns="0" tIns="0" rIns="0" bIns="0" anchor="b" anchorCtr="0">
            <a:noAutofit/>
          </a:bodyPr>
          <a:lstStyle>
            <a:lvl1pPr marL="457200" lvl="0" indent="-228600" algn="ctr">
              <a:lnSpc>
                <a:spcPct val="85000"/>
              </a:lnSpc>
              <a:spcBef>
                <a:spcPts val="0"/>
              </a:spcBef>
              <a:spcAft>
                <a:spcPts val="0"/>
              </a:spcAft>
              <a:buClr>
                <a:schemeClr val="dk2"/>
              </a:buClr>
              <a:buSzPts val="2000"/>
              <a:buFont typeface="Helvetica Neue"/>
              <a:buNone/>
              <a:defRPr sz="27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444" name="Google Shape;444;p45"/>
          <p:cNvPicPr preferRelativeResize="0"/>
          <p:nvPr/>
        </p:nvPicPr>
        <p:blipFill rotWithShape="1">
          <a:blip r:embed="rId3">
            <a:alphaModFix/>
          </a:blip>
          <a:srcRect/>
          <a:stretch/>
        </p:blipFill>
        <p:spPr>
          <a:xfrm rot="5400000">
            <a:off x="208344" y="-218946"/>
            <a:ext cx="833377" cy="1250065"/>
          </a:xfrm>
          <a:prstGeom prst="rect">
            <a:avLst/>
          </a:prstGeom>
          <a:noFill/>
          <a:ln>
            <a:noFill/>
          </a:ln>
        </p:spPr>
      </p:pic>
      <p:pic>
        <p:nvPicPr>
          <p:cNvPr id="445" name="Google Shape;445;p45"/>
          <p:cNvPicPr preferRelativeResize="0"/>
          <p:nvPr/>
        </p:nvPicPr>
        <p:blipFill rotWithShape="1">
          <a:blip r:embed="rId3">
            <a:alphaModFix/>
          </a:blip>
          <a:srcRect/>
          <a:stretch/>
        </p:blipFill>
        <p:spPr>
          <a:xfrm rot="-5400000">
            <a:off x="8102279" y="4101779"/>
            <a:ext cx="833377" cy="1250065"/>
          </a:xfrm>
          <a:prstGeom prst="rect">
            <a:avLst/>
          </a:prstGeom>
          <a:noFill/>
          <a:ln>
            <a:noFill/>
          </a:ln>
        </p:spPr>
      </p:pic>
      <p:sp>
        <p:nvSpPr>
          <p:cNvPr id="446" name="Google Shape;446;p45"/>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447" name="Google Shape;447;p45"/>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448" name="Google Shape;448;p45"/>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449" name="Google Shape;449;p45"/>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 Blocks">
  <p:cSld name="6 Blocks">
    <p:spTree>
      <p:nvGrpSpPr>
        <p:cNvPr id="1" name="Shape 450"/>
        <p:cNvGrpSpPr/>
        <p:nvPr/>
      </p:nvGrpSpPr>
      <p:grpSpPr>
        <a:xfrm>
          <a:off x="0" y="0"/>
          <a:ext cx="0" cy="0"/>
          <a:chOff x="0" y="0"/>
          <a:chExt cx="0" cy="0"/>
        </a:xfrm>
      </p:grpSpPr>
      <p:sp>
        <p:nvSpPr>
          <p:cNvPr id="451" name="Google Shape;451;p46"/>
          <p:cNvSpPr txBox="1">
            <a:spLocks noGrp="1"/>
          </p:cNvSpPr>
          <p:nvPr>
            <p:ph type="body" idx="1"/>
          </p:nvPr>
        </p:nvSpPr>
        <p:spPr>
          <a:xfrm>
            <a:off x="406560" y="200025"/>
            <a:ext cx="8339700" cy="6216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52" name="Google Shape;452;p46"/>
          <p:cNvSpPr txBox="1"/>
          <p:nvPr/>
        </p:nvSpPr>
        <p:spPr>
          <a:xfrm>
            <a:off x="10525538" y="2030977"/>
            <a:ext cx="54000" cy="3312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453" name="Google Shape;453;p46"/>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454" name="Google Shape;454;p46"/>
          <p:cNvSpPr/>
          <p:nvPr/>
        </p:nvSpPr>
        <p:spPr>
          <a:xfrm>
            <a:off x="400050" y="990061"/>
            <a:ext cx="2549400" cy="101400"/>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55" name="Google Shape;455;p46"/>
          <p:cNvSpPr/>
          <p:nvPr/>
        </p:nvSpPr>
        <p:spPr>
          <a:xfrm>
            <a:off x="3297338" y="990061"/>
            <a:ext cx="2549400" cy="10140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56" name="Google Shape;456;p46"/>
          <p:cNvSpPr/>
          <p:nvPr/>
        </p:nvSpPr>
        <p:spPr>
          <a:xfrm>
            <a:off x="6194626" y="990061"/>
            <a:ext cx="2549400" cy="10140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57" name="Google Shape;457;p46"/>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458" name="Google Shape;458;p46"/>
          <p:cNvSpPr txBox="1">
            <a:spLocks noGrp="1"/>
          </p:cNvSpPr>
          <p:nvPr>
            <p:ph type="body" idx="2"/>
          </p:nvPr>
        </p:nvSpPr>
        <p:spPr>
          <a:xfrm>
            <a:off x="400051" y="1457669"/>
            <a:ext cx="2549400" cy="982500"/>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59" name="Google Shape;459;p46"/>
          <p:cNvSpPr txBox="1">
            <a:spLocks noGrp="1"/>
          </p:cNvSpPr>
          <p:nvPr>
            <p:ph type="body" idx="3"/>
          </p:nvPr>
        </p:nvSpPr>
        <p:spPr>
          <a:xfrm>
            <a:off x="400050" y="1091311"/>
            <a:ext cx="2549400" cy="3759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60" name="Google Shape;460;p46"/>
          <p:cNvSpPr txBox="1">
            <a:spLocks noGrp="1"/>
          </p:cNvSpPr>
          <p:nvPr>
            <p:ph type="body" idx="4"/>
          </p:nvPr>
        </p:nvSpPr>
        <p:spPr>
          <a:xfrm>
            <a:off x="3297338" y="1457669"/>
            <a:ext cx="2549400" cy="982500"/>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61" name="Google Shape;461;p46"/>
          <p:cNvSpPr txBox="1">
            <a:spLocks noGrp="1"/>
          </p:cNvSpPr>
          <p:nvPr>
            <p:ph type="body" idx="5"/>
          </p:nvPr>
        </p:nvSpPr>
        <p:spPr>
          <a:xfrm>
            <a:off x="3297338" y="1091311"/>
            <a:ext cx="2549400" cy="3759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62" name="Google Shape;462;p46"/>
          <p:cNvSpPr txBox="1">
            <a:spLocks noGrp="1"/>
          </p:cNvSpPr>
          <p:nvPr>
            <p:ph type="body" idx="6"/>
          </p:nvPr>
        </p:nvSpPr>
        <p:spPr>
          <a:xfrm>
            <a:off x="6190485" y="1457669"/>
            <a:ext cx="2549400" cy="982500"/>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63" name="Google Shape;463;p46"/>
          <p:cNvSpPr txBox="1">
            <a:spLocks noGrp="1"/>
          </p:cNvSpPr>
          <p:nvPr>
            <p:ph type="body" idx="7"/>
          </p:nvPr>
        </p:nvSpPr>
        <p:spPr>
          <a:xfrm>
            <a:off x="6190484" y="1091311"/>
            <a:ext cx="2549400" cy="3759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64" name="Google Shape;464;p46"/>
          <p:cNvSpPr/>
          <p:nvPr/>
        </p:nvSpPr>
        <p:spPr>
          <a:xfrm>
            <a:off x="400050" y="2723524"/>
            <a:ext cx="2549400" cy="101400"/>
          </a:xfrm>
          <a:prstGeom prst="rect">
            <a:avLst/>
          </a:prstGeom>
          <a:solidFill>
            <a:schemeClr val="accent1"/>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65" name="Google Shape;465;p46"/>
          <p:cNvSpPr/>
          <p:nvPr/>
        </p:nvSpPr>
        <p:spPr>
          <a:xfrm>
            <a:off x="3297338" y="2723524"/>
            <a:ext cx="2549400" cy="101400"/>
          </a:xfrm>
          <a:prstGeom prst="rect">
            <a:avLst/>
          </a:prstGeom>
          <a:solidFill>
            <a:schemeClr val="accent2"/>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466" name="Google Shape;466;p46"/>
          <p:cNvSpPr/>
          <p:nvPr/>
        </p:nvSpPr>
        <p:spPr>
          <a:xfrm>
            <a:off x="6194626" y="2651880"/>
            <a:ext cx="2549400" cy="244500"/>
          </a:xfrm>
          <a:prstGeom prst="rect">
            <a:avLst/>
          </a:prstGeom>
          <a:solidFill>
            <a:schemeClr val="accent4"/>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a:ea typeface="Helvetica Neue"/>
              <a:cs typeface="Helvetica Neue"/>
              <a:sym typeface="Helvetica Neue"/>
            </a:endParaRPr>
          </a:p>
        </p:txBody>
      </p:sp>
      <p:sp>
        <p:nvSpPr>
          <p:cNvPr id="467" name="Google Shape;467;p46"/>
          <p:cNvSpPr txBox="1">
            <a:spLocks noGrp="1"/>
          </p:cNvSpPr>
          <p:nvPr>
            <p:ph type="body" idx="8"/>
          </p:nvPr>
        </p:nvSpPr>
        <p:spPr>
          <a:xfrm>
            <a:off x="400051" y="3191132"/>
            <a:ext cx="2549400" cy="982500"/>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68" name="Google Shape;468;p46"/>
          <p:cNvSpPr txBox="1">
            <a:spLocks noGrp="1"/>
          </p:cNvSpPr>
          <p:nvPr>
            <p:ph type="body" idx="9"/>
          </p:nvPr>
        </p:nvSpPr>
        <p:spPr>
          <a:xfrm>
            <a:off x="400050" y="2824774"/>
            <a:ext cx="2549400" cy="3759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69" name="Google Shape;469;p46"/>
          <p:cNvSpPr txBox="1">
            <a:spLocks noGrp="1"/>
          </p:cNvSpPr>
          <p:nvPr>
            <p:ph type="body" idx="13"/>
          </p:nvPr>
        </p:nvSpPr>
        <p:spPr>
          <a:xfrm>
            <a:off x="3297338" y="3191132"/>
            <a:ext cx="2549400" cy="982500"/>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70" name="Google Shape;470;p46"/>
          <p:cNvSpPr txBox="1">
            <a:spLocks noGrp="1"/>
          </p:cNvSpPr>
          <p:nvPr>
            <p:ph type="body" idx="14"/>
          </p:nvPr>
        </p:nvSpPr>
        <p:spPr>
          <a:xfrm>
            <a:off x="3297338" y="2824774"/>
            <a:ext cx="2549400" cy="3759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71" name="Google Shape;471;p46"/>
          <p:cNvSpPr txBox="1">
            <a:spLocks noGrp="1"/>
          </p:cNvSpPr>
          <p:nvPr>
            <p:ph type="body" idx="15"/>
          </p:nvPr>
        </p:nvSpPr>
        <p:spPr>
          <a:xfrm>
            <a:off x="6190485" y="3191132"/>
            <a:ext cx="2549400" cy="982500"/>
          </a:xfrm>
          <a:prstGeom prst="rect">
            <a:avLst/>
          </a:prstGeom>
          <a:noFill/>
          <a:ln>
            <a:noFill/>
          </a:ln>
        </p:spPr>
        <p:txBody>
          <a:bodyPr spcFirstLastPara="1" wrap="square" lIns="60750" tIns="60750" rIns="60750" bIns="20250" anchor="t" anchorCtr="0">
            <a:normAutofit/>
          </a:bodyPr>
          <a:lstStyle>
            <a:lvl1pPr marL="457200" lvl="0" indent="-228600" algn="ctr">
              <a:lnSpc>
                <a:spcPct val="100000"/>
              </a:lnSpc>
              <a:spcBef>
                <a:spcPts val="700"/>
              </a:spcBef>
              <a:spcAft>
                <a:spcPts val="0"/>
              </a:spcAft>
              <a:buClr>
                <a:schemeClr val="dk2"/>
              </a:buClr>
              <a:buSzPts val="900"/>
              <a:buFont typeface="Helvetica Neue"/>
              <a:buNone/>
              <a:defRPr sz="1200" b="0"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72" name="Google Shape;472;p46"/>
          <p:cNvSpPr txBox="1">
            <a:spLocks noGrp="1"/>
          </p:cNvSpPr>
          <p:nvPr>
            <p:ph type="body" idx="16"/>
          </p:nvPr>
        </p:nvSpPr>
        <p:spPr>
          <a:xfrm>
            <a:off x="6190484" y="2824774"/>
            <a:ext cx="2549400" cy="3759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chemeClr val="dk2"/>
              </a:buClr>
              <a:buSzPts val="1700"/>
              <a:buFont typeface="Helvetica Neue"/>
              <a:buNone/>
              <a:defRPr sz="2300" b="1" i="0">
                <a:solidFill>
                  <a:schemeClr val="dk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473" name="Google Shape;473;p46"/>
          <p:cNvPicPr preferRelativeResize="0"/>
          <p:nvPr/>
        </p:nvPicPr>
        <p:blipFill rotWithShape="1">
          <a:blip r:embed="rId3">
            <a:alphaModFix/>
          </a:blip>
          <a:srcRect/>
          <a:stretch/>
        </p:blipFill>
        <p:spPr>
          <a:xfrm rot="-5400000">
            <a:off x="8102279" y="4101779"/>
            <a:ext cx="833377" cy="1250065"/>
          </a:xfrm>
          <a:prstGeom prst="rect">
            <a:avLst/>
          </a:prstGeom>
          <a:noFill/>
          <a:ln>
            <a:noFill/>
          </a:ln>
        </p:spPr>
      </p:pic>
      <p:pic>
        <p:nvPicPr>
          <p:cNvPr id="474" name="Google Shape;474;p46"/>
          <p:cNvPicPr preferRelativeResize="0"/>
          <p:nvPr/>
        </p:nvPicPr>
        <p:blipFill rotWithShape="1">
          <a:blip r:embed="rId3">
            <a:alphaModFix/>
          </a:blip>
          <a:srcRect/>
          <a:stretch/>
        </p:blipFill>
        <p:spPr>
          <a:xfrm rot="5400000">
            <a:off x="208344" y="-218946"/>
            <a:ext cx="833377" cy="1250065"/>
          </a:xfrm>
          <a:prstGeom prst="rect">
            <a:avLst/>
          </a:prstGeom>
          <a:noFill/>
          <a:ln>
            <a:noFill/>
          </a:ln>
        </p:spPr>
      </p:pic>
      <p:sp>
        <p:nvSpPr>
          <p:cNvPr id="475" name="Google Shape;475;p46"/>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476" name="Google Shape;476;p46"/>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477" name="Google Shape;477;p46"/>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 Photos - Texts">
  <p:cSld name="4 Photos - Texts">
    <p:spTree>
      <p:nvGrpSpPr>
        <p:cNvPr id="1" name="Shape 478"/>
        <p:cNvGrpSpPr/>
        <p:nvPr/>
      </p:nvGrpSpPr>
      <p:grpSpPr>
        <a:xfrm>
          <a:off x="0" y="0"/>
          <a:ext cx="0" cy="0"/>
          <a:chOff x="0" y="0"/>
          <a:chExt cx="0" cy="0"/>
        </a:xfrm>
      </p:grpSpPr>
      <p:sp>
        <p:nvSpPr>
          <p:cNvPr id="479" name="Google Shape;479;p47"/>
          <p:cNvSpPr>
            <a:spLocks noGrp="1"/>
          </p:cNvSpPr>
          <p:nvPr>
            <p:ph type="pic" idx="2"/>
          </p:nvPr>
        </p:nvSpPr>
        <p:spPr>
          <a:xfrm>
            <a:off x="908523" y="945251"/>
            <a:ext cx="1332900" cy="1335000"/>
          </a:xfrm>
          <a:prstGeom prst="ellipse">
            <a:avLst/>
          </a:prstGeom>
          <a:solidFill>
            <a:schemeClr val="lt1"/>
          </a:solidFill>
          <a:ln w="79375" cap="flat" cmpd="sng">
            <a:solidFill>
              <a:schemeClr val="accent2"/>
            </a:solidFill>
            <a:prstDash val="solid"/>
            <a:round/>
            <a:headEnd type="none" w="sm" len="sm"/>
            <a:tailEnd type="none" w="sm" len="sm"/>
          </a:ln>
        </p:spPr>
      </p:sp>
      <p:sp>
        <p:nvSpPr>
          <p:cNvPr id="480" name="Google Shape;480;p47"/>
          <p:cNvSpPr txBox="1">
            <a:spLocks noGrp="1"/>
          </p:cNvSpPr>
          <p:nvPr>
            <p:ph type="body" idx="1"/>
          </p:nvPr>
        </p:nvSpPr>
        <p:spPr>
          <a:xfrm>
            <a:off x="697729" y="2423888"/>
            <a:ext cx="1754400" cy="2868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1" name="Google Shape;481;p47"/>
          <p:cNvSpPr txBox="1">
            <a:spLocks noGrp="1"/>
          </p:cNvSpPr>
          <p:nvPr>
            <p:ph type="body" idx="3"/>
          </p:nvPr>
        </p:nvSpPr>
        <p:spPr>
          <a:xfrm>
            <a:off x="688748" y="2710595"/>
            <a:ext cx="1777200" cy="14613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2" name="Google Shape;482;p47"/>
          <p:cNvSpPr txBox="1">
            <a:spLocks noGrp="1"/>
          </p:cNvSpPr>
          <p:nvPr>
            <p:ph type="body" idx="4"/>
          </p:nvPr>
        </p:nvSpPr>
        <p:spPr>
          <a:xfrm>
            <a:off x="2677230" y="2423888"/>
            <a:ext cx="1781700" cy="2868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3" name="Google Shape;483;p47"/>
          <p:cNvSpPr txBox="1">
            <a:spLocks noGrp="1"/>
          </p:cNvSpPr>
          <p:nvPr>
            <p:ph type="body" idx="5"/>
          </p:nvPr>
        </p:nvSpPr>
        <p:spPr>
          <a:xfrm>
            <a:off x="2681854" y="2710595"/>
            <a:ext cx="1777200" cy="14613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4" name="Google Shape;484;p47"/>
          <p:cNvSpPr txBox="1">
            <a:spLocks noGrp="1"/>
          </p:cNvSpPr>
          <p:nvPr>
            <p:ph type="body" idx="6"/>
          </p:nvPr>
        </p:nvSpPr>
        <p:spPr>
          <a:xfrm>
            <a:off x="4686233" y="2423888"/>
            <a:ext cx="1781700" cy="2868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5" name="Google Shape;485;p47"/>
          <p:cNvSpPr txBox="1">
            <a:spLocks noGrp="1"/>
          </p:cNvSpPr>
          <p:nvPr>
            <p:ph type="body" idx="7"/>
          </p:nvPr>
        </p:nvSpPr>
        <p:spPr>
          <a:xfrm>
            <a:off x="4690857" y="2710595"/>
            <a:ext cx="1777200" cy="14613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6" name="Google Shape;486;p47"/>
          <p:cNvSpPr txBox="1">
            <a:spLocks noGrp="1"/>
          </p:cNvSpPr>
          <p:nvPr>
            <p:ph type="body" idx="8"/>
          </p:nvPr>
        </p:nvSpPr>
        <p:spPr>
          <a:xfrm>
            <a:off x="6661654" y="2423888"/>
            <a:ext cx="1781700" cy="2868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7" name="Google Shape;487;p47"/>
          <p:cNvSpPr txBox="1">
            <a:spLocks noGrp="1"/>
          </p:cNvSpPr>
          <p:nvPr>
            <p:ph type="body" idx="9"/>
          </p:nvPr>
        </p:nvSpPr>
        <p:spPr>
          <a:xfrm>
            <a:off x="6666277" y="2710595"/>
            <a:ext cx="1777200" cy="14613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488" name="Google Shape;488;p47"/>
          <p:cNvSpPr>
            <a:spLocks noGrp="1"/>
          </p:cNvSpPr>
          <p:nvPr>
            <p:ph type="pic" idx="13"/>
          </p:nvPr>
        </p:nvSpPr>
        <p:spPr>
          <a:xfrm>
            <a:off x="2901629" y="945251"/>
            <a:ext cx="1332900" cy="1335000"/>
          </a:xfrm>
          <a:prstGeom prst="ellipse">
            <a:avLst/>
          </a:prstGeom>
          <a:solidFill>
            <a:schemeClr val="lt1"/>
          </a:solidFill>
          <a:ln w="79375" cap="flat" cmpd="sng">
            <a:solidFill>
              <a:schemeClr val="accent2"/>
            </a:solidFill>
            <a:prstDash val="solid"/>
            <a:round/>
            <a:headEnd type="none" w="sm" len="sm"/>
            <a:tailEnd type="none" w="sm" len="sm"/>
          </a:ln>
        </p:spPr>
      </p:sp>
      <p:sp>
        <p:nvSpPr>
          <p:cNvPr id="489" name="Google Shape;489;p47"/>
          <p:cNvSpPr>
            <a:spLocks noGrp="1"/>
          </p:cNvSpPr>
          <p:nvPr>
            <p:ph type="pic" idx="14"/>
          </p:nvPr>
        </p:nvSpPr>
        <p:spPr>
          <a:xfrm>
            <a:off x="4910632" y="945251"/>
            <a:ext cx="1332900" cy="1335000"/>
          </a:xfrm>
          <a:prstGeom prst="ellipse">
            <a:avLst/>
          </a:prstGeom>
          <a:solidFill>
            <a:schemeClr val="lt1"/>
          </a:solidFill>
          <a:ln w="79375" cap="flat" cmpd="sng">
            <a:solidFill>
              <a:schemeClr val="accent2"/>
            </a:solidFill>
            <a:prstDash val="solid"/>
            <a:round/>
            <a:headEnd type="none" w="sm" len="sm"/>
            <a:tailEnd type="none" w="sm" len="sm"/>
          </a:ln>
        </p:spPr>
      </p:sp>
      <p:sp>
        <p:nvSpPr>
          <p:cNvPr id="490" name="Google Shape;490;p47"/>
          <p:cNvSpPr>
            <a:spLocks noGrp="1"/>
          </p:cNvSpPr>
          <p:nvPr>
            <p:ph type="pic" idx="15"/>
          </p:nvPr>
        </p:nvSpPr>
        <p:spPr>
          <a:xfrm>
            <a:off x="6886052" y="945251"/>
            <a:ext cx="1332900" cy="1335000"/>
          </a:xfrm>
          <a:prstGeom prst="ellipse">
            <a:avLst/>
          </a:prstGeom>
          <a:solidFill>
            <a:schemeClr val="lt1"/>
          </a:solidFill>
          <a:ln w="79375" cap="flat" cmpd="sng">
            <a:solidFill>
              <a:schemeClr val="accent2"/>
            </a:solidFill>
            <a:prstDash val="solid"/>
            <a:round/>
            <a:headEnd type="none" w="sm" len="sm"/>
            <a:tailEnd type="none" w="sm" len="sm"/>
          </a:ln>
        </p:spPr>
      </p:sp>
      <p:sp>
        <p:nvSpPr>
          <p:cNvPr id="491" name="Google Shape;491;p47"/>
          <p:cNvSpPr txBox="1">
            <a:spLocks noGrp="1"/>
          </p:cNvSpPr>
          <p:nvPr>
            <p:ph type="body" idx="16"/>
          </p:nvPr>
        </p:nvSpPr>
        <p:spPr>
          <a:xfrm>
            <a:off x="400049" y="323850"/>
            <a:ext cx="8298300" cy="4977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rgbClr val="2D3293"/>
              </a:buClr>
              <a:buSzPts val="1900"/>
              <a:buFont typeface="Helvetica Neue"/>
              <a:buNone/>
              <a:defRPr sz="25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492" name="Google Shape;492;p47"/>
          <p:cNvPicPr preferRelativeResize="0"/>
          <p:nvPr/>
        </p:nvPicPr>
        <p:blipFill rotWithShape="1">
          <a:blip r:embed="rId2">
            <a:alphaModFix/>
          </a:blip>
          <a:srcRect/>
          <a:stretch/>
        </p:blipFill>
        <p:spPr>
          <a:xfrm rot="-5400000">
            <a:off x="8102279" y="4101779"/>
            <a:ext cx="833377" cy="1250065"/>
          </a:xfrm>
          <a:prstGeom prst="rect">
            <a:avLst/>
          </a:prstGeom>
          <a:noFill/>
          <a:ln>
            <a:noFill/>
          </a:ln>
        </p:spPr>
      </p:pic>
      <p:pic>
        <p:nvPicPr>
          <p:cNvPr id="493" name="Google Shape;493;p47"/>
          <p:cNvPicPr preferRelativeResize="0"/>
          <p:nvPr/>
        </p:nvPicPr>
        <p:blipFill rotWithShape="1">
          <a:blip r:embed="rId2">
            <a:alphaModFix/>
          </a:blip>
          <a:srcRect/>
          <a:stretch/>
        </p:blipFill>
        <p:spPr>
          <a:xfrm rot="5400000">
            <a:off x="208344" y="-218946"/>
            <a:ext cx="833377" cy="1250065"/>
          </a:xfrm>
          <a:prstGeom prst="rect">
            <a:avLst/>
          </a:prstGeom>
          <a:noFill/>
          <a:ln>
            <a:noFill/>
          </a:ln>
        </p:spPr>
      </p:pic>
      <p:sp>
        <p:nvSpPr>
          <p:cNvPr id="494" name="Google Shape;494;p47"/>
          <p:cNvSpPr txBox="1">
            <a:spLocks noGrp="1"/>
          </p:cNvSpPr>
          <p:nvPr>
            <p:ph type="ftr" idx="11"/>
          </p:nvPr>
        </p:nvSpPr>
        <p:spPr>
          <a:xfrm>
            <a:off x="4076390" y="4734017"/>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495" name="Google Shape;495;p47"/>
          <p:cNvSpPr txBox="1">
            <a:spLocks noGrp="1"/>
          </p:cNvSpPr>
          <p:nvPr>
            <p:ph type="sldNum" idx="12"/>
          </p:nvPr>
        </p:nvSpPr>
        <p:spPr>
          <a:xfrm>
            <a:off x="8758858" y="4734017"/>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496" name="Google Shape;496;p47"/>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497" name="Google Shape;497;p47"/>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3 Photos - Texts">
  <p:cSld name="1_3 Photos - Texts">
    <p:spTree>
      <p:nvGrpSpPr>
        <p:cNvPr id="1" name="Shape 498"/>
        <p:cNvGrpSpPr/>
        <p:nvPr/>
      </p:nvGrpSpPr>
      <p:grpSpPr>
        <a:xfrm>
          <a:off x="0" y="0"/>
          <a:ext cx="0" cy="0"/>
          <a:chOff x="0" y="0"/>
          <a:chExt cx="0" cy="0"/>
        </a:xfrm>
      </p:grpSpPr>
      <p:sp>
        <p:nvSpPr>
          <p:cNvPr id="499" name="Google Shape;499;p48"/>
          <p:cNvSpPr>
            <a:spLocks noGrp="1"/>
          </p:cNvSpPr>
          <p:nvPr>
            <p:ph type="pic" idx="2"/>
          </p:nvPr>
        </p:nvSpPr>
        <p:spPr>
          <a:xfrm>
            <a:off x="985583" y="1085330"/>
            <a:ext cx="1435500" cy="1437900"/>
          </a:xfrm>
          <a:prstGeom prst="ellipse">
            <a:avLst/>
          </a:prstGeom>
          <a:solidFill>
            <a:schemeClr val="lt1"/>
          </a:solidFill>
          <a:ln w="79375" cap="flat" cmpd="sng">
            <a:solidFill>
              <a:schemeClr val="accent2"/>
            </a:solidFill>
            <a:prstDash val="solid"/>
            <a:round/>
            <a:headEnd type="none" w="sm" len="sm"/>
            <a:tailEnd type="none" w="sm" len="sm"/>
          </a:ln>
        </p:spPr>
      </p:sp>
      <p:sp>
        <p:nvSpPr>
          <p:cNvPr id="500" name="Google Shape;500;p48"/>
          <p:cNvSpPr txBox="1">
            <a:spLocks noGrp="1"/>
          </p:cNvSpPr>
          <p:nvPr>
            <p:ph type="body" idx="1"/>
          </p:nvPr>
        </p:nvSpPr>
        <p:spPr>
          <a:xfrm>
            <a:off x="468732" y="2608521"/>
            <a:ext cx="2470500" cy="2856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01" name="Google Shape;501;p48"/>
          <p:cNvSpPr txBox="1">
            <a:spLocks noGrp="1"/>
          </p:cNvSpPr>
          <p:nvPr>
            <p:ph type="body" idx="3"/>
          </p:nvPr>
        </p:nvSpPr>
        <p:spPr>
          <a:xfrm>
            <a:off x="464242" y="2895227"/>
            <a:ext cx="2470500" cy="14613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200"/>
              <a:buFont typeface="Helvetica Neue"/>
              <a:buNone/>
              <a:defRPr sz="16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02" name="Google Shape;502;p48"/>
          <p:cNvSpPr txBox="1">
            <a:spLocks noGrp="1"/>
          </p:cNvSpPr>
          <p:nvPr>
            <p:ph type="body" idx="4"/>
          </p:nvPr>
        </p:nvSpPr>
        <p:spPr>
          <a:xfrm>
            <a:off x="3385401" y="2608521"/>
            <a:ext cx="2470500" cy="2868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03" name="Google Shape;503;p48"/>
          <p:cNvSpPr txBox="1">
            <a:spLocks noGrp="1"/>
          </p:cNvSpPr>
          <p:nvPr>
            <p:ph type="body" idx="5"/>
          </p:nvPr>
        </p:nvSpPr>
        <p:spPr>
          <a:xfrm>
            <a:off x="3385401" y="2895227"/>
            <a:ext cx="2470500" cy="14613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04" name="Google Shape;504;p48"/>
          <p:cNvSpPr txBox="1">
            <a:spLocks noGrp="1"/>
          </p:cNvSpPr>
          <p:nvPr>
            <p:ph type="body" idx="6"/>
          </p:nvPr>
        </p:nvSpPr>
        <p:spPr>
          <a:xfrm>
            <a:off x="6257811" y="2608521"/>
            <a:ext cx="2470500" cy="2868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700"/>
              </a:spcBef>
              <a:spcAft>
                <a:spcPts val="0"/>
              </a:spcAft>
              <a:buClr>
                <a:schemeClr val="accent1"/>
              </a:buClr>
              <a:buSzPts val="1400"/>
              <a:buFont typeface="Helvetica Neue"/>
              <a:buNone/>
              <a:defRPr sz="18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05" name="Google Shape;505;p48"/>
          <p:cNvSpPr txBox="1">
            <a:spLocks noGrp="1"/>
          </p:cNvSpPr>
          <p:nvPr>
            <p:ph type="body" idx="7"/>
          </p:nvPr>
        </p:nvSpPr>
        <p:spPr>
          <a:xfrm>
            <a:off x="6257811" y="2895227"/>
            <a:ext cx="2470500" cy="14613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700"/>
              </a:spcBef>
              <a:spcAft>
                <a:spcPts val="0"/>
              </a:spcAft>
              <a:buClr>
                <a:srgbClr val="353535"/>
              </a:buClr>
              <a:buSzPts val="1000"/>
              <a:buFont typeface="Helvetica Neue"/>
              <a:buNone/>
              <a:defRPr sz="14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06" name="Google Shape;506;p48"/>
          <p:cNvSpPr>
            <a:spLocks noGrp="1"/>
          </p:cNvSpPr>
          <p:nvPr>
            <p:ph type="pic" idx="8"/>
          </p:nvPr>
        </p:nvSpPr>
        <p:spPr>
          <a:xfrm>
            <a:off x="3902833" y="1085330"/>
            <a:ext cx="1435500" cy="1437900"/>
          </a:xfrm>
          <a:prstGeom prst="ellipse">
            <a:avLst/>
          </a:prstGeom>
          <a:solidFill>
            <a:schemeClr val="lt1"/>
          </a:solidFill>
          <a:ln w="79375" cap="flat" cmpd="sng">
            <a:solidFill>
              <a:schemeClr val="accent2"/>
            </a:solidFill>
            <a:prstDash val="solid"/>
            <a:round/>
            <a:headEnd type="none" w="sm" len="sm"/>
            <a:tailEnd type="none" w="sm" len="sm"/>
          </a:ln>
        </p:spPr>
      </p:sp>
      <p:sp>
        <p:nvSpPr>
          <p:cNvPr id="507" name="Google Shape;507;p48"/>
          <p:cNvSpPr>
            <a:spLocks noGrp="1"/>
          </p:cNvSpPr>
          <p:nvPr>
            <p:ph type="pic" idx="9"/>
          </p:nvPr>
        </p:nvSpPr>
        <p:spPr>
          <a:xfrm>
            <a:off x="6775243" y="1085330"/>
            <a:ext cx="1435500" cy="1437900"/>
          </a:xfrm>
          <a:prstGeom prst="ellipse">
            <a:avLst/>
          </a:prstGeom>
          <a:solidFill>
            <a:schemeClr val="lt1"/>
          </a:solidFill>
          <a:ln w="79375" cap="flat" cmpd="sng">
            <a:solidFill>
              <a:schemeClr val="accent2"/>
            </a:solidFill>
            <a:prstDash val="solid"/>
            <a:round/>
            <a:headEnd type="none" w="sm" len="sm"/>
            <a:tailEnd type="none" w="sm" len="sm"/>
          </a:ln>
        </p:spPr>
      </p:sp>
      <p:sp>
        <p:nvSpPr>
          <p:cNvPr id="508" name="Google Shape;508;p48"/>
          <p:cNvSpPr txBox="1">
            <a:spLocks noGrp="1"/>
          </p:cNvSpPr>
          <p:nvPr>
            <p:ph type="body" idx="13"/>
          </p:nvPr>
        </p:nvSpPr>
        <p:spPr>
          <a:xfrm>
            <a:off x="400049" y="323850"/>
            <a:ext cx="8298300" cy="4977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rgbClr val="2D3293"/>
              </a:buClr>
              <a:buSzPts val="1900"/>
              <a:buFont typeface="Helvetica Neue"/>
              <a:buNone/>
              <a:defRPr sz="25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509" name="Google Shape;509;p48"/>
          <p:cNvPicPr preferRelativeResize="0"/>
          <p:nvPr/>
        </p:nvPicPr>
        <p:blipFill rotWithShape="1">
          <a:blip r:embed="rId2">
            <a:alphaModFix/>
          </a:blip>
          <a:srcRect/>
          <a:stretch/>
        </p:blipFill>
        <p:spPr>
          <a:xfrm rot="-5400000">
            <a:off x="8102279" y="4101779"/>
            <a:ext cx="833377" cy="1250065"/>
          </a:xfrm>
          <a:prstGeom prst="rect">
            <a:avLst/>
          </a:prstGeom>
          <a:noFill/>
          <a:ln>
            <a:noFill/>
          </a:ln>
        </p:spPr>
      </p:pic>
      <p:pic>
        <p:nvPicPr>
          <p:cNvPr id="510" name="Google Shape;510;p48"/>
          <p:cNvPicPr preferRelativeResize="0"/>
          <p:nvPr/>
        </p:nvPicPr>
        <p:blipFill rotWithShape="1">
          <a:blip r:embed="rId2">
            <a:alphaModFix/>
          </a:blip>
          <a:srcRect/>
          <a:stretch/>
        </p:blipFill>
        <p:spPr>
          <a:xfrm rot="5400000">
            <a:off x="208344" y="-218946"/>
            <a:ext cx="833377" cy="1250065"/>
          </a:xfrm>
          <a:prstGeom prst="rect">
            <a:avLst/>
          </a:prstGeom>
          <a:noFill/>
          <a:ln>
            <a:noFill/>
          </a:ln>
        </p:spPr>
      </p:pic>
      <p:sp>
        <p:nvSpPr>
          <p:cNvPr id="511" name="Google Shape;511;p48"/>
          <p:cNvSpPr txBox="1">
            <a:spLocks noGrp="1"/>
          </p:cNvSpPr>
          <p:nvPr>
            <p:ph type="ftr" idx="11"/>
          </p:nvPr>
        </p:nvSpPr>
        <p:spPr>
          <a:xfrm>
            <a:off x="4076390" y="4734017"/>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a:buNone/>
              <a:defRPr sz="800" b="0" i="0">
                <a:solidFill>
                  <a:srgbClr val="6A6A6A"/>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512" name="Google Shape;512;p48"/>
          <p:cNvSpPr txBox="1">
            <a:spLocks noGrp="1"/>
          </p:cNvSpPr>
          <p:nvPr>
            <p:ph type="sldNum" idx="12"/>
          </p:nvPr>
        </p:nvSpPr>
        <p:spPr>
          <a:xfrm>
            <a:off x="8758858" y="4734017"/>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900"/>
              <a:buFont typeface="Helvetica Neue"/>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513" name="Google Shape;513;p48"/>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514" name="Google Shape;514;p48"/>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 Photos - List">
  <p:cSld name="5 Photos - List">
    <p:spTree>
      <p:nvGrpSpPr>
        <p:cNvPr id="1" name="Shape 515"/>
        <p:cNvGrpSpPr/>
        <p:nvPr/>
      </p:nvGrpSpPr>
      <p:grpSpPr>
        <a:xfrm>
          <a:off x="0" y="0"/>
          <a:ext cx="0" cy="0"/>
          <a:chOff x="0" y="0"/>
          <a:chExt cx="0" cy="0"/>
        </a:xfrm>
      </p:grpSpPr>
      <p:sp>
        <p:nvSpPr>
          <p:cNvPr id="516" name="Google Shape;516;p49"/>
          <p:cNvSpPr>
            <a:spLocks noGrp="1"/>
          </p:cNvSpPr>
          <p:nvPr>
            <p:ph type="pic" idx="2"/>
          </p:nvPr>
        </p:nvSpPr>
        <p:spPr>
          <a:xfrm>
            <a:off x="528683" y="1051341"/>
            <a:ext cx="1121100" cy="1122600"/>
          </a:xfrm>
          <a:prstGeom prst="ellipse">
            <a:avLst/>
          </a:prstGeom>
          <a:solidFill>
            <a:schemeClr val="lt1"/>
          </a:solidFill>
          <a:ln w="79375" cap="flat" cmpd="sng">
            <a:solidFill>
              <a:schemeClr val="accent2"/>
            </a:solidFill>
            <a:prstDash val="solid"/>
            <a:round/>
            <a:headEnd type="none" w="sm" len="sm"/>
            <a:tailEnd type="none" w="sm" len="sm"/>
          </a:ln>
        </p:spPr>
      </p:sp>
      <p:sp>
        <p:nvSpPr>
          <p:cNvPr id="517" name="Google Shape;517;p49"/>
          <p:cNvSpPr txBox="1">
            <a:spLocks noGrp="1"/>
          </p:cNvSpPr>
          <p:nvPr>
            <p:ph type="body" idx="1"/>
          </p:nvPr>
        </p:nvSpPr>
        <p:spPr>
          <a:xfrm>
            <a:off x="385358" y="2311320"/>
            <a:ext cx="1407600"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18" name="Google Shape;518;p49"/>
          <p:cNvSpPr txBox="1">
            <a:spLocks noGrp="1"/>
          </p:cNvSpPr>
          <p:nvPr>
            <p:ph type="body" idx="3"/>
          </p:nvPr>
        </p:nvSpPr>
        <p:spPr>
          <a:xfrm>
            <a:off x="400049" y="254887"/>
            <a:ext cx="8298300" cy="566700"/>
          </a:xfrm>
          <a:prstGeom prst="rect">
            <a:avLst/>
          </a:prstGeom>
          <a:noFill/>
          <a:ln>
            <a:noFill/>
          </a:ln>
        </p:spPr>
        <p:txBody>
          <a:bodyPr spcFirstLastPara="1" wrap="square" lIns="0" tIns="0" rIns="0" bIns="0" anchor="b" anchorCtr="0">
            <a:normAutofit/>
          </a:bodyPr>
          <a:lstStyle>
            <a:lvl1pPr marL="457200" lvl="0" indent="-228600" algn="ctr">
              <a:lnSpc>
                <a:spcPct val="85000"/>
              </a:lnSpc>
              <a:spcBef>
                <a:spcPts val="0"/>
              </a:spcBef>
              <a:spcAft>
                <a:spcPts val="0"/>
              </a:spcAft>
              <a:buClr>
                <a:srgbClr val="2D3293"/>
              </a:buClr>
              <a:buSzPts val="1900"/>
              <a:buFont typeface="Open Sans SemiBold"/>
              <a:buNone/>
              <a:defRPr sz="2500" b="1" i="0">
                <a:solidFill>
                  <a:srgbClr val="2D3293"/>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519" name="Google Shape;519;p49"/>
          <p:cNvPicPr preferRelativeResize="0"/>
          <p:nvPr/>
        </p:nvPicPr>
        <p:blipFill rotWithShape="1">
          <a:blip r:embed="rId2">
            <a:alphaModFix/>
          </a:blip>
          <a:srcRect/>
          <a:stretch/>
        </p:blipFill>
        <p:spPr>
          <a:xfrm rot="-5400000">
            <a:off x="8102279" y="4101779"/>
            <a:ext cx="833377" cy="1250065"/>
          </a:xfrm>
          <a:prstGeom prst="rect">
            <a:avLst/>
          </a:prstGeom>
          <a:noFill/>
          <a:ln>
            <a:noFill/>
          </a:ln>
        </p:spPr>
      </p:pic>
      <p:pic>
        <p:nvPicPr>
          <p:cNvPr id="520" name="Google Shape;520;p49"/>
          <p:cNvPicPr preferRelativeResize="0"/>
          <p:nvPr/>
        </p:nvPicPr>
        <p:blipFill rotWithShape="1">
          <a:blip r:embed="rId2">
            <a:alphaModFix/>
          </a:blip>
          <a:srcRect/>
          <a:stretch/>
        </p:blipFill>
        <p:spPr>
          <a:xfrm rot="5400000">
            <a:off x="208344" y="-218946"/>
            <a:ext cx="833377" cy="1250065"/>
          </a:xfrm>
          <a:prstGeom prst="rect">
            <a:avLst/>
          </a:prstGeom>
          <a:noFill/>
          <a:ln>
            <a:noFill/>
          </a:ln>
        </p:spPr>
      </p:pic>
      <p:sp>
        <p:nvSpPr>
          <p:cNvPr id="521" name="Google Shape;521;p49"/>
          <p:cNvSpPr>
            <a:spLocks noGrp="1"/>
          </p:cNvSpPr>
          <p:nvPr>
            <p:ph type="pic" idx="4"/>
          </p:nvPr>
        </p:nvSpPr>
        <p:spPr>
          <a:xfrm>
            <a:off x="2267056" y="1051341"/>
            <a:ext cx="1121100" cy="1122600"/>
          </a:xfrm>
          <a:prstGeom prst="ellipse">
            <a:avLst/>
          </a:prstGeom>
          <a:solidFill>
            <a:schemeClr val="lt1"/>
          </a:solidFill>
          <a:ln w="79375" cap="flat" cmpd="sng">
            <a:solidFill>
              <a:schemeClr val="accent2"/>
            </a:solidFill>
            <a:prstDash val="solid"/>
            <a:round/>
            <a:headEnd type="none" w="sm" len="sm"/>
            <a:tailEnd type="none" w="sm" len="sm"/>
          </a:ln>
        </p:spPr>
      </p:sp>
      <p:sp>
        <p:nvSpPr>
          <p:cNvPr id="522" name="Google Shape;522;p49"/>
          <p:cNvSpPr>
            <a:spLocks noGrp="1"/>
          </p:cNvSpPr>
          <p:nvPr>
            <p:ph type="pic" idx="5"/>
          </p:nvPr>
        </p:nvSpPr>
        <p:spPr>
          <a:xfrm>
            <a:off x="4005345" y="1051341"/>
            <a:ext cx="1121100" cy="1122600"/>
          </a:xfrm>
          <a:prstGeom prst="ellipse">
            <a:avLst/>
          </a:prstGeom>
          <a:solidFill>
            <a:schemeClr val="lt1"/>
          </a:solidFill>
          <a:ln w="79375" cap="flat" cmpd="sng">
            <a:solidFill>
              <a:schemeClr val="accent2"/>
            </a:solidFill>
            <a:prstDash val="solid"/>
            <a:round/>
            <a:headEnd type="none" w="sm" len="sm"/>
            <a:tailEnd type="none" w="sm" len="sm"/>
          </a:ln>
        </p:spPr>
      </p:sp>
      <p:sp>
        <p:nvSpPr>
          <p:cNvPr id="523" name="Google Shape;523;p49"/>
          <p:cNvSpPr>
            <a:spLocks noGrp="1"/>
          </p:cNvSpPr>
          <p:nvPr>
            <p:ph type="pic" idx="6"/>
          </p:nvPr>
        </p:nvSpPr>
        <p:spPr>
          <a:xfrm>
            <a:off x="5746931" y="1051341"/>
            <a:ext cx="1121100" cy="1122600"/>
          </a:xfrm>
          <a:prstGeom prst="ellipse">
            <a:avLst/>
          </a:prstGeom>
          <a:solidFill>
            <a:schemeClr val="lt1"/>
          </a:solidFill>
          <a:ln w="79375" cap="flat" cmpd="sng">
            <a:solidFill>
              <a:schemeClr val="accent2"/>
            </a:solidFill>
            <a:prstDash val="solid"/>
            <a:round/>
            <a:headEnd type="none" w="sm" len="sm"/>
            <a:tailEnd type="none" w="sm" len="sm"/>
          </a:ln>
        </p:spPr>
      </p:sp>
      <p:sp>
        <p:nvSpPr>
          <p:cNvPr id="524" name="Google Shape;524;p49"/>
          <p:cNvSpPr>
            <a:spLocks noGrp="1"/>
          </p:cNvSpPr>
          <p:nvPr>
            <p:ph type="pic" idx="7"/>
          </p:nvPr>
        </p:nvSpPr>
        <p:spPr>
          <a:xfrm>
            <a:off x="7482007" y="1051341"/>
            <a:ext cx="1079700" cy="1122600"/>
          </a:xfrm>
          <a:prstGeom prst="ellipse">
            <a:avLst/>
          </a:prstGeom>
          <a:solidFill>
            <a:schemeClr val="lt1"/>
          </a:solidFill>
          <a:ln w="79375" cap="flat" cmpd="sng">
            <a:solidFill>
              <a:schemeClr val="accent2"/>
            </a:solidFill>
            <a:prstDash val="solid"/>
            <a:round/>
            <a:headEnd type="none" w="sm" len="sm"/>
            <a:tailEnd type="none" w="sm" len="sm"/>
          </a:ln>
        </p:spPr>
      </p:sp>
      <p:sp>
        <p:nvSpPr>
          <p:cNvPr id="525" name="Google Shape;525;p49"/>
          <p:cNvSpPr txBox="1">
            <a:spLocks noGrp="1"/>
          </p:cNvSpPr>
          <p:nvPr>
            <p:ph type="body" idx="8"/>
          </p:nvPr>
        </p:nvSpPr>
        <p:spPr>
          <a:xfrm>
            <a:off x="2123730" y="2311320"/>
            <a:ext cx="1407600"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26" name="Google Shape;526;p49"/>
          <p:cNvSpPr txBox="1">
            <a:spLocks noGrp="1"/>
          </p:cNvSpPr>
          <p:nvPr>
            <p:ph type="body" idx="9"/>
          </p:nvPr>
        </p:nvSpPr>
        <p:spPr>
          <a:xfrm>
            <a:off x="3868614" y="2311320"/>
            <a:ext cx="1407600"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27" name="Google Shape;527;p49"/>
          <p:cNvSpPr txBox="1">
            <a:spLocks noGrp="1"/>
          </p:cNvSpPr>
          <p:nvPr>
            <p:ph type="body" idx="13"/>
          </p:nvPr>
        </p:nvSpPr>
        <p:spPr>
          <a:xfrm>
            <a:off x="5606987" y="2311320"/>
            <a:ext cx="1407600"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28" name="Google Shape;528;p49"/>
          <p:cNvSpPr txBox="1">
            <a:spLocks noGrp="1"/>
          </p:cNvSpPr>
          <p:nvPr>
            <p:ph type="body" idx="14"/>
          </p:nvPr>
        </p:nvSpPr>
        <p:spPr>
          <a:xfrm>
            <a:off x="7345359" y="2311320"/>
            <a:ext cx="1407600" cy="1600200"/>
          </a:xfrm>
          <a:prstGeom prst="rect">
            <a:avLst/>
          </a:prstGeom>
          <a:noFill/>
          <a:ln>
            <a:noFill/>
          </a:ln>
        </p:spPr>
        <p:txBody>
          <a:bodyPr spcFirstLastPara="1" wrap="square" lIns="0" tIns="0" rIns="0" bIns="0" anchor="t" anchorCtr="0">
            <a:noAutofit/>
          </a:bodyPr>
          <a:lstStyle>
            <a:lvl1pPr marL="457200" lvl="0" indent="-228600" algn="ctr">
              <a:lnSpc>
                <a:spcPct val="150000"/>
              </a:lnSpc>
              <a:spcBef>
                <a:spcPts val="500"/>
              </a:spcBef>
              <a:spcAft>
                <a:spcPts val="0"/>
              </a:spcAft>
              <a:buClr>
                <a:srgbClr val="353535"/>
              </a:buClr>
              <a:buSzPts val="1200"/>
              <a:buFont typeface="Open Sans Light"/>
              <a:buNone/>
              <a:defRPr sz="1600" b="0" i="0">
                <a:solidFill>
                  <a:srgbClr val="353535"/>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cxnSp>
        <p:nvCxnSpPr>
          <p:cNvPr id="529" name="Google Shape;529;p49"/>
          <p:cNvCxnSpPr/>
          <p:nvPr/>
        </p:nvCxnSpPr>
        <p:spPr>
          <a:xfrm>
            <a:off x="1959739" y="2252724"/>
            <a:ext cx="0" cy="1684800"/>
          </a:xfrm>
          <a:prstGeom prst="straightConnector1">
            <a:avLst/>
          </a:prstGeom>
          <a:noFill/>
          <a:ln w="25400" cap="flat" cmpd="sng">
            <a:solidFill>
              <a:srgbClr val="D6D6D6"/>
            </a:solidFill>
            <a:prstDash val="solid"/>
            <a:miter lim="400000"/>
            <a:headEnd type="none" w="sm" len="sm"/>
            <a:tailEnd type="none" w="sm" len="sm"/>
          </a:ln>
        </p:spPr>
      </p:cxnSp>
      <p:cxnSp>
        <p:nvCxnSpPr>
          <p:cNvPr id="530" name="Google Shape;530;p49"/>
          <p:cNvCxnSpPr/>
          <p:nvPr/>
        </p:nvCxnSpPr>
        <p:spPr>
          <a:xfrm>
            <a:off x="3698112" y="2252724"/>
            <a:ext cx="0" cy="1684800"/>
          </a:xfrm>
          <a:prstGeom prst="straightConnector1">
            <a:avLst/>
          </a:prstGeom>
          <a:noFill/>
          <a:ln w="25400" cap="flat" cmpd="sng">
            <a:solidFill>
              <a:srgbClr val="D6D6D6"/>
            </a:solidFill>
            <a:prstDash val="solid"/>
            <a:miter lim="400000"/>
            <a:headEnd type="none" w="sm" len="sm"/>
            <a:tailEnd type="none" w="sm" len="sm"/>
          </a:ln>
        </p:spPr>
      </p:cxnSp>
      <p:cxnSp>
        <p:nvCxnSpPr>
          <p:cNvPr id="531" name="Google Shape;531;p49"/>
          <p:cNvCxnSpPr/>
          <p:nvPr/>
        </p:nvCxnSpPr>
        <p:spPr>
          <a:xfrm>
            <a:off x="5436484" y="2252724"/>
            <a:ext cx="0" cy="1684800"/>
          </a:xfrm>
          <a:prstGeom prst="straightConnector1">
            <a:avLst/>
          </a:prstGeom>
          <a:noFill/>
          <a:ln w="25400" cap="flat" cmpd="sng">
            <a:solidFill>
              <a:srgbClr val="D6D6D6"/>
            </a:solidFill>
            <a:prstDash val="solid"/>
            <a:miter lim="400000"/>
            <a:headEnd type="none" w="sm" len="sm"/>
            <a:tailEnd type="none" w="sm" len="sm"/>
          </a:ln>
        </p:spPr>
      </p:cxnSp>
      <p:cxnSp>
        <p:nvCxnSpPr>
          <p:cNvPr id="532" name="Google Shape;532;p49"/>
          <p:cNvCxnSpPr/>
          <p:nvPr/>
        </p:nvCxnSpPr>
        <p:spPr>
          <a:xfrm>
            <a:off x="7187879" y="2252724"/>
            <a:ext cx="0" cy="1684800"/>
          </a:xfrm>
          <a:prstGeom prst="straightConnector1">
            <a:avLst/>
          </a:prstGeom>
          <a:noFill/>
          <a:ln w="25400" cap="flat" cmpd="sng">
            <a:solidFill>
              <a:srgbClr val="D6D6D6"/>
            </a:solidFill>
            <a:prstDash val="solid"/>
            <a:miter lim="400000"/>
            <a:headEnd type="none" w="sm" len="sm"/>
            <a:tailEnd type="none" w="sm" len="sm"/>
          </a:ln>
        </p:spPr>
      </p:cxnSp>
      <p:sp>
        <p:nvSpPr>
          <p:cNvPr id="533" name="Google Shape;533;p49"/>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534" name="Google Shape;534;p49"/>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535" name="Google Shape;535;p49"/>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536" name="Google Shape;536;p49"/>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 Photos - Text">
  <p:cSld name="6 Photos - Text">
    <p:spTree>
      <p:nvGrpSpPr>
        <p:cNvPr id="1" name="Shape 537"/>
        <p:cNvGrpSpPr/>
        <p:nvPr/>
      </p:nvGrpSpPr>
      <p:grpSpPr>
        <a:xfrm>
          <a:off x="0" y="0"/>
          <a:ext cx="0" cy="0"/>
          <a:chOff x="0" y="0"/>
          <a:chExt cx="0" cy="0"/>
        </a:xfrm>
      </p:grpSpPr>
      <p:sp>
        <p:nvSpPr>
          <p:cNvPr id="538" name="Google Shape;538;p50"/>
          <p:cNvSpPr/>
          <p:nvPr/>
        </p:nvSpPr>
        <p:spPr>
          <a:xfrm>
            <a:off x="0" y="0"/>
            <a:ext cx="9144000" cy="51435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539" name="Google Shape;539;p50"/>
          <p:cNvSpPr>
            <a:spLocks noGrp="1"/>
          </p:cNvSpPr>
          <p:nvPr>
            <p:ph type="pic" idx="2"/>
          </p:nvPr>
        </p:nvSpPr>
        <p:spPr>
          <a:xfrm>
            <a:off x="417044" y="1060729"/>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540" name="Google Shape;540;p50"/>
          <p:cNvSpPr txBox="1">
            <a:spLocks noGrp="1"/>
          </p:cNvSpPr>
          <p:nvPr>
            <p:ph type="body" idx="1"/>
          </p:nvPr>
        </p:nvSpPr>
        <p:spPr>
          <a:xfrm>
            <a:off x="1302152" y="1075724"/>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41" name="Google Shape;541;p50"/>
          <p:cNvSpPr txBox="1">
            <a:spLocks noGrp="1"/>
          </p:cNvSpPr>
          <p:nvPr>
            <p:ph type="body" idx="3"/>
          </p:nvPr>
        </p:nvSpPr>
        <p:spPr>
          <a:xfrm>
            <a:off x="1302152" y="1309296"/>
            <a:ext cx="2988300" cy="6396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42" name="Google Shape;542;p50"/>
          <p:cNvSpPr txBox="1">
            <a:spLocks noGrp="1"/>
          </p:cNvSpPr>
          <p:nvPr>
            <p:ph type="body" idx="4"/>
          </p:nvPr>
        </p:nvSpPr>
        <p:spPr>
          <a:xfrm>
            <a:off x="400049" y="295275"/>
            <a:ext cx="8045400" cy="526200"/>
          </a:xfrm>
          <a:prstGeom prst="rect">
            <a:avLst/>
          </a:prstGeom>
          <a:noFill/>
          <a:ln>
            <a:noFill/>
          </a:ln>
        </p:spPr>
        <p:txBody>
          <a:bodyPr spcFirstLastPara="1" wrap="square" lIns="0" tIns="0" rIns="0" bIns="0" anchor="ctr" anchorCtr="0">
            <a:normAutofit/>
          </a:bodyPr>
          <a:lstStyle>
            <a:lvl1pPr marL="457200" lvl="0" indent="-228600" algn="l">
              <a:lnSpc>
                <a:spcPct val="85000"/>
              </a:lnSpc>
              <a:spcBef>
                <a:spcPts val="0"/>
              </a:spcBef>
              <a:spcAft>
                <a:spcPts val="0"/>
              </a:spcAft>
              <a:buClr>
                <a:schemeClr val="lt1"/>
              </a:buClr>
              <a:buSzPts val="1900"/>
              <a:buFont typeface="Open Sans SemiBold"/>
              <a:buNone/>
              <a:defRPr sz="2500" b="1" i="0">
                <a:solidFill>
                  <a:schemeClr val="lt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43" name="Google Shape;543;p50"/>
          <p:cNvSpPr/>
          <p:nvPr/>
        </p:nvSpPr>
        <p:spPr>
          <a:xfrm>
            <a:off x="0" y="4514850"/>
            <a:ext cx="9144000" cy="628800"/>
          </a:xfrm>
          <a:prstGeom prst="rect">
            <a:avLst/>
          </a:prstGeom>
          <a:solidFill>
            <a:schemeClr val="l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544" name="Google Shape;544;p50"/>
          <p:cNvSpPr>
            <a:spLocks noGrp="1"/>
          </p:cNvSpPr>
          <p:nvPr>
            <p:ph type="pic" idx="5"/>
          </p:nvPr>
        </p:nvSpPr>
        <p:spPr>
          <a:xfrm>
            <a:off x="417044" y="2188211"/>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545" name="Google Shape;545;p50"/>
          <p:cNvSpPr txBox="1">
            <a:spLocks noGrp="1"/>
          </p:cNvSpPr>
          <p:nvPr>
            <p:ph type="body" idx="6"/>
          </p:nvPr>
        </p:nvSpPr>
        <p:spPr>
          <a:xfrm>
            <a:off x="1302152" y="2203205"/>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46" name="Google Shape;546;p50"/>
          <p:cNvSpPr txBox="1">
            <a:spLocks noGrp="1"/>
          </p:cNvSpPr>
          <p:nvPr>
            <p:ph type="body" idx="7"/>
          </p:nvPr>
        </p:nvSpPr>
        <p:spPr>
          <a:xfrm>
            <a:off x="1302152" y="2436777"/>
            <a:ext cx="2988300" cy="6180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47" name="Google Shape;547;p50"/>
          <p:cNvSpPr>
            <a:spLocks noGrp="1"/>
          </p:cNvSpPr>
          <p:nvPr>
            <p:ph type="pic" idx="8"/>
          </p:nvPr>
        </p:nvSpPr>
        <p:spPr>
          <a:xfrm>
            <a:off x="417044" y="3300697"/>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548" name="Google Shape;548;p50"/>
          <p:cNvSpPr txBox="1">
            <a:spLocks noGrp="1"/>
          </p:cNvSpPr>
          <p:nvPr>
            <p:ph type="body" idx="9"/>
          </p:nvPr>
        </p:nvSpPr>
        <p:spPr>
          <a:xfrm>
            <a:off x="1302152" y="3315692"/>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49" name="Google Shape;549;p50"/>
          <p:cNvSpPr txBox="1">
            <a:spLocks noGrp="1"/>
          </p:cNvSpPr>
          <p:nvPr>
            <p:ph type="body" idx="13"/>
          </p:nvPr>
        </p:nvSpPr>
        <p:spPr>
          <a:xfrm>
            <a:off x="1302152" y="3549264"/>
            <a:ext cx="2988300" cy="6228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50" name="Google Shape;550;p50"/>
          <p:cNvSpPr>
            <a:spLocks noGrp="1"/>
          </p:cNvSpPr>
          <p:nvPr>
            <p:ph type="pic" idx="14"/>
          </p:nvPr>
        </p:nvSpPr>
        <p:spPr>
          <a:xfrm>
            <a:off x="4572000" y="1060729"/>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551" name="Google Shape;551;p50"/>
          <p:cNvSpPr txBox="1">
            <a:spLocks noGrp="1"/>
          </p:cNvSpPr>
          <p:nvPr>
            <p:ph type="body" idx="15"/>
          </p:nvPr>
        </p:nvSpPr>
        <p:spPr>
          <a:xfrm>
            <a:off x="5457107" y="1075724"/>
            <a:ext cx="2988300" cy="233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00"/>
              </a:spcBef>
              <a:spcAft>
                <a:spcPts val="0"/>
              </a:spcAft>
              <a:buClr>
                <a:schemeClr val="dk1"/>
              </a:buClr>
              <a:buSzPts val="1200"/>
              <a:buFont typeface="Open Sans SemiBold"/>
              <a:buNone/>
              <a:defRPr sz="16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52" name="Google Shape;552;p50"/>
          <p:cNvSpPr txBox="1">
            <a:spLocks noGrp="1"/>
          </p:cNvSpPr>
          <p:nvPr>
            <p:ph type="body" idx="16"/>
          </p:nvPr>
        </p:nvSpPr>
        <p:spPr>
          <a:xfrm>
            <a:off x="5457107" y="1309296"/>
            <a:ext cx="2988300" cy="6396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53" name="Google Shape;553;p50"/>
          <p:cNvSpPr>
            <a:spLocks noGrp="1"/>
          </p:cNvSpPr>
          <p:nvPr>
            <p:ph type="pic" idx="17"/>
          </p:nvPr>
        </p:nvSpPr>
        <p:spPr>
          <a:xfrm>
            <a:off x="4572000" y="2188211"/>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554" name="Google Shape;554;p50"/>
          <p:cNvSpPr txBox="1">
            <a:spLocks noGrp="1"/>
          </p:cNvSpPr>
          <p:nvPr>
            <p:ph type="body" idx="18"/>
          </p:nvPr>
        </p:nvSpPr>
        <p:spPr>
          <a:xfrm>
            <a:off x="5457107" y="2203205"/>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55" name="Google Shape;555;p50"/>
          <p:cNvSpPr txBox="1">
            <a:spLocks noGrp="1"/>
          </p:cNvSpPr>
          <p:nvPr>
            <p:ph type="body" idx="19"/>
          </p:nvPr>
        </p:nvSpPr>
        <p:spPr>
          <a:xfrm>
            <a:off x="5457107" y="2436777"/>
            <a:ext cx="2988300" cy="6180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56" name="Google Shape;556;p50"/>
          <p:cNvSpPr>
            <a:spLocks noGrp="1"/>
          </p:cNvSpPr>
          <p:nvPr>
            <p:ph type="pic" idx="20"/>
          </p:nvPr>
        </p:nvSpPr>
        <p:spPr>
          <a:xfrm>
            <a:off x="4572000" y="3300697"/>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557" name="Google Shape;557;p50"/>
          <p:cNvSpPr txBox="1">
            <a:spLocks noGrp="1"/>
          </p:cNvSpPr>
          <p:nvPr>
            <p:ph type="body" idx="21"/>
          </p:nvPr>
        </p:nvSpPr>
        <p:spPr>
          <a:xfrm>
            <a:off x="5457107" y="3315692"/>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58" name="Google Shape;558;p50"/>
          <p:cNvSpPr txBox="1">
            <a:spLocks noGrp="1"/>
          </p:cNvSpPr>
          <p:nvPr>
            <p:ph type="body" idx="22"/>
          </p:nvPr>
        </p:nvSpPr>
        <p:spPr>
          <a:xfrm>
            <a:off x="5457107" y="3549264"/>
            <a:ext cx="2988300" cy="6159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559" name="Google Shape;559;p50"/>
          <p:cNvPicPr preferRelativeResize="0"/>
          <p:nvPr/>
        </p:nvPicPr>
        <p:blipFill rotWithShape="1">
          <a:blip r:embed="rId2">
            <a:alphaModFix/>
          </a:blip>
          <a:srcRect/>
          <a:stretch/>
        </p:blipFill>
        <p:spPr>
          <a:xfrm rot="5400000">
            <a:off x="244153" y="-244153"/>
            <a:ext cx="976614" cy="1464921"/>
          </a:xfrm>
          <a:prstGeom prst="rect">
            <a:avLst/>
          </a:prstGeom>
          <a:noFill/>
          <a:ln>
            <a:noFill/>
          </a:ln>
        </p:spPr>
      </p:pic>
      <p:pic>
        <p:nvPicPr>
          <p:cNvPr id="560" name="Google Shape;560;p50"/>
          <p:cNvPicPr preferRelativeResize="0"/>
          <p:nvPr/>
        </p:nvPicPr>
        <p:blipFill rotWithShape="1">
          <a:blip r:embed="rId3">
            <a:alphaModFix/>
          </a:blip>
          <a:srcRect/>
          <a:stretch/>
        </p:blipFill>
        <p:spPr>
          <a:xfrm rot="-5400000">
            <a:off x="7899053" y="3276413"/>
            <a:ext cx="995958" cy="1493937"/>
          </a:xfrm>
          <a:prstGeom prst="rect">
            <a:avLst/>
          </a:prstGeom>
          <a:noFill/>
          <a:ln>
            <a:noFill/>
          </a:ln>
        </p:spPr>
      </p:pic>
      <p:sp>
        <p:nvSpPr>
          <p:cNvPr id="561" name="Google Shape;561;p50"/>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562" name="Google Shape;562;p50"/>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563" name="Google Shape;563;p50"/>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564" name="Google Shape;564;p50"/>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ver 1">
  <p:cSld name="Cover 1">
    <p:bg>
      <p:bgPr>
        <a:solidFill>
          <a:schemeClr val="lt1"/>
        </a:solidFill>
        <a:effectLst/>
      </p:bgPr>
    </p:bg>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3185" y="-1"/>
            <a:ext cx="9153002" cy="51435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Right - Text">
  <p:cSld name="Image Right - Text">
    <p:spTree>
      <p:nvGrpSpPr>
        <p:cNvPr id="1" name="Shape 565"/>
        <p:cNvGrpSpPr/>
        <p:nvPr/>
      </p:nvGrpSpPr>
      <p:grpSpPr>
        <a:xfrm>
          <a:off x="0" y="0"/>
          <a:ext cx="0" cy="0"/>
          <a:chOff x="0" y="0"/>
          <a:chExt cx="0" cy="0"/>
        </a:xfrm>
      </p:grpSpPr>
      <p:sp>
        <p:nvSpPr>
          <p:cNvPr id="566" name="Google Shape;566;p51"/>
          <p:cNvSpPr txBox="1">
            <a:spLocks noGrp="1"/>
          </p:cNvSpPr>
          <p:nvPr>
            <p:ph type="body" idx="1"/>
          </p:nvPr>
        </p:nvSpPr>
        <p:spPr>
          <a:xfrm>
            <a:off x="400051" y="445592"/>
            <a:ext cx="3676200" cy="1443300"/>
          </a:xfrm>
          <a:prstGeom prst="rect">
            <a:avLst/>
          </a:prstGeom>
          <a:noFill/>
          <a:ln>
            <a:noFill/>
          </a:ln>
        </p:spPr>
        <p:txBody>
          <a:bodyPr spcFirstLastPara="1" wrap="square" lIns="0" tIns="0" rIns="0" bIns="0" anchor="b" anchorCtr="0">
            <a:normAutofit/>
          </a:bodyPr>
          <a:lstStyle>
            <a:lvl1pPr marL="457200" lvl="0" indent="-228600" algn="l">
              <a:lnSpc>
                <a:spcPct val="85000"/>
              </a:lnSpc>
              <a:spcBef>
                <a:spcPts val="0"/>
              </a:spcBef>
              <a:spcAft>
                <a:spcPts val="0"/>
              </a:spcAft>
              <a:buClr>
                <a:srgbClr val="2D3293"/>
              </a:buClr>
              <a:buSzPts val="2800"/>
              <a:buFont typeface="Open Sans SemiBold"/>
              <a:buNone/>
              <a:defRPr sz="3700" b="1" i="0">
                <a:solidFill>
                  <a:srgbClr val="2D3293"/>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67" name="Google Shape;567;p51"/>
          <p:cNvSpPr txBox="1">
            <a:spLocks noGrp="1"/>
          </p:cNvSpPr>
          <p:nvPr>
            <p:ph type="body" idx="2"/>
          </p:nvPr>
        </p:nvSpPr>
        <p:spPr>
          <a:xfrm>
            <a:off x="407193" y="1888761"/>
            <a:ext cx="3446100" cy="2283300"/>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chemeClr val="dk2"/>
              </a:buClr>
              <a:buSzPts val="1400"/>
              <a:buFont typeface="Open Sans Light"/>
              <a:buNone/>
              <a:defRPr sz="1800" b="0" i="0">
                <a:solidFill>
                  <a:schemeClr val="dk2"/>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568" name="Google Shape;568;p51"/>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569" name="Google Shape;569;p51"/>
          <p:cNvSpPr>
            <a:spLocks noGrp="1"/>
          </p:cNvSpPr>
          <p:nvPr>
            <p:ph type="pic" idx="3"/>
          </p:nvPr>
        </p:nvSpPr>
        <p:spPr>
          <a:xfrm>
            <a:off x="4572000" y="445592"/>
            <a:ext cx="4572000" cy="4165500"/>
          </a:xfrm>
          <a:prstGeom prst="rect">
            <a:avLst/>
          </a:prstGeom>
          <a:noFill/>
          <a:ln>
            <a:noFill/>
          </a:ln>
        </p:spPr>
      </p:sp>
      <p:pic>
        <p:nvPicPr>
          <p:cNvPr id="570" name="Google Shape;570;p51"/>
          <p:cNvPicPr preferRelativeResize="0"/>
          <p:nvPr/>
        </p:nvPicPr>
        <p:blipFill rotWithShape="1">
          <a:blip r:embed="rId3">
            <a:alphaModFix/>
          </a:blip>
          <a:srcRect/>
          <a:stretch/>
        </p:blipFill>
        <p:spPr>
          <a:xfrm rot="-5400000">
            <a:off x="8102279" y="4101779"/>
            <a:ext cx="833377" cy="1250065"/>
          </a:xfrm>
          <a:prstGeom prst="rect">
            <a:avLst/>
          </a:prstGeom>
          <a:noFill/>
          <a:ln>
            <a:noFill/>
          </a:ln>
        </p:spPr>
      </p:pic>
      <p:pic>
        <p:nvPicPr>
          <p:cNvPr id="571" name="Google Shape;571;p51"/>
          <p:cNvPicPr preferRelativeResize="0"/>
          <p:nvPr/>
        </p:nvPicPr>
        <p:blipFill rotWithShape="1">
          <a:blip r:embed="rId3">
            <a:alphaModFix/>
          </a:blip>
          <a:srcRect/>
          <a:stretch/>
        </p:blipFill>
        <p:spPr>
          <a:xfrm rot="5400000">
            <a:off x="208344" y="-218946"/>
            <a:ext cx="833377" cy="1250065"/>
          </a:xfrm>
          <a:prstGeom prst="rect">
            <a:avLst/>
          </a:prstGeom>
          <a:noFill/>
          <a:ln>
            <a:noFill/>
          </a:ln>
        </p:spPr>
      </p:pic>
      <p:sp>
        <p:nvSpPr>
          <p:cNvPr id="572" name="Google Shape;572;p51"/>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573" name="Google Shape;573;p51"/>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574" name="Google Shape;574;p51"/>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575" name="Google Shape;575;p51"/>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Image Right - Text">
  <p:cSld name="1_Image Right - Text">
    <p:spTree>
      <p:nvGrpSpPr>
        <p:cNvPr id="1" name="Shape 576"/>
        <p:cNvGrpSpPr/>
        <p:nvPr/>
      </p:nvGrpSpPr>
      <p:grpSpPr>
        <a:xfrm>
          <a:off x="0" y="0"/>
          <a:ext cx="0" cy="0"/>
          <a:chOff x="0" y="0"/>
          <a:chExt cx="0" cy="0"/>
        </a:xfrm>
      </p:grpSpPr>
      <p:sp>
        <p:nvSpPr>
          <p:cNvPr id="577" name="Google Shape;577;p52"/>
          <p:cNvSpPr>
            <a:spLocks noGrp="1"/>
          </p:cNvSpPr>
          <p:nvPr>
            <p:ph type="pic" idx="2"/>
          </p:nvPr>
        </p:nvSpPr>
        <p:spPr>
          <a:xfrm>
            <a:off x="4572000" y="445592"/>
            <a:ext cx="4572000" cy="4165500"/>
          </a:xfrm>
          <a:prstGeom prst="rect">
            <a:avLst/>
          </a:prstGeom>
          <a:noFill/>
          <a:ln>
            <a:noFill/>
          </a:ln>
        </p:spPr>
      </p:sp>
      <p:sp>
        <p:nvSpPr>
          <p:cNvPr id="578" name="Google Shape;578;p52"/>
          <p:cNvSpPr txBox="1">
            <a:spLocks noGrp="1"/>
          </p:cNvSpPr>
          <p:nvPr>
            <p:ph type="body" idx="1"/>
          </p:nvPr>
        </p:nvSpPr>
        <p:spPr>
          <a:xfrm>
            <a:off x="400051" y="445592"/>
            <a:ext cx="3676200" cy="1443300"/>
          </a:xfrm>
          <a:prstGeom prst="rect">
            <a:avLst/>
          </a:prstGeom>
          <a:noFill/>
          <a:ln>
            <a:noFill/>
          </a:ln>
        </p:spPr>
        <p:txBody>
          <a:bodyPr spcFirstLastPara="1" wrap="square" lIns="0" tIns="0" rIns="0" bIns="0" anchor="b" anchorCtr="0">
            <a:normAutofit/>
          </a:bodyPr>
          <a:lstStyle>
            <a:lvl1pPr marL="457200" lvl="0" indent="-228600" algn="l">
              <a:lnSpc>
                <a:spcPct val="85000"/>
              </a:lnSpc>
              <a:spcBef>
                <a:spcPts val="0"/>
              </a:spcBef>
              <a:spcAft>
                <a:spcPts val="0"/>
              </a:spcAft>
              <a:buClr>
                <a:srgbClr val="2D3293"/>
              </a:buClr>
              <a:buSzPts val="2800"/>
              <a:buFont typeface="Open Sans SemiBold"/>
              <a:buNone/>
              <a:defRPr sz="3700" b="1" i="0">
                <a:solidFill>
                  <a:srgbClr val="2D3293"/>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79" name="Google Shape;579;p52"/>
          <p:cNvSpPr txBox="1">
            <a:spLocks noGrp="1"/>
          </p:cNvSpPr>
          <p:nvPr>
            <p:ph type="body" idx="3"/>
          </p:nvPr>
        </p:nvSpPr>
        <p:spPr>
          <a:xfrm>
            <a:off x="407193" y="1888761"/>
            <a:ext cx="3446100" cy="2283300"/>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chemeClr val="dk2"/>
              </a:buClr>
              <a:buSzPts val="1400"/>
              <a:buFont typeface="Open Sans Light"/>
              <a:buNone/>
              <a:defRPr sz="1800" b="0" i="0">
                <a:solidFill>
                  <a:schemeClr val="dk2"/>
                </a:solidFill>
                <a:latin typeface="Open Sans Light"/>
                <a:ea typeface="Open Sans Light"/>
                <a:cs typeface="Open Sans Light"/>
                <a:sym typeface="Open Sans Light"/>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580" name="Google Shape;580;p52"/>
          <p:cNvPicPr preferRelativeResize="0"/>
          <p:nvPr/>
        </p:nvPicPr>
        <p:blipFill rotWithShape="1">
          <a:blip r:embed="rId2">
            <a:alphaModFix/>
          </a:blip>
          <a:srcRect/>
          <a:stretch/>
        </p:blipFill>
        <p:spPr>
          <a:xfrm rot="-5400000" flipH="1">
            <a:off x="7774860" y="-281417"/>
            <a:ext cx="1087724" cy="1650557"/>
          </a:xfrm>
          <a:prstGeom prst="rect">
            <a:avLst/>
          </a:prstGeom>
          <a:noFill/>
          <a:ln>
            <a:noFill/>
          </a:ln>
        </p:spPr>
      </p:pic>
      <p:sp>
        <p:nvSpPr>
          <p:cNvPr id="581" name="Google Shape;581;p52"/>
          <p:cNvSpPr/>
          <p:nvPr/>
        </p:nvSpPr>
        <p:spPr>
          <a:xfrm>
            <a:off x="5018530" y="3392966"/>
            <a:ext cx="5044800" cy="909600"/>
          </a:xfrm>
          <a:prstGeom prst="roundRect">
            <a:avLst>
              <a:gd name="adj" fmla="val 50000"/>
            </a:avLst>
          </a:prstGeom>
          <a:solidFill>
            <a:schemeClr val="accent3"/>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582" name="Google Shape;582;p52"/>
          <p:cNvSpPr txBox="1">
            <a:spLocks noGrp="1"/>
          </p:cNvSpPr>
          <p:nvPr>
            <p:ph type="body" idx="4"/>
          </p:nvPr>
        </p:nvSpPr>
        <p:spPr>
          <a:xfrm>
            <a:off x="5396458" y="3466329"/>
            <a:ext cx="3575100" cy="7032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1900"/>
              <a:buFont typeface="Open Sans SemiBold"/>
              <a:buNone/>
              <a:defRPr sz="2500" b="1" i="1">
                <a:solidFill>
                  <a:schemeClr val="accent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583" name="Google Shape;583;p52"/>
          <p:cNvPicPr preferRelativeResize="0"/>
          <p:nvPr/>
        </p:nvPicPr>
        <p:blipFill rotWithShape="1">
          <a:blip r:embed="rId3">
            <a:alphaModFix/>
          </a:blip>
          <a:srcRect/>
          <a:stretch/>
        </p:blipFill>
        <p:spPr>
          <a:xfrm rot="5400000">
            <a:off x="208344" y="-218946"/>
            <a:ext cx="833377" cy="1250065"/>
          </a:xfrm>
          <a:prstGeom prst="rect">
            <a:avLst/>
          </a:prstGeom>
          <a:noFill/>
          <a:ln>
            <a:noFill/>
          </a:ln>
        </p:spPr>
      </p:pic>
      <p:pic>
        <p:nvPicPr>
          <p:cNvPr id="584" name="Google Shape;584;p52"/>
          <p:cNvPicPr preferRelativeResize="0"/>
          <p:nvPr/>
        </p:nvPicPr>
        <p:blipFill rotWithShape="1">
          <a:blip r:embed="rId3">
            <a:alphaModFix/>
          </a:blip>
          <a:srcRect/>
          <a:stretch/>
        </p:blipFill>
        <p:spPr>
          <a:xfrm rot="-5400000">
            <a:off x="8102279" y="4101779"/>
            <a:ext cx="833377" cy="1250065"/>
          </a:xfrm>
          <a:prstGeom prst="rect">
            <a:avLst/>
          </a:prstGeom>
          <a:noFill/>
          <a:ln>
            <a:noFill/>
          </a:ln>
        </p:spPr>
      </p:pic>
      <p:sp>
        <p:nvSpPr>
          <p:cNvPr id="585" name="Google Shape;585;p52"/>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586" name="Google Shape;586;p52"/>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587" name="Google Shape;587;p52"/>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588" name="Google Shape;588;p52"/>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hank you">
  <p:cSld name="1_Thank you">
    <p:spTree>
      <p:nvGrpSpPr>
        <p:cNvPr id="1" name="Shape 589"/>
        <p:cNvGrpSpPr/>
        <p:nvPr/>
      </p:nvGrpSpPr>
      <p:grpSpPr>
        <a:xfrm>
          <a:off x="0" y="0"/>
          <a:ext cx="0" cy="0"/>
          <a:chOff x="0" y="0"/>
          <a:chExt cx="0" cy="0"/>
        </a:xfrm>
      </p:grpSpPr>
      <p:pic>
        <p:nvPicPr>
          <p:cNvPr id="590" name="Google Shape;590;p53"/>
          <p:cNvPicPr preferRelativeResize="0"/>
          <p:nvPr/>
        </p:nvPicPr>
        <p:blipFill rotWithShape="1">
          <a:blip r:embed="rId2">
            <a:alphaModFix/>
          </a:blip>
          <a:srcRect/>
          <a:stretch/>
        </p:blipFill>
        <p:spPr>
          <a:xfrm>
            <a:off x="0" y="0"/>
            <a:ext cx="9143999" cy="5146622"/>
          </a:xfrm>
          <a:prstGeom prst="rect">
            <a:avLst/>
          </a:prstGeom>
          <a:noFill/>
          <a:ln>
            <a:noFill/>
          </a:ln>
        </p:spPr>
      </p:pic>
      <p:sp>
        <p:nvSpPr>
          <p:cNvPr id="591" name="Google Shape;591;p53"/>
          <p:cNvSpPr txBox="1"/>
          <p:nvPr/>
        </p:nvSpPr>
        <p:spPr>
          <a:xfrm>
            <a:off x="1871663" y="1556071"/>
            <a:ext cx="5450400" cy="1971000"/>
          </a:xfrm>
          <a:prstGeom prst="rect">
            <a:avLst/>
          </a:prstGeom>
          <a:noFill/>
          <a:ln>
            <a:noFill/>
          </a:ln>
        </p:spPr>
        <p:txBody>
          <a:bodyPr spcFirstLastPara="1" wrap="square" lIns="26800" tIns="26800" rIns="26800" bIns="26800" anchor="ctr" anchorCtr="0">
            <a:normAutofit/>
          </a:bodyPr>
          <a:lstStyle/>
          <a:p>
            <a:pPr marL="0" marR="0" lvl="0" indent="0" algn="ctr" rtl="0">
              <a:lnSpc>
                <a:spcPct val="100000"/>
              </a:lnSpc>
              <a:spcBef>
                <a:spcPts val="0"/>
              </a:spcBef>
              <a:spcAft>
                <a:spcPts val="0"/>
              </a:spcAft>
              <a:buClr>
                <a:srgbClr val="5AC3F0"/>
              </a:buClr>
              <a:buSzPts val="7300"/>
              <a:buFont typeface="Open Sans SemiBold"/>
              <a:buNone/>
            </a:pPr>
            <a:r>
              <a:rPr lang="en" sz="7300" b="1" i="0" u="none" strike="noStrike" cap="none">
                <a:solidFill>
                  <a:srgbClr val="5AC3F0"/>
                </a:solidFill>
                <a:latin typeface="Open Sans SemiBold"/>
                <a:ea typeface="Open Sans SemiBold"/>
                <a:cs typeface="Open Sans SemiBold"/>
                <a:sym typeface="Open Sans SemiBold"/>
              </a:rPr>
              <a:t>Ευχαριστώ</a:t>
            </a:r>
            <a:endParaRPr sz="7300" b="1" i="0" u="none" strike="noStrike" cap="none">
              <a:solidFill>
                <a:srgbClr val="5AC3F0"/>
              </a:solidFill>
              <a:latin typeface="Open Sans SemiBold"/>
              <a:ea typeface="Open Sans SemiBold"/>
              <a:cs typeface="Open Sans SemiBold"/>
              <a:sym typeface="Open Sans SemiBold"/>
            </a:endParaRPr>
          </a:p>
        </p:txBody>
      </p:sp>
      <p:sp>
        <p:nvSpPr>
          <p:cNvPr id="592" name="Google Shape;592;p53"/>
          <p:cNvSpPr txBox="1">
            <a:spLocks noGrp="1"/>
          </p:cNvSpPr>
          <p:nvPr>
            <p:ph type="body" idx="1"/>
          </p:nvPr>
        </p:nvSpPr>
        <p:spPr>
          <a:xfrm>
            <a:off x="2349034" y="3448675"/>
            <a:ext cx="4444800" cy="293100"/>
          </a:xfrm>
          <a:prstGeom prst="rect">
            <a:avLst/>
          </a:prstGeom>
          <a:noFill/>
          <a:ln>
            <a:noFill/>
          </a:ln>
        </p:spPr>
        <p:txBody>
          <a:bodyPr spcFirstLastPara="1" wrap="square" lIns="0" tIns="0" rIns="0" bIns="0" anchor="b" anchorCtr="1">
            <a:noAutofit/>
          </a:bodyPr>
          <a:lstStyle>
            <a:lvl1pPr marL="457200" lvl="0" indent="-228600" algn="r">
              <a:lnSpc>
                <a:spcPct val="100000"/>
              </a:lnSpc>
              <a:spcBef>
                <a:spcPts val="700"/>
              </a:spcBef>
              <a:spcAft>
                <a:spcPts val="0"/>
              </a:spcAft>
              <a:buClr>
                <a:srgbClr val="2D3293"/>
              </a:buClr>
              <a:buSzPts val="1700"/>
              <a:buFont typeface="Open Sans"/>
              <a:buNone/>
              <a:defRPr sz="2300" b="1" i="0">
                <a:solidFill>
                  <a:srgbClr val="2D3293"/>
                </a:solidFill>
                <a:latin typeface="Open Sans"/>
                <a:ea typeface="Open Sans"/>
                <a:cs typeface="Open Sans"/>
                <a:sym typeface="Open Sans"/>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93" name="Google Shape;593;p53"/>
          <p:cNvSpPr txBox="1">
            <a:spLocks noGrp="1"/>
          </p:cNvSpPr>
          <p:nvPr>
            <p:ph type="body" idx="2"/>
          </p:nvPr>
        </p:nvSpPr>
        <p:spPr>
          <a:xfrm>
            <a:off x="2349034" y="3741920"/>
            <a:ext cx="4444800" cy="853500"/>
          </a:xfrm>
          <a:prstGeom prst="rect">
            <a:avLst/>
          </a:prstGeom>
          <a:noFill/>
          <a:ln>
            <a:noFill/>
          </a:ln>
        </p:spPr>
        <p:txBody>
          <a:bodyPr spcFirstLastPara="1" wrap="square" lIns="0" tIns="60750" rIns="0" bIns="0" anchor="t" anchorCtr="1">
            <a:normAutofit/>
          </a:bodyPr>
          <a:lstStyle>
            <a:lvl1pPr marL="457200" lvl="0" indent="-228600" algn="ctr">
              <a:lnSpc>
                <a:spcPct val="100000"/>
              </a:lnSpc>
              <a:spcBef>
                <a:spcPts val="700"/>
              </a:spcBef>
              <a:spcAft>
                <a:spcPts val="0"/>
              </a:spcAft>
              <a:buClr>
                <a:schemeClr val="accent2"/>
              </a:buClr>
              <a:buSzPts val="1400"/>
              <a:buFont typeface="Open Sans"/>
              <a:buNone/>
              <a:defRPr sz="1800" b="0" i="0">
                <a:solidFill>
                  <a:schemeClr val="accent2"/>
                </a:solidFill>
                <a:latin typeface="Open Sans"/>
                <a:ea typeface="Open Sans"/>
                <a:cs typeface="Open Sans"/>
                <a:sym typeface="Open Sans"/>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594" name="Google Shape;594;p53"/>
          <p:cNvPicPr preferRelativeResize="0"/>
          <p:nvPr/>
        </p:nvPicPr>
        <p:blipFill rotWithShape="1">
          <a:blip r:embed="rId3">
            <a:alphaModFix/>
          </a:blip>
          <a:srcRect/>
          <a:stretch/>
        </p:blipFill>
        <p:spPr>
          <a:xfrm>
            <a:off x="4374563" y="4705442"/>
            <a:ext cx="394875" cy="2632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5"/>
        <p:cNvGrpSpPr/>
        <p:nvPr/>
      </p:nvGrpSpPr>
      <p:grpSpPr>
        <a:xfrm>
          <a:off x="0" y="0"/>
          <a:ext cx="0" cy="0"/>
          <a:chOff x="0" y="0"/>
          <a:chExt cx="0" cy="0"/>
        </a:xfrm>
      </p:grpSpPr>
      <p:sp>
        <p:nvSpPr>
          <p:cNvPr id="596" name="Google Shape;596;p54"/>
          <p:cNvSpPr txBox="1">
            <a:spLocks noGrp="1"/>
          </p:cNvSpPr>
          <p:nvPr>
            <p:ph type="title"/>
          </p:nvPr>
        </p:nvSpPr>
        <p:spPr>
          <a:xfrm>
            <a:off x="311700" y="445025"/>
            <a:ext cx="8520600" cy="572700"/>
          </a:xfrm>
          <a:prstGeom prst="rect">
            <a:avLst/>
          </a:prstGeom>
          <a:noFill/>
          <a:ln>
            <a:noFill/>
          </a:ln>
        </p:spPr>
        <p:txBody>
          <a:bodyPr spcFirstLastPara="1" wrap="square" lIns="51425" tIns="51425" rIns="51425" bIns="51425" anchor="t" anchorCtr="0">
            <a:normAutofit/>
          </a:bodyPr>
          <a:lstStyle>
            <a:lvl1pPr lvl="0" algn="ctr">
              <a:lnSpc>
                <a:spcPct val="100000"/>
              </a:lnSpc>
              <a:spcBef>
                <a:spcPts val="0"/>
              </a:spcBef>
              <a:spcAft>
                <a:spcPts val="0"/>
              </a:spcAft>
              <a:buClr>
                <a:srgbClr val="000000"/>
              </a:buClr>
              <a:buSzPts val="1600"/>
              <a:buFont typeface="Helvetica Neue"/>
              <a:buNone/>
              <a:defRPr/>
            </a:lvl1pPr>
            <a:lvl2pPr lvl="1" algn="ctr">
              <a:lnSpc>
                <a:spcPct val="100000"/>
              </a:lnSpc>
              <a:spcBef>
                <a:spcPts val="0"/>
              </a:spcBef>
              <a:spcAft>
                <a:spcPts val="0"/>
              </a:spcAft>
              <a:buClr>
                <a:srgbClr val="000000"/>
              </a:buClr>
              <a:buSzPts val="1600"/>
              <a:buFont typeface="Helvetica Neue Light"/>
              <a:buNone/>
              <a:defRPr/>
            </a:lvl2pPr>
            <a:lvl3pPr lvl="2" algn="ctr">
              <a:lnSpc>
                <a:spcPct val="100000"/>
              </a:lnSpc>
              <a:spcBef>
                <a:spcPts val="0"/>
              </a:spcBef>
              <a:spcAft>
                <a:spcPts val="0"/>
              </a:spcAft>
              <a:buClr>
                <a:srgbClr val="000000"/>
              </a:buClr>
              <a:buSzPts val="1600"/>
              <a:buFont typeface="Helvetica Neue Light"/>
              <a:buNone/>
              <a:defRPr/>
            </a:lvl3pPr>
            <a:lvl4pPr lvl="3" algn="ctr">
              <a:lnSpc>
                <a:spcPct val="100000"/>
              </a:lnSpc>
              <a:spcBef>
                <a:spcPts val="0"/>
              </a:spcBef>
              <a:spcAft>
                <a:spcPts val="0"/>
              </a:spcAft>
              <a:buClr>
                <a:srgbClr val="000000"/>
              </a:buClr>
              <a:buSzPts val="1600"/>
              <a:buFont typeface="Helvetica Neue Light"/>
              <a:buNone/>
              <a:defRPr/>
            </a:lvl4pPr>
            <a:lvl5pPr lvl="4" algn="ctr">
              <a:lnSpc>
                <a:spcPct val="100000"/>
              </a:lnSpc>
              <a:spcBef>
                <a:spcPts val="0"/>
              </a:spcBef>
              <a:spcAft>
                <a:spcPts val="0"/>
              </a:spcAft>
              <a:buClr>
                <a:srgbClr val="000000"/>
              </a:buClr>
              <a:buSzPts val="1600"/>
              <a:buFont typeface="Helvetica Neue Light"/>
              <a:buNone/>
              <a:defRPr/>
            </a:lvl5pPr>
            <a:lvl6pPr lvl="5" algn="ctr">
              <a:lnSpc>
                <a:spcPct val="100000"/>
              </a:lnSpc>
              <a:spcBef>
                <a:spcPts val="0"/>
              </a:spcBef>
              <a:spcAft>
                <a:spcPts val="0"/>
              </a:spcAft>
              <a:buClr>
                <a:srgbClr val="000000"/>
              </a:buClr>
              <a:buSzPts val="1600"/>
              <a:buFont typeface="Helvetica Neue Light"/>
              <a:buNone/>
              <a:defRPr/>
            </a:lvl6pPr>
            <a:lvl7pPr lvl="6" algn="ctr">
              <a:lnSpc>
                <a:spcPct val="100000"/>
              </a:lnSpc>
              <a:spcBef>
                <a:spcPts val="0"/>
              </a:spcBef>
              <a:spcAft>
                <a:spcPts val="0"/>
              </a:spcAft>
              <a:buClr>
                <a:srgbClr val="000000"/>
              </a:buClr>
              <a:buSzPts val="1600"/>
              <a:buFont typeface="Helvetica Neue Light"/>
              <a:buNone/>
              <a:defRPr/>
            </a:lvl7pPr>
            <a:lvl8pPr lvl="7" algn="ctr">
              <a:lnSpc>
                <a:spcPct val="100000"/>
              </a:lnSpc>
              <a:spcBef>
                <a:spcPts val="0"/>
              </a:spcBef>
              <a:spcAft>
                <a:spcPts val="0"/>
              </a:spcAft>
              <a:buClr>
                <a:srgbClr val="000000"/>
              </a:buClr>
              <a:buSzPts val="1600"/>
              <a:buFont typeface="Helvetica Neue Light"/>
              <a:buNone/>
              <a:defRPr/>
            </a:lvl8pPr>
            <a:lvl9pPr lvl="8" algn="ctr">
              <a:lnSpc>
                <a:spcPct val="100000"/>
              </a:lnSpc>
              <a:spcBef>
                <a:spcPts val="0"/>
              </a:spcBef>
              <a:spcAft>
                <a:spcPts val="0"/>
              </a:spcAft>
              <a:buClr>
                <a:srgbClr val="000000"/>
              </a:buClr>
              <a:buSzPts val="1600"/>
              <a:buFont typeface="Helvetica Neue Light"/>
              <a:buNone/>
              <a:defRPr/>
            </a:lvl9pPr>
          </a:lstStyle>
          <a:p>
            <a:endParaRPr/>
          </a:p>
        </p:txBody>
      </p:sp>
      <p:sp>
        <p:nvSpPr>
          <p:cNvPr id="597" name="Google Shape;597;p54"/>
          <p:cNvSpPr txBox="1">
            <a:spLocks noGrp="1"/>
          </p:cNvSpPr>
          <p:nvPr>
            <p:ph type="body" idx="1"/>
          </p:nvPr>
        </p:nvSpPr>
        <p:spPr>
          <a:xfrm>
            <a:off x="311700" y="1152475"/>
            <a:ext cx="8520600" cy="3416400"/>
          </a:xfrm>
          <a:prstGeom prst="rect">
            <a:avLst/>
          </a:prstGeom>
          <a:noFill/>
          <a:ln>
            <a:noFill/>
          </a:ln>
        </p:spPr>
        <p:txBody>
          <a:bodyPr spcFirstLastPara="1" wrap="square" lIns="51425" tIns="51425" rIns="51425" bIns="51425" anchor="t" anchorCtr="0">
            <a:normAutofit/>
          </a:bodyPr>
          <a:lstStyle>
            <a:lvl1pPr marL="457200" lvl="0" indent="-292100" algn="l">
              <a:lnSpc>
                <a:spcPct val="100000"/>
              </a:lnSpc>
              <a:spcBef>
                <a:spcPts val="0"/>
              </a:spcBef>
              <a:spcAft>
                <a:spcPts val="0"/>
              </a:spcAft>
              <a:buClr>
                <a:srgbClr val="000000"/>
              </a:buClr>
              <a:buSzPts val="1000"/>
              <a:buFont typeface="Helvetica Neue"/>
              <a:buChar char="●"/>
              <a:defRPr/>
            </a:lvl1pPr>
            <a:lvl2pPr marL="914400" lvl="1" indent="-279400" algn="l">
              <a:lnSpc>
                <a:spcPct val="100000"/>
              </a:lnSpc>
              <a:spcBef>
                <a:spcPts val="1600"/>
              </a:spcBef>
              <a:spcAft>
                <a:spcPts val="0"/>
              </a:spcAft>
              <a:buClr>
                <a:srgbClr val="000000"/>
              </a:buClr>
              <a:buSzPts val="800"/>
              <a:buFont typeface="Helvetica Neue"/>
              <a:buChar char="○"/>
              <a:defRPr/>
            </a:lvl2pPr>
            <a:lvl3pPr marL="1371600" lvl="2" indent="-279400" algn="l">
              <a:lnSpc>
                <a:spcPct val="100000"/>
              </a:lnSpc>
              <a:spcBef>
                <a:spcPts val="1600"/>
              </a:spcBef>
              <a:spcAft>
                <a:spcPts val="0"/>
              </a:spcAft>
              <a:buClr>
                <a:srgbClr val="000000"/>
              </a:buClr>
              <a:buSzPts val="800"/>
              <a:buFont typeface="Helvetica Neue"/>
              <a:buChar char="■"/>
              <a:defRPr/>
            </a:lvl3pPr>
            <a:lvl4pPr marL="1828800" lvl="3" indent="-279400" algn="l">
              <a:lnSpc>
                <a:spcPct val="100000"/>
              </a:lnSpc>
              <a:spcBef>
                <a:spcPts val="1600"/>
              </a:spcBef>
              <a:spcAft>
                <a:spcPts val="0"/>
              </a:spcAft>
              <a:buClr>
                <a:srgbClr val="000000"/>
              </a:buClr>
              <a:buSzPts val="800"/>
              <a:buFont typeface="Helvetica Neue"/>
              <a:buChar char="●"/>
              <a:defRPr/>
            </a:lvl4pPr>
            <a:lvl5pPr marL="2286000" lvl="4" indent="-279400" algn="l">
              <a:lnSpc>
                <a:spcPct val="100000"/>
              </a:lnSpc>
              <a:spcBef>
                <a:spcPts val="1600"/>
              </a:spcBef>
              <a:spcAft>
                <a:spcPts val="0"/>
              </a:spcAft>
              <a:buClr>
                <a:srgbClr val="000000"/>
              </a:buClr>
              <a:buSzPts val="800"/>
              <a:buFont typeface="Helvetica Neue"/>
              <a:buChar char="○"/>
              <a:defRPr/>
            </a:lvl5pPr>
            <a:lvl6pPr marL="2743200" lvl="5" indent="-279400" algn="l">
              <a:lnSpc>
                <a:spcPct val="100000"/>
              </a:lnSpc>
              <a:spcBef>
                <a:spcPts val="1600"/>
              </a:spcBef>
              <a:spcAft>
                <a:spcPts val="0"/>
              </a:spcAft>
              <a:buClr>
                <a:srgbClr val="000000"/>
              </a:buClr>
              <a:buSzPts val="800"/>
              <a:buFont typeface="Helvetica Neue Light"/>
              <a:buChar char="■"/>
              <a:defRPr/>
            </a:lvl6pPr>
            <a:lvl7pPr marL="3200400" lvl="6" indent="-279400" algn="l">
              <a:lnSpc>
                <a:spcPct val="100000"/>
              </a:lnSpc>
              <a:spcBef>
                <a:spcPts val="1600"/>
              </a:spcBef>
              <a:spcAft>
                <a:spcPts val="0"/>
              </a:spcAft>
              <a:buClr>
                <a:srgbClr val="000000"/>
              </a:buClr>
              <a:buSzPts val="800"/>
              <a:buFont typeface="Helvetica Neue Light"/>
              <a:buChar char="●"/>
              <a:defRPr/>
            </a:lvl7pPr>
            <a:lvl8pPr marL="3657600" lvl="7" indent="-279400" algn="l">
              <a:lnSpc>
                <a:spcPct val="100000"/>
              </a:lnSpc>
              <a:spcBef>
                <a:spcPts val="1600"/>
              </a:spcBef>
              <a:spcAft>
                <a:spcPts val="0"/>
              </a:spcAft>
              <a:buClr>
                <a:srgbClr val="000000"/>
              </a:buClr>
              <a:buSzPts val="800"/>
              <a:buFont typeface="Helvetica Neue Light"/>
              <a:buChar char="○"/>
              <a:defRPr/>
            </a:lvl8pPr>
            <a:lvl9pPr marL="4114800" lvl="8" indent="-279400" algn="l">
              <a:lnSpc>
                <a:spcPct val="100000"/>
              </a:lnSpc>
              <a:spcBef>
                <a:spcPts val="1600"/>
              </a:spcBef>
              <a:spcAft>
                <a:spcPts val="1600"/>
              </a:spcAft>
              <a:buClr>
                <a:srgbClr val="000000"/>
              </a:buClr>
              <a:buSzPts val="800"/>
              <a:buFont typeface="Helvetica Neue Light"/>
              <a:buChar char="■"/>
              <a:defRPr/>
            </a:lvl9pPr>
          </a:lstStyle>
          <a:p>
            <a:endParaRPr/>
          </a:p>
        </p:txBody>
      </p:sp>
      <p:sp>
        <p:nvSpPr>
          <p:cNvPr id="598" name="Google Shape;598;p54"/>
          <p:cNvSpPr txBox="1">
            <a:spLocks noGrp="1"/>
          </p:cNvSpPr>
          <p:nvPr>
            <p:ph type="sldNum" idx="12"/>
          </p:nvPr>
        </p:nvSpPr>
        <p:spPr>
          <a:xfrm>
            <a:off x="8472458" y="4663217"/>
            <a:ext cx="548700" cy="393600"/>
          </a:xfrm>
          <a:prstGeom prst="rect">
            <a:avLst/>
          </a:prstGeom>
          <a:noFill/>
          <a:ln>
            <a:noFill/>
          </a:ln>
        </p:spPr>
        <p:txBody>
          <a:bodyPr spcFirstLastPara="1" wrap="square" lIns="51425" tIns="51425" rIns="51425" bIns="51425" anchor="ctr" anchorCtr="0">
            <a:noAutofit/>
          </a:bodyPr>
          <a:lstStyle>
            <a:lvl1pPr marL="0" lvl="0"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1pPr>
            <a:lvl2pPr marL="0" lvl="1"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2pPr>
            <a:lvl3pPr marL="0" lvl="2"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3pPr>
            <a:lvl4pPr marL="0" lvl="3"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4pPr>
            <a:lvl5pPr marL="0" lvl="4"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5pPr>
            <a:lvl6pPr marL="0" lvl="5"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6pPr>
            <a:lvl7pPr marL="0" lvl="6"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7pPr>
            <a:lvl8pPr marL="0" lvl="7"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8pPr>
            <a:lvl9pPr marL="0" lvl="8"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9"/>
        <p:cNvGrpSpPr/>
        <p:nvPr/>
      </p:nvGrpSpPr>
      <p:grpSpPr>
        <a:xfrm>
          <a:off x="0" y="0"/>
          <a:ext cx="0" cy="0"/>
          <a:chOff x="0" y="0"/>
          <a:chExt cx="0" cy="0"/>
        </a:xfrm>
      </p:grpSpPr>
      <p:sp>
        <p:nvSpPr>
          <p:cNvPr id="600" name="Google Shape;600;p55"/>
          <p:cNvSpPr txBox="1">
            <a:spLocks noGrp="1"/>
          </p:cNvSpPr>
          <p:nvPr>
            <p:ph type="title"/>
          </p:nvPr>
        </p:nvSpPr>
        <p:spPr>
          <a:xfrm>
            <a:off x="628650" y="274142"/>
            <a:ext cx="7886700" cy="993900"/>
          </a:xfrm>
          <a:prstGeom prst="rect">
            <a:avLst/>
          </a:prstGeom>
          <a:noFill/>
          <a:ln>
            <a:noFill/>
          </a:ln>
        </p:spPr>
        <p:txBody>
          <a:bodyPr spcFirstLastPara="1" wrap="square" lIns="51425" tIns="25700" rIns="51425" bIns="25700" anchor="ctr" anchorCtr="0">
            <a:normAutofit/>
          </a:bodyPr>
          <a:lstStyle>
            <a:lvl1pPr lvl="0" algn="ctr">
              <a:lnSpc>
                <a:spcPct val="100000"/>
              </a:lnSpc>
              <a:spcBef>
                <a:spcPts val="0"/>
              </a:spcBef>
              <a:spcAft>
                <a:spcPts val="0"/>
              </a:spcAft>
              <a:buClr>
                <a:srgbClr val="000000"/>
              </a:buClr>
              <a:buSzPts val="1000"/>
              <a:buFont typeface="Helvetica Neue"/>
              <a:buNone/>
              <a:defRPr/>
            </a:lvl1pPr>
            <a:lvl2pPr lvl="1" algn="ctr">
              <a:lnSpc>
                <a:spcPct val="100000"/>
              </a:lnSpc>
              <a:spcBef>
                <a:spcPts val="0"/>
              </a:spcBef>
              <a:spcAft>
                <a:spcPts val="0"/>
              </a:spcAft>
              <a:buClr>
                <a:srgbClr val="000000"/>
              </a:buClr>
              <a:buSzPts val="1000"/>
              <a:buFont typeface="Helvetica Neue Light"/>
              <a:buNone/>
              <a:defRPr/>
            </a:lvl2pPr>
            <a:lvl3pPr lvl="2" algn="ctr">
              <a:lnSpc>
                <a:spcPct val="100000"/>
              </a:lnSpc>
              <a:spcBef>
                <a:spcPts val="0"/>
              </a:spcBef>
              <a:spcAft>
                <a:spcPts val="0"/>
              </a:spcAft>
              <a:buClr>
                <a:srgbClr val="000000"/>
              </a:buClr>
              <a:buSzPts val="1000"/>
              <a:buFont typeface="Helvetica Neue Light"/>
              <a:buNone/>
              <a:defRPr/>
            </a:lvl3pPr>
            <a:lvl4pPr lvl="3" algn="ctr">
              <a:lnSpc>
                <a:spcPct val="100000"/>
              </a:lnSpc>
              <a:spcBef>
                <a:spcPts val="0"/>
              </a:spcBef>
              <a:spcAft>
                <a:spcPts val="0"/>
              </a:spcAft>
              <a:buClr>
                <a:srgbClr val="000000"/>
              </a:buClr>
              <a:buSzPts val="1000"/>
              <a:buFont typeface="Helvetica Neue Light"/>
              <a:buNone/>
              <a:defRPr/>
            </a:lvl4pPr>
            <a:lvl5pPr lvl="4" algn="ctr">
              <a:lnSpc>
                <a:spcPct val="100000"/>
              </a:lnSpc>
              <a:spcBef>
                <a:spcPts val="0"/>
              </a:spcBef>
              <a:spcAft>
                <a:spcPts val="0"/>
              </a:spcAft>
              <a:buClr>
                <a:srgbClr val="000000"/>
              </a:buClr>
              <a:buSzPts val="1000"/>
              <a:buFont typeface="Helvetica Neue Light"/>
              <a:buNone/>
              <a:defRPr/>
            </a:lvl5pPr>
            <a:lvl6pPr lvl="5" algn="ctr">
              <a:lnSpc>
                <a:spcPct val="100000"/>
              </a:lnSpc>
              <a:spcBef>
                <a:spcPts val="0"/>
              </a:spcBef>
              <a:spcAft>
                <a:spcPts val="0"/>
              </a:spcAft>
              <a:buClr>
                <a:srgbClr val="000000"/>
              </a:buClr>
              <a:buSzPts val="1000"/>
              <a:buFont typeface="Helvetica Neue Light"/>
              <a:buNone/>
              <a:defRPr/>
            </a:lvl6pPr>
            <a:lvl7pPr lvl="6" algn="ctr">
              <a:lnSpc>
                <a:spcPct val="100000"/>
              </a:lnSpc>
              <a:spcBef>
                <a:spcPts val="0"/>
              </a:spcBef>
              <a:spcAft>
                <a:spcPts val="0"/>
              </a:spcAft>
              <a:buClr>
                <a:srgbClr val="000000"/>
              </a:buClr>
              <a:buSzPts val="1000"/>
              <a:buFont typeface="Helvetica Neue Light"/>
              <a:buNone/>
              <a:defRPr/>
            </a:lvl7pPr>
            <a:lvl8pPr lvl="7" algn="ctr">
              <a:lnSpc>
                <a:spcPct val="100000"/>
              </a:lnSpc>
              <a:spcBef>
                <a:spcPts val="0"/>
              </a:spcBef>
              <a:spcAft>
                <a:spcPts val="0"/>
              </a:spcAft>
              <a:buClr>
                <a:srgbClr val="000000"/>
              </a:buClr>
              <a:buSzPts val="1000"/>
              <a:buFont typeface="Helvetica Neue Light"/>
              <a:buNone/>
              <a:defRPr/>
            </a:lvl8pPr>
            <a:lvl9pPr lvl="8" algn="ctr">
              <a:lnSpc>
                <a:spcPct val="100000"/>
              </a:lnSpc>
              <a:spcBef>
                <a:spcPts val="0"/>
              </a:spcBef>
              <a:spcAft>
                <a:spcPts val="0"/>
              </a:spcAft>
              <a:buClr>
                <a:srgbClr val="000000"/>
              </a:buClr>
              <a:buSzPts val="1000"/>
              <a:buFont typeface="Helvetica Neue Light"/>
              <a:buNone/>
              <a:defRPr/>
            </a:lvl9pPr>
          </a:lstStyle>
          <a:p>
            <a:endParaRPr/>
          </a:p>
        </p:txBody>
      </p:sp>
      <p:sp>
        <p:nvSpPr>
          <p:cNvPr id="601" name="Google Shape;601;p55"/>
          <p:cNvSpPr txBox="1">
            <a:spLocks noGrp="1"/>
          </p:cNvSpPr>
          <p:nvPr>
            <p:ph type="body" idx="1"/>
          </p:nvPr>
        </p:nvSpPr>
        <p:spPr>
          <a:xfrm>
            <a:off x="628650" y="1368921"/>
            <a:ext cx="7886700" cy="3263700"/>
          </a:xfrm>
          <a:prstGeom prst="rect">
            <a:avLst/>
          </a:prstGeom>
          <a:noFill/>
          <a:ln>
            <a:noFill/>
          </a:ln>
        </p:spPr>
        <p:txBody>
          <a:bodyPr spcFirstLastPara="1" wrap="square" lIns="51425" tIns="25700" rIns="51425" bIns="25700" anchor="t" anchorCtr="0">
            <a:normAutofit/>
          </a:bodyPr>
          <a:lstStyle>
            <a:lvl1pPr marL="457200" lvl="0" indent="-279400" algn="l">
              <a:lnSpc>
                <a:spcPct val="100000"/>
              </a:lnSpc>
              <a:spcBef>
                <a:spcPts val="700"/>
              </a:spcBef>
              <a:spcAft>
                <a:spcPts val="0"/>
              </a:spcAft>
              <a:buClr>
                <a:srgbClr val="000000"/>
              </a:buClr>
              <a:buSzPts val="800"/>
              <a:buFont typeface="Helvetica Neue"/>
              <a:buChar char="•"/>
              <a:defRPr/>
            </a:lvl1pPr>
            <a:lvl2pPr marL="914400" lvl="1" indent="-279400" algn="l">
              <a:lnSpc>
                <a:spcPct val="100000"/>
              </a:lnSpc>
              <a:spcBef>
                <a:spcPts val="700"/>
              </a:spcBef>
              <a:spcAft>
                <a:spcPts val="0"/>
              </a:spcAft>
              <a:buClr>
                <a:srgbClr val="000000"/>
              </a:buClr>
              <a:buSzPts val="800"/>
              <a:buFont typeface="Helvetica Neue"/>
              <a:buChar char="•"/>
              <a:defRPr/>
            </a:lvl2pPr>
            <a:lvl3pPr marL="1371600" lvl="2" indent="-279400" algn="l">
              <a:lnSpc>
                <a:spcPct val="100000"/>
              </a:lnSpc>
              <a:spcBef>
                <a:spcPts val="700"/>
              </a:spcBef>
              <a:spcAft>
                <a:spcPts val="0"/>
              </a:spcAft>
              <a:buClr>
                <a:srgbClr val="000000"/>
              </a:buClr>
              <a:buSzPts val="800"/>
              <a:buFont typeface="Helvetica Neue"/>
              <a:buChar char="•"/>
              <a:defRPr/>
            </a:lvl3pPr>
            <a:lvl4pPr marL="1828800" lvl="3" indent="-279400" algn="l">
              <a:lnSpc>
                <a:spcPct val="100000"/>
              </a:lnSpc>
              <a:spcBef>
                <a:spcPts val="700"/>
              </a:spcBef>
              <a:spcAft>
                <a:spcPts val="0"/>
              </a:spcAft>
              <a:buClr>
                <a:srgbClr val="000000"/>
              </a:buClr>
              <a:buSzPts val="800"/>
              <a:buFont typeface="Helvetica Neue"/>
              <a:buChar char="•"/>
              <a:defRPr/>
            </a:lvl4pPr>
            <a:lvl5pPr marL="2286000" lvl="4" indent="-279400" algn="l">
              <a:lnSpc>
                <a:spcPct val="100000"/>
              </a:lnSpc>
              <a:spcBef>
                <a:spcPts val="700"/>
              </a:spcBef>
              <a:spcAft>
                <a:spcPts val="0"/>
              </a:spcAft>
              <a:buClr>
                <a:srgbClr val="000000"/>
              </a:buClr>
              <a:buSzPts val="800"/>
              <a:buFont typeface="Helvetica Neue"/>
              <a:buChar char="•"/>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02" name="Google Shape;602;p55"/>
          <p:cNvSpPr txBox="1">
            <a:spLocks noGrp="1"/>
          </p:cNvSpPr>
          <p:nvPr>
            <p:ph type="dt" idx="10"/>
          </p:nvPr>
        </p:nvSpPr>
        <p:spPr>
          <a:xfrm>
            <a:off x="0" y="0"/>
            <a:ext cx="1687500" cy="1687500"/>
          </a:xfrm>
          <a:prstGeom prst="rect">
            <a:avLst/>
          </a:prstGeom>
          <a:noFill/>
          <a:ln>
            <a:noFill/>
          </a:ln>
        </p:spPr>
        <p:txBody>
          <a:bodyPr spcFirstLastPara="1" wrap="square" lIns="51425" tIns="25700" rIns="51425" bIns="25700" anchor="t" anchorCtr="0">
            <a:noAutofit/>
          </a:bodyPr>
          <a:lstStyle>
            <a:lvl1pPr marR="0" lvl="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603" name="Google Shape;603;p55"/>
          <p:cNvSpPr txBox="1">
            <a:spLocks noGrp="1"/>
          </p:cNvSpPr>
          <p:nvPr>
            <p:ph type="ftr" idx="11"/>
          </p:nvPr>
        </p:nvSpPr>
        <p:spPr>
          <a:xfrm>
            <a:off x="2828925" y="4717555"/>
            <a:ext cx="34860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1000"/>
              <a:buFont typeface="Helvetica Neue"/>
              <a:buNone/>
              <a:defRPr/>
            </a:lvl1pPr>
            <a:lvl2pPr lvl="1" algn="ctr">
              <a:lnSpc>
                <a:spcPct val="100000"/>
              </a:lnSpc>
              <a:spcBef>
                <a:spcPts val="0"/>
              </a:spcBef>
              <a:spcAft>
                <a:spcPts val="0"/>
              </a:spcAft>
              <a:buClr>
                <a:srgbClr val="000000"/>
              </a:buClr>
              <a:buSzPts val="1000"/>
              <a:buFont typeface="Helvetica Neue Light"/>
              <a:buNone/>
              <a:defRPr/>
            </a:lvl2pPr>
            <a:lvl3pPr lvl="2" algn="ctr">
              <a:lnSpc>
                <a:spcPct val="100000"/>
              </a:lnSpc>
              <a:spcBef>
                <a:spcPts val="0"/>
              </a:spcBef>
              <a:spcAft>
                <a:spcPts val="0"/>
              </a:spcAft>
              <a:buClr>
                <a:srgbClr val="000000"/>
              </a:buClr>
              <a:buSzPts val="1000"/>
              <a:buFont typeface="Helvetica Neue Light"/>
              <a:buNone/>
              <a:defRPr/>
            </a:lvl3pPr>
            <a:lvl4pPr lvl="3" algn="ctr">
              <a:lnSpc>
                <a:spcPct val="100000"/>
              </a:lnSpc>
              <a:spcBef>
                <a:spcPts val="0"/>
              </a:spcBef>
              <a:spcAft>
                <a:spcPts val="0"/>
              </a:spcAft>
              <a:buClr>
                <a:srgbClr val="000000"/>
              </a:buClr>
              <a:buSzPts val="1000"/>
              <a:buFont typeface="Helvetica Neue Light"/>
              <a:buNone/>
              <a:defRPr/>
            </a:lvl4pPr>
            <a:lvl5pPr lvl="4" algn="ctr">
              <a:lnSpc>
                <a:spcPct val="100000"/>
              </a:lnSpc>
              <a:spcBef>
                <a:spcPts val="0"/>
              </a:spcBef>
              <a:spcAft>
                <a:spcPts val="0"/>
              </a:spcAft>
              <a:buClr>
                <a:srgbClr val="000000"/>
              </a:buClr>
              <a:buSzPts val="1000"/>
              <a:buFont typeface="Helvetica Neue Light"/>
              <a:buNone/>
              <a:defRPr/>
            </a:lvl5pPr>
            <a:lvl6pPr lvl="5" algn="ctr">
              <a:lnSpc>
                <a:spcPct val="100000"/>
              </a:lnSpc>
              <a:spcBef>
                <a:spcPts val="0"/>
              </a:spcBef>
              <a:spcAft>
                <a:spcPts val="0"/>
              </a:spcAft>
              <a:buClr>
                <a:srgbClr val="000000"/>
              </a:buClr>
              <a:buSzPts val="1000"/>
              <a:buFont typeface="Helvetica Neue Light"/>
              <a:buNone/>
              <a:defRPr/>
            </a:lvl6pPr>
            <a:lvl7pPr lvl="6" algn="ctr">
              <a:lnSpc>
                <a:spcPct val="100000"/>
              </a:lnSpc>
              <a:spcBef>
                <a:spcPts val="0"/>
              </a:spcBef>
              <a:spcAft>
                <a:spcPts val="0"/>
              </a:spcAft>
              <a:buClr>
                <a:srgbClr val="000000"/>
              </a:buClr>
              <a:buSzPts val="1000"/>
              <a:buFont typeface="Helvetica Neue Light"/>
              <a:buNone/>
              <a:defRPr/>
            </a:lvl7pPr>
            <a:lvl8pPr lvl="7" algn="ctr">
              <a:lnSpc>
                <a:spcPct val="100000"/>
              </a:lnSpc>
              <a:spcBef>
                <a:spcPts val="0"/>
              </a:spcBef>
              <a:spcAft>
                <a:spcPts val="0"/>
              </a:spcAft>
              <a:buClr>
                <a:srgbClr val="000000"/>
              </a:buClr>
              <a:buSzPts val="1000"/>
              <a:buFont typeface="Helvetica Neue Light"/>
              <a:buNone/>
              <a:defRPr/>
            </a:lvl8pPr>
            <a:lvl9pPr lvl="8" algn="ctr">
              <a:lnSpc>
                <a:spcPct val="100000"/>
              </a:lnSpc>
              <a:spcBef>
                <a:spcPts val="0"/>
              </a:spcBef>
              <a:spcAft>
                <a:spcPts val="0"/>
              </a:spcAft>
              <a:buClr>
                <a:srgbClr val="000000"/>
              </a:buClr>
              <a:buSzPts val="1000"/>
              <a:buFont typeface="Helvetica Neue Light"/>
              <a:buNone/>
              <a:defRPr/>
            </a:lvl9pPr>
          </a:lstStyle>
          <a:p>
            <a:endParaRPr/>
          </a:p>
        </p:txBody>
      </p:sp>
      <p:sp>
        <p:nvSpPr>
          <p:cNvPr id="604" name="Google Shape;604;p55"/>
          <p:cNvSpPr txBox="1">
            <a:spLocks noGrp="1"/>
          </p:cNvSpPr>
          <p:nvPr>
            <p:ph type="sldNum" idx="12"/>
          </p:nvPr>
        </p:nvSpPr>
        <p:spPr>
          <a:xfrm>
            <a:off x="8229600" y="4717555"/>
            <a:ext cx="285900" cy="2115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hapter">
  <p:cSld name="1_Chapter">
    <p:spTree>
      <p:nvGrpSpPr>
        <p:cNvPr id="1" name="Shape 605"/>
        <p:cNvGrpSpPr/>
        <p:nvPr/>
      </p:nvGrpSpPr>
      <p:grpSpPr>
        <a:xfrm>
          <a:off x="0" y="0"/>
          <a:ext cx="0" cy="0"/>
          <a:chOff x="0" y="0"/>
          <a:chExt cx="0" cy="0"/>
        </a:xfrm>
      </p:grpSpPr>
      <p:sp>
        <p:nvSpPr>
          <p:cNvPr id="606" name="Google Shape;606;p56"/>
          <p:cNvSpPr/>
          <p:nvPr/>
        </p:nvSpPr>
        <p:spPr>
          <a:xfrm>
            <a:off x="-632" y="0"/>
            <a:ext cx="9144000" cy="5143500"/>
          </a:xfrm>
          <a:prstGeom prst="rect">
            <a:avLst/>
          </a:prstGeom>
          <a:gradFill>
            <a:gsLst>
              <a:gs pos="0">
                <a:schemeClr val="accent1"/>
              </a:gs>
              <a:gs pos="1000">
                <a:schemeClr val="accent1"/>
              </a:gs>
              <a:gs pos="100000">
                <a:schemeClr val="accent3"/>
              </a:gs>
            </a:gsLst>
            <a:lin ang="3600000" scaled="0"/>
          </a:gradFill>
          <a:ln>
            <a:noFill/>
          </a:ln>
          <a:effectLst>
            <a:outerShdw blurRad="25400" dist="12700" dir="5400000" rotWithShape="0">
              <a:schemeClr val="lt1">
                <a:alpha val="49411"/>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1" i="0" u="none" strike="noStrike" cap="none">
              <a:solidFill>
                <a:srgbClr val="FFFFFF"/>
              </a:solidFill>
              <a:latin typeface="Helvetica Neue"/>
              <a:ea typeface="Helvetica Neue"/>
              <a:cs typeface="Helvetica Neue"/>
              <a:sym typeface="Helvetica Neue"/>
            </a:endParaRPr>
          </a:p>
        </p:txBody>
      </p:sp>
      <p:sp>
        <p:nvSpPr>
          <p:cNvPr id="607" name="Google Shape;607;p56"/>
          <p:cNvSpPr txBox="1">
            <a:spLocks noGrp="1"/>
          </p:cNvSpPr>
          <p:nvPr>
            <p:ph type="body" idx="1"/>
          </p:nvPr>
        </p:nvSpPr>
        <p:spPr>
          <a:xfrm>
            <a:off x="761993" y="1003404"/>
            <a:ext cx="7619400" cy="3136800"/>
          </a:xfrm>
          <a:prstGeom prst="rect">
            <a:avLst/>
          </a:prstGeom>
          <a:noFill/>
          <a:ln>
            <a:noFill/>
          </a:ln>
        </p:spPr>
        <p:txBody>
          <a:bodyPr spcFirstLastPara="1" wrap="square" lIns="0" tIns="0" rIns="0" bIns="0" anchor="ctr" anchorCtr="1">
            <a:normAutofit/>
          </a:bodyPr>
          <a:lstStyle>
            <a:lvl1pPr marL="457200" lvl="0" indent="-228600" algn="ctr">
              <a:lnSpc>
                <a:spcPct val="100000"/>
              </a:lnSpc>
              <a:spcBef>
                <a:spcPts val="0"/>
              </a:spcBef>
              <a:spcAft>
                <a:spcPts val="0"/>
              </a:spcAft>
              <a:buClr>
                <a:schemeClr val="lt1"/>
              </a:buClr>
              <a:buSzPts val="4900"/>
              <a:buFont typeface="Helvetica Neue"/>
              <a:buNone/>
              <a:defRPr sz="6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Font typeface="Helvetica Neue"/>
              <a:buChar char="•"/>
              <a:defRPr/>
            </a:lvl3pPr>
            <a:lvl4pPr marL="1828800" lvl="3" indent="-279400" algn="l">
              <a:lnSpc>
                <a:spcPct val="100000"/>
              </a:lnSpc>
              <a:spcBef>
                <a:spcPts val="700"/>
              </a:spcBef>
              <a:spcAft>
                <a:spcPts val="0"/>
              </a:spcAft>
              <a:buClr>
                <a:srgbClr val="000000"/>
              </a:buClr>
              <a:buSzPts val="800"/>
              <a:buFont typeface="Helvetica Neue"/>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pic>
        <p:nvPicPr>
          <p:cNvPr id="608" name="Google Shape;608;p56"/>
          <p:cNvPicPr preferRelativeResize="0"/>
          <p:nvPr/>
        </p:nvPicPr>
        <p:blipFill rotWithShape="1">
          <a:blip r:embed="rId2">
            <a:alphaModFix/>
          </a:blip>
          <a:srcRect/>
          <a:stretch/>
        </p:blipFill>
        <p:spPr>
          <a:xfrm rot="-5400000">
            <a:off x="7337522" y="2714241"/>
            <a:ext cx="1444677" cy="2167016"/>
          </a:xfrm>
          <a:prstGeom prst="rect">
            <a:avLst/>
          </a:prstGeom>
          <a:noFill/>
          <a:ln>
            <a:noFill/>
          </a:ln>
        </p:spPr>
      </p:pic>
      <p:pic>
        <p:nvPicPr>
          <p:cNvPr id="609" name="Google Shape;609;p56"/>
          <p:cNvPicPr preferRelativeResize="0"/>
          <p:nvPr/>
        </p:nvPicPr>
        <p:blipFill rotWithShape="1">
          <a:blip r:embed="rId2">
            <a:alphaModFix/>
          </a:blip>
          <a:srcRect/>
          <a:stretch/>
        </p:blipFill>
        <p:spPr>
          <a:xfrm rot="5400000">
            <a:off x="361169" y="-361170"/>
            <a:ext cx="1444677" cy="2167016"/>
          </a:xfrm>
          <a:prstGeom prst="rect">
            <a:avLst/>
          </a:prstGeom>
          <a:noFill/>
          <a:ln>
            <a:noFill/>
          </a:ln>
        </p:spPr>
      </p:pic>
      <p:sp>
        <p:nvSpPr>
          <p:cNvPr id="610" name="Google Shape;610;p56"/>
          <p:cNvSpPr/>
          <p:nvPr/>
        </p:nvSpPr>
        <p:spPr>
          <a:xfrm>
            <a:off x="0" y="4514850"/>
            <a:ext cx="9144000" cy="62880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611" name="Google Shape;611;p56"/>
          <p:cNvSpPr txBox="1">
            <a:spLocks noGrp="1"/>
          </p:cNvSpPr>
          <p:nvPr>
            <p:ph type="ftr" idx="11"/>
          </p:nvPr>
        </p:nvSpPr>
        <p:spPr>
          <a:xfrm>
            <a:off x="4076390" y="4734017"/>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900"/>
              <a:buFont typeface="Open Sans Light"/>
              <a:buNone/>
              <a:defRPr sz="9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Font typeface="Helvetica Neue Light"/>
              <a:buNone/>
              <a:defRPr/>
            </a:lvl2pPr>
            <a:lvl3pPr lvl="2" algn="ctr">
              <a:lnSpc>
                <a:spcPct val="100000"/>
              </a:lnSpc>
              <a:spcBef>
                <a:spcPts val="0"/>
              </a:spcBef>
              <a:spcAft>
                <a:spcPts val="0"/>
              </a:spcAft>
              <a:buClr>
                <a:srgbClr val="000000"/>
              </a:buClr>
              <a:buSzPts val="1000"/>
              <a:buFont typeface="Helvetica Neue Light"/>
              <a:buNone/>
              <a:defRPr/>
            </a:lvl3pPr>
            <a:lvl4pPr lvl="3" algn="ctr">
              <a:lnSpc>
                <a:spcPct val="100000"/>
              </a:lnSpc>
              <a:spcBef>
                <a:spcPts val="0"/>
              </a:spcBef>
              <a:spcAft>
                <a:spcPts val="0"/>
              </a:spcAft>
              <a:buClr>
                <a:srgbClr val="000000"/>
              </a:buClr>
              <a:buSzPts val="1000"/>
              <a:buFont typeface="Helvetica Neue Light"/>
              <a:buNone/>
              <a:defRPr/>
            </a:lvl4pPr>
            <a:lvl5pPr lvl="4" algn="ctr">
              <a:lnSpc>
                <a:spcPct val="100000"/>
              </a:lnSpc>
              <a:spcBef>
                <a:spcPts val="0"/>
              </a:spcBef>
              <a:spcAft>
                <a:spcPts val="0"/>
              </a:spcAft>
              <a:buClr>
                <a:srgbClr val="000000"/>
              </a:buClr>
              <a:buSzPts val="1000"/>
              <a:buFont typeface="Helvetica Neue Light"/>
              <a:buNone/>
              <a:defRPr/>
            </a:lvl5pPr>
            <a:lvl6pPr lvl="5" algn="ctr">
              <a:lnSpc>
                <a:spcPct val="100000"/>
              </a:lnSpc>
              <a:spcBef>
                <a:spcPts val="0"/>
              </a:spcBef>
              <a:spcAft>
                <a:spcPts val="0"/>
              </a:spcAft>
              <a:buClr>
                <a:srgbClr val="000000"/>
              </a:buClr>
              <a:buSzPts val="1000"/>
              <a:buFont typeface="Helvetica Neue Light"/>
              <a:buNone/>
              <a:defRPr/>
            </a:lvl6pPr>
            <a:lvl7pPr lvl="6" algn="ctr">
              <a:lnSpc>
                <a:spcPct val="100000"/>
              </a:lnSpc>
              <a:spcBef>
                <a:spcPts val="0"/>
              </a:spcBef>
              <a:spcAft>
                <a:spcPts val="0"/>
              </a:spcAft>
              <a:buClr>
                <a:srgbClr val="000000"/>
              </a:buClr>
              <a:buSzPts val="1000"/>
              <a:buFont typeface="Helvetica Neue Light"/>
              <a:buNone/>
              <a:defRPr/>
            </a:lvl7pPr>
            <a:lvl8pPr lvl="7" algn="ctr">
              <a:lnSpc>
                <a:spcPct val="100000"/>
              </a:lnSpc>
              <a:spcBef>
                <a:spcPts val="0"/>
              </a:spcBef>
              <a:spcAft>
                <a:spcPts val="0"/>
              </a:spcAft>
              <a:buClr>
                <a:srgbClr val="000000"/>
              </a:buClr>
              <a:buSzPts val="1000"/>
              <a:buFont typeface="Helvetica Neue Light"/>
              <a:buNone/>
              <a:defRPr/>
            </a:lvl8pPr>
            <a:lvl9pPr lvl="8" algn="ctr">
              <a:lnSpc>
                <a:spcPct val="100000"/>
              </a:lnSpc>
              <a:spcBef>
                <a:spcPts val="0"/>
              </a:spcBef>
              <a:spcAft>
                <a:spcPts val="0"/>
              </a:spcAft>
              <a:buClr>
                <a:srgbClr val="000000"/>
              </a:buClr>
              <a:buSzPts val="1000"/>
              <a:buFont typeface="Helvetica Neue Light"/>
              <a:buNone/>
              <a:defRPr/>
            </a:lvl9pPr>
          </a:lstStyle>
          <a:p>
            <a:endParaRPr/>
          </a:p>
        </p:txBody>
      </p:sp>
      <p:pic>
        <p:nvPicPr>
          <p:cNvPr id="612" name="Google Shape;612;p56"/>
          <p:cNvPicPr preferRelativeResize="0"/>
          <p:nvPr/>
        </p:nvPicPr>
        <p:blipFill rotWithShape="1">
          <a:blip r:embed="rId3">
            <a:alphaModFix/>
          </a:blip>
          <a:srcRect/>
          <a:stretch/>
        </p:blipFill>
        <p:spPr>
          <a:xfrm>
            <a:off x="367292" y="4619917"/>
            <a:ext cx="1168056" cy="416936"/>
          </a:xfrm>
          <a:prstGeom prst="rect">
            <a:avLst/>
          </a:prstGeom>
          <a:noFill/>
          <a:ln>
            <a:noFill/>
          </a:ln>
        </p:spPr>
      </p:pic>
      <p:sp>
        <p:nvSpPr>
          <p:cNvPr id="613" name="Google Shape;613;p56"/>
          <p:cNvSpPr txBox="1">
            <a:spLocks noGrp="1"/>
          </p:cNvSpPr>
          <p:nvPr>
            <p:ph type="sldNum" idx="12"/>
          </p:nvPr>
        </p:nvSpPr>
        <p:spPr>
          <a:xfrm>
            <a:off x="8758858" y="4734017"/>
            <a:ext cx="285900" cy="2115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pic>
        <p:nvPicPr>
          <p:cNvPr id="614" name="Google Shape;614;p56"/>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 Photos - Text">
  <p:cSld name="1_6 Photos - Text">
    <p:spTree>
      <p:nvGrpSpPr>
        <p:cNvPr id="1" name="Shape 615"/>
        <p:cNvGrpSpPr/>
        <p:nvPr/>
      </p:nvGrpSpPr>
      <p:grpSpPr>
        <a:xfrm>
          <a:off x="0" y="0"/>
          <a:ext cx="0" cy="0"/>
          <a:chOff x="0" y="0"/>
          <a:chExt cx="0" cy="0"/>
        </a:xfrm>
      </p:grpSpPr>
      <p:sp>
        <p:nvSpPr>
          <p:cNvPr id="616" name="Google Shape;616;p57"/>
          <p:cNvSpPr/>
          <p:nvPr/>
        </p:nvSpPr>
        <p:spPr>
          <a:xfrm>
            <a:off x="0" y="0"/>
            <a:ext cx="9144000" cy="51435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411"/>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617" name="Google Shape;617;p57"/>
          <p:cNvSpPr>
            <a:spLocks noGrp="1"/>
          </p:cNvSpPr>
          <p:nvPr>
            <p:ph type="pic" idx="2"/>
          </p:nvPr>
        </p:nvSpPr>
        <p:spPr>
          <a:xfrm>
            <a:off x="417044" y="1060729"/>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618" name="Google Shape;618;p57"/>
          <p:cNvSpPr txBox="1">
            <a:spLocks noGrp="1"/>
          </p:cNvSpPr>
          <p:nvPr>
            <p:ph type="body" idx="1"/>
          </p:nvPr>
        </p:nvSpPr>
        <p:spPr>
          <a:xfrm>
            <a:off x="1302152" y="1075724"/>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19" name="Google Shape;619;p57"/>
          <p:cNvSpPr txBox="1">
            <a:spLocks noGrp="1"/>
          </p:cNvSpPr>
          <p:nvPr>
            <p:ph type="body" idx="3"/>
          </p:nvPr>
        </p:nvSpPr>
        <p:spPr>
          <a:xfrm>
            <a:off x="1302152" y="1309296"/>
            <a:ext cx="2988300" cy="6396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20" name="Google Shape;620;p57"/>
          <p:cNvSpPr txBox="1">
            <a:spLocks noGrp="1"/>
          </p:cNvSpPr>
          <p:nvPr>
            <p:ph type="body" idx="4"/>
          </p:nvPr>
        </p:nvSpPr>
        <p:spPr>
          <a:xfrm>
            <a:off x="400049" y="295275"/>
            <a:ext cx="8045400" cy="526200"/>
          </a:xfrm>
          <a:prstGeom prst="rect">
            <a:avLst/>
          </a:prstGeom>
          <a:noFill/>
          <a:ln>
            <a:noFill/>
          </a:ln>
        </p:spPr>
        <p:txBody>
          <a:bodyPr spcFirstLastPara="1" wrap="square" lIns="0" tIns="0" rIns="0" bIns="0" anchor="ctr" anchorCtr="0">
            <a:normAutofit/>
          </a:bodyPr>
          <a:lstStyle>
            <a:lvl1pPr marL="457200" lvl="0" indent="-228600" algn="l">
              <a:lnSpc>
                <a:spcPct val="85000"/>
              </a:lnSpc>
              <a:spcBef>
                <a:spcPts val="0"/>
              </a:spcBef>
              <a:spcAft>
                <a:spcPts val="0"/>
              </a:spcAft>
              <a:buClr>
                <a:schemeClr val="lt1"/>
              </a:buClr>
              <a:buSzPts val="1900"/>
              <a:buFont typeface="Open Sans SemiBold"/>
              <a:buNone/>
              <a:defRPr sz="2500" b="1" i="0">
                <a:solidFill>
                  <a:schemeClr val="lt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Font typeface="Helvetica Neue"/>
              <a:buChar char="•"/>
              <a:defRPr/>
            </a:lvl3pPr>
            <a:lvl4pPr marL="1828800" lvl="3" indent="-279400" algn="l">
              <a:lnSpc>
                <a:spcPct val="100000"/>
              </a:lnSpc>
              <a:spcBef>
                <a:spcPts val="700"/>
              </a:spcBef>
              <a:spcAft>
                <a:spcPts val="0"/>
              </a:spcAft>
              <a:buClr>
                <a:srgbClr val="000000"/>
              </a:buClr>
              <a:buSzPts val="800"/>
              <a:buFont typeface="Helvetica Neue"/>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21" name="Google Shape;621;p57"/>
          <p:cNvSpPr/>
          <p:nvPr/>
        </p:nvSpPr>
        <p:spPr>
          <a:xfrm>
            <a:off x="0" y="4514850"/>
            <a:ext cx="9144000" cy="628800"/>
          </a:xfrm>
          <a:prstGeom prst="rect">
            <a:avLst/>
          </a:prstGeom>
          <a:solidFill>
            <a:schemeClr val="lt1"/>
          </a:solidFill>
          <a:ln>
            <a:noFill/>
          </a:ln>
          <a:effectLst>
            <a:outerShdw blurRad="25400" dist="12700" dir="5400000" rotWithShape="0">
              <a:srgbClr val="000000">
                <a:alpha val="49411"/>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622" name="Google Shape;622;p57"/>
          <p:cNvSpPr>
            <a:spLocks noGrp="1"/>
          </p:cNvSpPr>
          <p:nvPr>
            <p:ph type="pic" idx="5"/>
          </p:nvPr>
        </p:nvSpPr>
        <p:spPr>
          <a:xfrm>
            <a:off x="417044" y="2188211"/>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623" name="Google Shape;623;p57"/>
          <p:cNvSpPr txBox="1">
            <a:spLocks noGrp="1"/>
          </p:cNvSpPr>
          <p:nvPr>
            <p:ph type="body" idx="6"/>
          </p:nvPr>
        </p:nvSpPr>
        <p:spPr>
          <a:xfrm>
            <a:off x="1302152" y="2203205"/>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24" name="Google Shape;624;p57"/>
          <p:cNvSpPr txBox="1">
            <a:spLocks noGrp="1"/>
          </p:cNvSpPr>
          <p:nvPr>
            <p:ph type="body" idx="7"/>
          </p:nvPr>
        </p:nvSpPr>
        <p:spPr>
          <a:xfrm>
            <a:off x="1302152" y="2436777"/>
            <a:ext cx="2988300" cy="6180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25" name="Google Shape;625;p57"/>
          <p:cNvSpPr>
            <a:spLocks noGrp="1"/>
          </p:cNvSpPr>
          <p:nvPr>
            <p:ph type="pic" idx="8"/>
          </p:nvPr>
        </p:nvSpPr>
        <p:spPr>
          <a:xfrm>
            <a:off x="417044" y="3300697"/>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626" name="Google Shape;626;p57"/>
          <p:cNvSpPr txBox="1">
            <a:spLocks noGrp="1"/>
          </p:cNvSpPr>
          <p:nvPr>
            <p:ph type="body" idx="9"/>
          </p:nvPr>
        </p:nvSpPr>
        <p:spPr>
          <a:xfrm>
            <a:off x="1302152" y="3315692"/>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27" name="Google Shape;627;p57"/>
          <p:cNvSpPr txBox="1">
            <a:spLocks noGrp="1"/>
          </p:cNvSpPr>
          <p:nvPr>
            <p:ph type="body" idx="13"/>
          </p:nvPr>
        </p:nvSpPr>
        <p:spPr>
          <a:xfrm>
            <a:off x="1302152" y="3549264"/>
            <a:ext cx="2988300" cy="6228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28" name="Google Shape;628;p57"/>
          <p:cNvSpPr>
            <a:spLocks noGrp="1"/>
          </p:cNvSpPr>
          <p:nvPr>
            <p:ph type="pic" idx="14"/>
          </p:nvPr>
        </p:nvSpPr>
        <p:spPr>
          <a:xfrm>
            <a:off x="4572000" y="1060729"/>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629" name="Google Shape;629;p57"/>
          <p:cNvSpPr txBox="1">
            <a:spLocks noGrp="1"/>
          </p:cNvSpPr>
          <p:nvPr>
            <p:ph type="body" idx="15"/>
          </p:nvPr>
        </p:nvSpPr>
        <p:spPr>
          <a:xfrm>
            <a:off x="5457107" y="1075724"/>
            <a:ext cx="2988300" cy="233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700"/>
              </a:spcBef>
              <a:spcAft>
                <a:spcPts val="0"/>
              </a:spcAft>
              <a:buClr>
                <a:schemeClr val="dk1"/>
              </a:buClr>
              <a:buSzPts val="1200"/>
              <a:buFont typeface="Open Sans SemiBold"/>
              <a:buNone/>
              <a:defRPr sz="16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30" name="Google Shape;630;p57"/>
          <p:cNvSpPr txBox="1">
            <a:spLocks noGrp="1"/>
          </p:cNvSpPr>
          <p:nvPr>
            <p:ph type="body" idx="16"/>
          </p:nvPr>
        </p:nvSpPr>
        <p:spPr>
          <a:xfrm>
            <a:off x="5457107" y="1309296"/>
            <a:ext cx="2988300" cy="6396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31" name="Google Shape;631;p57"/>
          <p:cNvSpPr>
            <a:spLocks noGrp="1"/>
          </p:cNvSpPr>
          <p:nvPr>
            <p:ph type="pic" idx="17"/>
          </p:nvPr>
        </p:nvSpPr>
        <p:spPr>
          <a:xfrm>
            <a:off x="4572000" y="2188211"/>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632" name="Google Shape;632;p57"/>
          <p:cNvSpPr txBox="1">
            <a:spLocks noGrp="1"/>
          </p:cNvSpPr>
          <p:nvPr>
            <p:ph type="body" idx="18"/>
          </p:nvPr>
        </p:nvSpPr>
        <p:spPr>
          <a:xfrm>
            <a:off x="5457107" y="2203205"/>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33" name="Google Shape;633;p57"/>
          <p:cNvSpPr txBox="1">
            <a:spLocks noGrp="1"/>
          </p:cNvSpPr>
          <p:nvPr>
            <p:ph type="body" idx="19"/>
          </p:nvPr>
        </p:nvSpPr>
        <p:spPr>
          <a:xfrm>
            <a:off x="5457107" y="2436777"/>
            <a:ext cx="2988300" cy="6180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34" name="Google Shape;634;p57"/>
          <p:cNvSpPr>
            <a:spLocks noGrp="1"/>
          </p:cNvSpPr>
          <p:nvPr>
            <p:ph type="pic" idx="20"/>
          </p:nvPr>
        </p:nvSpPr>
        <p:spPr>
          <a:xfrm>
            <a:off x="4572000" y="3300697"/>
            <a:ext cx="765900" cy="767100"/>
          </a:xfrm>
          <a:prstGeom prst="ellipse">
            <a:avLst/>
          </a:prstGeom>
          <a:solidFill>
            <a:schemeClr val="lt1"/>
          </a:solidFill>
          <a:ln w="79375" cap="flat" cmpd="sng">
            <a:solidFill>
              <a:schemeClr val="accent2"/>
            </a:solidFill>
            <a:prstDash val="solid"/>
            <a:round/>
            <a:headEnd type="none" w="sm" len="sm"/>
            <a:tailEnd type="none" w="sm" len="sm"/>
          </a:ln>
        </p:spPr>
      </p:sp>
      <p:sp>
        <p:nvSpPr>
          <p:cNvPr id="635" name="Google Shape;635;p57"/>
          <p:cNvSpPr txBox="1">
            <a:spLocks noGrp="1"/>
          </p:cNvSpPr>
          <p:nvPr>
            <p:ph type="body" idx="21"/>
          </p:nvPr>
        </p:nvSpPr>
        <p:spPr>
          <a:xfrm>
            <a:off x="5457107" y="3315692"/>
            <a:ext cx="2988300" cy="233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00"/>
              </a:spcBef>
              <a:spcAft>
                <a:spcPts val="0"/>
              </a:spcAft>
              <a:buClr>
                <a:schemeClr val="dk1"/>
              </a:buClr>
              <a:buSzPts val="1400"/>
              <a:buFont typeface="Open Sans SemiBold"/>
              <a:buNone/>
              <a:defRPr sz="1800" b="1" i="0">
                <a:solidFill>
                  <a:schemeClr val="dk1"/>
                </a:solidFill>
                <a:latin typeface="Open Sans SemiBold"/>
                <a:ea typeface="Open Sans SemiBold"/>
                <a:cs typeface="Open Sans SemiBold"/>
                <a:sym typeface="Open Sans SemiBold"/>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sp>
        <p:nvSpPr>
          <p:cNvPr id="636" name="Google Shape;636;p57"/>
          <p:cNvSpPr txBox="1">
            <a:spLocks noGrp="1"/>
          </p:cNvSpPr>
          <p:nvPr>
            <p:ph type="body" idx="22"/>
          </p:nvPr>
        </p:nvSpPr>
        <p:spPr>
          <a:xfrm>
            <a:off x="5457107" y="3549264"/>
            <a:ext cx="2988300" cy="615900"/>
          </a:xfrm>
          <a:prstGeom prst="rect">
            <a:avLst/>
          </a:prstGeom>
          <a:noFill/>
          <a:ln>
            <a:noFill/>
          </a:ln>
        </p:spPr>
        <p:txBody>
          <a:bodyPr spcFirstLastPara="1" wrap="square" lIns="0" tIns="60750" rIns="0" bIns="0" anchor="t" anchorCtr="0">
            <a:normAutofit/>
          </a:bodyPr>
          <a:lstStyle>
            <a:lvl1pPr marL="457200" lvl="0" indent="-228600" algn="l">
              <a:lnSpc>
                <a:spcPct val="100000"/>
              </a:lnSpc>
              <a:spcBef>
                <a:spcPts val="700"/>
              </a:spcBef>
              <a:spcAft>
                <a:spcPts val="0"/>
              </a:spcAft>
              <a:buClr>
                <a:schemeClr val="lt1"/>
              </a:buClr>
              <a:buSzPts val="1000"/>
              <a:buFont typeface="Open Sans"/>
              <a:buNone/>
              <a:defRPr sz="1400" b="0" i="0">
                <a:solidFill>
                  <a:schemeClr val="l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Font typeface="Helvetica Neue Light"/>
              <a:buChar char="•"/>
              <a:defRPr/>
            </a:lvl6pPr>
            <a:lvl7pPr marL="3200400" lvl="6" indent="-279400" algn="l">
              <a:lnSpc>
                <a:spcPct val="100000"/>
              </a:lnSpc>
              <a:spcBef>
                <a:spcPts val="2200"/>
              </a:spcBef>
              <a:spcAft>
                <a:spcPts val="0"/>
              </a:spcAft>
              <a:buClr>
                <a:srgbClr val="000000"/>
              </a:buClr>
              <a:buSzPts val="800"/>
              <a:buFont typeface="Helvetica Neue Light"/>
              <a:buChar char="•"/>
              <a:defRPr/>
            </a:lvl7pPr>
            <a:lvl8pPr marL="3657600" lvl="7" indent="-279400" algn="l">
              <a:lnSpc>
                <a:spcPct val="100000"/>
              </a:lnSpc>
              <a:spcBef>
                <a:spcPts val="2200"/>
              </a:spcBef>
              <a:spcAft>
                <a:spcPts val="0"/>
              </a:spcAft>
              <a:buClr>
                <a:srgbClr val="000000"/>
              </a:buClr>
              <a:buSzPts val="800"/>
              <a:buFont typeface="Helvetica Neue Light"/>
              <a:buChar char="•"/>
              <a:defRPr/>
            </a:lvl8pPr>
            <a:lvl9pPr marL="4114800" lvl="8" indent="-279400" algn="l">
              <a:lnSpc>
                <a:spcPct val="100000"/>
              </a:lnSpc>
              <a:spcBef>
                <a:spcPts val="2200"/>
              </a:spcBef>
              <a:spcAft>
                <a:spcPts val="0"/>
              </a:spcAft>
              <a:buClr>
                <a:srgbClr val="000000"/>
              </a:buClr>
              <a:buSzPts val="800"/>
              <a:buFont typeface="Helvetica Neue Light"/>
              <a:buChar char="•"/>
              <a:defRPr/>
            </a:lvl9pPr>
          </a:lstStyle>
          <a:p>
            <a:endParaRPr/>
          </a:p>
        </p:txBody>
      </p:sp>
      <p:pic>
        <p:nvPicPr>
          <p:cNvPr id="637" name="Google Shape;637;p57"/>
          <p:cNvPicPr preferRelativeResize="0"/>
          <p:nvPr/>
        </p:nvPicPr>
        <p:blipFill rotWithShape="1">
          <a:blip r:embed="rId2">
            <a:alphaModFix/>
          </a:blip>
          <a:srcRect/>
          <a:stretch/>
        </p:blipFill>
        <p:spPr>
          <a:xfrm rot="5400000">
            <a:off x="244153" y="-244153"/>
            <a:ext cx="976614" cy="1464921"/>
          </a:xfrm>
          <a:prstGeom prst="rect">
            <a:avLst/>
          </a:prstGeom>
          <a:noFill/>
          <a:ln>
            <a:noFill/>
          </a:ln>
        </p:spPr>
      </p:pic>
      <p:pic>
        <p:nvPicPr>
          <p:cNvPr id="638" name="Google Shape;638;p57"/>
          <p:cNvPicPr preferRelativeResize="0"/>
          <p:nvPr/>
        </p:nvPicPr>
        <p:blipFill rotWithShape="1">
          <a:blip r:embed="rId3">
            <a:alphaModFix/>
          </a:blip>
          <a:srcRect/>
          <a:stretch/>
        </p:blipFill>
        <p:spPr>
          <a:xfrm rot="-5400000">
            <a:off x="7899053" y="3276413"/>
            <a:ext cx="995958" cy="1493937"/>
          </a:xfrm>
          <a:prstGeom prst="rect">
            <a:avLst/>
          </a:prstGeom>
          <a:noFill/>
          <a:ln>
            <a:noFill/>
          </a:ln>
        </p:spPr>
      </p:pic>
      <p:sp>
        <p:nvSpPr>
          <p:cNvPr id="639" name="Google Shape;639;p57"/>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Font typeface="Helvetica Neue Light"/>
              <a:buNone/>
              <a:defRPr/>
            </a:lvl2pPr>
            <a:lvl3pPr lvl="2" algn="ctr">
              <a:lnSpc>
                <a:spcPct val="100000"/>
              </a:lnSpc>
              <a:spcBef>
                <a:spcPts val="0"/>
              </a:spcBef>
              <a:spcAft>
                <a:spcPts val="0"/>
              </a:spcAft>
              <a:buClr>
                <a:srgbClr val="000000"/>
              </a:buClr>
              <a:buSzPts val="1000"/>
              <a:buFont typeface="Helvetica Neue Light"/>
              <a:buNone/>
              <a:defRPr/>
            </a:lvl3pPr>
            <a:lvl4pPr lvl="3" algn="ctr">
              <a:lnSpc>
                <a:spcPct val="100000"/>
              </a:lnSpc>
              <a:spcBef>
                <a:spcPts val="0"/>
              </a:spcBef>
              <a:spcAft>
                <a:spcPts val="0"/>
              </a:spcAft>
              <a:buClr>
                <a:srgbClr val="000000"/>
              </a:buClr>
              <a:buSzPts val="1000"/>
              <a:buFont typeface="Helvetica Neue Light"/>
              <a:buNone/>
              <a:defRPr/>
            </a:lvl4pPr>
            <a:lvl5pPr lvl="4" algn="ctr">
              <a:lnSpc>
                <a:spcPct val="100000"/>
              </a:lnSpc>
              <a:spcBef>
                <a:spcPts val="0"/>
              </a:spcBef>
              <a:spcAft>
                <a:spcPts val="0"/>
              </a:spcAft>
              <a:buClr>
                <a:srgbClr val="000000"/>
              </a:buClr>
              <a:buSzPts val="1000"/>
              <a:buFont typeface="Helvetica Neue Light"/>
              <a:buNone/>
              <a:defRPr/>
            </a:lvl5pPr>
            <a:lvl6pPr lvl="5" algn="ctr">
              <a:lnSpc>
                <a:spcPct val="100000"/>
              </a:lnSpc>
              <a:spcBef>
                <a:spcPts val="0"/>
              </a:spcBef>
              <a:spcAft>
                <a:spcPts val="0"/>
              </a:spcAft>
              <a:buClr>
                <a:srgbClr val="000000"/>
              </a:buClr>
              <a:buSzPts val="1000"/>
              <a:buFont typeface="Helvetica Neue Light"/>
              <a:buNone/>
              <a:defRPr/>
            </a:lvl6pPr>
            <a:lvl7pPr lvl="6" algn="ctr">
              <a:lnSpc>
                <a:spcPct val="100000"/>
              </a:lnSpc>
              <a:spcBef>
                <a:spcPts val="0"/>
              </a:spcBef>
              <a:spcAft>
                <a:spcPts val="0"/>
              </a:spcAft>
              <a:buClr>
                <a:srgbClr val="000000"/>
              </a:buClr>
              <a:buSzPts val="1000"/>
              <a:buFont typeface="Helvetica Neue Light"/>
              <a:buNone/>
              <a:defRPr/>
            </a:lvl7pPr>
            <a:lvl8pPr lvl="7" algn="ctr">
              <a:lnSpc>
                <a:spcPct val="100000"/>
              </a:lnSpc>
              <a:spcBef>
                <a:spcPts val="0"/>
              </a:spcBef>
              <a:spcAft>
                <a:spcPts val="0"/>
              </a:spcAft>
              <a:buClr>
                <a:srgbClr val="000000"/>
              </a:buClr>
              <a:buSzPts val="1000"/>
              <a:buFont typeface="Helvetica Neue Light"/>
              <a:buNone/>
              <a:defRPr/>
            </a:lvl8pPr>
            <a:lvl9pPr lvl="8" algn="ctr">
              <a:lnSpc>
                <a:spcPct val="100000"/>
              </a:lnSpc>
              <a:spcBef>
                <a:spcPts val="0"/>
              </a:spcBef>
              <a:spcAft>
                <a:spcPts val="0"/>
              </a:spcAft>
              <a:buClr>
                <a:srgbClr val="000000"/>
              </a:buClr>
              <a:buSzPts val="1000"/>
              <a:buFont typeface="Helvetica Neue Light"/>
              <a:buNone/>
              <a:defRPr/>
            </a:lvl9pPr>
          </a:lstStyle>
          <a:p>
            <a:endParaRPr/>
          </a:p>
        </p:txBody>
      </p:sp>
      <p:sp>
        <p:nvSpPr>
          <p:cNvPr id="640" name="Google Shape;640;p57"/>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641" name="Google Shape;641;p57"/>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642" name="Google Shape;642;p57"/>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ullets_background_color">
  <p:cSld name="Bullets_background_color">
    <p:spTree>
      <p:nvGrpSpPr>
        <p:cNvPr id="1" name="Shape 643"/>
        <p:cNvGrpSpPr/>
        <p:nvPr/>
      </p:nvGrpSpPr>
      <p:grpSpPr>
        <a:xfrm>
          <a:off x="0" y="0"/>
          <a:ext cx="0" cy="0"/>
          <a:chOff x="0" y="0"/>
          <a:chExt cx="0" cy="0"/>
        </a:xfrm>
      </p:grpSpPr>
      <p:pic>
        <p:nvPicPr>
          <p:cNvPr id="644" name="Google Shape;644;p58"/>
          <p:cNvPicPr preferRelativeResize="0"/>
          <p:nvPr/>
        </p:nvPicPr>
        <p:blipFill rotWithShape="1">
          <a:blip r:embed="rId2">
            <a:alphaModFix amt="50000"/>
          </a:blip>
          <a:srcRect/>
          <a:stretch/>
        </p:blipFill>
        <p:spPr>
          <a:xfrm>
            <a:off x="12054" y="0"/>
            <a:ext cx="9131949" cy="5144589"/>
          </a:xfrm>
          <a:prstGeom prst="rect">
            <a:avLst/>
          </a:prstGeom>
          <a:noFill/>
          <a:ln>
            <a:noFill/>
          </a:ln>
        </p:spPr>
      </p:pic>
      <p:sp>
        <p:nvSpPr>
          <p:cNvPr id="645" name="Google Shape;645;p58"/>
          <p:cNvSpPr txBox="1">
            <a:spLocks noGrp="1"/>
          </p:cNvSpPr>
          <p:nvPr>
            <p:ph type="body" idx="1"/>
          </p:nvPr>
        </p:nvSpPr>
        <p:spPr>
          <a:xfrm>
            <a:off x="742639" y="1036032"/>
            <a:ext cx="7603800" cy="343860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rgbClr val="6A6A6A"/>
              </a:buClr>
              <a:buSzPts val="2100"/>
              <a:buFont typeface="Arial"/>
              <a:buChar char="•"/>
              <a:defRPr sz="2500" b="1" i="0">
                <a:solidFill>
                  <a:srgbClr val="595959"/>
                </a:solidFill>
                <a:latin typeface="Helvetica Neue"/>
                <a:ea typeface="Helvetica Neue"/>
                <a:cs typeface="Helvetica Neue"/>
                <a:sym typeface="Helvetica Neue"/>
              </a:defRPr>
            </a:lvl1pPr>
            <a:lvl2pPr marL="914400" lvl="1" indent="-323850" algn="l">
              <a:lnSpc>
                <a:spcPct val="100000"/>
              </a:lnSpc>
              <a:spcBef>
                <a:spcPts val="700"/>
              </a:spcBef>
              <a:spcAft>
                <a:spcPts val="0"/>
              </a:spcAft>
              <a:buClr>
                <a:srgbClr val="4687E6"/>
              </a:buClr>
              <a:buSzPts val="1500"/>
              <a:buFont typeface="Helvetica Neue"/>
              <a:buChar char="•"/>
              <a:defRPr sz="1800" b="1" i="0">
                <a:solidFill>
                  <a:srgbClr val="6A6A6A"/>
                </a:solidFill>
                <a:latin typeface="Helvetica Neue"/>
                <a:ea typeface="Helvetica Neue"/>
                <a:cs typeface="Helvetica Neue"/>
                <a:sym typeface="Helvetica Neue"/>
              </a:defRPr>
            </a:lvl2pPr>
            <a:lvl3pPr marL="1371600" lvl="2" indent="-317500" algn="l">
              <a:lnSpc>
                <a:spcPct val="100000"/>
              </a:lnSpc>
              <a:spcBef>
                <a:spcPts val="700"/>
              </a:spcBef>
              <a:spcAft>
                <a:spcPts val="0"/>
              </a:spcAft>
              <a:buClr>
                <a:schemeClr val="accent6"/>
              </a:buClr>
              <a:buSzPts val="1400"/>
              <a:buFont typeface="Helvetica Neue"/>
              <a:buChar char="•"/>
              <a:defRPr sz="1700" b="0" i="0">
                <a:solidFill>
                  <a:schemeClr val="accent1"/>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46" name="Google Shape;646;p58"/>
          <p:cNvSpPr txBox="1">
            <a:spLocks noGrp="1"/>
          </p:cNvSpPr>
          <p:nvPr>
            <p:ph type="body" idx="2"/>
          </p:nvPr>
        </p:nvSpPr>
        <p:spPr>
          <a:xfrm>
            <a:off x="735496" y="391769"/>
            <a:ext cx="76110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47" name="Google Shape;647;p58"/>
          <p:cNvSpPr txBox="1">
            <a:spLocks noGrp="1"/>
          </p:cNvSpPr>
          <p:nvPr>
            <p:ph type="ftr" idx="11"/>
          </p:nvPr>
        </p:nvSpPr>
        <p:spPr>
          <a:xfrm>
            <a:off x="2533342" y="4754309"/>
            <a:ext cx="46635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648" name="Google Shape;648;p58"/>
          <p:cNvSpPr txBox="1">
            <a:spLocks noGrp="1"/>
          </p:cNvSpPr>
          <p:nvPr>
            <p:ph type="sldNum" idx="12"/>
          </p:nvPr>
        </p:nvSpPr>
        <p:spPr>
          <a:xfrm>
            <a:off x="7472982" y="4787853"/>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649" name="Google Shape;649;p58"/>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650" name="Google Shape;650;p58"/>
          <p:cNvPicPr preferRelativeResize="0"/>
          <p:nvPr/>
        </p:nvPicPr>
        <p:blipFill rotWithShape="1">
          <a:blip r:embed="rId4">
            <a:alphaModFix/>
          </a:blip>
          <a:srcRect/>
          <a:stretch/>
        </p:blipFill>
        <p:spPr>
          <a:xfrm>
            <a:off x="1821801" y="4684951"/>
            <a:ext cx="466629" cy="3240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Bullets_background_right">
  <p:cSld name="1_Bullets_background_right">
    <p:spTree>
      <p:nvGrpSpPr>
        <p:cNvPr id="1" name="Shape 651"/>
        <p:cNvGrpSpPr/>
        <p:nvPr/>
      </p:nvGrpSpPr>
      <p:grpSpPr>
        <a:xfrm>
          <a:off x="0" y="0"/>
          <a:ext cx="0" cy="0"/>
          <a:chOff x="0" y="0"/>
          <a:chExt cx="0" cy="0"/>
        </a:xfrm>
      </p:grpSpPr>
      <p:pic>
        <p:nvPicPr>
          <p:cNvPr id="652" name="Google Shape;652;p59"/>
          <p:cNvPicPr preferRelativeResize="0"/>
          <p:nvPr/>
        </p:nvPicPr>
        <p:blipFill rotWithShape="1">
          <a:blip r:embed="rId2">
            <a:alphaModFix amt="50000"/>
          </a:blip>
          <a:srcRect/>
          <a:stretch/>
        </p:blipFill>
        <p:spPr>
          <a:xfrm>
            <a:off x="-1" y="0"/>
            <a:ext cx="9131318" cy="5143500"/>
          </a:xfrm>
          <a:prstGeom prst="rect">
            <a:avLst/>
          </a:prstGeom>
          <a:noFill/>
          <a:ln>
            <a:noFill/>
          </a:ln>
        </p:spPr>
      </p:pic>
      <p:sp>
        <p:nvSpPr>
          <p:cNvPr id="653" name="Google Shape;653;p59"/>
          <p:cNvSpPr txBox="1">
            <a:spLocks noGrp="1"/>
          </p:cNvSpPr>
          <p:nvPr>
            <p:ph type="body" idx="1"/>
          </p:nvPr>
        </p:nvSpPr>
        <p:spPr>
          <a:xfrm>
            <a:off x="407193" y="834764"/>
            <a:ext cx="7603800" cy="343860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rgbClr val="6A6A6A"/>
              </a:buClr>
              <a:buSzPts val="2100"/>
              <a:buFont typeface="Arial"/>
              <a:buChar char="•"/>
              <a:defRPr sz="2500" b="1" i="0">
                <a:solidFill>
                  <a:srgbClr val="595959"/>
                </a:solidFill>
                <a:latin typeface="Helvetica Neue"/>
                <a:ea typeface="Helvetica Neue"/>
                <a:cs typeface="Helvetica Neue"/>
                <a:sym typeface="Helvetica Neue"/>
              </a:defRPr>
            </a:lvl1pPr>
            <a:lvl2pPr marL="914400" lvl="1" indent="-323850" algn="l">
              <a:lnSpc>
                <a:spcPct val="100000"/>
              </a:lnSpc>
              <a:spcBef>
                <a:spcPts val="700"/>
              </a:spcBef>
              <a:spcAft>
                <a:spcPts val="0"/>
              </a:spcAft>
              <a:buClr>
                <a:srgbClr val="4687E6"/>
              </a:buClr>
              <a:buSzPts val="1500"/>
              <a:buFont typeface="Helvetica Neue"/>
              <a:buChar char="•"/>
              <a:defRPr sz="1800" b="1" i="0">
                <a:solidFill>
                  <a:srgbClr val="6A6A6A"/>
                </a:solidFill>
                <a:latin typeface="Helvetica Neue"/>
                <a:ea typeface="Helvetica Neue"/>
                <a:cs typeface="Helvetica Neue"/>
                <a:sym typeface="Helvetica Neue"/>
              </a:defRPr>
            </a:lvl2pPr>
            <a:lvl3pPr marL="1371600" lvl="2" indent="-317500" algn="l">
              <a:lnSpc>
                <a:spcPct val="100000"/>
              </a:lnSpc>
              <a:spcBef>
                <a:spcPts val="700"/>
              </a:spcBef>
              <a:spcAft>
                <a:spcPts val="0"/>
              </a:spcAft>
              <a:buClr>
                <a:schemeClr val="accent6"/>
              </a:buClr>
              <a:buSzPts val="1400"/>
              <a:buFont typeface="Helvetica Neue"/>
              <a:buChar char="•"/>
              <a:defRPr sz="1700" b="0" i="0">
                <a:solidFill>
                  <a:schemeClr val="accent1"/>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54" name="Google Shape;654;p59"/>
          <p:cNvSpPr txBox="1">
            <a:spLocks noGrp="1"/>
          </p:cNvSpPr>
          <p:nvPr>
            <p:ph type="body" idx="2"/>
          </p:nvPr>
        </p:nvSpPr>
        <p:spPr>
          <a:xfrm>
            <a:off x="400050" y="190501"/>
            <a:ext cx="76110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55" name="Google Shape;655;p59"/>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656" name="Google Shape;656;p59"/>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657" name="Google Shape;657;p59"/>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658" name="Google Shape;658;p59"/>
          <p:cNvPicPr preferRelativeResize="0"/>
          <p:nvPr/>
        </p:nvPicPr>
        <p:blipFill rotWithShape="1">
          <a:blip r:embed="rId4">
            <a:alphaModFix/>
          </a:blip>
          <a:srcRect/>
          <a:stretch/>
        </p:blipFill>
        <p:spPr>
          <a:xfrm>
            <a:off x="1821801" y="4684951"/>
            <a:ext cx="466629" cy="3240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ullets-regular">
  <p:cSld name="Bullets-regular">
    <p:spTree>
      <p:nvGrpSpPr>
        <p:cNvPr id="1" name="Shape 659"/>
        <p:cNvGrpSpPr/>
        <p:nvPr/>
      </p:nvGrpSpPr>
      <p:grpSpPr>
        <a:xfrm>
          <a:off x="0" y="0"/>
          <a:ext cx="0" cy="0"/>
          <a:chOff x="0" y="0"/>
          <a:chExt cx="0" cy="0"/>
        </a:xfrm>
      </p:grpSpPr>
      <p:sp>
        <p:nvSpPr>
          <p:cNvPr id="660" name="Google Shape;660;p60"/>
          <p:cNvSpPr txBox="1">
            <a:spLocks noGrp="1"/>
          </p:cNvSpPr>
          <p:nvPr>
            <p:ph type="body" idx="1"/>
          </p:nvPr>
        </p:nvSpPr>
        <p:spPr>
          <a:xfrm>
            <a:off x="407193" y="834764"/>
            <a:ext cx="7603800" cy="343860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chemeClr val="dk2"/>
              </a:buClr>
              <a:buSzPts val="2100"/>
              <a:buFont typeface="Helvetica Neue"/>
              <a:buChar char="•"/>
              <a:defRPr sz="2500" b="1" i="0">
                <a:solidFill>
                  <a:srgbClr val="595959"/>
                </a:solidFill>
                <a:latin typeface="Helvetica Neue"/>
                <a:ea typeface="Helvetica Neue"/>
                <a:cs typeface="Helvetica Neue"/>
                <a:sym typeface="Helvetica Neue"/>
              </a:defRPr>
            </a:lvl1pPr>
            <a:lvl2pPr marL="914400" lvl="1" indent="-349250" algn="l">
              <a:lnSpc>
                <a:spcPct val="100000"/>
              </a:lnSpc>
              <a:spcBef>
                <a:spcPts val="700"/>
              </a:spcBef>
              <a:spcAft>
                <a:spcPts val="0"/>
              </a:spcAft>
              <a:buClr>
                <a:srgbClr val="4687E6"/>
              </a:buClr>
              <a:buSzPts val="1900"/>
              <a:buFont typeface="Helvetica Neue"/>
              <a:buChar char="•"/>
              <a:defRPr sz="2300" b="0" i="0">
                <a:solidFill>
                  <a:srgbClr val="5B72D1"/>
                </a:solidFill>
                <a:latin typeface="Helvetica Neue"/>
                <a:ea typeface="Helvetica Neue"/>
                <a:cs typeface="Helvetica Neue"/>
                <a:sym typeface="Helvetica Neue"/>
              </a:defRPr>
            </a:lvl2pPr>
            <a:lvl3pPr marL="1371600" lvl="2" indent="-323850" algn="l">
              <a:lnSpc>
                <a:spcPct val="100000"/>
              </a:lnSpc>
              <a:spcBef>
                <a:spcPts val="700"/>
              </a:spcBef>
              <a:spcAft>
                <a:spcPts val="0"/>
              </a:spcAft>
              <a:buClr>
                <a:schemeClr val="accent6"/>
              </a:buClr>
              <a:buSzPts val="1500"/>
              <a:buFont typeface="Helvetica Neue"/>
              <a:buChar char="•"/>
              <a:defRPr sz="1800" b="0" i="0">
                <a:solidFill>
                  <a:srgbClr val="6A6A6A"/>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61" name="Google Shape;661;p60"/>
          <p:cNvSpPr txBox="1">
            <a:spLocks noGrp="1"/>
          </p:cNvSpPr>
          <p:nvPr>
            <p:ph type="body" idx="2"/>
          </p:nvPr>
        </p:nvSpPr>
        <p:spPr>
          <a:xfrm>
            <a:off x="400050" y="190501"/>
            <a:ext cx="76110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62" name="Google Shape;662;p60"/>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663" name="Google Shape;663;p60"/>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664" name="Google Shape;664;p60"/>
          <p:cNvPicPr preferRelativeResize="0"/>
          <p:nvPr/>
        </p:nvPicPr>
        <p:blipFill rotWithShape="1">
          <a:blip r:embed="rId2">
            <a:alphaModFix/>
          </a:blip>
          <a:srcRect/>
          <a:stretch/>
        </p:blipFill>
        <p:spPr>
          <a:xfrm>
            <a:off x="400050" y="4614560"/>
            <a:ext cx="1168056" cy="416936"/>
          </a:xfrm>
          <a:prstGeom prst="rect">
            <a:avLst/>
          </a:prstGeom>
          <a:noFill/>
          <a:ln>
            <a:noFill/>
          </a:ln>
        </p:spPr>
      </p:pic>
      <p:pic>
        <p:nvPicPr>
          <p:cNvPr id="665" name="Google Shape;665;p60"/>
          <p:cNvPicPr preferRelativeResize="0"/>
          <p:nvPr/>
        </p:nvPicPr>
        <p:blipFill rotWithShape="1">
          <a:blip r:embed="rId3">
            <a:alphaModFix/>
          </a:blip>
          <a:srcRect/>
          <a:stretch/>
        </p:blipFill>
        <p:spPr>
          <a:xfrm>
            <a:off x="1821801" y="4684951"/>
            <a:ext cx="466629" cy="324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2">
  <p:cSld name="Cover 2">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6340" y="-1"/>
            <a:ext cx="9153002" cy="515571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Bullets_bold">
  <p:cSld name="1_Bullets_bold">
    <p:spTree>
      <p:nvGrpSpPr>
        <p:cNvPr id="1" name="Shape 666"/>
        <p:cNvGrpSpPr/>
        <p:nvPr/>
      </p:nvGrpSpPr>
      <p:grpSpPr>
        <a:xfrm>
          <a:off x="0" y="0"/>
          <a:ext cx="0" cy="0"/>
          <a:chOff x="0" y="0"/>
          <a:chExt cx="0" cy="0"/>
        </a:xfrm>
      </p:grpSpPr>
      <p:sp>
        <p:nvSpPr>
          <p:cNvPr id="667" name="Google Shape;667;p61"/>
          <p:cNvSpPr txBox="1">
            <a:spLocks noGrp="1"/>
          </p:cNvSpPr>
          <p:nvPr>
            <p:ph type="body" idx="1"/>
          </p:nvPr>
        </p:nvSpPr>
        <p:spPr>
          <a:xfrm>
            <a:off x="407193" y="834764"/>
            <a:ext cx="7603800" cy="343860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chemeClr val="dk2"/>
              </a:buClr>
              <a:buSzPts val="2100"/>
              <a:buFont typeface="Arial"/>
              <a:buChar char="•"/>
              <a:defRPr sz="2500" b="1" i="0">
                <a:solidFill>
                  <a:srgbClr val="595959"/>
                </a:solidFill>
                <a:latin typeface="Helvetica Neue"/>
                <a:ea typeface="Helvetica Neue"/>
                <a:cs typeface="Helvetica Neue"/>
                <a:sym typeface="Helvetica Neue"/>
              </a:defRPr>
            </a:lvl1pPr>
            <a:lvl2pPr marL="914400" lvl="1" indent="-336550" algn="l">
              <a:lnSpc>
                <a:spcPct val="100000"/>
              </a:lnSpc>
              <a:spcBef>
                <a:spcPts val="700"/>
              </a:spcBef>
              <a:spcAft>
                <a:spcPts val="0"/>
              </a:spcAft>
              <a:buClr>
                <a:srgbClr val="4687E6"/>
              </a:buClr>
              <a:buSzPts val="1700"/>
              <a:buFont typeface="Helvetica Neue"/>
              <a:buChar char="•"/>
              <a:defRPr sz="2000" b="1" i="0">
                <a:solidFill>
                  <a:srgbClr val="1D66B2"/>
                </a:solidFill>
                <a:latin typeface="Helvetica Neue"/>
                <a:ea typeface="Helvetica Neue"/>
                <a:cs typeface="Helvetica Neue"/>
                <a:sym typeface="Helvetica Neue"/>
              </a:defRPr>
            </a:lvl2pPr>
            <a:lvl3pPr marL="1371600" lvl="2" indent="-317500" algn="l">
              <a:lnSpc>
                <a:spcPct val="100000"/>
              </a:lnSpc>
              <a:spcBef>
                <a:spcPts val="700"/>
              </a:spcBef>
              <a:spcAft>
                <a:spcPts val="0"/>
              </a:spcAft>
              <a:buClr>
                <a:schemeClr val="accent6"/>
              </a:buClr>
              <a:buSzPts val="1400"/>
              <a:buFont typeface="Helvetica Neue"/>
              <a:buChar char="•"/>
              <a:defRPr sz="1700" b="1" i="0">
                <a:solidFill>
                  <a:srgbClr val="595959"/>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68" name="Google Shape;668;p61"/>
          <p:cNvSpPr txBox="1">
            <a:spLocks noGrp="1"/>
          </p:cNvSpPr>
          <p:nvPr>
            <p:ph type="body" idx="2"/>
          </p:nvPr>
        </p:nvSpPr>
        <p:spPr>
          <a:xfrm>
            <a:off x="400050" y="190501"/>
            <a:ext cx="7611000" cy="64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69" name="Google Shape;669;p61"/>
          <p:cNvSpPr txBox="1">
            <a:spLocks noGrp="1"/>
          </p:cNvSpPr>
          <p:nvPr>
            <p:ph type="ftr" idx="11"/>
          </p:nvPr>
        </p:nvSpPr>
        <p:spPr>
          <a:xfrm>
            <a:off x="4076390" y="4810216"/>
            <a:ext cx="4663500" cy="211500"/>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670" name="Google Shape;670;p61"/>
          <p:cNvSpPr txBox="1">
            <a:spLocks noGrp="1"/>
          </p:cNvSpPr>
          <p:nvPr>
            <p:ph type="sldNum" idx="12"/>
          </p:nvPr>
        </p:nvSpPr>
        <p:spPr>
          <a:xfrm>
            <a:off x="8758858" y="4810215"/>
            <a:ext cx="285900" cy="211500"/>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671" name="Google Shape;671;p61"/>
          <p:cNvPicPr preferRelativeResize="0"/>
          <p:nvPr/>
        </p:nvPicPr>
        <p:blipFill rotWithShape="1">
          <a:blip r:embed="rId2">
            <a:alphaModFix/>
          </a:blip>
          <a:srcRect/>
          <a:stretch/>
        </p:blipFill>
        <p:spPr>
          <a:xfrm>
            <a:off x="400050" y="4614560"/>
            <a:ext cx="1168056" cy="416936"/>
          </a:xfrm>
          <a:prstGeom prst="rect">
            <a:avLst/>
          </a:prstGeom>
          <a:noFill/>
          <a:ln>
            <a:noFill/>
          </a:ln>
        </p:spPr>
      </p:pic>
      <p:pic>
        <p:nvPicPr>
          <p:cNvPr id="672" name="Google Shape;672;p61"/>
          <p:cNvPicPr preferRelativeResize="0"/>
          <p:nvPr/>
        </p:nvPicPr>
        <p:blipFill rotWithShape="1">
          <a:blip r:embed="rId3">
            <a:alphaModFix/>
          </a:blip>
          <a:srcRect/>
          <a:stretch/>
        </p:blipFill>
        <p:spPr>
          <a:xfrm>
            <a:off x="1821801" y="4684951"/>
            <a:ext cx="466629" cy="3240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1_Cover 1 1">
  <p:cSld name="1_Cover 1_1">
    <p:bg>
      <p:bgPr>
        <a:solidFill>
          <a:schemeClr val="lt1"/>
        </a:solidFill>
        <a:effectLst/>
      </p:bgPr>
    </p:bg>
    <p:spTree>
      <p:nvGrpSpPr>
        <p:cNvPr id="1" name="Shape 673"/>
        <p:cNvGrpSpPr/>
        <p:nvPr/>
      </p:nvGrpSpPr>
      <p:grpSpPr>
        <a:xfrm>
          <a:off x="0" y="0"/>
          <a:ext cx="0" cy="0"/>
          <a:chOff x="0" y="0"/>
          <a:chExt cx="0" cy="0"/>
        </a:xfrm>
      </p:grpSpPr>
      <p:pic>
        <p:nvPicPr>
          <p:cNvPr id="674" name="Google Shape;674;p6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75" name="Google Shape;675;p62"/>
          <p:cNvSpPr txBox="1">
            <a:spLocks noGrp="1"/>
          </p:cNvSpPr>
          <p:nvPr>
            <p:ph type="body" idx="1"/>
          </p:nvPr>
        </p:nvSpPr>
        <p:spPr>
          <a:xfrm>
            <a:off x="2128816" y="1327430"/>
            <a:ext cx="4461900" cy="2775300"/>
          </a:xfrm>
          <a:prstGeom prst="rect">
            <a:avLst/>
          </a:prstGeom>
          <a:noFill/>
          <a:ln>
            <a:noFill/>
          </a:ln>
        </p:spPr>
        <p:txBody>
          <a:bodyPr spcFirstLastPara="1" wrap="square" lIns="51425" tIns="51425" rIns="51425" bIns="51425" anchor="t" anchorCtr="0">
            <a:normAutofit/>
          </a:bodyPr>
          <a:lstStyle>
            <a:lvl1pPr marL="457200" marR="0" lvl="0" indent="-317500" algn="l" rtl="0">
              <a:lnSpc>
                <a:spcPct val="100000"/>
              </a:lnSpc>
              <a:spcBef>
                <a:spcPts val="22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17500" algn="l" rtl="0">
              <a:lnSpc>
                <a:spcPct val="100000"/>
              </a:lnSpc>
              <a:spcBef>
                <a:spcPts val="22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17500" algn="l" rtl="0">
              <a:lnSpc>
                <a:spcPct val="100000"/>
              </a:lnSpc>
              <a:spcBef>
                <a:spcPts val="22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17500" algn="l" rtl="0">
              <a:lnSpc>
                <a:spcPct val="100000"/>
              </a:lnSpc>
              <a:spcBef>
                <a:spcPts val="22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17500" algn="l" rtl="0">
              <a:lnSpc>
                <a:spcPct val="100000"/>
              </a:lnSpc>
              <a:spcBef>
                <a:spcPts val="22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6pPr>
            <a:lvl7pPr marL="3200400" marR="0" lvl="6"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7pPr>
            <a:lvl8pPr marL="3657600" marR="0" lvl="7"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8pPr>
            <a:lvl9pPr marL="4114800" marR="0" lvl="8"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4">
  <p:cSld name="1_Title 4">
    <p:spTree>
      <p:nvGrpSpPr>
        <p:cNvPr id="1" name="Shape 681"/>
        <p:cNvGrpSpPr/>
        <p:nvPr/>
      </p:nvGrpSpPr>
      <p:grpSpPr>
        <a:xfrm>
          <a:off x="0" y="0"/>
          <a:ext cx="0" cy="0"/>
          <a:chOff x="0" y="0"/>
          <a:chExt cx="0" cy="0"/>
        </a:xfrm>
      </p:grpSpPr>
      <p:sp>
        <p:nvSpPr>
          <p:cNvPr id="682" name="Google Shape;682;p64"/>
          <p:cNvSpPr/>
          <p:nvPr/>
        </p:nvSpPr>
        <p:spPr>
          <a:xfrm>
            <a:off x="0" y="4536581"/>
            <a:ext cx="9144000" cy="62865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683" name="Google Shape;683;p64"/>
          <p:cNvSpPr txBox="1">
            <a:spLocks noGrp="1"/>
          </p:cNvSpPr>
          <p:nvPr>
            <p:ph type="ftr" idx="11"/>
          </p:nvPr>
        </p:nvSpPr>
        <p:spPr>
          <a:xfrm>
            <a:off x="2717769" y="4772117"/>
            <a:ext cx="3708794"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684" name="Google Shape;684;p64" descr="A close up of an animal&#10;&#10;Description automatically generated"/>
          <p:cNvPicPr preferRelativeResize="0"/>
          <p:nvPr/>
        </p:nvPicPr>
        <p:blipFill rotWithShape="1">
          <a:blip r:embed="rId2">
            <a:alphaModFix/>
          </a:blip>
          <a:srcRect l="-602" r="-1"/>
          <a:stretch/>
        </p:blipFill>
        <p:spPr>
          <a:xfrm>
            <a:off x="-66" y="0"/>
            <a:ext cx="9152999" cy="4539922"/>
          </a:xfrm>
          <a:prstGeom prst="rect">
            <a:avLst/>
          </a:prstGeom>
          <a:noFill/>
          <a:ln>
            <a:noFill/>
          </a:ln>
        </p:spPr>
      </p:pic>
      <p:sp>
        <p:nvSpPr>
          <p:cNvPr id="685" name="Google Shape;685;p64"/>
          <p:cNvSpPr/>
          <p:nvPr/>
        </p:nvSpPr>
        <p:spPr>
          <a:xfrm>
            <a:off x="-1282" y="0"/>
            <a:ext cx="9153000" cy="4556250"/>
          </a:xfrm>
          <a:prstGeom prst="rect">
            <a:avLst/>
          </a:prstGeom>
          <a:gradFill>
            <a:gsLst>
              <a:gs pos="0">
                <a:srgbClr val="2523AA"/>
              </a:gs>
              <a:gs pos="100000">
                <a:srgbClr val="003CC2">
                  <a:alpha val="15686"/>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686" name="Google Shape;686;p64"/>
          <p:cNvSpPr txBox="1">
            <a:spLocks noGrp="1"/>
          </p:cNvSpPr>
          <p:nvPr>
            <p:ph type="body" idx="1"/>
          </p:nvPr>
        </p:nvSpPr>
        <p:spPr>
          <a:xfrm>
            <a:off x="392354" y="1207536"/>
            <a:ext cx="8252686" cy="1364214"/>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87" name="Google Shape;687;p64"/>
          <p:cNvSpPr txBox="1">
            <a:spLocks noGrp="1"/>
          </p:cNvSpPr>
          <p:nvPr>
            <p:ph type="body" idx="2"/>
          </p:nvPr>
        </p:nvSpPr>
        <p:spPr>
          <a:xfrm>
            <a:off x="377123" y="2571750"/>
            <a:ext cx="8267917" cy="16002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chemeClr val="lt1"/>
              </a:buClr>
              <a:buSzPts val="1800"/>
              <a:buFont typeface="Helvetica Neue"/>
              <a:buNone/>
              <a:defRPr sz="2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688" name="Google Shape;688;p64"/>
          <p:cNvPicPr preferRelativeResize="0"/>
          <p:nvPr/>
        </p:nvPicPr>
        <p:blipFill rotWithShape="1">
          <a:blip r:embed="rId3">
            <a:alphaModFix/>
          </a:blip>
          <a:srcRect/>
          <a:stretch/>
        </p:blipFill>
        <p:spPr>
          <a:xfrm>
            <a:off x="370069" y="371466"/>
            <a:ext cx="554908" cy="553065"/>
          </a:xfrm>
          <a:prstGeom prst="rect">
            <a:avLst/>
          </a:prstGeom>
          <a:noFill/>
          <a:ln>
            <a:noFill/>
          </a:ln>
        </p:spPr>
      </p:pic>
      <p:sp>
        <p:nvSpPr>
          <p:cNvPr id="689" name="Google Shape;689;p64"/>
          <p:cNvSpPr txBox="1">
            <a:spLocks noGrp="1"/>
          </p:cNvSpPr>
          <p:nvPr>
            <p:ph type="body" idx="3"/>
          </p:nvPr>
        </p:nvSpPr>
        <p:spPr>
          <a:xfrm>
            <a:off x="5134195" y="481818"/>
            <a:ext cx="3510845" cy="214886"/>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700"/>
              </a:spcBef>
              <a:spcAft>
                <a:spcPts val="0"/>
              </a:spcAft>
              <a:buClr>
                <a:schemeClr val="lt1"/>
              </a:buClr>
              <a:buSzPts val="1200"/>
              <a:buFont typeface="Helvetica Neue"/>
              <a:buNone/>
              <a:defRPr sz="16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90" name="Google Shape;690;p64"/>
          <p:cNvSpPr txBox="1">
            <a:spLocks noGrp="1"/>
          </p:cNvSpPr>
          <p:nvPr>
            <p:ph type="body" idx="4"/>
          </p:nvPr>
        </p:nvSpPr>
        <p:spPr>
          <a:xfrm>
            <a:off x="5134195" y="696334"/>
            <a:ext cx="3510846" cy="228197"/>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lt1"/>
              </a:buClr>
              <a:buSzPts val="800"/>
              <a:buFont typeface="Helvetica Neue"/>
              <a:buNone/>
              <a:defRPr sz="1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691" name="Google Shape;691;p64"/>
          <p:cNvPicPr preferRelativeResize="0"/>
          <p:nvPr/>
        </p:nvPicPr>
        <p:blipFill rotWithShape="1">
          <a:blip r:embed="rId4">
            <a:alphaModFix/>
          </a:blip>
          <a:srcRect/>
          <a:stretch/>
        </p:blipFill>
        <p:spPr>
          <a:xfrm rot="5400000" flipH="1">
            <a:off x="281417" y="3170781"/>
            <a:ext cx="1087724" cy="1650557"/>
          </a:xfrm>
          <a:prstGeom prst="rect">
            <a:avLst/>
          </a:prstGeom>
          <a:noFill/>
          <a:ln>
            <a:noFill/>
          </a:ln>
        </p:spPr>
      </p:pic>
      <p:pic>
        <p:nvPicPr>
          <p:cNvPr id="692" name="Google Shape;692;p64"/>
          <p:cNvPicPr preferRelativeResize="0"/>
          <p:nvPr/>
        </p:nvPicPr>
        <p:blipFill rotWithShape="1">
          <a:blip r:embed="rId5">
            <a:alphaModFix/>
          </a:blip>
          <a:srcRect/>
          <a:stretch/>
        </p:blipFill>
        <p:spPr>
          <a:xfrm>
            <a:off x="7699277" y="4758335"/>
            <a:ext cx="243000" cy="202501"/>
          </a:xfrm>
          <a:prstGeom prst="rect">
            <a:avLst/>
          </a:prstGeom>
          <a:noFill/>
          <a:ln>
            <a:noFill/>
          </a:ln>
        </p:spPr>
      </p:pic>
      <p:sp>
        <p:nvSpPr>
          <p:cNvPr id="693" name="Google Shape;693;p64"/>
          <p:cNvSpPr txBox="1"/>
          <p:nvPr/>
        </p:nvSpPr>
        <p:spPr>
          <a:xfrm>
            <a:off x="7820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694" name="Google Shape;694;p64"/>
          <p:cNvPicPr preferRelativeResize="0"/>
          <p:nvPr/>
        </p:nvPicPr>
        <p:blipFill rotWithShape="1">
          <a:blip r:embed="rId6">
            <a:alphaModFix/>
          </a:blip>
          <a:srcRect/>
          <a:stretch/>
        </p:blipFill>
        <p:spPr>
          <a:xfrm>
            <a:off x="2123448" y="4783948"/>
            <a:ext cx="334125" cy="222750"/>
          </a:xfrm>
          <a:prstGeom prst="rect">
            <a:avLst/>
          </a:prstGeom>
          <a:noFill/>
          <a:ln>
            <a:noFill/>
          </a:ln>
        </p:spPr>
      </p:pic>
      <p:pic>
        <p:nvPicPr>
          <p:cNvPr id="695" name="Google Shape;695;p64"/>
          <p:cNvPicPr preferRelativeResize="0"/>
          <p:nvPr/>
        </p:nvPicPr>
        <p:blipFill rotWithShape="1">
          <a:blip r:embed="rId7">
            <a:alphaModFix/>
          </a:blip>
          <a:srcRect/>
          <a:stretch/>
        </p:blipFill>
        <p:spPr>
          <a:xfrm>
            <a:off x="150165" y="4667426"/>
            <a:ext cx="1813558" cy="4050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Bullets">
  <p:cSld name="1_Bullets">
    <p:spTree>
      <p:nvGrpSpPr>
        <p:cNvPr id="1" name="Shape 696"/>
        <p:cNvGrpSpPr/>
        <p:nvPr/>
      </p:nvGrpSpPr>
      <p:grpSpPr>
        <a:xfrm>
          <a:off x="0" y="0"/>
          <a:ext cx="0" cy="0"/>
          <a:chOff x="0" y="0"/>
          <a:chExt cx="0" cy="0"/>
        </a:xfrm>
      </p:grpSpPr>
      <p:sp>
        <p:nvSpPr>
          <p:cNvPr id="697" name="Google Shape;697;p65"/>
          <p:cNvSpPr txBox="1">
            <a:spLocks noGrp="1"/>
          </p:cNvSpPr>
          <p:nvPr>
            <p:ph type="body" idx="1"/>
          </p:nvPr>
        </p:nvSpPr>
        <p:spPr>
          <a:xfrm>
            <a:off x="407193" y="834764"/>
            <a:ext cx="7603716" cy="343852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700"/>
              </a:spcBef>
              <a:spcAft>
                <a:spcPts val="0"/>
              </a:spcAft>
              <a:buClr>
                <a:schemeClr val="dk2"/>
              </a:buClr>
              <a:buSzPts val="2100"/>
              <a:buFont typeface="Arial"/>
              <a:buChar char="•"/>
              <a:defRPr sz="2500" b="1" i="0">
                <a:solidFill>
                  <a:schemeClr val="dk2"/>
                </a:solidFill>
                <a:latin typeface="Helvetica Neue"/>
                <a:ea typeface="Helvetica Neue"/>
                <a:cs typeface="Helvetica Neue"/>
                <a:sym typeface="Helvetica Neue"/>
              </a:defRPr>
            </a:lvl1pPr>
            <a:lvl2pPr marL="914400" lvl="1" indent="-323850" algn="l">
              <a:lnSpc>
                <a:spcPct val="100000"/>
              </a:lnSpc>
              <a:spcBef>
                <a:spcPts val="700"/>
              </a:spcBef>
              <a:spcAft>
                <a:spcPts val="0"/>
              </a:spcAft>
              <a:buClr>
                <a:srgbClr val="4687E6"/>
              </a:buClr>
              <a:buSzPts val="1500"/>
              <a:buFont typeface="Helvetica Neue"/>
              <a:buChar char="•"/>
              <a:defRPr sz="1800" b="0" i="0">
                <a:solidFill>
                  <a:srgbClr val="3F3F3F"/>
                </a:solidFill>
                <a:latin typeface="Helvetica Neue"/>
                <a:ea typeface="Helvetica Neue"/>
                <a:cs typeface="Helvetica Neue"/>
                <a:sym typeface="Helvetica Neue"/>
              </a:defRPr>
            </a:lvl2pPr>
            <a:lvl3pPr marL="1371600" lvl="2" indent="-317500" algn="l">
              <a:lnSpc>
                <a:spcPct val="100000"/>
              </a:lnSpc>
              <a:spcBef>
                <a:spcPts val="700"/>
              </a:spcBef>
              <a:spcAft>
                <a:spcPts val="0"/>
              </a:spcAft>
              <a:buClr>
                <a:schemeClr val="accent6"/>
              </a:buClr>
              <a:buSzPts val="1400"/>
              <a:buFont typeface="Helvetica Neue"/>
              <a:buChar char="•"/>
              <a:defRPr sz="1700" b="0" i="0">
                <a:solidFill>
                  <a:srgbClr val="0070C0"/>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98" name="Google Shape;698;p65"/>
          <p:cNvSpPr txBox="1">
            <a:spLocks noGrp="1"/>
          </p:cNvSpPr>
          <p:nvPr>
            <p:ph type="body" idx="2"/>
          </p:nvPr>
        </p:nvSpPr>
        <p:spPr>
          <a:xfrm>
            <a:off x="400050" y="190501"/>
            <a:ext cx="7610859"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99" name="Google Shape;699;p65"/>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700" name="Google Shape;700;p65"/>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701" name="Google Shape;701;p65"/>
          <p:cNvPicPr preferRelativeResize="0"/>
          <p:nvPr/>
        </p:nvPicPr>
        <p:blipFill rotWithShape="1">
          <a:blip r:embed="rId2">
            <a:alphaModFix/>
          </a:blip>
          <a:srcRect/>
          <a:stretch/>
        </p:blipFill>
        <p:spPr>
          <a:xfrm>
            <a:off x="1825666" y="4756877"/>
            <a:ext cx="334125" cy="222750"/>
          </a:xfrm>
          <a:prstGeom prst="rect">
            <a:avLst/>
          </a:prstGeom>
          <a:noFill/>
          <a:ln>
            <a:noFill/>
          </a:ln>
        </p:spPr>
      </p:pic>
      <p:pic>
        <p:nvPicPr>
          <p:cNvPr id="702" name="Google Shape;702;p65" descr="Logo&#10;&#10;Description automatically generated with medium confidence"/>
          <p:cNvPicPr preferRelativeResize="0"/>
          <p:nvPr/>
        </p:nvPicPr>
        <p:blipFill rotWithShape="1">
          <a:blip r:embed="rId3">
            <a:alphaModFix/>
          </a:blip>
          <a:srcRect/>
          <a:stretch/>
        </p:blipFill>
        <p:spPr>
          <a:xfrm>
            <a:off x="189540" y="4740286"/>
            <a:ext cx="977426" cy="24571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Blank_statement">
  <p:cSld name="3_Blank_statement">
    <p:spTree>
      <p:nvGrpSpPr>
        <p:cNvPr id="1" name="Shape 703"/>
        <p:cNvGrpSpPr/>
        <p:nvPr/>
      </p:nvGrpSpPr>
      <p:grpSpPr>
        <a:xfrm>
          <a:off x="0" y="0"/>
          <a:ext cx="0" cy="0"/>
          <a:chOff x="0" y="0"/>
          <a:chExt cx="0" cy="0"/>
        </a:xfrm>
      </p:grpSpPr>
      <p:sp>
        <p:nvSpPr>
          <p:cNvPr id="704" name="Google Shape;704;p66"/>
          <p:cNvSpPr/>
          <p:nvPr/>
        </p:nvSpPr>
        <p:spPr>
          <a:xfrm>
            <a:off x="0" y="0"/>
            <a:ext cx="9144000" cy="5143500"/>
          </a:xfrm>
          <a:prstGeom prst="rect">
            <a:avLst/>
          </a:prstGeom>
          <a:gradFill>
            <a:gsLst>
              <a:gs pos="0">
                <a:srgbClr val="2D3293"/>
              </a:gs>
              <a:gs pos="33000">
                <a:srgbClr val="2D3293"/>
              </a:gs>
              <a:gs pos="100000">
                <a:srgbClr val="1D66B2"/>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705" name="Google Shape;705;p66"/>
          <p:cNvPicPr preferRelativeResize="0"/>
          <p:nvPr/>
        </p:nvPicPr>
        <p:blipFill rotWithShape="1">
          <a:blip r:embed="rId2">
            <a:alphaModFix/>
          </a:blip>
          <a:srcRect/>
          <a:stretch/>
        </p:blipFill>
        <p:spPr>
          <a:xfrm rot="-5400000">
            <a:off x="7511587" y="3511087"/>
            <a:ext cx="1313550" cy="1970325"/>
          </a:xfrm>
          <a:prstGeom prst="rect">
            <a:avLst/>
          </a:prstGeom>
          <a:noFill/>
          <a:ln>
            <a:noFill/>
          </a:ln>
        </p:spPr>
      </p:pic>
      <p:sp>
        <p:nvSpPr>
          <p:cNvPr id="706" name="Google Shape;706;p66"/>
          <p:cNvSpPr txBox="1">
            <a:spLocks noGrp="1"/>
          </p:cNvSpPr>
          <p:nvPr>
            <p:ph type="body" idx="1"/>
          </p:nvPr>
        </p:nvSpPr>
        <p:spPr>
          <a:xfrm>
            <a:off x="304800" y="466725"/>
            <a:ext cx="8429625"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07"/>
        <p:cNvGrpSpPr/>
        <p:nvPr/>
      </p:nvGrpSpPr>
      <p:grpSpPr>
        <a:xfrm>
          <a:off x="0" y="0"/>
          <a:ext cx="0" cy="0"/>
          <a:chOff x="0" y="0"/>
          <a:chExt cx="0" cy="0"/>
        </a:xfrm>
      </p:grpSpPr>
      <p:pic>
        <p:nvPicPr>
          <p:cNvPr id="708" name="Google Shape;708;p67"/>
          <p:cNvPicPr preferRelativeResize="0"/>
          <p:nvPr/>
        </p:nvPicPr>
        <p:blipFill rotWithShape="1">
          <a:blip r:embed="rId2">
            <a:alphaModFix/>
          </a:blip>
          <a:srcRect/>
          <a:stretch/>
        </p:blipFill>
        <p:spPr>
          <a:xfrm>
            <a:off x="0" y="0"/>
            <a:ext cx="9144000" cy="5146623"/>
          </a:xfrm>
          <a:prstGeom prst="rect">
            <a:avLst/>
          </a:prstGeom>
          <a:noFill/>
          <a:ln>
            <a:noFill/>
          </a:ln>
        </p:spPr>
      </p:pic>
      <p:sp>
        <p:nvSpPr>
          <p:cNvPr id="709" name="Google Shape;709;p67"/>
          <p:cNvSpPr txBox="1"/>
          <p:nvPr/>
        </p:nvSpPr>
        <p:spPr>
          <a:xfrm>
            <a:off x="1871663" y="1556071"/>
            <a:ext cx="5450320" cy="1970962"/>
          </a:xfrm>
          <a:prstGeom prst="rect">
            <a:avLst/>
          </a:prstGeom>
          <a:noFill/>
          <a:ln>
            <a:noFill/>
          </a:ln>
        </p:spPr>
        <p:txBody>
          <a:bodyPr spcFirstLastPara="1" wrap="square" lIns="26800" tIns="26800" rIns="26800" bIns="26800" anchor="ctr" anchorCtr="0">
            <a:normAutofit/>
          </a:bodyPr>
          <a:lstStyle/>
          <a:p>
            <a:pPr marL="0" marR="0" lvl="0" indent="0" algn="ctr" rtl="0">
              <a:lnSpc>
                <a:spcPct val="100000"/>
              </a:lnSpc>
              <a:spcBef>
                <a:spcPts val="0"/>
              </a:spcBef>
              <a:spcAft>
                <a:spcPts val="0"/>
              </a:spcAft>
              <a:buClr>
                <a:srgbClr val="CA26F0"/>
              </a:buClr>
              <a:buSzPts val="7300"/>
              <a:buFont typeface="Open Sans SemiBold"/>
              <a:buNone/>
            </a:pPr>
            <a:r>
              <a:rPr lang="en" sz="7300" b="1" i="0" u="none" strike="noStrike" cap="none">
                <a:solidFill>
                  <a:srgbClr val="CA26F0"/>
                </a:solidFill>
                <a:latin typeface="Open Sans SemiBold"/>
                <a:ea typeface="Open Sans SemiBold"/>
                <a:cs typeface="Open Sans SemiBold"/>
                <a:sym typeface="Open Sans SemiBold"/>
              </a:rPr>
              <a:t>Thank you!</a:t>
            </a:r>
            <a:endParaRPr sz="800"/>
          </a:p>
        </p:txBody>
      </p:sp>
      <p:sp>
        <p:nvSpPr>
          <p:cNvPr id="710" name="Google Shape;710;p67"/>
          <p:cNvSpPr txBox="1">
            <a:spLocks noGrp="1"/>
          </p:cNvSpPr>
          <p:nvPr>
            <p:ph type="body" idx="1"/>
          </p:nvPr>
        </p:nvSpPr>
        <p:spPr>
          <a:xfrm>
            <a:off x="2349034" y="3448675"/>
            <a:ext cx="4444673" cy="293245"/>
          </a:xfrm>
          <a:prstGeom prst="rect">
            <a:avLst/>
          </a:prstGeom>
          <a:noFill/>
          <a:ln>
            <a:noFill/>
          </a:ln>
        </p:spPr>
        <p:txBody>
          <a:bodyPr spcFirstLastPara="1" wrap="square" lIns="0" tIns="0" rIns="0" bIns="0" anchor="b" anchorCtr="1">
            <a:noAutofit/>
          </a:bodyPr>
          <a:lstStyle>
            <a:lvl1pPr marL="457200" lvl="0" indent="-228600" algn="r">
              <a:lnSpc>
                <a:spcPct val="100000"/>
              </a:lnSpc>
              <a:spcBef>
                <a:spcPts val="700"/>
              </a:spcBef>
              <a:spcAft>
                <a:spcPts val="0"/>
              </a:spcAft>
              <a:buClr>
                <a:srgbClr val="2D3293"/>
              </a:buClr>
              <a:buSzPts val="1700"/>
              <a:buFont typeface="Open Sans"/>
              <a:buNone/>
              <a:defRPr sz="2300" b="1" i="0">
                <a:solidFill>
                  <a:srgbClr val="2D3293"/>
                </a:solidFill>
                <a:latin typeface="Open Sans"/>
                <a:ea typeface="Open Sans"/>
                <a:cs typeface="Open Sans"/>
                <a:sym typeface="Open Sans"/>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11" name="Google Shape;711;p67"/>
          <p:cNvSpPr txBox="1">
            <a:spLocks noGrp="1"/>
          </p:cNvSpPr>
          <p:nvPr>
            <p:ph type="body" idx="2"/>
          </p:nvPr>
        </p:nvSpPr>
        <p:spPr>
          <a:xfrm>
            <a:off x="2349034" y="3741920"/>
            <a:ext cx="4444673" cy="853502"/>
          </a:xfrm>
          <a:prstGeom prst="rect">
            <a:avLst/>
          </a:prstGeom>
          <a:noFill/>
          <a:ln>
            <a:noFill/>
          </a:ln>
        </p:spPr>
        <p:txBody>
          <a:bodyPr spcFirstLastPara="1" wrap="square" lIns="0" tIns="60750" rIns="0" bIns="0" anchor="t" anchorCtr="1">
            <a:normAutofit/>
          </a:bodyPr>
          <a:lstStyle>
            <a:lvl1pPr marL="457200" lvl="0" indent="-228600" algn="ctr">
              <a:lnSpc>
                <a:spcPct val="100000"/>
              </a:lnSpc>
              <a:spcBef>
                <a:spcPts val="700"/>
              </a:spcBef>
              <a:spcAft>
                <a:spcPts val="0"/>
              </a:spcAft>
              <a:buClr>
                <a:schemeClr val="accent2"/>
              </a:buClr>
              <a:buSzPts val="1400"/>
              <a:buFont typeface="Open Sans"/>
              <a:buNone/>
              <a:defRPr sz="1800" b="0" i="0">
                <a:solidFill>
                  <a:schemeClr val="accent2"/>
                </a:solidFill>
                <a:latin typeface="Open Sans"/>
                <a:ea typeface="Open Sans"/>
                <a:cs typeface="Open Sans"/>
                <a:sym typeface="Open Sans"/>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712" name="Google Shape;712;p67"/>
          <p:cNvPicPr preferRelativeResize="0"/>
          <p:nvPr/>
        </p:nvPicPr>
        <p:blipFill rotWithShape="1">
          <a:blip r:embed="rId3">
            <a:alphaModFix/>
          </a:blip>
          <a:srcRect/>
          <a:stretch/>
        </p:blipFill>
        <p:spPr>
          <a:xfrm>
            <a:off x="4374563" y="4705442"/>
            <a:ext cx="394875" cy="26325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Cover 1">
  <p:cSld name="Cover 1">
    <p:bg>
      <p:bgPr>
        <a:solidFill>
          <a:schemeClr val="lt1"/>
        </a:solidFill>
        <a:effectLst/>
      </p:bgPr>
    </p:bg>
    <p:spTree>
      <p:nvGrpSpPr>
        <p:cNvPr id="1" name="Shape 713"/>
        <p:cNvGrpSpPr/>
        <p:nvPr/>
      </p:nvGrpSpPr>
      <p:grpSpPr>
        <a:xfrm>
          <a:off x="0" y="0"/>
          <a:ext cx="0" cy="0"/>
          <a:chOff x="0" y="0"/>
          <a:chExt cx="0" cy="0"/>
        </a:xfrm>
      </p:grpSpPr>
      <p:pic>
        <p:nvPicPr>
          <p:cNvPr id="714" name="Google Shape;714;p68"/>
          <p:cNvPicPr preferRelativeResize="0"/>
          <p:nvPr/>
        </p:nvPicPr>
        <p:blipFill rotWithShape="1">
          <a:blip r:embed="rId2">
            <a:alphaModFix/>
          </a:blip>
          <a:srcRect/>
          <a:stretch/>
        </p:blipFill>
        <p:spPr>
          <a:xfrm>
            <a:off x="-3185" y="-1"/>
            <a:ext cx="9153000" cy="514350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ver 2">
  <p:cSld name="Cover 2">
    <p:spTree>
      <p:nvGrpSpPr>
        <p:cNvPr id="1" name="Shape 715"/>
        <p:cNvGrpSpPr/>
        <p:nvPr/>
      </p:nvGrpSpPr>
      <p:grpSpPr>
        <a:xfrm>
          <a:off x="0" y="0"/>
          <a:ext cx="0" cy="0"/>
          <a:chOff x="0" y="0"/>
          <a:chExt cx="0" cy="0"/>
        </a:xfrm>
      </p:grpSpPr>
      <p:pic>
        <p:nvPicPr>
          <p:cNvPr id="716" name="Google Shape;716;p69"/>
          <p:cNvPicPr preferRelativeResize="0"/>
          <p:nvPr/>
        </p:nvPicPr>
        <p:blipFill rotWithShape="1">
          <a:blip r:embed="rId2">
            <a:alphaModFix/>
          </a:blip>
          <a:srcRect/>
          <a:stretch/>
        </p:blipFill>
        <p:spPr>
          <a:xfrm>
            <a:off x="6340" y="-1"/>
            <a:ext cx="9153000" cy="515571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Cover 1">
  <p:cSld name="1_Cover 1">
    <p:bg>
      <p:bgPr>
        <a:solidFill>
          <a:schemeClr val="lt1"/>
        </a:solidFill>
        <a:effectLst/>
      </p:bgPr>
    </p:bg>
    <p:spTree>
      <p:nvGrpSpPr>
        <p:cNvPr id="1" name="Shape 717"/>
        <p:cNvGrpSpPr/>
        <p:nvPr/>
      </p:nvGrpSpPr>
      <p:grpSpPr>
        <a:xfrm>
          <a:off x="0" y="0"/>
          <a:ext cx="0" cy="0"/>
          <a:chOff x="0" y="0"/>
          <a:chExt cx="0" cy="0"/>
        </a:xfrm>
      </p:grpSpPr>
      <p:pic>
        <p:nvPicPr>
          <p:cNvPr id="718" name="Google Shape;718;p70"/>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719"/>
        <p:cNvGrpSpPr/>
        <p:nvPr/>
      </p:nvGrpSpPr>
      <p:grpSpPr>
        <a:xfrm>
          <a:off x="0" y="0"/>
          <a:ext cx="0" cy="0"/>
          <a:chOff x="0" y="0"/>
          <a:chExt cx="0" cy="0"/>
        </a:xfrm>
      </p:grpSpPr>
      <p:pic>
        <p:nvPicPr>
          <p:cNvPr id="720" name="Google Shape;720;p71"/>
          <p:cNvPicPr preferRelativeResize="0"/>
          <p:nvPr/>
        </p:nvPicPr>
        <p:blipFill rotWithShape="1">
          <a:blip r:embed="rId2">
            <a:alphaModFix amt="50000"/>
          </a:blip>
          <a:srcRect/>
          <a:stretch/>
        </p:blipFill>
        <p:spPr>
          <a:xfrm>
            <a:off x="12053" y="0"/>
            <a:ext cx="9131947" cy="5144588"/>
          </a:xfrm>
          <a:prstGeom prst="rect">
            <a:avLst/>
          </a:prstGeom>
          <a:noFill/>
          <a:ln>
            <a:noFill/>
          </a:ln>
        </p:spPr>
      </p:pic>
      <p:sp>
        <p:nvSpPr>
          <p:cNvPr id="721" name="Google Shape;721;p71"/>
          <p:cNvSpPr txBox="1">
            <a:spLocks noGrp="1"/>
          </p:cNvSpPr>
          <p:nvPr>
            <p:ph type="body" idx="1"/>
          </p:nvPr>
        </p:nvSpPr>
        <p:spPr>
          <a:xfrm>
            <a:off x="1393031" y="1457239"/>
            <a:ext cx="6357938" cy="1555444"/>
          </a:xfrm>
          <a:prstGeom prst="rect">
            <a:avLst/>
          </a:prstGeom>
          <a:noFill/>
          <a:ln>
            <a:noFill/>
          </a:ln>
        </p:spPr>
        <p:txBody>
          <a:bodyPr spcFirstLastPara="1" wrap="square" lIns="0" tIns="0" rIns="0" bIns="40500" anchor="b" anchorCtr="1">
            <a:normAutofit/>
          </a:bodyPr>
          <a:lstStyle>
            <a:lvl1pPr marL="457200" lvl="0" indent="-228600" algn="ctr">
              <a:lnSpc>
                <a:spcPct val="120000"/>
              </a:lnSpc>
              <a:spcBef>
                <a:spcPts val="0"/>
              </a:spcBef>
              <a:spcAft>
                <a:spcPts val="0"/>
              </a:spcAft>
              <a:buClr>
                <a:srgbClr val="2D3293"/>
              </a:buClr>
              <a:buSzPts val="3400"/>
              <a:buFont typeface="Helvetica Neue"/>
              <a:buNone/>
              <a:defRPr sz="45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22" name="Google Shape;722;p71"/>
          <p:cNvSpPr txBox="1">
            <a:spLocks noGrp="1"/>
          </p:cNvSpPr>
          <p:nvPr>
            <p:ph type="body" idx="2"/>
          </p:nvPr>
        </p:nvSpPr>
        <p:spPr>
          <a:xfrm>
            <a:off x="1393031" y="3012683"/>
            <a:ext cx="6357938" cy="878496"/>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200"/>
              </a:spcBef>
              <a:spcAft>
                <a:spcPts val="0"/>
              </a:spcAft>
              <a:buClr>
                <a:srgbClr val="4687E6"/>
              </a:buClr>
              <a:buSzPts val="1800"/>
              <a:buFont typeface="Helvetica Neue Light"/>
              <a:buNone/>
              <a:defRPr sz="2400" b="0" i="0">
                <a:solidFill>
                  <a:srgbClr val="4687E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23" name="Google Shape;723;p71"/>
          <p:cNvSpPr txBox="1">
            <a:spLocks noGrp="1"/>
          </p:cNvSpPr>
          <p:nvPr>
            <p:ph type="body" idx="3"/>
          </p:nvPr>
        </p:nvSpPr>
        <p:spPr>
          <a:xfrm>
            <a:off x="2349034" y="780632"/>
            <a:ext cx="4444673" cy="276999"/>
          </a:xfrm>
          <a:prstGeom prst="rect">
            <a:avLst/>
          </a:prstGeom>
          <a:noFill/>
          <a:ln>
            <a:noFill/>
          </a:ln>
        </p:spPr>
        <p:txBody>
          <a:bodyPr spcFirstLastPara="1" wrap="square" lIns="0" tIns="0" rIns="0" bIns="0" anchor="b" anchorCtr="1">
            <a:spAutoFit/>
          </a:bodyPr>
          <a:lstStyle>
            <a:lvl1pPr marL="457200" lvl="0" indent="-228600" algn="r">
              <a:lnSpc>
                <a:spcPct val="100000"/>
              </a:lnSpc>
              <a:spcBef>
                <a:spcPts val="700"/>
              </a:spcBef>
              <a:spcAft>
                <a:spcPts val="0"/>
              </a:spcAft>
              <a:buClr>
                <a:srgbClr val="2D3293"/>
              </a:buClr>
              <a:buSzPts val="1400"/>
              <a:buFont typeface="Helvetica Neue"/>
              <a:buNone/>
              <a:defRPr sz="18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24" name="Google Shape;724;p71"/>
          <p:cNvSpPr txBox="1">
            <a:spLocks noGrp="1"/>
          </p:cNvSpPr>
          <p:nvPr>
            <p:ph type="body" idx="4"/>
          </p:nvPr>
        </p:nvSpPr>
        <p:spPr>
          <a:xfrm>
            <a:off x="2349034" y="1057632"/>
            <a:ext cx="4444673" cy="297447"/>
          </a:xfrm>
          <a:prstGeom prst="rect">
            <a:avLst/>
          </a:prstGeom>
          <a:noFill/>
          <a:ln>
            <a:noFill/>
          </a:ln>
        </p:spPr>
        <p:txBody>
          <a:bodyPr spcFirstLastPara="1" wrap="square" lIns="0" tIns="20250" rIns="0" bIns="0" anchor="t" anchorCtr="1">
            <a:spAutoFit/>
          </a:bodyPr>
          <a:lstStyle>
            <a:lvl1pPr marL="457200" lvl="0" indent="-228600" algn="ctr">
              <a:lnSpc>
                <a:spcPct val="100000"/>
              </a:lnSpc>
              <a:spcBef>
                <a:spcPts val="700"/>
              </a:spcBef>
              <a:spcAft>
                <a:spcPts val="0"/>
              </a:spcAft>
              <a:buClr>
                <a:schemeClr val="accent2"/>
              </a:buClr>
              <a:buSzPts val="1400"/>
              <a:buFont typeface="Helvetica Neue Light"/>
              <a:buNone/>
              <a:defRPr sz="1800" b="0" i="0">
                <a:solidFill>
                  <a:schemeClr val="accent2"/>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725" name="Google Shape;725;p71"/>
          <p:cNvPicPr preferRelativeResize="0"/>
          <p:nvPr/>
        </p:nvPicPr>
        <p:blipFill rotWithShape="1">
          <a:blip r:embed="rId3">
            <a:alphaModFix/>
          </a:blip>
          <a:srcRect/>
          <a:stretch/>
        </p:blipFill>
        <p:spPr>
          <a:xfrm>
            <a:off x="4299278" y="210498"/>
            <a:ext cx="544185" cy="544185"/>
          </a:xfrm>
          <a:prstGeom prst="rect">
            <a:avLst/>
          </a:prstGeom>
          <a:noFill/>
          <a:ln>
            <a:noFill/>
          </a:ln>
        </p:spPr>
      </p:pic>
      <p:sp>
        <p:nvSpPr>
          <p:cNvPr id="726" name="Google Shape;726;p71"/>
          <p:cNvSpPr txBox="1">
            <a:spLocks noGrp="1"/>
          </p:cNvSpPr>
          <p:nvPr>
            <p:ph type="ftr" idx="11"/>
          </p:nvPr>
        </p:nvSpPr>
        <p:spPr>
          <a:xfrm>
            <a:off x="2605947" y="4751163"/>
            <a:ext cx="4009211" cy="186918"/>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727" name="Google Shape;727;p71"/>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728" name="Google Shape;728;p71"/>
          <p:cNvPicPr preferRelativeResize="0"/>
          <p:nvPr/>
        </p:nvPicPr>
        <p:blipFill rotWithShape="1">
          <a:blip r:embed="rId5">
            <a:alphaModFix/>
          </a:blip>
          <a:srcRect/>
          <a:stretch/>
        </p:blipFill>
        <p:spPr>
          <a:xfrm>
            <a:off x="8282744" y="4779185"/>
            <a:ext cx="395922" cy="141750"/>
          </a:xfrm>
          <a:prstGeom prst="rect">
            <a:avLst/>
          </a:prstGeom>
          <a:noFill/>
          <a:ln>
            <a:noFill/>
          </a:ln>
        </p:spPr>
      </p:pic>
      <p:pic>
        <p:nvPicPr>
          <p:cNvPr id="729" name="Google Shape;729;p71"/>
          <p:cNvPicPr preferRelativeResize="0"/>
          <p:nvPr/>
        </p:nvPicPr>
        <p:blipFill rotWithShape="1">
          <a:blip r:embed="rId6">
            <a:alphaModFix/>
          </a:blip>
          <a:srcRect/>
          <a:stretch/>
        </p:blipFill>
        <p:spPr>
          <a:xfrm>
            <a:off x="6937276" y="4758335"/>
            <a:ext cx="243001" cy="202500"/>
          </a:xfrm>
          <a:prstGeom prst="rect">
            <a:avLst/>
          </a:prstGeom>
          <a:noFill/>
          <a:ln>
            <a:noFill/>
          </a:ln>
        </p:spPr>
      </p:pic>
      <p:sp>
        <p:nvSpPr>
          <p:cNvPr id="730" name="Google Shape;730;p71"/>
          <p:cNvSpPr txBox="1"/>
          <p:nvPr/>
        </p:nvSpPr>
        <p:spPr>
          <a:xfrm>
            <a:off x="7058777" y="4757266"/>
            <a:ext cx="1102467" cy="15581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731" name="Google Shape;731;p71"/>
          <p:cNvPicPr preferRelativeResize="0"/>
          <p:nvPr/>
        </p:nvPicPr>
        <p:blipFill rotWithShape="1">
          <a:blip r:embed="rId7">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Cover 1">
  <p:cSld name="1_Cover 1">
    <p:bg>
      <p:bgPr>
        <a:solidFill>
          <a:schemeClr val="lt1"/>
        </a:solidFill>
        <a:effectLst/>
      </p:bgPr>
    </p:bg>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732"/>
        <p:cNvGrpSpPr/>
        <p:nvPr/>
      </p:nvGrpSpPr>
      <p:grpSpPr>
        <a:xfrm>
          <a:off x="0" y="0"/>
          <a:ext cx="0" cy="0"/>
          <a:chOff x="0" y="0"/>
          <a:chExt cx="0" cy="0"/>
        </a:xfrm>
      </p:grpSpPr>
      <p:pic>
        <p:nvPicPr>
          <p:cNvPr id="733" name="Google Shape;733;p72"/>
          <p:cNvPicPr preferRelativeResize="0"/>
          <p:nvPr/>
        </p:nvPicPr>
        <p:blipFill rotWithShape="1">
          <a:blip r:embed="rId2">
            <a:alphaModFix/>
          </a:blip>
          <a:srcRect/>
          <a:stretch/>
        </p:blipFill>
        <p:spPr>
          <a:xfrm>
            <a:off x="-26094" y="1536811"/>
            <a:ext cx="2403561" cy="3605341"/>
          </a:xfrm>
          <a:prstGeom prst="rect">
            <a:avLst/>
          </a:prstGeom>
          <a:noFill/>
          <a:ln>
            <a:noFill/>
          </a:ln>
        </p:spPr>
      </p:pic>
      <p:sp>
        <p:nvSpPr>
          <p:cNvPr id="734" name="Google Shape;734;p72"/>
          <p:cNvSpPr txBox="1">
            <a:spLocks noGrp="1"/>
          </p:cNvSpPr>
          <p:nvPr>
            <p:ph type="body" idx="1"/>
          </p:nvPr>
        </p:nvSpPr>
        <p:spPr>
          <a:xfrm>
            <a:off x="1393031" y="2905527"/>
            <a:ext cx="6357938" cy="878496"/>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200"/>
              </a:spcBef>
              <a:spcAft>
                <a:spcPts val="0"/>
              </a:spcAft>
              <a:buClr>
                <a:srgbClr val="4687E6"/>
              </a:buClr>
              <a:buSzPts val="1800"/>
              <a:buFont typeface="Helvetica Neue Light"/>
              <a:buNone/>
              <a:defRPr sz="2400" b="0" i="0">
                <a:solidFill>
                  <a:srgbClr val="4687E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35" name="Google Shape;735;p72"/>
          <p:cNvSpPr txBox="1">
            <a:spLocks noGrp="1"/>
          </p:cNvSpPr>
          <p:nvPr>
            <p:ph type="body" idx="2"/>
          </p:nvPr>
        </p:nvSpPr>
        <p:spPr>
          <a:xfrm>
            <a:off x="1959334" y="452629"/>
            <a:ext cx="2469790" cy="259864"/>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rgbClr val="2D3293"/>
              </a:buClr>
              <a:buSzPts val="1300"/>
              <a:buFont typeface="Helvetica Neue"/>
              <a:buNone/>
              <a:defRPr sz="17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36" name="Google Shape;736;p72"/>
          <p:cNvSpPr txBox="1">
            <a:spLocks noGrp="1"/>
          </p:cNvSpPr>
          <p:nvPr>
            <p:ph type="body" idx="3"/>
          </p:nvPr>
        </p:nvSpPr>
        <p:spPr>
          <a:xfrm>
            <a:off x="1959334" y="712493"/>
            <a:ext cx="2469790" cy="228197"/>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accent2"/>
              </a:buClr>
              <a:buSzPts val="1000"/>
              <a:buFont typeface="Helvetica Neue Light"/>
              <a:buNone/>
              <a:defRPr sz="1400" b="0" i="0">
                <a:solidFill>
                  <a:schemeClr val="accent2"/>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37" name="Google Shape;737;p72"/>
          <p:cNvSpPr txBox="1">
            <a:spLocks noGrp="1"/>
          </p:cNvSpPr>
          <p:nvPr>
            <p:ph type="body" idx="4"/>
          </p:nvPr>
        </p:nvSpPr>
        <p:spPr>
          <a:xfrm>
            <a:off x="4723966" y="452629"/>
            <a:ext cx="2469790" cy="25986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rgbClr val="2D3293"/>
              </a:buClr>
              <a:buSzPts val="1300"/>
              <a:buFont typeface="Helvetica Neue"/>
              <a:buNone/>
              <a:defRPr sz="17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38" name="Google Shape;738;p72"/>
          <p:cNvSpPr txBox="1">
            <a:spLocks noGrp="1"/>
          </p:cNvSpPr>
          <p:nvPr>
            <p:ph type="body" idx="5"/>
          </p:nvPr>
        </p:nvSpPr>
        <p:spPr>
          <a:xfrm>
            <a:off x="4723965" y="712493"/>
            <a:ext cx="2469790" cy="228197"/>
          </a:xfrm>
          <a:prstGeom prst="rect">
            <a:avLst/>
          </a:prstGeom>
          <a:noFill/>
          <a:ln>
            <a:noFill/>
          </a:ln>
        </p:spPr>
        <p:txBody>
          <a:bodyPr spcFirstLastPara="1" wrap="square" lIns="0" tIns="20250" rIns="0" bIns="0" anchor="t" anchorCtr="0">
            <a:normAutofit/>
          </a:bodyPr>
          <a:lstStyle>
            <a:lvl1pPr marL="457200" lvl="0" indent="-228600" algn="l">
              <a:lnSpc>
                <a:spcPct val="100000"/>
              </a:lnSpc>
              <a:spcBef>
                <a:spcPts val="700"/>
              </a:spcBef>
              <a:spcAft>
                <a:spcPts val="0"/>
              </a:spcAft>
              <a:buClr>
                <a:schemeClr val="accent2"/>
              </a:buClr>
              <a:buSzPts val="1000"/>
              <a:buFont typeface="Helvetica Neue Light"/>
              <a:buNone/>
              <a:defRPr sz="1400" b="0" i="0">
                <a:solidFill>
                  <a:schemeClr val="accent2"/>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cxnSp>
        <p:nvCxnSpPr>
          <p:cNvPr id="739" name="Google Shape;739;p72"/>
          <p:cNvCxnSpPr/>
          <p:nvPr/>
        </p:nvCxnSpPr>
        <p:spPr>
          <a:xfrm>
            <a:off x="4579144" y="399465"/>
            <a:ext cx="0" cy="607219"/>
          </a:xfrm>
          <a:prstGeom prst="straightConnector1">
            <a:avLst/>
          </a:prstGeom>
          <a:noFill/>
          <a:ln w="12700" cap="flat" cmpd="sng">
            <a:solidFill>
              <a:srgbClr val="D6D6D6"/>
            </a:solidFill>
            <a:prstDash val="solid"/>
            <a:miter lim="400000"/>
            <a:headEnd type="none" w="sm" len="sm"/>
            <a:tailEnd type="none" w="sm" len="sm"/>
          </a:ln>
        </p:spPr>
      </p:cxnSp>
      <p:sp>
        <p:nvSpPr>
          <p:cNvPr id="740" name="Google Shape;740;p72"/>
          <p:cNvSpPr txBox="1">
            <a:spLocks noGrp="1"/>
          </p:cNvSpPr>
          <p:nvPr>
            <p:ph type="body" idx="6"/>
          </p:nvPr>
        </p:nvSpPr>
        <p:spPr>
          <a:xfrm>
            <a:off x="1393031" y="1350774"/>
            <a:ext cx="6357938" cy="1555444"/>
          </a:xfrm>
          <a:prstGeom prst="rect">
            <a:avLst/>
          </a:prstGeom>
          <a:noFill/>
          <a:ln>
            <a:noFill/>
          </a:ln>
        </p:spPr>
        <p:txBody>
          <a:bodyPr spcFirstLastPara="1" wrap="square" lIns="0" tIns="0" rIns="0" bIns="40500" anchor="b" anchorCtr="1">
            <a:normAutofit/>
          </a:bodyPr>
          <a:lstStyle>
            <a:lvl1pPr marL="457200" lvl="0" indent="-228600" algn="ctr">
              <a:lnSpc>
                <a:spcPct val="120000"/>
              </a:lnSpc>
              <a:spcBef>
                <a:spcPts val="0"/>
              </a:spcBef>
              <a:spcAft>
                <a:spcPts val="0"/>
              </a:spcAft>
              <a:buClr>
                <a:srgbClr val="2D3293"/>
              </a:buClr>
              <a:buSzPts val="3400"/>
              <a:buFont typeface="Helvetica Neue"/>
              <a:buNone/>
              <a:defRPr sz="45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41" name="Google Shape;741;p72"/>
          <p:cNvSpPr txBox="1">
            <a:spLocks noGrp="1"/>
          </p:cNvSpPr>
          <p:nvPr>
            <p:ph type="ftr" idx="11"/>
          </p:nvPr>
        </p:nvSpPr>
        <p:spPr>
          <a:xfrm>
            <a:off x="2717769" y="4734017"/>
            <a:ext cx="3708794"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742" name="Google Shape;742;p72"/>
          <p:cNvPicPr preferRelativeResize="0"/>
          <p:nvPr/>
        </p:nvPicPr>
        <p:blipFill rotWithShape="1">
          <a:blip r:embed="rId2">
            <a:alphaModFix/>
          </a:blip>
          <a:srcRect/>
          <a:stretch/>
        </p:blipFill>
        <p:spPr>
          <a:xfrm rot="10800000">
            <a:off x="6774965" y="-8432"/>
            <a:ext cx="2403561" cy="3605342"/>
          </a:xfrm>
          <a:prstGeom prst="rect">
            <a:avLst/>
          </a:prstGeom>
          <a:noFill/>
          <a:ln>
            <a:noFill/>
          </a:ln>
        </p:spPr>
      </p:pic>
      <p:pic>
        <p:nvPicPr>
          <p:cNvPr id="743" name="Google Shape;743;p72"/>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744" name="Google Shape;744;p72"/>
          <p:cNvPicPr preferRelativeResize="0"/>
          <p:nvPr/>
        </p:nvPicPr>
        <p:blipFill rotWithShape="1">
          <a:blip r:embed="rId4">
            <a:alphaModFix/>
          </a:blip>
          <a:srcRect/>
          <a:stretch/>
        </p:blipFill>
        <p:spPr>
          <a:xfrm>
            <a:off x="8282744" y="4779185"/>
            <a:ext cx="395922" cy="141750"/>
          </a:xfrm>
          <a:prstGeom prst="rect">
            <a:avLst/>
          </a:prstGeom>
          <a:noFill/>
          <a:ln>
            <a:noFill/>
          </a:ln>
        </p:spPr>
      </p:pic>
      <p:pic>
        <p:nvPicPr>
          <p:cNvPr id="745" name="Google Shape;745;p72"/>
          <p:cNvPicPr preferRelativeResize="0"/>
          <p:nvPr/>
        </p:nvPicPr>
        <p:blipFill rotWithShape="1">
          <a:blip r:embed="rId5">
            <a:alphaModFix/>
          </a:blip>
          <a:srcRect/>
          <a:stretch/>
        </p:blipFill>
        <p:spPr>
          <a:xfrm>
            <a:off x="6937276" y="4758335"/>
            <a:ext cx="243001" cy="202500"/>
          </a:xfrm>
          <a:prstGeom prst="rect">
            <a:avLst/>
          </a:prstGeom>
          <a:noFill/>
          <a:ln>
            <a:noFill/>
          </a:ln>
        </p:spPr>
      </p:pic>
      <p:sp>
        <p:nvSpPr>
          <p:cNvPr id="746" name="Google Shape;746;p72"/>
          <p:cNvSpPr txBox="1"/>
          <p:nvPr/>
        </p:nvSpPr>
        <p:spPr>
          <a:xfrm>
            <a:off x="7058777" y="4757266"/>
            <a:ext cx="1102467" cy="15581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747" name="Google Shape;747;p72"/>
          <p:cNvPicPr preferRelativeResize="0"/>
          <p:nvPr/>
        </p:nvPicPr>
        <p:blipFill rotWithShape="1">
          <a:blip r:embed="rId6">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2">
  <p:cSld name="1_Title 2">
    <p:spTree>
      <p:nvGrpSpPr>
        <p:cNvPr id="1" name="Shape 748"/>
        <p:cNvGrpSpPr/>
        <p:nvPr/>
      </p:nvGrpSpPr>
      <p:grpSpPr>
        <a:xfrm>
          <a:off x="0" y="0"/>
          <a:ext cx="0" cy="0"/>
          <a:chOff x="0" y="0"/>
          <a:chExt cx="0" cy="0"/>
        </a:xfrm>
      </p:grpSpPr>
      <p:pic>
        <p:nvPicPr>
          <p:cNvPr id="749" name="Google Shape;749;p73"/>
          <p:cNvPicPr preferRelativeResize="0"/>
          <p:nvPr/>
        </p:nvPicPr>
        <p:blipFill rotWithShape="1">
          <a:blip r:embed="rId2">
            <a:alphaModFix/>
          </a:blip>
          <a:srcRect b="-18506"/>
          <a:stretch/>
        </p:blipFill>
        <p:spPr>
          <a:xfrm>
            <a:off x="0" y="0"/>
            <a:ext cx="9144000" cy="6096000"/>
          </a:xfrm>
          <a:prstGeom prst="rect">
            <a:avLst/>
          </a:prstGeom>
          <a:noFill/>
          <a:ln>
            <a:noFill/>
          </a:ln>
        </p:spPr>
      </p:pic>
      <p:sp>
        <p:nvSpPr>
          <p:cNvPr id="750" name="Google Shape;750;p73"/>
          <p:cNvSpPr/>
          <p:nvPr/>
        </p:nvSpPr>
        <p:spPr>
          <a:xfrm>
            <a:off x="34526" y="0"/>
            <a:ext cx="9144000" cy="4253576"/>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751" name="Google Shape;751;p73"/>
          <p:cNvSpPr txBox="1">
            <a:spLocks noGrp="1"/>
          </p:cNvSpPr>
          <p:nvPr>
            <p:ph type="body" idx="1"/>
          </p:nvPr>
        </p:nvSpPr>
        <p:spPr>
          <a:xfrm>
            <a:off x="1393031" y="2905527"/>
            <a:ext cx="6357938" cy="878496"/>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200"/>
              </a:spcBef>
              <a:spcAft>
                <a:spcPts val="0"/>
              </a:spcAft>
              <a:buClr>
                <a:srgbClr val="CBFFFF"/>
              </a:buClr>
              <a:buSzPts val="1800"/>
              <a:buFont typeface="Helvetica Neue"/>
              <a:buNone/>
              <a:defRPr sz="2400" b="0" i="0">
                <a:solidFill>
                  <a:srgbClr val="CBFFFF"/>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52" name="Google Shape;752;p73"/>
          <p:cNvSpPr txBox="1">
            <a:spLocks noGrp="1"/>
          </p:cNvSpPr>
          <p:nvPr>
            <p:ph type="body" idx="2"/>
          </p:nvPr>
        </p:nvSpPr>
        <p:spPr>
          <a:xfrm>
            <a:off x="1959334" y="452629"/>
            <a:ext cx="2469790" cy="259864"/>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chemeClr val="lt1"/>
              </a:buClr>
              <a:buSzPts val="1000"/>
              <a:buFont typeface="Helvetica Neue"/>
              <a:buNone/>
              <a:defRPr sz="1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53" name="Google Shape;753;p73"/>
          <p:cNvSpPr txBox="1">
            <a:spLocks noGrp="1"/>
          </p:cNvSpPr>
          <p:nvPr>
            <p:ph type="body" idx="3"/>
          </p:nvPr>
        </p:nvSpPr>
        <p:spPr>
          <a:xfrm>
            <a:off x="1959334" y="712493"/>
            <a:ext cx="2469790" cy="228197"/>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rgbClr val="C1EAFA"/>
              </a:buClr>
              <a:buSzPts val="800"/>
              <a:buFont typeface="Helvetica Neue"/>
              <a:buNone/>
              <a:defRPr sz="1100" b="0" i="0">
                <a:solidFill>
                  <a:srgbClr val="C1EAFA"/>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54" name="Google Shape;754;p73"/>
          <p:cNvSpPr txBox="1">
            <a:spLocks noGrp="1"/>
          </p:cNvSpPr>
          <p:nvPr>
            <p:ph type="body" idx="4"/>
          </p:nvPr>
        </p:nvSpPr>
        <p:spPr>
          <a:xfrm>
            <a:off x="4723966" y="452629"/>
            <a:ext cx="2469790" cy="259864"/>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chemeClr val="lt1"/>
              </a:buClr>
              <a:buSzPts val="1000"/>
              <a:buFont typeface="Helvetica Neue"/>
              <a:buNone/>
              <a:defRPr sz="1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55" name="Google Shape;755;p73"/>
          <p:cNvSpPr txBox="1">
            <a:spLocks noGrp="1"/>
          </p:cNvSpPr>
          <p:nvPr>
            <p:ph type="body" idx="5"/>
          </p:nvPr>
        </p:nvSpPr>
        <p:spPr>
          <a:xfrm>
            <a:off x="4723965" y="712493"/>
            <a:ext cx="2469790" cy="228197"/>
          </a:xfrm>
          <a:prstGeom prst="rect">
            <a:avLst/>
          </a:prstGeom>
          <a:noFill/>
          <a:ln>
            <a:noFill/>
          </a:ln>
        </p:spPr>
        <p:txBody>
          <a:bodyPr spcFirstLastPara="1" wrap="square" lIns="0" tIns="20250" rIns="0" bIns="0" anchor="t" anchorCtr="0">
            <a:normAutofit/>
          </a:bodyPr>
          <a:lstStyle>
            <a:lvl1pPr marL="457200" lvl="0" indent="-228600" algn="l">
              <a:lnSpc>
                <a:spcPct val="100000"/>
              </a:lnSpc>
              <a:spcBef>
                <a:spcPts val="700"/>
              </a:spcBef>
              <a:spcAft>
                <a:spcPts val="0"/>
              </a:spcAft>
              <a:buClr>
                <a:srgbClr val="C1EAFA"/>
              </a:buClr>
              <a:buSzPts val="800"/>
              <a:buFont typeface="Helvetica Neue"/>
              <a:buNone/>
              <a:defRPr sz="1100" b="0" i="0">
                <a:solidFill>
                  <a:srgbClr val="C1EAFA"/>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cxnSp>
        <p:nvCxnSpPr>
          <p:cNvPr id="756" name="Google Shape;756;p73"/>
          <p:cNvCxnSpPr/>
          <p:nvPr/>
        </p:nvCxnSpPr>
        <p:spPr>
          <a:xfrm>
            <a:off x="4579144" y="399465"/>
            <a:ext cx="0" cy="607219"/>
          </a:xfrm>
          <a:prstGeom prst="straightConnector1">
            <a:avLst/>
          </a:prstGeom>
          <a:noFill/>
          <a:ln w="12700" cap="flat" cmpd="sng">
            <a:solidFill>
              <a:srgbClr val="D6D6D6"/>
            </a:solidFill>
            <a:prstDash val="solid"/>
            <a:miter lim="400000"/>
            <a:headEnd type="none" w="sm" len="sm"/>
            <a:tailEnd type="none" w="sm" len="sm"/>
          </a:ln>
        </p:spPr>
      </p:cxnSp>
      <p:sp>
        <p:nvSpPr>
          <p:cNvPr id="757" name="Google Shape;757;p73"/>
          <p:cNvSpPr txBox="1">
            <a:spLocks noGrp="1"/>
          </p:cNvSpPr>
          <p:nvPr>
            <p:ph type="body" idx="6"/>
          </p:nvPr>
        </p:nvSpPr>
        <p:spPr>
          <a:xfrm>
            <a:off x="1393031" y="1350774"/>
            <a:ext cx="6357938" cy="1555444"/>
          </a:xfrm>
          <a:prstGeom prst="rect">
            <a:avLst/>
          </a:prstGeom>
          <a:noFill/>
          <a:ln>
            <a:noFill/>
          </a:ln>
        </p:spPr>
        <p:txBody>
          <a:bodyPr spcFirstLastPara="1" wrap="square" lIns="0" tIns="0" rIns="0" bIns="40500" anchor="b" anchorCtr="1">
            <a:normAutofit/>
          </a:bodyPr>
          <a:lstStyle>
            <a:lvl1pPr marL="457200" lvl="0" indent="-228600" algn="ctr">
              <a:lnSpc>
                <a:spcPct val="120000"/>
              </a:lnSpc>
              <a:spcBef>
                <a:spcPts val="0"/>
              </a:spcBef>
              <a:spcAft>
                <a:spcPts val="0"/>
              </a:spcAft>
              <a:buClr>
                <a:schemeClr val="lt1"/>
              </a:buClr>
              <a:buSzPts val="3400"/>
              <a:buFont typeface="Helvetica Neue"/>
              <a:buNone/>
              <a:defRPr sz="45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58" name="Google Shape;758;p73"/>
          <p:cNvSpPr/>
          <p:nvPr/>
        </p:nvSpPr>
        <p:spPr>
          <a:xfrm>
            <a:off x="0" y="4536581"/>
            <a:ext cx="9144000" cy="62865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759" name="Google Shape;759;p73"/>
          <p:cNvSpPr txBox="1">
            <a:spLocks noGrp="1"/>
          </p:cNvSpPr>
          <p:nvPr>
            <p:ph type="ftr" idx="11"/>
          </p:nvPr>
        </p:nvSpPr>
        <p:spPr>
          <a:xfrm>
            <a:off x="2717769" y="4734017"/>
            <a:ext cx="3708794"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7F7F7F"/>
              </a:buClr>
              <a:buSzPts val="800"/>
              <a:buFont typeface="Helvetica Neue"/>
              <a:buNone/>
              <a:defRPr sz="800" b="0" i="0">
                <a:solidFill>
                  <a:srgbClr val="7F7F7F"/>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760" name="Google Shape;760;p73"/>
          <p:cNvPicPr preferRelativeResize="0"/>
          <p:nvPr/>
        </p:nvPicPr>
        <p:blipFill rotWithShape="1">
          <a:blip r:embed="rId3">
            <a:alphaModFix/>
          </a:blip>
          <a:srcRect/>
          <a:stretch/>
        </p:blipFill>
        <p:spPr>
          <a:xfrm>
            <a:off x="8282744" y="4779185"/>
            <a:ext cx="395922" cy="141750"/>
          </a:xfrm>
          <a:prstGeom prst="rect">
            <a:avLst/>
          </a:prstGeom>
          <a:noFill/>
          <a:ln>
            <a:noFill/>
          </a:ln>
        </p:spPr>
      </p:pic>
      <p:pic>
        <p:nvPicPr>
          <p:cNvPr id="761" name="Google Shape;761;p73"/>
          <p:cNvPicPr preferRelativeResize="0"/>
          <p:nvPr/>
        </p:nvPicPr>
        <p:blipFill rotWithShape="1">
          <a:blip r:embed="rId4">
            <a:alphaModFix/>
          </a:blip>
          <a:srcRect/>
          <a:stretch/>
        </p:blipFill>
        <p:spPr>
          <a:xfrm>
            <a:off x="6937276" y="4758335"/>
            <a:ext cx="243001" cy="202500"/>
          </a:xfrm>
          <a:prstGeom prst="rect">
            <a:avLst/>
          </a:prstGeom>
          <a:noFill/>
          <a:ln>
            <a:noFill/>
          </a:ln>
        </p:spPr>
      </p:pic>
      <p:sp>
        <p:nvSpPr>
          <p:cNvPr id="762" name="Google Shape;762;p73"/>
          <p:cNvSpPr txBox="1"/>
          <p:nvPr/>
        </p:nvSpPr>
        <p:spPr>
          <a:xfrm>
            <a:off x="7058777" y="4757266"/>
            <a:ext cx="1102467" cy="15581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763" name="Google Shape;763;p73"/>
          <p:cNvPicPr preferRelativeResize="0"/>
          <p:nvPr/>
        </p:nvPicPr>
        <p:blipFill rotWithShape="1">
          <a:blip r:embed="rId5">
            <a:alphaModFix/>
          </a:blip>
          <a:srcRect/>
          <a:stretch/>
        </p:blipFill>
        <p:spPr>
          <a:xfrm rot="10800000">
            <a:off x="6774965" y="-8432"/>
            <a:ext cx="2403561" cy="3605342"/>
          </a:xfrm>
          <a:prstGeom prst="rect">
            <a:avLst/>
          </a:prstGeom>
          <a:noFill/>
          <a:ln>
            <a:noFill/>
          </a:ln>
        </p:spPr>
      </p:pic>
      <p:pic>
        <p:nvPicPr>
          <p:cNvPr id="764" name="Google Shape;764;p73"/>
          <p:cNvPicPr preferRelativeResize="0"/>
          <p:nvPr/>
        </p:nvPicPr>
        <p:blipFill rotWithShape="1">
          <a:blip r:embed="rId6">
            <a:alphaModFix/>
          </a:blip>
          <a:srcRect/>
          <a:stretch/>
        </p:blipFill>
        <p:spPr>
          <a:xfrm>
            <a:off x="400050" y="4614560"/>
            <a:ext cx="1168056" cy="416936"/>
          </a:xfrm>
          <a:prstGeom prst="rect">
            <a:avLst/>
          </a:prstGeom>
          <a:noFill/>
          <a:ln>
            <a:noFill/>
          </a:ln>
        </p:spPr>
      </p:pic>
      <p:pic>
        <p:nvPicPr>
          <p:cNvPr id="765" name="Google Shape;765;p73"/>
          <p:cNvPicPr preferRelativeResize="0"/>
          <p:nvPr/>
        </p:nvPicPr>
        <p:blipFill rotWithShape="1">
          <a:blip r:embed="rId7">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766"/>
        <p:cNvGrpSpPr/>
        <p:nvPr/>
      </p:nvGrpSpPr>
      <p:grpSpPr>
        <a:xfrm>
          <a:off x="0" y="0"/>
          <a:ext cx="0" cy="0"/>
          <a:chOff x="0" y="0"/>
          <a:chExt cx="0" cy="0"/>
        </a:xfrm>
      </p:grpSpPr>
      <p:pic>
        <p:nvPicPr>
          <p:cNvPr id="767" name="Google Shape;767;p74"/>
          <p:cNvPicPr preferRelativeResize="0"/>
          <p:nvPr/>
        </p:nvPicPr>
        <p:blipFill rotWithShape="1">
          <a:blip r:embed="rId2">
            <a:alphaModFix amt="50000"/>
          </a:blip>
          <a:srcRect/>
          <a:stretch/>
        </p:blipFill>
        <p:spPr>
          <a:xfrm>
            <a:off x="1121452" y="2688"/>
            <a:ext cx="8010494" cy="4512162"/>
          </a:xfrm>
          <a:prstGeom prst="rect">
            <a:avLst/>
          </a:prstGeom>
          <a:noFill/>
          <a:ln>
            <a:noFill/>
          </a:ln>
          <a:effectLst>
            <a:outerShdw blurRad="50800" dist="50800" dir="5400000" algn="ctr" rotWithShape="0">
              <a:schemeClr val="lt1"/>
            </a:outerShdw>
          </a:effectLst>
        </p:spPr>
      </p:pic>
      <p:sp>
        <p:nvSpPr>
          <p:cNvPr id="768" name="Google Shape;768;p74"/>
          <p:cNvSpPr txBox="1">
            <a:spLocks noGrp="1"/>
          </p:cNvSpPr>
          <p:nvPr>
            <p:ph type="ftr" idx="11"/>
          </p:nvPr>
        </p:nvSpPr>
        <p:spPr>
          <a:xfrm>
            <a:off x="3701634" y="4734017"/>
            <a:ext cx="441236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769" name="Google Shape;769;p74"/>
          <p:cNvPicPr preferRelativeResize="0"/>
          <p:nvPr/>
        </p:nvPicPr>
        <p:blipFill rotWithShape="1">
          <a:blip r:embed="rId3">
            <a:alphaModFix/>
          </a:blip>
          <a:srcRect/>
          <a:stretch/>
        </p:blipFill>
        <p:spPr>
          <a:xfrm>
            <a:off x="8336788" y="4758172"/>
            <a:ext cx="483796" cy="173211"/>
          </a:xfrm>
          <a:prstGeom prst="rect">
            <a:avLst/>
          </a:prstGeom>
          <a:noFill/>
          <a:ln>
            <a:noFill/>
          </a:ln>
        </p:spPr>
      </p:pic>
      <p:sp>
        <p:nvSpPr>
          <p:cNvPr id="770" name="Google Shape;770;p74"/>
          <p:cNvSpPr txBox="1">
            <a:spLocks noGrp="1"/>
          </p:cNvSpPr>
          <p:nvPr>
            <p:ph type="body" idx="1"/>
          </p:nvPr>
        </p:nvSpPr>
        <p:spPr>
          <a:xfrm>
            <a:off x="400049" y="314324"/>
            <a:ext cx="6586303" cy="1366386"/>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accent1"/>
              </a:buClr>
              <a:buSzPts val="3700"/>
              <a:buFont typeface="Helvetica Neue"/>
              <a:buNone/>
              <a:defRPr sz="5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71" name="Google Shape;771;p74"/>
          <p:cNvSpPr txBox="1">
            <a:spLocks noGrp="1"/>
          </p:cNvSpPr>
          <p:nvPr>
            <p:ph type="body" idx="2"/>
          </p:nvPr>
        </p:nvSpPr>
        <p:spPr>
          <a:xfrm>
            <a:off x="400050" y="1690237"/>
            <a:ext cx="6198433" cy="759977"/>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rgbClr val="4687E6"/>
              </a:buClr>
              <a:buSzPts val="1800"/>
              <a:buFont typeface="Helvetica Neue Light"/>
              <a:buNone/>
              <a:defRPr sz="2400" b="0" i="0">
                <a:solidFill>
                  <a:srgbClr val="4687E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grpSp>
        <p:nvGrpSpPr>
          <p:cNvPr id="772" name="Google Shape;772;p74"/>
          <p:cNvGrpSpPr/>
          <p:nvPr/>
        </p:nvGrpSpPr>
        <p:grpSpPr>
          <a:xfrm>
            <a:off x="7507788" y="546797"/>
            <a:ext cx="1426662" cy="270596"/>
            <a:chOff x="11725043" y="8364911"/>
            <a:chExt cx="2536288" cy="481060"/>
          </a:xfrm>
        </p:grpSpPr>
        <p:pic>
          <p:nvPicPr>
            <p:cNvPr id="773" name="Google Shape;773;p74"/>
            <p:cNvPicPr preferRelativeResize="0"/>
            <p:nvPr/>
          </p:nvPicPr>
          <p:blipFill rotWithShape="1">
            <a:blip r:embed="rId4">
              <a:alphaModFix/>
            </a:blip>
            <a:srcRect/>
            <a:stretch/>
          </p:blipFill>
          <p:spPr>
            <a:xfrm>
              <a:off x="11725043" y="8364911"/>
              <a:ext cx="577273" cy="481060"/>
            </a:xfrm>
            <a:prstGeom prst="rect">
              <a:avLst/>
            </a:prstGeom>
            <a:noFill/>
            <a:ln>
              <a:noFill/>
            </a:ln>
          </p:spPr>
        </p:pic>
        <p:sp>
          <p:nvSpPr>
            <p:cNvPr id="774" name="Google Shape;774;p74"/>
            <p:cNvSpPr txBox="1"/>
            <p:nvPr/>
          </p:nvSpPr>
          <p:spPr>
            <a:xfrm>
              <a:off x="12340417" y="8446825"/>
              <a:ext cx="1920914" cy="33855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200"/>
                <a:buFont typeface="Open Sans"/>
                <a:buNone/>
              </a:pPr>
              <a:r>
                <a:rPr lang="en" sz="1200" b="0" i="0" u="none" strike="noStrike" cap="none">
                  <a:solidFill>
                    <a:srgbClr val="2D3293"/>
                  </a:solidFill>
                  <a:latin typeface="Open Sans"/>
                  <a:ea typeface="Open Sans"/>
                  <a:cs typeface="Open Sans"/>
                  <a:sym typeface="Open Sans"/>
                </a:rPr>
                <a:t>@</a:t>
              </a:r>
              <a:r>
                <a:rPr lang="en" sz="1200" b="1" i="0" u="none" strike="noStrike" cap="none">
                  <a:solidFill>
                    <a:srgbClr val="2D3293"/>
                  </a:solidFill>
                  <a:latin typeface="Open Sans"/>
                  <a:ea typeface="Open Sans"/>
                  <a:cs typeface="Open Sans"/>
                  <a:sym typeface="Open Sans"/>
                </a:rPr>
                <a:t>openaire_eu</a:t>
              </a:r>
              <a:endParaRPr sz="1200" b="1" i="0" u="none" strike="noStrike" cap="none">
                <a:solidFill>
                  <a:srgbClr val="2D3293"/>
                </a:solidFill>
                <a:latin typeface="Open Sans"/>
                <a:ea typeface="Open Sans"/>
                <a:cs typeface="Open Sans"/>
                <a:sym typeface="Open Sans"/>
              </a:endParaRPr>
            </a:p>
          </p:txBody>
        </p:sp>
      </p:grpSp>
      <p:pic>
        <p:nvPicPr>
          <p:cNvPr id="775" name="Google Shape;775;p74"/>
          <p:cNvPicPr preferRelativeResize="0"/>
          <p:nvPr/>
        </p:nvPicPr>
        <p:blipFill rotWithShape="1">
          <a:blip r:embed="rId5">
            <a:alphaModFix/>
          </a:blip>
          <a:srcRect/>
          <a:stretch/>
        </p:blipFill>
        <p:spPr>
          <a:xfrm>
            <a:off x="410738" y="2635472"/>
            <a:ext cx="411154" cy="411154"/>
          </a:xfrm>
          <a:prstGeom prst="rect">
            <a:avLst/>
          </a:prstGeom>
          <a:noFill/>
          <a:ln>
            <a:noFill/>
          </a:ln>
        </p:spPr>
      </p:pic>
      <p:sp>
        <p:nvSpPr>
          <p:cNvPr id="776" name="Google Shape;776;p74"/>
          <p:cNvSpPr txBox="1">
            <a:spLocks noGrp="1"/>
          </p:cNvSpPr>
          <p:nvPr>
            <p:ph type="body" idx="3"/>
          </p:nvPr>
        </p:nvSpPr>
        <p:spPr>
          <a:xfrm>
            <a:off x="951320" y="2630745"/>
            <a:ext cx="3861930" cy="214886"/>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rgbClr val="2D3293"/>
              </a:buClr>
              <a:buSzPts val="1300"/>
              <a:buFont typeface="Helvetica Neue"/>
              <a:buNone/>
              <a:defRPr sz="17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77" name="Google Shape;777;p74"/>
          <p:cNvSpPr txBox="1">
            <a:spLocks noGrp="1"/>
          </p:cNvSpPr>
          <p:nvPr>
            <p:ph type="body" idx="4"/>
          </p:nvPr>
        </p:nvSpPr>
        <p:spPr>
          <a:xfrm>
            <a:off x="951320" y="2845631"/>
            <a:ext cx="3861930" cy="228197"/>
          </a:xfrm>
          <a:prstGeom prst="rect">
            <a:avLst/>
          </a:prstGeom>
          <a:noFill/>
          <a:ln>
            <a:noFill/>
          </a:ln>
        </p:spPr>
        <p:txBody>
          <a:bodyPr spcFirstLastPara="1" wrap="square" lIns="0" tIns="20250" rIns="0" bIns="0" anchor="t" anchorCtr="0">
            <a:normAutofit/>
          </a:bodyPr>
          <a:lstStyle>
            <a:lvl1pPr marL="457200" lvl="0" indent="-228600" algn="l">
              <a:lnSpc>
                <a:spcPct val="100000"/>
              </a:lnSpc>
              <a:spcBef>
                <a:spcPts val="700"/>
              </a:spcBef>
              <a:spcAft>
                <a:spcPts val="0"/>
              </a:spcAft>
              <a:buClr>
                <a:schemeClr val="accent2"/>
              </a:buClr>
              <a:buSzPts val="1000"/>
              <a:buFont typeface="Helvetica Neue Light"/>
              <a:buNone/>
              <a:defRPr sz="1400" b="0" i="0">
                <a:solidFill>
                  <a:schemeClr val="accent2"/>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778" name="Google Shape;778;p74"/>
          <p:cNvPicPr preferRelativeResize="0"/>
          <p:nvPr/>
        </p:nvPicPr>
        <p:blipFill rotWithShape="1">
          <a:blip r:embed="rId6">
            <a:alphaModFix/>
          </a:blip>
          <a:srcRect/>
          <a:stretch/>
        </p:blipFill>
        <p:spPr>
          <a:xfrm>
            <a:off x="400050" y="4614560"/>
            <a:ext cx="1168056" cy="416936"/>
          </a:xfrm>
          <a:prstGeom prst="rect">
            <a:avLst/>
          </a:prstGeom>
          <a:noFill/>
          <a:ln>
            <a:noFill/>
          </a:ln>
        </p:spPr>
      </p:pic>
      <p:pic>
        <p:nvPicPr>
          <p:cNvPr id="779" name="Google Shape;779;p74"/>
          <p:cNvPicPr preferRelativeResize="0"/>
          <p:nvPr/>
        </p:nvPicPr>
        <p:blipFill rotWithShape="1">
          <a:blip r:embed="rId7">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4">
  <p:cSld name="Title 4">
    <p:spTree>
      <p:nvGrpSpPr>
        <p:cNvPr id="1" name="Shape 780"/>
        <p:cNvGrpSpPr/>
        <p:nvPr/>
      </p:nvGrpSpPr>
      <p:grpSpPr>
        <a:xfrm>
          <a:off x="0" y="0"/>
          <a:ext cx="0" cy="0"/>
          <a:chOff x="0" y="0"/>
          <a:chExt cx="0" cy="0"/>
        </a:xfrm>
      </p:grpSpPr>
      <p:pic>
        <p:nvPicPr>
          <p:cNvPr id="781" name="Google Shape;781;p75"/>
          <p:cNvPicPr preferRelativeResize="0"/>
          <p:nvPr/>
        </p:nvPicPr>
        <p:blipFill rotWithShape="1">
          <a:blip r:embed="rId2">
            <a:alphaModFix/>
          </a:blip>
          <a:srcRect b="-18506"/>
          <a:stretch/>
        </p:blipFill>
        <p:spPr>
          <a:xfrm>
            <a:off x="0" y="0"/>
            <a:ext cx="9144000" cy="6096000"/>
          </a:xfrm>
          <a:prstGeom prst="rect">
            <a:avLst/>
          </a:prstGeom>
          <a:noFill/>
          <a:ln>
            <a:noFill/>
          </a:ln>
        </p:spPr>
      </p:pic>
      <p:sp>
        <p:nvSpPr>
          <p:cNvPr id="782" name="Google Shape;782;p75"/>
          <p:cNvSpPr/>
          <p:nvPr/>
        </p:nvSpPr>
        <p:spPr>
          <a:xfrm>
            <a:off x="0" y="7888"/>
            <a:ext cx="9144000" cy="4536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783" name="Google Shape;783;p75"/>
          <p:cNvSpPr/>
          <p:nvPr/>
        </p:nvSpPr>
        <p:spPr>
          <a:xfrm>
            <a:off x="0" y="4536581"/>
            <a:ext cx="9144000" cy="62865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784" name="Google Shape;784;p75"/>
          <p:cNvSpPr txBox="1">
            <a:spLocks noGrp="1"/>
          </p:cNvSpPr>
          <p:nvPr>
            <p:ph type="ftr" idx="11"/>
          </p:nvPr>
        </p:nvSpPr>
        <p:spPr>
          <a:xfrm>
            <a:off x="2717769" y="4772117"/>
            <a:ext cx="3708794"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785" name="Google Shape;785;p75"/>
          <p:cNvSpPr txBox="1">
            <a:spLocks noGrp="1"/>
          </p:cNvSpPr>
          <p:nvPr>
            <p:ph type="body" idx="1"/>
          </p:nvPr>
        </p:nvSpPr>
        <p:spPr>
          <a:xfrm>
            <a:off x="392354" y="1207536"/>
            <a:ext cx="8252686" cy="1364214"/>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86" name="Google Shape;786;p75"/>
          <p:cNvSpPr txBox="1">
            <a:spLocks noGrp="1"/>
          </p:cNvSpPr>
          <p:nvPr>
            <p:ph type="body" idx="2"/>
          </p:nvPr>
        </p:nvSpPr>
        <p:spPr>
          <a:xfrm>
            <a:off x="377123" y="2571750"/>
            <a:ext cx="8267917" cy="16002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chemeClr val="lt1"/>
              </a:buClr>
              <a:buSzPts val="1800"/>
              <a:buFont typeface="Helvetica Neue"/>
              <a:buNone/>
              <a:defRPr sz="2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787" name="Google Shape;787;p75"/>
          <p:cNvPicPr preferRelativeResize="0"/>
          <p:nvPr/>
        </p:nvPicPr>
        <p:blipFill rotWithShape="1">
          <a:blip r:embed="rId3">
            <a:alphaModFix/>
          </a:blip>
          <a:srcRect/>
          <a:stretch/>
        </p:blipFill>
        <p:spPr>
          <a:xfrm>
            <a:off x="370069" y="371466"/>
            <a:ext cx="554908" cy="553065"/>
          </a:xfrm>
          <a:prstGeom prst="rect">
            <a:avLst/>
          </a:prstGeom>
          <a:noFill/>
          <a:ln>
            <a:noFill/>
          </a:ln>
        </p:spPr>
      </p:pic>
      <p:sp>
        <p:nvSpPr>
          <p:cNvPr id="788" name="Google Shape;788;p75"/>
          <p:cNvSpPr txBox="1">
            <a:spLocks noGrp="1"/>
          </p:cNvSpPr>
          <p:nvPr>
            <p:ph type="body" idx="3"/>
          </p:nvPr>
        </p:nvSpPr>
        <p:spPr>
          <a:xfrm>
            <a:off x="5134195" y="481818"/>
            <a:ext cx="3510845" cy="214886"/>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700"/>
              </a:spcBef>
              <a:spcAft>
                <a:spcPts val="0"/>
              </a:spcAft>
              <a:buClr>
                <a:schemeClr val="lt1"/>
              </a:buClr>
              <a:buSzPts val="1200"/>
              <a:buFont typeface="Helvetica Neue"/>
              <a:buNone/>
              <a:defRPr sz="16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89" name="Google Shape;789;p75"/>
          <p:cNvSpPr txBox="1">
            <a:spLocks noGrp="1"/>
          </p:cNvSpPr>
          <p:nvPr>
            <p:ph type="body" idx="4"/>
          </p:nvPr>
        </p:nvSpPr>
        <p:spPr>
          <a:xfrm>
            <a:off x="5134195" y="696334"/>
            <a:ext cx="3510846" cy="228197"/>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lt1"/>
              </a:buClr>
              <a:buSzPts val="800"/>
              <a:buFont typeface="Helvetica Neue"/>
              <a:buNone/>
              <a:defRPr sz="1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790" name="Google Shape;790;p75"/>
          <p:cNvPicPr preferRelativeResize="0"/>
          <p:nvPr/>
        </p:nvPicPr>
        <p:blipFill rotWithShape="1">
          <a:blip r:embed="rId4">
            <a:alphaModFix/>
          </a:blip>
          <a:srcRect/>
          <a:stretch/>
        </p:blipFill>
        <p:spPr>
          <a:xfrm rot="5400000" flipH="1">
            <a:off x="281417" y="3170781"/>
            <a:ext cx="1087724" cy="1650557"/>
          </a:xfrm>
          <a:prstGeom prst="rect">
            <a:avLst/>
          </a:prstGeom>
          <a:noFill/>
          <a:ln>
            <a:noFill/>
          </a:ln>
        </p:spPr>
      </p:pic>
      <p:pic>
        <p:nvPicPr>
          <p:cNvPr id="791" name="Google Shape;791;p75"/>
          <p:cNvPicPr preferRelativeResize="0"/>
          <p:nvPr/>
        </p:nvPicPr>
        <p:blipFill rotWithShape="1">
          <a:blip r:embed="rId5">
            <a:alphaModFix/>
          </a:blip>
          <a:srcRect/>
          <a:stretch/>
        </p:blipFill>
        <p:spPr>
          <a:xfrm>
            <a:off x="400050" y="4614560"/>
            <a:ext cx="1168056" cy="416936"/>
          </a:xfrm>
          <a:prstGeom prst="rect">
            <a:avLst/>
          </a:prstGeom>
          <a:noFill/>
          <a:ln>
            <a:noFill/>
          </a:ln>
        </p:spPr>
      </p:pic>
      <p:pic>
        <p:nvPicPr>
          <p:cNvPr id="792" name="Google Shape;792;p75"/>
          <p:cNvPicPr preferRelativeResize="0"/>
          <p:nvPr/>
        </p:nvPicPr>
        <p:blipFill rotWithShape="1">
          <a:blip r:embed="rId6">
            <a:alphaModFix/>
          </a:blip>
          <a:srcRect/>
          <a:stretch/>
        </p:blipFill>
        <p:spPr>
          <a:xfrm>
            <a:off x="8282744" y="4779185"/>
            <a:ext cx="395922" cy="141750"/>
          </a:xfrm>
          <a:prstGeom prst="rect">
            <a:avLst/>
          </a:prstGeom>
          <a:noFill/>
          <a:ln>
            <a:noFill/>
          </a:ln>
        </p:spPr>
      </p:pic>
      <p:pic>
        <p:nvPicPr>
          <p:cNvPr id="793" name="Google Shape;793;p75"/>
          <p:cNvPicPr preferRelativeResize="0"/>
          <p:nvPr/>
        </p:nvPicPr>
        <p:blipFill rotWithShape="1">
          <a:blip r:embed="rId7">
            <a:alphaModFix/>
          </a:blip>
          <a:srcRect/>
          <a:stretch/>
        </p:blipFill>
        <p:spPr>
          <a:xfrm>
            <a:off x="6937276" y="4758335"/>
            <a:ext cx="243001" cy="202500"/>
          </a:xfrm>
          <a:prstGeom prst="rect">
            <a:avLst/>
          </a:prstGeom>
          <a:noFill/>
          <a:ln>
            <a:noFill/>
          </a:ln>
        </p:spPr>
      </p:pic>
      <p:sp>
        <p:nvSpPr>
          <p:cNvPr id="794" name="Google Shape;794;p75"/>
          <p:cNvSpPr txBox="1"/>
          <p:nvPr/>
        </p:nvSpPr>
        <p:spPr>
          <a:xfrm>
            <a:off x="7058777" y="4757266"/>
            <a:ext cx="1102467" cy="15581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795" name="Google Shape;795;p75"/>
          <p:cNvPicPr preferRelativeResize="0"/>
          <p:nvPr/>
        </p:nvPicPr>
        <p:blipFill rotWithShape="1">
          <a:blip r:embed="rId8">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Title 4">
  <p:cSld name="2_Title 4">
    <p:spTree>
      <p:nvGrpSpPr>
        <p:cNvPr id="1" name="Shape 796"/>
        <p:cNvGrpSpPr/>
        <p:nvPr/>
      </p:nvGrpSpPr>
      <p:grpSpPr>
        <a:xfrm>
          <a:off x="0" y="0"/>
          <a:ext cx="0" cy="0"/>
          <a:chOff x="0" y="0"/>
          <a:chExt cx="0" cy="0"/>
        </a:xfrm>
      </p:grpSpPr>
      <p:sp>
        <p:nvSpPr>
          <p:cNvPr id="797" name="Google Shape;797;p76"/>
          <p:cNvSpPr/>
          <p:nvPr/>
        </p:nvSpPr>
        <p:spPr>
          <a:xfrm>
            <a:off x="0" y="4536581"/>
            <a:ext cx="9144000" cy="62865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798" name="Google Shape;798;p76"/>
          <p:cNvSpPr txBox="1">
            <a:spLocks noGrp="1"/>
          </p:cNvSpPr>
          <p:nvPr>
            <p:ph type="ftr" idx="11"/>
          </p:nvPr>
        </p:nvSpPr>
        <p:spPr>
          <a:xfrm>
            <a:off x="2717769" y="4772117"/>
            <a:ext cx="3708794"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799" name="Google Shape;799;p76" descr="A close up of an animal&#10;&#10;Description automatically generated"/>
          <p:cNvPicPr preferRelativeResize="0"/>
          <p:nvPr/>
        </p:nvPicPr>
        <p:blipFill rotWithShape="1">
          <a:blip r:embed="rId2">
            <a:alphaModFix/>
          </a:blip>
          <a:srcRect l="-602" r="-1"/>
          <a:stretch/>
        </p:blipFill>
        <p:spPr>
          <a:xfrm>
            <a:off x="-66" y="0"/>
            <a:ext cx="9152999" cy="4539922"/>
          </a:xfrm>
          <a:prstGeom prst="rect">
            <a:avLst/>
          </a:prstGeom>
          <a:noFill/>
          <a:ln>
            <a:noFill/>
          </a:ln>
        </p:spPr>
      </p:pic>
      <p:sp>
        <p:nvSpPr>
          <p:cNvPr id="800" name="Google Shape;800;p76"/>
          <p:cNvSpPr txBox="1">
            <a:spLocks noGrp="1"/>
          </p:cNvSpPr>
          <p:nvPr>
            <p:ph type="body" idx="1"/>
          </p:nvPr>
        </p:nvSpPr>
        <p:spPr>
          <a:xfrm>
            <a:off x="392354" y="1207536"/>
            <a:ext cx="8252686" cy="1364214"/>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01" name="Google Shape;801;p76"/>
          <p:cNvSpPr txBox="1">
            <a:spLocks noGrp="1"/>
          </p:cNvSpPr>
          <p:nvPr>
            <p:ph type="body" idx="2"/>
          </p:nvPr>
        </p:nvSpPr>
        <p:spPr>
          <a:xfrm>
            <a:off x="377123" y="2571750"/>
            <a:ext cx="8267917" cy="16002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chemeClr val="lt1"/>
              </a:buClr>
              <a:buSzPts val="1800"/>
              <a:buFont typeface="Helvetica Neue"/>
              <a:buNone/>
              <a:defRPr sz="2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802" name="Google Shape;802;p76"/>
          <p:cNvPicPr preferRelativeResize="0"/>
          <p:nvPr/>
        </p:nvPicPr>
        <p:blipFill rotWithShape="1">
          <a:blip r:embed="rId3">
            <a:alphaModFix/>
          </a:blip>
          <a:srcRect/>
          <a:stretch/>
        </p:blipFill>
        <p:spPr>
          <a:xfrm>
            <a:off x="370069" y="371466"/>
            <a:ext cx="554908" cy="553065"/>
          </a:xfrm>
          <a:prstGeom prst="rect">
            <a:avLst/>
          </a:prstGeom>
          <a:noFill/>
          <a:ln>
            <a:noFill/>
          </a:ln>
        </p:spPr>
      </p:pic>
      <p:sp>
        <p:nvSpPr>
          <p:cNvPr id="803" name="Google Shape;803;p76"/>
          <p:cNvSpPr txBox="1">
            <a:spLocks noGrp="1"/>
          </p:cNvSpPr>
          <p:nvPr>
            <p:ph type="body" idx="3"/>
          </p:nvPr>
        </p:nvSpPr>
        <p:spPr>
          <a:xfrm>
            <a:off x="5134195" y="481818"/>
            <a:ext cx="3510845" cy="214886"/>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700"/>
              </a:spcBef>
              <a:spcAft>
                <a:spcPts val="0"/>
              </a:spcAft>
              <a:buClr>
                <a:schemeClr val="lt1"/>
              </a:buClr>
              <a:buSzPts val="1200"/>
              <a:buFont typeface="Helvetica Neue"/>
              <a:buNone/>
              <a:defRPr sz="16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04" name="Google Shape;804;p76"/>
          <p:cNvSpPr txBox="1">
            <a:spLocks noGrp="1"/>
          </p:cNvSpPr>
          <p:nvPr>
            <p:ph type="body" idx="4"/>
          </p:nvPr>
        </p:nvSpPr>
        <p:spPr>
          <a:xfrm>
            <a:off x="5134195" y="696334"/>
            <a:ext cx="3510846" cy="228197"/>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lt1"/>
              </a:buClr>
              <a:buSzPts val="800"/>
              <a:buFont typeface="Helvetica Neue"/>
              <a:buNone/>
              <a:defRPr sz="1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805" name="Google Shape;805;p76"/>
          <p:cNvPicPr preferRelativeResize="0"/>
          <p:nvPr/>
        </p:nvPicPr>
        <p:blipFill rotWithShape="1">
          <a:blip r:embed="rId4">
            <a:alphaModFix/>
          </a:blip>
          <a:srcRect/>
          <a:stretch/>
        </p:blipFill>
        <p:spPr>
          <a:xfrm rot="5400000" flipH="1">
            <a:off x="281417" y="3170781"/>
            <a:ext cx="1087724" cy="1650557"/>
          </a:xfrm>
          <a:prstGeom prst="rect">
            <a:avLst/>
          </a:prstGeom>
          <a:noFill/>
          <a:ln>
            <a:noFill/>
          </a:ln>
        </p:spPr>
      </p:pic>
      <p:pic>
        <p:nvPicPr>
          <p:cNvPr id="806" name="Google Shape;806;p76"/>
          <p:cNvPicPr preferRelativeResize="0"/>
          <p:nvPr/>
        </p:nvPicPr>
        <p:blipFill rotWithShape="1">
          <a:blip r:embed="rId5">
            <a:alphaModFix/>
          </a:blip>
          <a:srcRect/>
          <a:stretch/>
        </p:blipFill>
        <p:spPr>
          <a:xfrm>
            <a:off x="400050" y="4614560"/>
            <a:ext cx="1168056" cy="416936"/>
          </a:xfrm>
          <a:prstGeom prst="rect">
            <a:avLst/>
          </a:prstGeom>
          <a:noFill/>
          <a:ln>
            <a:noFill/>
          </a:ln>
        </p:spPr>
      </p:pic>
      <p:pic>
        <p:nvPicPr>
          <p:cNvPr id="807" name="Google Shape;807;p76"/>
          <p:cNvPicPr preferRelativeResize="0"/>
          <p:nvPr/>
        </p:nvPicPr>
        <p:blipFill rotWithShape="1">
          <a:blip r:embed="rId6">
            <a:alphaModFix/>
          </a:blip>
          <a:srcRect/>
          <a:stretch/>
        </p:blipFill>
        <p:spPr>
          <a:xfrm>
            <a:off x="8282744" y="4779185"/>
            <a:ext cx="395922" cy="141750"/>
          </a:xfrm>
          <a:prstGeom prst="rect">
            <a:avLst/>
          </a:prstGeom>
          <a:noFill/>
          <a:ln>
            <a:noFill/>
          </a:ln>
        </p:spPr>
      </p:pic>
      <p:pic>
        <p:nvPicPr>
          <p:cNvPr id="808" name="Google Shape;808;p76"/>
          <p:cNvPicPr preferRelativeResize="0"/>
          <p:nvPr/>
        </p:nvPicPr>
        <p:blipFill rotWithShape="1">
          <a:blip r:embed="rId7">
            <a:alphaModFix/>
          </a:blip>
          <a:srcRect/>
          <a:stretch/>
        </p:blipFill>
        <p:spPr>
          <a:xfrm>
            <a:off x="6937276" y="4758335"/>
            <a:ext cx="243001" cy="202500"/>
          </a:xfrm>
          <a:prstGeom prst="rect">
            <a:avLst/>
          </a:prstGeom>
          <a:noFill/>
          <a:ln>
            <a:noFill/>
          </a:ln>
        </p:spPr>
      </p:pic>
      <p:sp>
        <p:nvSpPr>
          <p:cNvPr id="809" name="Google Shape;809;p76"/>
          <p:cNvSpPr txBox="1"/>
          <p:nvPr/>
        </p:nvSpPr>
        <p:spPr>
          <a:xfrm>
            <a:off x="7058777" y="4757266"/>
            <a:ext cx="1102467" cy="15581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810" name="Google Shape;810;p76"/>
          <p:cNvPicPr preferRelativeResize="0"/>
          <p:nvPr/>
        </p:nvPicPr>
        <p:blipFill rotWithShape="1">
          <a:blip r:embed="rId8">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Title 4">
  <p:cSld name="3_Title 4">
    <p:spTree>
      <p:nvGrpSpPr>
        <p:cNvPr id="1" name="Shape 811"/>
        <p:cNvGrpSpPr/>
        <p:nvPr/>
      </p:nvGrpSpPr>
      <p:grpSpPr>
        <a:xfrm>
          <a:off x="0" y="0"/>
          <a:ext cx="0" cy="0"/>
          <a:chOff x="0" y="0"/>
          <a:chExt cx="0" cy="0"/>
        </a:xfrm>
      </p:grpSpPr>
      <p:sp>
        <p:nvSpPr>
          <p:cNvPr id="812" name="Google Shape;812;p77"/>
          <p:cNvSpPr/>
          <p:nvPr/>
        </p:nvSpPr>
        <p:spPr>
          <a:xfrm>
            <a:off x="0" y="4536581"/>
            <a:ext cx="9144000" cy="628650"/>
          </a:xfrm>
          <a:prstGeom prst="rect">
            <a:avLst/>
          </a:prstGeom>
          <a:solidFill>
            <a:schemeClr val="lt1"/>
          </a:soli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813" name="Google Shape;813;p77"/>
          <p:cNvSpPr txBox="1">
            <a:spLocks noGrp="1"/>
          </p:cNvSpPr>
          <p:nvPr>
            <p:ph type="ftr" idx="11"/>
          </p:nvPr>
        </p:nvSpPr>
        <p:spPr>
          <a:xfrm>
            <a:off x="2717769" y="4772117"/>
            <a:ext cx="3708794"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814" name="Google Shape;814;p77" descr="A close up of an animal&#10;&#10;Description automatically generated"/>
          <p:cNvPicPr preferRelativeResize="0"/>
          <p:nvPr/>
        </p:nvPicPr>
        <p:blipFill rotWithShape="1">
          <a:blip r:embed="rId2">
            <a:alphaModFix/>
          </a:blip>
          <a:srcRect l="-602" r="-1"/>
          <a:stretch/>
        </p:blipFill>
        <p:spPr>
          <a:xfrm>
            <a:off x="-66" y="0"/>
            <a:ext cx="9152999" cy="4539922"/>
          </a:xfrm>
          <a:prstGeom prst="rect">
            <a:avLst/>
          </a:prstGeom>
          <a:noFill/>
          <a:ln>
            <a:noFill/>
          </a:ln>
        </p:spPr>
      </p:pic>
      <p:sp>
        <p:nvSpPr>
          <p:cNvPr id="815" name="Google Shape;815;p77"/>
          <p:cNvSpPr/>
          <p:nvPr/>
        </p:nvSpPr>
        <p:spPr>
          <a:xfrm>
            <a:off x="-11756" y="0"/>
            <a:ext cx="9170203" cy="4536000"/>
          </a:xfrm>
          <a:prstGeom prst="rect">
            <a:avLst/>
          </a:prstGeom>
          <a:gradFill>
            <a:gsLst>
              <a:gs pos="0">
                <a:srgbClr val="003CC2"/>
              </a:gs>
              <a:gs pos="100000">
                <a:srgbClr val="003CC2">
                  <a:alpha val="15686"/>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816" name="Google Shape;816;p77"/>
          <p:cNvSpPr txBox="1">
            <a:spLocks noGrp="1"/>
          </p:cNvSpPr>
          <p:nvPr>
            <p:ph type="body" idx="1"/>
          </p:nvPr>
        </p:nvSpPr>
        <p:spPr>
          <a:xfrm>
            <a:off x="392354" y="1207536"/>
            <a:ext cx="8252686" cy="1364214"/>
          </a:xfrm>
          <a:prstGeom prst="rect">
            <a:avLst/>
          </a:prstGeom>
          <a:noFill/>
          <a:ln>
            <a:noFill/>
          </a:ln>
        </p:spPr>
        <p:txBody>
          <a:bodyPr spcFirstLastPara="1" wrap="square" lIns="0" tIns="0" rIns="0" bIns="40500" anchor="b" anchorCtr="0">
            <a:normAutofit/>
          </a:bodyPr>
          <a:lstStyle>
            <a:lvl1pPr marL="457200" lvl="0" indent="-228600" algn="l">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17" name="Google Shape;817;p77"/>
          <p:cNvSpPr txBox="1">
            <a:spLocks noGrp="1"/>
          </p:cNvSpPr>
          <p:nvPr>
            <p:ph type="body" idx="2"/>
          </p:nvPr>
        </p:nvSpPr>
        <p:spPr>
          <a:xfrm>
            <a:off x="377123" y="2571750"/>
            <a:ext cx="8267917" cy="1600200"/>
          </a:xfrm>
          <a:prstGeom prst="rect">
            <a:avLst/>
          </a:prstGeom>
          <a:noFill/>
          <a:ln>
            <a:noFill/>
          </a:ln>
        </p:spPr>
        <p:txBody>
          <a:bodyPr spcFirstLastPara="1" wrap="square" lIns="0" tIns="40500" rIns="0" bIns="0" anchor="t" anchorCtr="0">
            <a:normAutofit/>
          </a:bodyPr>
          <a:lstStyle>
            <a:lvl1pPr marL="457200" lvl="0" indent="-228600" algn="l">
              <a:lnSpc>
                <a:spcPct val="100000"/>
              </a:lnSpc>
              <a:spcBef>
                <a:spcPts val="200"/>
              </a:spcBef>
              <a:spcAft>
                <a:spcPts val="0"/>
              </a:spcAft>
              <a:buClr>
                <a:schemeClr val="lt1"/>
              </a:buClr>
              <a:buSzPts val="1800"/>
              <a:buFont typeface="Helvetica Neue"/>
              <a:buNone/>
              <a:defRPr sz="24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818" name="Google Shape;818;p77"/>
          <p:cNvPicPr preferRelativeResize="0"/>
          <p:nvPr/>
        </p:nvPicPr>
        <p:blipFill rotWithShape="1">
          <a:blip r:embed="rId3">
            <a:alphaModFix/>
          </a:blip>
          <a:srcRect/>
          <a:stretch/>
        </p:blipFill>
        <p:spPr>
          <a:xfrm>
            <a:off x="370069" y="371466"/>
            <a:ext cx="554908" cy="553065"/>
          </a:xfrm>
          <a:prstGeom prst="rect">
            <a:avLst/>
          </a:prstGeom>
          <a:noFill/>
          <a:ln>
            <a:noFill/>
          </a:ln>
        </p:spPr>
      </p:pic>
      <p:sp>
        <p:nvSpPr>
          <p:cNvPr id="819" name="Google Shape;819;p77"/>
          <p:cNvSpPr txBox="1">
            <a:spLocks noGrp="1"/>
          </p:cNvSpPr>
          <p:nvPr>
            <p:ph type="body" idx="3"/>
          </p:nvPr>
        </p:nvSpPr>
        <p:spPr>
          <a:xfrm>
            <a:off x="5134195" y="481818"/>
            <a:ext cx="3510845" cy="214886"/>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700"/>
              </a:spcBef>
              <a:spcAft>
                <a:spcPts val="0"/>
              </a:spcAft>
              <a:buClr>
                <a:schemeClr val="lt1"/>
              </a:buClr>
              <a:buSzPts val="1200"/>
              <a:buFont typeface="Helvetica Neue"/>
              <a:buNone/>
              <a:defRPr sz="16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20" name="Google Shape;820;p77"/>
          <p:cNvSpPr txBox="1">
            <a:spLocks noGrp="1"/>
          </p:cNvSpPr>
          <p:nvPr>
            <p:ph type="body" idx="4"/>
          </p:nvPr>
        </p:nvSpPr>
        <p:spPr>
          <a:xfrm>
            <a:off x="5134195" y="696334"/>
            <a:ext cx="3510846" cy="228197"/>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lt1"/>
              </a:buClr>
              <a:buSzPts val="800"/>
              <a:buFont typeface="Helvetica Neue"/>
              <a:buNone/>
              <a:defRPr sz="1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821" name="Google Shape;821;p77"/>
          <p:cNvPicPr preferRelativeResize="0"/>
          <p:nvPr/>
        </p:nvPicPr>
        <p:blipFill rotWithShape="1">
          <a:blip r:embed="rId4">
            <a:alphaModFix/>
          </a:blip>
          <a:srcRect/>
          <a:stretch/>
        </p:blipFill>
        <p:spPr>
          <a:xfrm rot="5400000" flipH="1">
            <a:off x="281417" y="3170781"/>
            <a:ext cx="1087724" cy="1650557"/>
          </a:xfrm>
          <a:prstGeom prst="rect">
            <a:avLst/>
          </a:prstGeom>
          <a:noFill/>
          <a:ln>
            <a:noFill/>
          </a:ln>
        </p:spPr>
      </p:pic>
      <p:pic>
        <p:nvPicPr>
          <p:cNvPr id="822" name="Google Shape;822;p77"/>
          <p:cNvPicPr preferRelativeResize="0"/>
          <p:nvPr/>
        </p:nvPicPr>
        <p:blipFill rotWithShape="1">
          <a:blip r:embed="rId5">
            <a:alphaModFix/>
          </a:blip>
          <a:srcRect/>
          <a:stretch/>
        </p:blipFill>
        <p:spPr>
          <a:xfrm>
            <a:off x="400050" y="4614560"/>
            <a:ext cx="1168056" cy="416936"/>
          </a:xfrm>
          <a:prstGeom prst="rect">
            <a:avLst/>
          </a:prstGeom>
          <a:noFill/>
          <a:ln>
            <a:noFill/>
          </a:ln>
        </p:spPr>
      </p:pic>
      <p:pic>
        <p:nvPicPr>
          <p:cNvPr id="823" name="Google Shape;823;p77"/>
          <p:cNvPicPr preferRelativeResize="0"/>
          <p:nvPr/>
        </p:nvPicPr>
        <p:blipFill rotWithShape="1">
          <a:blip r:embed="rId6">
            <a:alphaModFix/>
          </a:blip>
          <a:srcRect/>
          <a:stretch/>
        </p:blipFill>
        <p:spPr>
          <a:xfrm>
            <a:off x="8282744" y="4779185"/>
            <a:ext cx="395922" cy="141750"/>
          </a:xfrm>
          <a:prstGeom prst="rect">
            <a:avLst/>
          </a:prstGeom>
          <a:noFill/>
          <a:ln>
            <a:noFill/>
          </a:ln>
        </p:spPr>
      </p:pic>
      <p:pic>
        <p:nvPicPr>
          <p:cNvPr id="824" name="Google Shape;824;p77"/>
          <p:cNvPicPr preferRelativeResize="0"/>
          <p:nvPr/>
        </p:nvPicPr>
        <p:blipFill rotWithShape="1">
          <a:blip r:embed="rId7">
            <a:alphaModFix/>
          </a:blip>
          <a:srcRect/>
          <a:stretch/>
        </p:blipFill>
        <p:spPr>
          <a:xfrm>
            <a:off x="6937276" y="4758335"/>
            <a:ext cx="243001" cy="202500"/>
          </a:xfrm>
          <a:prstGeom prst="rect">
            <a:avLst/>
          </a:prstGeom>
          <a:noFill/>
          <a:ln>
            <a:noFill/>
          </a:ln>
        </p:spPr>
      </p:pic>
      <p:sp>
        <p:nvSpPr>
          <p:cNvPr id="825" name="Google Shape;825;p77"/>
          <p:cNvSpPr txBox="1"/>
          <p:nvPr/>
        </p:nvSpPr>
        <p:spPr>
          <a:xfrm>
            <a:off x="7058777" y="4757266"/>
            <a:ext cx="1102467" cy="15581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826" name="Google Shape;826;p77"/>
          <p:cNvPicPr preferRelativeResize="0"/>
          <p:nvPr/>
        </p:nvPicPr>
        <p:blipFill rotWithShape="1">
          <a:blip r:embed="rId8">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5">
  <p:cSld name="Title 5">
    <p:bg>
      <p:bgPr>
        <a:gradFill>
          <a:gsLst>
            <a:gs pos="0">
              <a:schemeClr val="accent2"/>
            </a:gs>
            <a:gs pos="100000">
              <a:srgbClr val="FFFFFF">
                <a:alpha val="0"/>
              </a:srgbClr>
            </a:gs>
          </a:gsLst>
          <a:lin ang="5400000" scaled="0"/>
        </a:gradFill>
        <a:effectLst/>
      </p:bgPr>
    </p:bg>
    <p:spTree>
      <p:nvGrpSpPr>
        <p:cNvPr id="1" name="Shape 827"/>
        <p:cNvGrpSpPr/>
        <p:nvPr/>
      </p:nvGrpSpPr>
      <p:grpSpPr>
        <a:xfrm>
          <a:off x="0" y="0"/>
          <a:ext cx="0" cy="0"/>
          <a:chOff x="0" y="0"/>
          <a:chExt cx="0" cy="0"/>
        </a:xfrm>
      </p:grpSpPr>
      <p:sp>
        <p:nvSpPr>
          <p:cNvPr id="828" name="Google Shape;828;p78"/>
          <p:cNvSpPr/>
          <p:nvPr/>
        </p:nvSpPr>
        <p:spPr>
          <a:xfrm>
            <a:off x="0" y="0"/>
            <a:ext cx="9144000" cy="4253576"/>
          </a:xfrm>
          <a:prstGeom prst="rect">
            <a:avLst/>
          </a:prstGeom>
          <a:gradFill>
            <a:gsLst>
              <a:gs pos="0">
                <a:srgbClr val="3789DE"/>
              </a:gs>
              <a:gs pos="100000">
                <a:srgbClr val="FFFFFF">
                  <a:alpha val="0"/>
                </a:srgbClr>
              </a:gs>
            </a:gsLst>
            <a:lin ang="5400000" scaled="0"/>
          </a:gradFill>
          <a:ln>
            <a:noFill/>
          </a:ln>
          <a:effectLst>
            <a:outerShdw blurRad="25400" dist="12700" dir="5400000" rotWithShape="0">
              <a:schemeClr val="accent2">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829" name="Google Shape;829;p78"/>
          <p:cNvPicPr preferRelativeResize="0"/>
          <p:nvPr/>
        </p:nvPicPr>
        <p:blipFill rotWithShape="1">
          <a:blip r:embed="rId2">
            <a:alphaModFix/>
          </a:blip>
          <a:srcRect/>
          <a:stretch/>
        </p:blipFill>
        <p:spPr>
          <a:xfrm rot="10800000">
            <a:off x="0" y="0"/>
            <a:ext cx="8015268" cy="4514851"/>
          </a:xfrm>
          <a:prstGeom prst="rect">
            <a:avLst/>
          </a:prstGeom>
          <a:noFill/>
          <a:ln>
            <a:noFill/>
          </a:ln>
        </p:spPr>
      </p:pic>
      <p:sp>
        <p:nvSpPr>
          <p:cNvPr id="830" name="Google Shape;830;p78"/>
          <p:cNvSpPr txBox="1">
            <a:spLocks noGrp="1"/>
          </p:cNvSpPr>
          <p:nvPr>
            <p:ph type="body" idx="1"/>
          </p:nvPr>
        </p:nvSpPr>
        <p:spPr>
          <a:xfrm>
            <a:off x="845212" y="244528"/>
            <a:ext cx="7852436" cy="2011557"/>
          </a:xfrm>
          <a:prstGeom prst="rect">
            <a:avLst/>
          </a:prstGeom>
          <a:noFill/>
          <a:ln>
            <a:noFill/>
          </a:ln>
        </p:spPr>
        <p:txBody>
          <a:bodyPr spcFirstLastPara="1" wrap="square" lIns="0" tIns="0" rIns="0" bIns="40500" anchor="b" anchorCtr="0">
            <a:normAutofit/>
          </a:bodyPr>
          <a:lstStyle>
            <a:lvl1pPr marL="457200" lvl="0" indent="-228600" algn="r">
              <a:lnSpc>
                <a:spcPct val="109090"/>
              </a:lnSpc>
              <a:spcBef>
                <a:spcPts val="0"/>
              </a:spcBef>
              <a:spcAft>
                <a:spcPts val="0"/>
              </a:spcAft>
              <a:buClr>
                <a:srgbClr val="2D3293"/>
              </a:buClr>
              <a:buSzPts val="3700"/>
              <a:buFont typeface="Helvetica Neue"/>
              <a:buNone/>
              <a:defRPr sz="50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31" name="Google Shape;831;p78"/>
          <p:cNvSpPr txBox="1">
            <a:spLocks noGrp="1"/>
          </p:cNvSpPr>
          <p:nvPr>
            <p:ph type="body" idx="2"/>
          </p:nvPr>
        </p:nvSpPr>
        <p:spPr>
          <a:xfrm>
            <a:off x="1131900" y="2256085"/>
            <a:ext cx="7565749" cy="756978"/>
          </a:xfrm>
          <a:prstGeom prst="rect">
            <a:avLst/>
          </a:prstGeom>
          <a:noFill/>
          <a:ln>
            <a:noFill/>
          </a:ln>
        </p:spPr>
        <p:txBody>
          <a:bodyPr spcFirstLastPara="1" wrap="square" lIns="0" tIns="40500" rIns="0" bIns="0" anchor="t" anchorCtr="0">
            <a:normAutofit/>
          </a:bodyPr>
          <a:lstStyle>
            <a:lvl1pPr marL="457200" lvl="0" indent="-228600" algn="r">
              <a:lnSpc>
                <a:spcPct val="100000"/>
              </a:lnSpc>
              <a:spcBef>
                <a:spcPts val="200"/>
              </a:spcBef>
              <a:spcAft>
                <a:spcPts val="0"/>
              </a:spcAft>
              <a:buClr>
                <a:schemeClr val="accent6"/>
              </a:buClr>
              <a:buSzPts val="1800"/>
              <a:buFont typeface="Helvetica Neue Light"/>
              <a:buNone/>
              <a:defRPr sz="2400" b="0" i="0">
                <a:solidFill>
                  <a:schemeClr val="accent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32" name="Google Shape;832;p78"/>
          <p:cNvSpPr txBox="1">
            <a:spLocks noGrp="1"/>
          </p:cNvSpPr>
          <p:nvPr>
            <p:ph type="body" idx="3"/>
          </p:nvPr>
        </p:nvSpPr>
        <p:spPr>
          <a:xfrm>
            <a:off x="5186803" y="3329454"/>
            <a:ext cx="3510845" cy="214886"/>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rgbClr val="2D3293"/>
              </a:buClr>
              <a:buSzPts val="1300"/>
              <a:buFont typeface="Helvetica Neue"/>
              <a:buNone/>
              <a:defRPr sz="17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33" name="Google Shape;833;p78"/>
          <p:cNvSpPr txBox="1">
            <a:spLocks noGrp="1"/>
          </p:cNvSpPr>
          <p:nvPr>
            <p:ph type="body" idx="4"/>
          </p:nvPr>
        </p:nvSpPr>
        <p:spPr>
          <a:xfrm>
            <a:off x="5186803" y="3543970"/>
            <a:ext cx="3510846" cy="228197"/>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rgbClr val="4687E6"/>
              </a:buClr>
              <a:buSzPts val="1000"/>
              <a:buFont typeface="Helvetica Neue Light"/>
              <a:buNone/>
              <a:defRPr sz="1400" b="0" i="0">
                <a:solidFill>
                  <a:srgbClr val="4687E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34" name="Google Shape;834;p78"/>
          <p:cNvSpPr txBox="1">
            <a:spLocks noGrp="1"/>
          </p:cNvSpPr>
          <p:nvPr>
            <p:ph type="ftr" idx="11"/>
          </p:nvPr>
        </p:nvSpPr>
        <p:spPr>
          <a:xfrm>
            <a:off x="2717769" y="4753067"/>
            <a:ext cx="3708794"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835" name="Google Shape;835;p78"/>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836" name="Google Shape;836;p78"/>
          <p:cNvPicPr preferRelativeResize="0"/>
          <p:nvPr/>
        </p:nvPicPr>
        <p:blipFill rotWithShape="1">
          <a:blip r:embed="rId4">
            <a:alphaModFix/>
          </a:blip>
          <a:srcRect/>
          <a:stretch/>
        </p:blipFill>
        <p:spPr>
          <a:xfrm>
            <a:off x="8282744" y="4779185"/>
            <a:ext cx="395922" cy="141750"/>
          </a:xfrm>
          <a:prstGeom prst="rect">
            <a:avLst/>
          </a:prstGeom>
          <a:noFill/>
          <a:ln>
            <a:noFill/>
          </a:ln>
        </p:spPr>
      </p:pic>
      <p:pic>
        <p:nvPicPr>
          <p:cNvPr id="837" name="Google Shape;837;p78"/>
          <p:cNvPicPr preferRelativeResize="0"/>
          <p:nvPr/>
        </p:nvPicPr>
        <p:blipFill rotWithShape="1">
          <a:blip r:embed="rId5">
            <a:alphaModFix/>
          </a:blip>
          <a:srcRect/>
          <a:stretch/>
        </p:blipFill>
        <p:spPr>
          <a:xfrm>
            <a:off x="6937276" y="4758335"/>
            <a:ext cx="243001" cy="202500"/>
          </a:xfrm>
          <a:prstGeom prst="rect">
            <a:avLst/>
          </a:prstGeom>
          <a:noFill/>
          <a:ln>
            <a:noFill/>
          </a:ln>
        </p:spPr>
      </p:pic>
      <p:sp>
        <p:nvSpPr>
          <p:cNvPr id="838" name="Google Shape;838;p78"/>
          <p:cNvSpPr txBox="1"/>
          <p:nvPr/>
        </p:nvSpPr>
        <p:spPr>
          <a:xfrm>
            <a:off x="7058777" y="4757266"/>
            <a:ext cx="1102467" cy="15581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839" name="Google Shape;839;p78"/>
          <p:cNvPicPr preferRelativeResize="0"/>
          <p:nvPr/>
        </p:nvPicPr>
        <p:blipFill rotWithShape="1">
          <a:blip r:embed="rId6">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840"/>
        <p:cNvGrpSpPr/>
        <p:nvPr/>
      </p:nvGrpSpPr>
      <p:grpSpPr>
        <a:xfrm>
          <a:off x="0" y="0"/>
          <a:ext cx="0" cy="0"/>
          <a:chOff x="0" y="0"/>
          <a:chExt cx="0" cy="0"/>
        </a:xfrm>
      </p:grpSpPr>
      <p:pic>
        <p:nvPicPr>
          <p:cNvPr id="841" name="Google Shape;841;p79"/>
          <p:cNvPicPr preferRelativeResize="0"/>
          <p:nvPr/>
        </p:nvPicPr>
        <p:blipFill rotWithShape="1">
          <a:blip r:embed="rId2">
            <a:alphaModFix amt="50000"/>
          </a:blip>
          <a:srcRect/>
          <a:stretch/>
        </p:blipFill>
        <p:spPr>
          <a:xfrm>
            <a:off x="-2719" y="0"/>
            <a:ext cx="7993445" cy="4502558"/>
          </a:xfrm>
          <a:prstGeom prst="rect">
            <a:avLst/>
          </a:prstGeom>
          <a:noFill/>
          <a:ln>
            <a:noFill/>
          </a:ln>
          <a:effectLst>
            <a:outerShdw blurRad="50800" dist="50800" dir="5400000" algn="ctr" rotWithShape="0">
              <a:schemeClr val="lt1"/>
            </a:outerShdw>
          </a:effectLst>
        </p:spPr>
      </p:pic>
      <p:sp>
        <p:nvSpPr>
          <p:cNvPr id="842" name="Google Shape;842;p79"/>
          <p:cNvSpPr txBox="1">
            <a:spLocks noGrp="1"/>
          </p:cNvSpPr>
          <p:nvPr>
            <p:ph type="body" idx="1"/>
          </p:nvPr>
        </p:nvSpPr>
        <p:spPr>
          <a:xfrm>
            <a:off x="1500188" y="445592"/>
            <a:ext cx="7197461" cy="478486"/>
          </a:xfrm>
          <a:prstGeom prst="rect">
            <a:avLst/>
          </a:prstGeom>
          <a:noFill/>
          <a:ln>
            <a:noFill/>
          </a:ln>
        </p:spPr>
        <p:txBody>
          <a:bodyPr spcFirstLastPara="1" wrap="square" lIns="0" tIns="0" rIns="0" bIns="0" anchor="ctr" anchorCtr="0">
            <a:normAutofit/>
          </a:bodyPr>
          <a:lstStyle>
            <a:lvl1pPr marL="457200" lvl="0" indent="-228600" algn="r">
              <a:lnSpc>
                <a:spcPct val="110666"/>
              </a:lnSpc>
              <a:spcBef>
                <a:spcPts val="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43" name="Google Shape;843;p79"/>
          <p:cNvSpPr txBox="1">
            <a:spLocks noGrp="1"/>
          </p:cNvSpPr>
          <p:nvPr>
            <p:ph type="body" idx="2"/>
          </p:nvPr>
        </p:nvSpPr>
        <p:spPr>
          <a:xfrm>
            <a:off x="1500188" y="1143245"/>
            <a:ext cx="7197461" cy="3028705"/>
          </a:xfrm>
          <a:prstGeom prst="rect">
            <a:avLst/>
          </a:prstGeom>
          <a:noFill/>
          <a:ln>
            <a:noFill/>
          </a:ln>
        </p:spPr>
        <p:txBody>
          <a:bodyPr spcFirstLastPara="1" wrap="square" lIns="0" tIns="0" rIns="0" bIns="0" anchor="t" anchorCtr="0">
            <a:normAutofit/>
          </a:bodyPr>
          <a:lstStyle>
            <a:lvl1pPr marL="457200" marR="0" lvl="0" indent="-228600" algn="r">
              <a:lnSpc>
                <a:spcPct val="100000"/>
              </a:lnSpc>
              <a:spcBef>
                <a:spcPts val="200"/>
              </a:spcBef>
              <a:spcAft>
                <a:spcPts val="0"/>
              </a:spcAft>
              <a:buClr>
                <a:srgbClr val="4687E6"/>
              </a:buClr>
              <a:buSzPts val="1700"/>
              <a:buFont typeface="Helvetica Neue"/>
              <a:buNone/>
              <a:defRPr sz="2300" b="0" i="0">
                <a:solidFill>
                  <a:srgbClr val="4687E6"/>
                </a:solidFill>
                <a:latin typeface="Helvetica Neue"/>
                <a:ea typeface="Helvetica Neue"/>
                <a:cs typeface="Helvetica Neue"/>
                <a:sym typeface="Helvetica Neue"/>
              </a:defRPr>
            </a:lvl1pPr>
            <a:lvl2pPr marL="914400" lvl="1" indent="-228600" algn="r">
              <a:lnSpc>
                <a:spcPct val="100000"/>
              </a:lnSpc>
              <a:spcBef>
                <a:spcPts val="200"/>
              </a:spcBef>
              <a:spcAft>
                <a:spcPts val="0"/>
              </a:spcAft>
              <a:buClr>
                <a:srgbClr val="000000"/>
              </a:buClr>
              <a:buSzPts val="2000"/>
              <a:buFont typeface="Open Sans"/>
              <a:buNone/>
              <a:defRPr sz="2700" b="1">
                <a:latin typeface="Open Sans"/>
                <a:ea typeface="Open Sans"/>
                <a:cs typeface="Open Sans"/>
                <a:sym typeface="Open Sans"/>
              </a:defRPr>
            </a:lvl2pPr>
            <a:lvl3pPr marL="1371600" lvl="2" indent="-228600" algn="r">
              <a:lnSpc>
                <a:spcPct val="100000"/>
              </a:lnSpc>
              <a:spcBef>
                <a:spcPts val="200"/>
              </a:spcBef>
              <a:spcAft>
                <a:spcPts val="0"/>
              </a:spcAft>
              <a:buClr>
                <a:srgbClr val="000000"/>
              </a:buClr>
              <a:buSzPts val="2000"/>
              <a:buFont typeface="Open Sans"/>
              <a:buNone/>
              <a:defRPr sz="2700" b="1">
                <a:latin typeface="Open Sans"/>
                <a:ea typeface="Open Sans"/>
                <a:cs typeface="Open Sans"/>
                <a:sym typeface="Open Sans"/>
              </a:defRPr>
            </a:lvl3pPr>
            <a:lvl4pPr marL="1828800" lvl="3" indent="-228600" algn="r">
              <a:lnSpc>
                <a:spcPct val="100000"/>
              </a:lnSpc>
              <a:spcBef>
                <a:spcPts val="200"/>
              </a:spcBef>
              <a:spcAft>
                <a:spcPts val="0"/>
              </a:spcAft>
              <a:buClr>
                <a:srgbClr val="000000"/>
              </a:buClr>
              <a:buSzPts val="2000"/>
              <a:buFont typeface="Open Sans"/>
              <a:buNone/>
              <a:defRPr sz="2700" b="1">
                <a:latin typeface="Open Sans"/>
                <a:ea typeface="Open Sans"/>
                <a:cs typeface="Open Sans"/>
                <a:sym typeface="Open Sans"/>
              </a:defRPr>
            </a:lvl4pPr>
            <a:lvl5pPr marL="2286000" lvl="4" indent="-228600" algn="r">
              <a:lnSpc>
                <a:spcPct val="100000"/>
              </a:lnSpc>
              <a:spcBef>
                <a:spcPts val="200"/>
              </a:spcBef>
              <a:spcAft>
                <a:spcPts val="0"/>
              </a:spcAft>
              <a:buClr>
                <a:srgbClr val="000000"/>
              </a:buClr>
              <a:buSzPts val="2000"/>
              <a:buFont typeface="Open Sans"/>
              <a:buNone/>
              <a:defRPr sz="2700" b="1">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44" name="Google Shape;844;p79"/>
          <p:cNvSpPr txBox="1">
            <a:spLocks noGrp="1"/>
          </p:cNvSpPr>
          <p:nvPr>
            <p:ph type="ftr" idx="11"/>
          </p:nvPr>
        </p:nvSpPr>
        <p:spPr>
          <a:xfrm>
            <a:off x="4076390" y="4734017"/>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845" name="Google Shape;845;p79"/>
          <p:cNvSpPr txBox="1">
            <a:spLocks noGrp="1"/>
          </p:cNvSpPr>
          <p:nvPr>
            <p:ph type="sldNum" idx="12"/>
          </p:nvPr>
        </p:nvSpPr>
        <p:spPr>
          <a:xfrm>
            <a:off x="8758858" y="4734017"/>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800"/>
              <a:buFont typeface="Helvetica Neue Light"/>
              <a:buNone/>
              <a:defRPr sz="8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846" name="Google Shape;846;p79"/>
          <p:cNvPicPr preferRelativeResize="0"/>
          <p:nvPr/>
        </p:nvPicPr>
        <p:blipFill rotWithShape="1">
          <a:blip r:embed="rId3">
            <a:alphaModFix/>
          </a:blip>
          <a:srcRect/>
          <a:stretch/>
        </p:blipFill>
        <p:spPr>
          <a:xfrm>
            <a:off x="1825666" y="4756877"/>
            <a:ext cx="334125" cy="222750"/>
          </a:xfrm>
          <a:prstGeom prst="rect">
            <a:avLst/>
          </a:prstGeom>
          <a:noFill/>
          <a:ln>
            <a:noFill/>
          </a:ln>
        </p:spPr>
      </p:pic>
      <p:pic>
        <p:nvPicPr>
          <p:cNvPr id="847" name="Google Shape;847;p79" descr="Logo&#10;&#10;Description automatically generated with medium confidence"/>
          <p:cNvPicPr preferRelativeResize="0"/>
          <p:nvPr/>
        </p:nvPicPr>
        <p:blipFill rotWithShape="1">
          <a:blip r:embed="rId4">
            <a:alphaModFix/>
          </a:blip>
          <a:srcRect/>
          <a:stretch/>
        </p:blipFill>
        <p:spPr>
          <a:xfrm>
            <a:off x="99392" y="4734017"/>
            <a:ext cx="1140353" cy="28666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848"/>
        <p:cNvGrpSpPr/>
        <p:nvPr/>
      </p:nvGrpSpPr>
      <p:grpSpPr>
        <a:xfrm>
          <a:off x="0" y="0"/>
          <a:ext cx="0" cy="0"/>
          <a:chOff x="0" y="0"/>
          <a:chExt cx="0" cy="0"/>
        </a:xfrm>
      </p:grpSpPr>
      <p:sp>
        <p:nvSpPr>
          <p:cNvPr id="849" name="Google Shape;849;p80"/>
          <p:cNvSpPr/>
          <p:nvPr/>
        </p:nvSpPr>
        <p:spPr>
          <a:xfrm>
            <a:off x="-632" y="0"/>
            <a:ext cx="9144000" cy="5143500"/>
          </a:xfrm>
          <a:prstGeom prst="rect">
            <a:avLst/>
          </a:prstGeom>
          <a:gradFill>
            <a:gsLst>
              <a:gs pos="0">
                <a:schemeClr val="accent1"/>
              </a:gs>
              <a:gs pos="1000">
                <a:schemeClr val="accent1"/>
              </a:gs>
              <a:gs pos="100000">
                <a:schemeClr val="accent3"/>
              </a:gs>
            </a:gsLst>
            <a:lin ang="3600000" scaled="0"/>
          </a:gradFill>
          <a:ln>
            <a:noFill/>
          </a:ln>
          <a:effectLst>
            <a:outerShdw blurRad="25400" dist="12700" dir="5400000" rotWithShape="0">
              <a:schemeClr val="l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1" i="0" u="none" strike="noStrike" cap="none">
              <a:solidFill>
                <a:srgbClr val="FFFFFF"/>
              </a:solidFill>
              <a:latin typeface="Helvetica Neue"/>
              <a:ea typeface="Helvetica Neue"/>
              <a:cs typeface="Helvetica Neue"/>
              <a:sym typeface="Helvetica Neue"/>
            </a:endParaRPr>
          </a:p>
        </p:txBody>
      </p:sp>
      <p:sp>
        <p:nvSpPr>
          <p:cNvPr id="850" name="Google Shape;850;p80"/>
          <p:cNvSpPr txBox="1">
            <a:spLocks noGrp="1"/>
          </p:cNvSpPr>
          <p:nvPr>
            <p:ph type="body" idx="1"/>
          </p:nvPr>
        </p:nvSpPr>
        <p:spPr>
          <a:xfrm>
            <a:off x="761993" y="1003404"/>
            <a:ext cx="7619382" cy="3136691"/>
          </a:xfrm>
          <a:prstGeom prst="rect">
            <a:avLst/>
          </a:prstGeom>
          <a:noFill/>
          <a:ln>
            <a:noFill/>
          </a:ln>
        </p:spPr>
        <p:txBody>
          <a:bodyPr spcFirstLastPara="1" wrap="square" lIns="0" tIns="0" rIns="0" bIns="0" anchor="ctr" anchorCtr="1">
            <a:normAutofit/>
          </a:bodyPr>
          <a:lstStyle>
            <a:lvl1pPr marL="457200" lvl="0" indent="-228600" algn="ctr">
              <a:lnSpc>
                <a:spcPct val="100000"/>
              </a:lnSpc>
              <a:spcBef>
                <a:spcPts val="0"/>
              </a:spcBef>
              <a:spcAft>
                <a:spcPts val="0"/>
              </a:spcAft>
              <a:buClr>
                <a:schemeClr val="lt1"/>
              </a:buClr>
              <a:buSzPts val="4900"/>
              <a:buFont typeface="Helvetica Neue"/>
              <a:buNone/>
              <a:defRPr sz="6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851" name="Google Shape;851;p80"/>
          <p:cNvPicPr preferRelativeResize="0"/>
          <p:nvPr/>
        </p:nvPicPr>
        <p:blipFill rotWithShape="1">
          <a:blip r:embed="rId2">
            <a:alphaModFix/>
          </a:blip>
          <a:srcRect/>
          <a:stretch/>
        </p:blipFill>
        <p:spPr>
          <a:xfrm rot="-5400000">
            <a:off x="7337522" y="2714240"/>
            <a:ext cx="1444677" cy="2167016"/>
          </a:xfrm>
          <a:prstGeom prst="rect">
            <a:avLst/>
          </a:prstGeom>
          <a:noFill/>
          <a:ln>
            <a:noFill/>
          </a:ln>
        </p:spPr>
      </p:pic>
      <p:pic>
        <p:nvPicPr>
          <p:cNvPr id="852" name="Google Shape;852;p80"/>
          <p:cNvPicPr preferRelativeResize="0"/>
          <p:nvPr/>
        </p:nvPicPr>
        <p:blipFill rotWithShape="1">
          <a:blip r:embed="rId2">
            <a:alphaModFix/>
          </a:blip>
          <a:srcRect/>
          <a:stretch/>
        </p:blipFill>
        <p:spPr>
          <a:xfrm rot="5400000">
            <a:off x="361169" y="-361169"/>
            <a:ext cx="1444677" cy="2167016"/>
          </a:xfrm>
          <a:prstGeom prst="rect">
            <a:avLst/>
          </a:prstGeom>
          <a:noFill/>
          <a:ln>
            <a:noFill/>
          </a:ln>
        </p:spPr>
      </p:pic>
      <p:sp>
        <p:nvSpPr>
          <p:cNvPr id="853" name="Google Shape;853;p80"/>
          <p:cNvSpPr/>
          <p:nvPr/>
        </p:nvSpPr>
        <p:spPr>
          <a:xfrm>
            <a:off x="0" y="4514850"/>
            <a:ext cx="9144000" cy="628650"/>
          </a:xfrm>
          <a:prstGeom prst="rect">
            <a:avLst/>
          </a:prstGeom>
          <a:solidFill>
            <a:schemeClr val="l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854" name="Google Shape;854;p80"/>
          <p:cNvSpPr txBox="1">
            <a:spLocks noGrp="1"/>
          </p:cNvSpPr>
          <p:nvPr>
            <p:ph type="ftr" idx="11"/>
          </p:nvPr>
        </p:nvSpPr>
        <p:spPr>
          <a:xfrm>
            <a:off x="4076390" y="4734017"/>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900"/>
              <a:buFont typeface="Open Sans Light"/>
              <a:buNone/>
              <a:defRPr sz="9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855" name="Google Shape;855;p80"/>
          <p:cNvPicPr preferRelativeResize="0"/>
          <p:nvPr/>
        </p:nvPicPr>
        <p:blipFill rotWithShape="1">
          <a:blip r:embed="rId3">
            <a:alphaModFix/>
          </a:blip>
          <a:srcRect/>
          <a:stretch/>
        </p:blipFill>
        <p:spPr>
          <a:xfrm>
            <a:off x="367292" y="4619917"/>
            <a:ext cx="1168056" cy="416936"/>
          </a:xfrm>
          <a:prstGeom prst="rect">
            <a:avLst/>
          </a:prstGeom>
          <a:noFill/>
          <a:ln>
            <a:noFill/>
          </a:ln>
        </p:spPr>
      </p:pic>
      <p:sp>
        <p:nvSpPr>
          <p:cNvPr id="856" name="Google Shape;856;p80"/>
          <p:cNvSpPr txBox="1">
            <a:spLocks noGrp="1"/>
          </p:cNvSpPr>
          <p:nvPr>
            <p:ph type="sldNum" idx="12"/>
          </p:nvPr>
        </p:nvSpPr>
        <p:spPr>
          <a:xfrm>
            <a:off x="8758858" y="4734017"/>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pic>
        <p:nvPicPr>
          <p:cNvPr id="857" name="Google Shape;857;p80"/>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s + Text">
  <p:cSld name="Titles + Text">
    <p:spTree>
      <p:nvGrpSpPr>
        <p:cNvPr id="1" name="Shape 858"/>
        <p:cNvGrpSpPr/>
        <p:nvPr/>
      </p:nvGrpSpPr>
      <p:grpSpPr>
        <a:xfrm>
          <a:off x="0" y="0"/>
          <a:ext cx="0" cy="0"/>
          <a:chOff x="0" y="0"/>
          <a:chExt cx="0" cy="0"/>
        </a:xfrm>
      </p:grpSpPr>
      <p:pic>
        <p:nvPicPr>
          <p:cNvPr id="859" name="Google Shape;859;p81"/>
          <p:cNvPicPr preferRelativeResize="0"/>
          <p:nvPr/>
        </p:nvPicPr>
        <p:blipFill rotWithShape="1">
          <a:blip r:embed="rId2">
            <a:alphaModFix amt="50000"/>
          </a:blip>
          <a:srcRect/>
          <a:stretch/>
        </p:blipFill>
        <p:spPr>
          <a:xfrm>
            <a:off x="12680" y="0"/>
            <a:ext cx="9131320" cy="5143500"/>
          </a:xfrm>
          <a:prstGeom prst="rect">
            <a:avLst/>
          </a:prstGeom>
          <a:noFill/>
          <a:ln>
            <a:noFill/>
          </a:ln>
        </p:spPr>
      </p:pic>
      <p:sp>
        <p:nvSpPr>
          <p:cNvPr id="860" name="Google Shape;860;p81"/>
          <p:cNvSpPr txBox="1">
            <a:spLocks noGrp="1"/>
          </p:cNvSpPr>
          <p:nvPr>
            <p:ph type="body" idx="1"/>
          </p:nvPr>
        </p:nvSpPr>
        <p:spPr>
          <a:xfrm>
            <a:off x="407194" y="445592"/>
            <a:ext cx="7240601" cy="3429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2"/>
              </a:buClr>
              <a:buSzPts val="2000"/>
              <a:buFont typeface="Open Sans"/>
              <a:buNone/>
              <a:defRPr sz="2700" b="1" i="0">
                <a:solidFill>
                  <a:schemeClr val="accent2"/>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61" name="Google Shape;861;p81"/>
          <p:cNvSpPr txBox="1">
            <a:spLocks noGrp="1"/>
          </p:cNvSpPr>
          <p:nvPr>
            <p:ph type="body" idx="2"/>
          </p:nvPr>
        </p:nvSpPr>
        <p:spPr>
          <a:xfrm>
            <a:off x="407194" y="794679"/>
            <a:ext cx="7240601" cy="496801"/>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200"/>
              <a:buFont typeface="Open Sans"/>
              <a:buNone/>
              <a:defRPr sz="1600" b="0" i="0">
                <a:solidFill>
                  <a:srgbClr val="353535"/>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62" name="Google Shape;862;p81"/>
          <p:cNvSpPr txBox="1">
            <a:spLocks noGrp="1"/>
          </p:cNvSpPr>
          <p:nvPr>
            <p:ph type="body" idx="3"/>
          </p:nvPr>
        </p:nvSpPr>
        <p:spPr>
          <a:xfrm>
            <a:off x="407194" y="1297667"/>
            <a:ext cx="7240601" cy="3429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000"/>
              <a:buFont typeface="Open Sans"/>
              <a:buNone/>
              <a:defRPr sz="2700" b="1" i="0">
                <a:solidFill>
                  <a:schemeClr val="accent1"/>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63" name="Google Shape;863;p81"/>
          <p:cNvSpPr txBox="1">
            <a:spLocks noGrp="1"/>
          </p:cNvSpPr>
          <p:nvPr>
            <p:ph type="body" idx="4"/>
          </p:nvPr>
        </p:nvSpPr>
        <p:spPr>
          <a:xfrm>
            <a:off x="407194" y="2137368"/>
            <a:ext cx="7240601" cy="3429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accent6"/>
              </a:buClr>
              <a:buSzPts val="2000"/>
              <a:buFont typeface="Open Sans"/>
              <a:buNone/>
              <a:defRPr sz="2700" b="1" i="0">
                <a:solidFill>
                  <a:schemeClr val="accent6"/>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64" name="Google Shape;864;p81"/>
          <p:cNvSpPr txBox="1">
            <a:spLocks noGrp="1"/>
          </p:cNvSpPr>
          <p:nvPr>
            <p:ph type="body" idx="5"/>
          </p:nvPr>
        </p:nvSpPr>
        <p:spPr>
          <a:xfrm>
            <a:off x="407194" y="1640567"/>
            <a:ext cx="7240601" cy="496801"/>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200"/>
              <a:buFont typeface="Open Sans"/>
              <a:buNone/>
              <a:defRPr sz="1600" b="0" i="0">
                <a:solidFill>
                  <a:srgbClr val="353535"/>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65" name="Google Shape;865;p81"/>
          <p:cNvSpPr txBox="1">
            <a:spLocks noGrp="1"/>
          </p:cNvSpPr>
          <p:nvPr>
            <p:ph type="body" idx="6"/>
          </p:nvPr>
        </p:nvSpPr>
        <p:spPr>
          <a:xfrm>
            <a:off x="407194" y="2482946"/>
            <a:ext cx="7240601" cy="496801"/>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200"/>
              <a:buFont typeface="Open Sans"/>
              <a:buNone/>
              <a:defRPr sz="1600" b="0" i="0">
                <a:solidFill>
                  <a:srgbClr val="353535"/>
                </a:solidFill>
                <a:latin typeface="Open Sans"/>
                <a:ea typeface="Open Sans"/>
                <a:cs typeface="Open Sans"/>
                <a:sym typeface="Open Sans"/>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66" name="Google Shape;866;p81"/>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867" name="Google Shape;867;p81"/>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800"/>
              <a:buFont typeface="Open Sans Light"/>
              <a:buNone/>
              <a:defRPr sz="8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868" name="Google Shape;868;p81"/>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869" name="Google Shape;869;p81"/>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49"/>
        <p:cNvGrpSpPr/>
        <p:nvPr/>
      </p:nvGrpSpPr>
      <p:grpSpPr>
        <a:xfrm>
          <a:off x="0" y="0"/>
          <a:ext cx="0" cy="0"/>
          <a:chOff x="0" y="0"/>
          <a:chExt cx="0" cy="0"/>
        </a:xfrm>
      </p:grpSpPr>
      <p:pic>
        <p:nvPicPr>
          <p:cNvPr id="50" name="Google Shape;50;p9"/>
          <p:cNvPicPr preferRelativeResize="0"/>
          <p:nvPr/>
        </p:nvPicPr>
        <p:blipFill rotWithShape="1">
          <a:blip r:embed="rId2">
            <a:alphaModFix amt="50000"/>
          </a:blip>
          <a:srcRect/>
          <a:stretch/>
        </p:blipFill>
        <p:spPr>
          <a:xfrm>
            <a:off x="12053" y="0"/>
            <a:ext cx="9131949" cy="5144589"/>
          </a:xfrm>
          <a:prstGeom prst="rect">
            <a:avLst/>
          </a:prstGeom>
          <a:noFill/>
          <a:ln>
            <a:noFill/>
          </a:ln>
        </p:spPr>
      </p:pic>
      <p:sp>
        <p:nvSpPr>
          <p:cNvPr id="51" name="Google Shape;51;p9"/>
          <p:cNvSpPr txBox="1">
            <a:spLocks noGrp="1"/>
          </p:cNvSpPr>
          <p:nvPr>
            <p:ph type="body" idx="1"/>
          </p:nvPr>
        </p:nvSpPr>
        <p:spPr>
          <a:xfrm>
            <a:off x="1393031" y="1457239"/>
            <a:ext cx="6357900" cy="1555500"/>
          </a:xfrm>
          <a:prstGeom prst="rect">
            <a:avLst/>
          </a:prstGeom>
          <a:noFill/>
          <a:ln>
            <a:noFill/>
          </a:ln>
        </p:spPr>
        <p:txBody>
          <a:bodyPr spcFirstLastPara="1" wrap="square" lIns="0" tIns="0" rIns="0" bIns="40500" anchor="b" anchorCtr="1">
            <a:normAutofit/>
          </a:bodyPr>
          <a:lstStyle>
            <a:lvl1pPr marL="457200" lvl="0" indent="-228600" algn="ctr">
              <a:lnSpc>
                <a:spcPct val="120000"/>
              </a:lnSpc>
              <a:spcBef>
                <a:spcPts val="0"/>
              </a:spcBef>
              <a:spcAft>
                <a:spcPts val="0"/>
              </a:spcAft>
              <a:buClr>
                <a:srgbClr val="2D3293"/>
              </a:buClr>
              <a:buSzPts val="3400"/>
              <a:buFont typeface="Helvetica Neue"/>
              <a:buNone/>
              <a:defRPr sz="45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2" name="Google Shape;52;p9"/>
          <p:cNvSpPr txBox="1">
            <a:spLocks noGrp="1"/>
          </p:cNvSpPr>
          <p:nvPr>
            <p:ph type="body" idx="2"/>
          </p:nvPr>
        </p:nvSpPr>
        <p:spPr>
          <a:xfrm>
            <a:off x="1393031" y="3012683"/>
            <a:ext cx="6357900" cy="8784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200"/>
              </a:spcBef>
              <a:spcAft>
                <a:spcPts val="0"/>
              </a:spcAft>
              <a:buClr>
                <a:srgbClr val="4687E6"/>
              </a:buClr>
              <a:buSzPts val="1800"/>
              <a:buFont typeface="Helvetica Neue Light"/>
              <a:buNone/>
              <a:defRPr sz="2400" b="0" i="0">
                <a:solidFill>
                  <a:srgbClr val="4687E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3" name="Google Shape;53;p9"/>
          <p:cNvSpPr txBox="1">
            <a:spLocks noGrp="1"/>
          </p:cNvSpPr>
          <p:nvPr>
            <p:ph type="body" idx="3"/>
          </p:nvPr>
        </p:nvSpPr>
        <p:spPr>
          <a:xfrm>
            <a:off x="2349034" y="780632"/>
            <a:ext cx="4444800" cy="276900"/>
          </a:xfrm>
          <a:prstGeom prst="rect">
            <a:avLst/>
          </a:prstGeom>
          <a:noFill/>
          <a:ln>
            <a:noFill/>
          </a:ln>
        </p:spPr>
        <p:txBody>
          <a:bodyPr spcFirstLastPara="1" wrap="square" lIns="0" tIns="0" rIns="0" bIns="0" anchor="b" anchorCtr="1">
            <a:spAutoFit/>
          </a:bodyPr>
          <a:lstStyle>
            <a:lvl1pPr marL="457200" lvl="0" indent="-228600" algn="r">
              <a:lnSpc>
                <a:spcPct val="100000"/>
              </a:lnSpc>
              <a:spcBef>
                <a:spcPts val="700"/>
              </a:spcBef>
              <a:spcAft>
                <a:spcPts val="0"/>
              </a:spcAft>
              <a:buClr>
                <a:srgbClr val="2D3293"/>
              </a:buClr>
              <a:buSzPts val="1400"/>
              <a:buFont typeface="Helvetica Neue"/>
              <a:buNone/>
              <a:defRPr sz="18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4" name="Google Shape;54;p9"/>
          <p:cNvSpPr txBox="1">
            <a:spLocks noGrp="1"/>
          </p:cNvSpPr>
          <p:nvPr>
            <p:ph type="body" idx="4"/>
          </p:nvPr>
        </p:nvSpPr>
        <p:spPr>
          <a:xfrm>
            <a:off x="2349034" y="1057632"/>
            <a:ext cx="4444800" cy="297300"/>
          </a:xfrm>
          <a:prstGeom prst="rect">
            <a:avLst/>
          </a:prstGeom>
          <a:noFill/>
          <a:ln>
            <a:noFill/>
          </a:ln>
        </p:spPr>
        <p:txBody>
          <a:bodyPr spcFirstLastPara="1" wrap="square" lIns="0" tIns="20250" rIns="0" bIns="0" anchor="t" anchorCtr="1">
            <a:spAutoFit/>
          </a:bodyPr>
          <a:lstStyle>
            <a:lvl1pPr marL="457200" lvl="0" indent="-228600" algn="ctr">
              <a:lnSpc>
                <a:spcPct val="100000"/>
              </a:lnSpc>
              <a:spcBef>
                <a:spcPts val="700"/>
              </a:spcBef>
              <a:spcAft>
                <a:spcPts val="0"/>
              </a:spcAft>
              <a:buClr>
                <a:schemeClr val="accent2"/>
              </a:buClr>
              <a:buSzPts val="1400"/>
              <a:buFont typeface="Helvetica Neue Light"/>
              <a:buNone/>
              <a:defRPr sz="1800" b="0" i="0">
                <a:solidFill>
                  <a:schemeClr val="accent2"/>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55" name="Google Shape;55;p9"/>
          <p:cNvPicPr preferRelativeResize="0"/>
          <p:nvPr/>
        </p:nvPicPr>
        <p:blipFill rotWithShape="1">
          <a:blip r:embed="rId3">
            <a:alphaModFix/>
          </a:blip>
          <a:srcRect/>
          <a:stretch/>
        </p:blipFill>
        <p:spPr>
          <a:xfrm>
            <a:off x="4299278" y="210498"/>
            <a:ext cx="544185" cy="544185"/>
          </a:xfrm>
          <a:prstGeom prst="rect">
            <a:avLst/>
          </a:prstGeom>
          <a:noFill/>
          <a:ln>
            <a:noFill/>
          </a:ln>
        </p:spPr>
      </p:pic>
      <p:sp>
        <p:nvSpPr>
          <p:cNvPr id="56" name="Google Shape;56;p9"/>
          <p:cNvSpPr txBox="1">
            <a:spLocks noGrp="1"/>
          </p:cNvSpPr>
          <p:nvPr>
            <p:ph type="ftr" idx="11"/>
          </p:nvPr>
        </p:nvSpPr>
        <p:spPr>
          <a:xfrm>
            <a:off x="2605947" y="4751163"/>
            <a:ext cx="4009200" cy="1869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57" name="Google Shape;57;p9"/>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58" name="Google Shape;58;p9"/>
          <p:cNvPicPr preferRelativeResize="0"/>
          <p:nvPr/>
        </p:nvPicPr>
        <p:blipFill rotWithShape="1">
          <a:blip r:embed="rId5">
            <a:alphaModFix/>
          </a:blip>
          <a:srcRect/>
          <a:stretch/>
        </p:blipFill>
        <p:spPr>
          <a:xfrm>
            <a:off x="8282744" y="4779185"/>
            <a:ext cx="395923" cy="141750"/>
          </a:xfrm>
          <a:prstGeom prst="rect">
            <a:avLst/>
          </a:prstGeom>
          <a:noFill/>
          <a:ln>
            <a:noFill/>
          </a:ln>
        </p:spPr>
      </p:pic>
      <p:pic>
        <p:nvPicPr>
          <p:cNvPr id="59" name="Google Shape;59;p9"/>
          <p:cNvPicPr preferRelativeResize="0"/>
          <p:nvPr/>
        </p:nvPicPr>
        <p:blipFill rotWithShape="1">
          <a:blip r:embed="rId6">
            <a:alphaModFix/>
          </a:blip>
          <a:srcRect/>
          <a:stretch/>
        </p:blipFill>
        <p:spPr>
          <a:xfrm>
            <a:off x="6937277" y="4758335"/>
            <a:ext cx="243000" cy="202501"/>
          </a:xfrm>
          <a:prstGeom prst="rect">
            <a:avLst/>
          </a:prstGeom>
          <a:noFill/>
          <a:ln>
            <a:noFill/>
          </a:ln>
        </p:spPr>
      </p:pic>
      <p:sp>
        <p:nvSpPr>
          <p:cNvPr id="60" name="Google Shape;60;p9"/>
          <p:cNvSpPr txBox="1"/>
          <p:nvPr/>
        </p:nvSpPr>
        <p:spPr>
          <a:xfrm>
            <a:off x="7058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61" name="Google Shape;61;p9"/>
          <p:cNvPicPr preferRelativeResize="0"/>
          <p:nvPr/>
        </p:nvPicPr>
        <p:blipFill rotWithShape="1">
          <a:blip r:embed="rId7">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0"/>
        <p:cNvGrpSpPr/>
        <p:nvPr/>
      </p:nvGrpSpPr>
      <p:grpSpPr>
        <a:xfrm>
          <a:off x="0" y="0"/>
          <a:ext cx="0" cy="0"/>
          <a:chOff x="0" y="0"/>
          <a:chExt cx="0" cy="0"/>
        </a:xfrm>
      </p:grpSpPr>
      <p:sp>
        <p:nvSpPr>
          <p:cNvPr id="871" name="Google Shape;871;p82"/>
          <p:cNvSpPr txBox="1">
            <a:spLocks noGrp="1"/>
          </p:cNvSpPr>
          <p:nvPr>
            <p:ph type="title"/>
          </p:nvPr>
        </p:nvSpPr>
        <p:spPr>
          <a:xfrm>
            <a:off x="628650" y="274142"/>
            <a:ext cx="7886700" cy="993874"/>
          </a:xfrm>
          <a:prstGeom prst="rect">
            <a:avLst/>
          </a:prstGeom>
          <a:noFill/>
          <a:ln>
            <a:noFill/>
          </a:ln>
        </p:spPr>
        <p:txBody>
          <a:bodyPr spcFirstLastPara="1" wrap="square" lIns="51425" tIns="25700" rIns="51425" bIns="25700" anchor="ctr" anchorCtr="0">
            <a:normAutofit/>
          </a:bodyPr>
          <a:lstStyle>
            <a:lvl1pPr lvl="0" algn="ctr">
              <a:lnSpc>
                <a:spcPct val="100000"/>
              </a:lnSpc>
              <a:spcBef>
                <a:spcPts val="0"/>
              </a:spcBef>
              <a:spcAft>
                <a:spcPts val="0"/>
              </a:spcAft>
              <a:buClr>
                <a:srgbClr val="000000"/>
              </a:buClr>
              <a:buSzPts val="1000"/>
              <a:buNon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872" name="Google Shape;872;p82"/>
          <p:cNvSpPr txBox="1">
            <a:spLocks noGrp="1"/>
          </p:cNvSpPr>
          <p:nvPr>
            <p:ph type="ftr" idx="11"/>
          </p:nvPr>
        </p:nvSpPr>
        <p:spPr>
          <a:xfrm>
            <a:off x="2828925" y="4717555"/>
            <a:ext cx="3486150" cy="211633"/>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1000"/>
              <a:buNone/>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873" name="Google Shape;873;p82"/>
          <p:cNvSpPr txBox="1">
            <a:spLocks noGrp="1"/>
          </p:cNvSpPr>
          <p:nvPr>
            <p:ph type="sldNum" idx="12"/>
          </p:nvPr>
        </p:nvSpPr>
        <p:spPr>
          <a:xfrm>
            <a:off x="8229600" y="471755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800"/>
              <a:buFont typeface="Helvetica Neue"/>
              <a:buNone/>
              <a:defRPr/>
            </a:lvl1pPr>
            <a:lvl2pPr marL="0" lvl="1" indent="0" algn="r">
              <a:lnSpc>
                <a:spcPct val="100000"/>
              </a:lnSpc>
              <a:spcBef>
                <a:spcPts val="0"/>
              </a:spcBef>
              <a:spcAft>
                <a:spcPts val="0"/>
              </a:spcAft>
              <a:buClr>
                <a:srgbClr val="888888"/>
              </a:buClr>
              <a:buSzPts val="800"/>
              <a:buFont typeface="Helvetica Neue"/>
              <a:buNone/>
              <a:defRPr/>
            </a:lvl2pPr>
            <a:lvl3pPr marL="0" lvl="2" indent="0" algn="r">
              <a:lnSpc>
                <a:spcPct val="100000"/>
              </a:lnSpc>
              <a:spcBef>
                <a:spcPts val="0"/>
              </a:spcBef>
              <a:spcAft>
                <a:spcPts val="0"/>
              </a:spcAft>
              <a:buClr>
                <a:srgbClr val="888888"/>
              </a:buClr>
              <a:buSzPts val="800"/>
              <a:buFont typeface="Helvetica Neue"/>
              <a:buNone/>
              <a:defRPr/>
            </a:lvl3pPr>
            <a:lvl4pPr marL="0" lvl="3" indent="0" algn="r">
              <a:lnSpc>
                <a:spcPct val="100000"/>
              </a:lnSpc>
              <a:spcBef>
                <a:spcPts val="0"/>
              </a:spcBef>
              <a:spcAft>
                <a:spcPts val="0"/>
              </a:spcAft>
              <a:buClr>
                <a:srgbClr val="888888"/>
              </a:buClr>
              <a:buSzPts val="800"/>
              <a:buFont typeface="Helvetica Neue"/>
              <a:buNone/>
              <a:defRPr/>
            </a:lvl4pPr>
            <a:lvl5pPr marL="0" lvl="4" indent="0" algn="r">
              <a:lnSpc>
                <a:spcPct val="100000"/>
              </a:lnSpc>
              <a:spcBef>
                <a:spcPts val="0"/>
              </a:spcBef>
              <a:spcAft>
                <a:spcPts val="0"/>
              </a:spcAft>
              <a:buClr>
                <a:srgbClr val="888888"/>
              </a:buClr>
              <a:buSzPts val="800"/>
              <a:buFont typeface="Helvetica Neue"/>
              <a:buNone/>
              <a:defRPr/>
            </a:lvl5pPr>
            <a:lvl6pPr marL="0" lvl="5" indent="0" algn="r">
              <a:lnSpc>
                <a:spcPct val="100000"/>
              </a:lnSpc>
              <a:spcBef>
                <a:spcPts val="0"/>
              </a:spcBef>
              <a:spcAft>
                <a:spcPts val="0"/>
              </a:spcAft>
              <a:buClr>
                <a:srgbClr val="888888"/>
              </a:buClr>
              <a:buSzPts val="800"/>
              <a:buFont typeface="Helvetica Neue"/>
              <a:buNone/>
              <a:defRPr/>
            </a:lvl6pPr>
            <a:lvl7pPr marL="0" lvl="6" indent="0" algn="r">
              <a:lnSpc>
                <a:spcPct val="100000"/>
              </a:lnSpc>
              <a:spcBef>
                <a:spcPts val="0"/>
              </a:spcBef>
              <a:spcAft>
                <a:spcPts val="0"/>
              </a:spcAft>
              <a:buClr>
                <a:srgbClr val="888888"/>
              </a:buClr>
              <a:buSzPts val="800"/>
              <a:buFont typeface="Helvetica Neue"/>
              <a:buNone/>
              <a:defRPr/>
            </a:lvl7pPr>
            <a:lvl8pPr marL="0" lvl="7" indent="0" algn="r">
              <a:lnSpc>
                <a:spcPct val="100000"/>
              </a:lnSpc>
              <a:spcBef>
                <a:spcPts val="0"/>
              </a:spcBef>
              <a:spcAft>
                <a:spcPts val="0"/>
              </a:spcAft>
              <a:buClr>
                <a:srgbClr val="888888"/>
              </a:buClr>
              <a:buSzPts val="800"/>
              <a:buFont typeface="Helvetica Neue"/>
              <a:buNone/>
              <a:defRPr/>
            </a:lvl8pPr>
            <a:lvl9pPr marL="0" lvl="8" indent="0" algn="r">
              <a:lnSpc>
                <a:spcPct val="100000"/>
              </a:lnSpc>
              <a:spcBef>
                <a:spcPts val="0"/>
              </a:spcBef>
              <a:spcAft>
                <a:spcPts val="0"/>
              </a:spcAft>
              <a:buClr>
                <a:srgbClr val="888888"/>
              </a:buClr>
              <a:buSzPts val="800"/>
              <a:buFont typeface="Helvetica Neue"/>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hapter 2">
  <p:cSld name="Chapter 2">
    <p:spTree>
      <p:nvGrpSpPr>
        <p:cNvPr id="1" name="Shape 874"/>
        <p:cNvGrpSpPr/>
        <p:nvPr/>
      </p:nvGrpSpPr>
      <p:grpSpPr>
        <a:xfrm>
          <a:off x="0" y="0"/>
          <a:ext cx="0" cy="0"/>
          <a:chOff x="0" y="0"/>
          <a:chExt cx="0" cy="0"/>
        </a:xfrm>
      </p:grpSpPr>
      <p:pic>
        <p:nvPicPr>
          <p:cNvPr id="875" name="Google Shape;875;p83"/>
          <p:cNvPicPr preferRelativeResize="0"/>
          <p:nvPr/>
        </p:nvPicPr>
        <p:blipFill rotWithShape="1">
          <a:blip r:embed="rId2">
            <a:alphaModFix amt="50000"/>
          </a:blip>
          <a:srcRect/>
          <a:stretch/>
        </p:blipFill>
        <p:spPr>
          <a:xfrm>
            <a:off x="0" y="0"/>
            <a:ext cx="9144000" cy="5150643"/>
          </a:xfrm>
          <a:prstGeom prst="rect">
            <a:avLst/>
          </a:prstGeom>
          <a:noFill/>
          <a:ln>
            <a:noFill/>
          </a:ln>
        </p:spPr>
      </p:pic>
      <p:sp>
        <p:nvSpPr>
          <p:cNvPr id="876" name="Google Shape;876;p83"/>
          <p:cNvSpPr txBox="1">
            <a:spLocks noGrp="1"/>
          </p:cNvSpPr>
          <p:nvPr>
            <p:ph type="body" idx="1"/>
          </p:nvPr>
        </p:nvSpPr>
        <p:spPr>
          <a:xfrm>
            <a:off x="1276350" y="445592"/>
            <a:ext cx="6610350" cy="4220051"/>
          </a:xfrm>
          <a:prstGeom prst="rect">
            <a:avLst/>
          </a:prstGeom>
          <a:noFill/>
          <a:ln>
            <a:noFill/>
          </a:ln>
        </p:spPr>
        <p:txBody>
          <a:bodyPr spcFirstLastPara="1" wrap="square" lIns="0" tIns="0" rIns="0" bIns="0" anchor="ctr" anchorCtr="1">
            <a:normAutofit/>
          </a:bodyPr>
          <a:lstStyle>
            <a:lvl1pPr marL="457200" lvl="0" indent="-228600" algn="ctr">
              <a:lnSpc>
                <a:spcPct val="85000"/>
              </a:lnSpc>
              <a:spcBef>
                <a:spcPts val="0"/>
              </a:spcBef>
              <a:spcAft>
                <a:spcPts val="0"/>
              </a:spcAft>
              <a:buClr>
                <a:schemeClr val="accent2"/>
              </a:buClr>
              <a:buSzPts val="4900"/>
              <a:buFont typeface="Helvetica Neue"/>
              <a:buNone/>
              <a:defRPr sz="6500" b="1" i="0">
                <a:solidFill>
                  <a:schemeClr val="accent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ext + Focus">
  <p:cSld name="Text + Focus">
    <p:spTree>
      <p:nvGrpSpPr>
        <p:cNvPr id="1" name="Shape 877"/>
        <p:cNvGrpSpPr/>
        <p:nvPr/>
      </p:nvGrpSpPr>
      <p:grpSpPr>
        <a:xfrm>
          <a:off x="0" y="0"/>
          <a:ext cx="0" cy="0"/>
          <a:chOff x="0" y="0"/>
          <a:chExt cx="0" cy="0"/>
        </a:xfrm>
      </p:grpSpPr>
      <p:pic>
        <p:nvPicPr>
          <p:cNvPr id="878" name="Google Shape;878;p84"/>
          <p:cNvPicPr preferRelativeResize="0"/>
          <p:nvPr/>
        </p:nvPicPr>
        <p:blipFill rotWithShape="1">
          <a:blip r:embed="rId2">
            <a:alphaModFix amt="50000"/>
          </a:blip>
          <a:srcRect/>
          <a:stretch/>
        </p:blipFill>
        <p:spPr>
          <a:xfrm>
            <a:off x="-1" y="0"/>
            <a:ext cx="9131320" cy="5143500"/>
          </a:xfrm>
          <a:prstGeom prst="rect">
            <a:avLst/>
          </a:prstGeom>
          <a:noFill/>
          <a:ln>
            <a:noFill/>
          </a:ln>
        </p:spPr>
      </p:pic>
      <p:sp>
        <p:nvSpPr>
          <p:cNvPr id="879" name="Google Shape;879;p84"/>
          <p:cNvSpPr txBox="1">
            <a:spLocks noGrp="1"/>
          </p:cNvSpPr>
          <p:nvPr>
            <p:ph type="body" idx="1"/>
          </p:nvPr>
        </p:nvSpPr>
        <p:spPr>
          <a:xfrm>
            <a:off x="407194" y="285750"/>
            <a:ext cx="7240601" cy="699996"/>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000"/>
              <a:buFont typeface="Helvetica Neue"/>
              <a:buNone/>
              <a:defRPr sz="27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80" name="Google Shape;880;p84"/>
          <p:cNvSpPr txBox="1">
            <a:spLocks noGrp="1"/>
          </p:cNvSpPr>
          <p:nvPr>
            <p:ph type="body" idx="2"/>
          </p:nvPr>
        </p:nvSpPr>
        <p:spPr>
          <a:xfrm>
            <a:off x="407194" y="985746"/>
            <a:ext cx="7526834" cy="3178685"/>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100"/>
              <a:buFont typeface="Helvetica Neue"/>
              <a:buNone/>
              <a:defRPr sz="15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81" name="Google Shape;881;p84"/>
          <p:cNvSpPr/>
          <p:nvPr/>
        </p:nvSpPr>
        <p:spPr>
          <a:xfrm>
            <a:off x="4147775" y="2381595"/>
            <a:ext cx="5776650" cy="1349115"/>
          </a:xfrm>
          <a:prstGeom prst="roundRect">
            <a:avLst>
              <a:gd name="adj" fmla="val 50000"/>
            </a:avLst>
          </a:prstGeom>
          <a:solidFill>
            <a:schemeClr val="accent6"/>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882" name="Google Shape;882;p84"/>
          <p:cNvSpPr txBox="1">
            <a:spLocks noGrp="1"/>
          </p:cNvSpPr>
          <p:nvPr>
            <p:ph type="body" idx="3"/>
          </p:nvPr>
        </p:nvSpPr>
        <p:spPr>
          <a:xfrm>
            <a:off x="4554617" y="2544380"/>
            <a:ext cx="4121877" cy="104298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lt1"/>
              </a:buClr>
              <a:buSzPts val="1900"/>
              <a:buFont typeface="Helvetica Neue"/>
              <a:buNone/>
              <a:defRPr sz="25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83" name="Google Shape;883;p84"/>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884" name="Google Shape;884;p84"/>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885" name="Google Shape;885;p84"/>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886" name="Google Shape;886;p84"/>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1">
          <p15:clr>
            <a:srgbClr val="FBAE40"/>
          </p15:clr>
        </p15:guide>
        <p15:guide id="4" orient="horz" pos="625">
          <p15:clr>
            <a:srgbClr val="FBAE40"/>
          </p15:clr>
        </p15:guide>
        <p15:guide id="5" orient="horz" pos="2628">
          <p15:clr>
            <a:srgbClr val="FBAE40"/>
          </p15:clr>
        </p15:guide>
        <p15:guide id="6" pos="499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Text + Focus">
  <p:cSld name="1_Text + Focus">
    <p:spTree>
      <p:nvGrpSpPr>
        <p:cNvPr id="1" name="Shape 887"/>
        <p:cNvGrpSpPr/>
        <p:nvPr/>
      </p:nvGrpSpPr>
      <p:grpSpPr>
        <a:xfrm>
          <a:off x="0" y="0"/>
          <a:ext cx="0" cy="0"/>
          <a:chOff x="0" y="0"/>
          <a:chExt cx="0" cy="0"/>
        </a:xfrm>
      </p:grpSpPr>
      <p:pic>
        <p:nvPicPr>
          <p:cNvPr id="888" name="Google Shape;888;p85"/>
          <p:cNvPicPr preferRelativeResize="0"/>
          <p:nvPr/>
        </p:nvPicPr>
        <p:blipFill rotWithShape="1">
          <a:blip r:embed="rId2">
            <a:alphaModFix amt="50000"/>
          </a:blip>
          <a:srcRect/>
          <a:stretch/>
        </p:blipFill>
        <p:spPr>
          <a:xfrm>
            <a:off x="-1" y="0"/>
            <a:ext cx="9131320" cy="5143500"/>
          </a:xfrm>
          <a:prstGeom prst="rect">
            <a:avLst/>
          </a:prstGeom>
          <a:noFill/>
          <a:ln>
            <a:noFill/>
          </a:ln>
        </p:spPr>
      </p:pic>
      <p:sp>
        <p:nvSpPr>
          <p:cNvPr id="889" name="Google Shape;889;p85"/>
          <p:cNvSpPr txBox="1">
            <a:spLocks noGrp="1"/>
          </p:cNvSpPr>
          <p:nvPr>
            <p:ph type="body" idx="1"/>
          </p:nvPr>
        </p:nvSpPr>
        <p:spPr>
          <a:xfrm>
            <a:off x="407194" y="285750"/>
            <a:ext cx="7240601" cy="699996"/>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000"/>
              <a:buFont typeface="Helvetica Neue"/>
              <a:buNone/>
              <a:defRPr sz="27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90" name="Google Shape;890;p85"/>
          <p:cNvSpPr txBox="1">
            <a:spLocks noGrp="1"/>
          </p:cNvSpPr>
          <p:nvPr>
            <p:ph type="body" idx="2"/>
          </p:nvPr>
        </p:nvSpPr>
        <p:spPr>
          <a:xfrm>
            <a:off x="407194" y="985746"/>
            <a:ext cx="7526834" cy="3178685"/>
          </a:xfrm>
          <a:prstGeom prst="rect">
            <a:avLst/>
          </a:prstGeom>
          <a:noFill/>
          <a:ln>
            <a:noFill/>
          </a:ln>
        </p:spPr>
        <p:txBody>
          <a:bodyPr spcFirstLastPara="1" wrap="square" lIns="0" tIns="101250" rIns="0" bIns="101250" anchor="t" anchorCtr="0">
            <a:normAutofit/>
          </a:bodyPr>
          <a:lstStyle>
            <a:lvl1pPr marL="457200" lvl="0" indent="-228600" algn="l">
              <a:lnSpc>
                <a:spcPct val="100000"/>
              </a:lnSpc>
              <a:spcBef>
                <a:spcPts val="700"/>
              </a:spcBef>
              <a:spcAft>
                <a:spcPts val="0"/>
              </a:spcAft>
              <a:buClr>
                <a:srgbClr val="353535"/>
              </a:buClr>
              <a:buSzPts val="1100"/>
              <a:buFont typeface="Helvetica Neue"/>
              <a:buNone/>
              <a:defRPr sz="15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91" name="Google Shape;891;p85"/>
          <p:cNvSpPr/>
          <p:nvPr/>
        </p:nvSpPr>
        <p:spPr>
          <a:xfrm>
            <a:off x="5767013" y="2483684"/>
            <a:ext cx="5776650" cy="1134000"/>
          </a:xfrm>
          <a:prstGeom prst="roundRect">
            <a:avLst>
              <a:gd name="adj" fmla="val 50000"/>
            </a:avLst>
          </a:prstGeom>
          <a:solidFill>
            <a:schemeClr val="accent6"/>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892" name="Google Shape;892;p85"/>
          <p:cNvSpPr txBox="1">
            <a:spLocks noGrp="1"/>
          </p:cNvSpPr>
          <p:nvPr>
            <p:ph type="body" idx="3"/>
          </p:nvPr>
        </p:nvSpPr>
        <p:spPr>
          <a:xfrm>
            <a:off x="6411005" y="2526919"/>
            <a:ext cx="2633602" cy="1042985"/>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lt1"/>
              </a:buClr>
              <a:buSzPts val="1700"/>
              <a:buFont typeface="Helvetica Neue"/>
              <a:buNone/>
              <a:defRPr sz="23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893" name="Google Shape;893;p85"/>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894" name="Google Shape;894;p85"/>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895" name="Google Shape;895;p85"/>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896" name="Google Shape;896;p85"/>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1">
          <p15:clr>
            <a:srgbClr val="FBAE40"/>
          </p15:clr>
        </p15:guide>
        <p15:guide id="4" orient="horz" pos="625">
          <p15:clr>
            <a:srgbClr val="FBAE40"/>
          </p15:clr>
        </p15:guide>
        <p15:guide id="5" orient="horz" pos="2628">
          <p15:clr>
            <a:srgbClr val="FBAE40"/>
          </p15:clr>
        </p15:guide>
        <p15:guide id="6" pos="499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7"/>
        <p:cNvGrpSpPr/>
        <p:nvPr/>
      </p:nvGrpSpPr>
      <p:grpSpPr>
        <a:xfrm>
          <a:off x="0" y="0"/>
          <a:ext cx="0" cy="0"/>
          <a:chOff x="0" y="0"/>
          <a:chExt cx="0" cy="0"/>
        </a:xfrm>
      </p:grpSpPr>
      <p:pic>
        <p:nvPicPr>
          <p:cNvPr id="898" name="Google Shape;898;p86"/>
          <p:cNvPicPr preferRelativeResize="0"/>
          <p:nvPr/>
        </p:nvPicPr>
        <p:blipFill rotWithShape="1">
          <a:blip r:embed="rId2">
            <a:alphaModFix amt="50000"/>
          </a:blip>
          <a:srcRect/>
          <a:stretch/>
        </p:blipFill>
        <p:spPr>
          <a:xfrm rot="10800000">
            <a:off x="1116050" y="0"/>
            <a:ext cx="8027950" cy="4521994"/>
          </a:xfrm>
          <a:prstGeom prst="rect">
            <a:avLst/>
          </a:prstGeom>
          <a:noFill/>
          <a:ln>
            <a:noFill/>
          </a:ln>
        </p:spPr>
      </p:pic>
      <p:sp>
        <p:nvSpPr>
          <p:cNvPr id="899" name="Google Shape;899;p86"/>
          <p:cNvSpPr txBox="1">
            <a:spLocks noGrp="1"/>
          </p:cNvSpPr>
          <p:nvPr>
            <p:ph type="body" idx="1"/>
          </p:nvPr>
        </p:nvSpPr>
        <p:spPr>
          <a:xfrm>
            <a:off x="400050" y="2578895"/>
            <a:ext cx="7250014" cy="1593055"/>
          </a:xfrm>
          <a:prstGeom prst="rect">
            <a:avLst/>
          </a:prstGeom>
          <a:noFill/>
          <a:ln>
            <a:noFill/>
          </a:ln>
        </p:spPr>
        <p:txBody>
          <a:bodyPr spcFirstLastPara="1" wrap="square" lIns="0" tIns="101250" rIns="0" bIns="0" anchor="t" anchorCtr="0">
            <a:normAutofit/>
          </a:bodyPr>
          <a:lstStyle>
            <a:lvl1pPr marL="457200" lvl="0" indent="-228600" algn="l">
              <a:lnSpc>
                <a:spcPct val="100000"/>
              </a:lnSpc>
              <a:spcBef>
                <a:spcPts val="200"/>
              </a:spcBef>
              <a:spcAft>
                <a:spcPts val="0"/>
              </a:spcAft>
              <a:buClr>
                <a:schemeClr val="accent6"/>
              </a:buClr>
              <a:buSzPts val="1900"/>
              <a:buFont typeface="Helvetica Neue"/>
              <a:buNone/>
              <a:defRPr sz="2500" b="0" i="0">
                <a:solidFill>
                  <a:schemeClr val="accent6"/>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00" name="Google Shape;900;p86"/>
          <p:cNvSpPr txBox="1">
            <a:spLocks noGrp="1"/>
          </p:cNvSpPr>
          <p:nvPr>
            <p:ph type="body" idx="2"/>
          </p:nvPr>
        </p:nvSpPr>
        <p:spPr>
          <a:xfrm>
            <a:off x="400049" y="1150619"/>
            <a:ext cx="7250015" cy="1428276"/>
          </a:xfrm>
          <a:prstGeom prst="rect">
            <a:avLst/>
          </a:prstGeom>
          <a:noFill/>
          <a:ln>
            <a:noFill/>
          </a:ln>
        </p:spPr>
        <p:txBody>
          <a:bodyPr spcFirstLastPara="1" wrap="square" lIns="0" tIns="0" rIns="0" bIns="0" anchor="b" anchorCtr="0">
            <a:normAutofit/>
          </a:bodyPr>
          <a:lstStyle>
            <a:lvl1pPr marL="457200" lvl="0" indent="-228600" algn="l">
              <a:lnSpc>
                <a:spcPct val="75000"/>
              </a:lnSpc>
              <a:spcBef>
                <a:spcPts val="0"/>
              </a:spcBef>
              <a:spcAft>
                <a:spcPts val="0"/>
              </a:spcAft>
              <a:buClr>
                <a:schemeClr val="accent1"/>
              </a:buClr>
              <a:buSzPts val="8000"/>
              <a:buFont typeface="Helvetica Neue"/>
              <a:buNone/>
              <a:defRPr sz="107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901" name="Google Shape;901;p86"/>
          <p:cNvPicPr preferRelativeResize="0"/>
          <p:nvPr/>
        </p:nvPicPr>
        <p:blipFill rotWithShape="1">
          <a:blip r:embed="rId3">
            <a:alphaModFix/>
          </a:blip>
          <a:srcRect/>
          <a:stretch/>
        </p:blipFill>
        <p:spPr>
          <a:xfrm>
            <a:off x="7164699" y="930298"/>
            <a:ext cx="671234" cy="671234"/>
          </a:xfrm>
          <a:prstGeom prst="rect">
            <a:avLst/>
          </a:prstGeom>
          <a:noFill/>
          <a:ln>
            <a:noFill/>
          </a:ln>
        </p:spPr>
      </p:pic>
      <p:sp>
        <p:nvSpPr>
          <p:cNvPr id="902" name="Google Shape;902;p86"/>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903" name="Google Shape;903;p86"/>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904" name="Google Shape;904;p86"/>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905" name="Google Shape;905;p86"/>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906"/>
        <p:cNvGrpSpPr/>
        <p:nvPr/>
      </p:nvGrpSpPr>
      <p:grpSpPr>
        <a:xfrm>
          <a:off x="0" y="0"/>
          <a:ext cx="0" cy="0"/>
          <a:chOff x="0" y="0"/>
          <a:chExt cx="0" cy="0"/>
        </a:xfrm>
      </p:grpSpPr>
      <p:sp>
        <p:nvSpPr>
          <p:cNvPr id="907" name="Google Shape;907;p87"/>
          <p:cNvSpPr txBox="1">
            <a:spLocks noGrp="1"/>
          </p:cNvSpPr>
          <p:nvPr>
            <p:ph type="body" idx="1"/>
          </p:nvPr>
        </p:nvSpPr>
        <p:spPr>
          <a:xfrm>
            <a:off x="407193" y="834764"/>
            <a:ext cx="7603716" cy="3438520"/>
          </a:xfrm>
          <a:prstGeom prst="rect">
            <a:avLst/>
          </a:prstGeom>
          <a:noFill/>
          <a:ln>
            <a:noFill/>
          </a:ln>
        </p:spPr>
        <p:txBody>
          <a:bodyPr spcFirstLastPara="1" wrap="square" lIns="0" tIns="101250" rIns="0" bIns="0" anchor="t" anchorCtr="0">
            <a:normAutofit/>
          </a:bodyPr>
          <a:lstStyle>
            <a:lvl1pPr marL="457200" lvl="0" indent="-349250" algn="l">
              <a:lnSpc>
                <a:spcPct val="100000"/>
              </a:lnSpc>
              <a:spcBef>
                <a:spcPts val="600"/>
              </a:spcBef>
              <a:spcAft>
                <a:spcPts val="0"/>
              </a:spcAft>
              <a:buClr>
                <a:schemeClr val="dk2"/>
              </a:buClr>
              <a:buSzPts val="1900"/>
              <a:buFont typeface="Helvetica Neue"/>
              <a:buChar char="•"/>
              <a:defRPr sz="2300" b="1" i="0">
                <a:solidFill>
                  <a:srgbClr val="595959"/>
                </a:solidFill>
                <a:latin typeface="Helvetica Neue"/>
                <a:ea typeface="Helvetica Neue"/>
                <a:cs typeface="Helvetica Neue"/>
                <a:sym typeface="Helvetica Neue"/>
              </a:defRPr>
            </a:lvl1pPr>
            <a:lvl2pPr marL="914400" lvl="1" indent="-336550" algn="l">
              <a:lnSpc>
                <a:spcPct val="100000"/>
              </a:lnSpc>
              <a:spcBef>
                <a:spcPts val="600"/>
              </a:spcBef>
              <a:spcAft>
                <a:spcPts val="0"/>
              </a:spcAft>
              <a:buClr>
                <a:srgbClr val="4687E6"/>
              </a:buClr>
              <a:buSzPts val="1700"/>
              <a:buFont typeface="Helvetica Neue"/>
              <a:buChar char="•"/>
              <a:defRPr sz="2000" b="0" i="0">
                <a:solidFill>
                  <a:srgbClr val="5B72D1"/>
                </a:solidFill>
                <a:latin typeface="Helvetica Neue"/>
                <a:ea typeface="Helvetica Neue"/>
                <a:cs typeface="Helvetica Neue"/>
                <a:sym typeface="Helvetica Neue"/>
              </a:defRPr>
            </a:lvl2pPr>
            <a:lvl3pPr marL="1371600" lvl="2" indent="-323850" algn="l">
              <a:lnSpc>
                <a:spcPct val="100000"/>
              </a:lnSpc>
              <a:spcBef>
                <a:spcPts val="600"/>
              </a:spcBef>
              <a:spcAft>
                <a:spcPts val="0"/>
              </a:spcAft>
              <a:buClr>
                <a:schemeClr val="accent6"/>
              </a:buClr>
              <a:buSzPts val="1500"/>
              <a:buFont typeface="Helvetica Neue"/>
              <a:buChar char="•"/>
              <a:defRPr sz="1800" b="0" i="0">
                <a:solidFill>
                  <a:srgbClr val="6A6A6A"/>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08" name="Google Shape;908;p87"/>
          <p:cNvSpPr txBox="1">
            <a:spLocks noGrp="1"/>
          </p:cNvSpPr>
          <p:nvPr>
            <p:ph type="body" idx="2"/>
          </p:nvPr>
        </p:nvSpPr>
        <p:spPr>
          <a:xfrm>
            <a:off x="400050" y="190501"/>
            <a:ext cx="7610859"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09" name="Google Shape;909;p87"/>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910" name="Google Shape;910;p87"/>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911" name="Google Shape;911;p87"/>
          <p:cNvPicPr preferRelativeResize="0"/>
          <p:nvPr/>
        </p:nvPicPr>
        <p:blipFill rotWithShape="1">
          <a:blip r:embed="rId2">
            <a:alphaModFix/>
          </a:blip>
          <a:srcRect/>
          <a:stretch/>
        </p:blipFill>
        <p:spPr>
          <a:xfrm>
            <a:off x="400050" y="4614560"/>
            <a:ext cx="1168056" cy="416936"/>
          </a:xfrm>
          <a:prstGeom prst="rect">
            <a:avLst/>
          </a:prstGeom>
          <a:noFill/>
          <a:ln>
            <a:noFill/>
          </a:ln>
        </p:spPr>
      </p:pic>
      <p:pic>
        <p:nvPicPr>
          <p:cNvPr id="912" name="Google Shape;912;p87"/>
          <p:cNvPicPr preferRelativeResize="0"/>
          <p:nvPr/>
        </p:nvPicPr>
        <p:blipFill rotWithShape="1">
          <a:blip r:embed="rId3">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Bullets_bg">
  <p:cSld name="1_Bullets_bg">
    <p:spTree>
      <p:nvGrpSpPr>
        <p:cNvPr id="1" name="Shape 913"/>
        <p:cNvGrpSpPr/>
        <p:nvPr/>
      </p:nvGrpSpPr>
      <p:grpSpPr>
        <a:xfrm>
          <a:off x="0" y="0"/>
          <a:ext cx="0" cy="0"/>
          <a:chOff x="0" y="0"/>
          <a:chExt cx="0" cy="0"/>
        </a:xfrm>
      </p:grpSpPr>
      <p:pic>
        <p:nvPicPr>
          <p:cNvPr id="914" name="Google Shape;914;p88"/>
          <p:cNvPicPr preferRelativeResize="0"/>
          <p:nvPr/>
        </p:nvPicPr>
        <p:blipFill rotWithShape="1">
          <a:blip r:embed="rId2">
            <a:alphaModFix amt="50000"/>
          </a:blip>
          <a:srcRect/>
          <a:stretch/>
        </p:blipFill>
        <p:spPr>
          <a:xfrm>
            <a:off x="-1" y="0"/>
            <a:ext cx="9131320" cy="5143500"/>
          </a:xfrm>
          <a:prstGeom prst="rect">
            <a:avLst/>
          </a:prstGeom>
          <a:noFill/>
          <a:ln>
            <a:noFill/>
          </a:ln>
        </p:spPr>
      </p:pic>
      <p:sp>
        <p:nvSpPr>
          <p:cNvPr id="915" name="Google Shape;915;p88"/>
          <p:cNvSpPr txBox="1">
            <a:spLocks noGrp="1"/>
          </p:cNvSpPr>
          <p:nvPr>
            <p:ph type="body" idx="1"/>
          </p:nvPr>
        </p:nvSpPr>
        <p:spPr>
          <a:xfrm>
            <a:off x="407193" y="834764"/>
            <a:ext cx="7603716" cy="3438520"/>
          </a:xfrm>
          <a:prstGeom prst="rect">
            <a:avLst/>
          </a:prstGeom>
          <a:noFill/>
          <a:ln>
            <a:noFill/>
          </a:ln>
        </p:spPr>
        <p:txBody>
          <a:bodyPr spcFirstLastPara="1" wrap="square" lIns="0" tIns="101250" rIns="0" bIns="0" anchor="t" anchorCtr="0">
            <a:normAutofit/>
          </a:bodyPr>
          <a:lstStyle>
            <a:lvl1pPr marL="457200" lvl="0" indent="-361950" algn="l">
              <a:lnSpc>
                <a:spcPct val="100000"/>
              </a:lnSpc>
              <a:spcBef>
                <a:spcPts val="500"/>
              </a:spcBef>
              <a:spcAft>
                <a:spcPts val="0"/>
              </a:spcAft>
              <a:buClr>
                <a:srgbClr val="6A6A6A"/>
              </a:buClr>
              <a:buSzPts val="2100"/>
              <a:buFont typeface="Arial"/>
              <a:buChar char="•"/>
              <a:defRPr sz="2500" b="1" i="0">
                <a:solidFill>
                  <a:srgbClr val="595959"/>
                </a:solidFill>
                <a:latin typeface="Helvetica Neue"/>
                <a:ea typeface="Helvetica Neue"/>
                <a:cs typeface="Helvetica Neue"/>
                <a:sym typeface="Helvetica Neue"/>
              </a:defRPr>
            </a:lvl1pPr>
            <a:lvl2pPr marL="914400" lvl="1" indent="-349250" algn="l">
              <a:lnSpc>
                <a:spcPct val="100000"/>
              </a:lnSpc>
              <a:spcBef>
                <a:spcPts val="500"/>
              </a:spcBef>
              <a:spcAft>
                <a:spcPts val="0"/>
              </a:spcAft>
              <a:buClr>
                <a:srgbClr val="4687E6"/>
              </a:buClr>
              <a:buSzPts val="1900"/>
              <a:buFont typeface="Helvetica Neue"/>
              <a:buChar char="•"/>
              <a:defRPr sz="2300" b="0" i="0">
                <a:solidFill>
                  <a:srgbClr val="595959"/>
                </a:solidFill>
                <a:latin typeface="Helvetica Neue"/>
                <a:ea typeface="Helvetica Neue"/>
                <a:cs typeface="Helvetica Neue"/>
                <a:sym typeface="Helvetica Neue"/>
              </a:defRPr>
            </a:lvl2pPr>
            <a:lvl3pPr marL="1371600" lvl="2" indent="-323850" algn="l">
              <a:lnSpc>
                <a:spcPct val="100000"/>
              </a:lnSpc>
              <a:spcBef>
                <a:spcPts val="500"/>
              </a:spcBef>
              <a:spcAft>
                <a:spcPts val="0"/>
              </a:spcAft>
              <a:buClr>
                <a:schemeClr val="accent6"/>
              </a:buClr>
              <a:buSzPts val="1500"/>
              <a:buFont typeface="Helvetica Neue"/>
              <a:buChar char="•"/>
              <a:defRPr sz="1800" b="0" i="0">
                <a:solidFill>
                  <a:schemeClr val="accent2"/>
                </a:solidFill>
                <a:latin typeface="Helvetica Neue"/>
                <a:ea typeface="Helvetica Neue"/>
                <a:cs typeface="Helvetica Neue"/>
                <a:sym typeface="Helvetica Neue"/>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16" name="Google Shape;916;p88"/>
          <p:cNvSpPr txBox="1">
            <a:spLocks noGrp="1"/>
          </p:cNvSpPr>
          <p:nvPr>
            <p:ph type="body" idx="2"/>
          </p:nvPr>
        </p:nvSpPr>
        <p:spPr>
          <a:xfrm>
            <a:off x="400050" y="190501"/>
            <a:ext cx="7610859" cy="644264"/>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accent1"/>
              </a:buClr>
              <a:buSzPts val="2500"/>
              <a:buFont typeface="Helvetica Neue"/>
              <a:buNone/>
              <a:defRPr sz="34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17" name="Google Shape;917;p88"/>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918" name="Google Shape;918;p88"/>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888888"/>
              </a:buClr>
              <a:buSzPts val="900"/>
              <a:buFont typeface="Helvetica Neue Light"/>
              <a:buNone/>
              <a:defRPr sz="900" b="0" i="0" u="none" strike="noStrike" cap="none">
                <a:solidFill>
                  <a:srgbClr val="888888"/>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‹nº›</a:t>
            </a:fld>
            <a:endParaRPr/>
          </a:p>
        </p:txBody>
      </p:sp>
      <p:pic>
        <p:nvPicPr>
          <p:cNvPr id="919" name="Google Shape;919;p88"/>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920" name="Google Shape;920;p88"/>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_diagrams_with_header">
  <p:cSld name="Blank_diagrams_with_header">
    <p:spTree>
      <p:nvGrpSpPr>
        <p:cNvPr id="1" name="Shape 921"/>
        <p:cNvGrpSpPr/>
        <p:nvPr/>
      </p:nvGrpSpPr>
      <p:grpSpPr>
        <a:xfrm>
          <a:off x="0" y="0"/>
          <a:ext cx="0" cy="0"/>
          <a:chOff x="0" y="0"/>
          <a:chExt cx="0" cy="0"/>
        </a:xfrm>
      </p:grpSpPr>
      <p:sp>
        <p:nvSpPr>
          <p:cNvPr id="922" name="Google Shape;922;p89"/>
          <p:cNvSpPr txBox="1">
            <a:spLocks noGrp="1"/>
          </p:cNvSpPr>
          <p:nvPr>
            <p:ph type="body" idx="1"/>
          </p:nvPr>
        </p:nvSpPr>
        <p:spPr>
          <a:xfrm>
            <a:off x="766571" y="190501"/>
            <a:ext cx="7610859" cy="644264"/>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700"/>
              </a:spcBef>
              <a:spcAft>
                <a:spcPts val="0"/>
              </a:spcAft>
              <a:buClr>
                <a:schemeClr val="accent1"/>
              </a:buClr>
              <a:buSzPts val="2300"/>
              <a:buFont typeface="Helvetica Neue"/>
              <a:buNone/>
              <a:defRPr sz="3000" b="1" i="0">
                <a:solidFill>
                  <a:schemeClr val="accen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923" name="Google Shape;923;p89"/>
          <p:cNvPicPr preferRelativeResize="0"/>
          <p:nvPr/>
        </p:nvPicPr>
        <p:blipFill rotWithShape="1">
          <a:blip r:embed="rId2">
            <a:alphaModFix/>
          </a:blip>
          <a:srcRect/>
          <a:stretch/>
        </p:blipFill>
        <p:spPr>
          <a:xfrm>
            <a:off x="400050" y="4614560"/>
            <a:ext cx="1168056" cy="416936"/>
          </a:xfrm>
          <a:prstGeom prst="rect">
            <a:avLst/>
          </a:prstGeom>
          <a:noFill/>
          <a:ln>
            <a:noFill/>
          </a:ln>
        </p:spPr>
      </p:pic>
      <p:pic>
        <p:nvPicPr>
          <p:cNvPr id="924" name="Google Shape;924;p89"/>
          <p:cNvPicPr preferRelativeResize="0"/>
          <p:nvPr/>
        </p:nvPicPr>
        <p:blipFill rotWithShape="1">
          <a:blip r:embed="rId3">
            <a:alphaModFix/>
          </a:blip>
          <a:srcRect/>
          <a:stretch/>
        </p:blipFill>
        <p:spPr>
          <a:xfrm rot="-5400000">
            <a:off x="8102279" y="4101779"/>
            <a:ext cx="833377" cy="1250066"/>
          </a:xfrm>
          <a:prstGeom prst="rect">
            <a:avLst/>
          </a:prstGeom>
          <a:noFill/>
          <a:ln>
            <a:noFill/>
          </a:ln>
        </p:spPr>
      </p:pic>
      <p:pic>
        <p:nvPicPr>
          <p:cNvPr id="925" name="Google Shape;925;p89"/>
          <p:cNvPicPr preferRelativeResize="0"/>
          <p:nvPr/>
        </p:nvPicPr>
        <p:blipFill rotWithShape="1">
          <a:blip r:embed="rId3">
            <a:alphaModFix/>
          </a:blip>
          <a:srcRect/>
          <a:stretch/>
        </p:blipFill>
        <p:spPr>
          <a:xfrm rot="5400000">
            <a:off x="208344" y="-218946"/>
            <a:ext cx="833377" cy="1250066"/>
          </a:xfrm>
          <a:prstGeom prst="rect">
            <a:avLst/>
          </a:prstGeom>
          <a:noFill/>
          <a:ln>
            <a:noFill/>
          </a:ln>
        </p:spPr>
      </p:pic>
      <p:sp>
        <p:nvSpPr>
          <p:cNvPr id="926" name="Google Shape;926;p89"/>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927" name="Google Shape;927;p89"/>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928" name="Google Shape;928;p89"/>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Blank_diagrams">
  <p:cSld name="1_Blank_diagrams">
    <p:spTree>
      <p:nvGrpSpPr>
        <p:cNvPr id="1" name="Shape 929"/>
        <p:cNvGrpSpPr/>
        <p:nvPr/>
      </p:nvGrpSpPr>
      <p:grpSpPr>
        <a:xfrm>
          <a:off x="0" y="0"/>
          <a:ext cx="0" cy="0"/>
          <a:chOff x="0" y="0"/>
          <a:chExt cx="0" cy="0"/>
        </a:xfrm>
      </p:grpSpPr>
      <p:pic>
        <p:nvPicPr>
          <p:cNvPr id="930" name="Google Shape;930;p90"/>
          <p:cNvPicPr preferRelativeResize="0"/>
          <p:nvPr/>
        </p:nvPicPr>
        <p:blipFill rotWithShape="1">
          <a:blip r:embed="rId2">
            <a:alphaModFix/>
          </a:blip>
          <a:srcRect/>
          <a:stretch/>
        </p:blipFill>
        <p:spPr>
          <a:xfrm rot="-5400000">
            <a:off x="8102279" y="4101779"/>
            <a:ext cx="833377" cy="1250066"/>
          </a:xfrm>
          <a:prstGeom prst="rect">
            <a:avLst/>
          </a:prstGeom>
          <a:noFill/>
          <a:ln>
            <a:noFill/>
          </a:ln>
        </p:spPr>
      </p:pic>
      <p:pic>
        <p:nvPicPr>
          <p:cNvPr id="931" name="Google Shape;931;p90"/>
          <p:cNvPicPr preferRelativeResize="0"/>
          <p:nvPr/>
        </p:nvPicPr>
        <p:blipFill rotWithShape="1">
          <a:blip r:embed="rId2">
            <a:alphaModFix/>
          </a:blip>
          <a:srcRect/>
          <a:stretch/>
        </p:blipFill>
        <p:spPr>
          <a:xfrm rot="5400000">
            <a:off x="208344" y="-218946"/>
            <a:ext cx="833377" cy="1250066"/>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 Full Photo">
  <p:cSld name="Title - Full Photo">
    <p:spTree>
      <p:nvGrpSpPr>
        <p:cNvPr id="1" name="Shape 932"/>
        <p:cNvGrpSpPr/>
        <p:nvPr/>
      </p:nvGrpSpPr>
      <p:grpSpPr>
        <a:xfrm>
          <a:off x="0" y="0"/>
          <a:ext cx="0" cy="0"/>
          <a:chOff x="0" y="0"/>
          <a:chExt cx="0" cy="0"/>
        </a:xfrm>
      </p:grpSpPr>
      <p:pic>
        <p:nvPicPr>
          <p:cNvPr id="933" name="Google Shape;933;p91"/>
          <p:cNvPicPr preferRelativeResize="0"/>
          <p:nvPr/>
        </p:nvPicPr>
        <p:blipFill rotWithShape="1">
          <a:blip r:embed="rId2">
            <a:alphaModFix/>
          </a:blip>
          <a:srcRect b="-18506"/>
          <a:stretch/>
        </p:blipFill>
        <p:spPr>
          <a:xfrm>
            <a:off x="0" y="0"/>
            <a:ext cx="9144000" cy="6096000"/>
          </a:xfrm>
          <a:prstGeom prst="rect">
            <a:avLst/>
          </a:prstGeom>
          <a:noFill/>
          <a:ln>
            <a:noFill/>
          </a:ln>
        </p:spPr>
      </p:pic>
      <p:sp>
        <p:nvSpPr>
          <p:cNvPr id="934" name="Google Shape;934;p91"/>
          <p:cNvSpPr/>
          <p:nvPr/>
        </p:nvSpPr>
        <p:spPr>
          <a:xfrm>
            <a:off x="0" y="7888"/>
            <a:ext cx="9144000" cy="4536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935" name="Google Shape;935;p91"/>
          <p:cNvSpPr txBox="1">
            <a:spLocks noGrp="1"/>
          </p:cNvSpPr>
          <p:nvPr>
            <p:ph type="body" idx="1"/>
          </p:nvPr>
        </p:nvSpPr>
        <p:spPr>
          <a:xfrm>
            <a:off x="400050" y="445592"/>
            <a:ext cx="7250014" cy="2654346"/>
          </a:xfrm>
          <a:prstGeom prst="rect">
            <a:avLst/>
          </a:prstGeom>
          <a:noFill/>
          <a:ln>
            <a:noFill/>
          </a:ln>
        </p:spPr>
        <p:txBody>
          <a:bodyPr spcFirstLastPara="1" wrap="square" lIns="0" tIns="0" rIns="0" bIns="0" anchor="b" anchorCtr="0">
            <a:normAutofit/>
          </a:bodyPr>
          <a:lstStyle>
            <a:lvl1pPr marL="457200" lvl="0" indent="-228600" algn="l">
              <a:lnSpc>
                <a:spcPct val="85000"/>
              </a:lnSpc>
              <a:spcBef>
                <a:spcPts val="0"/>
              </a:spcBef>
              <a:spcAft>
                <a:spcPts val="0"/>
              </a:spcAft>
              <a:buClr>
                <a:schemeClr val="lt1"/>
              </a:buClr>
              <a:buSzPts val="6100"/>
              <a:buFont typeface="Helvetica Neue"/>
              <a:buNone/>
              <a:defRPr sz="81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36" name="Google Shape;936;p91"/>
          <p:cNvSpPr txBox="1">
            <a:spLocks noGrp="1"/>
          </p:cNvSpPr>
          <p:nvPr>
            <p:ph type="body" idx="2"/>
          </p:nvPr>
        </p:nvSpPr>
        <p:spPr>
          <a:xfrm>
            <a:off x="400051" y="3099938"/>
            <a:ext cx="4035165" cy="1072013"/>
          </a:xfrm>
          <a:prstGeom prst="rect">
            <a:avLst/>
          </a:prstGeom>
          <a:noFill/>
          <a:ln>
            <a:noFill/>
          </a:ln>
        </p:spPr>
        <p:txBody>
          <a:bodyPr spcFirstLastPara="1" wrap="square" lIns="0" tIns="101250" rIns="0" bIns="0" anchor="t" anchorCtr="0">
            <a:normAutofit/>
          </a:bodyPr>
          <a:lstStyle>
            <a:lvl1pPr marL="457200" lvl="0" indent="-228600" algn="l">
              <a:lnSpc>
                <a:spcPct val="85000"/>
              </a:lnSpc>
              <a:spcBef>
                <a:spcPts val="0"/>
              </a:spcBef>
              <a:spcAft>
                <a:spcPts val="0"/>
              </a:spcAft>
              <a:buClr>
                <a:schemeClr val="lt1"/>
              </a:buClr>
              <a:buSzPts val="1900"/>
              <a:buFont typeface="Helvetica Neue"/>
              <a:buNone/>
              <a:defRPr sz="2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37" name="Google Shape;937;p91"/>
          <p:cNvSpPr txBox="1"/>
          <p:nvPr/>
        </p:nvSpPr>
        <p:spPr>
          <a:xfrm>
            <a:off x="10525538" y="2030977"/>
            <a:ext cx="54138" cy="3311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1" i="0" u="none" strike="noStrike" cap="none">
              <a:solidFill>
                <a:srgbClr val="000000"/>
              </a:solidFill>
              <a:latin typeface="Open Sans"/>
              <a:ea typeface="Open Sans"/>
              <a:cs typeface="Open Sans"/>
              <a:sym typeface="Open Sans"/>
            </a:endParaRPr>
          </a:p>
        </p:txBody>
      </p:sp>
      <p:pic>
        <p:nvPicPr>
          <p:cNvPr id="938" name="Google Shape;938;p91"/>
          <p:cNvPicPr preferRelativeResize="0"/>
          <p:nvPr/>
        </p:nvPicPr>
        <p:blipFill rotWithShape="1">
          <a:blip r:embed="rId3">
            <a:alphaModFix/>
          </a:blip>
          <a:srcRect/>
          <a:stretch/>
        </p:blipFill>
        <p:spPr>
          <a:xfrm>
            <a:off x="920830" y="4758842"/>
            <a:ext cx="333735" cy="222750"/>
          </a:xfrm>
          <a:prstGeom prst="rect">
            <a:avLst/>
          </a:prstGeom>
          <a:noFill/>
          <a:ln>
            <a:noFill/>
          </a:ln>
        </p:spPr>
      </p:pic>
      <p:pic>
        <p:nvPicPr>
          <p:cNvPr id="939" name="Google Shape;939;p91"/>
          <p:cNvPicPr preferRelativeResize="0"/>
          <p:nvPr/>
        </p:nvPicPr>
        <p:blipFill rotWithShape="1">
          <a:blip r:embed="rId4">
            <a:alphaModFix/>
          </a:blip>
          <a:srcRect/>
          <a:stretch/>
        </p:blipFill>
        <p:spPr>
          <a:xfrm>
            <a:off x="113649" y="4809467"/>
            <a:ext cx="680400" cy="1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a:stretch/>
        </p:blipFill>
        <p:spPr>
          <a:xfrm>
            <a:off x="-26094" y="1536811"/>
            <a:ext cx="2403561" cy="3605341"/>
          </a:xfrm>
          <a:prstGeom prst="rect">
            <a:avLst/>
          </a:prstGeom>
          <a:noFill/>
          <a:ln>
            <a:noFill/>
          </a:ln>
        </p:spPr>
      </p:pic>
      <p:sp>
        <p:nvSpPr>
          <p:cNvPr id="64" name="Google Shape;64;p10"/>
          <p:cNvSpPr txBox="1">
            <a:spLocks noGrp="1"/>
          </p:cNvSpPr>
          <p:nvPr>
            <p:ph type="body" idx="1"/>
          </p:nvPr>
        </p:nvSpPr>
        <p:spPr>
          <a:xfrm>
            <a:off x="1393031" y="2905527"/>
            <a:ext cx="6357900" cy="878400"/>
          </a:xfrm>
          <a:prstGeom prst="rect">
            <a:avLst/>
          </a:prstGeom>
          <a:noFill/>
          <a:ln>
            <a:noFill/>
          </a:ln>
        </p:spPr>
        <p:txBody>
          <a:bodyPr spcFirstLastPara="1" wrap="square" lIns="0" tIns="40500" rIns="0" bIns="0" anchor="t" anchorCtr="0">
            <a:normAutofit/>
          </a:bodyPr>
          <a:lstStyle>
            <a:lvl1pPr marL="457200" lvl="0" indent="-228600" algn="ctr">
              <a:lnSpc>
                <a:spcPct val="100000"/>
              </a:lnSpc>
              <a:spcBef>
                <a:spcPts val="200"/>
              </a:spcBef>
              <a:spcAft>
                <a:spcPts val="0"/>
              </a:spcAft>
              <a:buClr>
                <a:srgbClr val="4687E6"/>
              </a:buClr>
              <a:buSzPts val="1800"/>
              <a:buFont typeface="Helvetica Neue Light"/>
              <a:buNone/>
              <a:defRPr sz="2400" b="0" i="0">
                <a:solidFill>
                  <a:srgbClr val="4687E6"/>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5" name="Google Shape;65;p10"/>
          <p:cNvSpPr txBox="1">
            <a:spLocks noGrp="1"/>
          </p:cNvSpPr>
          <p:nvPr>
            <p:ph type="body" idx="2"/>
          </p:nvPr>
        </p:nvSpPr>
        <p:spPr>
          <a:xfrm>
            <a:off x="1959334" y="452629"/>
            <a:ext cx="2469900" cy="2598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700"/>
              </a:spcBef>
              <a:spcAft>
                <a:spcPts val="0"/>
              </a:spcAft>
              <a:buClr>
                <a:srgbClr val="2D3293"/>
              </a:buClr>
              <a:buSzPts val="1300"/>
              <a:buFont typeface="Helvetica Neue"/>
              <a:buNone/>
              <a:defRPr sz="17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6" name="Google Shape;66;p10"/>
          <p:cNvSpPr txBox="1">
            <a:spLocks noGrp="1"/>
          </p:cNvSpPr>
          <p:nvPr>
            <p:ph type="body" idx="3"/>
          </p:nvPr>
        </p:nvSpPr>
        <p:spPr>
          <a:xfrm>
            <a:off x="1959334" y="712493"/>
            <a:ext cx="2469900" cy="228300"/>
          </a:xfrm>
          <a:prstGeom prst="rect">
            <a:avLst/>
          </a:prstGeom>
          <a:noFill/>
          <a:ln>
            <a:noFill/>
          </a:ln>
        </p:spPr>
        <p:txBody>
          <a:bodyPr spcFirstLastPara="1" wrap="square" lIns="0" tIns="20250" rIns="0" bIns="0" anchor="t" anchorCtr="0">
            <a:normAutofit/>
          </a:bodyPr>
          <a:lstStyle>
            <a:lvl1pPr marL="457200" lvl="0" indent="-228600" algn="r">
              <a:lnSpc>
                <a:spcPct val="100000"/>
              </a:lnSpc>
              <a:spcBef>
                <a:spcPts val="700"/>
              </a:spcBef>
              <a:spcAft>
                <a:spcPts val="0"/>
              </a:spcAft>
              <a:buClr>
                <a:schemeClr val="accent2"/>
              </a:buClr>
              <a:buSzPts val="1000"/>
              <a:buFont typeface="Helvetica Neue Light"/>
              <a:buNone/>
              <a:defRPr sz="1400" b="0" i="0">
                <a:solidFill>
                  <a:schemeClr val="accent2"/>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7" name="Google Shape;67;p10"/>
          <p:cNvSpPr txBox="1">
            <a:spLocks noGrp="1"/>
          </p:cNvSpPr>
          <p:nvPr>
            <p:ph type="body" idx="4"/>
          </p:nvPr>
        </p:nvSpPr>
        <p:spPr>
          <a:xfrm>
            <a:off x="4723966" y="452629"/>
            <a:ext cx="2469900" cy="2598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00"/>
              </a:spcBef>
              <a:spcAft>
                <a:spcPts val="0"/>
              </a:spcAft>
              <a:buClr>
                <a:srgbClr val="2D3293"/>
              </a:buClr>
              <a:buSzPts val="1300"/>
              <a:buFont typeface="Helvetica Neue"/>
              <a:buNone/>
              <a:defRPr sz="17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68" name="Google Shape;68;p10"/>
          <p:cNvSpPr txBox="1">
            <a:spLocks noGrp="1"/>
          </p:cNvSpPr>
          <p:nvPr>
            <p:ph type="body" idx="5"/>
          </p:nvPr>
        </p:nvSpPr>
        <p:spPr>
          <a:xfrm>
            <a:off x="4723965" y="712493"/>
            <a:ext cx="2469900" cy="228300"/>
          </a:xfrm>
          <a:prstGeom prst="rect">
            <a:avLst/>
          </a:prstGeom>
          <a:noFill/>
          <a:ln>
            <a:noFill/>
          </a:ln>
        </p:spPr>
        <p:txBody>
          <a:bodyPr spcFirstLastPara="1" wrap="square" lIns="0" tIns="20250" rIns="0" bIns="0" anchor="t" anchorCtr="0">
            <a:normAutofit/>
          </a:bodyPr>
          <a:lstStyle>
            <a:lvl1pPr marL="457200" lvl="0" indent="-228600" algn="l">
              <a:lnSpc>
                <a:spcPct val="100000"/>
              </a:lnSpc>
              <a:spcBef>
                <a:spcPts val="700"/>
              </a:spcBef>
              <a:spcAft>
                <a:spcPts val="0"/>
              </a:spcAft>
              <a:buClr>
                <a:schemeClr val="accent2"/>
              </a:buClr>
              <a:buSzPts val="1000"/>
              <a:buFont typeface="Helvetica Neue Light"/>
              <a:buNone/>
              <a:defRPr sz="1400" b="0" i="0">
                <a:solidFill>
                  <a:schemeClr val="accent2"/>
                </a:solidFill>
                <a:latin typeface="Helvetica Neue Light"/>
                <a:ea typeface="Helvetica Neue Light"/>
                <a:cs typeface="Helvetica Neue Light"/>
                <a:sym typeface="Helvetica Neue Light"/>
              </a:defRPr>
            </a:lvl1pPr>
            <a:lvl2pPr marL="914400" lvl="1" indent="-228600" algn="l">
              <a:lnSpc>
                <a:spcPct val="100000"/>
              </a:lnSpc>
              <a:spcBef>
                <a:spcPts val="700"/>
              </a:spcBef>
              <a:spcAft>
                <a:spcPts val="0"/>
              </a:spcAft>
              <a:buClr>
                <a:srgbClr val="2D3293"/>
              </a:buClr>
              <a:buSzPts val="800"/>
              <a:buFont typeface="Arial"/>
              <a:buNone/>
              <a:defRPr sz="1000" b="1" i="0">
                <a:solidFill>
                  <a:srgbClr val="2D3293"/>
                </a:solidFill>
                <a:latin typeface="Open Sans"/>
                <a:ea typeface="Open Sans"/>
                <a:cs typeface="Open Sans"/>
                <a:sym typeface="Open Sans"/>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79400" algn="l">
              <a:lnSpc>
                <a:spcPct val="100000"/>
              </a:lnSpc>
              <a:spcBef>
                <a:spcPts val="700"/>
              </a:spcBef>
              <a:spcAft>
                <a:spcPts val="0"/>
              </a:spcAft>
              <a:buClr>
                <a:srgbClr val="000000"/>
              </a:buClr>
              <a:buSzPts val="800"/>
              <a:buChar char="•"/>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cxnSp>
        <p:nvCxnSpPr>
          <p:cNvPr id="69" name="Google Shape;69;p10"/>
          <p:cNvCxnSpPr/>
          <p:nvPr/>
        </p:nvCxnSpPr>
        <p:spPr>
          <a:xfrm>
            <a:off x="4579144" y="399465"/>
            <a:ext cx="0" cy="607200"/>
          </a:xfrm>
          <a:prstGeom prst="straightConnector1">
            <a:avLst/>
          </a:prstGeom>
          <a:noFill/>
          <a:ln w="12700" cap="flat" cmpd="sng">
            <a:solidFill>
              <a:srgbClr val="D6D6D6"/>
            </a:solidFill>
            <a:prstDash val="solid"/>
            <a:miter lim="400000"/>
            <a:headEnd type="none" w="sm" len="sm"/>
            <a:tailEnd type="none" w="sm" len="sm"/>
          </a:ln>
        </p:spPr>
      </p:cxnSp>
      <p:sp>
        <p:nvSpPr>
          <p:cNvPr id="70" name="Google Shape;70;p10"/>
          <p:cNvSpPr txBox="1">
            <a:spLocks noGrp="1"/>
          </p:cNvSpPr>
          <p:nvPr>
            <p:ph type="body" idx="6"/>
          </p:nvPr>
        </p:nvSpPr>
        <p:spPr>
          <a:xfrm>
            <a:off x="1393031" y="1350774"/>
            <a:ext cx="6357900" cy="1555500"/>
          </a:xfrm>
          <a:prstGeom prst="rect">
            <a:avLst/>
          </a:prstGeom>
          <a:noFill/>
          <a:ln>
            <a:noFill/>
          </a:ln>
        </p:spPr>
        <p:txBody>
          <a:bodyPr spcFirstLastPara="1" wrap="square" lIns="0" tIns="0" rIns="0" bIns="40500" anchor="b" anchorCtr="1">
            <a:normAutofit/>
          </a:bodyPr>
          <a:lstStyle>
            <a:lvl1pPr marL="457200" lvl="0" indent="-228600" algn="ctr">
              <a:lnSpc>
                <a:spcPct val="120000"/>
              </a:lnSpc>
              <a:spcBef>
                <a:spcPts val="0"/>
              </a:spcBef>
              <a:spcAft>
                <a:spcPts val="0"/>
              </a:spcAft>
              <a:buClr>
                <a:srgbClr val="2D3293"/>
              </a:buClr>
              <a:buSzPts val="3400"/>
              <a:buFont typeface="Helvetica Neue"/>
              <a:buNone/>
              <a:defRPr sz="4500" b="1" i="0">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71" name="Google Shape;71;p10"/>
          <p:cNvSpPr txBox="1">
            <a:spLocks noGrp="1"/>
          </p:cNvSpPr>
          <p:nvPr>
            <p:ph type="ftr" idx="11"/>
          </p:nvPr>
        </p:nvSpPr>
        <p:spPr>
          <a:xfrm>
            <a:off x="2717769" y="4734017"/>
            <a:ext cx="3708900" cy="21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6A6A6A"/>
              </a:buClr>
              <a:buSzPts val="800"/>
              <a:buFont typeface="Helvetica Neue Light"/>
              <a:buNone/>
              <a:defRPr sz="800" b="0" i="0">
                <a:solidFill>
                  <a:srgbClr val="6A6A6A"/>
                </a:solidFill>
                <a:latin typeface="Helvetica Neue Light"/>
                <a:ea typeface="Helvetica Neue Light"/>
                <a:cs typeface="Helvetica Neue Light"/>
                <a:sym typeface="Helvetica Neue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72" name="Google Shape;72;p10"/>
          <p:cNvPicPr preferRelativeResize="0"/>
          <p:nvPr/>
        </p:nvPicPr>
        <p:blipFill rotWithShape="1">
          <a:blip r:embed="rId2">
            <a:alphaModFix/>
          </a:blip>
          <a:srcRect/>
          <a:stretch/>
        </p:blipFill>
        <p:spPr>
          <a:xfrm rot="10800000">
            <a:off x="6774965" y="-8432"/>
            <a:ext cx="2403561" cy="3605342"/>
          </a:xfrm>
          <a:prstGeom prst="rect">
            <a:avLst/>
          </a:prstGeom>
          <a:noFill/>
          <a:ln>
            <a:noFill/>
          </a:ln>
        </p:spPr>
      </p:pic>
      <p:pic>
        <p:nvPicPr>
          <p:cNvPr id="73" name="Google Shape;73;p10"/>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74" name="Google Shape;74;p10"/>
          <p:cNvPicPr preferRelativeResize="0"/>
          <p:nvPr/>
        </p:nvPicPr>
        <p:blipFill rotWithShape="1">
          <a:blip r:embed="rId4">
            <a:alphaModFix/>
          </a:blip>
          <a:srcRect/>
          <a:stretch/>
        </p:blipFill>
        <p:spPr>
          <a:xfrm>
            <a:off x="8282744" y="4779185"/>
            <a:ext cx="395923" cy="141750"/>
          </a:xfrm>
          <a:prstGeom prst="rect">
            <a:avLst/>
          </a:prstGeom>
          <a:noFill/>
          <a:ln>
            <a:noFill/>
          </a:ln>
        </p:spPr>
      </p:pic>
      <p:pic>
        <p:nvPicPr>
          <p:cNvPr id="75" name="Google Shape;75;p10"/>
          <p:cNvPicPr preferRelativeResize="0"/>
          <p:nvPr/>
        </p:nvPicPr>
        <p:blipFill rotWithShape="1">
          <a:blip r:embed="rId5">
            <a:alphaModFix/>
          </a:blip>
          <a:srcRect/>
          <a:stretch/>
        </p:blipFill>
        <p:spPr>
          <a:xfrm>
            <a:off x="6937277" y="4758335"/>
            <a:ext cx="243000" cy="202501"/>
          </a:xfrm>
          <a:prstGeom prst="rect">
            <a:avLst/>
          </a:prstGeom>
          <a:noFill/>
          <a:ln>
            <a:noFill/>
          </a:ln>
        </p:spPr>
      </p:pic>
      <p:sp>
        <p:nvSpPr>
          <p:cNvPr id="76" name="Google Shape;76;p10"/>
          <p:cNvSpPr txBox="1"/>
          <p:nvPr/>
        </p:nvSpPr>
        <p:spPr>
          <a:xfrm>
            <a:off x="7058777" y="4757266"/>
            <a:ext cx="1102500" cy="1539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D3293"/>
              </a:buClr>
              <a:buSzPts val="1000"/>
              <a:buFont typeface="Open Sans"/>
              <a:buNone/>
            </a:pPr>
            <a:r>
              <a:rPr lang="en" sz="1000" b="1" i="0" u="none" strike="noStrike" cap="none">
                <a:solidFill>
                  <a:srgbClr val="2D3293"/>
                </a:solidFill>
                <a:latin typeface="Open Sans"/>
                <a:ea typeface="Open Sans"/>
                <a:cs typeface="Open Sans"/>
                <a:sym typeface="Open Sans"/>
              </a:rPr>
              <a:t>@openaire_eu</a:t>
            </a:r>
            <a:endParaRPr sz="1000" b="1" i="0" u="none" strike="noStrike" cap="none">
              <a:solidFill>
                <a:srgbClr val="2D3293"/>
              </a:solidFill>
              <a:latin typeface="Open Sans"/>
              <a:ea typeface="Open Sans"/>
              <a:cs typeface="Open Sans"/>
              <a:sym typeface="Open Sans"/>
            </a:endParaRPr>
          </a:p>
        </p:txBody>
      </p:sp>
      <p:pic>
        <p:nvPicPr>
          <p:cNvPr id="77" name="Google Shape;77;p10"/>
          <p:cNvPicPr preferRelativeResize="0"/>
          <p:nvPr/>
        </p:nvPicPr>
        <p:blipFill rotWithShape="1">
          <a:blip r:embed="rId6">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Title - Full Photo">
  <p:cSld name="1_Title - Full Photo">
    <p:spTree>
      <p:nvGrpSpPr>
        <p:cNvPr id="1" name="Shape 940"/>
        <p:cNvGrpSpPr/>
        <p:nvPr/>
      </p:nvGrpSpPr>
      <p:grpSpPr>
        <a:xfrm>
          <a:off x="0" y="0"/>
          <a:ext cx="0" cy="0"/>
          <a:chOff x="0" y="0"/>
          <a:chExt cx="0" cy="0"/>
        </a:xfrm>
      </p:grpSpPr>
      <p:pic>
        <p:nvPicPr>
          <p:cNvPr id="941" name="Google Shape;941;p92"/>
          <p:cNvPicPr preferRelativeResize="0"/>
          <p:nvPr/>
        </p:nvPicPr>
        <p:blipFill rotWithShape="1">
          <a:blip r:embed="rId2">
            <a:alphaModFix/>
          </a:blip>
          <a:srcRect b="-18506"/>
          <a:stretch/>
        </p:blipFill>
        <p:spPr>
          <a:xfrm>
            <a:off x="0" y="0"/>
            <a:ext cx="9144000" cy="6157912"/>
          </a:xfrm>
          <a:prstGeom prst="rect">
            <a:avLst/>
          </a:prstGeom>
          <a:noFill/>
          <a:ln>
            <a:noFill/>
          </a:ln>
        </p:spPr>
      </p:pic>
      <p:sp>
        <p:nvSpPr>
          <p:cNvPr id="942" name="Google Shape;942;p92"/>
          <p:cNvSpPr/>
          <p:nvPr/>
        </p:nvSpPr>
        <p:spPr>
          <a:xfrm>
            <a:off x="0" y="0"/>
            <a:ext cx="9144000" cy="4536000"/>
          </a:xfrm>
          <a:prstGeom prst="rect">
            <a:avLst/>
          </a:prstGeom>
          <a:gradFill>
            <a:gsLst>
              <a:gs pos="0">
                <a:srgbClr val="2D3293"/>
              </a:gs>
              <a:gs pos="8000">
                <a:srgbClr val="2D3293"/>
              </a:gs>
              <a:gs pos="100000">
                <a:srgbClr val="2D3293">
                  <a:alpha val="0"/>
                </a:srgbClr>
              </a:gs>
            </a:gsLst>
            <a:lin ang="5400000" scaled="0"/>
          </a:gradFill>
          <a:ln>
            <a:noFill/>
          </a:ln>
          <a:effectLst>
            <a:outerShdw blurRad="25400" dist="12700" dir="5400000" rotWithShape="0">
              <a:schemeClr val="accent1">
                <a:alpha val="49803"/>
              </a:scheme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943" name="Google Shape;943;p92"/>
          <p:cNvSpPr txBox="1">
            <a:spLocks noGrp="1"/>
          </p:cNvSpPr>
          <p:nvPr>
            <p:ph type="body" idx="1"/>
          </p:nvPr>
        </p:nvSpPr>
        <p:spPr>
          <a:xfrm>
            <a:off x="400050" y="445592"/>
            <a:ext cx="7250014" cy="2654346"/>
          </a:xfrm>
          <a:prstGeom prst="rect">
            <a:avLst/>
          </a:prstGeom>
          <a:noFill/>
          <a:ln>
            <a:noFill/>
          </a:ln>
        </p:spPr>
        <p:txBody>
          <a:bodyPr spcFirstLastPara="1" wrap="square" lIns="0" tIns="0" rIns="0" bIns="0" anchor="b" anchorCtr="0">
            <a:normAutofit/>
          </a:bodyPr>
          <a:lstStyle>
            <a:lvl1pPr marL="457200" lvl="0" indent="-228600" algn="l">
              <a:lnSpc>
                <a:spcPct val="85000"/>
              </a:lnSpc>
              <a:spcBef>
                <a:spcPts val="0"/>
              </a:spcBef>
              <a:spcAft>
                <a:spcPts val="0"/>
              </a:spcAft>
              <a:buClr>
                <a:schemeClr val="lt1"/>
              </a:buClr>
              <a:buSzPts val="6100"/>
              <a:buFont typeface="Helvetica Neue"/>
              <a:buNone/>
              <a:defRPr sz="81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44" name="Google Shape;944;p92"/>
          <p:cNvSpPr txBox="1">
            <a:spLocks noGrp="1"/>
          </p:cNvSpPr>
          <p:nvPr>
            <p:ph type="body" idx="2"/>
          </p:nvPr>
        </p:nvSpPr>
        <p:spPr>
          <a:xfrm>
            <a:off x="400051" y="3099938"/>
            <a:ext cx="3714749" cy="1072013"/>
          </a:xfrm>
          <a:prstGeom prst="rect">
            <a:avLst/>
          </a:prstGeom>
          <a:noFill/>
          <a:ln>
            <a:noFill/>
          </a:ln>
        </p:spPr>
        <p:txBody>
          <a:bodyPr spcFirstLastPara="1" wrap="square" lIns="0" tIns="101250" rIns="0" bIns="0" anchor="t" anchorCtr="0">
            <a:normAutofit/>
          </a:bodyPr>
          <a:lstStyle>
            <a:lvl1pPr marL="457200" lvl="0" indent="-228600" algn="l">
              <a:lnSpc>
                <a:spcPct val="85000"/>
              </a:lnSpc>
              <a:spcBef>
                <a:spcPts val="0"/>
              </a:spcBef>
              <a:spcAft>
                <a:spcPts val="0"/>
              </a:spcAft>
              <a:buClr>
                <a:schemeClr val="lt1"/>
              </a:buClr>
              <a:buSzPts val="1900"/>
              <a:buFont typeface="Helvetica Neue"/>
              <a:buNone/>
              <a:defRPr sz="2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45" name="Google Shape;945;p92"/>
          <p:cNvSpPr txBox="1"/>
          <p:nvPr/>
        </p:nvSpPr>
        <p:spPr>
          <a:xfrm>
            <a:off x="10525538" y="2030977"/>
            <a:ext cx="54138" cy="331100"/>
          </a:xfrm>
          <a:prstGeom prst="rect">
            <a:avLst/>
          </a:prstGeom>
          <a:noFill/>
          <a:ln>
            <a:noFill/>
          </a:ln>
        </p:spPr>
        <p:txBody>
          <a:bodyPr spcFirstLastPara="1" wrap="square" lIns="26800" tIns="26800" rIns="26800" bIns="26800" anchor="ctr" anchorCtr="0">
            <a:spAutoFit/>
          </a:bodyPr>
          <a:lstStyle/>
          <a:p>
            <a:pPr marL="0" marR="0" lvl="0" indent="0" algn="ctr"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946" name="Google Shape;946;p92"/>
          <p:cNvSpPr/>
          <p:nvPr/>
        </p:nvSpPr>
        <p:spPr>
          <a:xfrm>
            <a:off x="4227806" y="3497017"/>
            <a:ext cx="5776650" cy="1349115"/>
          </a:xfrm>
          <a:prstGeom prst="roundRect">
            <a:avLst>
              <a:gd name="adj" fmla="val 50000"/>
            </a:avLst>
          </a:prstGeom>
          <a:solidFill>
            <a:schemeClr val="accent6"/>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947" name="Google Shape;947;p92"/>
          <p:cNvSpPr txBox="1">
            <a:spLocks noGrp="1"/>
          </p:cNvSpPr>
          <p:nvPr>
            <p:ph type="body" idx="3"/>
          </p:nvPr>
        </p:nvSpPr>
        <p:spPr>
          <a:xfrm>
            <a:off x="4634648" y="3659803"/>
            <a:ext cx="4347427" cy="104298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700"/>
              </a:spcBef>
              <a:spcAft>
                <a:spcPts val="0"/>
              </a:spcAft>
              <a:buClr>
                <a:schemeClr val="lt1"/>
              </a:buClr>
              <a:buSzPts val="1900"/>
              <a:buFont typeface="Helvetica Neue"/>
              <a:buNone/>
              <a:defRPr sz="25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948" name="Google Shape;948;p92"/>
          <p:cNvPicPr preferRelativeResize="0"/>
          <p:nvPr/>
        </p:nvPicPr>
        <p:blipFill rotWithShape="1">
          <a:blip r:embed="rId3">
            <a:alphaModFix/>
          </a:blip>
          <a:srcRect/>
          <a:stretch/>
        </p:blipFill>
        <p:spPr>
          <a:xfrm>
            <a:off x="867031" y="4768967"/>
            <a:ext cx="333735" cy="222750"/>
          </a:xfrm>
          <a:prstGeom prst="rect">
            <a:avLst/>
          </a:prstGeom>
          <a:noFill/>
          <a:ln>
            <a:noFill/>
          </a:ln>
        </p:spPr>
      </p:pic>
      <p:pic>
        <p:nvPicPr>
          <p:cNvPr id="949" name="Google Shape;949;p92"/>
          <p:cNvPicPr preferRelativeResize="0"/>
          <p:nvPr/>
        </p:nvPicPr>
        <p:blipFill rotWithShape="1">
          <a:blip r:embed="rId4">
            <a:alphaModFix/>
          </a:blip>
          <a:srcRect/>
          <a:stretch/>
        </p:blipFill>
        <p:spPr>
          <a:xfrm>
            <a:off x="59850" y="4819592"/>
            <a:ext cx="680400" cy="16200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Focus point 2">
  <p:cSld name="Focus point 2">
    <p:spTree>
      <p:nvGrpSpPr>
        <p:cNvPr id="1" name="Shape 950"/>
        <p:cNvGrpSpPr/>
        <p:nvPr/>
      </p:nvGrpSpPr>
      <p:grpSpPr>
        <a:xfrm>
          <a:off x="0" y="0"/>
          <a:ext cx="0" cy="0"/>
          <a:chOff x="0" y="0"/>
          <a:chExt cx="0" cy="0"/>
        </a:xfrm>
      </p:grpSpPr>
      <p:pic>
        <p:nvPicPr>
          <p:cNvPr id="951" name="Google Shape;951;p93"/>
          <p:cNvPicPr preferRelativeResize="0"/>
          <p:nvPr/>
        </p:nvPicPr>
        <p:blipFill rotWithShape="1">
          <a:blip r:embed="rId2">
            <a:alphaModFix amt="50000"/>
          </a:blip>
          <a:srcRect/>
          <a:stretch/>
        </p:blipFill>
        <p:spPr>
          <a:xfrm>
            <a:off x="0" y="12359"/>
            <a:ext cx="9131320" cy="5143500"/>
          </a:xfrm>
          <a:prstGeom prst="rect">
            <a:avLst/>
          </a:prstGeom>
          <a:noFill/>
          <a:ln>
            <a:noFill/>
          </a:ln>
        </p:spPr>
      </p:pic>
      <p:sp>
        <p:nvSpPr>
          <p:cNvPr id="952" name="Google Shape;952;p93"/>
          <p:cNvSpPr txBox="1">
            <a:spLocks noGrp="1"/>
          </p:cNvSpPr>
          <p:nvPr>
            <p:ph type="body" idx="1"/>
          </p:nvPr>
        </p:nvSpPr>
        <p:spPr>
          <a:xfrm>
            <a:off x="5447050" y="985746"/>
            <a:ext cx="3221012" cy="1361799"/>
          </a:xfrm>
          <a:prstGeom prst="rect">
            <a:avLst/>
          </a:prstGeom>
          <a:noFill/>
          <a:ln>
            <a:noFill/>
          </a:ln>
        </p:spPr>
        <p:txBody>
          <a:bodyPr spcFirstLastPara="1" wrap="square" lIns="0" tIns="101250" rIns="0" bIns="101250" anchor="ctr" anchorCtr="0">
            <a:normAutofit/>
          </a:bodyPr>
          <a:lstStyle>
            <a:lvl1pPr marL="457200" lvl="0" indent="-228600" algn="l">
              <a:lnSpc>
                <a:spcPct val="100000"/>
              </a:lnSpc>
              <a:spcBef>
                <a:spcPts val="700"/>
              </a:spcBef>
              <a:spcAft>
                <a:spcPts val="0"/>
              </a:spcAft>
              <a:buClr>
                <a:srgbClr val="353535"/>
              </a:buClr>
              <a:buSzPts val="1400"/>
              <a:buFont typeface="Helvetica Neue"/>
              <a:buNone/>
              <a:defRPr sz="18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53" name="Google Shape;953;p93"/>
          <p:cNvSpPr/>
          <p:nvPr/>
        </p:nvSpPr>
        <p:spPr>
          <a:xfrm>
            <a:off x="-691421" y="992089"/>
            <a:ext cx="5893945" cy="1349115"/>
          </a:xfrm>
          <a:prstGeom prst="roundRect">
            <a:avLst>
              <a:gd name="adj" fmla="val 50000"/>
            </a:avLst>
          </a:prstGeom>
          <a:solidFill>
            <a:schemeClr val="accent2"/>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954" name="Google Shape;954;p93"/>
          <p:cNvSpPr txBox="1">
            <a:spLocks noGrp="1"/>
          </p:cNvSpPr>
          <p:nvPr>
            <p:ph type="body" idx="2"/>
          </p:nvPr>
        </p:nvSpPr>
        <p:spPr>
          <a:xfrm>
            <a:off x="400049" y="1135432"/>
            <a:ext cx="4172398" cy="1062428"/>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700"/>
              </a:spcBef>
              <a:spcAft>
                <a:spcPts val="0"/>
              </a:spcAft>
              <a:buClr>
                <a:schemeClr val="lt1"/>
              </a:buClr>
              <a:buSzPts val="2300"/>
              <a:buFont typeface="Helvetica Neue"/>
              <a:buNone/>
              <a:defRPr sz="30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55" name="Google Shape;955;p93"/>
          <p:cNvSpPr/>
          <p:nvPr/>
        </p:nvSpPr>
        <p:spPr>
          <a:xfrm>
            <a:off x="4005185" y="2583638"/>
            <a:ext cx="5818058" cy="1349115"/>
          </a:xfrm>
          <a:prstGeom prst="roundRect">
            <a:avLst>
              <a:gd name="adj" fmla="val 50000"/>
            </a:avLst>
          </a:prstGeom>
          <a:solidFill>
            <a:schemeClr val="accen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sp>
        <p:nvSpPr>
          <p:cNvPr id="956" name="Google Shape;956;p93"/>
          <p:cNvSpPr txBox="1">
            <a:spLocks noGrp="1"/>
          </p:cNvSpPr>
          <p:nvPr>
            <p:ph type="body" idx="3"/>
          </p:nvPr>
        </p:nvSpPr>
        <p:spPr>
          <a:xfrm>
            <a:off x="4572000" y="2726981"/>
            <a:ext cx="4096063" cy="1062427"/>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700"/>
              </a:spcBef>
              <a:spcAft>
                <a:spcPts val="0"/>
              </a:spcAft>
              <a:buClr>
                <a:schemeClr val="lt1"/>
              </a:buClr>
              <a:buSzPts val="2300"/>
              <a:buFont typeface="Helvetica Neue"/>
              <a:buNone/>
              <a:defRPr sz="3000" b="1"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57" name="Google Shape;957;p93"/>
          <p:cNvSpPr txBox="1">
            <a:spLocks noGrp="1"/>
          </p:cNvSpPr>
          <p:nvPr>
            <p:ph type="body" idx="4"/>
          </p:nvPr>
        </p:nvSpPr>
        <p:spPr>
          <a:xfrm>
            <a:off x="407193" y="2570953"/>
            <a:ext cx="3336600" cy="1361799"/>
          </a:xfrm>
          <a:prstGeom prst="rect">
            <a:avLst/>
          </a:prstGeom>
          <a:noFill/>
          <a:ln>
            <a:noFill/>
          </a:ln>
        </p:spPr>
        <p:txBody>
          <a:bodyPr spcFirstLastPara="1" wrap="square" lIns="0" tIns="101250" rIns="0" bIns="101250" anchor="ctr" anchorCtr="0">
            <a:normAutofit/>
          </a:bodyPr>
          <a:lstStyle>
            <a:lvl1pPr marL="457200" lvl="0" indent="-228600" algn="r">
              <a:lnSpc>
                <a:spcPct val="100000"/>
              </a:lnSpc>
              <a:spcBef>
                <a:spcPts val="700"/>
              </a:spcBef>
              <a:spcAft>
                <a:spcPts val="0"/>
              </a:spcAft>
              <a:buClr>
                <a:srgbClr val="353535"/>
              </a:buClr>
              <a:buSzPts val="1400"/>
              <a:buFont typeface="Helvetica Neue"/>
              <a:buNone/>
              <a:defRPr sz="1800" b="0" i="0">
                <a:solidFill>
                  <a:srgbClr val="353535"/>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2pPr>
            <a:lvl3pPr marL="1371600" lvl="2"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3pPr>
            <a:lvl4pPr marL="1828800" lvl="3"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4pPr>
            <a:lvl5pPr marL="2286000" lvl="4" indent="-228600" algn="l">
              <a:lnSpc>
                <a:spcPct val="100000"/>
              </a:lnSpc>
              <a:spcBef>
                <a:spcPts val="700"/>
              </a:spcBef>
              <a:spcAft>
                <a:spcPts val="0"/>
              </a:spcAft>
              <a:buClr>
                <a:srgbClr val="000000"/>
              </a:buClr>
              <a:buSzPts val="1000"/>
              <a:buFont typeface="Open Sans"/>
              <a:buNone/>
              <a:defRPr sz="1400" b="0" i="0">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58" name="Google Shape;958;p93"/>
          <p:cNvSpPr txBox="1">
            <a:spLocks noGrp="1"/>
          </p:cNvSpPr>
          <p:nvPr>
            <p:ph type="ftr" idx="11"/>
          </p:nvPr>
        </p:nvSpPr>
        <p:spPr>
          <a:xfrm>
            <a:off x="4076390" y="4810216"/>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800"/>
              <a:buFont typeface="Open Sans Light"/>
              <a:buNone/>
              <a:defRPr sz="8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959" name="Google Shape;959;p93"/>
          <p:cNvSpPr txBox="1">
            <a:spLocks noGrp="1"/>
          </p:cNvSpPr>
          <p:nvPr>
            <p:ph type="sldNum" idx="12"/>
          </p:nvPr>
        </p:nvSpPr>
        <p:spPr>
          <a:xfrm>
            <a:off x="8758858" y="4810215"/>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960" name="Google Shape;960;p93"/>
          <p:cNvPicPr preferRelativeResize="0"/>
          <p:nvPr/>
        </p:nvPicPr>
        <p:blipFill rotWithShape="1">
          <a:blip r:embed="rId3">
            <a:alphaModFix/>
          </a:blip>
          <a:srcRect/>
          <a:stretch/>
        </p:blipFill>
        <p:spPr>
          <a:xfrm>
            <a:off x="400050" y="4614560"/>
            <a:ext cx="1168056" cy="416936"/>
          </a:xfrm>
          <a:prstGeom prst="rect">
            <a:avLst/>
          </a:prstGeom>
          <a:noFill/>
          <a:ln>
            <a:noFill/>
          </a:ln>
        </p:spPr>
      </p:pic>
      <p:pic>
        <p:nvPicPr>
          <p:cNvPr id="961" name="Google Shape;961;p93"/>
          <p:cNvPicPr preferRelativeResize="0"/>
          <p:nvPr/>
        </p:nvPicPr>
        <p:blipFill rotWithShape="1">
          <a:blip r:embed="rId4">
            <a:alphaModFix/>
          </a:blip>
          <a:srcRect/>
          <a:stretch/>
        </p:blipFill>
        <p:spPr>
          <a:xfrm>
            <a:off x="1825666" y="4756877"/>
            <a:ext cx="334125" cy="222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81">
          <p15:clr>
            <a:srgbClr val="FBAE40"/>
          </p15:clr>
        </p15:guide>
        <p15:guide id="4" orient="horz" pos="625">
          <p15:clr>
            <a:srgbClr val="FBAE40"/>
          </p15:clr>
        </p15:guide>
        <p15:guide id="5" orient="horz" pos="2628">
          <p15:clr>
            <a:srgbClr val="FBAE40"/>
          </p15:clr>
        </p15:guide>
        <p15:guide id="6" pos="499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962"/>
        <p:cNvGrpSpPr/>
        <p:nvPr/>
      </p:nvGrpSpPr>
      <p:grpSpPr>
        <a:xfrm>
          <a:off x="0" y="0"/>
          <a:ext cx="0" cy="0"/>
          <a:chOff x="0" y="0"/>
          <a:chExt cx="0" cy="0"/>
        </a:xfrm>
      </p:grpSpPr>
      <p:sp>
        <p:nvSpPr>
          <p:cNvPr id="963" name="Google Shape;963;p94"/>
          <p:cNvSpPr/>
          <p:nvPr/>
        </p:nvSpPr>
        <p:spPr>
          <a:xfrm>
            <a:off x="0" y="0"/>
            <a:ext cx="9144000" cy="51435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964" name="Google Shape;964;p94"/>
          <p:cNvPicPr preferRelativeResize="0"/>
          <p:nvPr/>
        </p:nvPicPr>
        <p:blipFill rotWithShape="1">
          <a:blip r:embed="rId2">
            <a:alphaModFix/>
          </a:blip>
          <a:srcRect/>
          <a:stretch/>
        </p:blipFill>
        <p:spPr>
          <a:xfrm rot="-5400000">
            <a:off x="7503142" y="3508373"/>
            <a:ext cx="1312687" cy="1969030"/>
          </a:xfrm>
          <a:prstGeom prst="rect">
            <a:avLst/>
          </a:prstGeom>
          <a:noFill/>
          <a:ln>
            <a:noFill/>
          </a:ln>
        </p:spPr>
      </p:pic>
      <p:pic>
        <p:nvPicPr>
          <p:cNvPr id="965" name="Google Shape;965;p94"/>
          <p:cNvPicPr preferRelativeResize="0"/>
          <p:nvPr/>
        </p:nvPicPr>
        <p:blipFill rotWithShape="1">
          <a:blip r:embed="rId3">
            <a:alphaModFix/>
          </a:blip>
          <a:srcRect/>
          <a:stretch/>
        </p:blipFill>
        <p:spPr>
          <a:xfrm rot="10800000">
            <a:off x="394558" y="490621"/>
            <a:ext cx="1016402" cy="870750"/>
          </a:xfrm>
          <a:prstGeom prst="rect">
            <a:avLst/>
          </a:prstGeom>
          <a:noFill/>
          <a:ln>
            <a:noFill/>
          </a:ln>
        </p:spPr>
      </p:pic>
      <p:sp>
        <p:nvSpPr>
          <p:cNvPr id="966" name="Google Shape;966;p94"/>
          <p:cNvSpPr txBox="1">
            <a:spLocks noGrp="1"/>
          </p:cNvSpPr>
          <p:nvPr>
            <p:ph type="body" idx="1"/>
          </p:nvPr>
        </p:nvSpPr>
        <p:spPr>
          <a:xfrm>
            <a:off x="812585" y="892969"/>
            <a:ext cx="7518198" cy="3057878"/>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67" name="Google Shape;967;p94"/>
          <p:cNvSpPr txBox="1">
            <a:spLocks noGrp="1"/>
          </p:cNvSpPr>
          <p:nvPr>
            <p:ph type="body" idx="2"/>
          </p:nvPr>
        </p:nvSpPr>
        <p:spPr>
          <a:xfrm>
            <a:off x="2307783" y="3947452"/>
            <a:ext cx="4657022" cy="528638"/>
          </a:xfrm>
          <a:prstGeom prst="rect">
            <a:avLst/>
          </a:prstGeom>
          <a:noFill/>
          <a:ln>
            <a:noFill/>
          </a:ln>
        </p:spPr>
        <p:txBody>
          <a:bodyPr spcFirstLastPara="1" wrap="square" lIns="0" tIns="101250" rIns="0" bIns="0" anchor="t" anchorCtr="0">
            <a:normAutofit/>
          </a:bodyPr>
          <a:lstStyle>
            <a:lvl1pPr marL="457200" lvl="0" indent="-228600" algn="ctr">
              <a:lnSpc>
                <a:spcPct val="100000"/>
              </a:lnSpc>
              <a:spcBef>
                <a:spcPts val="200"/>
              </a:spcBef>
              <a:spcAft>
                <a:spcPts val="0"/>
              </a:spcAft>
              <a:buClr>
                <a:schemeClr val="lt1"/>
              </a:buClr>
              <a:buSzPts val="1900"/>
              <a:buFont typeface="Helvetica Neue"/>
              <a:buNone/>
              <a:defRPr sz="26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Blank_statement">
  <p:cSld name="1_Blank_statement">
    <p:spTree>
      <p:nvGrpSpPr>
        <p:cNvPr id="1" name="Shape 968"/>
        <p:cNvGrpSpPr/>
        <p:nvPr/>
      </p:nvGrpSpPr>
      <p:grpSpPr>
        <a:xfrm>
          <a:off x="0" y="0"/>
          <a:ext cx="0" cy="0"/>
          <a:chOff x="0" y="0"/>
          <a:chExt cx="0" cy="0"/>
        </a:xfrm>
      </p:grpSpPr>
      <p:sp>
        <p:nvSpPr>
          <p:cNvPr id="969" name="Google Shape;969;p95"/>
          <p:cNvSpPr/>
          <p:nvPr/>
        </p:nvSpPr>
        <p:spPr>
          <a:xfrm>
            <a:off x="0" y="0"/>
            <a:ext cx="9144000" cy="5143500"/>
          </a:xfrm>
          <a:prstGeom prst="rect">
            <a:avLst/>
          </a:prstGeom>
          <a:gradFill>
            <a:gsLst>
              <a:gs pos="0">
                <a:schemeClr val="accent2"/>
              </a:gs>
              <a:gs pos="33000">
                <a:schemeClr val="accent2"/>
              </a:gs>
              <a:gs pos="100000">
                <a:schemeClr val="accent3"/>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970" name="Google Shape;970;p95"/>
          <p:cNvPicPr preferRelativeResize="0"/>
          <p:nvPr/>
        </p:nvPicPr>
        <p:blipFill rotWithShape="1">
          <a:blip r:embed="rId2">
            <a:alphaModFix/>
          </a:blip>
          <a:srcRect/>
          <a:stretch/>
        </p:blipFill>
        <p:spPr>
          <a:xfrm rot="-5400000">
            <a:off x="7503142" y="3508373"/>
            <a:ext cx="1312687" cy="1969030"/>
          </a:xfrm>
          <a:prstGeom prst="rect">
            <a:avLst/>
          </a:prstGeom>
          <a:noFill/>
          <a:ln>
            <a:noFill/>
          </a:ln>
        </p:spPr>
      </p:pic>
      <p:sp>
        <p:nvSpPr>
          <p:cNvPr id="971" name="Google Shape;971;p95"/>
          <p:cNvSpPr txBox="1">
            <a:spLocks noGrp="1"/>
          </p:cNvSpPr>
          <p:nvPr>
            <p:ph type="body" idx="1"/>
          </p:nvPr>
        </p:nvSpPr>
        <p:spPr>
          <a:xfrm>
            <a:off x="304800" y="466725"/>
            <a:ext cx="8429625"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6_Blank_statement">
  <p:cSld name="6_Blank_statement">
    <p:spTree>
      <p:nvGrpSpPr>
        <p:cNvPr id="1" name="Shape 972"/>
        <p:cNvGrpSpPr/>
        <p:nvPr/>
      </p:nvGrpSpPr>
      <p:grpSpPr>
        <a:xfrm>
          <a:off x="0" y="0"/>
          <a:ext cx="0" cy="0"/>
          <a:chOff x="0" y="0"/>
          <a:chExt cx="0" cy="0"/>
        </a:xfrm>
      </p:grpSpPr>
      <p:sp>
        <p:nvSpPr>
          <p:cNvPr id="973" name="Google Shape;973;p96"/>
          <p:cNvSpPr/>
          <p:nvPr/>
        </p:nvSpPr>
        <p:spPr>
          <a:xfrm>
            <a:off x="0" y="8926"/>
            <a:ext cx="9167175" cy="5163750"/>
          </a:xfrm>
          <a:prstGeom prst="rect">
            <a:avLst/>
          </a:prstGeom>
          <a:solidFill>
            <a:schemeClr val="accent2"/>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974" name="Google Shape;974;p96"/>
          <p:cNvPicPr preferRelativeResize="0"/>
          <p:nvPr/>
        </p:nvPicPr>
        <p:blipFill rotWithShape="1">
          <a:blip r:embed="rId2">
            <a:alphaModFix amt="22000"/>
          </a:blip>
          <a:srcRect/>
          <a:stretch/>
        </p:blipFill>
        <p:spPr>
          <a:xfrm>
            <a:off x="1" y="8926"/>
            <a:ext cx="9167175" cy="5163750"/>
          </a:xfrm>
          <a:prstGeom prst="rect">
            <a:avLst/>
          </a:prstGeom>
          <a:noFill/>
          <a:ln>
            <a:noFill/>
          </a:ln>
        </p:spPr>
      </p:pic>
      <p:sp>
        <p:nvSpPr>
          <p:cNvPr id="975" name="Google Shape;975;p96"/>
          <p:cNvSpPr txBox="1">
            <a:spLocks noGrp="1"/>
          </p:cNvSpPr>
          <p:nvPr>
            <p:ph type="body" idx="1"/>
          </p:nvPr>
        </p:nvSpPr>
        <p:spPr>
          <a:xfrm>
            <a:off x="304800" y="466725"/>
            <a:ext cx="8429625"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4_Blank_statement">
  <p:cSld name="4_Blank_statement">
    <p:spTree>
      <p:nvGrpSpPr>
        <p:cNvPr id="1" name="Shape 976"/>
        <p:cNvGrpSpPr/>
        <p:nvPr/>
      </p:nvGrpSpPr>
      <p:grpSpPr>
        <a:xfrm>
          <a:off x="0" y="0"/>
          <a:ext cx="0" cy="0"/>
          <a:chOff x="0" y="0"/>
          <a:chExt cx="0" cy="0"/>
        </a:xfrm>
      </p:grpSpPr>
      <p:sp>
        <p:nvSpPr>
          <p:cNvPr id="977" name="Google Shape;977;p97"/>
          <p:cNvSpPr/>
          <p:nvPr/>
        </p:nvSpPr>
        <p:spPr>
          <a:xfrm>
            <a:off x="0" y="0"/>
            <a:ext cx="9144000" cy="5143500"/>
          </a:xfrm>
          <a:prstGeom prst="rect">
            <a:avLst/>
          </a:prstGeom>
          <a:solidFill>
            <a:schemeClr val="accent2"/>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978" name="Google Shape;978;p97"/>
          <p:cNvPicPr preferRelativeResize="0"/>
          <p:nvPr/>
        </p:nvPicPr>
        <p:blipFill rotWithShape="1">
          <a:blip r:embed="rId2">
            <a:alphaModFix/>
          </a:blip>
          <a:srcRect/>
          <a:stretch/>
        </p:blipFill>
        <p:spPr>
          <a:xfrm>
            <a:off x="2779" y="0"/>
            <a:ext cx="9138443" cy="5143500"/>
          </a:xfrm>
          <a:prstGeom prst="rect">
            <a:avLst/>
          </a:prstGeom>
          <a:noFill/>
          <a:ln>
            <a:noFill/>
          </a:ln>
        </p:spPr>
      </p:pic>
      <p:sp>
        <p:nvSpPr>
          <p:cNvPr id="979" name="Google Shape;979;p97"/>
          <p:cNvSpPr txBox="1">
            <a:spLocks noGrp="1"/>
          </p:cNvSpPr>
          <p:nvPr>
            <p:ph type="body" idx="1"/>
          </p:nvPr>
        </p:nvSpPr>
        <p:spPr>
          <a:xfrm>
            <a:off x="2219325" y="419100"/>
            <a:ext cx="4705350"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700"/>
              <a:buFont typeface="Helvetica Neue"/>
              <a:buNone/>
              <a:defRPr sz="50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5_Blank_statement">
  <p:cSld name="5_Blank_statement">
    <p:spTree>
      <p:nvGrpSpPr>
        <p:cNvPr id="1" name="Shape 980"/>
        <p:cNvGrpSpPr/>
        <p:nvPr/>
      </p:nvGrpSpPr>
      <p:grpSpPr>
        <a:xfrm>
          <a:off x="0" y="0"/>
          <a:ext cx="0" cy="0"/>
          <a:chOff x="0" y="0"/>
          <a:chExt cx="0" cy="0"/>
        </a:xfrm>
      </p:grpSpPr>
      <p:pic>
        <p:nvPicPr>
          <p:cNvPr id="981" name="Google Shape;981;p98"/>
          <p:cNvPicPr preferRelativeResize="0"/>
          <p:nvPr/>
        </p:nvPicPr>
        <p:blipFill rotWithShape="1">
          <a:blip r:embed="rId2">
            <a:alphaModFix/>
          </a:blip>
          <a:srcRect/>
          <a:stretch/>
        </p:blipFill>
        <p:spPr>
          <a:xfrm>
            <a:off x="2774" y="0"/>
            <a:ext cx="9138452" cy="5143500"/>
          </a:xfrm>
          <a:prstGeom prst="rect">
            <a:avLst/>
          </a:prstGeom>
          <a:noFill/>
          <a:ln>
            <a:noFill/>
          </a:ln>
        </p:spPr>
      </p:pic>
      <p:sp>
        <p:nvSpPr>
          <p:cNvPr id="982" name="Google Shape;982;p98"/>
          <p:cNvSpPr txBox="1">
            <a:spLocks noGrp="1"/>
          </p:cNvSpPr>
          <p:nvPr>
            <p:ph type="body" idx="1"/>
          </p:nvPr>
        </p:nvSpPr>
        <p:spPr>
          <a:xfrm>
            <a:off x="2143125" y="419100"/>
            <a:ext cx="4857751" cy="4305300"/>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accent2"/>
              </a:buClr>
              <a:buSzPts val="3700"/>
              <a:buFont typeface="Helvetica Neue"/>
              <a:buNone/>
              <a:defRPr sz="5000" b="0" i="0">
                <a:solidFill>
                  <a:schemeClr val="accent2"/>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Blank_statement">
  <p:cSld name="2_Blank_statement">
    <p:spTree>
      <p:nvGrpSpPr>
        <p:cNvPr id="1" name="Shape 983"/>
        <p:cNvGrpSpPr/>
        <p:nvPr/>
      </p:nvGrpSpPr>
      <p:grpSpPr>
        <a:xfrm>
          <a:off x="0" y="0"/>
          <a:ext cx="0" cy="0"/>
          <a:chOff x="0" y="0"/>
          <a:chExt cx="0" cy="0"/>
        </a:xfrm>
      </p:grpSpPr>
      <p:sp>
        <p:nvSpPr>
          <p:cNvPr id="984" name="Google Shape;984;p99"/>
          <p:cNvSpPr/>
          <p:nvPr/>
        </p:nvSpPr>
        <p:spPr>
          <a:xfrm>
            <a:off x="0" y="0"/>
            <a:ext cx="9144000" cy="5143500"/>
          </a:xfrm>
          <a:prstGeom prst="rect">
            <a:avLst/>
          </a:prstGeom>
          <a:gradFill>
            <a:gsLst>
              <a:gs pos="0">
                <a:srgbClr val="2D3293"/>
              </a:gs>
              <a:gs pos="33000">
                <a:srgbClr val="2D3293"/>
              </a:gs>
              <a:gs pos="99000">
                <a:schemeClr val="accent2"/>
              </a:gs>
              <a:gs pos="100000">
                <a:schemeClr val="accent2"/>
              </a:gs>
            </a:gsLst>
            <a:lin ang="12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985" name="Google Shape;985;p99"/>
          <p:cNvPicPr preferRelativeResize="0"/>
          <p:nvPr/>
        </p:nvPicPr>
        <p:blipFill rotWithShape="1">
          <a:blip r:embed="rId2">
            <a:alphaModFix/>
          </a:blip>
          <a:srcRect/>
          <a:stretch/>
        </p:blipFill>
        <p:spPr>
          <a:xfrm>
            <a:off x="2775" y="0"/>
            <a:ext cx="9138451" cy="5143500"/>
          </a:xfrm>
          <a:prstGeom prst="rect">
            <a:avLst/>
          </a:prstGeom>
          <a:noFill/>
          <a:ln>
            <a:noFill/>
          </a:ln>
        </p:spPr>
      </p:pic>
      <p:sp>
        <p:nvSpPr>
          <p:cNvPr id="986" name="Google Shape;986;p99"/>
          <p:cNvSpPr txBox="1">
            <a:spLocks noGrp="1"/>
          </p:cNvSpPr>
          <p:nvPr>
            <p:ph type="body" idx="1"/>
          </p:nvPr>
        </p:nvSpPr>
        <p:spPr>
          <a:xfrm>
            <a:off x="1995488" y="719138"/>
            <a:ext cx="5153025" cy="3705225"/>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lt1"/>
              </a:buClr>
              <a:buSzPts val="3000"/>
              <a:buFont typeface="Helvetica Neue"/>
              <a:buNone/>
              <a:defRPr sz="4100" b="0"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987"/>
        <p:cNvGrpSpPr/>
        <p:nvPr/>
      </p:nvGrpSpPr>
      <p:grpSpPr>
        <a:xfrm>
          <a:off x="0" y="0"/>
          <a:ext cx="0" cy="0"/>
          <a:chOff x="0" y="0"/>
          <a:chExt cx="0" cy="0"/>
        </a:xfrm>
      </p:grpSpPr>
      <p:sp>
        <p:nvSpPr>
          <p:cNvPr id="988" name="Google Shape;988;p100"/>
          <p:cNvSpPr/>
          <p:nvPr/>
        </p:nvSpPr>
        <p:spPr>
          <a:xfrm>
            <a:off x="0" y="0"/>
            <a:ext cx="9144000" cy="5143500"/>
          </a:xfrm>
          <a:prstGeom prst="rect">
            <a:avLst/>
          </a:prstGeom>
          <a:gradFill>
            <a:gsLst>
              <a:gs pos="0">
                <a:schemeClr val="accent5"/>
              </a:gs>
              <a:gs pos="33000">
                <a:schemeClr val="accent5"/>
              </a:gs>
              <a:gs pos="100000">
                <a:schemeClr val="accent3"/>
              </a:gs>
            </a:gsLst>
            <a:lin ang="3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989" name="Google Shape;989;p100"/>
          <p:cNvPicPr preferRelativeResize="0"/>
          <p:nvPr/>
        </p:nvPicPr>
        <p:blipFill rotWithShape="1">
          <a:blip r:embed="rId2">
            <a:alphaModFix/>
          </a:blip>
          <a:srcRect/>
          <a:stretch/>
        </p:blipFill>
        <p:spPr>
          <a:xfrm rot="10800000">
            <a:off x="245298" y="458944"/>
            <a:ext cx="569626" cy="487997"/>
          </a:xfrm>
          <a:prstGeom prst="rect">
            <a:avLst/>
          </a:prstGeom>
          <a:noFill/>
          <a:ln>
            <a:noFill/>
          </a:ln>
        </p:spPr>
      </p:pic>
      <p:sp>
        <p:nvSpPr>
          <p:cNvPr id="990" name="Google Shape;990;p100"/>
          <p:cNvSpPr txBox="1">
            <a:spLocks noGrp="1"/>
          </p:cNvSpPr>
          <p:nvPr>
            <p:ph type="body" idx="1"/>
          </p:nvPr>
        </p:nvSpPr>
        <p:spPr>
          <a:xfrm>
            <a:off x="561971" y="537864"/>
            <a:ext cx="5899273" cy="3057878"/>
          </a:xfrm>
          <a:prstGeom prst="rect">
            <a:avLst/>
          </a:prstGeom>
          <a:noFill/>
          <a:ln>
            <a:noFill/>
          </a:ln>
        </p:spPr>
        <p:txBody>
          <a:bodyPr spcFirstLastPara="1" wrap="square" lIns="0" tIns="0" rIns="0" bIns="0" anchor="ctr" anchorCtr="0">
            <a:normAutofit/>
          </a:bodyPr>
          <a:lstStyle>
            <a:lvl1pPr marL="457200" lvl="0" indent="-228600" algn="r">
              <a:lnSpc>
                <a:spcPct val="85000"/>
              </a:lnSpc>
              <a:spcBef>
                <a:spcPts val="0"/>
              </a:spcBef>
              <a:spcAft>
                <a:spcPts val="0"/>
              </a:spcAft>
              <a:buClr>
                <a:schemeClr val="lt1"/>
              </a:buClr>
              <a:buSzPts val="3400"/>
              <a:buFont typeface="Helvetica Neue"/>
              <a:buNone/>
              <a:defRPr sz="45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991" name="Google Shape;991;p100"/>
          <p:cNvSpPr txBox="1">
            <a:spLocks noGrp="1"/>
          </p:cNvSpPr>
          <p:nvPr>
            <p:ph type="body" idx="2"/>
          </p:nvPr>
        </p:nvSpPr>
        <p:spPr>
          <a:xfrm>
            <a:off x="6744985" y="2571750"/>
            <a:ext cx="2166271" cy="490658"/>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rgbClr val="2D3293"/>
              </a:buClr>
              <a:buSzPts val="2000"/>
              <a:buFont typeface="Helvetica Neue"/>
              <a:buNone/>
              <a:defRPr sz="2700" b="0" i="1">
                <a:solidFill>
                  <a:srgbClr val="2D3293"/>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pic>
        <p:nvPicPr>
          <p:cNvPr id="992" name="Google Shape;992;p100"/>
          <p:cNvPicPr preferRelativeResize="0"/>
          <p:nvPr/>
        </p:nvPicPr>
        <p:blipFill rotWithShape="1">
          <a:blip r:embed="rId3">
            <a:alphaModFix/>
          </a:blip>
          <a:srcRect/>
          <a:stretch/>
        </p:blipFill>
        <p:spPr>
          <a:xfrm rot="-5400000" flipH="1">
            <a:off x="8004752" y="-232996"/>
            <a:ext cx="908769" cy="1363153"/>
          </a:xfrm>
          <a:prstGeom prst="rect">
            <a:avLst/>
          </a:prstGeom>
          <a:noFill/>
          <a:ln>
            <a:noFill/>
          </a:ln>
        </p:spPr>
      </p:pic>
      <p:pic>
        <p:nvPicPr>
          <p:cNvPr id="993" name="Google Shape;993;p100"/>
          <p:cNvPicPr preferRelativeResize="0"/>
          <p:nvPr/>
        </p:nvPicPr>
        <p:blipFill rotWithShape="1">
          <a:blip r:embed="rId3">
            <a:alphaModFix/>
          </a:blip>
          <a:srcRect/>
          <a:stretch/>
        </p:blipFill>
        <p:spPr>
          <a:xfrm rot="5400000" flipH="1">
            <a:off x="230478" y="3389548"/>
            <a:ext cx="908769" cy="1363153"/>
          </a:xfrm>
          <a:prstGeom prst="rect">
            <a:avLst/>
          </a:prstGeom>
          <a:noFill/>
          <a:ln>
            <a:noFill/>
          </a:ln>
        </p:spPr>
      </p:pic>
      <p:sp>
        <p:nvSpPr>
          <p:cNvPr id="994" name="Google Shape;994;p100"/>
          <p:cNvSpPr/>
          <p:nvPr/>
        </p:nvSpPr>
        <p:spPr>
          <a:xfrm>
            <a:off x="0" y="4514850"/>
            <a:ext cx="9144000" cy="628650"/>
          </a:xfrm>
          <a:prstGeom prst="rect">
            <a:avLst/>
          </a:prstGeom>
          <a:solidFill>
            <a:schemeClr val="l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995" name="Google Shape;995;p100"/>
          <p:cNvPicPr preferRelativeResize="0"/>
          <p:nvPr/>
        </p:nvPicPr>
        <p:blipFill rotWithShape="1">
          <a:blip r:embed="rId4">
            <a:alphaModFix/>
          </a:blip>
          <a:srcRect/>
          <a:stretch/>
        </p:blipFill>
        <p:spPr>
          <a:xfrm>
            <a:off x="400050" y="4614560"/>
            <a:ext cx="1168056" cy="416936"/>
          </a:xfrm>
          <a:prstGeom prst="rect">
            <a:avLst/>
          </a:prstGeom>
          <a:noFill/>
          <a:ln>
            <a:noFill/>
          </a:ln>
        </p:spPr>
      </p:pic>
      <p:sp>
        <p:nvSpPr>
          <p:cNvPr id="996" name="Google Shape;996;p100"/>
          <p:cNvSpPr txBox="1">
            <a:spLocks noGrp="1"/>
          </p:cNvSpPr>
          <p:nvPr>
            <p:ph type="ftr" idx="11"/>
          </p:nvPr>
        </p:nvSpPr>
        <p:spPr>
          <a:xfrm>
            <a:off x="4076390" y="4734017"/>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900"/>
              <a:buFont typeface="Open Sans Light"/>
              <a:buNone/>
              <a:defRPr sz="900" b="0" i="0">
                <a:solidFill>
                  <a:srgbClr val="6A6A6A"/>
                </a:solidFill>
                <a:latin typeface="Open Sans Light"/>
                <a:ea typeface="Open Sans Light"/>
                <a:cs typeface="Open Sans Light"/>
                <a:sym typeface="Open Sans Light"/>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sp>
        <p:nvSpPr>
          <p:cNvPr id="997" name="Google Shape;997;p100"/>
          <p:cNvSpPr txBox="1">
            <a:spLocks noGrp="1"/>
          </p:cNvSpPr>
          <p:nvPr>
            <p:ph type="sldNum" idx="12"/>
          </p:nvPr>
        </p:nvSpPr>
        <p:spPr>
          <a:xfrm>
            <a:off x="8758858" y="4734017"/>
            <a:ext cx="285750" cy="211633"/>
          </a:xfrm>
          <a:prstGeom prst="rect">
            <a:avLst/>
          </a:prstGeom>
          <a:noFill/>
          <a:ln>
            <a:noFill/>
          </a:ln>
        </p:spPr>
        <p:txBody>
          <a:bodyPr spcFirstLastPara="1" wrap="square" lIns="51425" tIns="25700" rIns="51425" bIns="25700" anchor="ctr" anchorCtr="0">
            <a:noAutofit/>
          </a:bodyPr>
          <a:lstStyle>
            <a:lvl1pPr marL="0" lvl="0"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1pPr>
            <a:lvl2pPr marL="0" lvl="1"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2pPr>
            <a:lvl3pPr marL="0" lvl="2"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3pPr>
            <a:lvl4pPr marL="0" lvl="3"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4pPr>
            <a:lvl5pPr marL="0" lvl="4"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5pPr>
            <a:lvl6pPr marL="0" lvl="5"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6pPr>
            <a:lvl7pPr marL="0" lvl="6"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7pPr>
            <a:lvl8pPr marL="0" lvl="7"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8pPr>
            <a:lvl9pPr marL="0" lvl="8" indent="0" algn="r">
              <a:lnSpc>
                <a:spcPct val="100000"/>
              </a:lnSpc>
              <a:spcBef>
                <a:spcPts val="0"/>
              </a:spcBef>
              <a:spcAft>
                <a:spcPts val="0"/>
              </a:spcAft>
              <a:buClr>
                <a:srgbClr val="888888"/>
              </a:buClr>
              <a:buSzPts val="900"/>
              <a:buFont typeface="Open Sans Light"/>
              <a:buNone/>
              <a:defRPr sz="9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‹nº›</a:t>
            </a:fld>
            <a:endParaRPr/>
          </a:p>
        </p:txBody>
      </p:sp>
      <p:pic>
        <p:nvPicPr>
          <p:cNvPr id="998" name="Google Shape;998;p100"/>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Quotes">
  <p:cSld name="Quotes">
    <p:spTree>
      <p:nvGrpSpPr>
        <p:cNvPr id="1" name="Shape 999"/>
        <p:cNvGrpSpPr/>
        <p:nvPr/>
      </p:nvGrpSpPr>
      <p:grpSpPr>
        <a:xfrm>
          <a:off x="0" y="0"/>
          <a:ext cx="0" cy="0"/>
          <a:chOff x="0" y="0"/>
          <a:chExt cx="0" cy="0"/>
        </a:xfrm>
      </p:grpSpPr>
      <p:sp>
        <p:nvSpPr>
          <p:cNvPr id="1000" name="Google Shape;1000;p101"/>
          <p:cNvSpPr/>
          <p:nvPr/>
        </p:nvSpPr>
        <p:spPr>
          <a:xfrm>
            <a:off x="0" y="0"/>
            <a:ext cx="9144000" cy="5143500"/>
          </a:xfrm>
          <a:prstGeom prst="rect">
            <a:avLst/>
          </a:prstGeom>
          <a:gradFill>
            <a:gsLst>
              <a:gs pos="0">
                <a:schemeClr val="accent5"/>
              </a:gs>
              <a:gs pos="33000">
                <a:schemeClr val="accent5"/>
              </a:gs>
              <a:gs pos="100000">
                <a:schemeClr val="accent3"/>
              </a:gs>
            </a:gsLst>
            <a:lin ang="3600000" scaled="0"/>
          </a:gra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1001" name="Google Shape;1001;p101"/>
          <p:cNvPicPr preferRelativeResize="0"/>
          <p:nvPr/>
        </p:nvPicPr>
        <p:blipFill rotWithShape="1">
          <a:blip r:embed="rId2">
            <a:alphaModFix/>
          </a:blip>
          <a:srcRect/>
          <a:stretch/>
        </p:blipFill>
        <p:spPr>
          <a:xfrm rot="5400000" flipH="1">
            <a:off x="230478" y="3389548"/>
            <a:ext cx="908769" cy="1363153"/>
          </a:xfrm>
          <a:prstGeom prst="rect">
            <a:avLst/>
          </a:prstGeom>
          <a:noFill/>
          <a:ln>
            <a:noFill/>
          </a:ln>
        </p:spPr>
      </p:pic>
      <p:sp>
        <p:nvSpPr>
          <p:cNvPr id="1002" name="Google Shape;1002;p101"/>
          <p:cNvSpPr/>
          <p:nvPr/>
        </p:nvSpPr>
        <p:spPr>
          <a:xfrm>
            <a:off x="0" y="4514850"/>
            <a:ext cx="9144000" cy="628650"/>
          </a:xfrm>
          <a:prstGeom prst="rect">
            <a:avLst/>
          </a:prstGeom>
          <a:solidFill>
            <a:schemeClr val="lt1"/>
          </a:solidFill>
          <a:ln>
            <a:noFill/>
          </a:ln>
          <a:effectLst>
            <a:outerShdw blurRad="25400" dist="12700" dir="5400000" rotWithShape="0">
              <a:srgbClr val="000000">
                <a:alpha val="49803"/>
              </a:srgbClr>
            </a:outerShdw>
          </a:effectLst>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1003" name="Google Shape;1003;p101"/>
          <p:cNvPicPr preferRelativeResize="0"/>
          <p:nvPr/>
        </p:nvPicPr>
        <p:blipFill rotWithShape="1">
          <a:blip r:embed="rId2">
            <a:alphaModFix/>
          </a:blip>
          <a:srcRect/>
          <a:stretch/>
        </p:blipFill>
        <p:spPr>
          <a:xfrm rot="-5400000" flipH="1">
            <a:off x="8008039" y="-235985"/>
            <a:ext cx="908769" cy="1363153"/>
          </a:xfrm>
          <a:prstGeom prst="rect">
            <a:avLst/>
          </a:prstGeom>
          <a:noFill/>
          <a:ln>
            <a:noFill/>
          </a:ln>
        </p:spPr>
      </p:pic>
      <p:pic>
        <p:nvPicPr>
          <p:cNvPr id="1004" name="Google Shape;1004;p101"/>
          <p:cNvPicPr preferRelativeResize="0"/>
          <p:nvPr/>
        </p:nvPicPr>
        <p:blipFill rotWithShape="1">
          <a:blip r:embed="rId3">
            <a:alphaModFix/>
          </a:blip>
          <a:srcRect/>
          <a:stretch/>
        </p:blipFill>
        <p:spPr>
          <a:xfrm rot="10800000">
            <a:off x="435880" y="600540"/>
            <a:ext cx="874578" cy="749250"/>
          </a:xfrm>
          <a:prstGeom prst="rect">
            <a:avLst/>
          </a:prstGeom>
          <a:noFill/>
          <a:ln>
            <a:noFill/>
          </a:ln>
        </p:spPr>
      </p:pic>
      <p:pic>
        <p:nvPicPr>
          <p:cNvPr id="1005" name="Google Shape;1005;p101"/>
          <p:cNvPicPr preferRelativeResize="0"/>
          <p:nvPr/>
        </p:nvPicPr>
        <p:blipFill rotWithShape="1">
          <a:blip r:embed="rId3">
            <a:alphaModFix/>
          </a:blip>
          <a:srcRect/>
          <a:stretch/>
        </p:blipFill>
        <p:spPr>
          <a:xfrm rot="10800000">
            <a:off x="4618458" y="702127"/>
            <a:ext cx="597320" cy="511723"/>
          </a:xfrm>
          <a:prstGeom prst="rect">
            <a:avLst/>
          </a:prstGeom>
          <a:noFill/>
          <a:ln>
            <a:noFill/>
          </a:ln>
        </p:spPr>
      </p:pic>
      <p:sp>
        <p:nvSpPr>
          <p:cNvPr id="1006" name="Google Shape;1006;p101"/>
          <p:cNvSpPr txBox="1">
            <a:spLocks noGrp="1"/>
          </p:cNvSpPr>
          <p:nvPr>
            <p:ph type="body" idx="1"/>
          </p:nvPr>
        </p:nvSpPr>
        <p:spPr>
          <a:xfrm>
            <a:off x="964913" y="899976"/>
            <a:ext cx="3124513" cy="2207905"/>
          </a:xfrm>
          <a:prstGeom prst="rect">
            <a:avLst/>
          </a:prstGeom>
          <a:noFill/>
          <a:ln>
            <a:noFill/>
          </a:ln>
        </p:spPr>
        <p:txBody>
          <a:bodyPr spcFirstLastPara="1" wrap="square" lIns="0" tIns="0" rIns="0" bIns="0" anchor="ctr" anchorCtr="0">
            <a:normAutofit/>
          </a:bodyPr>
          <a:lstStyle>
            <a:lvl1pPr marL="457200" lvl="0" indent="-228600" algn="r">
              <a:lnSpc>
                <a:spcPct val="85000"/>
              </a:lnSpc>
              <a:spcBef>
                <a:spcPts val="0"/>
              </a:spcBef>
              <a:spcAft>
                <a:spcPts val="0"/>
              </a:spcAft>
              <a:buClr>
                <a:schemeClr val="lt1"/>
              </a:buClr>
              <a:buSzPts val="1500"/>
              <a:buFont typeface="Helvetica Neue"/>
              <a:buNone/>
              <a:defRPr sz="2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07" name="Google Shape;1007;p101"/>
          <p:cNvSpPr txBox="1">
            <a:spLocks noGrp="1"/>
          </p:cNvSpPr>
          <p:nvPr>
            <p:ph type="body" idx="2"/>
          </p:nvPr>
        </p:nvSpPr>
        <p:spPr>
          <a:xfrm>
            <a:off x="5029121" y="899976"/>
            <a:ext cx="3124513" cy="2207905"/>
          </a:xfrm>
          <a:prstGeom prst="rect">
            <a:avLst/>
          </a:prstGeom>
          <a:noFill/>
          <a:ln>
            <a:noFill/>
          </a:ln>
        </p:spPr>
        <p:txBody>
          <a:bodyPr spcFirstLastPara="1" wrap="square" lIns="0" tIns="0" rIns="0" bIns="0" anchor="ctr" anchorCtr="0">
            <a:normAutofit/>
          </a:bodyPr>
          <a:lstStyle>
            <a:lvl1pPr marL="457200" lvl="0" indent="-228600" algn="l">
              <a:lnSpc>
                <a:spcPct val="85000"/>
              </a:lnSpc>
              <a:spcBef>
                <a:spcPts val="0"/>
              </a:spcBef>
              <a:spcAft>
                <a:spcPts val="0"/>
              </a:spcAft>
              <a:buClr>
                <a:schemeClr val="lt1"/>
              </a:buClr>
              <a:buSzPts val="1500"/>
              <a:buFont typeface="Helvetica Neue"/>
              <a:buNone/>
              <a:defRPr sz="2000" b="1" i="0">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08" name="Google Shape;1008;p101"/>
          <p:cNvSpPr txBox="1">
            <a:spLocks noGrp="1"/>
          </p:cNvSpPr>
          <p:nvPr>
            <p:ph type="body" idx="3"/>
          </p:nvPr>
        </p:nvSpPr>
        <p:spPr>
          <a:xfrm>
            <a:off x="5321838" y="3107880"/>
            <a:ext cx="2092939" cy="342901"/>
          </a:xfrm>
          <a:prstGeom prst="rect">
            <a:avLst/>
          </a:prstGeom>
          <a:noFill/>
          <a:ln>
            <a:noFill/>
          </a:ln>
        </p:spPr>
        <p:txBody>
          <a:bodyPr spcFirstLastPara="1" wrap="square" lIns="0" tIns="101250" rIns="0" bIns="0" anchor="t" anchorCtr="0">
            <a:normAutofit/>
          </a:bodyPr>
          <a:lstStyle>
            <a:lvl1pPr marL="457200" lvl="0" indent="-228600" algn="ctr">
              <a:lnSpc>
                <a:spcPct val="100000"/>
              </a:lnSpc>
              <a:spcBef>
                <a:spcPts val="0"/>
              </a:spcBef>
              <a:spcAft>
                <a:spcPts val="0"/>
              </a:spcAft>
              <a:buClr>
                <a:schemeClr val="lt1"/>
              </a:buClr>
              <a:buSzPts val="1400"/>
              <a:buFont typeface="Helvetica Neue"/>
              <a:buNone/>
              <a:defRPr sz="1800" b="0"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09" name="Google Shape;1009;p101"/>
          <p:cNvSpPr txBox="1">
            <a:spLocks noGrp="1"/>
          </p:cNvSpPr>
          <p:nvPr>
            <p:ph type="body" idx="4"/>
          </p:nvPr>
        </p:nvSpPr>
        <p:spPr>
          <a:xfrm>
            <a:off x="1828586" y="3107880"/>
            <a:ext cx="2076139" cy="342901"/>
          </a:xfrm>
          <a:prstGeom prst="rect">
            <a:avLst/>
          </a:prstGeom>
          <a:noFill/>
          <a:ln>
            <a:noFill/>
          </a:ln>
        </p:spPr>
        <p:txBody>
          <a:bodyPr spcFirstLastPara="1" wrap="square" lIns="0" tIns="101250" rIns="0" bIns="0" anchor="t" anchorCtr="0">
            <a:normAutofit/>
          </a:bodyPr>
          <a:lstStyle>
            <a:lvl1pPr marL="457200" lvl="0" indent="-228600" algn="ctr">
              <a:lnSpc>
                <a:spcPct val="100000"/>
              </a:lnSpc>
              <a:spcBef>
                <a:spcPts val="0"/>
              </a:spcBef>
              <a:spcAft>
                <a:spcPts val="0"/>
              </a:spcAft>
              <a:buClr>
                <a:schemeClr val="lt1"/>
              </a:buClr>
              <a:buSzPts val="1400"/>
              <a:buFont typeface="Helvetica Neue"/>
              <a:buNone/>
              <a:defRPr sz="1800" b="0" i="1">
                <a:solidFill>
                  <a:schemeClr val="lt1"/>
                </a:solidFill>
                <a:latin typeface="Helvetica Neue"/>
                <a:ea typeface="Helvetica Neue"/>
                <a:cs typeface="Helvetica Neue"/>
                <a:sym typeface="Helvetica Neue"/>
              </a:defRPr>
            </a:lvl1pPr>
            <a:lvl2pPr marL="914400" lvl="1" indent="-228600" algn="l">
              <a:lnSpc>
                <a:spcPct val="100000"/>
              </a:lnSpc>
              <a:spcBef>
                <a:spcPts val="700"/>
              </a:spcBef>
              <a:spcAft>
                <a:spcPts val="0"/>
              </a:spcAft>
              <a:buClr>
                <a:srgbClr val="000000"/>
              </a:buClr>
              <a:buSzPts val="1400"/>
              <a:buFont typeface="Helvetica Neue"/>
              <a:buNone/>
              <a:defRPr/>
            </a:lvl2pPr>
            <a:lvl3pPr marL="1371600" lvl="2" indent="-279400" algn="l">
              <a:lnSpc>
                <a:spcPct val="100000"/>
              </a:lnSpc>
              <a:spcBef>
                <a:spcPts val="700"/>
              </a:spcBef>
              <a:spcAft>
                <a:spcPts val="0"/>
              </a:spcAft>
              <a:buClr>
                <a:srgbClr val="000000"/>
              </a:buClr>
              <a:buSzPts val="800"/>
              <a:buChar char="•"/>
              <a:defRPr/>
            </a:lvl3pPr>
            <a:lvl4pPr marL="1828800" lvl="3" indent="-279400" algn="l">
              <a:lnSpc>
                <a:spcPct val="100000"/>
              </a:lnSpc>
              <a:spcBef>
                <a:spcPts val="700"/>
              </a:spcBef>
              <a:spcAft>
                <a:spcPts val="0"/>
              </a:spcAft>
              <a:buClr>
                <a:srgbClr val="000000"/>
              </a:buClr>
              <a:buSzPts val="800"/>
              <a:buChar char="•"/>
              <a:defRPr/>
            </a:lvl4pPr>
            <a:lvl5pPr marL="2286000" lvl="4" indent="-228600" algn="ctr">
              <a:lnSpc>
                <a:spcPct val="100000"/>
              </a:lnSpc>
              <a:spcBef>
                <a:spcPts val="700"/>
              </a:spcBef>
              <a:spcAft>
                <a:spcPts val="0"/>
              </a:spcAft>
              <a:buClr>
                <a:srgbClr val="2D3293"/>
              </a:buClr>
              <a:buSzPts val="2200"/>
              <a:buFont typeface="Open Sans"/>
              <a:buNone/>
              <a:defRPr sz="2900" b="1" i="0">
                <a:solidFill>
                  <a:srgbClr val="2D3293"/>
                </a:solidFill>
                <a:latin typeface="Open Sans"/>
                <a:ea typeface="Open Sans"/>
                <a:cs typeface="Open Sans"/>
                <a:sym typeface="Open Sans"/>
              </a:defRPr>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010" name="Google Shape;1010;p101"/>
          <p:cNvSpPr txBox="1">
            <a:spLocks noGrp="1"/>
          </p:cNvSpPr>
          <p:nvPr>
            <p:ph type="ftr" idx="11"/>
          </p:nvPr>
        </p:nvSpPr>
        <p:spPr>
          <a:xfrm>
            <a:off x="4076390" y="4734017"/>
            <a:ext cx="4663418" cy="211633"/>
          </a:xfrm>
          <a:prstGeom prst="rect">
            <a:avLst/>
          </a:prstGeom>
          <a:noFill/>
          <a:ln>
            <a:noFill/>
          </a:ln>
        </p:spPr>
        <p:txBody>
          <a:bodyPr spcFirstLastPara="1" wrap="square" lIns="0" tIns="0" rIns="0" bIns="0" anchor="ctr" anchorCtr="0">
            <a:normAutofit/>
          </a:bodyPr>
          <a:lstStyle>
            <a:lvl1pPr lvl="0" algn="r">
              <a:lnSpc>
                <a:spcPct val="100000"/>
              </a:lnSpc>
              <a:spcBef>
                <a:spcPts val="0"/>
              </a:spcBef>
              <a:spcAft>
                <a:spcPts val="0"/>
              </a:spcAft>
              <a:buClr>
                <a:srgbClr val="6A6A6A"/>
              </a:buClr>
              <a:buSzPts val="900"/>
              <a:buFont typeface="Calibri"/>
              <a:buNone/>
              <a:defRPr sz="900" b="0" i="0">
                <a:solidFill>
                  <a:srgbClr val="6A6A6A"/>
                </a:solidFill>
                <a:latin typeface="Calibri"/>
                <a:ea typeface="Calibri"/>
                <a:cs typeface="Calibri"/>
                <a:sym typeface="Calibri"/>
              </a:defRPr>
            </a:lvl1pPr>
            <a:lvl2pPr lvl="1" algn="ctr">
              <a:lnSpc>
                <a:spcPct val="100000"/>
              </a:lnSpc>
              <a:spcBef>
                <a:spcPts val="0"/>
              </a:spcBef>
              <a:spcAft>
                <a:spcPts val="0"/>
              </a:spcAft>
              <a:buClr>
                <a:srgbClr val="000000"/>
              </a:buClr>
              <a:buSzPts val="1000"/>
              <a:buNone/>
              <a:defRPr/>
            </a:lvl2pPr>
            <a:lvl3pPr lvl="2" algn="ctr">
              <a:lnSpc>
                <a:spcPct val="100000"/>
              </a:lnSpc>
              <a:spcBef>
                <a:spcPts val="0"/>
              </a:spcBef>
              <a:spcAft>
                <a:spcPts val="0"/>
              </a:spcAft>
              <a:buClr>
                <a:srgbClr val="000000"/>
              </a:buClr>
              <a:buSzPts val="1000"/>
              <a:buNone/>
              <a:defRPr/>
            </a:lvl3pPr>
            <a:lvl4pPr lvl="3" algn="ctr">
              <a:lnSpc>
                <a:spcPct val="100000"/>
              </a:lnSpc>
              <a:spcBef>
                <a:spcPts val="0"/>
              </a:spcBef>
              <a:spcAft>
                <a:spcPts val="0"/>
              </a:spcAft>
              <a:buClr>
                <a:srgbClr val="000000"/>
              </a:buClr>
              <a:buSzPts val="1000"/>
              <a:buNone/>
              <a:defRPr/>
            </a:lvl4pPr>
            <a:lvl5pPr lvl="4" algn="ctr">
              <a:lnSpc>
                <a:spcPct val="100000"/>
              </a:lnSpc>
              <a:spcBef>
                <a:spcPts val="0"/>
              </a:spcBef>
              <a:spcAft>
                <a:spcPts val="0"/>
              </a:spcAft>
              <a:buClr>
                <a:srgbClr val="000000"/>
              </a:buClr>
              <a:buSzPts val="1000"/>
              <a:buNone/>
              <a:defRPr/>
            </a:lvl5pPr>
            <a:lvl6pPr lvl="5" algn="ctr">
              <a:lnSpc>
                <a:spcPct val="100000"/>
              </a:lnSpc>
              <a:spcBef>
                <a:spcPts val="0"/>
              </a:spcBef>
              <a:spcAft>
                <a:spcPts val="0"/>
              </a:spcAft>
              <a:buClr>
                <a:srgbClr val="000000"/>
              </a:buClr>
              <a:buSzPts val="1000"/>
              <a:buNone/>
              <a:defRPr/>
            </a:lvl6pPr>
            <a:lvl7pPr lvl="6" algn="ctr">
              <a:lnSpc>
                <a:spcPct val="100000"/>
              </a:lnSpc>
              <a:spcBef>
                <a:spcPts val="0"/>
              </a:spcBef>
              <a:spcAft>
                <a:spcPts val="0"/>
              </a:spcAft>
              <a:buClr>
                <a:srgbClr val="000000"/>
              </a:buClr>
              <a:buSzPts val="1000"/>
              <a:buNone/>
              <a:defRPr/>
            </a:lvl7pPr>
            <a:lvl8pPr lvl="7" algn="ctr">
              <a:lnSpc>
                <a:spcPct val="100000"/>
              </a:lnSpc>
              <a:spcBef>
                <a:spcPts val="0"/>
              </a:spcBef>
              <a:spcAft>
                <a:spcPts val="0"/>
              </a:spcAft>
              <a:buClr>
                <a:srgbClr val="000000"/>
              </a:buClr>
              <a:buSzPts val="1000"/>
              <a:buNone/>
              <a:defRPr/>
            </a:lvl8pPr>
            <a:lvl9pPr lvl="8" algn="ctr">
              <a:lnSpc>
                <a:spcPct val="100000"/>
              </a:lnSpc>
              <a:spcBef>
                <a:spcPts val="0"/>
              </a:spcBef>
              <a:spcAft>
                <a:spcPts val="0"/>
              </a:spcAft>
              <a:buClr>
                <a:srgbClr val="000000"/>
              </a:buClr>
              <a:buSzPts val="1000"/>
              <a:buNone/>
              <a:defRPr/>
            </a:lvl9pPr>
          </a:lstStyle>
          <a:p>
            <a:endParaRPr/>
          </a:p>
        </p:txBody>
      </p:sp>
      <p:pic>
        <p:nvPicPr>
          <p:cNvPr id="1011" name="Google Shape;1011;p101"/>
          <p:cNvPicPr preferRelativeResize="0"/>
          <p:nvPr/>
        </p:nvPicPr>
        <p:blipFill rotWithShape="1">
          <a:blip r:embed="rId4">
            <a:alphaModFix/>
          </a:blip>
          <a:srcRect/>
          <a:stretch/>
        </p:blipFill>
        <p:spPr>
          <a:xfrm>
            <a:off x="400050" y="4614560"/>
            <a:ext cx="1168056" cy="416936"/>
          </a:xfrm>
          <a:prstGeom prst="rect">
            <a:avLst/>
          </a:prstGeom>
          <a:noFill/>
          <a:ln>
            <a:noFill/>
          </a:ln>
        </p:spPr>
      </p:pic>
      <p:pic>
        <p:nvPicPr>
          <p:cNvPr id="1012" name="Google Shape;1012;p101"/>
          <p:cNvPicPr preferRelativeResize="0"/>
          <p:nvPr/>
        </p:nvPicPr>
        <p:blipFill rotWithShape="1">
          <a:blip r:embed="rId5">
            <a:alphaModFix/>
          </a:blip>
          <a:srcRect/>
          <a:stretch/>
        </p:blipFill>
        <p:spPr>
          <a:xfrm>
            <a:off x="1825666" y="4756877"/>
            <a:ext cx="334125" cy="222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theme" Target="../theme/theme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ftr" idx="11"/>
          </p:nvPr>
        </p:nvSpPr>
        <p:spPr>
          <a:xfrm>
            <a:off x="2828925" y="4717555"/>
            <a:ext cx="3486000" cy="2115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rgbClr val="6A6A6A"/>
              </a:buClr>
              <a:buSzPts val="800"/>
              <a:buFont typeface="Helvetica Neue"/>
              <a:buNone/>
              <a:defRPr sz="800" b="0" i="0" u="none" strike="noStrike" cap="none">
                <a:solidFill>
                  <a:srgbClr val="6A6A6A"/>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1"/>
          <p:cNvSpPr txBox="1">
            <a:spLocks noGrp="1"/>
          </p:cNvSpPr>
          <p:nvPr>
            <p:ph type="sldNum" idx="12"/>
          </p:nvPr>
        </p:nvSpPr>
        <p:spPr>
          <a:xfrm>
            <a:off x="8229600" y="4717555"/>
            <a:ext cx="285900" cy="2115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
        <p:nvSpPr>
          <p:cNvPr id="8" name="Google Shape;8;p1"/>
          <p:cNvSpPr txBox="1">
            <a:spLocks noGrp="1"/>
          </p:cNvSpPr>
          <p:nvPr>
            <p:ph type="title"/>
          </p:nvPr>
        </p:nvSpPr>
        <p:spPr>
          <a:xfrm>
            <a:off x="628650" y="274142"/>
            <a:ext cx="7886700" cy="993900"/>
          </a:xfrm>
          <a:prstGeom prst="rect">
            <a:avLst/>
          </a:prstGeom>
          <a:noFill/>
          <a:ln>
            <a:noFill/>
          </a:ln>
        </p:spPr>
        <p:txBody>
          <a:bodyPr spcFirstLastPara="1" wrap="square" lIns="51425" tIns="25700" rIns="51425" bIns="25700" anchor="ctr" anchorCtr="0">
            <a:norm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9" name="Google Shape;9;p1"/>
          <p:cNvSpPr txBox="1">
            <a:spLocks noGrp="1"/>
          </p:cNvSpPr>
          <p:nvPr>
            <p:ph type="body" idx="1"/>
          </p:nvPr>
        </p:nvSpPr>
        <p:spPr>
          <a:xfrm>
            <a:off x="628650" y="1368921"/>
            <a:ext cx="7886700" cy="3263700"/>
          </a:xfrm>
          <a:prstGeom prst="rect">
            <a:avLst/>
          </a:prstGeom>
          <a:noFill/>
          <a:ln>
            <a:noFill/>
          </a:ln>
        </p:spPr>
        <p:txBody>
          <a:bodyPr spcFirstLastPara="1" wrap="square" lIns="51425" tIns="25700" rIns="51425" bIns="25700" anchor="t" anchorCtr="0">
            <a:normAutofit/>
          </a:bodyPr>
          <a:lstStyle>
            <a:lvl1pPr marL="457200" marR="0" lvl="0"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6pPr>
            <a:lvl7pPr marL="3200400" marR="0" lvl="6"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7pPr>
            <a:lvl8pPr marL="3657600" marR="0" lvl="7"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8pPr>
            <a:lvl9pPr marL="4114800" marR="0" lvl="8"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52">
          <p15:clr>
            <a:srgbClr val="F26B43"/>
          </p15:clr>
        </p15:guide>
        <p15:guide id="4" pos="4819">
          <p15:clr>
            <a:srgbClr val="F26B43"/>
          </p15:clr>
        </p15:guide>
        <p15:guide id="5" orient="horz" pos="281">
          <p15:clr>
            <a:srgbClr val="F26B43"/>
          </p15:clr>
        </p15:guide>
        <p15:guide id="6" orient="horz" pos="26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6"/>
        <p:cNvGrpSpPr/>
        <p:nvPr/>
      </p:nvGrpSpPr>
      <p:grpSpPr>
        <a:xfrm>
          <a:off x="0" y="0"/>
          <a:ext cx="0" cy="0"/>
          <a:chOff x="0" y="0"/>
          <a:chExt cx="0" cy="0"/>
        </a:xfrm>
      </p:grpSpPr>
      <p:sp>
        <p:nvSpPr>
          <p:cNvPr id="677" name="Google Shape;677;p63"/>
          <p:cNvSpPr txBox="1">
            <a:spLocks noGrp="1"/>
          </p:cNvSpPr>
          <p:nvPr>
            <p:ph type="ftr" idx="11"/>
          </p:nvPr>
        </p:nvSpPr>
        <p:spPr>
          <a:xfrm>
            <a:off x="2828925" y="4717555"/>
            <a:ext cx="3486150" cy="211633"/>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rgbClr val="6A6A6A"/>
              </a:buClr>
              <a:buSzPts val="800"/>
              <a:buFont typeface="Helvetica Neue"/>
              <a:buNone/>
              <a:defRPr sz="800" b="0" i="0" u="none" strike="noStrike" cap="none">
                <a:solidFill>
                  <a:srgbClr val="6A6A6A"/>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678" name="Google Shape;678;p63"/>
          <p:cNvSpPr txBox="1">
            <a:spLocks noGrp="1"/>
          </p:cNvSpPr>
          <p:nvPr>
            <p:ph type="sldNum" idx="12"/>
          </p:nvPr>
        </p:nvSpPr>
        <p:spPr>
          <a:xfrm>
            <a:off x="8229600" y="4717555"/>
            <a:ext cx="285750" cy="211633"/>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888888"/>
              </a:buClr>
              <a:buSzPts val="800"/>
              <a:buFont typeface="Helvetica Neue"/>
              <a:buNone/>
              <a:defRPr sz="8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
        <p:nvSpPr>
          <p:cNvPr id="679" name="Google Shape;679;p63"/>
          <p:cNvSpPr txBox="1">
            <a:spLocks noGrp="1"/>
          </p:cNvSpPr>
          <p:nvPr>
            <p:ph type="title"/>
          </p:nvPr>
        </p:nvSpPr>
        <p:spPr>
          <a:xfrm>
            <a:off x="628650" y="274142"/>
            <a:ext cx="7886700" cy="993874"/>
          </a:xfrm>
          <a:prstGeom prst="rect">
            <a:avLst/>
          </a:prstGeom>
          <a:noFill/>
          <a:ln>
            <a:noFill/>
          </a:ln>
        </p:spPr>
        <p:txBody>
          <a:bodyPr spcFirstLastPara="1" wrap="square" lIns="51425" tIns="25700" rIns="51425" bIns="25700" anchor="ctr" anchorCtr="0">
            <a:norm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42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680" name="Google Shape;680;p63"/>
          <p:cNvSpPr txBox="1">
            <a:spLocks noGrp="1"/>
          </p:cNvSpPr>
          <p:nvPr>
            <p:ph type="body" idx="1"/>
          </p:nvPr>
        </p:nvSpPr>
        <p:spPr>
          <a:xfrm>
            <a:off x="628650" y="1368921"/>
            <a:ext cx="7886700" cy="3263801"/>
          </a:xfrm>
          <a:prstGeom prst="rect">
            <a:avLst/>
          </a:prstGeom>
          <a:noFill/>
          <a:ln>
            <a:noFill/>
          </a:ln>
        </p:spPr>
        <p:txBody>
          <a:bodyPr spcFirstLastPara="1" wrap="square" lIns="51425" tIns="25700" rIns="51425" bIns="25700" anchor="t" anchorCtr="0">
            <a:normAutofit/>
          </a:bodyPr>
          <a:lstStyle>
            <a:lvl1pPr marL="457200" marR="0" lvl="0"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1pPr>
            <a:lvl2pPr marL="914400" marR="0" lvl="1"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2pPr>
            <a:lvl3pPr marL="1371600" marR="0" lvl="2"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3pPr>
            <a:lvl4pPr marL="1828800" marR="0" lvl="3"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4pPr>
            <a:lvl5pPr marL="2286000" marR="0" lvl="4" indent="-317500" algn="l" rtl="0">
              <a:lnSpc>
                <a:spcPct val="100000"/>
              </a:lnSpc>
              <a:spcBef>
                <a:spcPts val="700"/>
              </a:spcBef>
              <a:spcAft>
                <a:spcPts val="0"/>
              </a:spcAft>
              <a:buClr>
                <a:srgbClr val="000000"/>
              </a:buClr>
              <a:buSzPts val="1400"/>
              <a:buFont typeface="Helvetica Neue"/>
              <a:buChar char="•"/>
              <a:defRPr sz="1800" b="0" i="0" u="none" strike="noStrike" cap="none">
                <a:solidFill>
                  <a:srgbClr val="000000"/>
                </a:solidFill>
                <a:latin typeface="Helvetica Neue"/>
                <a:ea typeface="Helvetica Neue"/>
                <a:cs typeface="Helvetica Neue"/>
                <a:sym typeface="Helvetica Neue"/>
              </a:defRPr>
            </a:lvl5pPr>
            <a:lvl6pPr marL="2743200" marR="0" lvl="5"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6pPr>
            <a:lvl7pPr marL="3200400" marR="0" lvl="6"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7pPr>
            <a:lvl8pPr marL="3657600" marR="0" lvl="7"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8pPr>
            <a:lvl9pPr marL="4114800" marR="0" lvl="8" indent="-317500" algn="l" rtl="0">
              <a:lnSpc>
                <a:spcPct val="100000"/>
              </a:lnSpc>
              <a:spcBef>
                <a:spcPts val="2200"/>
              </a:spcBef>
              <a:spcAft>
                <a:spcPts val="0"/>
              </a:spcAft>
              <a:buClr>
                <a:srgbClr val="000000"/>
              </a:buClr>
              <a:buSzPts val="1400"/>
              <a:buFont typeface="Helvetica Neue Light"/>
              <a:buChar char="•"/>
              <a:defRPr sz="1800" b="0" i="0" u="none" strike="noStrike" cap="none">
                <a:solidFill>
                  <a:srgbClr val="000000"/>
                </a:solidFill>
                <a:latin typeface="Helvetica Neue Light"/>
                <a:ea typeface="Helvetica Neue Light"/>
                <a:cs typeface="Helvetica Neue Light"/>
                <a:sym typeface="Helvetica Neue Light"/>
              </a:defRPr>
            </a:lvl9pPr>
          </a:lstStyle>
          <a:p>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 id="2147483752" r:id="rId44"/>
    <p:sldLayoutId id="2147483753" r:id="rId45"/>
    <p:sldLayoutId id="2147483754" r:id="rId46"/>
    <p:sldLayoutId id="2147483755" r:id="rId47"/>
    <p:sldLayoutId id="2147483756" r:id="rId48"/>
    <p:sldLayoutId id="2147483757" r:id="rId49"/>
    <p:sldLayoutId id="2147483758" r:id="rId50"/>
    <p:sldLayoutId id="2147483759" r:id="rId51"/>
    <p:sldLayoutId id="2147483760" r:id="rId52"/>
    <p:sldLayoutId id="2147483761" r:id="rId53"/>
    <p:sldLayoutId id="2147483762" r:id="rId54"/>
    <p:sldLayoutId id="2147483763" r:id="rId55"/>
    <p:sldLayoutId id="2147483764" r:id="rId56"/>
    <p:sldLayoutId id="2147483765" r:id="rId57"/>
    <p:sldLayoutId id="2147483766" r:id="rId58"/>
    <p:sldLayoutId id="2147483767" r:id="rId59"/>
    <p:sldLayoutId id="2147483768" r:id="rId6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52">
          <p15:clr>
            <a:srgbClr val="F26B43"/>
          </p15:clr>
        </p15:guide>
        <p15:guide id="4" pos="4819">
          <p15:clr>
            <a:srgbClr val="F26B43"/>
          </p15:clr>
        </p15:guide>
        <p15:guide id="5" orient="horz" pos="281">
          <p15:clr>
            <a:srgbClr val="F26B43"/>
          </p15:clr>
        </p15:guide>
        <p15:guide id="6" orient="horz" pos="26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explore.openaire.eu/" TargetMode="External"/><Relationship Id="rId7"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8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image" Target="../media/image86.pn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27.xml"/><Relationship Id="rId5" Type="http://schemas.openxmlformats.org/officeDocument/2006/relationships/image" Target="../media/image89.png"/><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27.xml"/><Relationship Id="rId5" Type="http://schemas.openxmlformats.org/officeDocument/2006/relationships/image" Target="../media/image9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124"/>
          <p:cNvSpPr txBox="1">
            <a:spLocks noGrp="1"/>
          </p:cNvSpPr>
          <p:nvPr>
            <p:ph type="ftr" idx="11"/>
          </p:nvPr>
        </p:nvSpPr>
        <p:spPr>
          <a:xfrm>
            <a:off x="2717769" y="4772117"/>
            <a:ext cx="3708794" cy="211633"/>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rgbClr val="6A6A6A"/>
              </a:buClr>
              <a:buSzPts val="800"/>
              <a:buFont typeface="Helvetica Neue Light"/>
              <a:buNone/>
            </a:pPr>
            <a:r>
              <a:rPr lang="en"/>
              <a:t>OpenAIRE-Nexus Webinar | May 23rd 2023</a:t>
            </a:r>
            <a:endParaRPr/>
          </a:p>
        </p:txBody>
      </p:sp>
      <p:sp>
        <p:nvSpPr>
          <p:cNvPr id="1350" name="Google Shape;1350;p124"/>
          <p:cNvSpPr txBox="1">
            <a:spLocks noGrp="1"/>
          </p:cNvSpPr>
          <p:nvPr>
            <p:ph type="body" idx="1"/>
          </p:nvPr>
        </p:nvSpPr>
        <p:spPr>
          <a:xfrm>
            <a:off x="392354" y="1207536"/>
            <a:ext cx="8252686" cy="1364214"/>
          </a:xfrm>
          <a:prstGeom prst="rect">
            <a:avLst/>
          </a:prstGeom>
          <a:noFill/>
          <a:ln>
            <a:noFill/>
          </a:ln>
        </p:spPr>
        <p:txBody>
          <a:bodyPr spcFirstLastPara="1" wrap="square" lIns="0" tIns="0" rIns="0" bIns="40500" anchor="b" anchorCtr="0">
            <a:normAutofit/>
          </a:bodyPr>
          <a:lstStyle/>
          <a:p>
            <a:pPr marL="0" lvl="0" indent="0" algn="l" rtl="0">
              <a:lnSpc>
                <a:spcPct val="120000"/>
              </a:lnSpc>
              <a:spcBef>
                <a:spcPts val="0"/>
              </a:spcBef>
              <a:spcAft>
                <a:spcPts val="0"/>
              </a:spcAft>
              <a:buClr>
                <a:schemeClr val="lt1"/>
              </a:buClr>
              <a:buSzPts val="2300"/>
              <a:buFont typeface="Helvetica Neue"/>
              <a:buNone/>
            </a:pPr>
            <a:r>
              <a:rPr lang="en" sz="3400"/>
              <a:t>Explore</a:t>
            </a:r>
            <a:endParaRPr/>
          </a:p>
        </p:txBody>
      </p:sp>
      <p:sp>
        <p:nvSpPr>
          <p:cNvPr id="1351" name="Google Shape;1351;p124"/>
          <p:cNvSpPr txBox="1">
            <a:spLocks noGrp="1"/>
          </p:cNvSpPr>
          <p:nvPr>
            <p:ph type="body" idx="2"/>
          </p:nvPr>
        </p:nvSpPr>
        <p:spPr>
          <a:xfrm>
            <a:off x="377123" y="2571750"/>
            <a:ext cx="8267917" cy="1600200"/>
          </a:xfrm>
          <a:prstGeom prst="rect">
            <a:avLst/>
          </a:prstGeom>
          <a:noFill/>
          <a:ln>
            <a:noFill/>
          </a:ln>
        </p:spPr>
        <p:txBody>
          <a:bodyPr spcFirstLastPara="1" wrap="square" lIns="0" tIns="40500" rIns="0" bIns="0" anchor="t" anchorCtr="0">
            <a:normAutofit/>
          </a:bodyPr>
          <a:lstStyle/>
          <a:p>
            <a:pPr marL="0" lvl="0" indent="0" algn="l" rtl="0">
              <a:lnSpc>
                <a:spcPct val="100000"/>
              </a:lnSpc>
              <a:spcBef>
                <a:spcPts val="0"/>
              </a:spcBef>
              <a:spcAft>
                <a:spcPts val="0"/>
              </a:spcAft>
              <a:buClr>
                <a:schemeClr val="lt1"/>
              </a:buClr>
              <a:buSzPts val="1800"/>
              <a:buFont typeface="Helvetica Neue"/>
              <a:buNone/>
            </a:pPr>
            <a:r>
              <a:rPr lang="en"/>
              <a:t>Improvements and new information available</a:t>
            </a:r>
            <a:endParaRPr/>
          </a:p>
        </p:txBody>
      </p:sp>
      <p:sp>
        <p:nvSpPr>
          <p:cNvPr id="1352" name="Google Shape;1352;p124"/>
          <p:cNvSpPr txBox="1">
            <a:spLocks noGrp="1"/>
          </p:cNvSpPr>
          <p:nvPr>
            <p:ph type="body" idx="3"/>
          </p:nvPr>
        </p:nvSpPr>
        <p:spPr>
          <a:xfrm>
            <a:off x="5134195" y="481818"/>
            <a:ext cx="3510845" cy="214886"/>
          </a:xfrm>
          <a:prstGeom prst="rect">
            <a:avLst/>
          </a:prstGeom>
          <a:noFill/>
          <a:ln>
            <a:noFill/>
          </a:ln>
        </p:spPr>
        <p:txBody>
          <a:bodyPr spcFirstLastPara="1" wrap="square" lIns="0" tIns="0" rIns="0" bIns="0" anchor="ctr" anchorCtr="0">
            <a:normAutofit fontScale="92500" lnSpcReduction="20000"/>
          </a:bodyPr>
          <a:lstStyle/>
          <a:p>
            <a:pPr marL="0" lvl="0" indent="0" algn="r" rtl="0">
              <a:lnSpc>
                <a:spcPct val="100000"/>
              </a:lnSpc>
              <a:spcBef>
                <a:spcPts val="0"/>
              </a:spcBef>
              <a:spcAft>
                <a:spcPts val="0"/>
              </a:spcAft>
              <a:buClr>
                <a:schemeClr val="lt1"/>
              </a:buClr>
              <a:buSzPct val="77777"/>
              <a:buFont typeface="Helvetica Neue"/>
              <a:buNone/>
            </a:pPr>
            <a:r>
              <a:rPr lang="en" sz="1800"/>
              <a:t>Konstantina Galouni</a:t>
            </a:r>
            <a:endParaRPr sz="1800"/>
          </a:p>
        </p:txBody>
      </p:sp>
      <p:sp>
        <p:nvSpPr>
          <p:cNvPr id="1353" name="Google Shape;1353;p124"/>
          <p:cNvSpPr txBox="1">
            <a:spLocks noGrp="1"/>
          </p:cNvSpPr>
          <p:nvPr>
            <p:ph type="body" idx="4"/>
          </p:nvPr>
        </p:nvSpPr>
        <p:spPr>
          <a:xfrm>
            <a:off x="5134200" y="696325"/>
            <a:ext cx="3510900" cy="295200"/>
          </a:xfrm>
          <a:prstGeom prst="rect">
            <a:avLst/>
          </a:prstGeom>
          <a:noFill/>
          <a:ln>
            <a:noFill/>
          </a:ln>
        </p:spPr>
        <p:txBody>
          <a:bodyPr spcFirstLastPara="1" wrap="square" lIns="0" tIns="20250" rIns="0" bIns="0" anchor="t" anchorCtr="0">
            <a:normAutofit fontScale="55000" lnSpcReduction="20000"/>
          </a:bodyPr>
          <a:lstStyle/>
          <a:p>
            <a:pPr marL="0" lvl="0" indent="0" algn="r" rtl="0">
              <a:spcBef>
                <a:spcPts val="0"/>
              </a:spcBef>
              <a:spcAft>
                <a:spcPts val="0"/>
              </a:spcAft>
              <a:buClr>
                <a:schemeClr val="dk1"/>
              </a:buClr>
              <a:buSzPct val="30000"/>
              <a:buFont typeface="Arial"/>
              <a:buNone/>
            </a:pPr>
            <a:r>
              <a:rPr lang="en" sz="2000">
                <a:solidFill>
                  <a:srgbClr val="FFFFFF"/>
                </a:solidFill>
              </a:rPr>
              <a:t>Service Manager</a:t>
            </a:r>
            <a:endParaRPr sz="2000">
              <a:solidFill>
                <a:srgbClr val="FFFFFF"/>
              </a:solidFill>
            </a:endParaRPr>
          </a:p>
          <a:p>
            <a:pPr marL="0" lvl="0" indent="0" algn="r" rtl="0">
              <a:spcBef>
                <a:spcPts val="0"/>
              </a:spcBef>
              <a:spcAft>
                <a:spcPts val="0"/>
              </a:spcAft>
              <a:buClr>
                <a:schemeClr val="dk1"/>
              </a:buClr>
              <a:buSzPct val="30000"/>
              <a:buFont typeface="Arial"/>
              <a:buNone/>
            </a:pPr>
            <a:r>
              <a:rPr lang="en" sz="2000">
                <a:solidFill>
                  <a:srgbClr val="FFFFFF"/>
                </a:solidFill>
              </a:rPr>
              <a:t>kgalouni@athenarc.gr</a:t>
            </a:r>
            <a:endParaRPr/>
          </a:p>
        </p:txBody>
      </p:sp>
      <p:sp>
        <p:nvSpPr>
          <p:cNvPr id="1354" name="Google Shape;1354;p124"/>
          <p:cNvSpPr/>
          <p:nvPr/>
        </p:nvSpPr>
        <p:spPr>
          <a:xfrm>
            <a:off x="0" y="4596936"/>
            <a:ext cx="3124168" cy="546564"/>
          </a:xfrm>
          <a:prstGeom prst="rect">
            <a:avLst/>
          </a:prstGeom>
          <a:solidFill>
            <a:srgbClr val="FFFFFF"/>
          </a:solidFill>
          <a:ln>
            <a:noFill/>
          </a:ln>
        </p:spPr>
        <p:txBody>
          <a:bodyPr spcFirstLastPara="1" wrap="square" lIns="26800" tIns="26800" rIns="26800" bIns="26800" anchor="ctr" anchorCtr="0">
            <a:noAutofit/>
          </a:bodyPr>
          <a:lstStyle/>
          <a:p>
            <a:pPr marL="0" marR="0" lvl="0" indent="0" algn="ctr" rtl="0">
              <a:lnSpc>
                <a:spcPct val="100000"/>
              </a:lnSpc>
              <a:spcBef>
                <a:spcPts val="0"/>
              </a:spcBef>
              <a:spcAft>
                <a:spcPts val="0"/>
              </a:spcAft>
              <a:buClr>
                <a:srgbClr val="000000"/>
              </a:buClr>
              <a:buSzPts val="1200"/>
              <a:buFont typeface="Helvetica Neue Light"/>
              <a:buNone/>
            </a:pPr>
            <a:endParaRPr sz="1200" b="0" i="0" u="none" strike="noStrike" cap="none">
              <a:solidFill>
                <a:srgbClr val="FFFFFF"/>
              </a:solidFill>
              <a:latin typeface="Helvetica Neue Light"/>
              <a:ea typeface="Helvetica Neue Light"/>
              <a:cs typeface="Helvetica Neue Light"/>
              <a:sym typeface="Helvetica Neue Light"/>
            </a:endParaRPr>
          </a:p>
        </p:txBody>
      </p:sp>
      <p:pic>
        <p:nvPicPr>
          <p:cNvPr id="1355" name="Google Shape;1355;p124" descr="Logo&#10;&#10;Description automatically generated with medium confidence"/>
          <p:cNvPicPr preferRelativeResize="0"/>
          <p:nvPr/>
        </p:nvPicPr>
        <p:blipFill rotWithShape="1">
          <a:blip r:embed="rId3">
            <a:alphaModFix/>
          </a:blip>
          <a:srcRect/>
          <a:stretch/>
        </p:blipFill>
        <p:spPr>
          <a:xfrm>
            <a:off x="101760" y="4692530"/>
            <a:ext cx="1174151" cy="2951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133"/>
          <p:cNvSpPr txBox="1"/>
          <p:nvPr/>
        </p:nvSpPr>
        <p:spPr>
          <a:xfrm>
            <a:off x="415650" y="221950"/>
            <a:ext cx="8312700" cy="447300"/>
          </a:xfrm>
          <a:prstGeom prst="rect">
            <a:avLst/>
          </a:prstGeom>
          <a:noFill/>
          <a:ln>
            <a:noFill/>
          </a:ln>
        </p:spPr>
        <p:txBody>
          <a:bodyPr spcFirstLastPara="1" wrap="square" lIns="51425" tIns="51425" rIns="51425" bIns="51425" anchor="b" anchorCtr="0">
            <a:noAutofit/>
          </a:bodyPr>
          <a:lstStyle/>
          <a:p>
            <a:pPr marL="0" lvl="0" indent="0" algn="l" rtl="0">
              <a:lnSpc>
                <a:spcPct val="85000"/>
              </a:lnSpc>
              <a:spcBef>
                <a:spcPts val="0"/>
              </a:spcBef>
              <a:spcAft>
                <a:spcPts val="0"/>
              </a:spcAft>
              <a:buNone/>
            </a:pPr>
            <a:r>
              <a:rPr lang="en" sz="3000" b="1">
                <a:solidFill>
                  <a:srgbClr val="2D3292"/>
                </a:solidFill>
                <a:latin typeface="Helvetica Neue"/>
                <a:ea typeface="Helvetica Neue"/>
                <a:cs typeface="Helvetica Neue"/>
                <a:sym typeface="Helvetica Neue"/>
              </a:rPr>
              <a:t>Search </a:t>
            </a:r>
            <a:r>
              <a:rPr lang="en" sz="1800" b="1">
                <a:solidFill>
                  <a:srgbClr val="2D3292"/>
                </a:solidFill>
                <a:latin typeface="Helvetica Neue"/>
                <a:ea typeface="Helvetica Neue"/>
                <a:cs typeface="Helvetica Neue"/>
                <a:sym typeface="Helvetica Neue"/>
              </a:rPr>
              <a:t>- Redesign of the search results</a:t>
            </a:r>
            <a:endParaRPr sz="1800" b="1">
              <a:solidFill>
                <a:srgbClr val="2D3292"/>
              </a:solidFill>
              <a:latin typeface="Helvetica Neue"/>
              <a:ea typeface="Helvetica Neue"/>
              <a:cs typeface="Helvetica Neue"/>
              <a:sym typeface="Helvetica Neue"/>
            </a:endParaRPr>
          </a:p>
        </p:txBody>
      </p:sp>
      <p:sp>
        <p:nvSpPr>
          <p:cNvPr id="1424" name="Google Shape;1424;p133"/>
          <p:cNvSpPr txBox="1"/>
          <p:nvPr/>
        </p:nvSpPr>
        <p:spPr>
          <a:xfrm>
            <a:off x="5883725" y="1294200"/>
            <a:ext cx="3089700" cy="2555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Easy to read</a:t>
            </a:r>
            <a:endParaRPr>
              <a:latin typeface="Helvetica Neue"/>
              <a:ea typeface="Helvetica Neue"/>
              <a:cs typeface="Helvetica Neue"/>
              <a:sym typeface="Helvetica Neue"/>
            </a:endParaRPr>
          </a:p>
          <a:p>
            <a:pPr marL="914400" lvl="1"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Hovered result gets a light blue background to be highlighted</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Compact way of exposing the metadata</a:t>
            </a:r>
            <a:endParaRPr>
              <a:latin typeface="Helvetica Neue"/>
              <a:ea typeface="Helvetica Neue"/>
              <a:cs typeface="Helvetica Neue"/>
              <a:sym typeface="Helvetica Neue"/>
            </a:endParaRPr>
          </a:p>
          <a:p>
            <a:pPr marL="457200" lvl="0" indent="0" algn="l" rtl="0">
              <a:spcBef>
                <a:spcPts val="0"/>
              </a:spcBef>
              <a:spcAft>
                <a:spcPts val="0"/>
              </a:spcAft>
              <a:buNone/>
            </a:pP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Ability to view all authors of a research products from the search page</a:t>
            </a:r>
            <a:endParaRPr>
              <a:latin typeface="Helvetica Neue"/>
              <a:ea typeface="Helvetica Neue"/>
              <a:cs typeface="Helvetica Neue"/>
              <a:sym typeface="Helvetica Neue"/>
            </a:endParaRPr>
          </a:p>
        </p:txBody>
      </p:sp>
      <p:pic>
        <p:nvPicPr>
          <p:cNvPr id="1425" name="Google Shape;1425;p133"/>
          <p:cNvPicPr preferRelativeResize="0"/>
          <p:nvPr/>
        </p:nvPicPr>
        <p:blipFill>
          <a:blip r:embed="rId3">
            <a:alphaModFix/>
          </a:blip>
          <a:stretch>
            <a:fillRect/>
          </a:stretch>
        </p:blipFill>
        <p:spPr>
          <a:xfrm>
            <a:off x="163600" y="1211575"/>
            <a:ext cx="5775473" cy="3063900"/>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34"/>
          <p:cNvSpPr txBox="1"/>
          <p:nvPr/>
        </p:nvSpPr>
        <p:spPr>
          <a:xfrm>
            <a:off x="415650" y="221950"/>
            <a:ext cx="8312700" cy="447300"/>
          </a:xfrm>
          <a:prstGeom prst="rect">
            <a:avLst/>
          </a:prstGeom>
          <a:noFill/>
          <a:ln>
            <a:noFill/>
          </a:ln>
        </p:spPr>
        <p:txBody>
          <a:bodyPr spcFirstLastPara="1" wrap="square" lIns="51425" tIns="51425" rIns="51425" bIns="51425" anchor="b" anchorCtr="0">
            <a:noAutofit/>
          </a:bodyPr>
          <a:lstStyle/>
          <a:p>
            <a:pPr marL="0" lvl="0" indent="0" algn="l" rtl="0">
              <a:lnSpc>
                <a:spcPct val="85000"/>
              </a:lnSpc>
              <a:spcBef>
                <a:spcPts val="0"/>
              </a:spcBef>
              <a:spcAft>
                <a:spcPts val="0"/>
              </a:spcAft>
              <a:buNone/>
            </a:pPr>
            <a:r>
              <a:rPr lang="en" sz="3000" b="1">
                <a:solidFill>
                  <a:srgbClr val="2D3292"/>
                </a:solidFill>
                <a:latin typeface="Helvetica Neue"/>
                <a:ea typeface="Helvetica Neue"/>
                <a:cs typeface="Helvetica Neue"/>
                <a:sym typeface="Helvetica Neue"/>
              </a:rPr>
              <a:t>Search </a:t>
            </a:r>
            <a:r>
              <a:rPr lang="en" sz="1800" b="1">
                <a:solidFill>
                  <a:srgbClr val="2D3292"/>
                </a:solidFill>
                <a:latin typeface="Helvetica Neue"/>
                <a:ea typeface="Helvetica Neue"/>
                <a:cs typeface="Helvetica Neue"/>
                <a:sym typeface="Helvetica Neue"/>
              </a:rPr>
              <a:t>- Redesign of the search results - Actions</a:t>
            </a:r>
            <a:endParaRPr sz="1800" b="1">
              <a:solidFill>
                <a:srgbClr val="2D3292"/>
              </a:solidFill>
              <a:latin typeface="Helvetica Neue"/>
              <a:ea typeface="Helvetica Neue"/>
              <a:cs typeface="Helvetica Neue"/>
              <a:sym typeface="Helvetica Neue"/>
            </a:endParaRPr>
          </a:p>
        </p:txBody>
      </p:sp>
      <p:pic>
        <p:nvPicPr>
          <p:cNvPr id="1431" name="Google Shape;1431;p134"/>
          <p:cNvPicPr preferRelativeResize="0"/>
          <p:nvPr/>
        </p:nvPicPr>
        <p:blipFill>
          <a:blip r:embed="rId3">
            <a:alphaModFix/>
          </a:blip>
          <a:stretch>
            <a:fillRect/>
          </a:stretch>
        </p:blipFill>
        <p:spPr>
          <a:xfrm>
            <a:off x="163600" y="830575"/>
            <a:ext cx="5775473" cy="3063900"/>
          </a:xfrm>
          <a:prstGeom prst="rect">
            <a:avLst/>
          </a:prstGeom>
          <a:noFill/>
          <a:ln w="9525" cap="flat" cmpd="sng">
            <a:solidFill>
              <a:schemeClr val="accent1"/>
            </a:solidFill>
            <a:prstDash val="solid"/>
            <a:round/>
            <a:headEnd type="none" w="sm" len="sm"/>
            <a:tailEnd type="none" w="sm" len="sm"/>
          </a:ln>
        </p:spPr>
      </p:pic>
      <p:pic>
        <p:nvPicPr>
          <p:cNvPr id="1432" name="Google Shape;1432;p134"/>
          <p:cNvPicPr preferRelativeResize="0"/>
          <p:nvPr/>
        </p:nvPicPr>
        <p:blipFill>
          <a:blip r:embed="rId4">
            <a:alphaModFix/>
          </a:blip>
          <a:stretch>
            <a:fillRect/>
          </a:stretch>
        </p:blipFill>
        <p:spPr>
          <a:xfrm>
            <a:off x="5914100" y="2100275"/>
            <a:ext cx="2667925" cy="2891150"/>
          </a:xfrm>
          <a:prstGeom prst="rect">
            <a:avLst/>
          </a:prstGeom>
          <a:noFill/>
          <a:ln w="9525" cap="flat" cmpd="sng">
            <a:solidFill>
              <a:schemeClr val="accent1"/>
            </a:solidFill>
            <a:prstDash val="solid"/>
            <a:round/>
            <a:headEnd type="none" w="sm" len="sm"/>
            <a:tailEnd type="none" w="sm" len="sm"/>
          </a:ln>
        </p:spPr>
      </p:pic>
      <p:pic>
        <p:nvPicPr>
          <p:cNvPr id="1433" name="Google Shape;1433;p134"/>
          <p:cNvPicPr preferRelativeResize="0"/>
          <p:nvPr/>
        </p:nvPicPr>
        <p:blipFill>
          <a:blip r:embed="rId5">
            <a:alphaModFix/>
          </a:blip>
          <a:stretch>
            <a:fillRect/>
          </a:stretch>
        </p:blipFill>
        <p:spPr>
          <a:xfrm>
            <a:off x="5057160" y="725175"/>
            <a:ext cx="3330740" cy="447300"/>
          </a:xfrm>
          <a:prstGeom prst="rect">
            <a:avLst/>
          </a:prstGeom>
          <a:noFill/>
          <a:ln w="9525" cap="flat" cmpd="sng">
            <a:solidFill>
              <a:schemeClr val="accent1"/>
            </a:solidFill>
            <a:prstDash val="solid"/>
            <a:round/>
            <a:headEnd type="none" w="sm" len="sm"/>
            <a:tailEnd type="none" w="sm" len="sm"/>
          </a:ln>
        </p:spPr>
      </p:pic>
      <p:pic>
        <p:nvPicPr>
          <p:cNvPr id="1434" name="Google Shape;1434;p134"/>
          <p:cNvPicPr preferRelativeResize="0"/>
          <p:nvPr/>
        </p:nvPicPr>
        <p:blipFill>
          <a:blip r:embed="rId6">
            <a:alphaModFix/>
          </a:blip>
          <a:stretch>
            <a:fillRect/>
          </a:stretch>
        </p:blipFill>
        <p:spPr>
          <a:xfrm>
            <a:off x="5057151" y="1471163"/>
            <a:ext cx="2844056" cy="471563"/>
          </a:xfrm>
          <a:prstGeom prst="rect">
            <a:avLst/>
          </a:prstGeom>
          <a:noFill/>
          <a:ln w="9525" cap="flat" cmpd="sng">
            <a:solidFill>
              <a:schemeClr val="accent1"/>
            </a:solidFill>
            <a:prstDash val="solid"/>
            <a:round/>
            <a:headEnd type="none" w="sm" len="sm"/>
            <a:tailEnd type="none" w="sm" len="sm"/>
          </a:ln>
        </p:spPr>
      </p:pic>
      <p:sp>
        <p:nvSpPr>
          <p:cNvPr id="1435" name="Google Shape;1435;p134"/>
          <p:cNvSpPr txBox="1"/>
          <p:nvPr/>
        </p:nvSpPr>
        <p:spPr>
          <a:xfrm>
            <a:off x="6867700" y="440550"/>
            <a:ext cx="171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Research products</a:t>
            </a:r>
            <a:endParaRPr>
              <a:latin typeface="Helvetica Neue"/>
              <a:ea typeface="Helvetica Neue"/>
              <a:cs typeface="Helvetica Neue"/>
              <a:sym typeface="Helvetica Neue"/>
            </a:endParaRPr>
          </a:p>
        </p:txBody>
      </p:sp>
      <p:sp>
        <p:nvSpPr>
          <p:cNvPr id="1436" name="Google Shape;1436;p134"/>
          <p:cNvSpPr txBox="1"/>
          <p:nvPr/>
        </p:nvSpPr>
        <p:spPr>
          <a:xfrm>
            <a:off x="7244200" y="1184650"/>
            <a:ext cx="96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Projects</a:t>
            </a:r>
            <a:endParaRPr>
              <a:latin typeface="Helvetica Neue"/>
              <a:ea typeface="Helvetica Neue"/>
              <a:cs typeface="Helvetica Neue"/>
              <a:sym typeface="Helvetica Neue"/>
            </a:endParaRPr>
          </a:p>
        </p:txBody>
      </p:sp>
      <p:pic>
        <p:nvPicPr>
          <p:cNvPr id="1437" name="Google Shape;1437;p134"/>
          <p:cNvPicPr preferRelativeResize="0"/>
          <p:nvPr/>
        </p:nvPicPr>
        <p:blipFill>
          <a:blip r:embed="rId7">
            <a:alphaModFix/>
          </a:blip>
          <a:stretch>
            <a:fillRect/>
          </a:stretch>
        </p:blipFill>
        <p:spPr>
          <a:xfrm>
            <a:off x="327513" y="2687270"/>
            <a:ext cx="5447652" cy="2304151"/>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35"/>
          <p:cNvSpPr txBox="1"/>
          <p:nvPr/>
        </p:nvSpPr>
        <p:spPr>
          <a:xfrm>
            <a:off x="415650" y="82750"/>
            <a:ext cx="8312700" cy="693300"/>
          </a:xfrm>
          <a:prstGeom prst="rect">
            <a:avLst/>
          </a:prstGeom>
          <a:noFill/>
          <a:ln>
            <a:noFill/>
          </a:ln>
        </p:spPr>
        <p:txBody>
          <a:bodyPr spcFirstLastPara="1" wrap="square" lIns="51425" tIns="51425" rIns="51425" bIns="51425" anchor="b" anchorCtr="0">
            <a:noAutofit/>
          </a:bodyPr>
          <a:lstStyle/>
          <a:p>
            <a:pPr marL="0" lvl="0" indent="0" algn="l" rtl="0">
              <a:lnSpc>
                <a:spcPct val="85000"/>
              </a:lnSpc>
              <a:spcBef>
                <a:spcPts val="0"/>
              </a:spcBef>
              <a:spcAft>
                <a:spcPts val="0"/>
              </a:spcAft>
              <a:buNone/>
            </a:pPr>
            <a:r>
              <a:rPr lang="en" sz="3000" b="1">
                <a:solidFill>
                  <a:srgbClr val="2D3292"/>
                </a:solidFill>
                <a:latin typeface="Helvetica Neue"/>
                <a:ea typeface="Helvetica Neue"/>
                <a:cs typeface="Helvetica Neue"/>
                <a:sym typeface="Helvetica Neue"/>
              </a:rPr>
              <a:t>Search </a:t>
            </a:r>
            <a:r>
              <a:rPr lang="en" sz="1800" b="1">
                <a:solidFill>
                  <a:srgbClr val="2D3292"/>
                </a:solidFill>
                <a:latin typeface="Helvetica Neue"/>
                <a:ea typeface="Helvetica Neue"/>
                <a:cs typeface="Helvetica Neue"/>
                <a:sym typeface="Helvetica Neue"/>
              </a:rPr>
              <a:t>- Redesign of the search results - Usage counts metrics &amp; impact-based indicators</a:t>
            </a:r>
            <a:endParaRPr sz="1800" b="1">
              <a:solidFill>
                <a:srgbClr val="2D3292"/>
              </a:solidFill>
              <a:latin typeface="Helvetica Neue"/>
              <a:ea typeface="Helvetica Neue"/>
              <a:cs typeface="Helvetica Neue"/>
              <a:sym typeface="Helvetica Neue"/>
            </a:endParaRPr>
          </a:p>
        </p:txBody>
      </p:sp>
      <p:pic>
        <p:nvPicPr>
          <p:cNvPr id="1443" name="Google Shape;1443;p135"/>
          <p:cNvPicPr preferRelativeResize="0"/>
          <p:nvPr/>
        </p:nvPicPr>
        <p:blipFill>
          <a:blip r:embed="rId3">
            <a:alphaModFix/>
          </a:blip>
          <a:stretch>
            <a:fillRect/>
          </a:stretch>
        </p:blipFill>
        <p:spPr>
          <a:xfrm>
            <a:off x="152400" y="821650"/>
            <a:ext cx="7922901" cy="3624526"/>
          </a:xfrm>
          <a:prstGeom prst="rect">
            <a:avLst/>
          </a:prstGeom>
          <a:noFill/>
          <a:ln w="9525" cap="flat" cmpd="sng">
            <a:solidFill>
              <a:schemeClr val="accent1"/>
            </a:solidFill>
            <a:prstDash val="solid"/>
            <a:round/>
            <a:headEnd type="none" w="sm" len="sm"/>
            <a:tailEnd type="none" w="sm" len="sm"/>
          </a:ln>
        </p:spPr>
      </p:pic>
      <p:sp>
        <p:nvSpPr>
          <p:cNvPr id="1444" name="Google Shape;1444;p135"/>
          <p:cNvSpPr/>
          <p:nvPr/>
        </p:nvSpPr>
        <p:spPr>
          <a:xfrm>
            <a:off x="7001875" y="2263150"/>
            <a:ext cx="972900" cy="503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5" name="Google Shape;1445;p135"/>
          <p:cNvPicPr preferRelativeResize="0"/>
          <p:nvPr/>
        </p:nvPicPr>
        <p:blipFill>
          <a:blip r:embed="rId4">
            <a:alphaModFix/>
          </a:blip>
          <a:stretch>
            <a:fillRect/>
          </a:stretch>
        </p:blipFill>
        <p:spPr>
          <a:xfrm>
            <a:off x="2965350" y="2884675"/>
            <a:ext cx="2535350" cy="2116500"/>
          </a:xfrm>
          <a:prstGeom prst="rect">
            <a:avLst/>
          </a:prstGeom>
          <a:noFill/>
          <a:ln w="9525" cap="flat" cmpd="sng">
            <a:solidFill>
              <a:schemeClr val="accent1"/>
            </a:solidFill>
            <a:prstDash val="solid"/>
            <a:round/>
            <a:headEnd type="none" w="sm" len="sm"/>
            <a:tailEnd type="none" w="sm" len="sm"/>
          </a:ln>
        </p:spPr>
      </p:pic>
      <p:pic>
        <p:nvPicPr>
          <p:cNvPr id="1446" name="Google Shape;1446;p135"/>
          <p:cNvPicPr preferRelativeResize="0"/>
          <p:nvPr/>
        </p:nvPicPr>
        <p:blipFill>
          <a:blip r:embed="rId5">
            <a:alphaModFix/>
          </a:blip>
          <a:stretch>
            <a:fillRect/>
          </a:stretch>
        </p:blipFill>
        <p:spPr>
          <a:xfrm>
            <a:off x="6082125" y="2884675"/>
            <a:ext cx="2483475" cy="2116500"/>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36"/>
          <p:cNvSpPr txBox="1"/>
          <p:nvPr/>
        </p:nvSpPr>
        <p:spPr>
          <a:xfrm>
            <a:off x="415650" y="82750"/>
            <a:ext cx="8312700" cy="693300"/>
          </a:xfrm>
          <a:prstGeom prst="rect">
            <a:avLst/>
          </a:prstGeom>
          <a:noFill/>
          <a:ln>
            <a:noFill/>
          </a:ln>
        </p:spPr>
        <p:txBody>
          <a:bodyPr spcFirstLastPara="1" wrap="square" lIns="51425" tIns="51425" rIns="51425" bIns="51425" anchor="b" anchorCtr="0">
            <a:noAutofit/>
          </a:bodyPr>
          <a:lstStyle/>
          <a:p>
            <a:pPr marL="0" lvl="0" indent="0" algn="l" rtl="0">
              <a:lnSpc>
                <a:spcPct val="85000"/>
              </a:lnSpc>
              <a:spcBef>
                <a:spcPts val="0"/>
              </a:spcBef>
              <a:spcAft>
                <a:spcPts val="0"/>
              </a:spcAft>
              <a:buNone/>
            </a:pPr>
            <a:r>
              <a:rPr lang="en" sz="3000" b="1">
                <a:solidFill>
                  <a:srgbClr val="2D3292"/>
                </a:solidFill>
                <a:latin typeface="Helvetica Neue"/>
                <a:ea typeface="Helvetica Neue"/>
                <a:cs typeface="Helvetica Neue"/>
                <a:sym typeface="Helvetica Neue"/>
              </a:rPr>
              <a:t>Project search page </a:t>
            </a:r>
            <a:r>
              <a:rPr lang="en" sz="1800" b="1">
                <a:solidFill>
                  <a:schemeClr val="accent1"/>
                </a:solidFill>
                <a:latin typeface="Helvetica Neue"/>
                <a:ea typeface="Helvetica Neue"/>
                <a:cs typeface="Helvetica Neue"/>
                <a:sym typeface="Helvetica Neue"/>
              </a:rPr>
              <a:t>- Filters grouping</a:t>
            </a:r>
            <a:endParaRPr sz="1800" b="1">
              <a:solidFill>
                <a:srgbClr val="2D3292"/>
              </a:solidFill>
              <a:latin typeface="Helvetica Neue"/>
              <a:ea typeface="Helvetica Neue"/>
              <a:cs typeface="Helvetica Neue"/>
              <a:sym typeface="Helvetica Neue"/>
            </a:endParaRPr>
          </a:p>
        </p:txBody>
      </p:sp>
      <p:pic>
        <p:nvPicPr>
          <p:cNvPr id="1452" name="Google Shape;1452;p136"/>
          <p:cNvPicPr preferRelativeResize="0"/>
          <p:nvPr/>
        </p:nvPicPr>
        <p:blipFill>
          <a:blip r:embed="rId3">
            <a:alphaModFix/>
          </a:blip>
          <a:stretch>
            <a:fillRect/>
          </a:stretch>
        </p:blipFill>
        <p:spPr>
          <a:xfrm>
            <a:off x="152400" y="928450"/>
            <a:ext cx="1852569" cy="4062651"/>
          </a:xfrm>
          <a:prstGeom prst="rect">
            <a:avLst/>
          </a:prstGeom>
          <a:noFill/>
          <a:ln w="9525" cap="flat" cmpd="sng">
            <a:solidFill>
              <a:schemeClr val="accent1"/>
            </a:solidFill>
            <a:prstDash val="solid"/>
            <a:round/>
            <a:headEnd type="none" w="sm" len="sm"/>
            <a:tailEnd type="none" w="sm" len="sm"/>
          </a:ln>
        </p:spPr>
      </p:pic>
      <p:pic>
        <p:nvPicPr>
          <p:cNvPr id="1453" name="Google Shape;1453;p136"/>
          <p:cNvPicPr preferRelativeResize="0"/>
          <p:nvPr/>
        </p:nvPicPr>
        <p:blipFill>
          <a:blip r:embed="rId4">
            <a:alphaModFix/>
          </a:blip>
          <a:stretch>
            <a:fillRect/>
          </a:stretch>
        </p:blipFill>
        <p:spPr>
          <a:xfrm>
            <a:off x="2146194" y="928438"/>
            <a:ext cx="6834230" cy="3219021"/>
          </a:xfrm>
          <a:prstGeom prst="rect">
            <a:avLst/>
          </a:prstGeom>
          <a:noFill/>
          <a:ln w="9525" cap="flat" cmpd="sng">
            <a:solidFill>
              <a:schemeClr val="accent1"/>
            </a:solidFill>
            <a:prstDash val="solid"/>
            <a:round/>
            <a:headEnd type="none" w="sm" len="sm"/>
            <a:tailEnd type="none" w="sm" len="sm"/>
          </a:ln>
        </p:spPr>
      </p:pic>
      <p:sp>
        <p:nvSpPr>
          <p:cNvPr id="1454" name="Google Shape;1454;p136"/>
          <p:cNvSpPr txBox="1"/>
          <p:nvPr/>
        </p:nvSpPr>
        <p:spPr>
          <a:xfrm>
            <a:off x="2432500" y="4365275"/>
            <a:ext cx="46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Reorded and grouped together the date-related filters</a:t>
            </a:r>
            <a:endParaRPr>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37"/>
          <p:cNvSpPr txBox="1">
            <a:spLocks noGrp="1"/>
          </p:cNvSpPr>
          <p:nvPr>
            <p:ph type="ctrTitle" idx="4294967295"/>
          </p:nvPr>
        </p:nvSpPr>
        <p:spPr>
          <a:xfrm>
            <a:off x="311708" y="744575"/>
            <a:ext cx="8520600" cy="2052600"/>
          </a:xfrm>
          <a:prstGeom prst="rect">
            <a:avLst/>
          </a:prstGeom>
        </p:spPr>
        <p:txBody>
          <a:bodyPr spcFirstLastPara="1" wrap="square" lIns="51425" tIns="25700" rIns="51425" bIns="25700" anchor="ctr" anchorCtr="0">
            <a:normAutofit/>
          </a:bodyPr>
          <a:lstStyle/>
          <a:p>
            <a:pPr marL="0" lvl="0" indent="0" algn="ctr" rtl="0">
              <a:spcBef>
                <a:spcPts val="0"/>
              </a:spcBef>
              <a:spcAft>
                <a:spcPts val="0"/>
              </a:spcAft>
              <a:buNone/>
            </a:pPr>
            <a:r>
              <a:rPr lang="en"/>
              <a:t>Detailed page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138"/>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 </a:t>
            </a:r>
            <a:r>
              <a:rPr lang="en" sz="1800" b="1">
                <a:solidFill>
                  <a:schemeClr val="accent1"/>
                </a:solidFill>
              </a:rPr>
              <a:t>- Overview</a:t>
            </a:r>
            <a:endParaRPr/>
          </a:p>
        </p:txBody>
      </p:sp>
      <p:pic>
        <p:nvPicPr>
          <p:cNvPr id="1465" name="Google Shape;1465;p138"/>
          <p:cNvPicPr preferRelativeResize="0"/>
          <p:nvPr/>
        </p:nvPicPr>
        <p:blipFill>
          <a:blip r:embed="rId3">
            <a:alphaModFix/>
          </a:blip>
          <a:stretch>
            <a:fillRect/>
          </a:stretch>
        </p:blipFill>
        <p:spPr>
          <a:xfrm>
            <a:off x="1031925" y="1106925"/>
            <a:ext cx="7080150" cy="3414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39"/>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Redesign </a:t>
            </a:r>
            <a:endParaRPr/>
          </a:p>
        </p:txBody>
      </p:sp>
      <p:pic>
        <p:nvPicPr>
          <p:cNvPr id="1471" name="Google Shape;1471;p139"/>
          <p:cNvPicPr preferRelativeResize="0"/>
          <p:nvPr/>
        </p:nvPicPr>
        <p:blipFill>
          <a:blip r:embed="rId3">
            <a:alphaModFix/>
          </a:blip>
          <a:stretch>
            <a:fillRect/>
          </a:stretch>
        </p:blipFill>
        <p:spPr>
          <a:xfrm>
            <a:off x="923450" y="2268700"/>
            <a:ext cx="7166201" cy="2586900"/>
          </a:xfrm>
          <a:prstGeom prst="rect">
            <a:avLst/>
          </a:prstGeom>
          <a:noFill/>
          <a:ln>
            <a:noFill/>
          </a:ln>
        </p:spPr>
      </p:pic>
      <p:sp>
        <p:nvSpPr>
          <p:cNvPr id="1472" name="Google Shape;1472;p139"/>
          <p:cNvSpPr txBox="1">
            <a:spLocks noGrp="1"/>
          </p:cNvSpPr>
          <p:nvPr>
            <p:ph type="body" idx="4294967295"/>
          </p:nvPr>
        </p:nvSpPr>
        <p:spPr>
          <a:xfrm>
            <a:off x="311650" y="1045600"/>
            <a:ext cx="8520600" cy="1176000"/>
          </a:xfrm>
          <a:prstGeom prst="rect">
            <a:avLst/>
          </a:prstGeom>
        </p:spPr>
        <p:txBody>
          <a:bodyPr spcFirstLastPara="1" wrap="square" lIns="51425" tIns="25700" rIns="51425" bIns="25700" anchor="t" anchorCtr="0">
            <a:normAutofit lnSpcReduction="10000"/>
          </a:bodyPr>
          <a:lstStyle/>
          <a:p>
            <a:pPr marL="457200" lvl="0" indent="-317500" algn="l" rtl="0">
              <a:spcBef>
                <a:spcPts val="0"/>
              </a:spcBef>
              <a:spcAft>
                <a:spcPts val="0"/>
              </a:spcAft>
              <a:buClr>
                <a:schemeClr val="dk1"/>
              </a:buClr>
              <a:buSzPts val="1400"/>
              <a:buChar char="•"/>
            </a:pPr>
            <a:r>
              <a:rPr lang="en" sz="1400">
                <a:solidFill>
                  <a:schemeClr val="dk1"/>
                </a:solidFill>
              </a:rPr>
              <a:t>Compact way of exposing the metadata</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SzPts val="1400"/>
              <a:buChar char="•"/>
            </a:pPr>
            <a:r>
              <a:rPr lang="en" sz="1400"/>
              <a:t>Actions on top of the page</a:t>
            </a:r>
            <a:endParaRPr sz="1400"/>
          </a:p>
          <a:p>
            <a:pPr marL="0" lvl="0" indent="0" algn="l" rtl="0">
              <a:lnSpc>
                <a:spcPct val="115000"/>
              </a:lnSpc>
              <a:spcBef>
                <a:spcPts val="0"/>
              </a:spcBef>
              <a:spcAft>
                <a:spcPts val="0"/>
              </a:spcAft>
              <a:buNone/>
            </a:pPr>
            <a:endParaRPr sz="1400"/>
          </a:p>
          <a:p>
            <a:pPr marL="457200" lvl="0" indent="-317500" algn="l" rtl="0">
              <a:lnSpc>
                <a:spcPct val="115000"/>
              </a:lnSpc>
              <a:spcBef>
                <a:spcPts val="0"/>
              </a:spcBef>
              <a:spcAft>
                <a:spcPts val="0"/>
              </a:spcAft>
              <a:buSzPts val="1400"/>
              <a:buChar char="•"/>
            </a:pPr>
            <a:r>
              <a:rPr lang="en" sz="1400"/>
              <a:t>Subjects as a dedicated tab to emphasize them as important information</a:t>
            </a:r>
            <a:endParaRPr sz="1400"/>
          </a:p>
        </p:txBody>
      </p:sp>
      <p:sp>
        <p:nvSpPr>
          <p:cNvPr id="1473" name="Google Shape;1473;p139"/>
          <p:cNvSpPr/>
          <p:nvPr/>
        </p:nvSpPr>
        <p:spPr>
          <a:xfrm>
            <a:off x="6006725" y="2370450"/>
            <a:ext cx="782700" cy="402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39"/>
          <p:cNvSpPr txBox="1"/>
          <p:nvPr/>
        </p:nvSpPr>
        <p:spPr>
          <a:xfrm>
            <a:off x="6109425" y="2120975"/>
            <a:ext cx="308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Helvetica Neue"/>
                <a:ea typeface="Helvetica Neue"/>
                <a:cs typeface="Helvetica Neue"/>
                <a:sym typeface="Helvetica Neue"/>
              </a:rPr>
              <a:t>Add this publication to your ORCID record</a:t>
            </a:r>
            <a:endParaRPr sz="100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140"/>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Usage counts metrics &amp; impact-based indicators</a:t>
            </a:r>
            <a:endParaRPr/>
          </a:p>
        </p:txBody>
      </p:sp>
      <p:pic>
        <p:nvPicPr>
          <p:cNvPr id="1480" name="Google Shape;1480;p140"/>
          <p:cNvPicPr preferRelativeResize="0"/>
          <p:nvPr/>
        </p:nvPicPr>
        <p:blipFill>
          <a:blip r:embed="rId3">
            <a:alphaModFix/>
          </a:blip>
          <a:stretch>
            <a:fillRect/>
          </a:stretch>
        </p:blipFill>
        <p:spPr>
          <a:xfrm>
            <a:off x="152400" y="1154800"/>
            <a:ext cx="7461779" cy="2617100"/>
          </a:xfrm>
          <a:prstGeom prst="rect">
            <a:avLst/>
          </a:prstGeom>
          <a:noFill/>
          <a:ln w="9525" cap="flat" cmpd="sng">
            <a:solidFill>
              <a:schemeClr val="accent1"/>
            </a:solidFill>
            <a:prstDash val="solid"/>
            <a:round/>
            <a:headEnd type="none" w="sm" len="sm"/>
            <a:tailEnd type="none" w="sm" len="sm"/>
          </a:ln>
        </p:spPr>
      </p:pic>
      <p:pic>
        <p:nvPicPr>
          <p:cNvPr id="1481" name="Google Shape;1481;p140"/>
          <p:cNvPicPr preferRelativeResize="0"/>
          <p:nvPr/>
        </p:nvPicPr>
        <p:blipFill>
          <a:blip r:embed="rId4">
            <a:alphaModFix/>
          </a:blip>
          <a:stretch>
            <a:fillRect/>
          </a:stretch>
        </p:blipFill>
        <p:spPr>
          <a:xfrm>
            <a:off x="5790281" y="840000"/>
            <a:ext cx="3088818" cy="1507925"/>
          </a:xfrm>
          <a:prstGeom prst="rect">
            <a:avLst/>
          </a:prstGeom>
          <a:noFill/>
          <a:ln>
            <a:noFill/>
          </a:ln>
        </p:spPr>
      </p:pic>
      <p:sp>
        <p:nvSpPr>
          <p:cNvPr id="1482" name="Google Shape;1482;p140"/>
          <p:cNvSpPr/>
          <p:nvPr/>
        </p:nvSpPr>
        <p:spPr>
          <a:xfrm>
            <a:off x="997400" y="2676850"/>
            <a:ext cx="324300" cy="402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0"/>
          <p:cNvSpPr txBox="1">
            <a:spLocks noGrp="1"/>
          </p:cNvSpPr>
          <p:nvPr>
            <p:ph type="body" idx="4294967295"/>
          </p:nvPr>
        </p:nvSpPr>
        <p:spPr>
          <a:xfrm>
            <a:off x="49900" y="4219875"/>
            <a:ext cx="5487300" cy="760200"/>
          </a:xfrm>
          <a:prstGeom prst="rect">
            <a:avLst/>
          </a:prstGeom>
          <a:solidFill>
            <a:schemeClr val="lt1"/>
          </a:solidFill>
        </p:spPr>
        <p:txBody>
          <a:bodyPr spcFirstLastPara="1" wrap="square" lIns="51425" tIns="25700" rIns="51425" bIns="25700" anchor="t" anchorCtr="0">
            <a:normAutofit fontScale="77500" lnSpcReduction="20000"/>
          </a:bodyPr>
          <a:lstStyle/>
          <a:p>
            <a:pPr marL="457200" lvl="0" indent="-292576" algn="l" rtl="0">
              <a:spcBef>
                <a:spcPts val="0"/>
              </a:spcBef>
              <a:spcAft>
                <a:spcPts val="0"/>
              </a:spcAft>
              <a:buClr>
                <a:schemeClr val="dk1"/>
              </a:buClr>
              <a:buSzPct val="100000"/>
              <a:buChar char="•"/>
            </a:pPr>
            <a:r>
              <a:rPr lang="en" sz="1300">
                <a:solidFill>
                  <a:schemeClr val="dk1"/>
                </a:solidFill>
              </a:rPr>
              <a:t>Blue box with metrics and indicators on top right</a:t>
            </a:r>
            <a:endParaRPr sz="1300">
              <a:solidFill>
                <a:schemeClr val="dk1"/>
              </a:solidFill>
            </a:endParaRPr>
          </a:p>
          <a:p>
            <a:pPr marL="0" lvl="0" indent="0" algn="l" rtl="0">
              <a:spcBef>
                <a:spcPts val="0"/>
              </a:spcBef>
              <a:spcAft>
                <a:spcPts val="0"/>
              </a:spcAft>
              <a:buNone/>
            </a:pPr>
            <a:endParaRPr sz="1300">
              <a:solidFill>
                <a:schemeClr val="dk1"/>
              </a:solidFill>
            </a:endParaRPr>
          </a:p>
          <a:p>
            <a:pPr marL="457200" lvl="0" indent="-292576" algn="l" rtl="0">
              <a:lnSpc>
                <a:spcPct val="115000"/>
              </a:lnSpc>
              <a:spcBef>
                <a:spcPts val="0"/>
              </a:spcBef>
              <a:spcAft>
                <a:spcPts val="0"/>
              </a:spcAft>
              <a:buSzPct val="100000"/>
              <a:buChar char="•"/>
            </a:pPr>
            <a:r>
              <a:rPr lang="en" sz="1300"/>
              <a:t>Metrics as a dedicated tab</a:t>
            </a:r>
            <a:endParaRPr sz="1300"/>
          </a:p>
          <a:p>
            <a:pPr marL="0" lvl="0" indent="0" algn="l" rtl="0">
              <a:lnSpc>
                <a:spcPct val="115000"/>
              </a:lnSpc>
              <a:spcBef>
                <a:spcPts val="0"/>
              </a:spcBef>
              <a:spcAft>
                <a:spcPts val="0"/>
              </a:spcAft>
              <a:buNone/>
            </a:pPr>
            <a:endParaRPr sz="1300"/>
          </a:p>
          <a:p>
            <a:pPr marL="457200" lvl="0" indent="-292576" algn="l" rtl="0">
              <a:lnSpc>
                <a:spcPct val="115000"/>
              </a:lnSpc>
              <a:spcBef>
                <a:spcPts val="0"/>
              </a:spcBef>
              <a:spcAft>
                <a:spcPts val="0"/>
              </a:spcAft>
              <a:buSzPct val="100000"/>
              <a:buChar char="•"/>
            </a:pPr>
            <a:r>
              <a:rPr lang="en" sz="1300"/>
              <a:t>More information on click of each metric</a:t>
            </a:r>
            <a:endParaRPr sz="1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141"/>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Usage counts metrics &amp; impact-based indicators</a:t>
            </a:r>
            <a:endParaRPr/>
          </a:p>
        </p:txBody>
      </p:sp>
      <p:pic>
        <p:nvPicPr>
          <p:cNvPr id="1489" name="Google Shape;1489;p141"/>
          <p:cNvPicPr preferRelativeResize="0"/>
          <p:nvPr/>
        </p:nvPicPr>
        <p:blipFill>
          <a:blip r:embed="rId3">
            <a:alphaModFix/>
          </a:blip>
          <a:stretch>
            <a:fillRect/>
          </a:stretch>
        </p:blipFill>
        <p:spPr>
          <a:xfrm>
            <a:off x="152400" y="1154800"/>
            <a:ext cx="7461779" cy="2617100"/>
          </a:xfrm>
          <a:prstGeom prst="rect">
            <a:avLst/>
          </a:prstGeom>
          <a:noFill/>
          <a:ln w="9525" cap="flat" cmpd="sng">
            <a:solidFill>
              <a:schemeClr val="accent1"/>
            </a:solidFill>
            <a:prstDash val="solid"/>
            <a:round/>
            <a:headEnd type="none" w="sm" len="sm"/>
            <a:tailEnd type="none" w="sm" len="sm"/>
          </a:ln>
        </p:spPr>
      </p:pic>
      <p:pic>
        <p:nvPicPr>
          <p:cNvPr id="1490" name="Google Shape;1490;p141"/>
          <p:cNvPicPr preferRelativeResize="0"/>
          <p:nvPr/>
        </p:nvPicPr>
        <p:blipFill>
          <a:blip r:embed="rId4">
            <a:alphaModFix/>
          </a:blip>
          <a:stretch>
            <a:fillRect/>
          </a:stretch>
        </p:blipFill>
        <p:spPr>
          <a:xfrm>
            <a:off x="5790281" y="840000"/>
            <a:ext cx="3088818" cy="1507925"/>
          </a:xfrm>
          <a:prstGeom prst="rect">
            <a:avLst/>
          </a:prstGeom>
          <a:noFill/>
          <a:ln>
            <a:noFill/>
          </a:ln>
        </p:spPr>
      </p:pic>
      <p:sp>
        <p:nvSpPr>
          <p:cNvPr id="1491" name="Google Shape;1491;p141"/>
          <p:cNvSpPr/>
          <p:nvPr/>
        </p:nvSpPr>
        <p:spPr>
          <a:xfrm>
            <a:off x="997400" y="2676850"/>
            <a:ext cx="324300" cy="402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2" name="Google Shape;1492;p141"/>
          <p:cNvPicPr preferRelativeResize="0"/>
          <p:nvPr/>
        </p:nvPicPr>
        <p:blipFill>
          <a:blip r:embed="rId5">
            <a:alphaModFix/>
          </a:blip>
          <a:stretch>
            <a:fillRect/>
          </a:stretch>
        </p:blipFill>
        <p:spPr>
          <a:xfrm>
            <a:off x="2590799" y="2347924"/>
            <a:ext cx="2814650" cy="2133776"/>
          </a:xfrm>
          <a:prstGeom prst="rect">
            <a:avLst/>
          </a:prstGeom>
          <a:noFill/>
          <a:ln w="9525" cap="flat" cmpd="sng">
            <a:solidFill>
              <a:schemeClr val="accent1"/>
            </a:solidFill>
            <a:prstDash val="solid"/>
            <a:round/>
            <a:headEnd type="none" w="sm" len="sm"/>
            <a:tailEnd type="none" w="sm" len="sm"/>
          </a:ln>
        </p:spPr>
      </p:pic>
      <p:sp>
        <p:nvSpPr>
          <p:cNvPr id="1493" name="Google Shape;1493;p141"/>
          <p:cNvSpPr txBox="1">
            <a:spLocks noGrp="1"/>
          </p:cNvSpPr>
          <p:nvPr>
            <p:ph type="body" idx="4294967295"/>
          </p:nvPr>
        </p:nvSpPr>
        <p:spPr>
          <a:xfrm>
            <a:off x="49900" y="4219875"/>
            <a:ext cx="5487300" cy="760200"/>
          </a:xfrm>
          <a:prstGeom prst="rect">
            <a:avLst/>
          </a:prstGeom>
          <a:solidFill>
            <a:schemeClr val="lt1"/>
          </a:solidFill>
        </p:spPr>
        <p:txBody>
          <a:bodyPr spcFirstLastPara="1" wrap="square" lIns="51425" tIns="25700" rIns="51425" bIns="25700" anchor="t" anchorCtr="0">
            <a:normAutofit fontScale="77500" lnSpcReduction="20000"/>
          </a:bodyPr>
          <a:lstStyle/>
          <a:p>
            <a:pPr marL="457200" lvl="0" indent="-292576" algn="l" rtl="0">
              <a:spcBef>
                <a:spcPts val="0"/>
              </a:spcBef>
              <a:spcAft>
                <a:spcPts val="0"/>
              </a:spcAft>
              <a:buClr>
                <a:schemeClr val="dk1"/>
              </a:buClr>
              <a:buSzPct val="100000"/>
              <a:buChar char="•"/>
            </a:pPr>
            <a:r>
              <a:rPr lang="en" sz="1300">
                <a:solidFill>
                  <a:schemeClr val="dk1"/>
                </a:solidFill>
              </a:rPr>
              <a:t>Blue box with metrics and indicators on top right</a:t>
            </a:r>
            <a:endParaRPr sz="1300">
              <a:solidFill>
                <a:schemeClr val="dk1"/>
              </a:solidFill>
            </a:endParaRPr>
          </a:p>
          <a:p>
            <a:pPr marL="0" lvl="0" indent="0" algn="l" rtl="0">
              <a:spcBef>
                <a:spcPts val="0"/>
              </a:spcBef>
              <a:spcAft>
                <a:spcPts val="0"/>
              </a:spcAft>
              <a:buNone/>
            </a:pPr>
            <a:endParaRPr sz="1300">
              <a:solidFill>
                <a:schemeClr val="dk1"/>
              </a:solidFill>
            </a:endParaRPr>
          </a:p>
          <a:p>
            <a:pPr marL="457200" lvl="0" indent="-292576" algn="l" rtl="0">
              <a:lnSpc>
                <a:spcPct val="115000"/>
              </a:lnSpc>
              <a:spcBef>
                <a:spcPts val="0"/>
              </a:spcBef>
              <a:spcAft>
                <a:spcPts val="0"/>
              </a:spcAft>
              <a:buSzPct val="100000"/>
              <a:buChar char="•"/>
            </a:pPr>
            <a:r>
              <a:rPr lang="en" sz="1300"/>
              <a:t>Metrics as a dedicated tab</a:t>
            </a:r>
            <a:endParaRPr sz="1300"/>
          </a:p>
          <a:p>
            <a:pPr marL="0" lvl="0" indent="0" algn="l" rtl="0">
              <a:lnSpc>
                <a:spcPct val="115000"/>
              </a:lnSpc>
              <a:spcBef>
                <a:spcPts val="0"/>
              </a:spcBef>
              <a:spcAft>
                <a:spcPts val="0"/>
              </a:spcAft>
              <a:buNone/>
            </a:pPr>
            <a:endParaRPr sz="1300"/>
          </a:p>
          <a:p>
            <a:pPr marL="457200" lvl="0" indent="-292576" algn="l" rtl="0">
              <a:lnSpc>
                <a:spcPct val="115000"/>
              </a:lnSpc>
              <a:spcBef>
                <a:spcPts val="0"/>
              </a:spcBef>
              <a:spcAft>
                <a:spcPts val="0"/>
              </a:spcAft>
              <a:buSzPct val="100000"/>
              <a:buChar char="•"/>
            </a:pPr>
            <a:r>
              <a:rPr lang="en" sz="1300"/>
              <a:t>More information on click of each metric</a:t>
            </a:r>
            <a:endParaRPr sz="1300"/>
          </a:p>
        </p:txBody>
      </p:sp>
      <p:pic>
        <p:nvPicPr>
          <p:cNvPr id="1494" name="Google Shape;1494;p141"/>
          <p:cNvPicPr preferRelativeResize="0"/>
          <p:nvPr/>
        </p:nvPicPr>
        <p:blipFill>
          <a:blip r:embed="rId6">
            <a:alphaModFix/>
          </a:blip>
          <a:stretch>
            <a:fillRect/>
          </a:stretch>
        </p:blipFill>
        <p:spPr>
          <a:xfrm>
            <a:off x="5699909" y="3186150"/>
            <a:ext cx="2613240" cy="1859750"/>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142"/>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Usage counts metrics &amp; impact-based indicators</a:t>
            </a:r>
            <a:endParaRPr/>
          </a:p>
        </p:txBody>
      </p:sp>
      <p:pic>
        <p:nvPicPr>
          <p:cNvPr id="1500" name="Google Shape;1500;p142"/>
          <p:cNvPicPr preferRelativeResize="0"/>
          <p:nvPr/>
        </p:nvPicPr>
        <p:blipFill>
          <a:blip r:embed="rId3">
            <a:alphaModFix/>
          </a:blip>
          <a:stretch>
            <a:fillRect/>
          </a:stretch>
        </p:blipFill>
        <p:spPr>
          <a:xfrm>
            <a:off x="152400" y="897100"/>
            <a:ext cx="5828365" cy="3094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25"/>
          <p:cNvSpPr/>
          <p:nvPr/>
        </p:nvSpPr>
        <p:spPr>
          <a:xfrm>
            <a:off x="16524" y="1500925"/>
            <a:ext cx="1904700" cy="301500"/>
          </a:xfrm>
          <a:prstGeom prst="roundRect">
            <a:avLst>
              <a:gd name="adj" fmla="val 16667"/>
            </a:avLst>
          </a:prstGeom>
          <a:solidFill>
            <a:srgbClr val="D95F2D"/>
          </a:solidFill>
          <a:ln>
            <a:noFill/>
          </a:ln>
        </p:spPr>
        <p:txBody>
          <a:bodyPr spcFirstLastPara="1" wrap="square" lIns="51425" tIns="51425" rIns="51425" bIns="51425" anchor="ctr" anchorCtr="0">
            <a:noAutofit/>
          </a:bodyPr>
          <a:lstStyle/>
          <a:p>
            <a:pPr marL="0" lvl="0" indent="0" algn="ctr" rtl="0">
              <a:spcBef>
                <a:spcPts val="0"/>
              </a:spcBef>
              <a:spcAft>
                <a:spcPts val="0"/>
              </a:spcAft>
              <a:buNone/>
            </a:pPr>
            <a:r>
              <a:rPr lang="en" sz="1400" u="sng">
                <a:solidFill>
                  <a:schemeClr val="lt1"/>
                </a:solidFill>
                <a:hlinkClick r:id="rId3">
                  <a:extLst>
                    <a:ext uri="{A12FA001-AC4F-418D-AE19-62706E023703}">
                      <ahyp:hlinkClr xmlns:ahyp="http://schemas.microsoft.com/office/drawing/2018/hyperlinkcolor" val="tx"/>
                    </a:ext>
                  </a:extLst>
                </a:hlinkClick>
              </a:rPr>
              <a:t>explore.openaire.eu </a:t>
            </a:r>
            <a:endParaRPr sz="1400">
              <a:solidFill>
                <a:schemeClr val="lt1"/>
              </a:solidFill>
            </a:endParaRPr>
          </a:p>
        </p:txBody>
      </p:sp>
      <p:pic>
        <p:nvPicPr>
          <p:cNvPr id="1361" name="Google Shape;1361;p125" descr="Graphical user interface, text&#10;&#10;Description automatically generated"/>
          <p:cNvPicPr preferRelativeResize="0"/>
          <p:nvPr/>
        </p:nvPicPr>
        <p:blipFill rotWithShape="1">
          <a:blip r:embed="rId4">
            <a:alphaModFix/>
          </a:blip>
          <a:srcRect/>
          <a:stretch/>
        </p:blipFill>
        <p:spPr>
          <a:xfrm>
            <a:off x="476872" y="386050"/>
            <a:ext cx="1147891" cy="464712"/>
          </a:xfrm>
          <a:prstGeom prst="rect">
            <a:avLst/>
          </a:prstGeom>
          <a:noFill/>
          <a:ln>
            <a:noFill/>
          </a:ln>
        </p:spPr>
      </p:pic>
      <p:sp>
        <p:nvSpPr>
          <p:cNvPr id="1362" name="Google Shape;1362;p125"/>
          <p:cNvSpPr txBox="1"/>
          <p:nvPr/>
        </p:nvSpPr>
        <p:spPr>
          <a:xfrm>
            <a:off x="355050" y="2522375"/>
            <a:ext cx="4258800" cy="1266600"/>
          </a:xfrm>
          <a:prstGeom prst="rect">
            <a:avLst/>
          </a:prstGeom>
          <a:noFill/>
          <a:ln>
            <a:noFill/>
          </a:ln>
        </p:spPr>
        <p:txBody>
          <a:bodyPr spcFirstLastPara="1" wrap="square" lIns="51425" tIns="51425" rIns="51425" bIns="51425" anchor="t" anchorCtr="0">
            <a:noAutofit/>
          </a:bodyPr>
          <a:lstStyle/>
          <a:p>
            <a:pPr marL="0" lvl="0" indent="0" algn="l" rtl="0">
              <a:spcBef>
                <a:spcPts val="2200"/>
              </a:spcBef>
              <a:spcAft>
                <a:spcPts val="0"/>
              </a:spcAft>
              <a:buNone/>
            </a:pPr>
            <a:r>
              <a:rPr lang="en" sz="1600">
                <a:solidFill>
                  <a:srgbClr val="424242"/>
                </a:solidFill>
                <a:latin typeface="Helvetica Neue"/>
                <a:ea typeface="Helvetica Neue"/>
                <a:cs typeface="Helvetica Neue"/>
                <a:sym typeface="Helvetica Neue"/>
              </a:rPr>
              <a:t>Access and “explore” the </a:t>
            </a:r>
            <a:r>
              <a:rPr lang="en" sz="1600">
                <a:solidFill>
                  <a:srgbClr val="E63946"/>
                </a:solidFill>
                <a:latin typeface="Helvetica Neue"/>
                <a:ea typeface="Helvetica Neue"/>
                <a:cs typeface="Helvetica Neue"/>
                <a:sym typeface="Helvetica Neue"/>
              </a:rPr>
              <a:t>OpenAIRE Graph</a:t>
            </a:r>
            <a:r>
              <a:rPr lang="en" sz="1600">
                <a:solidFill>
                  <a:srgbClr val="424242"/>
                </a:solidFill>
                <a:latin typeface="Helvetica Neue"/>
                <a:ea typeface="Helvetica Neue"/>
                <a:cs typeface="Helvetica Neue"/>
                <a:sym typeface="Helvetica Neue"/>
              </a:rPr>
              <a:t>, its entities and their relationships</a:t>
            </a:r>
            <a:endParaRPr sz="1600">
              <a:solidFill>
                <a:srgbClr val="424242"/>
              </a:solidFill>
              <a:latin typeface="Helvetica Neue"/>
              <a:ea typeface="Helvetica Neue"/>
              <a:cs typeface="Helvetica Neue"/>
              <a:sym typeface="Helvetica Neue"/>
            </a:endParaRPr>
          </a:p>
        </p:txBody>
      </p:sp>
      <p:pic>
        <p:nvPicPr>
          <p:cNvPr id="1363" name="Google Shape;1363;p125"/>
          <p:cNvPicPr preferRelativeResize="0"/>
          <p:nvPr/>
        </p:nvPicPr>
        <p:blipFill>
          <a:blip r:embed="rId5">
            <a:alphaModFix/>
          </a:blip>
          <a:stretch>
            <a:fillRect/>
          </a:stretch>
        </p:blipFill>
        <p:spPr>
          <a:xfrm>
            <a:off x="3292825" y="152400"/>
            <a:ext cx="5669199" cy="2546825"/>
          </a:xfrm>
          <a:prstGeom prst="rect">
            <a:avLst/>
          </a:prstGeom>
          <a:noFill/>
          <a:ln>
            <a:noFill/>
          </a:ln>
        </p:spPr>
      </p:pic>
      <p:pic>
        <p:nvPicPr>
          <p:cNvPr id="1364" name="Google Shape;1364;p125"/>
          <p:cNvPicPr preferRelativeResize="0"/>
          <p:nvPr/>
        </p:nvPicPr>
        <p:blipFill>
          <a:blip r:embed="rId6">
            <a:alphaModFix/>
          </a:blip>
          <a:stretch>
            <a:fillRect/>
          </a:stretch>
        </p:blipFill>
        <p:spPr>
          <a:xfrm>
            <a:off x="179900" y="3440875"/>
            <a:ext cx="4609099" cy="1132075"/>
          </a:xfrm>
          <a:prstGeom prst="rect">
            <a:avLst/>
          </a:prstGeom>
          <a:noFill/>
          <a:ln>
            <a:noFill/>
          </a:ln>
        </p:spPr>
      </p:pic>
      <p:pic>
        <p:nvPicPr>
          <p:cNvPr id="1365" name="Google Shape;1365;p125"/>
          <p:cNvPicPr preferRelativeResize="0"/>
          <p:nvPr/>
        </p:nvPicPr>
        <p:blipFill>
          <a:blip r:embed="rId7">
            <a:alphaModFix/>
          </a:blip>
          <a:stretch>
            <a:fillRect/>
          </a:stretch>
        </p:blipFill>
        <p:spPr>
          <a:xfrm>
            <a:off x="5246200" y="3221700"/>
            <a:ext cx="3335175" cy="1790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143"/>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Usage counts metrics &amp; impact-based indicators</a:t>
            </a:r>
            <a:endParaRPr/>
          </a:p>
        </p:txBody>
      </p:sp>
      <p:pic>
        <p:nvPicPr>
          <p:cNvPr id="1506" name="Google Shape;1506;p143"/>
          <p:cNvPicPr preferRelativeResize="0"/>
          <p:nvPr/>
        </p:nvPicPr>
        <p:blipFill>
          <a:blip r:embed="rId3">
            <a:alphaModFix/>
          </a:blip>
          <a:stretch>
            <a:fillRect/>
          </a:stretch>
        </p:blipFill>
        <p:spPr>
          <a:xfrm>
            <a:off x="152400" y="897100"/>
            <a:ext cx="5828365" cy="3094176"/>
          </a:xfrm>
          <a:prstGeom prst="rect">
            <a:avLst/>
          </a:prstGeom>
          <a:noFill/>
          <a:ln>
            <a:noFill/>
          </a:ln>
        </p:spPr>
      </p:pic>
      <p:pic>
        <p:nvPicPr>
          <p:cNvPr id="1507" name="Google Shape;1507;p143"/>
          <p:cNvPicPr preferRelativeResize="0"/>
          <p:nvPr/>
        </p:nvPicPr>
        <p:blipFill>
          <a:blip r:embed="rId4">
            <a:alphaModFix/>
          </a:blip>
          <a:stretch>
            <a:fillRect/>
          </a:stretch>
        </p:blipFill>
        <p:spPr>
          <a:xfrm>
            <a:off x="4409662" y="771700"/>
            <a:ext cx="4277138" cy="2304975"/>
          </a:xfrm>
          <a:prstGeom prst="rect">
            <a:avLst/>
          </a:prstGeom>
          <a:noFill/>
          <a:ln w="9525" cap="flat" cmpd="sng">
            <a:solidFill>
              <a:schemeClr val="accent1"/>
            </a:solidFill>
            <a:prstDash val="solid"/>
            <a:round/>
            <a:headEnd type="none" w="sm" len="sm"/>
            <a:tailEnd type="none" w="sm" len="sm"/>
          </a:ln>
        </p:spPr>
      </p:pic>
      <p:pic>
        <p:nvPicPr>
          <p:cNvPr id="1508" name="Google Shape;1508;p143"/>
          <p:cNvPicPr preferRelativeResize="0"/>
          <p:nvPr/>
        </p:nvPicPr>
        <p:blipFill>
          <a:blip r:embed="rId5">
            <a:alphaModFix/>
          </a:blip>
          <a:stretch>
            <a:fillRect/>
          </a:stretch>
        </p:blipFill>
        <p:spPr>
          <a:xfrm>
            <a:off x="2227915" y="3426200"/>
            <a:ext cx="2461779" cy="1609625"/>
          </a:xfrm>
          <a:prstGeom prst="rect">
            <a:avLst/>
          </a:prstGeom>
          <a:noFill/>
          <a:ln w="9525" cap="flat" cmpd="sng">
            <a:solidFill>
              <a:schemeClr val="accent1"/>
            </a:solidFill>
            <a:prstDash val="solid"/>
            <a:round/>
            <a:headEnd type="none" w="sm" len="sm"/>
            <a:tailEnd type="none" w="sm" len="sm"/>
          </a:ln>
        </p:spPr>
      </p:pic>
      <p:pic>
        <p:nvPicPr>
          <p:cNvPr id="1509" name="Google Shape;1509;p143"/>
          <p:cNvPicPr preferRelativeResize="0"/>
          <p:nvPr/>
        </p:nvPicPr>
        <p:blipFill>
          <a:blip r:embed="rId6">
            <a:alphaModFix/>
          </a:blip>
          <a:stretch>
            <a:fillRect/>
          </a:stretch>
        </p:blipFill>
        <p:spPr>
          <a:xfrm>
            <a:off x="4847150" y="2733325"/>
            <a:ext cx="4144449" cy="2304974"/>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4" name="Google Shape;1514;p144"/>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Fields of Science</a:t>
            </a:r>
            <a:endParaRPr/>
          </a:p>
        </p:txBody>
      </p:sp>
      <p:sp>
        <p:nvSpPr>
          <p:cNvPr id="1515" name="Google Shape;1515;p144"/>
          <p:cNvSpPr txBox="1"/>
          <p:nvPr/>
        </p:nvSpPr>
        <p:spPr>
          <a:xfrm>
            <a:off x="778525" y="972113"/>
            <a:ext cx="469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Removed numbers from labels of Fields of Science</a:t>
            </a:r>
            <a:endParaRPr sz="1200">
              <a:latin typeface="Helvetica Neue"/>
              <a:ea typeface="Helvetica Neue"/>
              <a:cs typeface="Helvetica Neue"/>
              <a:sym typeface="Helvetica Neue"/>
            </a:endParaRPr>
          </a:p>
        </p:txBody>
      </p:sp>
      <p:pic>
        <p:nvPicPr>
          <p:cNvPr id="1516" name="Google Shape;1516;p144"/>
          <p:cNvPicPr preferRelativeResize="0"/>
          <p:nvPr/>
        </p:nvPicPr>
        <p:blipFill>
          <a:blip r:embed="rId3">
            <a:alphaModFix/>
          </a:blip>
          <a:stretch>
            <a:fillRect/>
          </a:stretch>
        </p:blipFill>
        <p:spPr>
          <a:xfrm>
            <a:off x="141200" y="1693875"/>
            <a:ext cx="4267200" cy="2562225"/>
          </a:xfrm>
          <a:prstGeom prst="rect">
            <a:avLst/>
          </a:prstGeom>
          <a:noFill/>
          <a:ln w="9525" cap="flat" cmpd="sng">
            <a:solidFill>
              <a:schemeClr val="accent1"/>
            </a:solidFill>
            <a:prstDash val="solid"/>
            <a:round/>
            <a:headEnd type="none" w="sm" len="sm"/>
            <a:tailEnd type="none" w="sm" len="sm"/>
          </a:ln>
        </p:spPr>
      </p:pic>
      <p:pic>
        <p:nvPicPr>
          <p:cNvPr id="1517" name="Google Shape;1517;p144"/>
          <p:cNvPicPr preferRelativeResize="0"/>
          <p:nvPr/>
        </p:nvPicPr>
        <p:blipFill>
          <a:blip r:embed="rId4">
            <a:alphaModFix/>
          </a:blip>
          <a:stretch>
            <a:fillRect/>
          </a:stretch>
        </p:blipFill>
        <p:spPr>
          <a:xfrm>
            <a:off x="4837400" y="1963900"/>
            <a:ext cx="4001800" cy="2092265"/>
          </a:xfrm>
          <a:prstGeom prst="rect">
            <a:avLst/>
          </a:prstGeom>
          <a:noFill/>
          <a:ln w="9525" cap="flat" cmpd="sng">
            <a:solidFill>
              <a:schemeClr val="accent1"/>
            </a:solidFill>
            <a:prstDash val="solid"/>
            <a:round/>
            <a:headEnd type="none" w="sm" len="sm"/>
            <a:tailEnd type="none" w="sm" len="sm"/>
          </a:ln>
        </p:spPr>
      </p:pic>
      <p:sp>
        <p:nvSpPr>
          <p:cNvPr id="1518" name="Google Shape;1518;p144"/>
          <p:cNvSpPr/>
          <p:nvPr/>
        </p:nvSpPr>
        <p:spPr>
          <a:xfrm>
            <a:off x="2492225" y="3250000"/>
            <a:ext cx="1725300" cy="3693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145"/>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Fields of Science</a:t>
            </a:r>
            <a:endParaRPr/>
          </a:p>
        </p:txBody>
      </p:sp>
      <p:pic>
        <p:nvPicPr>
          <p:cNvPr id="1524" name="Google Shape;1524;p145"/>
          <p:cNvPicPr preferRelativeResize="0"/>
          <p:nvPr/>
        </p:nvPicPr>
        <p:blipFill>
          <a:blip r:embed="rId3">
            <a:alphaModFix/>
          </a:blip>
          <a:stretch>
            <a:fillRect/>
          </a:stretch>
        </p:blipFill>
        <p:spPr>
          <a:xfrm>
            <a:off x="4605525" y="1496126"/>
            <a:ext cx="4037526" cy="2206926"/>
          </a:xfrm>
          <a:prstGeom prst="rect">
            <a:avLst/>
          </a:prstGeom>
          <a:noFill/>
          <a:ln w="9525" cap="flat" cmpd="sng">
            <a:solidFill>
              <a:schemeClr val="accent1"/>
            </a:solidFill>
            <a:prstDash val="solid"/>
            <a:round/>
            <a:headEnd type="none" w="sm" len="sm"/>
            <a:tailEnd type="none" w="sm" len="sm"/>
          </a:ln>
        </p:spPr>
      </p:pic>
      <p:pic>
        <p:nvPicPr>
          <p:cNvPr id="1525" name="Google Shape;1525;p145"/>
          <p:cNvPicPr preferRelativeResize="0"/>
          <p:nvPr/>
        </p:nvPicPr>
        <p:blipFill>
          <a:blip r:embed="rId4">
            <a:alphaModFix/>
          </a:blip>
          <a:stretch>
            <a:fillRect/>
          </a:stretch>
        </p:blipFill>
        <p:spPr>
          <a:xfrm>
            <a:off x="464638" y="1500250"/>
            <a:ext cx="3931525" cy="2206925"/>
          </a:xfrm>
          <a:prstGeom prst="rect">
            <a:avLst/>
          </a:prstGeom>
          <a:noFill/>
          <a:ln w="9525" cap="flat" cmpd="sng">
            <a:solidFill>
              <a:schemeClr val="accent1"/>
            </a:solidFill>
            <a:prstDash val="solid"/>
            <a:round/>
            <a:headEnd type="none" w="sm" len="sm"/>
            <a:tailEnd type="none" w="sm" len="sm"/>
          </a:ln>
        </p:spPr>
      </p:pic>
      <p:pic>
        <p:nvPicPr>
          <p:cNvPr id="1526" name="Google Shape;1526;p145"/>
          <p:cNvPicPr preferRelativeResize="0"/>
          <p:nvPr/>
        </p:nvPicPr>
        <p:blipFill>
          <a:blip r:embed="rId5">
            <a:alphaModFix/>
          </a:blip>
          <a:stretch>
            <a:fillRect/>
          </a:stretch>
        </p:blipFill>
        <p:spPr>
          <a:xfrm>
            <a:off x="2372950" y="3293075"/>
            <a:ext cx="3639958" cy="1775125"/>
          </a:xfrm>
          <a:prstGeom prst="rect">
            <a:avLst/>
          </a:prstGeom>
          <a:noFill/>
          <a:ln w="9525" cap="flat" cmpd="sng">
            <a:solidFill>
              <a:schemeClr val="accent1"/>
            </a:solidFill>
            <a:prstDash val="solid"/>
            <a:round/>
            <a:headEnd type="none" w="sm" len="sm"/>
            <a:tailEnd type="none" w="sm" len="sm"/>
          </a:ln>
        </p:spPr>
      </p:pic>
      <p:sp>
        <p:nvSpPr>
          <p:cNvPr id="1527" name="Google Shape;1527;p145"/>
          <p:cNvSpPr txBox="1"/>
          <p:nvPr/>
        </p:nvSpPr>
        <p:spPr>
          <a:xfrm>
            <a:off x="824950" y="971550"/>
            <a:ext cx="412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New user interface for suggesting FoS and SDGs</a:t>
            </a:r>
            <a:endParaRPr sz="120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146"/>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Search form on the menu</a:t>
            </a:r>
            <a:endParaRPr/>
          </a:p>
        </p:txBody>
      </p:sp>
      <p:sp>
        <p:nvSpPr>
          <p:cNvPr id="1533" name="Google Shape;1533;p146"/>
          <p:cNvSpPr txBox="1"/>
          <p:nvPr/>
        </p:nvSpPr>
        <p:spPr>
          <a:xfrm>
            <a:off x="824950" y="895350"/>
            <a:ext cx="412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Direct keyword search among all entities of the Graph</a:t>
            </a:r>
            <a:endParaRPr sz="1200">
              <a:latin typeface="Helvetica Neue"/>
              <a:ea typeface="Helvetica Neue"/>
              <a:cs typeface="Helvetica Neue"/>
              <a:sym typeface="Helvetica Neue"/>
            </a:endParaRPr>
          </a:p>
        </p:txBody>
      </p:sp>
      <p:pic>
        <p:nvPicPr>
          <p:cNvPr id="1534" name="Google Shape;1534;p146"/>
          <p:cNvPicPr preferRelativeResize="0"/>
          <p:nvPr/>
        </p:nvPicPr>
        <p:blipFill>
          <a:blip r:embed="rId3">
            <a:alphaModFix/>
          </a:blip>
          <a:stretch>
            <a:fillRect/>
          </a:stretch>
        </p:blipFill>
        <p:spPr>
          <a:xfrm>
            <a:off x="152400" y="1340850"/>
            <a:ext cx="8839200" cy="29937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47"/>
          <p:cNvSpPr txBox="1">
            <a:spLocks noGrp="1"/>
          </p:cNvSpPr>
          <p:nvPr>
            <p:ph type="title" idx="4294967295"/>
          </p:nvPr>
        </p:nvSpPr>
        <p:spPr>
          <a:xfrm>
            <a:off x="311700" y="183400"/>
            <a:ext cx="8520600" cy="6375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pages </a:t>
            </a:r>
            <a:r>
              <a:rPr lang="en" sz="1800" b="1">
                <a:solidFill>
                  <a:schemeClr val="accent1"/>
                </a:solidFill>
              </a:rPr>
              <a:t>- Search form on the menu</a:t>
            </a:r>
            <a:endParaRPr/>
          </a:p>
        </p:txBody>
      </p:sp>
      <p:sp>
        <p:nvSpPr>
          <p:cNvPr id="1540" name="Google Shape;1540;p147"/>
          <p:cNvSpPr txBox="1"/>
          <p:nvPr/>
        </p:nvSpPr>
        <p:spPr>
          <a:xfrm>
            <a:off x="824950" y="895350"/>
            <a:ext cx="4125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Helvetica Neue"/>
                <a:ea typeface="Helvetica Neue"/>
                <a:cs typeface="Helvetica Neue"/>
                <a:sym typeface="Helvetica Neue"/>
              </a:rPr>
              <a:t>Direct keyword search among all entities of the Graph</a:t>
            </a:r>
            <a:endParaRPr sz="1200">
              <a:latin typeface="Helvetica Neue"/>
              <a:ea typeface="Helvetica Neue"/>
              <a:cs typeface="Helvetica Neue"/>
              <a:sym typeface="Helvetica Neue"/>
            </a:endParaRPr>
          </a:p>
        </p:txBody>
      </p:sp>
      <p:pic>
        <p:nvPicPr>
          <p:cNvPr id="1541" name="Google Shape;1541;p147"/>
          <p:cNvPicPr preferRelativeResize="0"/>
          <p:nvPr/>
        </p:nvPicPr>
        <p:blipFill>
          <a:blip r:embed="rId3">
            <a:alphaModFix/>
          </a:blip>
          <a:stretch>
            <a:fillRect/>
          </a:stretch>
        </p:blipFill>
        <p:spPr>
          <a:xfrm>
            <a:off x="152400" y="1340850"/>
            <a:ext cx="8839200" cy="2993770"/>
          </a:xfrm>
          <a:prstGeom prst="rect">
            <a:avLst/>
          </a:prstGeom>
          <a:noFill/>
          <a:ln w="9525" cap="flat" cmpd="sng">
            <a:solidFill>
              <a:schemeClr val="accent1"/>
            </a:solidFill>
            <a:prstDash val="solid"/>
            <a:round/>
            <a:headEnd type="none" w="sm" len="sm"/>
            <a:tailEnd type="none" w="sm" len="sm"/>
          </a:ln>
        </p:spPr>
      </p:pic>
      <p:sp>
        <p:nvSpPr>
          <p:cNvPr id="1542" name="Google Shape;1542;p147"/>
          <p:cNvSpPr/>
          <p:nvPr/>
        </p:nvSpPr>
        <p:spPr>
          <a:xfrm>
            <a:off x="7997025" y="1390975"/>
            <a:ext cx="391200" cy="212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3" name="Google Shape;1543;p147"/>
          <p:cNvPicPr preferRelativeResize="0"/>
          <p:nvPr/>
        </p:nvPicPr>
        <p:blipFill>
          <a:blip r:embed="rId4">
            <a:alphaModFix/>
          </a:blip>
          <a:stretch>
            <a:fillRect/>
          </a:stretch>
        </p:blipFill>
        <p:spPr>
          <a:xfrm>
            <a:off x="152400" y="4563220"/>
            <a:ext cx="8839200" cy="356539"/>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148"/>
          <p:cNvSpPr txBox="1">
            <a:spLocks noGrp="1"/>
          </p:cNvSpPr>
          <p:nvPr>
            <p:ph type="ctrTitle" idx="4294967295"/>
          </p:nvPr>
        </p:nvSpPr>
        <p:spPr>
          <a:xfrm>
            <a:off x="311708" y="744575"/>
            <a:ext cx="8520600" cy="2052600"/>
          </a:xfrm>
          <a:prstGeom prst="rect">
            <a:avLst/>
          </a:prstGeom>
        </p:spPr>
        <p:txBody>
          <a:bodyPr spcFirstLastPara="1" wrap="square" lIns="51425" tIns="25700" rIns="51425" bIns="25700" anchor="ctr" anchorCtr="0">
            <a:normAutofit/>
          </a:bodyPr>
          <a:lstStyle/>
          <a:p>
            <a:pPr marL="0" lvl="0" indent="0" algn="ctr" rtl="0">
              <a:spcBef>
                <a:spcPts val="0"/>
              </a:spcBef>
              <a:spcAft>
                <a:spcPts val="0"/>
              </a:spcAft>
              <a:buNone/>
            </a:pPr>
            <a:r>
              <a:rPr lang="en"/>
              <a:t>Link</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149"/>
          <p:cNvSpPr txBox="1">
            <a:spLocks noGrp="1"/>
          </p:cNvSpPr>
          <p:nvPr>
            <p:ph type="body" idx="4294967295"/>
          </p:nvPr>
        </p:nvSpPr>
        <p:spPr>
          <a:xfrm>
            <a:off x="1164900" y="1088025"/>
            <a:ext cx="6814200" cy="935100"/>
          </a:xfrm>
          <a:prstGeom prst="rect">
            <a:avLst/>
          </a:prstGeom>
        </p:spPr>
        <p:txBody>
          <a:bodyPr spcFirstLastPara="1" wrap="square" lIns="51425" tIns="25700" rIns="51425" bIns="25700" anchor="t" anchorCtr="0">
            <a:normAutofit fontScale="85000" lnSpcReduction="20000"/>
          </a:bodyPr>
          <a:lstStyle/>
          <a:p>
            <a:pPr marL="0" lvl="0" indent="0" algn="l" rtl="0">
              <a:lnSpc>
                <a:spcPct val="105000"/>
              </a:lnSpc>
              <a:spcBef>
                <a:spcPts val="0"/>
              </a:spcBef>
              <a:spcAft>
                <a:spcPts val="0"/>
              </a:spcAft>
              <a:buNone/>
            </a:pPr>
            <a:r>
              <a:rPr lang="en" sz="1600">
                <a:solidFill>
                  <a:schemeClr val="dk1"/>
                </a:solidFill>
              </a:rPr>
              <a:t>When linking a specific research product:</a:t>
            </a:r>
            <a:endParaRPr sz="1600">
              <a:solidFill>
                <a:schemeClr val="dk1"/>
              </a:solidFill>
            </a:endParaRPr>
          </a:p>
          <a:p>
            <a:pPr marL="0" lvl="0" indent="0" algn="l" rtl="0">
              <a:lnSpc>
                <a:spcPct val="105000"/>
              </a:lnSpc>
              <a:spcBef>
                <a:spcPts val="0"/>
              </a:spcBef>
              <a:spcAft>
                <a:spcPts val="0"/>
              </a:spcAft>
              <a:buNone/>
            </a:pPr>
            <a:endParaRPr sz="1600">
              <a:solidFill>
                <a:schemeClr val="dk1"/>
              </a:solidFill>
            </a:endParaRPr>
          </a:p>
          <a:p>
            <a:pPr marL="457200" lvl="0" indent="-293370" algn="l" rtl="0">
              <a:lnSpc>
                <a:spcPct val="105000"/>
              </a:lnSpc>
              <a:spcBef>
                <a:spcPts val="0"/>
              </a:spcBef>
              <a:spcAft>
                <a:spcPts val="0"/>
              </a:spcAft>
              <a:buClr>
                <a:schemeClr val="dk1"/>
              </a:buClr>
              <a:buSzPct val="75000"/>
              <a:buChar char="•"/>
            </a:pPr>
            <a:r>
              <a:rPr lang="en" sz="1600">
                <a:solidFill>
                  <a:schemeClr val="dk1"/>
                </a:solidFill>
              </a:rPr>
              <a:t>Removed stepper from the top of the page</a:t>
            </a:r>
            <a:endParaRPr sz="1600">
              <a:solidFill>
                <a:schemeClr val="dk1"/>
              </a:solidFill>
            </a:endParaRPr>
          </a:p>
          <a:p>
            <a:pPr marL="0" lvl="0" indent="0" algn="l" rtl="0">
              <a:lnSpc>
                <a:spcPct val="105000"/>
              </a:lnSpc>
              <a:spcBef>
                <a:spcPts val="0"/>
              </a:spcBef>
              <a:spcAft>
                <a:spcPts val="0"/>
              </a:spcAft>
              <a:buNone/>
            </a:pPr>
            <a:endParaRPr sz="1600">
              <a:solidFill>
                <a:schemeClr val="dk1"/>
              </a:solidFill>
            </a:endParaRPr>
          </a:p>
          <a:p>
            <a:pPr marL="457200" lvl="0" indent="-293370" algn="l" rtl="0">
              <a:lnSpc>
                <a:spcPct val="105000"/>
              </a:lnSpc>
              <a:spcBef>
                <a:spcPts val="0"/>
              </a:spcBef>
              <a:spcAft>
                <a:spcPts val="0"/>
              </a:spcAft>
              <a:buClr>
                <a:schemeClr val="dk1"/>
              </a:buClr>
              <a:buSzPct val="75000"/>
              <a:buChar char="•"/>
            </a:pPr>
            <a:r>
              <a:rPr lang="en" sz="1600">
                <a:solidFill>
                  <a:schemeClr val="dk1"/>
                </a:solidFill>
              </a:rPr>
              <a:t>Updated display of the basket/ right column</a:t>
            </a:r>
            <a:endParaRPr sz="1600" b="1"/>
          </a:p>
        </p:txBody>
      </p:sp>
      <p:sp>
        <p:nvSpPr>
          <p:cNvPr id="1554" name="Google Shape;1554;p149"/>
          <p:cNvSpPr txBox="1">
            <a:spLocks noGrp="1"/>
          </p:cNvSpPr>
          <p:nvPr>
            <p:ph type="title" idx="4294967295"/>
          </p:nvPr>
        </p:nvSpPr>
        <p:spPr>
          <a:xfrm>
            <a:off x="311700" y="273175"/>
            <a:ext cx="8423400" cy="572700"/>
          </a:xfrm>
          <a:prstGeom prst="rect">
            <a:avLst/>
          </a:prstGeom>
        </p:spPr>
        <p:txBody>
          <a:bodyPr spcFirstLastPara="1" wrap="square" lIns="51425" tIns="25700" rIns="51425" bIns="25700" anchor="ctr" anchorCtr="0">
            <a:normAutofit fontScale="90000"/>
          </a:bodyPr>
          <a:lstStyle/>
          <a:p>
            <a:pPr marL="0" lvl="0" indent="0" algn="l" rtl="0">
              <a:spcBef>
                <a:spcPts val="0"/>
              </a:spcBef>
              <a:spcAft>
                <a:spcPts val="0"/>
              </a:spcAft>
              <a:buClr>
                <a:schemeClr val="dk1"/>
              </a:buClr>
              <a:buSzPct val="36666"/>
              <a:buFont typeface="Arial"/>
              <a:buNone/>
            </a:pPr>
            <a:r>
              <a:rPr lang="en" sz="3000" b="1">
                <a:solidFill>
                  <a:schemeClr val="accent1"/>
                </a:solidFill>
              </a:rPr>
              <a:t>Improvements of direct linking from detailed page</a:t>
            </a:r>
            <a:endParaRPr/>
          </a:p>
        </p:txBody>
      </p:sp>
      <p:pic>
        <p:nvPicPr>
          <p:cNvPr id="1555" name="Google Shape;1555;p149"/>
          <p:cNvPicPr preferRelativeResize="0"/>
          <p:nvPr/>
        </p:nvPicPr>
        <p:blipFill>
          <a:blip r:embed="rId3">
            <a:alphaModFix/>
          </a:blip>
          <a:stretch>
            <a:fillRect/>
          </a:stretch>
        </p:blipFill>
        <p:spPr>
          <a:xfrm>
            <a:off x="1126813" y="2269000"/>
            <a:ext cx="6890380" cy="2484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150"/>
          <p:cNvSpPr txBox="1">
            <a:spLocks noGrp="1"/>
          </p:cNvSpPr>
          <p:nvPr>
            <p:ph type="ctrTitle" idx="4294967295"/>
          </p:nvPr>
        </p:nvSpPr>
        <p:spPr>
          <a:xfrm>
            <a:off x="311708" y="744575"/>
            <a:ext cx="8520600" cy="2052600"/>
          </a:xfrm>
          <a:prstGeom prst="rect">
            <a:avLst/>
          </a:prstGeom>
        </p:spPr>
        <p:txBody>
          <a:bodyPr spcFirstLastPara="1" wrap="square" lIns="51425" tIns="25700" rIns="51425" bIns="25700" anchor="ctr" anchorCtr="0">
            <a:normAutofit/>
          </a:bodyPr>
          <a:lstStyle/>
          <a:p>
            <a:pPr marL="0" lvl="0" indent="0" algn="ctr" rtl="0">
              <a:spcBef>
                <a:spcPts val="0"/>
              </a:spcBef>
              <a:spcAft>
                <a:spcPts val="0"/>
              </a:spcAft>
              <a:buNone/>
            </a:pPr>
            <a:r>
              <a:rPr lang="en"/>
              <a:t>Mobile redesign</a:t>
            </a:r>
            <a:endParaRPr/>
          </a:p>
          <a:p>
            <a:pPr marL="0" lvl="0" indent="0" algn="ctr" rtl="0">
              <a:spcBef>
                <a:spcPts val="0"/>
              </a:spcBef>
              <a:spcAft>
                <a:spcPts val="0"/>
              </a:spcAft>
              <a:buNone/>
            </a:pPr>
            <a:r>
              <a:rPr lang="en"/>
              <a:t>Search result &amp; detailed page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151"/>
          <p:cNvSpPr txBox="1">
            <a:spLocks noGrp="1"/>
          </p:cNvSpPr>
          <p:nvPr>
            <p:ph type="title" idx="4294967295"/>
          </p:nvPr>
        </p:nvSpPr>
        <p:spPr>
          <a:xfrm>
            <a:off x="311700" y="273175"/>
            <a:ext cx="8423400" cy="572700"/>
          </a:xfrm>
          <a:prstGeom prst="rect">
            <a:avLst/>
          </a:prstGeom>
        </p:spPr>
        <p:txBody>
          <a:bodyPr spcFirstLastPara="1" wrap="square" lIns="51425" tIns="25700" rIns="51425" bIns="25700" anchor="ctr" anchorCtr="0">
            <a:normAutofit fontScale="90000"/>
          </a:bodyPr>
          <a:lstStyle/>
          <a:p>
            <a:pPr marL="0" lvl="0" indent="0" algn="l" rtl="0">
              <a:spcBef>
                <a:spcPts val="0"/>
              </a:spcBef>
              <a:spcAft>
                <a:spcPts val="0"/>
              </a:spcAft>
              <a:buClr>
                <a:schemeClr val="dk1"/>
              </a:buClr>
              <a:buSzPct val="36666"/>
              <a:buFont typeface="Arial"/>
              <a:buNone/>
            </a:pPr>
            <a:r>
              <a:rPr lang="en" sz="3000" b="1">
                <a:solidFill>
                  <a:schemeClr val="accent1"/>
                </a:solidFill>
              </a:rPr>
              <a:t>Search page - mobile</a:t>
            </a:r>
            <a:endParaRPr/>
          </a:p>
        </p:txBody>
      </p:sp>
      <p:pic>
        <p:nvPicPr>
          <p:cNvPr id="1566" name="Google Shape;1566;p151"/>
          <p:cNvPicPr preferRelativeResize="0"/>
          <p:nvPr/>
        </p:nvPicPr>
        <p:blipFill>
          <a:blip r:embed="rId3">
            <a:alphaModFix/>
          </a:blip>
          <a:stretch>
            <a:fillRect/>
          </a:stretch>
        </p:blipFill>
        <p:spPr>
          <a:xfrm>
            <a:off x="3173963" y="1421925"/>
            <a:ext cx="2732850" cy="3121000"/>
          </a:xfrm>
          <a:prstGeom prst="rect">
            <a:avLst/>
          </a:prstGeom>
          <a:noFill/>
          <a:ln w="9525" cap="flat" cmpd="sng">
            <a:solidFill>
              <a:schemeClr val="accent1"/>
            </a:solidFill>
            <a:prstDash val="solid"/>
            <a:round/>
            <a:headEnd type="none" w="sm" len="sm"/>
            <a:tailEnd type="none" w="sm" len="sm"/>
          </a:ln>
        </p:spPr>
      </p:pic>
      <p:pic>
        <p:nvPicPr>
          <p:cNvPr id="1567" name="Google Shape;1567;p151"/>
          <p:cNvPicPr preferRelativeResize="0"/>
          <p:nvPr/>
        </p:nvPicPr>
        <p:blipFill>
          <a:blip r:embed="rId4">
            <a:alphaModFix/>
          </a:blip>
          <a:stretch>
            <a:fillRect/>
          </a:stretch>
        </p:blipFill>
        <p:spPr>
          <a:xfrm>
            <a:off x="6287813" y="964725"/>
            <a:ext cx="1793878" cy="3992826"/>
          </a:xfrm>
          <a:prstGeom prst="rect">
            <a:avLst/>
          </a:prstGeom>
          <a:noFill/>
          <a:ln w="9525" cap="flat" cmpd="sng">
            <a:solidFill>
              <a:schemeClr val="accent1"/>
            </a:solidFill>
            <a:prstDash val="solid"/>
            <a:round/>
            <a:headEnd type="none" w="sm" len="sm"/>
            <a:tailEnd type="none" w="sm" len="sm"/>
          </a:ln>
        </p:spPr>
      </p:pic>
      <p:pic>
        <p:nvPicPr>
          <p:cNvPr id="1568" name="Google Shape;1568;p151"/>
          <p:cNvPicPr preferRelativeResize="0"/>
          <p:nvPr/>
        </p:nvPicPr>
        <p:blipFill>
          <a:blip r:embed="rId5">
            <a:alphaModFix/>
          </a:blip>
          <a:stretch>
            <a:fillRect/>
          </a:stretch>
        </p:blipFill>
        <p:spPr>
          <a:xfrm>
            <a:off x="990600" y="998275"/>
            <a:ext cx="1839987" cy="399282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p152"/>
          <p:cNvSpPr txBox="1">
            <a:spLocks noGrp="1"/>
          </p:cNvSpPr>
          <p:nvPr>
            <p:ph type="title" idx="4294967295"/>
          </p:nvPr>
        </p:nvSpPr>
        <p:spPr>
          <a:xfrm>
            <a:off x="311700" y="273175"/>
            <a:ext cx="8423400" cy="5727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 - mobile</a:t>
            </a:r>
            <a:endParaRPr/>
          </a:p>
        </p:txBody>
      </p:sp>
      <p:pic>
        <p:nvPicPr>
          <p:cNvPr id="1574" name="Google Shape;1574;p152"/>
          <p:cNvPicPr preferRelativeResize="0"/>
          <p:nvPr/>
        </p:nvPicPr>
        <p:blipFill>
          <a:blip r:embed="rId3">
            <a:alphaModFix/>
          </a:blip>
          <a:stretch>
            <a:fillRect/>
          </a:stretch>
        </p:blipFill>
        <p:spPr>
          <a:xfrm>
            <a:off x="935888" y="975925"/>
            <a:ext cx="1822583" cy="3992826"/>
          </a:xfrm>
          <a:prstGeom prst="rect">
            <a:avLst/>
          </a:prstGeom>
          <a:noFill/>
          <a:ln w="9525" cap="flat" cmpd="sng">
            <a:solidFill>
              <a:schemeClr val="accent1"/>
            </a:solidFill>
            <a:prstDash val="solid"/>
            <a:round/>
            <a:headEnd type="none" w="sm" len="sm"/>
            <a:tailEnd type="none" w="sm" len="sm"/>
          </a:ln>
        </p:spPr>
      </p:pic>
      <p:pic>
        <p:nvPicPr>
          <p:cNvPr id="1575" name="Google Shape;1575;p152"/>
          <p:cNvPicPr preferRelativeResize="0"/>
          <p:nvPr/>
        </p:nvPicPr>
        <p:blipFill>
          <a:blip r:embed="rId4">
            <a:alphaModFix/>
          </a:blip>
          <a:stretch>
            <a:fillRect/>
          </a:stretch>
        </p:blipFill>
        <p:spPr>
          <a:xfrm>
            <a:off x="3139463" y="1280725"/>
            <a:ext cx="2148900" cy="2930900"/>
          </a:xfrm>
          <a:prstGeom prst="rect">
            <a:avLst/>
          </a:prstGeom>
          <a:noFill/>
          <a:ln w="9525" cap="flat" cmpd="sng">
            <a:solidFill>
              <a:schemeClr val="accent1"/>
            </a:solidFill>
            <a:prstDash val="solid"/>
            <a:round/>
            <a:headEnd type="none" w="sm" len="sm"/>
            <a:tailEnd type="none" w="sm" len="sm"/>
          </a:ln>
        </p:spPr>
      </p:pic>
      <p:pic>
        <p:nvPicPr>
          <p:cNvPr id="1576" name="Google Shape;1576;p152"/>
          <p:cNvPicPr preferRelativeResize="0"/>
          <p:nvPr/>
        </p:nvPicPr>
        <p:blipFill>
          <a:blip r:embed="rId5">
            <a:alphaModFix/>
          </a:blip>
          <a:stretch>
            <a:fillRect/>
          </a:stretch>
        </p:blipFill>
        <p:spPr>
          <a:xfrm>
            <a:off x="5655535" y="1392122"/>
            <a:ext cx="2552575" cy="2567725"/>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26"/>
          <p:cNvSpPr txBox="1">
            <a:spLocks noGrp="1"/>
          </p:cNvSpPr>
          <p:nvPr>
            <p:ph type="body" idx="1"/>
          </p:nvPr>
        </p:nvSpPr>
        <p:spPr>
          <a:xfrm>
            <a:off x="400049" y="200025"/>
            <a:ext cx="8339700" cy="621600"/>
          </a:xfrm>
          <a:prstGeom prst="rect">
            <a:avLst/>
          </a:prstGeom>
        </p:spPr>
        <p:txBody>
          <a:bodyPr spcFirstLastPara="1" wrap="square" lIns="0" tIns="0" rIns="0" bIns="0" anchor="b" anchorCtr="0">
            <a:normAutofit/>
          </a:bodyPr>
          <a:lstStyle/>
          <a:p>
            <a:pPr marL="0" lvl="0" indent="0" algn="ctr" rtl="0">
              <a:spcBef>
                <a:spcPts val="0"/>
              </a:spcBef>
              <a:spcAft>
                <a:spcPts val="0"/>
              </a:spcAft>
              <a:buNone/>
            </a:pPr>
            <a:r>
              <a:rPr lang="en"/>
              <a:t>Explore basic functionalities</a:t>
            </a:r>
            <a:endParaRPr sz="2500">
              <a:solidFill>
                <a:srgbClr val="2D3293"/>
              </a:solidFill>
            </a:endParaRPr>
          </a:p>
        </p:txBody>
      </p:sp>
      <p:sp>
        <p:nvSpPr>
          <p:cNvPr id="1371" name="Google Shape;1371;p126"/>
          <p:cNvSpPr txBox="1">
            <a:spLocks noGrp="1"/>
          </p:cNvSpPr>
          <p:nvPr>
            <p:ph type="body" idx="2"/>
          </p:nvPr>
        </p:nvSpPr>
        <p:spPr>
          <a:xfrm>
            <a:off x="400026" y="1843903"/>
            <a:ext cx="2549400" cy="1990500"/>
          </a:xfrm>
          <a:prstGeom prst="rect">
            <a:avLst/>
          </a:prstGeom>
        </p:spPr>
        <p:txBody>
          <a:bodyPr spcFirstLastPara="1" wrap="square" lIns="60750" tIns="60750" rIns="60750" bIns="60750" anchor="t" anchorCtr="0">
            <a:normAutofit/>
          </a:bodyPr>
          <a:lstStyle/>
          <a:p>
            <a:pPr marL="0" lvl="0" indent="0" algn="ctr" rtl="0">
              <a:lnSpc>
                <a:spcPct val="90000"/>
              </a:lnSpc>
              <a:spcBef>
                <a:spcPts val="700"/>
              </a:spcBef>
              <a:spcAft>
                <a:spcPts val="0"/>
              </a:spcAft>
              <a:buClr>
                <a:schemeClr val="dk1"/>
              </a:buClr>
              <a:buSzPts val="600"/>
              <a:buFont typeface="Arial"/>
              <a:buNone/>
            </a:pPr>
            <a:r>
              <a:rPr lang="en" sz="1600">
                <a:solidFill>
                  <a:srgbClr val="353535"/>
                </a:solidFill>
              </a:rPr>
              <a:t>Search &amp; filter</a:t>
            </a:r>
            <a:endParaRPr sz="1600">
              <a:solidFill>
                <a:srgbClr val="353535"/>
              </a:solidFill>
            </a:endParaRPr>
          </a:p>
          <a:p>
            <a:pPr marL="0" lvl="0" indent="0" algn="ctr" rtl="0">
              <a:lnSpc>
                <a:spcPct val="90000"/>
              </a:lnSpc>
              <a:spcBef>
                <a:spcPts val="700"/>
              </a:spcBef>
              <a:spcAft>
                <a:spcPts val="0"/>
              </a:spcAft>
              <a:buClr>
                <a:schemeClr val="dk1"/>
              </a:buClr>
              <a:buSzPts val="600"/>
              <a:buFont typeface="Arial"/>
              <a:buNone/>
            </a:pPr>
            <a:r>
              <a:rPr lang="en" sz="1600">
                <a:solidFill>
                  <a:srgbClr val="353535"/>
                </a:solidFill>
              </a:rPr>
              <a:t>Overview of information for each record</a:t>
            </a:r>
            <a:endParaRPr sz="1600">
              <a:solidFill>
                <a:srgbClr val="353535"/>
              </a:solidFill>
            </a:endParaRPr>
          </a:p>
          <a:p>
            <a:pPr marL="0" lvl="0" indent="0" algn="ctr" rtl="0">
              <a:lnSpc>
                <a:spcPct val="90000"/>
              </a:lnSpc>
              <a:spcBef>
                <a:spcPts val="700"/>
              </a:spcBef>
              <a:spcAft>
                <a:spcPts val="0"/>
              </a:spcAft>
              <a:buClr>
                <a:schemeClr val="dk1"/>
              </a:buClr>
              <a:buSzPts val="600"/>
              <a:buFont typeface="Arial"/>
              <a:buNone/>
            </a:pPr>
            <a:r>
              <a:rPr lang="en" sz="1600">
                <a:solidFill>
                  <a:srgbClr val="353535"/>
                </a:solidFill>
              </a:rPr>
              <a:t>Download search results &amp; reports</a:t>
            </a:r>
            <a:endParaRPr sz="1600">
              <a:solidFill>
                <a:srgbClr val="353535"/>
              </a:solidFill>
            </a:endParaRPr>
          </a:p>
          <a:p>
            <a:pPr marL="0" lvl="0" indent="0" algn="ctr" rtl="0">
              <a:lnSpc>
                <a:spcPct val="90000"/>
              </a:lnSpc>
              <a:spcBef>
                <a:spcPts val="700"/>
              </a:spcBef>
              <a:spcAft>
                <a:spcPts val="0"/>
              </a:spcAft>
              <a:buClr>
                <a:schemeClr val="dk1"/>
              </a:buClr>
              <a:buSzPts val="1100"/>
              <a:buFont typeface="Arial"/>
              <a:buNone/>
            </a:pPr>
            <a:r>
              <a:rPr lang="en" sz="1600">
                <a:solidFill>
                  <a:srgbClr val="353535"/>
                </a:solidFill>
              </a:rPr>
              <a:t>Statistics &amp; Metrics &amp; impact-based indicators</a:t>
            </a:r>
            <a:endParaRPr sz="1600"/>
          </a:p>
        </p:txBody>
      </p:sp>
      <p:sp>
        <p:nvSpPr>
          <p:cNvPr id="1372" name="Google Shape;1372;p126"/>
          <p:cNvSpPr txBox="1">
            <a:spLocks noGrp="1"/>
          </p:cNvSpPr>
          <p:nvPr>
            <p:ph type="body" idx="3"/>
          </p:nvPr>
        </p:nvSpPr>
        <p:spPr>
          <a:xfrm>
            <a:off x="400025" y="1367362"/>
            <a:ext cx="2549400" cy="375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Search</a:t>
            </a:r>
            <a:endParaRPr/>
          </a:p>
        </p:txBody>
      </p:sp>
      <p:sp>
        <p:nvSpPr>
          <p:cNvPr id="1373" name="Google Shape;1373;p126"/>
          <p:cNvSpPr txBox="1">
            <a:spLocks noGrp="1"/>
          </p:cNvSpPr>
          <p:nvPr>
            <p:ph type="body" idx="4"/>
          </p:nvPr>
        </p:nvSpPr>
        <p:spPr>
          <a:xfrm>
            <a:off x="3297325" y="1843903"/>
            <a:ext cx="2549400" cy="1990500"/>
          </a:xfrm>
          <a:prstGeom prst="rect">
            <a:avLst/>
          </a:prstGeom>
        </p:spPr>
        <p:txBody>
          <a:bodyPr spcFirstLastPara="1" wrap="square" lIns="60750" tIns="60750" rIns="60750" bIns="60750" anchor="t" anchorCtr="0">
            <a:normAutofit/>
          </a:bodyPr>
          <a:lstStyle/>
          <a:p>
            <a:pPr marL="0" lvl="0" indent="0" algn="ctr" rtl="0">
              <a:spcBef>
                <a:spcPts val="700"/>
              </a:spcBef>
              <a:spcAft>
                <a:spcPts val="0"/>
              </a:spcAft>
              <a:buClr>
                <a:schemeClr val="dk1"/>
              </a:buClr>
              <a:buSzPts val="600"/>
              <a:buFont typeface="Arial"/>
              <a:buNone/>
            </a:pPr>
            <a:r>
              <a:rPr lang="en" sz="1600">
                <a:solidFill>
                  <a:srgbClr val="353535"/>
                </a:solidFill>
              </a:rPr>
              <a:t>Link OpenAIRE entities </a:t>
            </a:r>
            <a:endParaRPr sz="1600">
              <a:solidFill>
                <a:srgbClr val="353535"/>
              </a:solidFill>
            </a:endParaRPr>
          </a:p>
          <a:p>
            <a:pPr marL="0" lvl="0" indent="0" algn="ctr" rtl="0">
              <a:spcBef>
                <a:spcPts val="700"/>
              </a:spcBef>
              <a:spcAft>
                <a:spcPts val="0"/>
              </a:spcAft>
              <a:buClr>
                <a:schemeClr val="dk1"/>
              </a:buClr>
              <a:buSzPts val="600"/>
              <a:buFont typeface="Arial"/>
              <a:buNone/>
            </a:pPr>
            <a:r>
              <a:rPr lang="en" sz="1600">
                <a:solidFill>
                  <a:srgbClr val="353535"/>
                </a:solidFill>
              </a:rPr>
              <a:t>Link with external results</a:t>
            </a:r>
            <a:endParaRPr sz="1600">
              <a:solidFill>
                <a:srgbClr val="353535"/>
              </a:solidFill>
            </a:endParaRPr>
          </a:p>
          <a:p>
            <a:pPr marL="0" lvl="0" indent="0" algn="ctr" rtl="0">
              <a:spcBef>
                <a:spcPts val="700"/>
              </a:spcBef>
              <a:spcAft>
                <a:spcPts val="0"/>
              </a:spcAft>
              <a:buClr>
                <a:schemeClr val="dk1"/>
              </a:buClr>
              <a:buSzPts val="600"/>
              <a:buFont typeface="Arial"/>
              <a:buNone/>
            </a:pPr>
            <a:r>
              <a:rPr lang="en" sz="1600">
                <a:solidFill>
                  <a:srgbClr val="353535"/>
                </a:solidFill>
              </a:rPr>
              <a:t>Enhance the information graph</a:t>
            </a:r>
            <a:endParaRPr sz="1600">
              <a:solidFill>
                <a:srgbClr val="353535"/>
              </a:solidFill>
            </a:endParaRPr>
          </a:p>
          <a:p>
            <a:pPr marL="0" lvl="0" indent="0" algn="ctr" rtl="0">
              <a:spcBef>
                <a:spcPts val="700"/>
              </a:spcBef>
              <a:spcAft>
                <a:spcPts val="0"/>
              </a:spcAft>
              <a:buClr>
                <a:schemeClr val="dk1"/>
              </a:buClr>
              <a:buSzPts val="600"/>
              <a:buFont typeface="Arial"/>
              <a:buNone/>
            </a:pPr>
            <a:r>
              <a:rPr lang="en" sz="1600">
                <a:solidFill>
                  <a:srgbClr val="353535"/>
                </a:solidFill>
              </a:rPr>
              <a:t>ORCID Search &amp; Link Wizard</a:t>
            </a:r>
            <a:endParaRPr sz="1600">
              <a:solidFill>
                <a:srgbClr val="353535"/>
              </a:solidFill>
            </a:endParaRPr>
          </a:p>
        </p:txBody>
      </p:sp>
      <p:sp>
        <p:nvSpPr>
          <p:cNvPr id="1374" name="Google Shape;1374;p126"/>
          <p:cNvSpPr txBox="1">
            <a:spLocks noGrp="1"/>
          </p:cNvSpPr>
          <p:nvPr>
            <p:ph type="body" idx="5"/>
          </p:nvPr>
        </p:nvSpPr>
        <p:spPr>
          <a:xfrm>
            <a:off x="3297337" y="1367362"/>
            <a:ext cx="2549400" cy="375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Link</a:t>
            </a:r>
            <a:endParaRPr/>
          </a:p>
        </p:txBody>
      </p:sp>
      <p:sp>
        <p:nvSpPr>
          <p:cNvPr id="1375" name="Google Shape;1375;p126"/>
          <p:cNvSpPr txBox="1">
            <a:spLocks noGrp="1"/>
          </p:cNvSpPr>
          <p:nvPr>
            <p:ph type="body" idx="6"/>
          </p:nvPr>
        </p:nvSpPr>
        <p:spPr>
          <a:xfrm>
            <a:off x="6194626" y="1843903"/>
            <a:ext cx="2549400" cy="1990500"/>
          </a:xfrm>
          <a:prstGeom prst="rect">
            <a:avLst/>
          </a:prstGeom>
        </p:spPr>
        <p:txBody>
          <a:bodyPr spcFirstLastPara="1" wrap="square" lIns="60750" tIns="60750" rIns="60750" bIns="60750" anchor="t" anchorCtr="0">
            <a:normAutofit/>
          </a:bodyPr>
          <a:lstStyle/>
          <a:p>
            <a:pPr marL="0" lvl="0" indent="0" algn="ctr" rtl="0">
              <a:lnSpc>
                <a:spcPct val="150000"/>
              </a:lnSpc>
              <a:spcBef>
                <a:spcPts val="700"/>
              </a:spcBef>
              <a:spcAft>
                <a:spcPts val="0"/>
              </a:spcAft>
              <a:buNone/>
            </a:pPr>
            <a:r>
              <a:rPr lang="en" sz="1600">
                <a:solidFill>
                  <a:srgbClr val="353535"/>
                </a:solidFill>
              </a:rPr>
              <a:t>Find repository or journal to deposit your research in Open Access</a:t>
            </a:r>
            <a:endParaRPr sz="1600">
              <a:solidFill>
                <a:srgbClr val="353535"/>
              </a:solidFill>
            </a:endParaRPr>
          </a:p>
        </p:txBody>
      </p:sp>
      <p:sp>
        <p:nvSpPr>
          <p:cNvPr id="1376" name="Google Shape;1376;p126"/>
          <p:cNvSpPr txBox="1">
            <a:spLocks noGrp="1"/>
          </p:cNvSpPr>
          <p:nvPr>
            <p:ph type="body" idx="7"/>
          </p:nvPr>
        </p:nvSpPr>
        <p:spPr>
          <a:xfrm>
            <a:off x="6194626" y="1367362"/>
            <a:ext cx="2549400" cy="375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Deposit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153"/>
          <p:cNvSpPr txBox="1">
            <a:spLocks noGrp="1"/>
          </p:cNvSpPr>
          <p:nvPr>
            <p:ph type="title" idx="4294967295"/>
          </p:nvPr>
        </p:nvSpPr>
        <p:spPr>
          <a:xfrm>
            <a:off x="311700" y="273175"/>
            <a:ext cx="8423400" cy="5727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 - mobile</a:t>
            </a:r>
            <a:endParaRPr/>
          </a:p>
        </p:txBody>
      </p:sp>
      <p:pic>
        <p:nvPicPr>
          <p:cNvPr id="1582" name="Google Shape;1582;p153"/>
          <p:cNvPicPr preferRelativeResize="0"/>
          <p:nvPr/>
        </p:nvPicPr>
        <p:blipFill>
          <a:blip r:embed="rId3">
            <a:alphaModFix/>
          </a:blip>
          <a:stretch>
            <a:fillRect/>
          </a:stretch>
        </p:blipFill>
        <p:spPr>
          <a:xfrm>
            <a:off x="2110175" y="922075"/>
            <a:ext cx="1804904" cy="3992824"/>
          </a:xfrm>
          <a:prstGeom prst="rect">
            <a:avLst/>
          </a:prstGeom>
          <a:noFill/>
          <a:ln w="9525" cap="flat" cmpd="sng">
            <a:solidFill>
              <a:schemeClr val="accent1"/>
            </a:solidFill>
            <a:prstDash val="solid"/>
            <a:round/>
            <a:headEnd type="none" w="sm" len="sm"/>
            <a:tailEnd type="none" w="sm" len="sm"/>
          </a:ln>
        </p:spPr>
      </p:pic>
      <p:pic>
        <p:nvPicPr>
          <p:cNvPr id="1583" name="Google Shape;1583;p153"/>
          <p:cNvPicPr preferRelativeResize="0"/>
          <p:nvPr/>
        </p:nvPicPr>
        <p:blipFill>
          <a:blip r:embed="rId4">
            <a:alphaModFix/>
          </a:blip>
          <a:stretch>
            <a:fillRect/>
          </a:stretch>
        </p:blipFill>
        <p:spPr>
          <a:xfrm>
            <a:off x="4829479" y="922075"/>
            <a:ext cx="2107148" cy="3992824"/>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154"/>
          <p:cNvSpPr txBox="1">
            <a:spLocks noGrp="1"/>
          </p:cNvSpPr>
          <p:nvPr>
            <p:ph type="title" idx="4294967295"/>
          </p:nvPr>
        </p:nvSpPr>
        <p:spPr>
          <a:xfrm>
            <a:off x="311700" y="273175"/>
            <a:ext cx="8423400" cy="572700"/>
          </a:xfrm>
          <a:prstGeom prst="rect">
            <a:avLst/>
          </a:prstGeom>
        </p:spPr>
        <p:txBody>
          <a:bodyPr spcFirstLastPara="1" wrap="square" lIns="51425" tIns="25700" rIns="51425" bIns="25700" anchor="ctr" anchorCtr="0">
            <a:normAutofit/>
          </a:bodyPr>
          <a:lstStyle/>
          <a:p>
            <a:pPr marL="0" lvl="0" indent="0" algn="l" rtl="0">
              <a:spcBef>
                <a:spcPts val="0"/>
              </a:spcBef>
              <a:spcAft>
                <a:spcPts val="0"/>
              </a:spcAft>
              <a:buClr>
                <a:schemeClr val="dk1"/>
              </a:buClr>
              <a:buSzPts val="1100"/>
              <a:buFont typeface="Arial"/>
              <a:buNone/>
            </a:pPr>
            <a:r>
              <a:rPr lang="en" sz="3000" b="1">
                <a:solidFill>
                  <a:schemeClr val="accent1"/>
                </a:solidFill>
              </a:rPr>
              <a:t>Detailed page - mobile</a:t>
            </a:r>
            <a:endParaRPr/>
          </a:p>
        </p:txBody>
      </p:sp>
      <p:pic>
        <p:nvPicPr>
          <p:cNvPr id="1589" name="Google Shape;1589;p154"/>
          <p:cNvPicPr preferRelativeResize="0"/>
          <p:nvPr/>
        </p:nvPicPr>
        <p:blipFill>
          <a:blip r:embed="rId3">
            <a:alphaModFix/>
          </a:blip>
          <a:stretch>
            <a:fillRect/>
          </a:stretch>
        </p:blipFill>
        <p:spPr>
          <a:xfrm>
            <a:off x="1439362" y="998275"/>
            <a:ext cx="1817315" cy="3992826"/>
          </a:xfrm>
          <a:prstGeom prst="rect">
            <a:avLst/>
          </a:prstGeom>
          <a:noFill/>
          <a:ln w="9525" cap="flat" cmpd="sng">
            <a:solidFill>
              <a:schemeClr val="accent1"/>
            </a:solidFill>
            <a:prstDash val="solid"/>
            <a:round/>
            <a:headEnd type="none" w="sm" len="sm"/>
            <a:tailEnd type="none" w="sm" len="sm"/>
          </a:ln>
        </p:spPr>
      </p:pic>
      <p:pic>
        <p:nvPicPr>
          <p:cNvPr id="1590" name="Google Shape;1590;p154"/>
          <p:cNvPicPr preferRelativeResize="0"/>
          <p:nvPr/>
        </p:nvPicPr>
        <p:blipFill>
          <a:blip r:embed="rId4">
            <a:alphaModFix/>
          </a:blip>
          <a:stretch>
            <a:fillRect/>
          </a:stretch>
        </p:blipFill>
        <p:spPr>
          <a:xfrm>
            <a:off x="3561478" y="998275"/>
            <a:ext cx="2035676" cy="3992825"/>
          </a:xfrm>
          <a:prstGeom prst="rect">
            <a:avLst/>
          </a:prstGeom>
          <a:noFill/>
          <a:ln w="9525" cap="flat" cmpd="sng">
            <a:solidFill>
              <a:schemeClr val="accent1"/>
            </a:solidFill>
            <a:prstDash val="solid"/>
            <a:round/>
            <a:headEnd type="none" w="sm" len="sm"/>
            <a:tailEnd type="none" w="sm" len="sm"/>
          </a:ln>
        </p:spPr>
      </p:pic>
      <p:pic>
        <p:nvPicPr>
          <p:cNvPr id="1591" name="Google Shape;1591;p154"/>
          <p:cNvPicPr preferRelativeResize="0"/>
          <p:nvPr/>
        </p:nvPicPr>
        <p:blipFill>
          <a:blip r:embed="rId5">
            <a:alphaModFix/>
          </a:blip>
          <a:stretch>
            <a:fillRect/>
          </a:stretch>
        </p:blipFill>
        <p:spPr>
          <a:xfrm>
            <a:off x="5901954" y="998275"/>
            <a:ext cx="1802690" cy="3992824"/>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155"/>
          <p:cNvSpPr txBox="1">
            <a:spLocks noGrp="1"/>
          </p:cNvSpPr>
          <p:nvPr>
            <p:ph type="ctrTitle" idx="4294967295"/>
          </p:nvPr>
        </p:nvSpPr>
        <p:spPr>
          <a:xfrm>
            <a:off x="311708" y="744575"/>
            <a:ext cx="8520600" cy="2052600"/>
          </a:xfrm>
          <a:prstGeom prst="rect">
            <a:avLst/>
          </a:prstGeom>
        </p:spPr>
        <p:txBody>
          <a:bodyPr spcFirstLastPara="1" wrap="square" lIns="51425" tIns="25700" rIns="51425" bIns="25700" anchor="ctr" anchorCtr="0">
            <a:normAutofit/>
          </a:bodyPr>
          <a:lstStyle/>
          <a:p>
            <a:pPr marL="0" lvl="0" indent="0" algn="ctr" rtl="0">
              <a:spcBef>
                <a:spcPts val="0"/>
              </a:spcBef>
              <a:spcAft>
                <a:spcPts val="0"/>
              </a:spcAft>
              <a:buNone/>
            </a:pPr>
            <a:r>
              <a:rPr lang="en"/>
              <a:t>Next steps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156"/>
          <p:cNvSpPr txBox="1"/>
          <p:nvPr/>
        </p:nvSpPr>
        <p:spPr>
          <a:xfrm>
            <a:off x="1033050" y="597100"/>
            <a:ext cx="7077900" cy="4063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Design of new levels for Fields of Science &amp; SDGs</a:t>
            </a:r>
            <a:endParaRPr sz="1800">
              <a:latin typeface="Helvetica Neue"/>
              <a:ea typeface="Helvetica Neue"/>
              <a:cs typeface="Helvetica Neue"/>
              <a:sym typeface="Helvetica Neue"/>
            </a:endParaRPr>
          </a:p>
          <a:p>
            <a:pPr marL="457200" lvl="0" indent="0" algn="l" rtl="0">
              <a:spcBef>
                <a:spcPts val="0"/>
              </a:spcBef>
              <a:spcAft>
                <a:spcPts val="0"/>
              </a:spcAft>
              <a:buNone/>
            </a:pP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Direct PDF link in research products</a:t>
            </a:r>
            <a:endParaRPr sz="1800">
              <a:latin typeface="Helvetica Neue"/>
              <a:ea typeface="Helvetica Neue"/>
              <a:cs typeface="Helvetica Neue"/>
              <a:sym typeface="Helvetica Neue"/>
            </a:endParaRPr>
          </a:p>
          <a:p>
            <a:pPr marL="457200" lvl="0" indent="0" algn="l" rtl="0">
              <a:spcBef>
                <a:spcPts val="0"/>
              </a:spcBef>
              <a:spcAft>
                <a:spcPts val="0"/>
              </a:spcAft>
              <a:buNone/>
            </a:pP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Usage counts metrics and impact-based indicators in search projects</a:t>
            </a:r>
            <a:endParaRPr sz="1800">
              <a:latin typeface="Helvetica Neue"/>
              <a:ea typeface="Helvetica Neue"/>
              <a:cs typeface="Helvetica Neue"/>
              <a:sym typeface="Helvetica Neue"/>
            </a:endParaRPr>
          </a:p>
          <a:p>
            <a:pPr marL="0" lvl="0" indent="0" algn="l" rtl="0">
              <a:spcBef>
                <a:spcPts val="0"/>
              </a:spcBef>
              <a:spcAft>
                <a:spcPts val="0"/>
              </a:spcAft>
              <a:buNone/>
            </a:pPr>
            <a:endParaRPr sz="1800">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Usage counts metrics in search data sources</a:t>
            </a:r>
            <a:endParaRPr sz="1800">
              <a:latin typeface="Helvetica Neue"/>
              <a:ea typeface="Helvetica Neue"/>
              <a:cs typeface="Helvetica Neue"/>
              <a:sym typeface="Helvetica Neue"/>
            </a:endParaRPr>
          </a:p>
          <a:p>
            <a:pPr marL="0" lvl="0" indent="0" algn="l" rtl="0">
              <a:spcBef>
                <a:spcPts val="0"/>
              </a:spcBef>
              <a:spcAft>
                <a:spcPts val="0"/>
              </a:spcAft>
              <a:buNone/>
            </a:pP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More improvements on the redesigned pages</a:t>
            </a:r>
            <a:endParaRPr sz="1800">
              <a:latin typeface="Helvetica Neue"/>
              <a:ea typeface="Helvetica Neue"/>
              <a:cs typeface="Helvetica Neue"/>
              <a:sym typeface="Helvetica Neue"/>
            </a:endParaRPr>
          </a:p>
          <a:p>
            <a:pPr marL="457200" lvl="0" indent="0" algn="l" rtl="0">
              <a:spcBef>
                <a:spcPts val="0"/>
              </a:spcBef>
              <a:spcAft>
                <a:spcPts val="0"/>
              </a:spcAft>
              <a:buNone/>
            </a:pP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Mobile improvements &amp; redesign of other pages</a:t>
            </a:r>
            <a:endParaRPr sz="1800">
              <a:latin typeface="Helvetica Neue"/>
              <a:ea typeface="Helvetica Neue"/>
              <a:cs typeface="Helvetica Neue"/>
              <a:sym typeface="Helvetica Neue"/>
            </a:endParaRPr>
          </a:p>
          <a:p>
            <a:pPr marL="457200" lvl="0" indent="0" algn="l" rtl="0">
              <a:spcBef>
                <a:spcPts val="0"/>
              </a:spcBef>
              <a:spcAft>
                <a:spcPts val="0"/>
              </a:spcAft>
              <a:buNone/>
            </a:pPr>
            <a:endParaRPr sz="1800">
              <a:latin typeface="Helvetica Neue"/>
              <a:ea typeface="Helvetica Neue"/>
              <a:cs typeface="Helvetica Neue"/>
              <a:sym typeface="Helvetica Neue"/>
            </a:endParaRPr>
          </a:p>
          <a:p>
            <a:pPr marL="457200" lvl="0" indent="-342900" algn="l" rtl="0">
              <a:spcBef>
                <a:spcPts val="0"/>
              </a:spcBef>
              <a:spcAft>
                <a:spcPts val="0"/>
              </a:spcAft>
              <a:buSzPts val="1800"/>
              <a:buFont typeface="Helvetica Neue"/>
              <a:buChar char="●"/>
            </a:pPr>
            <a:r>
              <a:rPr lang="en" sz="1800">
                <a:latin typeface="Helvetica Neue"/>
                <a:ea typeface="Helvetica Neue"/>
                <a:cs typeface="Helvetica Neue"/>
                <a:sym typeface="Helvetica Neue"/>
              </a:rPr>
              <a:t>Organizations: display and search by persistent identifiers</a:t>
            </a:r>
            <a:endParaRPr sz="1800">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127"/>
          <p:cNvSpPr txBox="1"/>
          <p:nvPr/>
        </p:nvSpPr>
        <p:spPr>
          <a:xfrm>
            <a:off x="311850" y="778500"/>
            <a:ext cx="8520300" cy="35865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Search pages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Search form</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Filters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latin typeface="Helvetica Neue"/>
                <a:ea typeface="Helvetica Neue"/>
                <a:cs typeface="Helvetica Neue"/>
                <a:sym typeface="Helvetica Neue"/>
              </a:rPr>
              <a:t>Search results</a:t>
            </a:r>
            <a:endParaRPr sz="1300">
              <a:latin typeface="Helvetica Neue"/>
              <a:ea typeface="Helvetica Neue"/>
              <a:cs typeface="Helvetica Neue"/>
              <a:sym typeface="Helvetica Neue"/>
            </a:endParaRPr>
          </a:p>
          <a:p>
            <a:pPr marL="0" lvl="0" indent="0" algn="l" rtl="0">
              <a:spcBef>
                <a:spcPts val="0"/>
              </a:spcBef>
              <a:spcAft>
                <a:spcPts val="0"/>
              </a:spcAft>
              <a:buNone/>
            </a:pPr>
            <a:endParaRPr sz="1300">
              <a:latin typeface="Helvetica Neue"/>
              <a:ea typeface="Helvetica Neue"/>
              <a:cs typeface="Helvetica Neue"/>
              <a:sym typeface="Helvetica Neue"/>
            </a:endParaRPr>
          </a:p>
          <a:p>
            <a:pPr marL="914400" lvl="1" indent="-311150" algn="l" rtl="0">
              <a:spcBef>
                <a:spcPts val="0"/>
              </a:spcBef>
              <a:spcAft>
                <a:spcPts val="0"/>
              </a:spcAft>
              <a:buSzPts val="1300"/>
              <a:buFont typeface="Helvetica Neue"/>
              <a:buChar char="○"/>
            </a:pPr>
            <a:r>
              <a:rPr lang="en" sz="1300">
                <a:latin typeface="Helvetica Neue"/>
                <a:ea typeface="Helvetica Neue"/>
                <a:cs typeface="Helvetica Neue"/>
                <a:sym typeface="Helvetica Neue"/>
              </a:rPr>
              <a:t>[</a:t>
            </a:r>
            <a:r>
              <a:rPr lang="en" sz="1300">
                <a:solidFill>
                  <a:srgbClr val="D95F2D"/>
                </a:solidFill>
                <a:latin typeface="Helvetica Neue"/>
                <a:ea typeface="Helvetica Neue"/>
                <a:cs typeface="Helvetica Neue"/>
                <a:sym typeface="Helvetica Neue"/>
              </a:rPr>
              <a:t>NEW</a:t>
            </a:r>
            <a:r>
              <a:rPr lang="en" sz="1300">
                <a:latin typeface="Helvetica Neue"/>
                <a:ea typeface="Helvetica Neue"/>
                <a:cs typeface="Helvetica Neue"/>
                <a:sym typeface="Helvetica Neue"/>
              </a:rPr>
              <a:t>] Actions for each result</a:t>
            </a:r>
            <a:endParaRPr sz="1300">
              <a:latin typeface="Helvetica Neue"/>
              <a:ea typeface="Helvetica Neue"/>
              <a:cs typeface="Helvetica Neue"/>
              <a:sym typeface="Helvetica Neue"/>
            </a:endParaRPr>
          </a:p>
          <a:p>
            <a:pPr marL="914400" lvl="1" indent="-311150" algn="l" rtl="0">
              <a:spcBef>
                <a:spcPts val="0"/>
              </a:spcBef>
              <a:spcAft>
                <a:spcPts val="0"/>
              </a:spcAft>
              <a:buSzPts val="1300"/>
              <a:buFont typeface="Helvetica Neue"/>
              <a:buChar char="○"/>
            </a:pPr>
            <a:r>
              <a:rPr lang="en" sz="1300">
                <a:latin typeface="Helvetica Neue"/>
                <a:ea typeface="Helvetica Neue"/>
                <a:cs typeface="Helvetica Neue"/>
                <a:sym typeface="Helvetica Neue"/>
              </a:rPr>
              <a:t>[</a:t>
            </a:r>
            <a:r>
              <a:rPr lang="en" sz="1300">
                <a:solidFill>
                  <a:srgbClr val="D95F2D"/>
                </a:solidFill>
                <a:latin typeface="Helvetica Neue"/>
                <a:ea typeface="Helvetica Neue"/>
                <a:cs typeface="Helvetica Neue"/>
                <a:sym typeface="Helvetica Neue"/>
              </a:rPr>
              <a:t>NEW</a:t>
            </a:r>
            <a:r>
              <a:rPr lang="en" sz="1300">
                <a:latin typeface="Helvetica Neue"/>
                <a:ea typeface="Helvetica Neue"/>
                <a:cs typeface="Helvetica Neue"/>
                <a:sym typeface="Helvetica Neue"/>
              </a:rPr>
              <a:t>] Usage counts metrics &amp; impact-based indicators</a:t>
            </a:r>
            <a:endParaRPr sz="1300">
              <a:latin typeface="Helvetica Neue"/>
              <a:ea typeface="Helvetica Neue"/>
              <a:cs typeface="Helvetica Neue"/>
              <a:sym typeface="Helvetica Neue"/>
            </a:endParaRPr>
          </a:p>
          <a:p>
            <a:pPr marL="0" lvl="0" indent="0" algn="l" rtl="0">
              <a:spcBef>
                <a:spcPts val="0"/>
              </a:spcBef>
              <a:spcAft>
                <a:spcPts val="0"/>
              </a:spcAft>
              <a:buNone/>
            </a:pPr>
            <a:endParaRPr sz="1300">
              <a:latin typeface="Helvetica Neue"/>
              <a:ea typeface="Helvetica Neue"/>
              <a:cs typeface="Helvetica Neue"/>
              <a:sym typeface="Helvetica Neue"/>
            </a:endParaRPr>
          </a:p>
          <a:p>
            <a:pPr marL="457200" lvl="0"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Detailed pages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Redesign</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a:t>
            </a:r>
            <a:r>
              <a:rPr lang="en" sz="1300">
                <a:solidFill>
                  <a:srgbClr val="D95F2D"/>
                </a:solidFill>
                <a:latin typeface="Helvetica Neue"/>
                <a:ea typeface="Helvetica Neue"/>
                <a:cs typeface="Helvetica Neue"/>
                <a:sym typeface="Helvetica Neue"/>
              </a:rPr>
              <a:t>NEW</a:t>
            </a:r>
            <a:r>
              <a:rPr lang="en" sz="1300">
                <a:solidFill>
                  <a:schemeClr val="dk1"/>
                </a:solidFill>
                <a:latin typeface="Helvetica Neue"/>
                <a:ea typeface="Helvetica Neue"/>
                <a:cs typeface="Helvetica Neue"/>
                <a:sym typeface="Helvetica Neue"/>
              </a:rPr>
              <a:t>] Impact-based indicators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New interface to suggest missing Fields of Science &amp; SDGs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Search form on the menu</a:t>
            </a:r>
            <a:endParaRPr sz="13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300">
              <a:solidFill>
                <a:schemeClr val="dk1"/>
              </a:solidFill>
              <a:latin typeface="Helvetica Neue"/>
              <a:ea typeface="Helvetica Neue"/>
              <a:cs typeface="Helvetica Neue"/>
              <a:sym typeface="Helvetica Neue"/>
            </a:endParaRPr>
          </a:p>
          <a:p>
            <a:pPr marL="457200" lvl="0"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Linking: Improvements of direct linking flow from the detailed page</a:t>
            </a:r>
            <a:endParaRPr sz="13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300">
              <a:solidFill>
                <a:schemeClr val="dk1"/>
              </a:solidFill>
              <a:latin typeface="Helvetica Neue"/>
              <a:ea typeface="Helvetica Neue"/>
              <a:cs typeface="Helvetica Neue"/>
              <a:sym typeface="Helvetica Neue"/>
            </a:endParaRPr>
          </a:p>
          <a:p>
            <a:pPr marL="457200" lvl="0"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a:t>
            </a:r>
            <a:r>
              <a:rPr lang="en" sz="1300">
                <a:solidFill>
                  <a:schemeClr val="accent1"/>
                </a:solidFill>
                <a:latin typeface="Helvetica Neue"/>
                <a:ea typeface="Helvetica Neue"/>
                <a:cs typeface="Helvetica Neue"/>
                <a:sym typeface="Helvetica Neue"/>
              </a:rPr>
              <a:t>Work in progress</a:t>
            </a:r>
            <a:r>
              <a:rPr lang="en" sz="1300">
                <a:solidFill>
                  <a:schemeClr val="dk1"/>
                </a:solidFill>
                <a:latin typeface="Helvetica Neue"/>
                <a:ea typeface="Helvetica Neue"/>
                <a:cs typeface="Helvetica Neue"/>
                <a:sym typeface="Helvetica Neue"/>
              </a:rPr>
              <a:t>] Redesign of search results &amp; detailed pages in mobile screens</a:t>
            </a:r>
            <a:endParaRPr sz="1300">
              <a:solidFill>
                <a:schemeClr val="dk1"/>
              </a:solidFill>
              <a:latin typeface="Helvetica Neue"/>
              <a:ea typeface="Helvetica Neue"/>
              <a:cs typeface="Helvetica Neue"/>
              <a:sym typeface="Helvetica Neue"/>
            </a:endParaRPr>
          </a:p>
        </p:txBody>
      </p:sp>
      <p:sp>
        <p:nvSpPr>
          <p:cNvPr id="1382" name="Google Shape;1382;p127"/>
          <p:cNvSpPr txBox="1">
            <a:spLocks noGrp="1"/>
          </p:cNvSpPr>
          <p:nvPr>
            <p:ph type="body" idx="1"/>
          </p:nvPr>
        </p:nvSpPr>
        <p:spPr>
          <a:xfrm>
            <a:off x="766496" y="123401"/>
            <a:ext cx="7611000" cy="644400"/>
          </a:xfrm>
          <a:prstGeom prst="rect">
            <a:avLst/>
          </a:prstGeom>
        </p:spPr>
        <p:txBody>
          <a:bodyPr spcFirstLastPara="1" wrap="square" lIns="0" tIns="0" rIns="0" bIns="0" anchor="ctr" anchorCtr="0">
            <a:normAutofit/>
          </a:bodyPr>
          <a:lstStyle/>
          <a:p>
            <a:pPr marL="0" lvl="0" indent="0" algn="ctr" rtl="0">
              <a:spcBef>
                <a:spcPts val="700"/>
              </a:spcBef>
              <a:spcAft>
                <a:spcPts val="0"/>
              </a:spcAft>
              <a:buNone/>
            </a:pPr>
            <a:r>
              <a:rPr lang="en"/>
              <a:t>Improvements and new information</a:t>
            </a:r>
            <a:endParaRPr sz="2500">
              <a:solidFill>
                <a:srgbClr val="2D329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128"/>
          <p:cNvSpPr txBox="1"/>
          <p:nvPr/>
        </p:nvSpPr>
        <p:spPr>
          <a:xfrm>
            <a:off x="311850" y="778500"/>
            <a:ext cx="8520300" cy="35865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Search pages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Search form</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Filters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latin typeface="Helvetica Neue"/>
                <a:ea typeface="Helvetica Neue"/>
                <a:cs typeface="Helvetica Neue"/>
                <a:sym typeface="Helvetica Neue"/>
              </a:rPr>
              <a:t>Search results</a:t>
            </a:r>
            <a:endParaRPr sz="1300">
              <a:latin typeface="Helvetica Neue"/>
              <a:ea typeface="Helvetica Neue"/>
              <a:cs typeface="Helvetica Neue"/>
              <a:sym typeface="Helvetica Neue"/>
            </a:endParaRPr>
          </a:p>
          <a:p>
            <a:pPr marL="0" lvl="0" indent="0" algn="l" rtl="0">
              <a:spcBef>
                <a:spcPts val="0"/>
              </a:spcBef>
              <a:spcAft>
                <a:spcPts val="0"/>
              </a:spcAft>
              <a:buNone/>
            </a:pPr>
            <a:endParaRPr sz="1300">
              <a:latin typeface="Helvetica Neue"/>
              <a:ea typeface="Helvetica Neue"/>
              <a:cs typeface="Helvetica Neue"/>
              <a:sym typeface="Helvetica Neue"/>
            </a:endParaRPr>
          </a:p>
          <a:p>
            <a:pPr marL="914400" lvl="1" indent="-311150" algn="l" rtl="0">
              <a:spcBef>
                <a:spcPts val="0"/>
              </a:spcBef>
              <a:spcAft>
                <a:spcPts val="0"/>
              </a:spcAft>
              <a:buSzPts val="1300"/>
              <a:buFont typeface="Helvetica Neue"/>
              <a:buChar char="○"/>
            </a:pPr>
            <a:r>
              <a:rPr lang="en" sz="1300">
                <a:latin typeface="Helvetica Neue"/>
                <a:ea typeface="Helvetica Neue"/>
                <a:cs typeface="Helvetica Neue"/>
                <a:sym typeface="Helvetica Neue"/>
              </a:rPr>
              <a:t>[</a:t>
            </a:r>
            <a:r>
              <a:rPr lang="en" sz="1300">
                <a:solidFill>
                  <a:srgbClr val="D95F2D"/>
                </a:solidFill>
                <a:latin typeface="Helvetica Neue"/>
                <a:ea typeface="Helvetica Neue"/>
                <a:cs typeface="Helvetica Neue"/>
                <a:sym typeface="Helvetica Neue"/>
              </a:rPr>
              <a:t>NEW</a:t>
            </a:r>
            <a:r>
              <a:rPr lang="en" sz="1300">
                <a:latin typeface="Helvetica Neue"/>
                <a:ea typeface="Helvetica Neue"/>
                <a:cs typeface="Helvetica Neue"/>
                <a:sym typeface="Helvetica Neue"/>
              </a:rPr>
              <a:t>] Actions for each result</a:t>
            </a:r>
            <a:endParaRPr sz="1300">
              <a:latin typeface="Helvetica Neue"/>
              <a:ea typeface="Helvetica Neue"/>
              <a:cs typeface="Helvetica Neue"/>
              <a:sym typeface="Helvetica Neue"/>
            </a:endParaRPr>
          </a:p>
          <a:p>
            <a:pPr marL="914400" lvl="1" indent="-311150" algn="l" rtl="0">
              <a:spcBef>
                <a:spcPts val="0"/>
              </a:spcBef>
              <a:spcAft>
                <a:spcPts val="0"/>
              </a:spcAft>
              <a:buSzPts val="1300"/>
              <a:buFont typeface="Helvetica Neue"/>
              <a:buChar char="○"/>
            </a:pPr>
            <a:r>
              <a:rPr lang="en" sz="1300">
                <a:latin typeface="Helvetica Neue"/>
                <a:ea typeface="Helvetica Neue"/>
                <a:cs typeface="Helvetica Neue"/>
                <a:sym typeface="Helvetica Neue"/>
              </a:rPr>
              <a:t>[</a:t>
            </a:r>
            <a:r>
              <a:rPr lang="en" sz="1300">
                <a:solidFill>
                  <a:srgbClr val="D95F2D"/>
                </a:solidFill>
                <a:latin typeface="Helvetica Neue"/>
                <a:ea typeface="Helvetica Neue"/>
                <a:cs typeface="Helvetica Neue"/>
                <a:sym typeface="Helvetica Neue"/>
              </a:rPr>
              <a:t>NEW</a:t>
            </a:r>
            <a:r>
              <a:rPr lang="en" sz="1300">
                <a:latin typeface="Helvetica Neue"/>
                <a:ea typeface="Helvetica Neue"/>
                <a:cs typeface="Helvetica Neue"/>
                <a:sym typeface="Helvetica Neue"/>
              </a:rPr>
              <a:t>] Usage counts metrics &amp; impact-based indicators</a:t>
            </a:r>
            <a:endParaRPr sz="1300">
              <a:latin typeface="Helvetica Neue"/>
              <a:ea typeface="Helvetica Neue"/>
              <a:cs typeface="Helvetica Neue"/>
              <a:sym typeface="Helvetica Neue"/>
            </a:endParaRPr>
          </a:p>
          <a:p>
            <a:pPr marL="0" lvl="0" indent="0" algn="l" rtl="0">
              <a:spcBef>
                <a:spcPts val="0"/>
              </a:spcBef>
              <a:spcAft>
                <a:spcPts val="0"/>
              </a:spcAft>
              <a:buNone/>
            </a:pPr>
            <a:endParaRPr sz="1300">
              <a:latin typeface="Helvetica Neue"/>
              <a:ea typeface="Helvetica Neue"/>
              <a:cs typeface="Helvetica Neue"/>
              <a:sym typeface="Helvetica Neue"/>
            </a:endParaRPr>
          </a:p>
          <a:p>
            <a:pPr marL="457200" lvl="0"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Detailed pages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Redesign</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a:t>
            </a:r>
            <a:r>
              <a:rPr lang="en" sz="1300">
                <a:solidFill>
                  <a:srgbClr val="D95F2D"/>
                </a:solidFill>
                <a:latin typeface="Helvetica Neue"/>
                <a:ea typeface="Helvetica Neue"/>
                <a:cs typeface="Helvetica Neue"/>
                <a:sym typeface="Helvetica Neue"/>
              </a:rPr>
              <a:t>NEW</a:t>
            </a:r>
            <a:r>
              <a:rPr lang="en" sz="1300">
                <a:solidFill>
                  <a:schemeClr val="dk1"/>
                </a:solidFill>
                <a:latin typeface="Helvetica Neue"/>
                <a:ea typeface="Helvetica Neue"/>
                <a:cs typeface="Helvetica Neue"/>
                <a:sym typeface="Helvetica Neue"/>
              </a:rPr>
              <a:t>] Impact-based indicators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New interface to suggest missing Fields of Science &amp; SDGs</a:t>
            </a:r>
            <a:endParaRPr sz="1300">
              <a:solidFill>
                <a:schemeClr val="dk1"/>
              </a:solidFill>
              <a:latin typeface="Helvetica Neue"/>
              <a:ea typeface="Helvetica Neue"/>
              <a:cs typeface="Helvetica Neue"/>
              <a:sym typeface="Helvetica Neue"/>
            </a:endParaRPr>
          </a:p>
          <a:p>
            <a:pPr marL="914400" lvl="1"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Search form on the menu</a:t>
            </a:r>
            <a:endParaRPr sz="13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300">
              <a:solidFill>
                <a:schemeClr val="dk1"/>
              </a:solidFill>
              <a:latin typeface="Helvetica Neue"/>
              <a:ea typeface="Helvetica Neue"/>
              <a:cs typeface="Helvetica Neue"/>
              <a:sym typeface="Helvetica Neue"/>
            </a:endParaRPr>
          </a:p>
          <a:p>
            <a:pPr marL="457200" lvl="0"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Linking: Improvements of direct linking flow from the detailed page</a:t>
            </a:r>
            <a:endParaRPr sz="13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300">
              <a:solidFill>
                <a:schemeClr val="dk1"/>
              </a:solidFill>
              <a:latin typeface="Helvetica Neue"/>
              <a:ea typeface="Helvetica Neue"/>
              <a:cs typeface="Helvetica Neue"/>
              <a:sym typeface="Helvetica Neue"/>
            </a:endParaRPr>
          </a:p>
          <a:p>
            <a:pPr marL="457200" lvl="0" indent="-311150" algn="l" rtl="0">
              <a:spcBef>
                <a:spcPts val="0"/>
              </a:spcBef>
              <a:spcAft>
                <a:spcPts val="0"/>
              </a:spcAft>
              <a:buClr>
                <a:schemeClr val="dk1"/>
              </a:buClr>
              <a:buSzPts val="1300"/>
              <a:buFont typeface="Helvetica Neue"/>
              <a:buChar char="●"/>
            </a:pPr>
            <a:r>
              <a:rPr lang="en" sz="1300">
                <a:solidFill>
                  <a:schemeClr val="dk1"/>
                </a:solidFill>
                <a:latin typeface="Helvetica Neue"/>
                <a:ea typeface="Helvetica Neue"/>
                <a:cs typeface="Helvetica Neue"/>
                <a:sym typeface="Helvetica Neue"/>
              </a:rPr>
              <a:t>[</a:t>
            </a:r>
            <a:r>
              <a:rPr lang="en" sz="1300">
                <a:solidFill>
                  <a:schemeClr val="accent1"/>
                </a:solidFill>
                <a:latin typeface="Helvetica Neue"/>
                <a:ea typeface="Helvetica Neue"/>
                <a:cs typeface="Helvetica Neue"/>
                <a:sym typeface="Helvetica Neue"/>
              </a:rPr>
              <a:t>Work in progress</a:t>
            </a:r>
            <a:r>
              <a:rPr lang="en" sz="1300">
                <a:solidFill>
                  <a:schemeClr val="dk1"/>
                </a:solidFill>
                <a:latin typeface="Helvetica Neue"/>
                <a:ea typeface="Helvetica Neue"/>
                <a:cs typeface="Helvetica Neue"/>
                <a:sym typeface="Helvetica Neue"/>
              </a:rPr>
              <a:t>] Redesign of search results &amp; detailed pages in mobile screens</a:t>
            </a:r>
            <a:endParaRPr sz="1300">
              <a:solidFill>
                <a:schemeClr val="dk1"/>
              </a:solidFill>
              <a:latin typeface="Helvetica Neue"/>
              <a:ea typeface="Helvetica Neue"/>
              <a:cs typeface="Helvetica Neue"/>
              <a:sym typeface="Helvetica Neue"/>
            </a:endParaRPr>
          </a:p>
        </p:txBody>
      </p:sp>
      <p:sp>
        <p:nvSpPr>
          <p:cNvPr id="1388" name="Google Shape;1388;p128"/>
          <p:cNvSpPr txBox="1">
            <a:spLocks noGrp="1"/>
          </p:cNvSpPr>
          <p:nvPr>
            <p:ph type="body" idx="1"/>
          </p:nvPr>
        </p:nvSpPr>
        <p:spPr>
          <a:xfrm>
            <a:off x="766496" y="123401"/>
            <a:ext cx="7611000" cy="644400"/>
          </a:xfrm>
          <a:prstGeom prst="rect">
            <a:avLst/>
          </a:prstGeom>
        </p:spPr>
        <p:txBody>
          <a:bodyPr spcFirstLastPara="1" wrap="square" lIns="0" tIns="0" rIns="0" bIns="0" anchor="ctr" anchorCtr="0">
            <a:normAutofit/>
          </a:bodyPr>
          <a:lstStyle/>
          <a:p>
            <a:pPr marL="0" lvl="0" indent="0" algn="ctr" rtl="0">
              <a:spcBef>
                <a:spcPts val="700"/>
              </a:spcBef>
              <a:spcAft>
                <a:spcPts val="0"/>
              </a:spcAft>
              <a:buNone/>
            </a:pPr>
            <a:r>
              <a:rPr lang="en"/>
              <a:t>Improvements and new information</a:t>
            </a:r>
            <a:endParaRPr sz="2500">
              <a:solidFill>
                <a:srgbClr val="2D3293"/>
              </a:solidFill>
            </a:endParaRPr>
          </a:p>
        </p:txBody>
      </p:sp>
      <p:sp>
        <p:nvSpPr>
          <p:cNvPr id="1389" name="Google Shape;1389;p128"/>
          <p:cNvSpPr txBox="1"/>
          <p:nvPr/>
        </p:nvSpPr>
        <p:spPr>
          <a:xfrm>
            <a:off x="6282500" y="3407725"/>
            <a:ext cx="260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Helvetica Neue"/>
                <a:ea typeface="Helvetica Neue"/>
                <a:cs typeface="Helvetica Neue"/>
                <a:sym typeface="Helvetica Neue"/>
              </a:rPr>
              <a:t>Thoroughly user tested</a:t>
            </a:r>
            <a:endParaRPr sz="1800">
              <a:latin typeface="Helvetica Neue"/>
              <a:ea typeface="Helvetica Neue"/>
              <a:cs typeface="Helvetica Neue"/>
              <a:sym typeface="Helvetica Neue"/>
            </a:endParaRPr>
          </a:p>
        </p:txBody>
      </p:sp>
      <p:sp>
        <p:nvSpPr>
          <p:cNvPr id="1390" name="Google Shape;1390;p128"/>
          <p:cNvSpPr/>
          <p:nvPr/>
        </p:nvSpPr>
        <p:spPr>
          <a:xfrm>
            <a:off x="304150" y="686550"/>
            <a:ext cx="8520300" cy="28290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29"/>
          <p:cNvSpPr txBox="1"/>
          <p:nvPr/>
        </p:nvSpPr>
        <p:spPr>
          <a:xfrm>
            <a:off x="311850" y="778500"/>
            <a:ext cx="8520300" cy="3879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Helvetica Neue"/>
              <a:buChar char="●"/>
            </a:pPr>
            <a:r>
              <a:rPr lang="en" sz="1600" u="sng">
                <a:solidFill>
                  <a:schemeClr val="dk1"/>
                </a:solidFill>
                <a:latin typeface="Helvetica Neue"/>
                <a:ea typeface="Helvetica Neue"/>
                <a:cs typeface="Helvetica Neue"/>
                <a:sym typeface="Helvetica Neue"/>
              </a:rPr>
              <a:t>Purpose</a:t>
            </a:r>
            <a:r>
              <a:rPr lang="en" sz="1600">
                <a:solidFill>
                  <a:schemeClr val="dk1"/>
                </a:solidFill>
                <a:latin typeface="Helvetica Neue"/>
                <a:ea typeface="Helvetica Neue"/>
                <a:cs typeface="Helvetica Neue"/>
                <a:sym typeface="Helvetica Neue"/>
              </a:rPr>
              <a:t>: evaluate the usability of the search and landing pages and gather feedback from users to improve the Explore service. </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457200" lvl="0" indent="-330200" algn="l" rtl="0">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10 participants. </a:t>
            </a:r>
            <a:endParaRPr sz="1600">
              <a:solidFill>
                <a:schemeClr val="dk1"/>
              </a:solidFill>
              <a:latin typeface="Helvetica Neue"/>
              <a:ea typeface="Helvetica Neue"/>
              <a:cs typeface="Helvetica Neue"/>
              <a:sym typeface="Helvetica Neue"/>
            </a:endParaRPr>
          </a:p>
          <a:p>
            <a:pPr marL="457200" lvl="0" indent="-330200" algn="l" rtl="0">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Researchers and user interface experts, most of them with technological background.</a:t>
            </a:r>
            <a:endParaRPr sz="1600">
              <a:solidFill>
                <a:schemeClr val="dk1"/>
              </a:solidFill>
              <a:latin typeface="Helvetica Neue"/>
              <a:ea typeface="Helvetica Neue"/>
              <a:cs typeface="Helvetica Neue"/>
              <a:sym typeface="Helvetica Neue"/>
            </a:endParaRPr>
          </a:p>
          <a:p>
            <a:pPr marL="457200" lvl="0" indent="-330200" algn="l" rtl="0">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2 Beginner - 4 Intermediate - 4 Advanced experience with research platforms.</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457200" lvl="0" indent="-330200" algn="l" rtl="0">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Recorded, one-on-one meetings, and a feedback form was used at the end of each test to gather participants’ feedback.</a:t>
            </a:r>
            <a:endParaRPr sz="1600">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457200" lvl="0" indent="-330200" algn="l" rtl="0">
              <a:spcBef>
                <a:spcPts val="0"/>
              </a:spcBef>
              <a:spcAft>
                <a:spcPts val="0"/>
              </a:spcAft>
              <a:buClr>
                <a:schemeClr val="dk1"/>
              </a:buClr>
              <a:buSzPts val="1600"/>
              <a:buFont typeface="Helvetica Neue"/>
              <a:buChar char="●"/>
            </a:pPr>
            <a:r>
              <a:rPr lang="en" sz="1600" u="sng">
                <a:solidFill>
                  <a:schemeClr val="dk1"/>
                </a:solidFill>
                <a:latin typeface="Helvetica Neue"/>
                <a:ea typeface="Helvetica Neue"/>
                <a:cs typeface="Helvetica Neue"/>
                <a:sym typeface="Helvetica Neue"/>
              </a:rPr>
              <a:t>Methodology</a:t>
            </a:r>
            <a:r>
              <a:rPr lang="en" sz="1600">
                <a:solidFill>
                  <a:schemeClr val="dk1"/>
                </a:solidFill>
                <a:latin typeface="Helvetica Neue"/>
                <a:ea typeface="Helvetica Neue"/>
                <a:cs typeface="Helvetica Neue"/>
                <a:sym typeface="Helvetica Neue"/>
              </a:rPr>
              <a:t>: The study was conducted using the beta version of the Explore service, which included a new landing page for results and a hybrid version of the search page. Additionally, a mockup version of the new suggested filter structure was presented for comparison. The testing focused on the search and landing pages, with participants asked to perform tasks related to finding and exploring content.</a:t>
            </a:r>
            <a:endParaRPr sz="1600">
              <a:solidFill>
                <a:schemeClr val="dk1"/>
              </a:solidFill>
              <a:latin typeface="Helvetica Neue"/>
              <a:ea typeface="Helvetica Neue"/>
              <a:cs typeface="Helvetica Neue"/>
              <a:sym typeface="Helvetica Neue"/>
            </a:endParaRPr>
          </a:p>
        </p:txBody>
      </p:sp>
      <p:sp>
        <p:nvSpPr>
          <p:cNvPr id="1396" name="Google Shape;1396;p129"/>
          <p:cNvSpPr txBox="1">
            <a:spLocks noGrp="1"/>
          </p:cNvSpPr>
          <p:nvPr>
            <p:ph type="body" idx="1"/>
          </p:nvPr>
        </p:nvSpPr>
        <p:spPr>
          <a:xfrm>
            <a:off x="766496" y="123401"/>
            <a:ext cx="7611000" cy="644400"/>
          </a:xfrm>
          <a:prstGeom prst="rect">
            <a:avLst/>
          </a:prstGeom>
        </p:spPr>
        <p:txBody>
          <a:bodyPr spcFirstLastPara="1" wrap="square" lIns="0" tIns="0" rIns="0" bIns="0" anchor="ctr" anchorCtr="0">
            <a:normAutofit/>
          </a:bodyPr>
          <a:lstStyle/>
          <a:p>
            <a:pPr marL="0" lvl="0" indent="0" algn="ctr" rtl="0">
              <a:spcBef>
                <a:spcPts val="700"/>
              </a:spcBef>
              <a:spcAft>
                <a:spcPts val="0"/>
              </a:spcAft>
              <a:buNone/>
            </a:pPr>
            <a:r>
              <a:rPr lang="en"/>
              <a:t>Usability user tests</a:t>
            </a:r>
            <a:endParaRPr sz="2500">
              <a:solidFill>
                <a:srgbClr val="2D329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130"/>
          <p:cNvSpPr txBox="1">
            <a:spLocks noGrp="1"/>
          </p:cNvSpPr>
          <p:nvPr>
            <p:ph type="ctrTitle" idx="4294967295"/>
          </p:nvPr>
        </p:nvSpPr>
        <p:spPr>
          <a:xfrm>
            <a:off x="311708" y="744575"/>
            <a:ext cx="8520600" cy="2052600"/>
          </a:xfrm>
          <a:prstGeom prst="rect">
            <a:avLst/>
          </a:prstGeom>
        </p:spPr>
        <p:txBody>
          <a:bodyPr spcFirstLastPara="1" wrap="square" lIns="51425" tIns="25700" rIns="51425" bIns="25700" anchor="ctr" anchorCtr="0">
            <a:normAutofit/>
          </a:bodyPr>
          <a:lstStyle/>
          <a:p>
            <a:pPr marL="0" lvl="0" indent="0" algn="ctr" rtl="0">
              <a:spcBef>
                <a:spcPts val="0"/>
              </a:spcBef>
              <a:spcAft>
                <a:spcPts val="0"/>
              </a:spcAft>
              <a:buNone/>
            </a:pPr>
            <a:r>
              <a:rPr lang="en"/>
              <a:t>Search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131"/>
          <p:cNvSpPr txBox="1"/>
          <p:nvPr/>
        </p:nvSpPr>
        <p:spPr>
          <a:xfrm>
            <a:off x="400050" y="214850"/>
            <a:ext cx="8312700" cy="683100"/>
          </a:xfrm>
          <a:prstGeom prst="rect">
            <a:avLst/>
          </a:prstGeom>
          <a:noFill/>
          <a:ln>
            <a:noFill/>
          </a:ln>
        </p:spPr>
        <p:txBody>
          <a:bodyPr spcFirstLastPara="1" wrap="square" lIns="51425" tIns="51425" rIns="51425" bIns="51425" anchor="b" anchorCtr="0">
            <a:noAutofit/>
          </a:bodyPr>
          <a:lstStyle/>
          <a:p>
            <a:pPr marL="0" lvl="0" indent="0" algn="l" rtl="0">
              <a:lnSpc>
                <a:spcPct val="85000"/>
              </a:lnSpc>
              <a:spcBef>
                <a:spcPts val="0"/>
              </a:spcBef>
              <a:spcAft>
                <a:spcPts val="0"/>
              </a:spcAft>
              <a:buNone/>
            </a:pPr>
            <a:r>
              <a:rPr lang="en" sz="3000" b="1">
                <a:solidFill>
                  <a:srgbClr val="2D3292"/>
                </a:solidFill>
                <a:latin typeface="Helvetica Neue"/>
                <a:ea typeface="Helvetica Neue"/>
                <a:cs typeface="Helvetica Neue"/>
                <a:sym typeface="Helvetica Neue"/>
              </a:rPr>
              <a:t>Search </a:t>
            </a:r>
            <a:r>
              <a:rPr lang="en" sz="1800" b="1">
                <a:solidFill>
                  <a:srgbClr val="2D3292"/>
                </a:solidFill>
                <a:latin typeface="Helvetica Neue"/>
                <a:ea typeface="Helvetica Neue"/>
                <a:cs typeface="Helvetica Neue"/>
                <a:sym typeface="Helvetica Neue"/>
              </a:rPr>
              <a:t>- Simplified search form &amp; unification of all the search pages into one</a:t>
            </a:r>
            <a:endParaRPr sz="1800" b="1">
              <a:solidFill>
                <a:srgbClr val="2D3293"/>
              </a:solidFill>
              <a:latin typeface="Helvetica Neue"/>
              <a:ea typeface="Helvetica Neue"/>
              <a:cs typeface="Helvetica Neue"/>
              <a:sym typeface="Helvetica Neue"/>
            </a:endParaRPr>
          </a:p>
        </p:txBody>
      </p:sp>
      <p:pic>
        <p:nvPicPr>
          <p:cNvPr id="1407" name="Google Shape;1407;p131"/>
          <p:cNvPicPr preferRelativeResize="0"/>
          <p:nvPr/>
        </p:nvPicPr>
        <p:blipFill>
          <a:blip r:embed="rId3">
            <a:alphaModFix/>
          </a:blip>
          <a:stretch>
            <a:fillRect/>
          </a:stretch>
        </p:blipFill>
        <p:spPr>
          <a:xfrm>
            <a:off x="264361" y="945875"/>
            <a:ext cx="4446788" cy="4064275"/>
          </a:xfrm>
          <a:prstGeom prst="rect">
            <a:avLst/>
          </a:prstGeom>
          <a:noFill/>
          <a:ln w="9525" cap="flat" cmpd="sng">
            <a:solidFill>
              <a:schemeClr val="accent1"/>
            </a:solidFill>
            <a:prstDash val="solid"/>
            <a:round/>
            <a:headEnd type="none" w="sm" len="sm"/>
            <a:tailEnd type="none" w="sm" len="sm"/>
          </a:ln>
        </p:spPr>
      </p:pic>
      <p:pic>
        <p:nvPicPr>
          <p:cNvPr id="1408" name="Google Shape;1408;p131"/>
          <p:cNvPicPr preferRelativeResize="0"/>
          <p:nvPr/>
        </p:nvPicPr>
        <p:blipFill>
          <a:blip r:embed="rId4">
            <a:alphaModFix/>
          </a:blip>
          <a:stretch>
            <a:fillRect/>
          </a:stretch>
        </p:blipFill>
        <p:spPr>
          <a:xfrm>
            <a:off x="2367750" y="2997375"/>
            <a:ext cx="6700050" cy="1609625"/>
          </a:xfrm>
          <a:prstGeom prst="rect">
            <a:avLst/>
          </a:prstGeom>
          <a:noFill/>
          <a:ln w="9525" cap="flat" cmpd="sng">
            <a:solidFill>
              <a:schemeClr val="accent1"/>
            </a:solidFill>
            <a:prstDash val="solid"/>
            <a:round/>
            <a:headEnd type="none" w="sm" len="sm"/>
            <a:tailEnd type="none" w="sm" len="sm"/>
          </a:ln>
        </p:spPr>
      </p:pic>
      <p:sp>
        <p:nvSpPr>
          <p:cNvPr id="1409" name="Google Shape;1409;p131"/>
          <p:cNvSpPr txBox="1"/>
          <p:nvPr/>
        </p:nvSpPr>
        <p:spPr>
          <a:xfrm>
            <a:off x="5011575" y="945875"/>
            <a:ext cx="37011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Easy and simple keyword search</a:t>
            </a:r>
            <a:endParaRPr>
              <a:latin typeface="Helvetica Neue"/>
              <a:ea typeface="Helvetica Neue"/>
              <a:cs typeface="Helvetica Neue"/>
              <a:sym typeface="Helvetica Neue"/>
            </a:endParaRPr>
          </a:p>
          <a:p>
            <a:pPr marL="914400" lvl="1"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Removed the steps from the search form - no need to select entity to search</a:t>
            </a:r>
            <a:endParaRPr>
              <a:latin typeface="Helvetica Neue"/>
              <a:ea typeface="Helvetica Neue"/>
              <a:cs typeface="Helvetica Neue"/>
              <a:sym typeface="Helvetica Neue"/>
            </a:endParaRPr>
          </a:p>
          <a:p>
            <a:pPr marL="914400" lvl="0" indent="0" algn="l" rtl="0">
              <a:spcBef>
                <a:spcPts val="0"/>
              </a:spcBef>
              <a:spcAft>
                <a:spcPts val="0"/>
              </a:spcAft>
              <a:buNone/>
            </a:pP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Fast navigation through the entities</a:t>
            </a:r>
            <a:endParaRPr>
              <a:latin typeface="Helvetica Neue"/>
              <a:ea typeface="Helvetica Neue"/>
              <a:cs typeface="Helvetica Neue"/>
              <a:sym typeface="Helvetica Neue"/>
            </a:endParaRPr>
          </a:p>
          <a:p>
            <a:pPr marL="457200" lvl="0" indent="0" algn="l" rtl="0">
              <a:spcBef>
                <a:spcPts val="0"/>
              </a:spcBef>
              <a:spcAft>
                <a:spcPts val="0"/>
              </a:spcAft>
              <a:buNone/>
            </a:pP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All available entities always on display</a:t>
            </a:r>
            <a:endParaRPr>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132"/>
          <p:cNvSpPr txBox="1"/>
          <p:nvPr/>
        </p:nvSpPr>
        <p:spPr>
          <a:xfrm>
            <a:off x="415650" y="221950"/>
            <a:ext cx="8312700" cy="447300"/>
          </a:xfrm>
          <a:prstGeom prst="rect">
            <a:avLst/>
          </a:prstGeom>
          <a:noFill/>
          <a:ln>
            <a:noFill/>
          </a:ln>
        </p:spPr>
        <p:txBody>
          <a:bodyPr spcFirstLastPara="1" wrap="square" lIns="51425" tIns="51425" rIns="51425" bIns="51425" anchor="b" anchorCtr="0">
            <a:noAutofit/>
          </a:bodyPr>
          <a:lstStyle/>
          <a:p>
            <a:pPr marL="0" lvl="0" indent="0" algn="l" rtl="0">
              <a:lnSpc>
                <a:spcPct val="85000"/>
              </a:lnSpc>
              <a:spcBef>
                <a:spcPts val="0"/>
              </a:spcBef>
              <a:spcAft>
                <a:spcPts val="0"/>
              </a:spcAft>
              <a:buNone/>
            </a:pPr>
            <a:r>
              <a:rPr lang="en" sz="3000" b="1">
                <a:solidFill>
                  <a:srgbClr val="2D3292"/>
                </a:solidFill>
                <a:latin typeface="Helvetica Neue"/>
                <a:ea typeface="Helvetica Neue"/>
                <a:cs typeface="Helvetica Neue"/>
                <a:sym typeface="Helvetica Neue"/>
              </a:rPr>
              <a:t>Search </a:t>
            </a:r>
            <a:r>
              <a:rPr lang="en" sz="1800" b="1">
                <a:solidFill>
                  <a:srgbClr val="2D3292"/>
                </a:solidFill>
                <a:latin typeface="Helvetica Neue"/>
                <a:ea typeface="Helvetica Neue"/>
                <a:cs typeface="Helvetica Neue"/>
                <a:sym typeface="Helvetica Neue"/>
              </a:rPr>
              <a:t>- Research product types as filter</a:t>
            </a:r>
            <a:endParaRPr sz="1800" b="1">
              <a:solidFill>
                <a:srgbClr val="2D3293"/>
              </a:solidFill>
              <a:latin typeface="Helvetica Neue"/>
              <a:ea typeface="Helvetica Neue"/>
              <a:cs typeface="Helvetica Neue"/>
              <a:sym typeface="Helvetica Neue"/>
            </a:endParaRPr>
          </a:p>
        </p:txBody>
      </p:sp>
      <p:pic>
        <p:nvPicPr>
          <p:cNvPr id="1415" name="Google Shape;1415;p132"/>
          <p:cNvPicPr preferRelativeResize="0"/>
          <p:nvPr/>
        </p:nvPicPr>
        <p:blipFill>
          <a:blip r:embed="rId3">
            <a:alphaModFix/>
          </a:blip>
          <a:stretch>
            <a:fillRect/>
          </a:stretch>
        </p:blipFill>
        <p:spPr>
          <a:xfrm>
            <a:off x="264361" y="945875"/>
            <a:ext cx="4446788" cy="4064275"/>
          </a:xfrm>
          <a:prstGeom prst="rect">
            <a:avLst/>
          </a:prstGeom>
          <a:noFill/>
          <a:ln w="9525" cap="flat" cmpd="sng">
            <a:solidFill>
              <a:schemeClr val="accent1"/>
            </a:solidFill>
            <a:prstDash val="solid"/>
            <a:round/>
            <a:headEnd type="none" w="sm" len="sm"/>
            <a:tailEnd type="none" w="sm" len="sm"/>
          </a:ln>
        </p:spPr>
      </p:pic>
      <p:pic>
        <p:nvPicPr>
          <p:cNvPr id="1416" name="Google Shape;1416;p132"/>
          <p:cNvPicPr preferRelativeResize="0"/>
          <p:nvPr/>
        </p:nvPicPr>
        <p:blipFill>
          <a:blip r:embed="rId4">
            <a:alphaModFix/>
          </a:blip>
          <a:stretch>
            <a:fillRect/>
          </a:stretch>
        </p:blipFill>
        <p:spPr>
          <a:xfrm>
            <a:off x="4914775" y="1836900"/>
            <a:ext cx="2120600" cy="3173249"/>
          </a:xfrm>
          <a:prstGeom prst="rect">
            <a:avLst/>
          </a:prstGeom>
          <a:noFill/>
          <a:ln w="9525" cap="flat" cmpd="sng">
            <a:solidFill>
              <a:schemeClr val="accent1"/>
            </a:solidFill>
            <a:prstDash val="solid"/>
            <a:round/>
            <a:headEnd type="none" w="sm" len="sm"/>
            <a:tailEnd type="none" w="sm" len="sm"/>
          </a:ln>
        </p:spPr>
      </p:pic>
      <p:pic>
        <p:nvPicPr>
          <p:cNvPr id="1417" name="Google Shape;1417;p132"/>
          <p:cNvPicPr preferRelativeResize="0"/>
          <p:nvPr/>
        </p:nvPicPr>
        <p:blipFill>
          <a:blip r:embed="rId5">
            <a:alphaModFix/>
          </a:blip>
          <a:stretch>
            <a:fillRect/>
          </a:stretch>
        </p:blipFill>
        <p:spPr>
          <a:xfrm>
            <a:off x="7238997" y="2185250"/>
            <a:ext cx="1700575" cy="2824909"/>
          </a:xfrm>
          <a:prstGeom prst="rect">
            <a:avLst/>
          </a:prstGeom>
          <a:noFill/>
          <a:ln w="9525" cap="flat" cmpd="sng">
            <a:solidFill>
              <a:schemeClr val="accent1"/>
            </a:solidFill>
            <a:prstDash val="solid"/>
            <a:round/>
            <a:headEnd type="none" w="sm" len="sm"/>
            <a:tailEnd type="none" w="sm" len="sm"/>
          </a:ln>
        </p:spPr>
      </p:pic>
      <p:sp>
        <p:nvSpPr>
          <p:cNvPr id="1418" name="Google Shape;1418;p132"/>
          <p:cNvSpPr txBox="1"/>
          <p:nvPr/>
        </p:nvSpPr>
        <p:spPr>
          <a:xfrm>
            <a:off x="4914775" y="512700"/>
            <a:ext cx="39693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Types of research products as filter</a:t>
            </a:r>
            <a:endParaRPr>
              <a:latin typeface="Helvetica Neue"/>
              <a:ea typeface="Helvetica Neue"/>
              <a:cs typeface="Helvetica Neue"/>
              <a:sym typeface="Helvetica Neue"/>
            </a:endParaRPr>
          </a:p>
          <a:p>
            <a:pPr marL="457200" lvl="0" indent="0" algn="l" rtl="0">
              <a:spcBef>
                <a:spcPts val="0"/>
              </a:spcBef>
              <a:spcAft>
                <a:spcPts val="0"/>
              </a:spcAft>
              <a:buNone/>
            </a:pPr>
            <a:endParaRPr>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Better grouping together with the “Document Type”</a:t>
            </a:r>
            <a:endParaRPr>
              <a:latin typeface="Helvetica Neue"/>
              <a:ea typeface="Helvetica Neue"/>
              <a:cs typeface="Helvetica Neue"/>
              <a:sym typeface="Helvetica Neue"/>
            </a:endParaRPr>
          </a:p>
          <a:p>
            <a:pPr marL="914400" lvl="1" indent="-317500" algn="l" rtl="0">
              <a:spcBef>
                <a:spcPts val="0"/>
              </a:spcBef>
              <a:spcAft>
                <a:spcPts val="0"/>
              </a:spcAft>
              <a:buSzPts val="1400"/>
              <a:buFont typeface="Helvetica Neue"/>
              <a:buChar char="○"/>
            </a:pPr>
            <a:r>
              <a:rPr lang="en">
                <a:latin typeface="Helvetica Neue"/>
                <a:ea typeface="Helvetica Neue"/>
                <a:cs typeface="Helvetica Neue"/>
                <a:sym typeface="Helvetica Neue"/>
              </a:rPr>
              <a:t>Appears only when Type is selected</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Master">
  <a:themeElements>
    <a:clrScheme name="OpenAIRE">
      <a:dk1>
        <a:srgbClr val="000000"/>
      </a:dk1>
      <a:lt1>
        <a:srgbClr val="FEFFFF"/>
      </a:lt1>
      <a:dk2>
        <a:srgbClr val="424242"/>
      </a:dk2>
      <a:lt2>
        <a:srgbClr val="D5D5D5"/>
      </a:lt2>
      <a:accent1>
        <a:srgbClr val="2D3292"/>
      </a:accent1>
      <a:accent2>
        <a:srgbClr val="3889DE"/>
      </a:accent2>
      <a:accent3>
        <a:srgbClr val="69CDF3"/>
      </a:accent3>
      <a:accent4>
        <a:srgbClr val="797DD5"/>
      </a:accent4>
      <a:accent5>
        <a:srgbClr val="4248A9"/>
      </a:accent5>
      <a:accent6>
        <a:srgbClr val="D71E00"/>
      </a:accent6>
      <a:hlink>
        <a:srgbClr val="FF7C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a:themeElements>
    <a:clrScheme name="OpenAIRE">
      <a:dk1>
        <a:srgbClr val="000000"/>
      </a:dk1>
      <a:lt1>
        <a:srgbClr val="FEFFFF"/>
      </a:lt1>
      <a:dk2>
        <a:srgbClr val="424242"/>
      </a:dk2>
      <a:lt2>
        <a:srgbClr val="D5D5D5"/>
      </a:lt2>
      <a:accent1>
        <a:srgbClr val="2D3292"/>
      </a:accent1>
      <a:accent2>
        <a:srgbClr val="3889DE"/>
      </a:accent2>
      <a:accent3>
        <a:srgbClr val="69CDF3"/>
      </a:accent3>
      <a:accent4>
        <a:srgbClr val="797DD5"/>
      </a:accent4>
      <a:accent5>
        <a:srgbClr val="4248A9"/>
      </a:accent5>
      <a:accent6>
        <a:srgbClr val="D71E00"/>
      </a:accent6>
      <a:hlink>
        <a:srgbClr val="FF7C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3827E30D5021488FB2E6EBF5489BAC" ma:contentTypeVersion="15" ma:contentTypeDescription="Create a new document." ma:contentTypeScope="" ma:versionID="5f6af748b47bd3080c1e2b92a4931f43">
  <xsd:schema xmlns:xsd="http://www.w3.org/2001/XMLSchema" xmlns:xs="http://www.w3.org/2001/XMLSchema" xmlns:p="http://schemas.microsoft.com/office/2006/metadata/properties" xmlns:ns2="5b5b5792-4d56-47f1-bcbe-96f878b36716" xmlns:ns3="ee0113f6-089d-4948-bff3-3d3b4e67a8b0" targetNamespace="http://schemas.microsoft.com/office/2006/metadata/properties" ma:root="true" ma:fieldsID="108e9be84e3bf4fddfd18bd0d7b9c552" ns2:_="" ns3:_="">
    <xsd:import namespace="5b5b5792-4d56-47f1-bcbe-96f878b36716"/>
    <xsd:import namespace="ee0113f6-089d-4948-bff3-3d3b4e67a8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b5792-4d56-47f1-bcbe-96f878b36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b9c1918-9269-41f5-ae56-9616ba37be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0113f6-089d-4948-bff3-3d3b4e67a8b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17a84d6-cba8-4b94-9d61-daaa0fc0ce1c}" ma:internalName="TaxCatchAll" ma:showField="CatchAllData" ma:web="ee0113f6-089d-4948-bff3-3d3b4e67a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0113f6-089d-4948-bff3-3d3b4e67a8b0" xsi:nil="true"/>
    <lcf76f155ced4ddcb4097134ff3c332f xmlns="5b5b5792-4d56-47f1-bcbe-96f878b367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A8C8D7-A8F4-4116-ABD6-7D47379196F1}"/>
</file>

<file path=customXml/itemProps2.xml><?xml version="1.0" encoding="utf-8"?>
<ds:datastoreItem xmlns:ds="http://schemas.openxmlformats.org/officeDocument/2006/customXml" ds:itemID="{2F8DCB3C-2E86-491B-9733-96338055603B}"/>
</file>

<file path=customXml/itemProps3.xml><?xml version="1.0" encoding="utf-8"?>
<ds:datastoreItem xmlns:ds="http://schemas.openxmlformats.org/officeDocument/2006/customXml" ds:itemID="{D401A349-02D7-45ED-9C5A-2DDE118AB338}"/>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Apresentação no Ecrã (16:9)</PresentationFormat>
  <Paragraphs>152</Paragraphs>
  <Slides>34</Slides>
  <Notes>34</Notes>
  <HiddenSlides>0</HiddenSlides>
  <MMClips>0</MMClips>
  <ScaleCrop>false</ScaleCrop>
  <HeadingPairs>
    <vt:vector size="6" baseType="variant">
      <vt:variant>
        <vt:lpstr>Tipos de letra usados</vt:lpstr>
      </vt:variant>
      <vt:variant>
        <vt:i4>7</vt:i4>
      </vt:variant>
      <vt:variant>
        <vt:lpstr>Tema</vt:lpstr>
      </vt:variant>
      <vt:variant>
        <vt:i4>2</vt:i4>
      </vt:variant>
      <vt:variant>
        <vt:lpstr>Títulos dos diapositivos</vt:lpstr>
      </vt:variant>
      <vt:variant>
        <vt:i4>34</vt:i4>
      </vt:variant>
    </vt:vector>
  </HeadingPairs>
  <TitlesOfParts>
    <vt:vector size="43" baseType="lpstr">
      <vt:lpstr>Open Sans SemiBold</vt:lpstr>
      <vt:lpstr>Calibri</vt:lpstr>
      <vt:lpstr>Helvetica Neue</vt:lpstr>
      <vt:lpstr>Helvetica Neue Light</vt:lpstr>
      <vt:lpstr>Arial</vt:lpstr>
      <vt:lpstr>Open Sans Light</vt:lpstr>
      <vt:lpstr>Open Sans</vt:lpstr>
      <vt:lpstr>Master</vt:lpstr>
      <vt:lpstr>Master</vt:lpstr>
      <vt:lpstr>Apresentação do PowerPoint</vt:lpstr>
      <vt:lpstr>Apresentação do PowerPoint</vt:lpstr>
      <vt:lpstr>Apresentação do PowerPoint</vt:lpstr>
      <vt:lpstr>Apresentação do PowerPoint</vt:lpstr>
      <vt:lpstr>Apresentação do PowerPoint</vt:lpstr>
      <vt:lpstr>Apresentação do PowerPoint</vt:lpstr>
      <vt:lpstr>Search</vt:lpstr>
      <vt:lpstr>Apresentação do PowerPoint</vt:lpstr>
      <vt:lpstr>Apresentação do PowerPoint</vt:lpstr>
      <vt:lpstr>Apresentação do PowerPoint</vt:lpstr>
      <vt:lpstr>Apresentação do PowerPoint</vt:lpstr>
      <vt:lpstr>Apresentação do PowerPoint</vt:lpstr>
      <vt:lpstr>Apresentação do PowerPoint</vt:lpstr>
      <vt:lpstr>Detailed page</vt:lpstr>
      <vt:lpstr>Detailed page - Overview</vt:lpstr>
      <vt:lpstr>Detailed pages - Redesign </vt:lpstr>
      <vt:lpstr>Detailed pages - Usage counts metrics &amp; impact-based indicators</vt:lpstr>
      <vt:lpstr>Detailed pages - Usage counts metrics &amp; impact-based indicators</vt:lpstr>
      <vt:lpstr>Detailed pages - Usage counts metrics &amp; impact-based indicators</vt:lpstr>
      <vt:lpstr>Detailed pages - Usage counts metrics &amp; impact-based indicators</vt:lpstr>
      <vt:lpstr>Detailed pages - Fields of Science</vt:lpstr>
      <vt:lpstr>Detailed pages - Fields of Science</vt:lpstr>
      <vt:lpstr>Detailed pages - Search form on the menu</vt:lpstr>
      <vt:lpstr>Detailed pages - Search form on the menu</vt:lpstr>
      <vt:lpstr>Link</vt:lpstr>
      <vt:lpstr>Improvements of direct linking from detailed page</vt:lpstr>
      <vt:lpstr>Mobile redesign Search result &amp; detailed page</vt:lpstr>
      <vt:lpstr>Search page - mobile</vt:lpstr>
      <vt:lpstr>Detailed page - mobile</vt:lpstr>
      <vt:lpstr>Detailed page - mobile</vt:lpstr>
      <vt:lpstr>Detailed page - mobile</vt:lpstr>
      <vt:lpstr>Next steps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Paula Moura</dc:creator>
  <cp:lastModifiedBy>Paula Cristina Marinho Moura</cp:lastModifiedBy>
  <cp:revision>1</cp:revision>
  <dcterms:modified xsi:type="dcterms:W3CDTF">2023-05-23T14:06:17Z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0x010100173827E30D5021488FB2E6EBF5489BAC</vt:lpwstr>
  </property>
</Properties>
</file>