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932" r:id="rId4"/>
  </p:sldMasterIdLst>
  <p:notesMasterIdLst>
    <p:notesMasterId r:id="rId16"/>
  </p:notesMasterIdLst>
  <p:handoutMasterIdLst>
    <p:handoutMasterId r:id="rId17"/>
  </p:handoutMasterIdLst>
  <p:sldIdLst>
    <p:sldId id="906" r:id="rId5"/>
    <p:sldId id="905" r:id="rId6"/>
    <p:sldId id="726" r:id="rId7"/>
    <p:sldId id="857" r:id="rId8"/>
    <p:sldId id="860" r:id="rId9"/>
    <p:sldId id="663" r:id="rId10"/>
    <p:sldId id="887" r:id="rId11"/>
    <p:sldId id="746" r:id="rId12"/>
    <p:sldId id="840" r:id="rId13"/>
    <p:sldId id="859" r:id="rId14"/>
    <p:sldId id="380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Helvetica" panose="020B0604020202020204" pitchFamily="34" charset="0"/>
      <p:regular r:id="rId24"/>
      <p:bold r:id="rId25"/>
      <p:italic r:id="rId26"/>
      <p:boldItalic r:id="rId27"/>
    </p:embeddedFont>
    <p:embeddedFont>
      <p:font typeface="Helvetica Neue" panose="020B0604020202020204" charset="0"/>
      <p:regular r:id="rId28"/>
      <p:bold r:id="rId29"/>
      <p:italic r:id="rId30"/>
      <p:boldItalic r:id="rId31"/>
    </p:embeddedFont>
    <p:embeddedFont>
      <p:font typeface="Helvetica Neue Light" panose="020B0604020202020204" charset="0"/>
      <p:regular r:id="rId32"/>
      <p:bold r:id="rId33"/>
      <p:italic r:id="rId34"/>
      <p:boldItalic r:id="rId35"/>
    </p:embeddedFont>
    <p:embeddedFont>
      <p:font typeface="Malgun Gothic" panose="020B0503020000020004" pitchFamily="34" charset="-127"/>
      <p:regular r:id="rId36"/>
      <p:bold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Open Sans Light" panose="020B0306030504020204" pitchFamily="34" charset="0"/>
      <p:regular r:id="rId42"/>
      <p: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AC8"/>
    <a:srgbClr val="F9F9F9"/>
    <a:srgbClr val="F1F0F8"/>
    <a:srgbClr val="DCDBE0"/>
    <a:srgbClr val="E42773"/>
    <a:srgbClr val="C72E81"/>
    <a:srgbClr val="AEC0B9"/>
    <a:srgbClr val="5A6770"/>
    <a:srgbClr val="FF5E05"/>
    <a:srgbClr val="058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3" autoAdjust="0"/>
    <p:restoredTop sz="95293" autoAdjust="0"/>
  </p:normalViewPr>
  <p:slideViewPr>
    <p:cSldViewPr snapToGrid="0">
      <p:cViewPr varScale="1">
        <p:scale>
          <a:sx n="107" d="100"/>
          <a:sy n="107" d="100"/>
        </p:scale>
        <p:origin x="24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76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theme" Target="theme/theme1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Miguel Oliveira Bento Príncipe" userId="44f505e4-a764-4334-a5e4-91a758c8f283" providerId="ADAL" clId="{933B1297-6806-404D-8D6A-18FB3993BCDF}"/>
    <pc:docChg chg="undo custSel addSld delSld modSld sldOrd">
      <pc:chgData name="Pedro Miguel Oliveira Bento Príncipe" userId="44f505e4-a764-4334-a5e4-91a758c8f283" providerId="ADAL" clId="{933B1297-6806-404D-8D6A-18FB3993BCDF}" dt="2023-06-21T15:15:12.781" v="221" actId="1076"/>
      <pc:docMkLst>
        <pc:docMk/>
      </pc:docMkLst>
      <pc:sldChg chg="modSp add mod ord">
        <pc:chgData name="Pedro Miguel Oliveira Bento Príncipe" userId="44f505e4-a764-4334-a5e4-91a758c8f283" providerId="ADAL" clId="{933B1297-6806-404D-8D6A-18FB3993BCDF}" dt="2023-06-21T15:05:44.880" v="131" actId="14100"/>
        <pc:sldMkLst>
          <pc:docMk/>
          <pc:sldMk cId="198744260" sldId="663"/>
        </pc:sldMkLst>
        <pc:spChg chg="mod">
          <ac:chgData name="Pedro Miguel Oliveira Bento Príncipe" userId="44f505e4-a764-4334-a5e4-91a758c8f283" providerId="ADAL" clId="{933B1297-6806-404D-8D6A-18FB3993BCDF}" dt="2023-06-21T15:05:44.880" v="131" actId="14100"/>
          <ac:spMkLst>
            <pc:docMk/>
            <pc:sldMk cId="198744260" sldId="663"/>
            <ac:spMk id="2" creationId="{6E19BF8E-08DA-4000-954F-FA0401F19EDB}"/>
          </ac:spMkLst>
        </pc:spChg>
        <pc:spChg chg="mod">
          <ac:chgData name="Pedro Miguel Oliveira Bento Príncipe" userId="44f505e4-a764-4334-a5e4-91a758c8f283" providerId="ADAL" clId="{933B1297-6806-404D-8D6A-18FB3993BCDF}" dt="2023-06-21T15:02:54.797" v="18" actId="14100"/>
          <ac:spMkLst>
            <pc:docMk/>
            <pc:sldMk cId="198744260" sldId="663"/>
            <ac:spMk id="29" creationId="{E289C65E-DB55-4492-8928-F624432C4591}"/>
          </ac:spMkLst>
        </pc:spChg>
        <pc:spChg chg="mod">
          <ac:chgData name="Pedro Miguel Oliveira Bento Príncipe" userId="44f505e4-a764-4334-a5e4-91a758c8f283" providerId="ADAL" clId="{933B1297-6806-404D-8D6A-18FB3993BCDF}" dt="2023-06-21T15:04:18.008" v="63" actId="14100"/>
          <ac:spMkLst>
            <pc:docMk/>
            <pc:sldMk cId="198744260" sldId="663"/>
            <ac:spMk id="39" creationId="{E076BB48-3168-4562-A12D-1BE15EF822BF}"/>
          </ac:spMkLst>
        </pc:spChg>
      </pc:sldChg>
      <pc:sldChg chg="modSp mod">
        <pc:chgData name="Pedro Miguel Oliveira Bento Príncipe" userId="44f505e4-a764-4334-a5e4-91a758c8f283" providerId="ADAL" clId="{933B1297-6806-404D-8D6A-18FB3993BCDF}" dt="2023-06-21T15:00:11.807" v="15" actId="20577"/>
        <pc:sldMkLst>
          <pc:docMk/>
          <pc:sldMk cId="2632004233" sldId="726"/>
        </pc:sldMkLst>
        <pc:spChg chg="mod">
          <ac:chgData name="Pedro Miguel Oliveira Bento Príncipe" userId="44f505e4-a764-4334-a5e4-91a758c8f283" providerId="ADAL" clId="{933B1297-6806-404D-8D6A-18FB3993BCDF}" dt="2023-06-21T15:00:11.807" v="15" actId="20577"/>
          <ac:spMkLst>
            <pc:docMk/>
            <pc:sldMk cId="2632004233" sldId="726"/>
            <ac:spMk id="4" creationId="{B54100E6-B071-CE40-87B1-B43DBA55A9B9}"/>
          </ac:spMkLst>
        </pc:spChg>
      </pc:sldChg>
      <pc:sldChg chg="addSp delSp modSp add mod">
        <pc:chgData name="Pedro Miguel Oliveira Bento Príncipe" userId="44f505e4-a764-4334-a5e4-91a758c8f283" providerId="ADAL" clId="{933B1297-6806-404D-8D6A-18FB3993BCDF}" dt="2023-06-21T15:15:12.781" v="221" actId="1076"/>
        <pc:sldMkLst>
          <pc:docMk/>
          <pc:sldMk cId="2243089423" sldId="746"/>
        </pc:sldMkLst>
        <pc:spChg chg="mod">
          <ac:chgData name="Pedro Miguel Oliveira Bento Príncipe" userId="44f505e4-a764-4334-a5e4-91a758c8f283" providerId="ADAL" clId="{933B1297-6806-404D-8D6A-18FB3993BCDF}" dt="2023-06-21T15:12:01.386" v="203" actId="14100"/>
          <ac:spMkLst>
            <pc:docMk/>
            <pc:sldMk cId="2243089423" sldId="746"/>
            <ac:spMk id="2" creationId="{9882B8E3-CB17-F646-8B43-925CAB2780D5}"/>
          </ac:spMkLst>
        </pc:spChg>
        <pc:spChg chg="mod">
          <ac:chgData name="Pedro Miguel Oliveira Bento Príncipe" userId="44f505e4-a764-4334-a5e4-91a758c8f283" providerId="ADAL" clId="{933B1297-6806-404D-8D6A-18FB3993BCDF}" dt="2023-06-21T14:59:52.004" v="12" actId="1076"/>
          <ac:spMkLst>
            <pc:docMk/>
            <pc:sldMk cId="2243089423" sldId="746"/>
            <ac:spMk id="12" creationId="{0A80BBA8-F5D0-F94D-A499-A6E5C6DDFFF0}"/>
          </ac:spMkLst>
        </pc:spChg>
        <pc:spChg chg="mod">
          <ac:chgData name="Pedro Miguel Oliveira Bento Príncipe" userId="44f505e4-a764-4334-a5e4-91a758c8f283" providerId="ADAL" clId="{933B1297-6806-404D-8D6A-18FB3993BCDF}" dt="2023-06-21T14:59:52.004" v="12" actId="1076"/>
          <ac:spMkLst>
            <pc:docMk/>
            <pc:sldMk cId="2243089423" sldId="746"/>
            <ac:spMk id="13" creationId="{57F3CC75-1AB1-9441-8CE8-E67BFE55F51B}"/>
          </ac:spMkLst>
        </pc:spChg>
        <pc:spChg chg="mod">
          <ac:chgData name="Pedro Miguel Oliveira Bento Príncipe" userId="44f505e4-a764-4334-a5e4-91a758c8f283" providerId="ADAL" clId="{933B1297-6806-404D-8D6A-18FB3993BCDF}" dt="2023-06-21T15:09:45.402" v="151" actId="164"/>
          <ac:spMkLst>
            <pc:docMk/>
            <pc:sldMk cId="2243089423" sldId="746"/>
            <ac:spMk id="17" creationId="{22EC3CCC-DFC2-A46A-FD97-7B90162D3FC1}"/>
          </ac:spMkLst>
        </pc:spChg>
        <pc:spChg chg="mod">
          <ac:chgData name="Pedro Miguel Oliveira Bento Príncipe" userId="44f505e4-a764-4334-a5e4-91a758c8f283" providerId="ADAL" clId="{933B1297-6806-404D-8D6A-18FB3993BCDF}" dt="2023-06-21T15:09:45.402" v="151" actId="164"/>
          <ac:spMkLst>
            <pc:docMk/>
            <pc:sldMk cId="2243089423" sldId="746"/>
            <ac:spMk id="31" creationId="{73B34ADA-77C3-87C2-DC87-0036FD7DC980}"/>
          </ac:spMkLst>
        </pc:spChg>
        <pc:spChg chg="mod">
          <ac:chgData name="Pedro Miguel Oliveira Bento Príncipe" userId="44f505e4-a764-4334-a5e4-91a758c8f283" providerId="ADAL" clId="{933B1297-6806-404D-8D6A-18FB3993BCDF}" dt="2023-06-21T15:09:45.402" v="151" actId="164"/>
          <ac:spMkLst>
            <pc:docMk/>
            <pc:sldMk cId="2243089423" sldId="746"/>
            <ac:spMk id="32" creationId="{891696BE-112E-1E11-2AE8-E888FCCDC993}"/>
          </ac:spMkLst>
        </pc:spChg>
        <pc:spChg chg="mod">
          <ac:chgData name="Pedro Miguel Oliveira Bento Príncipe" userId="44f505e4-a764-4334-a5e4-91a758c8f283" providerId="ADAL" clId="{933B1297-6806-404D-8D6A-18FB3993BCDF}" dt="2023-06-21T15:09:45.402" v="151" actId="164"/>
          <ac:spMkLst>
            <pc:docMk/>
            <pc:sldMk cId="2243089423" sldId="746"/>
            <ac:spMk id="33" creationId="{CB1A14C6-3A0C-E928-5931-1570D625E5A1}"/>
          </ac:spMkLst>
        </pc:spChg>
        <pc:spChg chg="mod">
          <ac:chgData name="Pedro Miguel Oliveira Bento Príncipe" userId="44f505e4-a764-4334-a5e4-91a758c8f283" providerId="ADAL" clId="{933B1297-6806-404D-8D6A-18FB3993BCDF}" dt="2023-06-21T15:09:45.402" v="151" actId="164"/>
          <ac:spMkLst>
            <pc:docMk/>
            <pc:sldMk cId="2243089423" sldId="746"/>
            <ac:spMk id="34" creationId="{247A60D7-6E96-CE1E-02CD-5F4A9D6110D3}"/>
          </ac:spMkLst>
        </pc:spChg>
        <pc:spChg chg="mod">
          <ac:chgData name="Pedro Miguel Oliveira Bento Príncipe" userId="44f505e4-a764-4334-a5e4-91a758c8f283" providerId="ADAL" clId="{933B1297-6806-404D-8D6A-18FB3993BCDF}" dt="2023-06-21T15:09:45.402" v="151" actId="164"/>
          <ac:spMkLst>
            <pc:docMk/>
            <pc:sldMk cId="2243089423" sldId="746"/>
            <ac:spMk id="35" creationId="{E7967ECB-FB60-C726-9D47-26AAAB745A57}"/>
          </ac:spMkLst>
        </pc:spChg>
        <pc:spChg chg="mod">
          <ac:chgData name="Pedro Miguel Oliveira Bento Príncipe" userId="44f505e4-a764-4334-a5e4-91a758c8f283" providerId="ADAL" clId="{933B1297-6806-404D-8D6A-18FB3993BCDF}" dt="2023-06-21T15:09:45.402" v="151" actId="164"/>
          <ac:spMkLst>
            <pc:docMk/>
            <pc:sldMk cId="2243089423" sldId="746"/>
            <ac:spMk id="36" creationId="{6F028B04-3732-D2B0-FAB0-8BF1A972E22C}"/>
          </ac:spMkLst>
        </pc:spChg>
        <pc:spChg chg="mod">
          <ac:chgData name="Pedro Miguel Oliveira Bento Príncipe" userId="44f505e4-a764-4334-a5e4-91a758c8f283" providerId="ADAL" clId="{933B1297-6806-404D-8D6A-18FB3993BCDF}" dt="2023-06-21T15:07:32.364" v="144" actId="113"/>
          <ac:spMkLst>
            <pc:docMk/>
            <pc:sldMk cId="2243089423" sldId="746"/>
            <ac:spMk id="39" creationId="{00FDE7AC-82BB-3F6C-9571-7EAE09564083}"/>
          </ac:spMkLst>
        </pc:spChg>
        <pc:grpChg chg="add mod">
          <ac:chgData name="Pedro Miguel Oliveira Bento Príncipe" userId="44f505e4-a764-4334-a5e4-91a758c8f283" providerId="ADAL" clId="{933B1297-6806-404D-8D6A-18FB3993BCDF}" dt="2023-06-21T15:09:50.694" v="153" actId="1076"/>
          <ac:grpSpMkLst>
            <pc:docMk/>
            <pc:sldMk cId="2243089423" sldId="746"/>
            <ac:grpSpMk id="4" creationId="{BFF452B6-AC15-48E6-A29B-92E67F70014D}"/>
          </ac:grpSpMkLst>
        </pc:grpChg>
        <pc:grpChg chg="mod">
          <ac:chgData name="Pedro Miguel Oliveira Bento Príncipe" userId="44f505e4-a764-4334-a5e4-91a758c8f283" providerId="ADAL" clId="{933B1297-6806-404D-8D6A-18FB3993BCDF}" dt="2023-06-21T15:15:05.462" v="217" actId="14100"/>
          <ac:grpSpMkLst>
            <pc:docMk/>
            <pc:sldMk cId="2243089423" sldId="746"/>
            <ac:grpSpMk id="18" creationId="{8B9CE639-7FE7-0046-A5B7-41AA04930DB3}"/>
          </ac:grpSpMkLst>
        </pc:grpChg>
        <pc:picChg chg="mod">
          <ac:chgData name="Pedro Miguel Oliveira Bento Príncipe" userId="44f505e4-a764-4334-a5e4-91a758c8f283" providerId="ADAL" clId="{933B1297-6806-404D-8D6A-18FB3993BCDF}" dt="2023-06-21T14:59:52.004" v="12" actId="1076"/>
          <ac:picMkLst>
            <pc:docMk/>
            <pc:sldMk cId="2243089423" sldId="746"/>
            <ac:picMk id="11" creationId="{793506FE-8ABB-2642-A874-8FF0424806B1}"/>
          </ac:picMkLst>
        </pc:picChg>
        <pc:picChg chg="mod">
          <ac:chgData name="Pedro Miguel Oliveira Bento Príncipe" userId="44f505e4-a764-4334-a5e4-91a758c8f283" providerId="ADAL" clId="{933B1297-6806-404D-8D6A-18FB3993BCDF}" dt="2023-06-21T14:59:52.004" v="12" actId="1076"/>
          <ac:picMkLst>
            <pc:docMk/>
            <pc:sldMk cId="2243089423" sldId="746"/>
            <ac:picMk id="14" creationId="{3432B639-AC78-9942-A592-23E422C563BA}"/>
          </ac:picMkLst>
        </pc:picChg>
        <pc:picChg chg="mod">
          <ac:chgData name="Pedro Miguel Oliveira Bento Príncipe" userId="44f505e4-a764-4334-a5e4-91a758c8f283" providerId="ADAL" clId="{933B1297-6806-404D-8D6A-18FB3993BCDF}" dt="2023-06-21T15:15:12.781" v="221" actId="1076"/>
          <ac:picMkLst>
            <pc:docMk/>
            <pc:sldMk cId="2243089423" sldId="746"/>
            <ac:picMk id="23" creationId="{809846D5-E791-5B48-BAB1-7C8C256CBA6E}"/>
          </ac:picMkLst>
        </pc:picChg>
        <pc:picChg chg="mod">
          <ac:chgData name="Pedro Miguel Oliveira Bento Príncipe" userId="44f505e4-a764-4334-a5e4-91a758c8f283" providerId="ADAL" clId="{933B1297-6806-404D-8D6A-18FB3993BCDF}" dt="2023-06-21T15:13:42.029" v="212" actId="1076"/>
          <ac:picMkLst>
            <pc:docMk/>
            <pc:sldMk cId="2243089423" sldId="746"/>
            <ac:picMk id="24" creationId="{80CF3518-CB52-5C46-9523-DDCAF4811884}"/>
          </ac:picMkLst>
        </pc:picChg>
        <pc:picChg chg="add mod">
          <ac:chgData name="Pedro Miguel Oliveira Bento Príncipe" userId="44f505e4-a764-4334-a5e4-91a758c8f283" providerId="ADAL" clId="{933B1297-6806-404D-8D6A-18FB3993BCDF}" dt="2023-06-21T14:59:55.106" v="13" actId="1076"/>
          <ac:picMkLst>
            <pc:docMk/>
            <pc:sldMk cId="2243089423" sldId="746"/>
            <ac:picMk id="30" creationId="{B6F3B14E-51FD-42CD-97DD-423495274A0F}"/>
          </ac:picMkLst>
        </pc:picChg>
        <pc:picChg chg="mod">
          <ac:chgData name="Pedro Miguel Oliveira Bento Príncipe" userId="44f505e4-a764-4334-a5e4-91a758c8f283" providerId="ADAL" clId="{933B1297-6806-404D-8D6A-18FB3993BCDF}" dt="2023-06-21T15:14:55.574" v="214" actId="1076"/>
          <ac:picMkLst>
            <pc:docMk/>
            <pc:sldMk cId="2243089423" sldId="746"/>
            <ac:picMk id="37" creationId="{FF5BBCE5-7F43-8059-FD63-A9856B4B9144}"/>
          </ac:picMkLst>
        </pc:picChg>
        <pc:picChg chg="mod">
          <ac:chgData name="Pedro Miguel Oliveira Bento Príncipe" userId="44f505e4-a764-4334-a5e4-91a758c8f283" providerId="ADAL" clId="{933B1297-6806-404D-8D6A-18FB3993BCDF}" dt="2023-06-21T15:15:11.226" v="220" actId="1076"/>
          <ac:picMkLst>
            <pc:docMk/>
            <pc:sldMk cId="2243089423" sldId="746"/>
            <ac:picMk id="38" creationId="{0151C18B-3A69-0BDF-7185-164E99E05AB2}"/>
          </ac:picMkLst>
        </pc:picChg>
        <pc:picChg chg="add mod">
          <ac:chgData name="Pedro Miguel Oliveira Bento Príncipe" userId="44f505e4-a764-4334-a5e4-91a758c8f283" providerId="ADAL" clId="{933B1297-6806-404D-8D6A-18FB3993BCDF}" dt="2023-06-21T15:09:56.640" v="156" actId="1076"/>
          <ac:picMkLst>
            <pc:docMk/>
            <pc:sldMk cId="2243089423" sldId="746"/>
            <ac:picMk id="40" creationId="{F99F136B-6C66-4DFB-BA19-57E1D18C8C8E}"/>
          </ac:picMkLst>
        </pc:picChg>
        <pc:picChg chg="del">
          <ac:chgData name="Pedro Miguel Oliveira Bento Príncipe" userId="44f505e4-a764-4334-a5e4-91a758c8f283" providerId="ADAL" clId="{933B1297-6806-404D-8D6A-18FB3993BCDF}" dt="2023-06-21T15:14:58.306" v="215" actId="478"/>
          <ac:picMkLst>
            <pc:docMk/>
            <pc:sldMk cId="2243089423" sldId="746"/>
            <ac:picMk id="1026" creationId="{14F34798-D3D0-384A-AD4D-8681BC94DA92}"/>
          </ac:picMkLst>
        </pc:picChg>
      </pc:sldChg>
      <pc:sldChg chg="modSp mod">
        <pc:chgData name="Pedro Miguel Oliveira Bento Príncipe" userId="44f505e4-a764-4334-a5e4-91a758c8f283" providerId="ADAL" clId="{933B1297-6806-404D-8D6A-18FB3993BCDF}" dt="2023-06-21T15:05:14.857" v="112" actId="207"/>
        <pc:sldMkLst>
          <pc:docMk/>
          <pc:sldMk cId="302255058" sldId="857"/>
        </pc:sldMkLst>
        <pc:spChg chg="mod">
          <ac:chgData name="Pedro Miguel Oliveira Bento Príncipe" userId="44f505e4-a764-4334-a5e4-91a758c8f283" providerId="ADAL" clId="{933B1297-6806-404D-8D6A-18FB3993BCDF}" dt="2023-06-21T15:00:17.791" v="16"/>
          <ac:spMkLst>
            <pc:docMk/>
            <pc:sldMk cId="302255058" sldId="857"/>
            <ac:spMk id="2" creationId="{C5B4A7DE-84F2-4248-8087-8B830F1DCB1E}"/>
          </ac:spMkLst>
        </pc:spChg>
        <pc:spChg chg="mod">
          <ac:chgData name="Pedro Miguel Oliveira Bento Príncipe" userId="44f505e4-a764-4334-a5e4-91a758c8f283" providerId="ADAL" clId="{933B1297-6806-404D-8D6A-18FB3993BCDF}" dt="2023-06-21T15:05:14.857" v="112" actId="207"/>
          <ac:spMkLst>
            <pc:docMk/>
            <pc:sldMk cId="302255058" sldId="857"/>
            <ac:spMk id="4" creationId="{A4C838FD-0DF5-4868-8B89-7285C006DCB9}"/>
          </ac:spMkLst>
        </pc:spChg>
      </pc:sldChg>
      <pc:sldChg chg="addSp delSp modSp mod ord">
        <pc:chgData name="Pedro Miguel Oliveira Bento Príncipe" userId="44f505e4-a764-4334-a5e4-91a758c8f283" providerId="ADAL" clId="{933B1297-6806-404D-8D6A-18FB3993BCDF}" dt="2023-06-21T15:11:15.432" v="174" actId="1440"/>
        <pc:sldMkLst>
          <pc:docMk/>
          <pc:sldMk cId="778737555" sldId="859"/>
        </pc:sldMkLst>
        <pc:spChg chg="mod">
          <ac:chgData name="Pedro Miguel Oliveira Bento Príncipe" userId="44f505e4-a764-4334-a5e4-91a758c8f283" providerId="ADAL" clId="{933B1297-6806-404D-8D6A-18FB3993BCDF}" dt="2023-06-21T15:10:59.976" v="167" actId="6549"/>
          <ac:spMkLst>
            <pc:docMk/>
            <pc:sldMk cId="778737555" sldId="859"/>
            <ac:spMk id="3" creationId="{75CC3B04-DAD4-44C7-8877-91159DD37073}"/>
          </ac:spMkLst>
        </pc:spChg>
        <pc:spChg chg="del">
          <ac:chgData name="Pedro Miguel Oliveira Bento Príncipe" userId="44f505e4-a764-4334-a5e4-91a758c8f283" providerId="ADAL" clId="{933B1297-6806-404D-8D6A-18FB3993BCDF}" dt="2023-06-21T15:11:06.489" v="170" actId="478"/>
          <ac:spMkLst>
            <pc:docMk/>
            <pc:sldMk cId="778737555" sldId="859"/>
            <ac:spMk id="4" creationId="{F8348BAF-001E-4DBC-9002-57FDE736092C}"/>
          </ac:spMkLst>
        </pc:spChg>
        <pc:picChg chg="add mod">
          <ac:chgData name="Pedro Miguel Oliveira Bento Príncipe" userId="44f505e4-a764-4334-a5e4-91a758c8f283" providerId="ADAL" clId="{933B1297-6806-404D-8D6A-18FB3993BCDF}" dt="2023-06-21T15:11:15.432" v="174" actId="1440"/>
          <ac:picMkLst>
            <pc:docMk/>
            <pc:sldMk cId="778737555" sldId="859"/>
            <ac:picMk id="7" creationId="{65C8C2AB-D691-4BB2-A4FF-4D559B3E10E9}"/>
          </ac:picMkLst>
        </pc:picChg>
      </pc:sldChg>
      <pc:sldChg chg="ord">
        <pc:chgData name="Pedro Miguel Oliveira Bento Príncipe" userId="44f505e4-a764-4334-a5e4-91a758c8f283" providerId="ADAL" clId="{933B1297-6806-404D-8D6A-18FB3993BCDF}" dt="2023-06-21T15:05:24.742" v="114"/>
        <pc:sldMkLst>
          <pc:docMk/>
          <pc:sldMk cId="3250163423" sldId="860"/>
        </pc:sldMkLst>
      </pc:sldChg>
      <pc:sldChg chg="del">
        <pc:chgData name="Pedro Miguel Oliveira Bento Príncipe" userId="44f505e4-a764-4334-a5e4-91a758c8f283" providerId="ADAL" clId="{933B1297-6806-404D-8D6A-18FB3993BCDF}" dt="2023-06-21T15:07:20.595" v="142" actId="47"/>
        <pc:sldMkLst>
          <pc:docMk/>
          <pc:sldMk cId="432041291" sldId="882"/>
        </pc:sldMkLst>
      </pc:sldChg>
      <pc:sldChg chg="addSp delSp modSp mod">
        <pc:chgData name="Pedro Miguel Oliveira Bento Príncipe" userId="44f505e4-a764-4334-a5e4-91a758c8f283" providerId="ADAL" clId="{933B1297-6806-404D-8D6A-18FB3993BCDF}" dt="2023-06-21T15:07:14.008" v="141" actId="1076"/>
        <pc:sldMkLst>
          <pc:docMk/>
          <pc:sldMk cId="2848894625" sldId="887"/>
        </pc:sldMkLst>
        <pc:picChg chg="del">
          <ac:chgData name="Pedro Miguel Oliveira Bento Príncipe" userId="44f505e4-a764-4334-a5e4-91a758c8f283" providerId="ADAL" clId="{933B1297-6806-404D-8D6A-18FB3993BCDF}" dt="2023-06-21T15:06:56.120" v="134" actId="478"/>
          <ac:picMkLst>
            <pc:docMk/>
            <pc:sldMk cId="2848894625" sldId="887"/>
            <ac:picMk id="2" creationId="{B1A74899-BC81-2A95-AF2B-4114B3F9CC1E}"/>
          </ac:picMkLst>
        </pc:picChg>
        <pc:picChg chg="del">
          <ac:chgData name="Pedro Miguel Oliveira Bento Príncipe" userId="44f505e4-a764-4334-a5e4-91a758c8f283" providerId="ADAL" clId="{933B1297-6806-404D-8D6A-18FB3993BCDF}" dt="2023-06-21T15:07:09.076" v="138" actId="478"/>
          <ac:picMkLst>
            <pc:docMk/>
            <pc:sldMk cId="2848894625" sldId="887"/>
            <ac:picMk id="7" creationId="{8DE89C81-71A9-7276-61BA-DB98F39D2900}"/>
          </ac:picMkLst>
        </pc:picChg>
        <pc:picChg chg="add mod">
          <ac:chgData name="Pedro Miguel Oliveira Bento Príncipe" userId="44f505e4-a764-4334-a5e4-91a758c8f283" providerId="ADAL" clId="{933B1297-6806-404D-8D6A-18FB3993BCDF}" dt="2023-06-21T15:07:14.008" v="141" actId="1076"/>
          <ac:picMkLst>
            <pc:docMk/>
            <pc:sldMk cId="2848894625" sldId="887"/>
            <ac:picMk id="8" creationId="{3EFA81D2-A5EB-4074-9174-6D33CC1F195E}"/>
          </ac:picMkLst>
        </pc:picChg>
      </pc:sldChg>
      <pc:sldChg chg="modSp mod">
        <pc:chgData name="Pedro Miguel Oliveira Bento Príncipe" userId="44f505e4-a764-4334-a5e4-91a758c8f283" providerId="ADAL" clId="{933B1297-6806-404D-8D6A-18FB3993BCDF}" dt="2023-06-21T15:12:50.914" v="211" actId="113"/>
        <pc:sldMkLst>
          <pc:docMk/>
          <pc:sldMk cId="3511092455" sldId="905"/>
        </pc:sldMkLst>
        <pc:spChg chg="mod">
          <ac:chgData name="Pedro Miguel Oliveira Bento Príncipe" userId="44f505e4-a764-4334-a5e4-91a758c8f283" providerId="ADAL" clId="{933B1297-6806-404D-8D6A-18FB3993BCDF}" dt="2023-06-21T15:12:50.914" v="211" actId="113"/>
          <ac:spMkLst>
            <pc:docMk/>
            <pc:sldMk cId="3511092455" sldId="905"/>
            <ac:spMk id="4" creationId="{1EEC75FE-3ACF-4BCC-B0C3-733389FCE7D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5B77B-0A5D-4019-A902-4F3BC0F0E793}" type="datetimeFigureOut">
              <a:rPr lang="ko-KR" altLang="en-US" smtClean="0"/>
              <a:t>2023-06-21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47174-8CFB-4286-8C92-9C288CD32825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09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A1D17-FFDC-4FDE-B165-48245DB79D0B}" type="datetimeFigureOut">
              <a:rPr lang="ko-KR" altLang="en-US" smtClean="0"/>
              <a:t>2023-06-21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84621-04B6-41F7-9097-3656C061A869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35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068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microsoft.com/office/2007/relationships/hdphoto" Target="../media/hdphoto4.wdp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B61104C-677B-6F43-85D7-55027E972F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"/>
            <a:ext cx="5347635" cy="524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D135A81-65C3-1044-ADDD-43EF917C31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4136" y="2420009"/>
            <a:ext cx="7665929" cy="2006600"/>
          </a:xfrm>
        </p:spPr>
        <p:txBody>
          <a:bodyPr>
            <a:noAutofit/>
          </a:bodyPr>
          <a:lstStyle>
            <a:lvl1pPr marL="0" indent="0">
              <a:buNone/>
              <a:defRPr sz="8000" b="1" cap="none" baseline="0">
                <a:solidFill>
                  <a:schemeClr val="bg2">
                    <a:lumMod val="7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D5BEB8A-43C3-3E48-81C9-CBB779AEE9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94136" y="4683769"/>
            <a:ext cx="7766137" cy="988647"/>
          </a:xfrm>
        </p:spPr>
        <p:txBody>
          <a:bodyPr/>
          <a:lstStyle>
            <a:lvl1pPr marL="0" indent="0">
              <a:buNone/>
              <a:defRPr b="1" i="0">
                <a:solidFill>
                  <a:srgbClr val="5A6770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2D0491A-DF8C-EF4F-B9C3-9FCD6BB7E6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6824" y="163864"/>
            <a:ext cx="3546206" cy="825691"/>
          </a:xfrm>
        </p:spPr>
        <p:txBody>
          <a:bodyPr>
            <a:normAutofit/>
          </a:bodyPr>
          <a:lstStyle>
            <a:lvl1pPr marL="0" indent="0" algn="r">
              <a:buNone/>
              <a:defRPr sz="1600" b="1" i="0">
                <a:solidFill>
                  <a:schemeClr val="bg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8EDEE1-8AC4-F347-B6FF-158E4DE0431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610364" y="6411653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3C9E1DF-CE37-7A49-A3B7-C4A4EF7A0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13" name="바닥글 개체 틀 3">
            <a:extLst>
              <a:ext uri="{FF2B5EF4-FFF2-40B4-BE49-F238E27FC236}">
                <a16:creationId xmlns:a16="http://schemas.microsoft.com/office/drawing/2014/main" id="{B2B41314-E0AF-BF4C-93F3-F23FEA86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4135" y="6353705"/>
            <a:ext cx="6125229" cy="49291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4AE2ADF-8610-C24E-A43C-7742771DA7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97CC0C-8552-B046-B7F6-F930B5523D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364" y="6424137"/>
            <a:ext cx="324000" cy="269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B7AED5-BAC3-4D4A-BD2F-8D627ED172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19" y="6353705"/>
            <a:ext cx="121025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0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1C1476C-5420-C544-8BB2-46359A959A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03982">
            <a:off x="7539071" y="1603104"/>
            <a:ext cx="7611336" cy="6754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5" y="6356351"/>
            <a:ext cx="9020961" cy="34833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264B6E-1EEB-1F4B-91B0-9AFD7E47BF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BA32B5-6817-644A-9BD6-78C9A22371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슬라이드 번호 개체 틀 12">
            <a:extLst>
              <a:ext uri="{FF2B5EF4-FFF2-40B4-BE49-F238E27FC236}">
                <a16:creationId xmlns:a16="http://schemas.microsoft.com/office/drawing/2014/main" id="{6166A445-84FF-CC41-BF3B-B08E7F94BB3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34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3952" y="6356350"/>
            <a:ext cx="9313599" cy="358413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B6A899-A694-484F-BA08-D0165E08C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000" y="-1"/>
            <a:ext cx="2667000" cy="2168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01868-4CF2-2A4E-A70A-E59DE8EC76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sp>
        <p:nvSpPr>
          <p:cNvPr id="11" name="슬라이드 번호 개체 틀 12">
            <a:extLst>
              <a:ext uri="{FF2B5EF4-FFF2-40B4-BE49-F238E27FC236}">
                <a16:creationId xmlns:a16="http://schemas.microsoft.com/office/drawing/2014/main" id="{80936C99-3244-684C-87F3-E80EC18A53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B18BF77-D3B5-9844-90F6-209F423B72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10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31D3C46D-D65E-0042-AC32-209BBDF470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9105" y="6356351"/>
            <a:ext cx="9080519" cy="34925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C50DA4-C002-C740-8F93-83A8B00A1B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3B99954-1A2F-1E41-BDB3-C15E7B8AEE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슬라이드 번호 개체 틀 12">
            <a:extLst>
              <a:ext uri="{FF2B5EF4-FFF2-40B4-BE49-F238E27FC236}">
                <a16:creationId xmlns:a16="http://schemas.microsoft.com/office/drawing/2014/main" id="{B1B0FE79-03D3-8A47-9187-A56004845CC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677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838038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391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80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 descr="Shape, icon, circle&#10;&#10;Description automatically generated">
            <a:extLst>
              <a:ext uri="{FF2B5EF4-FFF2-40B4-BE49-F238E27FC236}">
                <a16:creationId xmlns:a16="http://schemas.microsoft.com/office/drawing/2014/main" id="{7012A354-264B-014D-8188-C1881643E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1"/>
            <a:ext cx="2597150" cy="256366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FC67FCF-83E1-764D-A65C-605108FE6B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42D020-A5FC-DC46-814F-77FD46E16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7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80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0671062-E2CA-4746-A884-9D88C6355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0746618-4A55-5B48-9441-FA1AAB2A03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5555C-D4ED-EE45-8E79-DFFD49E7E6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0" y="17929"/>
            <a:ext cx="4714050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87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55BC14-637D-A944-ACA0-747EFB16C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761B8-0D09-B84F-B7C8-254DF8B3AD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792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F9E8124-9BD7-4745-8A51-F4F3A0E88B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6B8BE55-9CB9-194D-8FA8-0B1184430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470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2703"/>
            <a:ext cx="10515600" cy="1325563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E67E0-9926-4B46-BF2F-522C8ECE84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42498" y="6356351"/>
            <a:ext cx="9385508" cy="34833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12">
            <a:extLst>
              <a:ext uri="{FF2B5EF4-FFF2-40B4-BE49-F238E27FC236}">
                <a16:creationId xmlns:a16="http://schemas.microsoft.com/office/drawing/2014/main" id="{F6A5107B-5A49-904B-8FCA-1FC2462E49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2986CD-F0DA-FF43-8B04-1ECC2FDF4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DA9CC7A-5D7D-8C43-BD21-7B712B545C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69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B0385-FB06-D247-BF1E-BDD07C82DE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356350"/>
            <a:ext cx="10510381" cy="365125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99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1_light_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2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accent3">
                    <a:lumMod val="7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accent6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811" y="208742"/>
            <a:ext cx="324000" cy="269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1C04362-43E0-8443-9DD7-E8C7838A0A0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426385" y="181869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840538" y="6356350"/>
            <a:ext cx="9357730" cy="36512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26B505-CC0E-A247-B5EB-95E9D39260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84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1_no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6350" y="-10160"/>
            <a:ext cx="12192000" cy="6858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963" y="264418"/>
            <a:ext cx="388801" cy="324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1C04362-43E0-8443-9DD7-E8C7838A0A0B}"/>
              </a:ext>
            </a:extLst>
          </p:cNvPr>
          <p:cNvSpPr txBox="1">
            <a:spLocks/>
          </p:cNvSpPr>
          <p:nvPr userDrawn="1"/>
        </p:nvSpPr>
        <p:spPr>
          <a:xfrm>
            <a:off x="10321714" y="264418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bg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8592" y="6387072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93700" y="6356350"/>
            <a:ext cx="77597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2543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backgrou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59F22E89-4B44-C946-981E-F7522714D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7" y="-12358"/>
            <a:ext cx="12275201" cy="6912000"/>
          </a:xfrm>
          <a:prstGeom prst="rect">
            <a:avLst/>
          </a:prstGeom>
        </p:spPr>
      </p:pic>
      <p:sp>
        <p:nvSpPr>
          <p:cNvPr id="12" name="바닥글 개체 틀 11"/>
          <p:cNvSpPr>
            <a:spLocks noGrp="1"/>
          </p:cNvSpPr>
          <p:nvPr>
            <p:ph type="ftr" sz="quarter" idx="16"/>
          </p:nvPr>
        </p:nvSpPr>
        <p:spPr>
          <a:xfrm>
            <a:off x="1357183" y="6343993"/>
            <a:ext cx="9477633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F11581-11D1-C846-9475-A921FBF66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846" y="962689"/>
            <a:ext cx="6522308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917694-014E-9346-AFD1-0AB023032C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3621" y="2645461"/>
            <a:ext cx="7784757" cy="3163888"/>
          </a:xfrm>
        </p:spPr>
        <p:txBody>
          <a:bodyPr numCol="2">
            <a:normAutofit/>
          </a:bodyPr>
          <a:lstStyle>
            <a:lvl1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</a:t>
            </a:r>
          </a:p>
          <a:p>
            <a:pPr lvl="0"/>
            <a:r>
              <a:rPr lang="en-GB" dirty="0" err="1"/>
              <a:t>Kjfkajfk</a:t>
            </a:r>
            <a:endParaRPr lang="en-GB" dirty="0"/>
          </a:p>
          <a:p>
            <a:pPr lvl="0"/>
            <a:r>
              <a:rPr lang="en-GB" dirty="0" err="1"/>
              <a:t>Fdkjfkdsljksl</a:t>
            </a:r>
            <a:endParaRPr lang="en-GB" dirty="0"/>
          </a:p>
          <a:p>
            <a:pPr lvl="0"/>
            <a:r>
              <a:rPr lang="en-GB" dirty="0" err="1"/>
              <a:t>Kjfkdjflkas</a:t>
            </a:r>
            <a:endParaRPr lang="en-GB" dirty="0"/>
          </a:p>
          <a:p>
            <a:pPr lvl="0"/>
            <a:r>
              <a:rPr lang="en-GB" dirty="0" err="1"/>
              <a:t>Jfkladfjlkasjf</a:t>
            </a:r>
            <a:endParaRPr lang="en-GB" dirty="0"/>
          </a:p>
          <a:p>
            <a:pPr lvl="0"/>
            <a:r>
              <a:rPr lang="en-GB" dirty="0" err="1"/>
              <a:t>Fjdkfjsldkj</a:t>
            </a:r>
            <a:endParaRPr lang="en-GB" dirty="0"/>
          </a:p>
          <a:p>
            <a:pPr lvl="0"/>
            <a:r>
              <a:rPr lang="en-GB" dirty="0" err="1"/>
              <a:t>Jkfjasdklfjalsk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0" name="슬라이드 번호 개체 틀 12">
            <a:extLst>
              <a:ext uri="{FF2B5EF4-FFF2-40B4-BE49-F238E27FC236}">
                <a16:creationId xmlns:a16="http://schemas.microsoft.com/office/drawing/2014/main" id="{1AEA3658-62EB-A24B-8B5C-38127754A5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8B13439-71EF-5F4B-B473-842C9AAF25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95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/>
          <p:cNvSpPr>
            <a:spLocks noGrp="1"/>
          </p:cNvSpPr>
          <p:nvPr>
            <p:ph type="pic" sz="quarter" idx="15"/>
          </p:nvPr>
        </p:nvSpPr>
        <p:spPr>
          <a:xfrm>
            <a:off x="0" y="717886"/>
            <a:ext cx="2452914" cy="4905828"/>
          </a:xfrm>
          <a:custGeom>
            <a:avLst/>
            <a:gdLst>
              <a:gd name="connsiteX0" fmla="*/ 0 w 2452914"/>
              <a:gd name="connsiteY0" fmla="*/ 0 h 4905828"/>
              <a:gd name="connsiteX1" fmla="*/ 2452914 w 2452914"/>
              <a:gd name="connsiteY1" fmla="*/ 2452914 h 4905828"/>
              <a:gd name="connsiteX2" fmla="*/ 0 w 2452914"/>
              <a:gd name="connsiteY2" fmla="*/ 4905828 h 4905828"/>
              <a:gd name="connsiteX3" fmla="*/ 0 w 2452914"/>
              <a:gd name="connsiteY3" fmla="*/ 3679371 h 4905828"/>
              <a:gd name="connsiteX4" fmla="*/ 1226457 w 2452914"/>
              <a:gd name="connsiteY4" fmla="*/ 2452914 h 4905828"/>
              <a:gd name="connsiteX5" fmla="*/ 0 w 2452914"/>
              <a:gd name="connsiteY5" fmla="*/ 1226457 h 490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914" h="4905828">
                <a:moveTo>
                  <a:pt x="0" y="0"/>
                </a:moveTo>
                <a:cubicBezTo>
                  <a:pt x="1354707" y="0"/>
                  <a:pt x="2452914" y="1098207"/>
                  <a:pt x="2452914" y="2452914"/>
                </a:cubicBezTo>
                <a:cubicBezTo>
                  <a:pt x="2452914" y="3807621"/>
                  <a:pt x="1354707" y="4905828"/>
                  <a:pt x="0" y="4905828"/>
                </a:cubicBezTo>
                <a:lnTo>
                  <a:pt x="0" y="3679371"/>
                </a:lnTo>
                <a:cubicBezTo>
                  <a:pt x="677353" y="3679371"/>
                  <a:pt x="1226457" y="3130267"/>
                  <a:pt x="1226457" y="2452914"/>
                </a:cubicBezTo>
                <a:cubicBezTo>
                  <a:pt x="1226457" y="1775561"/>
                  <a:pt x="677353" y="1226457"/>
                  <a:pt x="0" y="122645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1"/>
            <a:ext cx="9155696" cy="34833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504" y="662957"/>
            <a:ext cx="8327136" cy="1289651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9504" y="1952609"/>
            <a:ext cx="8327136" cy="41400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pic>
        <p:nvPicPr>
          <p:cNvPr id="28" name="Picture 27" descr="Shape, icon, circle&#10;&#10;Description automatically generated">
            <a:extLst>
              <a:ext uri="{FF2B5EF4-FFF2-40B4-BE49-F238E27FC236}">
                <a16:creationId xmlns:a16="http://schemas.microsoft.com/office/drawing/2014/main" id="{83D489A5-A88B-F84C-A113-CF1A6790AC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1392" y="1952608"/>
            <a:ext cx="2448000" cy="2448000"/>
          </a:xfrm>
          <a:prstGeom prst="rect">
            <a:avLst/>
          </a:prstGeom>
        </p:spPr>
      </p:pic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1DE1C5-7126-1B4E-B550-7F12504C6D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12B389F-F556-5545-9A82-F212B7FB2B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36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5A4DD70E-AC35-4D40-B7A5-3C289AC68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40381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1"/>
            <a:ext cx="9155696" cy="34833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4086" y="662957"/>
            <a:ext cx="9412554" cy="1289651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04086" y="1952609"/>
            <a:ext cx="9412554" cy="41400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A147AB-CAEB-8D40-885D-B9ACA1EB46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2A2BA01-2ECF-434C-81FE-56372A9CCD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480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0"/>
            <a:ext cx="9155696" cy="355161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7447" y="662957"/>
            <a:ext cx="10039193" cy="1289651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77447" y="1952609"/>
            <a:ext cx="10039193" cy="41400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F6BE1903-C184-2F4B-A4B7-1EA19E4AC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436"/>
            <a:ext cx="3023866" cy="3112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3E02A2-B300-034F-AA05-A9C39893A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527613A-6C5C-684E-9BC0-3D7752F611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10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and_content_image_s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138182" y="6356351"/>
            <a:ext cx="9078457" cy="36000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7447" y="662957"/>
            <a:ext cx="10039193" cy="1289651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77447" y="1952609"/>
            <a:ext cx="10039193" cy="4140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B4E3AC6-1CB2-1F47-BDC6-199C1355D8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D04949A-08AD-AF4C-805A-949526AA4A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30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title_backgroun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9">
            <a:extLst>
              <a:ext uri="{FF2B5EF4-FFF2-40B4-BE49-F238E27FC236}">
                <a16:creationId xmlns:a16="http://schemas.microsoft.com/office/drawing/2014/main" id="{AF1EC07F-F38D-834C-B3FE-A93EA6BC1A63}"/>
              </a:ext>
            </a:extLst>
          </p:cNvPr>
          <p:cNvSpPr/>
          <p:nvPr userDrawn="1"/>
        </p:nvSpPr>
        <p:spPr bwMode="auto">
          <a:xfrm>
            <a:off x="5955" y="5529768"/>
            <a:ext cx="2880428" cy="1328232"/>
          </a:xfrm>
          <a:custGeom>
            <a:avLst/>
            <a:gdLst>
              <a:gd name="connsiteX0" fmla="*/ 1440214 w 2880428"/>
              <a:gd name="connsiteY0" fmla="*/ 0 h 1328232"/>
              <a:gd name="connsiteX1" fmla="*/ 2878917 w 2880428"/>
              <a:gd name="connsiteY1" fmla="*/ 1298307 h 1328232"/>
              <a:gd name="connsiteX2" fmla="*/ 2880428 w 2880428"/>
              <a:gd name="connsiteY2" fmla="*/ 1328232 h 1328232"/>
              <a:gd name="connsiteX3" fmla="*/ 0 w 2880428"/>
              <a:gd name="connsiteY3" fmla="*/ 1328232 h 1328232"/>
              <a:gd name="connsiteX4" fmla="*/ 1511 w 2880428"/>
              <a:gd name="connsiteY4" fmla="*/ 1298307 h 1328232"/>
              <a:gd name="connsiteX5" fmla="*/ 1440214 w 2880428"/>
              <a:gd name="connsiteY5" fmla="*/ 0 h 132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428" h="1328232">
                <a:moveTo>
                  <a:pt x="1440214" y="0"/>
                </a:moveTo>
                <a:cubicBezTo>
                  <a:pt x="2188993" y="0"/>
                  <a:pt x="2804858" y="569067"/>
                  <a:pt x="2878917" y="1298307"/>
                </a:cubicBezTo>
                <a:lnTo>
                  <a:pt x="2880428" y="1328232"/>
                </a:lnTo>
                <a:lnTo>
                  <a:pt x="0" y="1328232"/>
                </a:lnTo>
                <a:lnTo>
                  <a:pt x="1511" y="1298307"/>
                </a:lnTo>
                <a:cubicBezTo>
                  <a:pt x="75570" y="569067"/>
                  <a:pt x="691436" y="0"/>
                  <a:pt x="144021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0" name="그림 개체 틀 8"/>
          <p:cNvSpPr>
            <a:spLocks noGrp="1"/>
          </p:cNvSpPr>
          <p:nvPr>
            <p:ph type="pic" sz="quarter" idx="13"/>
          </p:nvPr>
        </p:nvSpPr>
        <p:spPr>
          <a:xfrm>
            <a:off x="3624093" y="1620252"/>
            <a:ext cx="4542762" cy="4539916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1" name="그림 개체 틀 8"/>
          <p:cNvSpPr>
            <a:spLocks noGrp="1"/>
          </p:cNvSpPr>
          <p:nvPr>
            <p:ph type="pic" sz="quarter" idx="14"/>
          </p:nvPr>
        </p:nvSpPr>
        <p:spPr>
          <a:xfrm>
            <a:off x="6136106" y="468096"/>
            <a:ext cx="2862432" cy="2860639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050C606-139F-F94B-A05B-BEE047832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F9E2EB-F8A1-2144-9643-C0EC4AC955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11140" y="6389904"/>
            <a:ext cx="9838038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8315CD-BB9F-7A47-BFCA-00E83F84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112" y="3120090"/>
            <a:ext cx="5547360" cy="2179942"/>
          </a:xfrm>
        </p:spPr>
        <p:txBody>
          <a:bodyPr/>
          <a:lstStyle>
            <a:lvl1pPr algn="ctr"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BBF765-8629-CD4D-BA34-F529E28BA0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1001" y="-1049888"/>
            <a:ext cx="2900930" cy="2860639"/>
          </a:xfrm>
          <a:prstGeom prst="rect">
            <a:avLst/>
          </a:prstGeom>
        </p:spPr>
      </p:pic>
      <p:sp>
        <p:nvSpPr>
          <p:cNvPr id="17" name="슬라이드 번호 개체 틀 12">
            <a:extLst>
              <a:ext uri="{FF2B5EF4-FFF2-40B4-BE49-F238E27FC236}">
                <a16:creationId xmlns:a16="http://schemas.microsoft.com/office/drawing/2014/main" id="{2E70F0FD-E5E5-C04C-BA32-74A928D349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5967"/>
            <a:ext cx="396000" cy="784800"/>
          </a:xfr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6E327FF-52A3-AC4D-9B97-394E22DA0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22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_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0492E25-124A-9A4F-B669-F2AF125F3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228" y="-24384"/>
            <a:ext cx="12403066" cy="6984000"/>
          </a:xfrm>
          <a:prstGeom prst="rect">
            <a:avLst/>
          </a:prstGeom>
        </p:spPr>
      </p:pic>
      <p:sp>
        <p:nvSpPr>
          <p:cNvPr id="25" name="자유형 32">
            <a:extLst>
              <a:ext uri="{FF2B5EF4-FFF2-40B4-BE49-F238E27FC236}">
                <a16:creationId xmlns:a16="http://schemas.microsoft.com/office/drawing/2014/main" id="{4E43130D-F603-6A4E-B430-8A72FABCADFB}"/>
              </a:ext>
            </a:extLst>
          </p:cNvPr>
          <p:cNvSpPr/>
          <p:nvPr userDrawn="1"/>
        </p:nvSpPr>
        <p:spPr bwMode="auto">
          <a:xfrm>
            <a:off x="3088443" y="1084306"/>
            <a:ext cx="9103557" cy="5172119"/>
          </a:xfrm>
          <a:custGeom>
            <a:avLst/>
            <a:gdLst>
              <a:gd name="connsiteX0" fmla="*/ 862037 w 9103557"/>
              <a:gd name="connsiteY0" fmla="*/ 0 h 5172119"/>
              <a:gd name="connsiteX1" fmla="*/ 9103557 w 9103557"/>
              <a:gd name="connsiteY1" fmla="*/ 0 h 5172119"/>
              <a:gd name="connsiteX2" fmla="*/ 9103557 w 9103557"/>
              <a:gd name="connsiteY2" fmla="*/ 5172119 h 5172119"/>
              <a:gd name="connsiteX3" fmla="*/ 862037 w 9103557"/>
              <a:gd name="connsiteY3" fmla="*/ 5172119 h 5172119"/>
              <a:gd name="connsiteX4" fmla="*/ 0 w 9103557"/>
              <a:gd name="connsiteY4" fmla="*/ 4310082 h 5172119"/>
              <a:gd name="connsiteX5" fmla="*/ 0 w 9103557"/>
              <a:gd name="connsiteY5" fmla="*/ 862037 h 5172119"/>
              <a:gd name="connsiteX6" fmla="*/ 862037 w 9103557"/>
              <a:gd name="connsiteY6" fmla="*/ 0 h 517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3557" h="5172119">
                <a:moveTo>
                  <a:pt x="862037" y="0"/>
                </a:moveTo>
                <a:lnTo>
                  <a:pt x="9103557" y="0"/>
                </a:lnTo>
                <a:lnTo>
                  <a:pt x="9103557" y="5172119"/>
                </a:lnTo>
                <a:lnTo>
                  <a:pt x="862037" y="5172119"/>
                </a:lnTo>
                <a:cubicBezTo>
                  <a:pt x="385947" y="5172119"/>
                  <a:pt x="0" y="4786172"/>
                  <a:pt x="0" y="4310082"/>
                </a:cubicBezTo>
                <a:lnTo>
                  <a:pt x="0" y="862037"/>
                </a:lnTo>
                <a:cubicBezTo>
                  <a:pt x="0" y="385947"/>
                  <a:pt x="385947" y="0"/>
                  <a:pt x="86203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cxnSp>
        <p:nvCxnSpPr>
          <p:cNvPr id="28" name="직선 연결선 8">
            <a:extLst>
              <a:ext uri="{FF2B5EF4-FFF2-40B4-BE49-F238E27FC236}">
                <a16:creationId xmlns:a16="http://schemas.microsoft.com/office/drawing/2014/main" id="{B57863DC-C940-F946-A621-061005A661FE}"/>
              </a:ext>
            </a:extLst>
          </p:cNvPr>
          <p:cNvCxnSpPr/>
          <p:nvPr userDrawn="1"/>
        </p:nvCxnSpPr>
        <p:spPr>
          <a:xfrm>
            <a:off x="6272029" y="1675027"/>
            <a:ext cx="0" cy="39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그림 개체 틀 8"/>
          <p:cNvSpPr>
            <a:spLocks noGrp="1"/>
          </p:cNvSpPr>
          <p:nvPr>
            <p:ph type="pic" sz="quarter" idx="15"/>
          </p:nvPr>
        </p:nvSpPr>
        <p:spPr>
          <a:xfrm>
            <a:off x="3634951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4" name="그림 개체 틀 8"/>
          <p:cNvSpPr>
            <a:spLocks noGrp="1"/>
          </p:cNvSpPr>
          <p:nvPr>
            <p:ph type="pic" sz="quarter" idx="16"/>
          </p:nvPr>
        </p:nvSpPr>
        <p:spPr>
          <a:xfrm>
            <a:off x="6715580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5" name="그림 개체 틀 8"/>
          <p:cNvSpPr>
            <a:spLocks noGrp="1"/>
          </p:cNvSpPr>
          <p:nvPr>
            <p:ph type="pic" sz="quarter" idx="17"/>
          </p:nvPr>
        </p:nvSpPr>
        <p:spPr>
          <a:xfrm>
            <a:off x="9790354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3BBE797-7784-D741-9261-70803E6E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09" y="1103389"/>
            <a:ext cx="2490212" cy="2151875"/>
          </a:xfrm>
        </p:spPr>
        <p:txBody>
          <a:bodyPr anchor="b">
            <a:normAutofit/>
          </a:bodyPr>
          <a:lstStyle>
            <a:lvl1pPr>
              <a:defRPr sz="36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2615421-31E3-D445-854E-302773A7C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408" y="3429000"/>
            <a:ext cx="2507029" cy="25209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슬라이드 번호 개체 틀 12">
            <a:extLst>
              <a:ext uri="{FF2B5EF4-FFF2-40B4-BE49-F238E27FC236}">
                <a16:creationId xmlns:a16="http://schemas.microsoft.com/office/drawing/2014/main" id="{449DCE1B-8EE1-2F48-AECA-53FE116EF5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sp>
        <p:nvSpPr>
          <p:cNvPr id="37" name="Footer Placeholder 1">
            <a:extLst>
              <a:ext uri="{FF2B5EF4-FFF2-40B4-BE49-F238E27FC236}">
                <a16:creationId xmlns:a16="http://schemas.microsoft.com/office/drawing/2014/main" id="{E0115A98-F4A8-4B4E-A5B6-7C07494BB82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111140" y="6389904"/>
            <a:ext cx="9838038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E2668AA3-3302-AB4D-B6B7-3B1ADCCA07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2400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06A256F-9582-6A4C-9F3F-A281097D35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81984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GR" dirty="0"/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AACB43EE-3078-8545-ABB4-B8E957648E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38627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9B85BC0F-9A67-B544-A8D8-CC36B69974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58211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GR" dirty="0"/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F837E1AA-8CC0-224E-AFB5-32B8782285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64947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5C55AB3B-54F0-6545-9850-B087EF0308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884531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GR" dirty="0"/>
          </a:p>
        </p:txBody>
      </p:sp>
      <p:cxnSp>
        <p:nvCxnSpPr>
          <p:cNvPr id="46" name="직선 연결선 8">
            <a:extLst>
              <a:ext uri="{FF2B5EF4-FFF2-40B4-BE49-F238E27FC236}">
                <a16:creationId xmlns:a16="http://schemas.microsoft.com/office/drawing/2014/main" id="{AA3DF89C-F4DA-0542-B70B-9B3854A06476}"/>
              </a:ext>
            </a:extLst>
          </p:cNvPr>
          <p:cNvCxnSpPr/>
          <p:nvPr userDrawn="1"/>
        </p:nvCxnSpPr>
        <p:spPr>
          <a:xfrm>
            <a:off x="9338317" y="1656739"/>
            <a:ext cx="0" cy="39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F388A5B-52E6-C042-AC92-B3C586FF61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69EAEF30-F2BA-3249-A538-3F9FDE7FAF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9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D92268-3EE3-164E-98A0-006F6F9416B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97656" y="6356350"/>
            <a:ext cx="9088181" cy="358413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7A9A3D65-F279-8E44-9C94-E2755D04E7DF}"/>
              </a:ext>
            </a:extLst>
          </p:cNvPr>
          <p:cNvSpPr/>
          <p:nvPr userDrawn="1"/>
        </p:nvSpPr>
        <p:spPr bwMode="auto">
          <a:xfrm>
            <a:off x="7196688" y="1322641"/>
            <a:ext cx="4089150" cy="4089150"/>
          </a:xfrm>
          <a:custGeom>
            <a:avLst/>
            <a:gdLst>
              <a:gd name="connsiteX0" fmla="*/ 407621 w 4089150"/>
              <a:gd name="connsiteY0" fmla="*/ 823284 h 4089150"/>
              <a:gd name="connsiteX1" fmla="*/ 583453 w 4089150"/>
              <a:gd name="connsiteY1" fmla="*/ 948293 h 4089150"/>
              <a:gd name="connsiteX2" fmla="*/ 1153894 w 4089150"/>
              <a:gd name="connsiteY2" fmla="*/ 2157888 h 4089150"/>
              <a:gd name="connsiteX3" fmla="*/ 667861 w 4089150"/>
              <a:gd name="connsiteY3" fmla="*/ 3292586 h 4089150"/>
              <a:gd name="connsiteX4" fmla="*/ 526474 w 4089150"/>
              <a:gd name="connsiteY4" fmla="*/ 3410683 h 4089150"/>
              <a:gd name="connsiteX5" fmla="*/ 466882 w 4089150"/>
              <a:gd name="connsiteY5" fmla="*/ 3345115 h 4089150"/>
              <a:gd name="connsiteX6" fmla="*/ 0 w 4089150"/>
              <a:gd name="connsiteY6" fmla="*/ 2044575 h 4089150"/>
              <a:gd name="connsiteX7" fmla="*/ 349181 w 4089150"/>
              <a:gd name="connsiteY7" fmla="*/ 901434 h 4089150"/>
              <a:gd name="connsiteX8" fmla="*/ 2044575 w 4089150"/>
              <a:gd name="connsiteY8" fmla="*/ 0 h 4089150"/>
              <a:gd name="connsiteX9" fmla="*/ 4089150 w 4089150"/>
              <a:gd name="connsiteY9" fmla="*/ 2044575 h 4089150"/>
              <a:gd name="connsiteX10" fmla="*/ 2044575 w 4089150"/>
              <a:gd name="connsiteY10" fmla="*/ 4089150 h 4089150"/>
              <a:gd name="connsiteX11" fmla="*/ 1956836 w 4089150"/>
              <a:gd name="connsiteY11" fmla="*/ 4084720 h 4089150"/>
              <a:gd name="connsiteX12" fmla="*/ 1956836 w 4089150"/>
              <a:gd name="connsiteY12" fmla="*/ 3698599 h 4089150"/>
              <a:gd name="connsiteX13" fmla="*/ 1988728 w 4089150"/>
              <a:gd name="connsiteY13" fmla="*/ 3700209 h 4089150"/>
              <a:gd name="connsiteX14" fmla="*/ 3646078 w 4089150"/>
              <a:gd name="connsiteY14" fmla="*/ 2042859 h 4089150"/>
              <a:gd name="connsiteX15" fmla="*/ 1988728 w 4089150"/>
              <a:gd name="connsiteY15" fmla="*/ 385509 h 4089150"/>
              <a:gd name="connsiteX16" fmla="*/ 1956836 w 4089150"/>
              <a:gd name="connsiteY16" fmla="*/ 387120 h 4089150"/>
              <a:gd name="connsiteX17" fmla="*/ 1956836 w 4089150"/>
              <a:gd name="connsiteY17" fmla="*/ 4431 h 408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9150" h="4089150">
                <a:moveTo>
                  <a:pt x="407621" y="823284"/>
                </a:moveTo>
                <a:lnTo>
                  <a:pt x="583453" y="948293"/>
                </a:lnTo>
                <a:cubicBezTo>
                  <a:pt x="931836" y="1235804"/>
                  <a:pt x="1153894" y="1670914"/>
                  <a:pt x="1153894" y="2157888"/>
                </a:cubicBezTo>
                <a:cubicBezTo>
                  <a:pt x="1153894" y="2604281"/>
                  <a:pt x="967304" y="3007094"/>
                  <a:pt x="667861" y="3292586"/>
                </a:cubicBezTo>
                <a:lnTo>
                  <a:pt x="526474" y="3410683"/>
                </a:lnTo>
                <a:lnTo>
                  <a:pt x="466882" y="3345115"/>
                </a:lnTo>
                <a:cubicBezTo>
                  <a:pt x="175211" y="2991692"/>
                  <a:pt x="0" y="2538595"/>
                  <a:pt x="0" y="2044575"/>
                </a:cubicBezTo>
                <a:cubicBezTo>
                  <a:pt x="0" y="1621130"/>
                  <a:pt x="128727" y="1227750"/>
                  <a:pt x="349181" y="901434"/>
                </a:cubicBezTo>
                <a:close/>
                <a:moveTo>
                  <a:pt x="2044575" y="0"/>
                </a:moveTo>
                <a:cubicBezTo>
                  <a:pt x="3173763" y="0"/>
                  <a:pt x="4089150" y="915387"/>
                  <a:pt x="4089150" y="2044575"/>
                </a:cubicBezTo>
                <a:cubicBezTo>
                  <a:pt x="4089150" y="3173763"/>
                  <a:pt x="3173763" y="4089150"/>
                  <a:pt x="2044575" y="4089150"/>
                </a:cubicBezTo>
                <a:lnTo>
                  <a:pt x="1956836" y="4084720"/>
                </a:lnTo>
                <a:lnTo>
                  <a:pt x="1956836" y="3698599"/>
                </a:lnTo>
                <a:lnTo>
                  <a:pt x="1988728" y="3700209"/>
                </a:lnTo>
                <a:cubicBezTo>
                  <a:pt x="2904057" y="3700209"/>
                  <a:pt x="3646078" y="2958188"/>
                  <a:pt x="3646078" y="2042859"/>
                </a:cubicBezTo>
                <a:cubicBezTo>
                  <a:pt x="3646078" y="1127530"/>
                  <a:pt x="2904057" y="385509"/>
                  <a:pt x="1988728" y="385509"/>
                </a:cubicBezTo>
                <a:lnTo>
                  <a:pt x="1956836" y="387120"/>
                </a:lnTo>
                <a:lnTo>
                  <a:pt x="1956836" y="443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슬라이드 번호 개체 틀 12">
            <a:extLst>
              <a:ext uri="{FF2B5EF4-FFF2-40B4-BE49-F238E27FC236}">
                <a16:creationId xmlns:a16="http://schemas.microsoft.com/office/drawing/2014/main" id="{6B112C95-A11D-AD4D-A7B2-9E6804B858B0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sp>
        <p:nvSpPr>
          <p:cNvPr id="45" name="타원 14">
            <a:extLst>
              <a:ext uri="{FF2B5EF4-FFF2-40B4-BE49-F238E27FC236}">
                <a16:creationId xmlns:a16="http://schemas.microsoft.com/office/drawing/2014/main" id="{E9DBAEA5-86D3-1C48-A23F-DFEC2033F2D5}"/>
              </a:ext>
            </a:extLst>
          </p:cNvPr>
          <p:cNvSpPr/>
          <p:nvPr userDrawn="1"/>
        </p:nvSpPr>
        <p:spPr bwMode="auto">
          <a:xfrm>
            <a:off x="5215489" y="1912983"/>
            <a:ext cx="3135094" cy="31350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1DF56E54-7992-824D-82AE-B2C8728E3F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8621" y="1163638"/>
            <a:ext cx="3584146" cy="4403726"/>
          </a:xfrm>
          <a:custGeom>
            <a:avLst/>
            <a:gdLst>
              <a:gd name="connsiteX0" fmla="*/ 1715517 w 3584146"/>
              <a:gd name="connsiteY0" fmla="*/ 0 h 4403726"/>
              <a:gd name="connsiteX1" fmla="*/ 1894904 w 3584146"/>
              <a:gd name="connsiteY1" fmla="*/ 9058 h 4403726"/>
              <a:gd name="connsiteX2" fmla="*/ 1894904 w 3584146"/>
              <a:gd name="connsiteY2" fmla="*/ 546124 h 4403726"/>
              <a:gd name="connsiteX3" fmla="*/ 1926796 w 3584146"/>
              <a:gd name="connsiteY3" fmla="*/ 544513 h 4403726"/>
              <a:gd name="connsiteX4" fmla="*/ 3584146 w 3584146"/>
              <a:gd name="connsiteY4" fmla="*/ 2201863 h 4403726"/>
              <a:gd name="connsiteX5" fmla="*/ 1926796 w 3584146"/>
              <a:gd name="connsiteY5" fmla="*/ 3859213 h 4403726"/>
              <a:gd name="connsiteX6" fmla="*/ 1894904 w 3584146"/>
              <a:gd name="connsiteY6" fmla="*/ 3857603 h 4403726"/>
              <a:gd name="connsiteX7" fmla="*/ 1894904 w 3584146"/>
              <a:gd name="connsiteY7" fmla="*/ 4394668 h 4403726"/>
              <a:gd name="connsiteX8" fmla="*/ 1715517 w 3584146"/>
              <a:gd name="connsiteY8" fmla="*/ 4403726 h 4403726"/>
              <a:gd name="connsiteX9" fmla="*/ 158565 w 3584146"/>
              <a:gd name="connsiteY9" fmla="*/ 3758815 h 4403726"/>
              <a:gd name="connsiteX10" fmla="*/ 152801 w 3584146"/>
              <a:gd name="connsiteY10" fmla="*/ 3752474 h 4403726"/>
              <a:gd name="connsiteX11" fmla="*/ 271601 w 3584146"/>
              <a:gd name="connsiteY11" fmla="*/ 3695245 h 4403726"/>
              <a:gd name="connsiteX12" fmla="*/ 1091962 w 3584146"/>
              <a:gd name="connsiteY12" fmla="*/ 2316892 h 4403726"/>
              <a:gd name="connsiteX13" fmla="*/ 134575 w 3584146"/>
              <a:gd name="connsiteY13" fmla="*/ 872531 h 4403726"/>
              <a:gd name="connsiteX14" fmla="*/ 0 w 3584146"/>
              <a:gd name="connsiteY14" fmla="*/ 823276 h 4403726"/>
              <a:gd name="connsiteX15" fmla="*/ 16453 w 3584146"/>
              <a:gd name="connsiteY15" fmla="*/ 801274 h 4403726"/>
              <a:gd name="connsiteX16" fmla="*/ 1715517 w 3584146"/>
              <a:gd name="connsiteY16" fmla="*/ 0 h 440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146" h="4403726">
                <a:moveTo>
                  <a:pt x="1715517" y="0"/>
                </a:moveTo>
                <a:lnTo>
                  <a:pt x="1894904" y="9058"/>
                </a:lnTo>
                <a:lnTo>
                  <a:pt x="1894904" y="546124"/>
                </a:lnTo>
                <a:lnTo>
                  <a:pt x="1926796" y="544513"/>
                </a:lnTo>
                <a:cubicBezTo>
                  <a:pt x="2842125" y="544513"/>
                  <a:pt x="3584146" y="1286534"/>
                  <a:pt x="3584146" y="2201863"/>
                </a:cubicBezTo>
                <a:cubicBezTo>
                  <a:pt x="3584146" y="3117192"/>
                  <a:pt x="2842125" y="3859213"/>
                  <a:pt x="1926796" y="3859213"/>
                </a:cubicBezTo>
                <a:lnTo>
                  <a:pt x="1894904" y="3857603"/>
                </a:lnTo>
                <a:lnTo>
                  <a:pt x="1894904" y="4394668"/>
                </a:lnTo>
                <a:lnTo>
                  <a:pt x="1715517" y="4403726"/>
                </a:lnTo>
                <a:cubicBezTo>
                  <a:pt x="1107490" y="4403726"/>
                  <a:pt x="557024" y="4157274"/>
                  <a:pt x="158565" y="3758815"/>
                </a:cubicBezTo>
                <a:lnTo>
                  <a:pt x="152801" y="3752474"/>
                </a:lnTo>
                <a:lnTo>
                  <a:pt x="271601" y="3695245"/>
                </a:lnTo>
                <a:cubicBezTo>
                  <a:pt x="760245" y="3429797"/>
                  <a:pt x="1091962" y="2912083"/>
                  <a:pt x="1091962" y="2316892"/>
                </a:cubicBezTo>
                <a:cubicBezTo>
                  <a:pt x="1091962" y="1667593"/>
                  <a:pt x="697191" y="1110498"/>
                  <a:pt x="134575" y="872531"/>
                </a:cubicBezTo>
                <a:lnTo>
                  <a:pt x="0" y="823276"/>
                </a:lnTo>
                <a:lnTo>
                  <a:pt x="16453" y="801274"/>
                </a:lnTo>
                <a:cubicBezTo>
                  <a:pt x="420307" y="311916"/>
                  <a:pt x="1031486" y="0"/>
                  <a:pt x="17155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EAD2713-7763-5644-AEE3-845EC7679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061" y="2728078"/>
            <a:ext cx="1674911" cy="1651648"/>
          </a:xfrm>
          <a:prstGeom prst="rect">
            <a:avLst/>
          </a:prstGeom>
        </p:spPr>
      </p:pic>
      <p:sp>
        <p:nvSpPr>
          <p:cNvPr id="60" name="Title 59">
            <a:extLst>
              <a:ext uri="{FF2B5EF4-FFF2-40B4-BE49-F238E27FC236}">
                <a16:creationId xmlns:a16="http://schemas.microsoft.com/office/drawing/2014/main" id="{27BD7337-7BE8-074C-B6EC-BB8824CA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29" y="1163638"/>
            <a:ext cx="4002024" cy="1325563"/>
          </a:xfrm>
        </p:spPr>
        <p:txBody>
          <a:bodyPr>
            <a:noAutofit/>
          </a:bodyPr>
          <a:lstStyle>
            <a:lvl1pPr>
              <a:defRPr sz="3600" b="1" cap="all" spc="150" baseline="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C5C34163-695A-0B41-96A3-10D3EE42A0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529" y="2728078"/>
            <a:ext cx="4038646" cy="3392306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89717D-A960-6944-8C34-130377D4BB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545E5B2-F713-3D48-9167-594DC052AA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94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사용자 지정 레이아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4061870" y="1635284"/>
            <a:ext cx="4133850" cy="4133850"/>
          </a:xfrm>
          <a:prstGeom prst="donu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3AEA3A-F3DB-FF43-84C6-D897D7A5F7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348554" y="6391076"/>
            <a:ext cx="9838038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12">
            <a:extLst>
              <a:ext uri="{FF2B5EF4-FFF2-40B4-BE49-F238E27FC236}">
                <a16:creationId xmlns:a16="http://schemas.microsoft.com/office/drawing/2014/main" id="{36307A0B-66EC-F54F-942E-0CFFAA931457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>
                <a:latin typeface="+mj-lt"/>
              </a:rPr>
              <a:pPr/>
              <a:t>‹nº›</a:t>
            </a:fld>
            <a:endParaRPr lang="ko-KR" altLang="en-US">
              <a:latin typeface="+mj-lt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D90C908-5F14-8144-90C4-7F7FE8E17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1684EB7-EB81-E647-83BB-9C8CC5E74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6349" y="2946278"/>
            <a:ext cx="6724892" cy="1325563"/>
          </a:xfrm>
        </p:spPr>
        <p:txBody>
          <a:bodyPr>
            <a:normAutofit/>
          </a:bodyPr>
          <a:lstStyle>
            <a:lvl1pPr algn="dist">
              <a:defRPr sz="6000" b="0" cap="all" spc="14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  <a:endParaRPr lang="en-GR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677BF99B-DA91-8E4A-8FF3-F98F16E251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46342" y="1594471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D28B912E-6151-574A-A77C-55D8C441D5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70155" y="1012743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GR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BC912BF6-4784-AC49-ABBB-7DE80C0CD7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70392" y="1577563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67859749-DC45-BC4B-A531-CBEAC069C6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4205" y="995835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GR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73925DEB-ABA5-0843-A553-7AFDFE8981F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48554" y="4579061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9696FBB3-67FD-0043-B01A-09CDB8CD01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72367" y="3997333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GR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33618924-F76D-A940-B757-1BECE5861D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71055" y="4548153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C34A8BBC-2ACF-F748-9ED7-B7B1E68563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94868" y="3966425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GR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6A8B4AA-4E68-2E49-9537-959D3441E9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13185" y="968326"/>
            <a:ext cx="3916275" cy="641331"/>
          </a:xfrm>
        </p:spPr>
        <p:txBody>
          <a:bodyPr>
            <a:noAutofit/>
          </a:bodyPr>
          <a:lstStyle>
            <a:lvl1pPr marL="0" indent="0" algn="dist">
              <a:buNone/>
              <a:defRPr sz="50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GR" dirty="0"/>
          </a:p>
        </p:txBody>
      </p:sp>
      <p:grpSp>
        <p:nvGrpSpPr>
          <p:cNvPr id="21" name="그룹 33">
            <a:extLst>
              <a:ext uri="{FF2B5EF4-FFF2-40B4-BE49-F238E27FC236}">
                <a16:creationId xmlns:a16="http://schemas.microsoft.com/office/drawing/2014/main" id="{DE1A5746-06EA-2043-A052-E0DB8072794A}"/>
              </a:ext>
            </a:extLst>
          </p:cNvPr>
          <p:cNvGrpSpPr/>
          <p:nvPr userDrawn="1"/>
        </p:nvGrpSpPr>
        <p:grpSpPr>
          <a:xfrm>
            <a:off x="3600451" y="2075771"/>
            <a:ext cx="1104899" cy="64440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2" name="타원 24">
              <a:extLst>
                <a:ext uri="{FF2B5EF4-FFF2-40B4-BE49-F238E27FC236}">
                  <a16:creationId xmlns:a16="http://schemas.microsoft.com/office/drawing/2014/main" id="{49CA3906-C47C-8E42-991D-36A4F553B710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3" name="꺾인 연결선 26">
              <a:extLst>
                <a:ext uri="{FF2B5EF4-FFF2-40B4-BE49-F238E27FC236}">
                  <a16:creationId xmlns:a16="http://schemas.microsoft.com/office/drawing/2014/main" id="{36F9E062-B41B-3B48-B539-F36D047C4395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34">
            <a:extLst>
              <a:ext uri="{FF2B5EF4-FFF2-40B4-BE49-F238E27FC236}">
                <a16:creationId xmlns:a16="http://schemas.microsoft.com/office/drawing/2014/main" id="{46F19EC3-B947-8048-8092-CA7B36605C2C}"/>
              </a:ext>
            </a:extLst>
          </p:cNvPr>
          <p:cNvGrpSpPr/>
          <p:nvPr userDrawn="1"/>
        </p:nvGrpSpPr>
        <p:grpSpPr>
          <a:xfrm flipV="1">
            <a:off x="3567113" y="5431661"/>
            <a:ext cx="1104899" cy="62397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5" name="타원 35">
              <a:extLst>
                <a:ext uri="{FF2B5EF4-FFF2-40B4-BE49-F238E27FC236}">
                  <a16:creationId xmlns:a16="http://schemas.microsoft.com/office/drawing/2014/main" id="{4A84268E-44A1-8743-900B-6E3A4E62BD53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6" name="꺾인 연결선 36">
              <a:extLst>
                <a:ext uri="{FF2B5EF4-FFF2-40B4-BE49-F238E27FC236}">
                  <a16:creationId xmlns:a16="http://schemas.microsoft.com/office/drawing/2014/main" id="{0DCF5A1B-1F55-7E4F-90FD-350316806A75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48">
            <a:extLst>
              <a:ext uri="{FF2B5EF4-FFF2-40B4-BE49-F238E27FC236}">
                <a16:creationId xmlns:a16="http://schemas.microsoft.com/office/drawing/2014/main" id="{1784FFA7-A026-C64C-897B-1A08B44886FA}"/>
              </a:ext>
            </a:extLst>
          </p:cNvPr>
          <p:cNvGrpSpPr/>
          <p:nvPr userDrawn="1"/>
        </p:nvGrpSpPr>
        <p:grpSpPr>
          <a:xfrm flipH="1">
            <a:off x="7539168" y="2075770"/>
            <a:ext cx="1120238" cy="64440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8" name="타원 49">
              <a:extLst>
                <a:ext uri="{FF2B5EF4-FFF2-40B4-BE49-F238E27FC236}">
                  <a16:creationId xmlns:a16="http://schemas.microsoft.com/office/drawing/2014/main" id="{31BC3776-E9BA-9446-A61F-89C0C79CFD27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9" name="꺾인 연결선 50">
              <a:extLst>
                <a:ext uri="{FF2B5EF4-FFF2-40B4-BE49-F238E27FC236}">
                  <a16:creationId xmlns:a16="http://schemas.microsoft.com/office/drawing/2014/main" id="{B9DBAC5C-51CA-BC43-A676-52135782ED53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51">
            <a:extLst>
              <a:ext uri="{FF2B5EF4-FFF2-40B4-BE49-F238E27FC236}">
                <a16:creationId xmlns:a16="http://schemas.microsoft.com/office/drawing/2014/main" id="{CF837B76-81AE-E04D-9248-9FFCE6DA7AA8}"/>
              </a:ext>
            </a:extLst>
          </p:cNvPr>
          <p:cNvGrpSpPr/>
          <p:nvPr userDrawn="1"/>
        </p:nvGrpSpPr>
        <p:grpSpPr>
          <a:xfrm flipH="1" flipV="1">
            <a:off x="7505830" y="5431659"/>
            <a:ext cx="1120238" cy="62397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31" name="타원 52">
              <a:extLst>
                <a:ext uri="{FF2B5EF4-FFF2-40B4-BE49-F238E27FC236}">
                  <a16:creationId xmlns:a16="http://schemas.microsoft.com/office/drawing/2014/main" id="{AB531374-0572-1E49-87CA-9E9DC81535B3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32" name="꺾인 연결선 53">
              <a:extLst>
                <a:ext uri="{FF2B5EF4-FFF2-40B4-BE49-F238E27FC236}">
                  <a16:creationId xmlns:a16="http://schemas.microsoft.com/office/drawing/2014/main" id="{6D0B6CFC-B97D-D44B-ACDF-A62366E35D5D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319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1_graded_background">
    <p:bg>
      <p:bgPr>
        <a:gradFill>
          <a:gsLst>
            <a:gs pos="0">
              <a:schemeClr val="accent2"/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811" y="208742"/>
            <a:ext cx="324000" cy="269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1C04362-43E0-8443-9DD7-E8C7838A0A0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426385" y="181869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 dirty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dirty="0" err="1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 dirty="0">
              <a:solidFill>
                <a:schemeClr val="bg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840538" y="6356350"/>
            <a:ext cx="935773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ko-KR" altLang="en-US" dirty="0"/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0673A0C-1FC0-E54B-9883-592EE9645F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4CB902C8-0AEE-4447-98C7-55002BC78D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53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_sub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16CF0D-67F9-445E-8029-EA12D6378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9998"/>
            <a:ext cx="10515600" cy="88035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5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altLang="ko-KR" dirty="0"/>
              <a:t>INSERT TITLE HERE</a:t>
            </a:r>
            <a:endParaRPr lang="ko-KR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83F2E-EAEB-804D-8D32-885FB47EEA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97656" y="6344775"/>
            <a:ext cx="8929993" cy="36998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6" name="슬라이드 번호 개체 틀 12">
            <a:extLst>
              <a:ext uri="{FF2B5EF4-FFF2-40B4-BE49-F238E27FC236}">
                <a16:creationId xmlns:a16="http://schemas.microsoft.com/office/drawing/2014/main" id="{E137174F-6BE3-944D-992B-9DD15242C044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3AE8DB3-D959-DF49-AE2F-2597C8D6C0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8594" y="1693051"/>
            <a:ext cx="9294812" cy="3705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65C790-B095-2544-B383-AB219D04EC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A636961-1713-CF47-9DCB-8E8EF8467C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074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backgrou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3235324E-290D-B544-8FCE-CFD1CB186F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386946 w 12192000"/>
              <a:gd name="connsiteY0" fmla="*/ 5128856 h 6858000"/>
              <a:gd name="connsiteX1" fmla="*/ 1386946 w 12192000"/>
              <a:gd name="connsiteY1" fmla="*/ 5136056 h 6858000"/>
              <a:gd name="connsiteX2" fmla="*/ 10754268 w 12192000"/>
              <a:gd name="connsiteY2" fmla="*/ 5136056 h 6858000"/>
              <a:gd name="connsiteX3" fmla="*/ 10754268 w 12192000"/>
              <a:gd name="connsiteY3" fmla="*/ 5128856 h 6858000"/>
              <a:gd name="connsiteX4" fmla="*/ 9405552 w 12192000"/>
              <a:gd name="connsiteY4" fmla="*/ 0 h 6858000"/>
              <a:gd name="connsiteX5" fmla="*/ 11189456 w 12192000"/>
              <a:gd name="connsiteY5" fmla="*/ 0 h 6858000"/>
              <a:gd name="connsiteX6" fmla="*/ 11171395 w 12192000"/>
              <a:gd name="connsiteY6" fmla="*/ 37492 h 6858000"/>
              <a:gd name="connsiteX7" fmla="*/ 10297504 w 12192000"/>
              <a:gd name="connsiteY7" fmla="*/ 557611 h 6858000"/>
              <a:gd name="connsiteX8" fmla="*/ 9423613 w 12192000"/>
              <a:gd name="connsiteY8" fmla="*/ 37492 h 6858000"/>
              <a:gd name="connsiteX9" fmla="*/ 0 w 12192000"/>
              <a:gd name="connsiteY9" fmla="*/ 0 h 6858000"/>
              <a:gd name="connsiteX10" fmla="*/ 8359366 w 12192000"/>
              <a:gd name="connsiteY10" fmla="*/ 0 h 6858000"/>
              <a:gd name="connsiteX11" fmla="*/ 8399180 w 12192000"/>
              <a:gd name="connsiteY11" fmla="*/ 154845 h 6858000"/>
              <a:gd name="connsiteX12" fmla="*/ 10297503 w 12192000"/>
              <a:gd name="connsiteY12" fmla="*/ 1551453 h 6858000"/>
              <a:gd name="connsiteX13" fmla="*/ 12128986 w 12192000"/>
              <a:gd name="connsiteY13" fmla="*/ 337465 h 6858000"/>
              <a:gd name="connsiteX14" fmla="*/ 12192000 w 12192000"/>
              <a:gd name="connsiteY14" fmla="*/ 165297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1386946" y="5128856"/>
                </a:moveTo>
                <a:lnTo>
                  <a:pt x="1386946" y="5136056"/>
                </a:lnTo>
                <a:lnTo>
                  <a:pt x="10754268" y="5136056"/>
                </a:lnTo>
                <a:lnTo>
                  <a:pt x="10754268" y="5128856"/>
                </a:lnTo>
                <a:close/>
                <a:moveTo>
                  <a:pt x="9405552" y="0"/>
                </a:moveTo>
                <a:lnTo>
                  <a:pt x="11189456" y="0"/>
                </a:lnTo>
                <a:lnTo>
                  <a:pt x="11171395" y="37492"/>
                </a:lnTo>
                <a:cubicBezTo>
                  <a:pt x="11003099" y="347298"/>
                  <a:pt x="10674862" y="557611"/>
                  <a:pt x="10297504" y="557611"/>
                </a:cubicBezTo>
                <a:cubicBezTo>
                  <a:pt x="9920146" y="557611"/>
                  <a:pt x="9591909" y="347298"/>
                  <a:pt x="9423613" y="37492"/>
                </a:cubicBezTo>
                <a:close/>
                <a:moveTo>
                  <a:pt x="0" y="0"/>
                </a:moveTo>
                <a:lnTo>
                  <a:pt x="8359366" y="0"/>
                </a:lnTo>
                <a:lnTo>
                  <a:pt x="8399180" y="154845"/>
                </a:lnTo>
                <a:cubicBezTo>
                  <a:pt x="8650844" y="963969"/>
                  <a:pt x="9405567" y="1551453"/>
                  <a:pt x="10297503" y="1551453"/>
                </a:cubicBezTo>
                <a:cubicBezTo>
                  <a:pt x="11120829" y="1551453"/>
                  <a:pt x="11827239" y="1050875"/>
                  <a:pt x="12128986" y="337465"/>
                </a:cubicBezTo>
                <a:lnTo>
                  <a:pt x="12192000" y="16529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6"/>
          </p:nvPr>
        </p:nvSpPr>
        <p:spPr>
          <a:xfrm>
            <a:off x="1717588" y="6356350"/>
            <a:ext cx="9045147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8" name="슬라이드 번호 개체 틀 12">
            <a:extLst>
              <a:ext uri="{FF2B5EF4-FFF2-40B4-BE49-F238E27FC236}">
                <a16:creationId xmlns:a16="http://schemas.microsoft.com/office/drawing/2014/main" id="{B1526702-60FD-CF45-ABFF-486EBF4FA2E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98000" y="4977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3F8E4-4EF9-604A-866E-4FC3440BC1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76412" y="1356175"/>
            <a:ext cx="4572000" cy="7572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975AF-627D-7D40-83D4-97DC79E3C6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21213" y="5218176"/>
            <a:ext cx="6142037" cy="1036827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D03759-02A3-AA4A-8D89-00A52B3DDD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000250"/>
            <a:ext cx="12192000" cy="2302455"/>
          </a:xfrm>
        </p:spPr>
        <p:txBody>
          <a:bodyPr>
            <a:noAutofit/>
          </a:bodyPr>
          <a:lstStyle>
            <a:lvl1pPr marL="0" indent="0" algn="dist">
              <a:buNone/>
              <a:defRPr sz="2000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F903B44-125F-2045-A124-93EBA4F2D3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95413" y="4420299"/>
            <a:ext cx="9348787" cy="623887"/>
          </a:xfrm>
        </p:spPr>
        <p:txBody>
          <a:bodyPr>
            <a:noAutofit/>
          </a:bodyPr>
          <a:lstStyle>
            <a:lvl1pPr marL="0" indent="0" algn="dist">
              <a:buNone/>
              <a:defRPr sz="5000" cap="all" spc="1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6" name="자유형 14">
            <a:extLst>
              <a:ext uri="{FF2B5EF4-FFF2-40B4-BE49-F238E27FC236}">
                <a16:creationId xmlns:a16="http://schemas.microsoft.com/office/drawing/2014/main" id="{2A195701-7C2E-5F4A-B431-B44F5BBBB2F2}"/>
              </a:ext>
            </a:extLst>
          </p:cNvPr>
          <p:cNvSpPr/>
          <p:nvPr userDrawn="1"/>
        </p:nvSpPr>
        <p:spPr bwMode="auto">
          <a:xfrm>
            <a:off x="8353096" y="-24384"/>
            <a:ext cx="3838904" cy="1575837"/>
          </a:xfrm>
          <a:custGeom>
            <a:avLst/>
            <a:gdLst>
              <a:gd name="connsiteX0" fmla="*/ 0 w 3838904"/>
              <a:gd name="connsiteY0" fmla="*/ 0 h 1575837"/>
              <a:gd name="connsiteX1" fmla="*/ 1040709 w 3838904"/>
              <a:gd name="connsiteY1" fmla="*/ 0 h 1575837"/>
              <a:gd name="connsiteX2" fmla="*/ 1070517 w 3838904"/>
              <a:gd name="connsiteY2" fmla="*/ 61876 h 1575837"/>
              <a:gd name="connsiteX3" fmla="*/ 1944408 w 3838904"/>
              <a:gd name="connsiteY3" fmla="*/ 581995 h 1575837"/>
              <a:gd name="connsiteX4" fmla="*/ 2818299 w 3838904"/>
              <a:gd name="connsiteY4" fmla="*/ 61876 h 1575837"/>
              <a:gd name="connsiteX5" fmla="*/ 2848107 w 3838904"/>
              <a:gd name="connsiteY5" fmla="*/ 0 h 1575837"/>
              <a:gd name="connsiteX6" fmla="*/ 3838904 w 3838904"/>
              <a:gd name="connsiteY6" fmla="*/ 0 h 1575837"/>
              <a:gd name="connsiteX7" fmla="*/ 3838904 w 3838904"/>
              <a:gd name="connsiteY7" fmla="*/ 189681 h 1575837"/>
              <a:gd name="connsiteX8" fmla="*/ 3775890 w 3838904"/>
              <a:gd name="connsiteY8" fmla="*/ 361849 h 1575837"/>
              <a:gd name="connsiteX9" fmla="*/ 1944407 w 3838904"/>
              <a:gd name="connsiteY9" fmla="*/ 1575837 h 1575837"/>
              <a:gd name="connsiteX10" fmla="*/ 46084 w 3838904"/>
              <a:gd name="connsiteY10" fmla="*/ 179229 h 157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8904" h="1575837">
                <a:moveTo>
                  <a:pt x="0" y="0"/>
                </a:moveTo>
                <a:lnTo>
                  <a:pt x="1040709" y="0"/>
                </a:lnTo>
                <a:lnTo>
                  <a:pt x="1070517" y="61876"/>
                </a:lnTo>
                <a:cubicBezTo>
                  <a:pt x="1238813" y="371682"/>
                  <a:pt x="1567050" y="581995"/>
                  <a:pt x="1944408" y="581995"/>
                </a:cubicBezTo>
                <a:cubicBezTo>
                  <a:pt x="2321766" y="581995"/>
                  <a:pt x="2650003" y="371682"/>
                  <a:pt x="2818299" y="61876"/>
                </a:cubicBezTo>
                <a:lnTo>
                  <a:pt x="2848107" y="0"/>
                </a:lnTo>
                <a:lnTo>
                  <a:pt x="3838904" y="0"/>
                </a:lnTo>
                <a:lnTo>
                  <a:pt x="3838904" y="189681"/>
                </a:lnTo>
                <a:lnTo>
                  <a:pt x="3775890" y="361849"/>
                </a:lnTo>
                <a:cubicBezTo>
                  <a:pt x="3474143" y="1075259"/>
                  <a:pt x="2767733" y="1575837"/>
                  <a:pt x="1944407" y="1575837"/>
                </a:cubicBezTo>
                <a:cubicBezTo>
                  <a:pt x="1052471" y="1575837"/>
                  <a:pt x="297748" y="988353"/>
                  <a:pt x="46084" y="179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5A67070-5139-F246-8EAB-5E41A1336354}"/>
              </a:ext>
            </a:extLst>
          </p:cNvPr>
          <p:cNvSpPr/>
          <p:nvPr userDrawn="1"/>
        </p:nvSpPr>
        <p:spPr>
          <a:xfrm>
            <a:off x="1386946" y="5128856"/>
            <a:ext cx="9367322" cy="720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66" name="Picture 6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74A99D0-C01A-4546-898F-D4E0F614E6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35" y="5660111"/>
            <a:ext cx="1181615" cy="420452"/>
          </a:xfrm>
          <a:prstGeom prst="rect">
            <a:avLst/>
          </a:prstGeom>
        </p:spPr>
      </p:pic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21CDCF9D-3176-F944-A471-C41C391AFC3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4000" y="6302374"/>
            <a:ext cx="1180800" cy="421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r>
              <a:rPr lang="en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6627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diagrams_with_header">
  <p:cSld name="Blank_diagrams_with_header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9"/>
          <p:cNvSpPr txBox="1">
            <a:spLocks noGrp="1"/>
          </p:cNvSpPr>
          <p:nvPr>
            <p:ph type="body" idx="1"/>
          </p:nvPr>
        </p:nvSpPr>
        <p:spPr>
          <a:xfrm>
            <a:off x="1022094" y="254001"/>
            <a:ext cx="10147501" cy="85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342900" marR="0" lvl="0" indent="-171450" algn="ctr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Helvetica Neue"/>
              <a:buNone/>
              <a:defRPr sz="3975" b="1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171450" algn="l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7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028700" marR="0" lvl="2" indent="-171450" algn="l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7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-171450" algn="l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7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714500" marR="0" lvl="4" indent="-171450" algn="l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75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057400" marR="0" lvl="5" indent="-290513" algn="l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400300" marR="0" lvl="6" indent="-290513" algn="l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743200" marR="0" lvl="7" indent="-290513" algn="l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3086100" marR="0" lvl="8" indent="-290513" algn="l">
              <a:lnSpc>
                <a:spcPct val="100000"/>
              </a:lnSpc>
              <a:spcBef>
                <a:spcPts val="2925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 Light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pic>
        <p:nvPicPr>
          <p:cNvPr id="522" name="Google Shape;52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6152747"/>
            <a:ext cx="1557409" cy="555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0803039" y="5469039"/>
            <a:ext cx="1111169" cy="1666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77793" y="-291928"/>
            <a:ext cx="1111169" cy="1666754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49"/>
          <p:cNvSpPr txBox="1">
            <a:spLocks noGrp="1"/>
          </p:cNvSpPr>
          <p:nvPr>
            <p:ph type="ftr" idx="11"/>
          </p:nvPr>
        </p:nvSpPr>
        <p:spPr>
          <a:xfrm>
            <a:off x="5435187" y="6413621"/>
            <a:ext cx="6218100" cy="2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sz="1050" b="0" i="0" u="none" strike="noStrike" cap="none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26" name="Google Shape;526;p49"/>
          <p:cNvSpPr txBox="1">
            <a:spLocks noGrp="1"/>
          </p:cNvSpPr>
          <p:nvPr>
            <p:ph type="sldNum" idx="12"/>
          </p:nvPr>
        </p:nvSpPr>
        <p:spPr>
          <a:xfrm>
            <a:off x="11678477" y="6413621"/>
            <a:ext cx="380700" cy="2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527" name="Google Shape;527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9068" y="6246601"/>
            <a:ext cx="622172" cy="431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99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_with_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294964" y="6356351"/>
            <a:ext cx="7962963" cy="332268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1255271" y="6356350"/>
            <a:ext cx="647700" cy="365125"/>
          </a:xfrm>
        </p:spPr>
        <p:txBody>
          <a:bodyPr/>
          <a:lstStyle/>
          <a:p>
            <a:fld id="{BB5D696C-7C4B-4748-AD7A-B30C297BC295}" type="slidenum">
              <a:rPr lang="ko-KR" altLang="en-US" smtClean="0"/>
              <a:t>‹nº›</a:t>
            </a:fld>
            <a:endParaRPr lang="ko-KR" altLang="en-US"/>
          </a:p>
        </p:txBody>
      </p:sp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2362-4125-4340-9966-541A34DE20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 anchor="ctr">
            <a:normAutofit/>
          </a:bodyPr>
          <a:lstStyle>
            <a:lvl1pPr marL="0" indent="0" algn="r">
              <a:buNone/>
              <a:defRPr sz="8000" b="1" cap="all" spc="200" baseline="0">
                <a:solidFill>
                  <a:schemeClr val="bg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FF3C51-D339-F949-A857-ABE5617185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accent1">
                    <a:lumMod val="10000"/>
                    <a:lumOff val="9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9132107-9BEC-2C42-9E15-081F25E274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accent5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829133-341C-E047-91B5-EACB37D02F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963" y="264418"/>
            <a:ext cx="388801" cy="324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EAE770A-E79A-AE44-A90F-463389D7F8AD}"/>
              </a:ext>
            </a:extLst>
          </p:cNvPr>
          <p:cNvSpPr txBox="1">
            <a:spLocks/>
          </p:cNvSpPr>
          <p:nvPr userDrawn="1"/>
        </p:nvSpPr>
        <p:spPr>
          <a:xfrm>
            <a:off x="10321714" y="264418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bg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3252491-6812-394B-8CAD-8676F9FF76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8592" y="6387072"/>
            <a:ext cx="324000" cy="324000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C3170E-1971-D64F-8793-917EDC7D1CC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B03104E-C377-E744-B319-CB9D49C2EA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79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_ligh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A9E8FCBD-39E9-554A-A815-3378176BBE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9612" y="1756131"/>
            <a:ext cx="10060662" cy="2006600"/>
          </a:xfrm>
        </p:spPr>
        <p:txBody>
          <a:bodyPr>
            <a:noAutofit/>
          </a:bodyPr>
          <a:lstStyle>
            <a:lvl1pPr marL="0" indent="0">
              <a:buNone/>
              <a:defRPr sz="8000" b="1" cap="none" baseline="0">
                <a:solidFill>
                  <a:schemeClr val="tx1">
                    <a:lumMod val="50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9612" y="3896503"/>
            <a:ext cx="10060662" cy="988647"/>
          </a:xfrm>
        </p:spPr>
        <p:txBody>
          <a:bodyPr/>
          <a:lstStyle>
            <a:lvl1pPr marL="0" indent="0">
              <a:buNone/>
              <a:defRPr b="1" i="0">
                <a:solidFill>
                  <a:srgbClr val="5A6770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31058" y="163864"/>
            <a:ext cx="3041972" cy="825691"/>
          </a:xfrm>
        </p:spPr>
        <p:txBody>
          <a:bodyPr>
            <a:normAutofit/>
          </a:bodyPr>
          <a:lstStyle>
            <a:lvl1pPr marL="0" indent="0" algn="r">
              <a:buNone/>
              <a:defRPr sz="1600" b="1" i="0">
                <a:solidFill>
                  <a:schemeClr val="bg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790" y="6407007"/>
            <a:ext cx="324000" cy="269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1C04362-43E0-8443-9DD7-E8C7838A0A0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610364" y="6411653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081541" y="6353705"/>
            <a:ext cx="8237823" cy="36512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8538368-FC53-5E4A-85B3-DF6EF98FE6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184" y="6398284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EB81584-D253-8D4F-A6CD-AECC8861A2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70" y="157747"/>
            <a:ext cx="2628438" cy="9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5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6" y="6385637"/>
            <a:ext cx="8277614" cy="319043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599DE-688E-C340-80EA-2C72C20FDD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sp>
        <p:nvSpPr>
          <p:cNvPr id="8" name="슬라이드 번호 개체 틀 12">
            <a:extLst>
              <a:ext uri="{FF2B5EF4-FFF2-40B4-BE49-F238E27FC236}">
                <a16:creationId xmlns:a16="http://schemas.microsoft.com/office/drawing/2014/main" id="{C0B06DF9-166D-7643-905F-6076BAE9B350}"/>
              </a:ext>
            </a:extLst>
          </p:cNvPr>
          <p:cNvSpPr txBox="1">
            <a:spLocks/>
          </p:cNvSpPr>
          <p:nvPr userDrawn="1"/>
        </p:nvSpPr>
        <p:spPr>
          <a:xfrm>
            <a:off x="5699218" y="-8563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13864CD-731D-F943-9E95-90FED3CD7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6" y="6385637"/>
            <a:ext cx="8277614" cy="319043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8" name="슬라이드 번호 개체 틀 12">
            <a:extLst>
              <a:ext uri="{FF2B5EF4-FFF2-40B4-BE49-F238E27FC236}">
                <a16:creationId xmlns:a16="http://schemas.microsoft.com/office/drawing/2014/main" id="{C0B06DF9-166D-7643-905F-6076BAE9B350}"/>
              </a:ext>
            </a:extLst>
          </p:cNvPr>
          <p:cNvSpPr txBox="1">
            <a:spLocks/>
          </p:cNvSpPr>
          <p:nvPr userDrawn="1"/>
        </p:nvSpPr>
        <p:spPr>
          <a:xfrm>
            <a:off x="5699218" y="-8563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13864CD-731D-F943-9E95-90FED3CD7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89E3DB1-62E7-7C40-A3F4-6D3CDDF6D2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31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BC5C-E000-7546-8990-B800148C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755"/>
            <a:ext cx="10515600" cy="1325563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F263F-6A16-1448-8708-950C0FBEE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0386" y="6356351"/>
            <a:ext cx="9037412" cy="34833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12">
            <a:extLst>
              <a:ext uri="{FF2B5EF4-FFF2-40B4-BE49-F238E27FC236}">
                <a16:creationId xmlns:a16="http://schemas.microsoft.com/office/drawing/2014/main" id="{EADD11F6-2370-274D-85C5-B9665DF43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058E6E-99B9-B040-BCE1-143B8DF531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0FB10B7-04A4-DA42-BA45-CA0CEC132D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E51385-FD57-D64F-AE9A-96400192F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962" y="2821238"/>
            <a:ext cx="4804038" cy="4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7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BC5C-E000-7546-8990-B800148C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755"/>
            <a:ext cx="105156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F263F-6A16-1448-8708-950C0FBEE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0386" y="6356351"/>
            <a:ext cx="9037412" cy="34833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12">
            <a:extLst>
              <a:ext uri="{FF2B5EF4-FFF2-40B4-BE49-F238E27FC236}">
                <a16:creationId xmlns:a16="http://schemas.microsoft.com/office/drawing/2014/main" id="{EADD11F6-2370-274D-85C5-B9665DF43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0FB10B7-04A4-DA42-BA45-CA0CEC132D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79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E51385-FD57-D64F-AE9A-96400192F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962" y="2821238"/>
            <a:ext cx="4804038" cy="4036762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FFFCC3-BAD7-A640-B895-36A0AE9168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64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838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49232" y="6356350"/>
            <a:ext cx="504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696C-7C4B-4748-AD7A-B30C297BC295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64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72" r:id="rId2"/>
    <p:sldLayoutId id="2147483993" r:id="rId3"/>
    <p:sldLayoutId id="2147483989" r:id="rId4"/>
    <p:sldLayoutId id="2147483985" r:id="rId5"/>
    <p:sldLayoutId id="2147483982" r:id="rId6"/>
    <p:sldLayoutId id="2147483990" r:id="rId7"/>
    <p:sldLayoutId id="2147483986" r:id="rId8"/>
    <p:sldLayoutId id="2147483992" r:id="rId9"/>
    <p:sldLayoutId id="2147483934" r:id="rId10"/>
    <p:sldLayoutId id="2147483987" r:id="rId11"/>
    <p:sldLayoutId id="2147483988" r:id="rId12"/>
    <p:sldLayoutId id="2147483935" r:id="rId13"/>
    <p:sldLayoutId id="2147483983" r:id="rId14"/>
    <p:sldLayoutId id="2147483991" r:id="rId15"/>
    <p:sldLayoutId id="2147483936" r:id="rId16"/>
    <p:sldLayoutId id="2147483937" r:id="rId17"/>
    <p:sldLayoutId id="2147483938" r:id="rId18"/>
    <p:sldLayoutId id="2147483939" r:id="rId19"/>
    <p:sldLayoutId id="2147483944" r:id="rId20"/>
    <p:sldLayoutId id="2147483973" r:id="rId21"/>
    <p:sldLayoutId id="2147483974" r:id="rId22"/>
    <p:sldLayoutId id="2147483979" r:id="rId23"/>
    <p:sldLayoutId id="2147483980" r:id="rId24"/>
    <p:sldLayoutId id="2147483981" r:id="rId25"/>
    <p:sldLayoutId id="2147483975" r:id="rId26"/>
    <p:sldLayoutId id="2147483976" r:id="rId27"/>
    <p:sldLayoutId id="2147483977" r:id="rId28"/>
    <p:sldLayoutId id="2147483978" r:id="rId29"/>
    <p:sldLayoutId id="2147483984" r:id="rId30"/>
    <p:sldLayoutId id="2147483996" r:id="rId31"/>
    <p:sldLayoutId id="2147483997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www.openaire.eu/provide-community-calls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lines.openaire.eu/en/latest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raph.openaire.eu/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tiff"/><Relationship Id="rId12" Type="http://schemas.openxmlformats.org/officeDocument/2006/relationships/image" Target="../media/image58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2.tiff"/><Relationship Id="rId11" Type="http://schemas.openxmlformats.org/officeDocument/2006/relationships/image" Target="../media/image57.sv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52962E-CD6E-4D1C-8DF9-35050FE9A5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86035" y="2176540"/>
            <a:ext cx="6945745" cy="988647"/>
          </a:xfrm>
        </p:spPr>
        <p:txBody>
          <a:bodyPr/>
          <a:lstStyle/>
          <a:p>
            <a:r>
              <a:rPr lang="en-US" sz="6000" dirty="0"/>
              <a:t>OpenAIRE PROVIDE dashboard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BA1EB-C078-4385-9DCE-96FFAEE627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69432" y="3857848"/>
            <a:ext cx="6945745" cy="1207211"/>
          </a:xfrm>
        </p:spPr>
        <p:txBody>
          <a:bodyPr>
            <a:normAutofit/>
          </a:bodyPr>
          <a:lstStyle/>
          <a:p>
            <a:r>
              <a:rPr lang="en-US" sz="3600" dirty="0"/>
              <a:t>a service to enable trust and value within the EOSC repositories</a:t>
            </a:r>
            <a:endParaRPr lang="pt-PT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B6090-ABEF-4133-A604-96BC415759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49671" y="163864"/>
            <a:ext cx="4523359" cy="825691"/>
          </a:xfrm>
        </p:spPr>
        <p:txBody>
          <a:bodyPr>
            <a:normAutofit/>
          </a:bodyPr>
          <a:lstStyle/>
          <a:p>
            <a:r>
              <a:rPr lang="pt-PT" dirty="0"/>
              <a:t>Giulia Malaguarnera (OpenAIRE)</a:t>
            </a:r>
          </a:p>
          <a:p>
            <a:r>
              <a:rPr lang="pt-PT" dirty="0"/>
              <a:t>André Vieira, Pedro Principe (</a:t>
            </a:r>
            <a:r>
              <a:rPr lang="pt-PT" dirty="0" err="1"/>
              <a:t>University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Minho)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3734D-6829-437F-8A24-A5FF6A33C29A}"/>
              </a:ext>
            </a:extLst>
          </p:cNvPr>
          <p:cNvSpPr txBox="1"/>
          <p:nvPr/>
        </p:nvSpPr>
        <p:spPr>
          <a:xfrm>
            <a:off x="5065059" y="6373091"/>
            <a:ext cx="2217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EGI Conference 2023 </a:t>
            </a:r>
          </a:p>
        </p:txBody>
      </p:sp>
    </p:spTree>
    <p:extLst>
      <p:ext uri="{BB962C8B-B14F-4D97-AF65-F5344CB8AC3E}">
        <p14:creationId xmlns:p14="http://schemas.microsoft.com/office/powerpoint/2010/main" val="3522762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F9D8F-D745-4384-991A-23C4D49BA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Building trust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value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C3B04-DAD4-44C7-8877-91159DD37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Repositories network</a:t>
            </a:r>
          </a:p>
          <a:p>
            <a:r>
              <a:rPr lang="en-US" b="1" dirty="0"/>
              <a:t>Community-driven service</a:t>
            </a:r>
            <a:r>
              <a:rPr lang="en-US" dirty="0"/>
              <a:t> with a strong focus on the end-user needs (user-centered design) based on feedback during the </a:t>
            </a:r>
            <a:r>
              <a:rPr lang="en-US" b="1" dirty="0"/>
              <a:t>monthly community calls: </a:t>
            </a:r>
            <a:r>
              <a:rPr lang="en-US" b="1" dirty="0">
                <a:hlinkClick r:id="rId2"/>
              </a:rPr>
              <a:t>www.openaire.eu/provide-community-calls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22698-8306-4619-8201-1C4D245900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5C8C2AB-D691-4BB2-A4FF-4D559B3E1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189" y="3756167"/>
            <a:ext cx="4824917" cy="2939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8737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Placeholder 48" descr="A picture containing dark, outdoor object, star, night sky&#10;&#10;Description automatically generated">
            <a:extLst>
              <a:ext uri="{FF2B5EF4-FFF2-40B4-BE49-F238E27FC236}">
                <a16:creationId xmlns:a16="http://schemas.microsoft.com/office/drawing/2014/main" id="{4F6C2488-2724-7542-B490-E39AF3A6011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F8693-D599-E547-A508-A9BAB58D3DD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51C35-8AC0-B44B-AB31-5BE94A1E18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7F865C2-785A-1B4F-AD05-14999B2761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 rot="5400000">
            <a:off x="6854418" y="2372403"/>
            <a:ext cx="71039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5000" b="1" dirty="0">
                <a:solidFill>
                  <a:schemeClr val="accent3"/>
                </a:solidFill>
                <a:latin typeface="+mj-lt"/>
              </a:rPr>
              <a:t>THANKS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1252335" y="4445299"/>
            <a:ext cx="2329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</a:rPr>
              <a:t>Twitter</a:t>
            </a:r>
          </a:p>
          <a:p>
            <a:r>
              <a:rPr lang="en-US" altLang="ko-KR" dirty="0">
                <a:solidFill>
                  <a:schemeClr val="accent3"/>
                </a:solidFill>
              </a:rPr>
              <a:t>@openaire_eu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-1" y="3921891"/>
            <a:ext cx="1233285" cy="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-2" y="4846118"/>
            <a:ext cx="1233285" cy="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1252335" y="3529117"/>
            <a:ext cx="3475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</a:rPr>
              <a:t>Email</a:t>
            </a:r>
          </a:p>
          <a:p>
            <a:r>
              <a:rPr lang="en-US" altLang="ko-KR" dirty="0">
                <a:solidFill>
                  <a:schemeClr val="accent3"/>
                </a:solidFill>
              </a:rPr>
              <a:t>helpdesk@openaire.eu</a:t>
            </a:r>
            <a:endParaRPr lang="ko-KR" alt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4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D70997-BB6F-4685-866E-0AB6FAE1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OpenAIRE Content Provider Dashboard​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C75FE-3ACF-4BCC-B0C3-733389FCE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One-stop-shop web service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en-US" dirty="0"/>
              <a:t>for​</a:t>
            </a:r>
          </a:p>
          <a:p>
            <a:r>
              <a:rPr lang="en-US" b="1" dirty="0"/>
              <a:t>Content providers </a:t>
            </a:r>
            <a:r>
              <a:rPr lang="en-US" dirty="0"/>
              <a:t>(institutional &amp; thematic repositories, data archives, journal, aggregators, CRIS systems) ​</a:t>
            </a:r>
          </a:p>
          <a:p>
            <a:pPr marL="0" indent="0">
              <a:buNone/>
            </a:pPr>
            <a:r>
              <a:rPr lang="en-US" dirty="0"/>
              <a:t>who​</a:t>
            </a:r>
          </a:p>
          <a:p>
            <a:r>
              <a:rPr lang="en-US" dirty="0"/>
              <a:t>interact with OpenAIRE (share and exchange metadata and content)​</a:t>
            </a:r>
          </a:p>
          <a:p>
            <a:r>
              <a:rPr lang="en-US" b="1" dirty="0"/>
              <a:t>Front-end access </a:t>
            </a:r>
            <a:r>
              <a:rPr lang="en-US" dirty="0"/>
              <a:t>to many of </a:t>
            </a:r>
            <a:r>
              <a:rPr lang="en-US" dirty="0" err="1"/>
              <a:t>OpenAIRE's</a:t>
            </a:r>
            <a:r>
              <a:rPr lang="en-US" dirty="0"/>
              <a:t> </a:t>
            </a:r>
            <a:r>
              <a:rPr lang="en-US" b="1" dirty="0"/>
              <a:t>backend services</a:t>
            </a:r>
            <a:r>
              <a:rPr lang="en-US" dirty="0"/>
              <a:t>​</a:t>
            </a:r>
          </a:p>
          <a:p>
            <a:r>
              <a:rPr lang="en-US" dirty="0"/>
              <a:t>The content </a:t>
            </a:r>
            <a:r>
              <a:rPr lang="en-US" b="1" dirty="0"/>
              <a:t>gateway to EOSC</a:t>
            </a:r>
            <a:endParaRPr lang="pt-PT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891C3E-4441-4C87-93F2-4696B01E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200" dirty="0"/>
              <a:t>EGI Conference 2023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2B188-6E9F-4C08-ADF6-63166EB0256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109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54100E6-B071-CE40-87B1-B43DBA55A9B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PT" sz="1200" dirty="0"/>
              <a:t>EGI Conference 2023</a:t>
            </a:r>
          </a:p>
        </p:txBody>
      </p:sp>
      <p:sp>
        <p:nvSpPr>
          <p:cNvPr id="5" name="Marcador de Posição do Texto 2">
            <a:extLst>
              <a:ext uri="{FF2B5EF4-FFF2-40B4-BE49-F238E27FC236}">
                <a16:creationId xmlns:a16="http://schemas.microsoft.com/office/drawing/2014/main" id="{21CF105F-93FC-BF0C-7804-1CB5CFEF589B}"/>
              </a:ext>
            </a:extLst>
          </p:cNvPr>
          <p:cNvSpPr txBox="1">
            <a:spLocks/>
          </p:cNvSpPr>
          <p:nvPr/>
        </p:nvSpPr>
        <p:spPr>
          <a:xfrm>
            <a:off x="498764" y="254001"/>
            <a:ext cx="11429258" cy="85901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indent="0" algn="l" defTabSz="54767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6000" b="0" i="0" u="none" strike="noStrike" cap="none" spc="-100" baseline="0">
                <a:ln>
                  <a:noFill/>
                </a:ln>
                <a:gradFill>
                  <a:gsLst>
                    <a:gs pos="2000">
                      <a:srgbClr val="3700FF"/>
                    </a:gs>
                    <a:gs pos="100000">
                      <a:srgbClr val="8200CB"/>
                    </a:gs>
                  </a:gsLst>
                  <a:lin ang="0" scaled="1"/>
                </a:gra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Helvetica Light"/>
              </a:defRPr>
            </a:lvl1pPr>
            <a:lvl2pPr marL="444489" marR="0" indent="0" algn="l" defTabSz="54767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 charset="0"/>
                <a:ea typeface="Open Sans" charset="0"/>
                <a:cs typeface="Open Sans" charset="0"/>
                <a:sym typeface="Helvetica Light"/>
              </a:defRPr>
            </a:lvl2pPr>
            <a:lvl3pPr marL="888978" marR="0" indent="0" algn="l" defTabSz="54767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 charset="0"/>
                <a:ea typeface="Open Sans" charset="0"/>
                <a:cs typeface="Open Sans" charset="0"/>
                <a:sym typeface="Helvetica Light"/>
              </a:defRPr>
            </a:lvl3pPr>
            <a:lvl4pPr marL="1333467" marR="0" indent="0" algn="l" defTabSz="54767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 charset="0"/>
                <a:ea typeface="Open Sans" charset="0"/>
                <a:cs typeface="Open Sans" charset="0"/>
                <a:sym typeface="Helvetica Light"/>
              </a:defRPr>
            </a:lvl4pPr>
            <a:lvl5pPr marL="1777956" marR="0" indent="0" algn="l" defTabSz="54767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 charset="0"/>
                <a:ea typeface="Open Sans" charset="0"/>
                <a:cs typeface="Open Sans" charset="0"/>
                <a:sym typeface="Helvetica Light"/>
              </a:defRPr>
            </a:lvl5pPr>
            <a:lvl6pPr marL="2617545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062034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06523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3951012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410755">
              <a:spcBef>
                <a:spcPts val="900"/>
              </a:spcBef>
            </a:pPr>
            <a:r>
              <a:rPr lang="en-US" sz="40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PROVIDE dashboard: Added value functionalities</a:t>
            </a:r>
            <a:endParaRPr lang="en-GB" sz="4000" b="1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8" name="Marcador de Posição do Texto 5">
            <a:extLst>
              <a:ext uri="{FF2B5EF4-FFF2-40B4-BE49-F238E27FC236}">
                <a16:creationId xmlns:a16="http://schemas.microsoft.com/office/drawing/2014/main" id="{F83397E9-EAE9-D0F1-8980-2F4FEB669FEE}"/>
              </a:ext>
            </a:extLst>
          </p:cNvPr>
          <p:cNvSpPr txBox="1">
            <a:spLocks/>
          </p:cNvSpPr>
          <p:nvPr/>
        </p:nvSpPr>
        <p:spPr>
          <a:xfrm>
            <a:off x="8618733" y="1238331"/>
            <a:ext cx="3507697" cy="1439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2000" b="1" dirty="0">
                <a:ea typeface="Roboto Condensed" pitchFamily="2" charset="0"/>
                <a:sym typeface="Helvetica Light"/>
              </a:rPr>
              <a:t>Enrich</a:t>
            </a:r>
          </a:p>
          <a:p>
            <a:pPr marL="0" indent="0" algn="r" defTabSz="685800">
              <a:spcBef>
                <a:spcPts val="750"/>
              </a:spcBef>
              <a:buNone/>
            </a:pPr>
            <a:r>
              <a:rPr lang="en-US" sz="1500" dirty="0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Improve your metadata. Get more connections. </a:t>
            </a:r>
            <a:r>
              <a:rPr lang="en-US" sz="1500" b="1" dirty="0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OA Broker service </a:t>
            </a:r>
            <a:r>
              <a:rPr lang="en-US" sz="1500" dirty="0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offers a wealth of information on scholarly communication data. Find out what interests you and subscribe to enrich your records.</a:t>
            </a:r>
          </a:p>
        </p:txBody>
      </p:sp>
      <p:sp>
        <p:nvSpPr>
          <p:cNvPr id="69" name="Marcador de Posição do Texto 5">
            <a:extLst>
              <a:ext uri="{FF2B5EF4-FFF2-40B4-BE49-F238E27FC236}">
                <a16:creationId xmlns:a16="http://schemas.microsoft.com/office/drawing/2014/main" id="{5C79EBDA-10A1-6ECC-8B06-E47A9529B598}"/>
              </a:ext>
            </a:extLst>
          </p:cNvPr>
          <p:cNvSpPr txBox="1">
            <a:spLocks/>
          </p:cNvSpPr>
          <p:nvPr/>
        </p:nvSpPr>
        <p:spPr>
          <a:xfrm>
            <a:off x="8733471" y="3455861"/>
            <a:ext cx="3392959" cy="991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2000" b="1" dirty="0">
                <a:ea typeface="Roboto Condensed" pitchFamily="2" charset="0"/>
                <a:sym typeface="Helvetica Light"/>
              </a:rPr>
              <a:t>Measure</a:t>
            </a:r>
          </a:p>
          <a:p>
            <a:pPr marL="0" indent="0" algn="r" defTabSz="685800">
              <a:spcBef>
                <a:spcPts val="750"/>
              </a:spcBef>
              <a:buNone/>
            </a:pPr>
            <a:r>
              <a:rPr lang="en-US" sz="1500" dirty="0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Share usage data via </a:t>
            </a:r>
            <a:r>
              <a:rPr lang="en-US" sz="1500" dirty="0" err="1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OpenAIRE's</a:t>
            </a:r>
            <a:r>
              <a:rPr lang="en-US" sz="1500" dirty="0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 global </a:t>
            </a:r>
            <a:r>
              <a:rPr lang="en-US" sz="1500" b="1" dirty="0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Metrics Service – </a:t>
            </a:r>
            <a:r>
              <a:rPr lang="en-US" sz="1500" b="1" dirty="0" err="1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UsageCounts</a:t>
            </a:r>
            <a:r>
              <a:rPr lang="en-US" sz="1500" dirty="0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. Get the benefit of an aggregated environment. </a:t>
            </a:r>
          </a:p>
        </p:txBody>
      </p:sp>
      <p:sp>
        <p:nvSpPr>
          <p:cNvPr id="70" name="Marcador de Posição do Texto 5">
            <a:extLst>
              <a:ext uri="{FF2B5EF4-FFF2-40B4-BE49-F238E27FC236}">
                <a16:creationId xmlns:a16="http://schemas.microsoft.com/office/drawing/2014/main" id="{D4E95899-3D90-2A70-15C2-246BE33F71F5}"/>
              </a:ext>
            </a:extLst>
          </p:cNvPr>
          <p:cNvSpPr txBox="1">
            <a:spLocks/>
          </p:cNvSpPr>
          <p:nvPr/>
        </p:nvSpPr>
        <p:spPr>
          <a:xfrm>
            <a:off x="75953" y="3297189"/>
            <a:ext cx="3438441" cy="17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800">
              <a:spcBef>
                <a:spcPts val="750"/>
              </a:spcBef>
              <a:buNone/>
            </a:pPr>
            <a:r>
              <a:rPr lang="en-US" sz="2000" b="1" dirty="0">
                <a:ea typeface="Roboto Condensed" pitchFamily="2" charset="0"/>
                <a:sym typeface="Helvetica Light"/>
              </a:rPr>
              <a:t>Register</a:t>
            </a:r>
          </a:p>
          <a:p>
            <a:pPr marL="0" indent="0" algn="r" defTabSz="685800">
              <a:spcBef>
                <a:spcPts val="750"/>
              </a:spcBef>
              <a:buNone/>
            </a:pPr>
            <a:r>
              <a:rPr lang="en-US" sz="1500" dirty="0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If validation succeeds your data source can be </a:t>
            </a:r>
            <a:r>
              <a:rPr lang="en-US" sz="1500" b="1" dirty="0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registered for regular aggregation </a:t>
            </a:r>
            <a:r>
              <a:rPr lang="en-US" sz="1500" dirty="0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and indexing in OpenAIRE. Additionally, you become part of the EOSC ecosystem and a global interlinked network. Reach a wider audience around the world.</a:t>
            </a:r>
          </a:p>
        </p:txBody>
      </p:sp>
      <p:sp>
        <p:nvSpPr>
          <p:cNvPr id="71" name="Marcador de Posição do Texto 5">
            <a:extLst>
              <a:ext uri="{FF2B5EF4-FFF2-40B4-BE49-F238E27FC236}">
                <a16:creationId xmlns:a16="http://schemas.microsoft.com/office/drawing/2014/main" id="{B425584F-3CBA-4D8A-158B-9241A95B0782}"/>
              </a:ext>
            </a:extLst>
          </p:cNvPr>
          <p:cNvSpPr txBox="1">
            <a:spLocks/>
          </p:cNvSpPr>
          <p:nvPr/>
        </p:nvSpPr>
        <p:spPr>
          <a:xfrm>
            <a:off x="2310300" y="4986264"/>
            <a:ext cx="4098664" cy="11510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800">
              <a:spcBef>
                <a:spcPts val="750"/>
              </a:spcBef>
              <a:buNone/>
            </a:pPr>
            <a:r>
              <a:rPr lang="en-US" sz="2000" b="1" dirty="0">
                <a:ea typeface="Roboto Condensed" pitchFamily="2" charset="0"/>
                <a:sym typeface="Helvetica Light"/>
              </a:rPr>
              <a:t>Collection</a:t>
            </a:r>
            <a:r>
              <a:rPr lang="en-US" sz="1500" b="1" dirty="0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 </a:t>
            </a:r>
            <a:r>
              <a:rPr lang="en-US" sz="2000" b="1" dirty="0">
                <a:ea typeface="Roboto Condensed" pitchFamily="2" charset="0"/>
                <a:sym typeface="Helvetica Light"/>
              </a:rPr>
              <a:t>monitor</a:t>
            </a:r>
          </a:p>
          <a:p>
            <a:pPr marL="0" indent="0" algn="r" defTabSz="685800">
              <a:spcBef>
                <a:spcPts val="750"/>
              </a:spcBef>
              <a:buNone/>
            </a:pPr>
            <a:r>
              <a:rPr lang="en-US" sz="1500" dirty="0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Collection monitor provides the </a:t>
            </a:r>
            <a:r>
              <a:rPr lang="en-US" sz="1500" b="1" dirty="0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aggregation history</a:t>
            </a:r>
            <a:r>
              <a:rPr lang="en-US" sz="1500" dirty="0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. Track the aggregation stage, collection mode and the number of records aggregated thus </a:t>
            </a:r>
            <a:r>
              <a:rPr lang="en-GB" sz="1500" dirty="0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improving your metadata quality</a:t>
            </a:r>
            <a:r>
              <a:rPr lang="en-US" sz="1500" dirty="0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.</a:t>
            </a:r>
          </a:p>
        </p:txBody>
      </p:sp>
      <p:sp>
        <p:nvSpPr>
          <p:cNvPr id="72" name="Marcador de Posição do Texto 5">
            <a:extLst>
              <a:ext uri="{FF2B5EF4-FFF2-40B4-BE49-F238E27FC236}">
                <a16:creationId xmlns:a16="http://schemas.microsoft.com/office/drawing/2014/main" id="{048ED3A1-9DCE-6C43-4230-6766DDF457BE}"/>
              </a:ext>
            </a:extLst>
          </p:cNvPr>
          <p:cNvSpPr txBox="1">
            <a:spLocks/>
          </p:cNvSpPr>
          <p:nvPr/>
        </p:nvSpPr>
        <p:spPr>
          <a:xfrm>
            <a:off x="7571218" y="5031858"/>
            <a:ext cx="3748361" cy="1018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2000" b="1" dirty="0">
                <a:ea typeface="Roboto Condensed" pitchFamily="2" charset="0"/>
                <a:sym typeface="Helvetica Light"/>
              </a:rPr>
              <a:t>Notifications</a:t>
            </a:r>
          </a:p>
          <a:p>
            <a:pPr marL="0" indent="0" algn="r" defTabSz="685800">
              <a:spcBef>
                <a:spcPts val="750"/>
              </a:spcBef>
              <a:buNone/>
            </a:pPr>
            <a:r>
              <a:rPr lang="en-US" sz="1500" dirty="0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Once registered in OpenAIRE, content providers can use the Provide functionalities and to </a:t>
            </a:r>
            <a:r>
              <a:rPr lang="en-US" sz="1500" b="1" dirty="0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get notifications &amp; alerts</a:t>
            </a:r>
            <a:r>
              <a:rPr lang="en-US" sz="1500" dirty="0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 (enrichments, errors, useful info).</a:t>
            </a:r>
          </a:p>
        </p:txBody>
      </p:sp>
      <p:pic>
        <p:nvPicPr>
          <p:cNvPr id="73" name="Imagem 19">
            <a:extLst>
              <a:ext uri="{FF2B5EF4-FFF2-40B4-BE49-F238E27FC236}">
                <a16:creationId xmlns:a16="http://schemas.microsoft.com/office/drawing/2014/main" id="{990C0485-DFD4-2125-09F7-6353A85256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64" y="2804599"/>
            <a:ext cx="3277799" cy="836948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4" name="Curved Connector 73">
            <a:extLst>
              <a:ext uri="{FF2B5EF4-FFF2-40B4-BE49-F238E27FC236}">
                <a16:creationId xmlns:a16="http://schemas.microsoft.com/office/drawing/2014/main" id="{B3E5ACB1-3800-B0FB-F80D-148F68D47C35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3421797" y="2250278"/>
            <a:ext cx="2987167" cy="554321"/>
          </a:xfrm>
          <a:prstGeom prst="curvedConnector2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>
            <a:extLst>
              <a:ext uri="{FF2B5EF4-FFF2-40B4-BE49-F238E27FC236}">
                <a16:creationId xmlns:a16="http://schemas.microsoft.com/office/drawing/2014/main" id="{0FF91788-C5B5-2AE5-8B2C-D0157BFE9CEE}"/>
              </a:ext>
            </a:extLst>
          </p:cNvPr>
          <p:cNvCxnSpPr>
            <a:cxnSpLocks/>
            <a:stCxn id="68" idx="1"/>
            <a:endCxn id="73" idx="0"/>
          </p:cNvCxnSpPr>
          <p:nvPr/>
        </p:nvCxnSpPr>
        <p:spPr>
          <a:xfrm rot="10800000" flipV="1">
            <a:off x="6408965" y="1958108"/>
            <a:ext cx="2209769" cy="846491"/>
          </a:xfrm>
          <a:prstGeom prst="curvedConnector2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>
            <a:extLst>
              <a:ext uri="{FF2B5EF4-FFF2-40B4-BE49-F238E27FC236}">
                <a16:creationId xmlns:a16="http://schemas.microsoft.com/office/drawing/2014/main" id="{A39F8450-8D99-A1B4-714B-1AB06DE46FBB}"/>
              </a:ext>
            </a:extLst>
          </p:cNvPr>
          <p:cNvCxnSpPr>
            <a:cxnSpLocks/>
            <a:stCxn id="72" idx="0"/>
            <a:endCxn id="73" idx="2"/>
          </p:cNvCxnSpPr>
          <p:nvPr/>
        </p:nvCxnSpPr>
        <p:spPr>
          <a:xfrm rot="16200000" flipV="1">
            <a:off x="7232026" y="2818485"/>
            <a:ext cx="1390311" cy="3036434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>
            <a:extLst>
              <a:ext uri="{FF2B5EF4-FFF2-40B4-BE49-F238E27FC236}">
                <a16:creationId xmlns:a16="http://schemas.microsoft.com/office/drawing/2014/main" id="{7C8D7395-6A27-B8D7-95A6-DD3CECC53440}"/>
              </a:ext>
            </a:extLst>
          </p:cNvPr>
          <p:cNvCxnSpPr>
            <a:cxnSpLocks/>
            <a:stCxn id="70" idx="3"/>
            <a:endCxn id="73" idx="2"/>
          </p:cNvCxnSpPr>
          <p:nvPr/>
        </p:nvCxnSpPr>
        <p:spPr>
          <a:xfrm flipV="1">
            <a:off x="3514394" y="3641546"/>
            <a:ext cx="2894570" cy="539819"/>
          </a:xfrm>
          <a:prstGeom prst="curvedConnector2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77">
            <a:extLst>
              <a:ext uri="{FF2B5EF4-FFF2-40B4-BE49-F238E27FC236}">
                <a16:creationId xmlns:a16="http://schemas.microsoft.com/office/drawing/2014/main" id="{5ED12741-B7F2-ABBD-E1F1-B6D94C3C2553}"/>
              </a:ext>
            </a:extLst>
          </p:cNvPr>
          <p:cNvCxnSpPr>
            <a:cxnSpLocks/>
            <a:stCxn id="71" idx="0"/>
            <a:endCxn id="73" idx="2"/>
          </p:cNvCxnSpPr>
          <p:nvPr/>
        </p:nvCxnSpPr>
        <p:spPr>
          <a:xfrm rot="5400000" flipH="1" flipV="1">
            <a:off x="4711940" y="3289240"/>
            <a:ext cx="1344718" cy="2049332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>
            <a:extLst>
              <a:ext uri="{FF2B5EF4-FFF2-40B4-BE49-F238E27FC236}">
                <a16:creationId xmlns:a16="http://schemas.microsoft.com/office/drawing/2014/main" id="{8FCA68EC-1B7D-4CFA-3F40-88EC529AB5A3}"/>
              </a:ext>
            </a:extLst>
          </p:cNvPr>
          <p:cNvCxnSpPr>
            <a:cxnSpLocks/>
            <a:stCxn id="69" idx="1"/>
            <a:endCxn id="73" idx="0"/>
          </p:cNvCxnSpPr>
          <p:nvPr/>
        </p:nvCxnSpPr>
        <p:spPr>
          <a:xfrm rot="10800000">
            <a:off x="6408965" y="2804600"/>
            <a:ext cx="2324507" cy="1147216"/>
          </a:xfrm>
          <a:prstGeom prst="curvedConnector4">
            <a:avLst>
              <a:gd name="adj1" fmla="val 14747"/>
              <a:gd name="adj2" fmla="val 114945"/>
            </a:avLst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Posição do Texto 5">
            <a:extLst>
              <a:ext uri="{FF2B5EF4-FFF2-40B4-BE49-F238E27FC236}">
                <a16:creationId xmlns:a16="http://schemas.microsoft.com/office/drawing/2014/main" id="{96572F89-4E8E-44DF-B27F-063E4945C2D2}"/>
              </a:ext>
            </a:extLst>
          </p:cNvPr>
          <p:cNvSpPr txBox="1">
            <a:spLocks/>
          </p:cNvSpPr>
          <p:nvPr/>
        </p:nvSpPr>
        <p:spPr>
          <a:xfrm>
            <a:off x="65571" y="1409356"/>
            <a:ext cx="3438441" cy="16818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800">
              <a:spcBef>
                <a:spcPts val="750"/>
              </a:spcBef>
              <a:buNone/>
            </a:pPr>
            <a:r>
              <a:rPr lang="en-US" sz="2000" b="1" dirty="0">
                <a:ea typeface="Roboto Condensed" pitchFamily="2" charset="0"/>
                <a:sym typeface="Helvetica Light"/>
              </a:rPr>
              <a:t>Validate</a:t>
            </a:r>
          </a:p>
          <a:p>
            <a:pPr marL="0" indent="0" algn="r" defTabSz="685800">
              <a:spcBef>
                <a:spcPts val="750"/>
              </a:spcBef>
              <a:buNone/>
            </a:pPr>
            <a:r>
              <a:rPr lang="en-US" sz="1500" dirty="0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The </a:t>
            </a:r>
            <a:r>
              <a:rPr lang="en-US" sz="1500" b="1" dirty="0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Validator</a:t>
            </a:r>
            <a:r>
              <a:rPr lang="en-US" sz="1500" dirty="0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 service assess the metadata quality by measuring your data source compatibility with the the </a:t>
            </a:r>
            <a:r>
              <a:rPr lang="en-US" sz="1500" b="1" dirty="0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OpenAIRE guidelines </a:t>
            </a:r>
            <a:r>
              <a:rPr lang="en-US" sz="1500" dirty="0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to expose your content by using global standards</a:t>
            </a:r>
            <a:r>
              <a:rPr lang="en-US" sz="1500" b="1" dirty="0">
                <a:solidFill>
                  <a:srgbClr val="000000"/>
                </a:solidFill>
                <a:ea typeface="Roboto Condensed" pitchFamily="2" charset="0"/>
                <a:sym typeface="Helvetica Light"/>
              </a:rPr>
              <a:t>: </a:t>
            </a:r>
            <a:r>
              <a:rPr lang="en-US" sz="1500" dirty="0">
                <a:solidFill>
                  <a:srgbClr val="000000"/>
                </a:solidFill>
                <a:ea typeface="Roboto Condensed" pitchFamily="2" charset="0"/>
                <a:cs typeface="Calibri" panose="020F0502020204030204" pitchFamily="34" charset="0"/>
                <a:sym typeface="Helvetica Light"/>
                <a:hlinkClick r:id="rId3"/>
              </a:rPr>
              <a:t>https://guidelines.openaire.eu/en/latest/</a:t>
            </a:r>
            <a:endParaRPr lang="en-US" sz="1500" dirty="0">
              <a:solidFill>
                <a:srgbClr val="000000"/>
              </a:solidFill>
              <a:ea typeface="Roboto Condensed" pitchFamily="2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32004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3DA5BD-4655-458D-B480-423BDB05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Benefits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838FD-0DF5-4868-8B89-7285C006D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Extending repository </a:t>
            </a:r>
            <a:r>
              <a:rPr lang="en-US" b="1" dirty="0"/>
              <a:t>metadata models to Open Science practices</a:t>
            </a:r>
          </a:p>
          <a:p>
            <a:r>
              <a:rPr lang="en-US" b="1" dirty="0"/>
              <a:t>Keeping the collections up-to-date</a:t>
            </a:r>
            <a:r>
              <a:rPr lang="en-US" dirty="0"/>
              <a:t>: alerts, enrichments, additions</a:t>
            </a:r>
          </a:p>
          <a:p>
            <a:r>
              <a:rPr lang="en-US" dirty="0"/>
              <a:t>Fostering notification-based and federated dissemination of knowledge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Added Value, improve:</a:t>
            </a:r>
          </a:p>
          <a:p>
            <a:r>
              <a:rPr lang="en-US" b="1" dirty="0"/>
              <a:t>Repository interoperability</a:t>
            </a:r>
            <a:r>
              <a:rPr lang="en-US" dirty="0"/>
              <a:t>, collections and content for </a:t>
            </a:r>
            <a:r>
              <a:rPr lang="en-US" b="1" dirty="0"/>
              <a:t>enhanced visibility and access</a:t>
            </a:r>
          </a:p>
          <a:p>
            <a:r>
              <a:rPr lang="en-US" dirty="0"/>
              <a:t>Institution memory &amp; research assessment</a:t>
            </a:r>
          </a:p>
          <a:p>
            <a:r>
              <a:rPr lang="en-US" b="1" dirty="0">
                <a:solidFill>
                  <a:srgbClr val="FF0000"/>
                </a:solidFill>
              </a:rPr>
              <a:t>Enable the onboarding in EOSC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B4A7DE-84F2-4248-8087-8B830F1D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200" dirty="0"/>
              <a:t>EGI Conference 2023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D44D6-E750-46CC-A9BA-B9E1461DDA2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5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F9D8F-D745-4384-991A-23C4D49BA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Role to </a:t>
            </a:r>
            <a:r>
              <a:rPr lang="pt-PT" dirty="0" err="1"/>
              <a:t>the</a:t>
            </a:r>
            <a:r>
              <a:rPr lang="pt-PT" dirty="0"/>
              <a:t> EOSC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C3B04-DAD4-44C7-8877-91159DD37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Interoperability compliance </a:t>
            </a:r>
            <a:r>
              <a:rPr lang="en-US" dirty="0"/>
              <a:t>via the OpenAIRE Guidelines.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Every data source validated in OpenAIRE is EOSC compliant</a:t>
            </a:r>
          </a:p>
          <a:p>
            <a:pPr lvl="1"/>
            <a:r>
              <a:rPr lang="en-US" dirty="0"/>
              <a:t>Guidelines: v3.0, v4.0, data, CRIS</a:t>
            </a:r>
          </a:p>
          <a:p>
            <a:endParaRPr lang="en-US" b="1" dirty="0"/>
          </a:p>
          <a:p>
            <a:r>
              <a:rPr lang="en-US" b="1" dirty="0"/>
              <a:t>Integration</a:t>
            </a:r>
            <a:r>
              <a:rPr lang="en-US" dirty="0"/>
              <a:t> of the data sources registration workflow within the </a:t>
            </a:r>
            <a:r>
              <a:rPr lang="en-US" b="1" dirty="0"/>
              <a:t>EOSC Research Product Catalogue</a:t>
            </a:r>
          </a:p>
          <a:p>
            <a:endParaRPr lang="en-US" b="1" dirty="0"/>
          </a:p>
          <a:p>
            <a:r>
              <a:rPr lang="en-US" b="1" dirty="0"/>
              <a:t>OpenAIRE Graph </a:t>
            </a:r>
            <a:r>
              <a:rPr lang="en-US" dirty="0"/>
              <a:t>becomes a </a:t>
            </a:r>
            <a:r>
              <a:rPr lang="en-US" b="1" dirty="0"/>
              <a:t>key asset for discovery and monitoring within the EOSC: </a:t>
            </a:r>
            <a:r>
              <a:rPr lang="en-US" dirty="0">
                <a:hlinkClick r:id="rId2"/>
              </a:rPr>
              <a:t>https://graph.openaire.eu/</a:t>
            </a:r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48BAF-001E-4DBC-9002-57FDE7360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latin typeface="+mn-lt"/>
              </a:rPr>
              <a:t>Webinar: Integration of Dutch Repositories in OpenAIRE</a:t>
            </a:r>
            <a:endParaRPr lang="ko-KR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22698-8306-4619-8201-1C4D245900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163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BF8E-08DA-4000-954F-FA0401F19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238255"/>
            <a:ext cx="10951464" cy="7519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OpenAIRE provide – the content gateway to EOSC</a:t>
            </a:r>
            <a:endParaRPr lang="pt-PT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2A7DAE6-8704-4335-9FEF-D63DB6918C22}"/>
              </a:ext>
            </a:extLst>
          </p:cNvPr>
          <p:cNvGrpSpPr/>
          <p:nvPr/>
        </p:nvGrpSpPr>
        <p:grpSpPr>
          <a:xfrm>
            <a:off x="72936" y="3497941"/>
            <a:ext cx="3074858" cy="1773059"/>
            <a:chOff x="13514" y="4305191"/>
            <a:chExt cx="4629013" cy="2669232"/>
          </a:xfrm>
        </p:grpSpPr>
        <p:pic>
          <p:nvPicPr>
            <p:cNvPr id="21" name="Google Shape;476;p67">
              <a:extLst>
                <a:ext uri="{FF2B5EF4-FFF2-40B4-BE49-F238E27FC236}">
                  <a16:creationId xmlns:a16="http://schemas.microsoft.com/office/drawing/2014/main" id="{FDC5133E-9F47-43AD-A3AE-2A47280B348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514" y="4305191"/>
              <a:ext cx="4629013" cy="2669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477;p67">
              <a:extLst>
                <a:ext uri="{FF2B5EF4-FFF2-40B4-BE49-F238E27FC236}">
                  <a16:creationId xmlns:a16="http://schemas.microsoft.com/office/drawing/2014/main" id="{A521223D-88BC-4D78-8F41-4EFF4D2F59F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84747" y="5126911"/>
              <a:ext cx="1817693" cy="14037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480;p67">
            <a:extLst>
              <a:ext uri="{FF2B5EF4-FFF2-40B4-BE49-F238E27FC236}">
                <a16:creationId xmlns:a16="http://schemas.microsoft.com/office/drawing/2014/main" id="{29FB6C25-9366-4F18-84B8-DDBE8EF9165A}"/>
              </a:ext>
            </a:extLst>
          </p:cNvPr>
          <p:cNvSpPr txBox="1"/>
          <p:nvPr/>
        </p:nvSpPr>
        <p:spPr>
          <a:xfrm>
            <a:off x="6401568" y="1170857"/>
            <a:ext cx="2028170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8">
              <a:buClr>
                <a:srgbClr val="000000"/>
              </a:buClr>
              <a:buSzPts val="1700"/>
              <a:defRPr/>
            </a:pPr>
            <a:r>
              <a:rPr lang="en-GB" sz="1350" b="1" i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Search, find, identify, compose, and reuse resources!</a:t>
            </a:r>
            <a:endParaRPr sz="1350" b="1" i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483;p67">
            <a:extLst>
              <a:ext uri="{FF2B5EF4-FFF2-40B4-BE49-F238E27FC236}">
                <a16:creationId xmlns:a16="http://schemas.microsoft.com/office/drawing/2014/main" id="{7F12459E-45C9-49CE-8418-28268138380C}"/>
              </a:ext>
            </a:extLst>
          </p:cNvPr>
          <p:cNvSpPr txBox="1"/>
          <p:nvPr/>
        </p:nvSpPr>
        <p:spPr>
          <a:xfrm>
            <a:off x="8640422" y="2580639"/>
            <a:ext cx="3471900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8">
              <a:buClr>
                <a:srgbClr val="000000"/>
              </a:buClr>
              <a:defRPr/>
            </a:pPr>
            <a:r>
              <a:rPr lang="en-GB" sz="135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EOSC users</a:t>
            </a:r>
          </a:p>
          <a:p>
            <a:pPr algn="ctr" defTabSz="914378">
              <a:buClr>
                <a:srgbClr val="000000"/>
              </a:buClr>
              <a:defRPr/>
            </a:pPr>
            <a:r>
              <a:rPr lang="en-GB" sz="135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RIs, clusters, e-</a:t>
            </a:r>
            <a:r>
              <a:rPr lang="en-GB" sz="1350" b="1" kern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infras</a:t>
            </a:r>
            <a:r>
              <a:rPr lang="en-GB" sz="135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long tail, libraries, organizations, funders, companies</a:t>
            </a:r>
            <a:endParaRPr sz="12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8" name="Google Shape;485;p67">
            <a:extLst>
              <a:ext uri="{FF2B5EF4-FFF2-40B4-BE49-F238E27FC236}">
                <a16:creationId xmlns:a16="http://schemas.microsoft.com/office/drawing/2014/main" id="{7878617D-AD96-419F-B350-20E55DC76EE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99992" y="1503577"/>
            <a:ext cx="4339541" cy="307541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486;p67">
            <a:extLst>
              <a:ext uri="{FF2B5EF4-FFF2-40B4-BE49-F238E27FC236}">
                <a16:creationId xmlns:a16="http://schemas.microsoft.com/office/drawing/2014/main" id="{E289C65E-DB55-4492-8928-F624432C4591}"/>
              </a:ext>
            </a:extLst>
          </p:cNvPr>
          <p:cNvSpPr txBox="1"/>
          <p:nvPr/>
        </p:nvSpPr>
        <p:spPr>
          <a:xfrm>
            <a:off x="3674038" y="3246818"/>
            <a:ext cx="3745194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378">
              <a:buClr>
                <a:srgbClr val="000000"/>
              </a:buClr>
              <a:buSzPts val="1400"/>
              <a:defRPr/>
            </a:pPr>
            <a:r>
              <a:rPr lang="en-GB" sz="2250" b="1" dirty="0">
                <a:latin typeface="Calibri"/>
                <a:ea typeface="Calibri"/>
                <a:cs typeface="Calibri"/>
                <a:sym typeface="Calibri"/>
              </a:rPr>
              <a:t>Research Products Catalogue</a:t>
            </a:r>
            <a:endParaRPr sz="225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981;p195">
            <a:extLst>
              <a:ext uri="{FF2B5EF4-FFF2-40B4-BE49-F238E27FC236}">
                <a16:creationId xmlns:a16="http://schemas.microsoft.com/office/drawing/2014/main" id="{8DBED917-6574-4045-B342-145428E6CA92}"/>
              </a:ext>
            </a:extLst>
          </p:cNvPr>
          <p:cNvSpPr txBox="1"/>
          <p:nvPr/>
        </p:nvSpPr>
        <p:spPr>
          <a:xfrm>
            <a:off x="605066" y="1574799"/>
            <a:ext cx="2474081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8">
              <a:buClr>
                <a:srgbClr val="000000"/>
              </a:buClr>
              <a:buSzPts val="1700"/>
              <a:defRPr/>
            </a:pPr>
            <a:r>
              <a:rPr lang="en-GB" sz="2200" i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Share resources!</a:t>
            </a:r>
            <a:endParaRPr sz="2200" i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1986;p195">
            <a:extLst>
              <a:ext uri="{FF2B5EF4-FFF2-40B4-BE49-F238E27FC236}">
                <a16:creationId xmlns:a16="http://schemas.microsoft.com/office/drawing/2014/main" id="{A157BD8D-8C85-4957-BE77-9B6514AF638F}"/>
              </a:ext>
            </a:extLst>
          </p:cNvPr>
          <p:cNvSpPr txBox="1"/>
          <p:nvPr/>
        </p:nvSpPr>
        <p:spPr>
          <a:xfrm>
            <a:off x="119696" y="5074377"/>
            <a:ext cx="2966441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8">
              <a:buClr>
                <a:srgbClr val="000000"/>
              </a:buClr>
              <a:buSzPts val="1700"/>
              <a:defRPr/>
            </a:pPr>
            <a:r>
              <a:rPr lang="en-GB" sz="17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Libraries (e.g. Repositories, Archives, CRIS systems)</a:t>
            </a:r>
          </a:p>
        </p:txBody>
      </p:sp>
      <p:pic>
        <p:nvPicPr>
          <p:cNvPr id="36" name="Google Shape;2141;p201">
            <a:extLst>
              <a:ext uri="{FF2B5EF4-FFF2-40B4-BE49-F238E27FC236}">
                <a16:creationId xmlns:a16="http://schemas.microsoft.com/office/drawing/2014/main" id="{5B05D6EB-01CA-431F-8A2F-FC7C52DC2A1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5076" y="2130571"/>
            <a:ext cx="1519901" cy="606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5FEEAAEF-5265-4211-A000-E03BE4D264E3}"/>
              </a:ext>
            </a:extLst>
          </p:cNvPr>
          <p:cNvGrpSpPr/>
          <p:nvPr/>
        </p:nvGrpSpPr>
        <p:grpSpPr>
          <a:xfrm>
            <a:off x="8843056" y="1062484"/>
            <a:ext cx="2998376" cy="1728956"/>
            <a:chOff x="11710597" y="1504378"/>
            <a:chExt cx="4629013" cy="2669232"/>
          </a:xfrm>
        </p:grpSpPr>
        <p:pic>
          <p:nvPicPr>
            <p:cNvPr id="23" name="Google Shape;478;p67">
              <a:extLst>
                <a:ext uri="{FF2B5EF4-FFF2-40B4-BE49-F238E27FC236}">
                  <a16:creationId xmlns:a16="http://schemas.microsoft.com/office/drawing/2014/main" id="{096F6F64-11B3-4729-A575-2445A38130CC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429895" y="2741325"/>
              <a:ext cx="1193248" cy="82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481;p67">
              <a:extLst>
                <a:ext uri="{FF2B5EF4-FFF2-40B4-BE49-F238E27FC236}">
                  <a16:creationId xmlns:a16="http://schemas.microsoft.com/office/drawing/2014/main" id="{9B35E324-0CC3-4F4C-8E00-70763ED9E52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710597" y="1504378"/>
              <a:ext cx="4629013" cy="2669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492;p67">
              <a:extLst>
                <a:ext uri="{FF2B5EF4-FFF2-40B4-BE49-F238E27FC236}">
                  <a16:creationId xmlns:a16="http://schemas.microsoft.com/office/drawing/2014/main" id="{8828A4D2-434E-418B-914D-762AC5F24299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4635429" y="2942967"/>
              <a:ext cx="691895" cy="6850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6" descr="Research - Free user icons">
              <a:extLst>
                <a:ext uri="{FF2B5EF4-FFF2-40B4-BE49-F238E27FC236}">
                  <a16:creationId xmlns:a16="http://schemas.microsoft.com/office/drawing/2014/main" id="{4BDF303C-EDDF-434E-A55E-4FE60549F0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4385" y="2382511"/>
              <a:ext cx="769801" cy="769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076BB48-3168-4562-A12D-1BE15EF822BF}"/>
              </a:ext>
            </a:extLst>
          </p:cNvPr>
          <p:cNvSpPr txBox="1"/>
          <p:nvPr/>
        </p:nvSpPr>
        <p:spPr>
          <a:xfrm>
            <a:off x="3742685" y="3741090"/>
            <a:ext cx="34405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b="1" dirty="0">
                <a:solidFill>
                  <a:srgbClr val="2D3292"/>
                </a:solidFill>
              </a:rPr>
              <a:t>https://search.marketplace.eosc-portal.eu/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9A5A9DB-028A-493B-9AA0-5C8D45560B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91" y="2506223"/>
            <a:ext cx="2163993" cy="811497"/>
          </a:xfrm>
          <a:prstGeom prst="rect">
            <a:avLst/>
          </a:prstGeom>
        </p:spPr>
      </p:pic>
      <p:pic>
        <p:nvPicPr>
          <p:cNvPr id="44" name="Google Shape;515;p69">
            <a:extLst>
              <a:ext uri="{FF2B5EF4-FFF2-40B4-BE49-F238E27FC236}">
                <a16:creationId xmlns:a16="http://schemas.microsoft.com/office/drawing/2014/main" id="{41FC8128-DD84-44A7-B6FC-D5661198F994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132109" y="4443137"/>
            <a:ext cx="2737899" cy="214832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80;p67">
            <a:extLst>
              <a:ext uri="{FF2B5EF4-FFF2-40B4-BE49-F238E27FC236}">
                <a16:creationId xmlns:a16="http://schemas.microsoft.com/office/drawing/2014/main" id="{ACFDEAB9-495C-49E8-839C-D770AD078DD5}"/>
              </a:ext>
            </a:extLst>
          </p:cNvPr>
          <p:cNvSpPr txBox="1"/>
          <p:nvPr/>
        </p:nvSpPr>
        <p:spPr>
          <a:xfrm>
            <a:off x="7183209" y="4596249"/>
            <a:ext cx="2196403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8">
              <a:buClr>
                <a:srgbClr val="000000"/>
              </a:buClr>
              <a:buSzPts val="1700"/>
              <a:defRPr/>
            </a:pPr>
            <a:r>
              <a:rPr lang="en-US" sz="1350" b="1" i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Reporting scientific production to funders, Commission, and scholarly communication services </a:t>
            </a:r>
            <a:endParaRPr sz="1350" b="1" i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523;p69">
            <a:extLst>
              <a:ext uri="{FF2B5EF4-FFF2-40B4-BE49-F238E27FC236}">
                <a16:creationId xmlns:a16="http://schemas.microsoft.com/office/drawing/2014/main" id="{3FD7C0FB-2196-4CAF-B764-72BE1B0EB647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9224790">
            <a:off x="3168588" y="4691415"/>
            <a:ext cx="1704682" cy="80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520;p69">
            <a:extLst>
              <a:ext uri="{FF2B5EF4-FFF2-40B4-BE49-F238E27FC236}">
                <a16:creationId xmlns:a16="http://schemas.microsoft.com/office/drawing/2014/main" id="{08D47028-C98F-4C93-BBBD-86324D3E2B5A}"/>
              </a:ext>
            </a:extLst>
          </p:cNvPr>
          <p:cNvSpPr txBox="1"/>
          <p:nvPr/>
        </p:nvSpPr>
        <p:spPr>
          <a:xfrm>
            <a:off x="3132897" y="5401492"/>
            <a:ext cx="2903953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700"/>
              <a:buFont typeface="Calibri"/>
              <a:buNone/>
              <a:defRPr sz="1900" i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 defTabSz="914378">
              <a:buClr>
                <a:srgbClr val="000000"/>
              </a:buClr>
            </a:pPr>
            <a:r>
              <a:rPr lang="en-GB" sz="1350" b="1">
                <a:solidFill>
                  <a:srgbClr val="000000"/>
                </a:solidFill>
                <a:sym typeface="Calibri"/>
              </a:rPr>
              <a:t>Metadata enrichment</a:t>
            </a:r>
          </a:p>
          <a:p>
            <a:pPr defTabSz="914378">
              <a:buClr>
                <a:srgbClr val="000000"/>
              </a:buClr>
            </a:pPr>
            <a:r>
              <a:rPr lang="en-GB" sz="1350" b="1">
                <a:solidFill>
                  <a:srgbClr val="000000"/>
                </a:solidFill>
                <a:sym typeface="Calibri"/>
              </a:rPr>
              <a:t>(OpenAIRE Broker Service)</a:t>
            </a:r>
            <a:endParaRPr sz="1350" b="1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50" name="Google Shape;523;p69">
            <a:extLst>
              <a:ext uri="{FF2B5EF4-FFF2-40B4-BE49-F238E27FC236}">
                <a16:creationId xmlns:a16="http://schemas.microsoft.com/office/drawing/2014/main" id="{FE2F59FC-DFAA-43DF-A7FB-DCD4DA06730B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20252160">
            <a:off x="7008036" y="1894943"/>
            <a:ext cx="1704682" cy="80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23;p69">
            <a:extLst>
              <a:ext uri="{FF2B5EF4-FFF2-40B4-BE49-F238E27FC236}">
                <a16:creationId xmlns:a16="http://schemas.microsoft.com/office/drawing/2014/main" id="{0806DE07-7DF5-4386-8B17-19E0459C01E1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1250346">
            <a:off x="7583556" y="3517944"/>
            <a:ext cx="1704682" cy="80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23;p69">
            <a:extLst>
              <a:ext uri="{FF2B5EF4-FFF2-40B4-BE49-F238E27FC236}">
                <a16:creationId xmlns:a16="http://schemas.microsoft.com/office/drawing/2014/main" id="{44EE7251-12CE-4771-A05D-61C8642C1262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20252160">
            <a:off x="1728624" y="2716359"/>
            <a:ext cx="1704682" cy="801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4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1697F-CB22-676D-FC1A-8E5FCF94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69" y="662957"/>
            <a:ext cx="10537371" cy="1289651"/>
          </a:xfrm>
        </p:spPr>
        <p:txBody>
          <a:bodyPr>
            <a:normAutofit/>
          </a:bodyPr>
          <a:lstStyle/>
          <a:p>
            <a:r>
              <a:rPr lang="en-US" dirty="0"/>
              <a:t>Compatibility with the OpenAIRE Guidelines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81CA3-1893-03FA-A055-56704B8D53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269" y="1952609"/>
            <a:ext cx="10537371" cy="414002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/>
              <a:t>EOSC</a:t>
            </a:r>
            <a:r>
              <a:rPr lang="en-US" dirty="0"/>
              <a:t>: OpenAIRE is your entry/gateway to EOSC. </a:t>
            </a:r>
          </a:p>
          <a:p>
            <a:pPr lvl="1" algn="just"/>
            <a:r>
              <a:rPr lang="en-US" dirty="0"/>
              <a:t>If you are compliant with the OpenAIRE guidelines</a:t>
            </a:r>
          </a:p>
          <a:p>
            <a:pPr marL="457200" lvl="1" indent="0" algn="just">
              <a:buNone/>
            </a:pPr>
            <a:r>
              <a:rPr lang="en-US" dirty="0"/>
              <a:t>then </a:t>
            </a:r>
          </a:p>
          <a:p>
            <a:pPr lvl="1" algn="just"/>
            <a:r>
              <a:rPr lang="en-US" dirty="0"/>
              <a:t>You will be onboarding the EOSC Portal Catalogue and Marketplace integrated platform</a:t>
            </a:r>
          </a:p>
          <a:p>
            <a:pPr algn="just"/>
            <a:r>
              <a:rPr lang="en-US" b="1" dirty="0"/>
              <a:t>Improved interoperability </a:t>
            </a:r>
            <a:r>
              <a:rPr lang="en-US" dirty="0"/>
              <a:t>to meet latest IT and repository standards</a:t>
            </a:r>
          </a:p>
          <a:p>
            <a:pPr lvl="1" algn="just"/>
            <a:r>
              <a:rPr lang="en-US" dirty="0"/>
              <a:t>Your content is more:</a:t>
            </a:r>
          </a:p>
          <a:p>
            <a:pPr lvl="2" algn="just"/>
            <a:r>
              <a:rPr lang="en-US" dirty="0" err="1"/>
              <a:t>Contextualised</a:t>
            </a:r>
            <a:r>
              <a:rPr lang="en-US" dirty="0"/>
              <a:t> (links and relationships to other types of research outcomes and entities), </a:t>
            </a:r>
          </a:p>
          <a:p>
            <a:pPr lvl="2" algn="just"/>
            <a:r>
              <a:rPr lang="en-US" dirty="0"/>
              <a:t>Flexible (using different and improved vocabularies)</a:t>
            </a:r>
          </a:p>
          <a:p>
            <a:pPr lvl="2" algn="just"/>
            <a:r>
              <a:rPr lang="en-US" dirty="0"/>
              <a:t>Embedded in the R&amp;I ecosystem (alignment with Open Science mandates and standards and support for well-established metadata schemas, namespace abbreviations)</a:t>
            </a:r>
          </a:p>
          <a:p>
            <a:pPr algn="just"/>
            <a:r>
              <a:rPr lang="en-US" dirty="0"/>
              <a:t>This is your road to </a:t>
            </a:r>
            <a:r>
              <a:rPr lang="en-US" b="1" dirty="0" err="1"/>
              <a:t>FAIR</a:t>
            </a:r>
            <a:r>
              <a:rPr lang="en-US" dirty="0" err="1"/>
              <a:t>“ness</a:t>
            </a:r>
            <a:r>
              <a:rPr lang="en-US" dirty="0"/>
              <a:t>” </a:t>
            </a:r>
          </a:p>
          <a:p>
            <a:pPr lvl="1" algn="just"/>
            <a:r>
              <a:rPr lang="en-US" dirty="0"/>
              <a:t>If you are compliant with the OpenAIRE guidelines</a:t>
            </a:r>
          </a:p>
          <a:p>
            <a:pPr marL="457200" lvl="1" indent="0" algn="just">
              <a:buNone/>
            </a:pPr>
            <a:r>
              <a:rPr lang="en-US" dirty="0"/>
              <a:t>then </a:t>
            </a:r>
          </a:p>
          <a:p>
            <a:pPr lvl="1" algn="just"/>
            <a:r>
              <a:rPr lang="en-US" dirty="0"/>
              <a:t>you are also FAIR enough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AEF37-745A-0CEA-4334-B1323B20AE8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3EFA81D2-A5EB-4074-9174-6D33CC1F19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1455" y="5136211"/>
            <a:ext cx="4181276" cy="12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94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2B8E3-CB17-F646-8B43-925CAB278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012" y="254001"/>
            <a:ext cx="11743764" cy="859275"/>
          </a:xfrm>
        </p:spPr>
        <p:txBody>
          <a:bodyPr/>
          <a:lstStyle/>
          <a:p>
            <a:r>
              <a:rPr lang="en-IT" dirty="0"/>
              <a:t>EOSC and OpenAIRE</a:t>
            </a:r>
            <a:r>
              <a:rPr lang="pt-PT" dirty="0"/>
              <a:t> </a:t>
            </a:r>
            <a:r>
              <a:rPr lang="pt-PT" dirty="0" err="1"/>
              <a:t>provide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guidelines</a:t>
            </a:r>
            <a:endParaRPr lang="en-IT" dirty="0"/>
          </a:p>
        </p:txBody>
      </p:sp>
      <p:pic>
        <p:nvPicPr>
          <p:cNvPr id="6" name="Google Shape;2214;p179">
            <a:extLst>
              <a:ext uri="{FF2B5EF4-FFF2-40B4-BE49-F238E27FC236}">
                <a16:creationId xmlns:a16="http://schemas.microsoft.com/office/drawing/2014/main" id="{14BA11EE-253C-CD4E-A7A0-FF4D0185E95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56909" y="4226044"/>
            <a:ext cx="1648055" cy="798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3506FE-8ABB-2642-A874-8FF0424806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01"/>
          <a:stretch/>
        </p:blipFill>
        <p:spPr>
          <a:xfrm>
            <a:off x="2622480" y="3209982"/>
            <a:ext cx="942975" cy="7570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80BBA8-F5D0-F94D-A499-A6E5C6DDFFF0}"/>
              </a:ext>
            </a:extLst>
          </p:cNvPr>
          <p:cNvSpPr txBox="1"/>
          <p:nvPr/>
        </p:nvSpPr>
        <p:spPr>
          <a:xfrm>
            <a:off x="2518563" y="3977775"/>
            <a:ext cx="1054341" cy="27988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>
              <a:defRPr/>
            </a:pPr>
            <a:r>
              <a:rPr lang="pt-PT" sz="1350" b="1" kern="0" dirty="0">
                <a:solidFill>
                  <a:srgbClr val="000000"/>
                </a:solidFill>
                <a:latin typeface="Helvetica" pitchFamily="2" charset="0"/>
                <a:cs typeface="Calibri" panose="020F0502020204030204" pitchFamily="34" charset="0"/>
                <a:sym typeface="Helvetica Light"/>
              </a:rPr>
              <a:t>VALIDATE</a:t>
            </a:r>
            <a:endParaRPr lang="pt-PT" sz="825" b="1" kern="0" dirty="0">
              <a:solidFill>
                <a:srgbClr val="000000"/>
              </a:solidFill>
              <a:latin typeface="Helvetica" pitchFamily="2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F3CC75-1AB1-9441-8CE8-E67BFE55F51B}"/>
              </a:ext>
            </a:extLst>
          </p:cNvPr>
          <p:cNvSpPr txBox="1"/>
          <p:nvPr/>
        </p:nvSpPr>
        <p:spPr>
          <a:xfrm>
            <a:off x="2565159" y="4943113"/>
            <a:ext cx="1054341" cy="3029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>
              <a:defRPr/>
            </a:pPr>
            <a:r>
              <a:rPr lang="pt-PT" sz="1500" b="1" kern="0" dirty="0">
                <a:solidFill>
                  <a:srgbClr val="000000"/>
                </a:solidFill>
                <a:latin typeface="Helvetica" pitchFamily="2" charset="0"/>
                <a:cs typeface="Calibri" panose="020F0502020204030204" pitchFamily="34" charset="0"/>
                <a:sym typeface="Helvetica Light"/>
              </a:rPr>
              <a:t>REGISTER</a:t>
            </a:r>
            <a:endParaRPr lang="pt-PT" sz="900" b="1" kern="0" dirty="0">
              <a:solidFill>
                <a:srgbClr val="000000"/>
              </a:solidFill>
              <a:latin typeface="Helvetica" pitchFamily="2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32B639-AC78-9942-A592-23E422C56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56"/>
          <a:stretch/>
        </p:blipFill>
        <p:spPr>
          <a:xfrm>
            <a:off x="2589115" y="4283263"/>
            <a:ext cx="999095" cy="74126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B9CE639-7FE7-0046-A5B7-41AA04930DB3}"/>
              </a:ext>
            </a:extLst>
          </p:cNvPr>
          <p:cNvGrpSpPr/>
          <p:nvPr/>
        </p:nvGrpSpPr>
        <p:grpSpPr>
          <a:xfrm>
            <a:off x="8803006" y="2387091"/>
            <a:ext cx="2365392" cy="1479860"/>
            <a:chOff x="615722" y="0"/>
            <a:chExt cx="15024556" cy="9144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00E0DFC-581C-214E-931F-0197C8FA1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722" y="0"/>
              <a:ext cx="15024556" cy="9144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93D2CF-E918-424B-AF50-2194516581C6}"/>
                </a:ext>
              </a:extLst>
            </p:cNvPr>
            <p:cNvSpPr txBox="1"/>
            <p:nvPr/>
          </p:nvSpPr>
          <p:spPr>
            <a:xfrm>
              <a:off x="3058060" y="5910939"/>
              <a:ext cx="1252684" cy="2233426"/>
            </a:xfrm>
            <a:prstGeom prst="rect">
              <a:avLst/>
            </a:prstGeom>
            <a:solidFill>
              <a:srgbClr val="F2F2F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T" sz="300" b="1" dirty="0"/>
                <a:t>12345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793A5C-3009-234E-8530-6EE0FB76DEF8}"/>
                </a:ext>
              </a:extLst>
            </p:cNvPr>
            <p:cNvSpPr txBox="1"/>
            <p:nvPr/>
          </p:nvSpPr>
          <p:spPr>
            <a:xfrm>
              <a:off x="4778005" y="5927270"/>
              <a:ext cx="1252684" cy="2233426"/>
            </a:xfrm>
            <a:prstGeom prst="rect">
              <a:avLst/>
            </a:prstGeom>
            <a:solidFill>
              <a:srgbClr val="F2F2F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T" sz="300" b="1" dirty="0"/>
                <a:t>12345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ED5F42D-C7E6-394D-9DFC-9479C8AD947E}"/>
              </a:ext>
            </a:extLst>
          </p:cNvPr>
          <p:cNvSpPr txBox="1"/>
          <p:nvPr/>
        </p:nvSpPr>
        <p:spPr>
          <a:xfrm>
            <a:off x="7589501" y="1827278"/>
            <a:ext cx="3991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sz="2400" b="1" dirty="0"/>
              <a:t>Scholarly Community services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09846D5-E791-5B48-BAB1-7C8C256CBA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9088" y="3246971"/>
            <a:ext cx="2293435" cy="16535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CF3518-CB52-5C46-9523-DDCAF48118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7031" y="1294415"/>
            <a:ext cx="1852868" cy="70058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8D637A0-A982-D541-8579-6485EF3A2A10}"/>
              </a:ext>
            </a:extLst>
          </p:cNvPr>
          <p:cNvSpPr/>
          <p:nvPr/>
        </p:nvSpPr>
        <p:spPr>
          <a:xfrm>
            <a:off x="3843513" y="1947186"/>
            <a:ext cx="3755770" cy="389436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 sz="135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FF452B6-AC15-48E6-A29B-92E67F70014D}"/>
              </a:ext>
            </a:extLst>
          </p:cNvPr>
          <p:cNvGrpSpPr/>
          <p:nvPr/>
        </p:nvGrpSpPr>
        <p:grpSpPr>
          <a:xfrm rot="20746666">
            <a:off x="1153241" y="3647029"/>
            <a:ext cx="940400" cy="997636"/>
            <a:chOff x="1137584" y="3901469"/>
            <a:chExt cx="940400" cy="997636"/>
          </a:xfrm>
        </p:grpSpPr>
        <p:sp>
          <p:nvSpPr>
            <p:cNvPr id="17" name="Can 16">
              <a:extLst>
                <a:ext uri="{FF2B5EF4-FFF2-40B4-BE49-F238E27FC236}">
                  <a16:creationId xmlns:a16="http://schemas.microsoft.com/office/drawing/2014/main" id="{22EC3CCC-DFC2-A46A-FD97-7B90162D3FC1}"/>
                </a:ext>
              </a:extLst>
            </p:cNvPr>
            <p:cNvSpPr/>
            <p:nvPr/>
          </p:nvSpPr>
          <p:spPr>
            <a:xfrm rot="20875424">
              <a:off x="1137584" y="3901469"/>
              <a:ext cx="254600" cy="311836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350"/>
            </a:p>
          </p:txBody>
        </p:sp>
        <p:sp>
          <p:nvSpPr>
            <p:cNvPr id="31" name="Can 30">
              <a:extLst>
                <a:ext uri="{FF2B5EF4-FFF2-40B4-BE49-F238E27FC236}">
                  <a16:creationId xmlns:a16="http://schemas.microsoft.com/office/drawing/2014/main" id="{73B34ADA-77C3-87C2-DC87-0036FD7DC980}"/>
                </a:ext>
              </a:extLst>
            </p:cNvPr>
            <p:cNvSpPr/>
            <p:nvPr/>
          </p:nvSpPr>
          <p:spPr>
            <a:xfrm rot="20875424">
              <a:off x="1251884" y="4015769"/>
              <a:ext cx="254600" cy="311836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350"/>
            </a:p>
          </p:txBody>
        </p:sp>
        <p:sp>
          <p:nvSpPr>
            <p:cNvPr id="32" name="Can 31">
              <a:extLst>
                <a:ext uri="{FF2B5EF4-FFF2-40B4-BE49-F238E27FC236}">
                  <a16:creationId xmlns:a16="http://schemas.microsoft.com/office/drawing/2014/main" id="{891696BE-112E-1E11-2AE8-E888FCCDC993}"/>
                </a:ext>
              </a:extLst>
            </p:cNvPr>
            <p:cNvSpPr/>
            <p:nvPr/>
          </p:nvSpPr>
          <p:spPr>
            <a:xfrm rot="20875424">
              <a:off x="1366184" y="4130069"/>
              <a:ext cx="254600" cy="311836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350"/>
            </a:p>
          </p:txBody>
        </p:sp>
        <p:sp>
          <p:nvSpPr>
            <p:cNvPr id="33" name="Can 32">
              <a:extLst>
                <a:ext uri="{FF2B5EF4-FFF2-40B4-BE49-F238E27FC236}">
                  <a16:creationId xmlns:a16="http://schemas.microsoft.com/office/drawing/2014/main" id="{CB1A14C6-3A0C-E928-5931-1570D625E5A1}"/>
                </a:ext>
              </a:extLst>
            </p:cNvPr>
            <p:cNvSpPr/>
            <p:nvPr/>
          </p:nvSpPr>
          <p:spPr>
            <a:xfrm rot="20875424">
              <a:off x="1480484" y="4244369"/>
              <a:ext cx="254600" cy="311836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350"/>
            </a:p>
          </p:txBody>
        </p:sp>
        <p:sp>
          <p:nvSpPr>
            <p:cNvPr id="34" name="Can 33">
              <a:extLst>
                <a:ext uri="{FF2B5EF4-FFF2-40B4-BE49-F238E27FC236}">
                  <a16:creationId xmlns:a16="http://schemas.microsoft.com/office/drawing/2014/main" id="{247A60D7-6E96-CE1E-02CD-5F4A9D6110D3}"/>
                </a:ext>
              </a:extLst>
            </p:cNvPr>
            <p:cNvSpPr/>
            <p:nvPr/>
          </p:nvSpPr>
          <p:spPr>
            <a:xfrm rot="20875424">
              <a:off x="1594784" y="4358669"/>
              <a:ext cx="254600" cy="311836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350"/>
            </a:p>
          </p:txBody>
        </p:sp>
        <p:sp>
          <p:nvSpPr>
            <p:cNvPr id="35" name="Can 34">
              <a:extLst>
                <a:ext uri="{FF2B5EF4-FFF2-40B4-BE49-F238E27FC236}">
                  <a16:creationId xmlns:a16="http://schemas.microsoft.com/office/drawing/2014/main" id="{E7967ECB-FB60-C726-9D47-26AAAB745A57}"/>
                </a:ext>
              </a:extLst>
            </p:cNvPr>
            <p:cNvSpPr/>
            <p:nvPr/>
          </p:nvSpPr>
          <p:spPr>
            <a:xfrm rot="20875424">
              <a:off x="1709084" y="4472969"/>
              <a:ext cx="254600" cy="311836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350"/>
            </a:p>
          </p:txBody>
        </p:sp>
        <p:sp>
          <p:nvSpPr>
            <p:cNvPr id="36" name="Can 35">
              <a:extLst>
                <a:ext uri="{FF2B5EF4-FFF2-40B4-BE49-F238E27FC236}">
                  <a16:creationId xmlns:a16="http://schemas.microsoft.com/office/drawing/2014/main" id="{6F028B04-3732-D2B0-FAB0-8BF1A972E22C}"/>
                </a:ext>
              </a:extLst>
            </p:cNvPr>
            <p:cNvSpPr/>
            <p:nvPr/>
          </p:nvSpPr>
          <p:spPr>
            <a:xfrm rot="20875424">
              <a:off x="1823384" y="4587269"/>
              <a:ext cx="254600" cy="311836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350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FF5BBCE5-7F43-8059-FD63-A9856B4B91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5163" y="2470669"/>
            <a:ext cx="2304946" cy="1642274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FBD625FC-D803-2740-A790-2F0737DA0CDD}"/>
              </a:ext>
            </a:extLst>
          </p:cNvPr>
          <p:cNvSpPr/>
          <p:nvPr/>
        </p:nvSpPr>
        <p:spPr>
          <a:xfrm>
            <a:off x="3633163" y="3658956"/>
            <a:ext cx="583586" cy="45484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 sz="1350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447531EA-8FDC-DD42-8558-1990B07D5422}"/>
              </a:ext>
            </a:extLst>
          </p:cNvPr>
          <p:cNvSpPr/>
          <p:nvPr/>
        </p:nvSpPr>
        <p:spPr>
          <a:xfrm>
            <a:off x="7277143" y="3559870"/>
            <a:ext cx="583586" cy="45484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 sz="135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151C18B-3A69-0BDF-7185-164E99E05A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4442" y="4311277"/>
            <a:ext cx="3590334" cy="22783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0FDE7AC-82BB-3F6C-9571-7EAE09564083}"/>
              </a:ext>
            </a:extLst>
          </p:cNvPr>
          <p:cNvSpPr txBox="1"/>
          <p:nvPr/>
        </p:nvSpPr>
        <p:spPr>
          <a:xfrm>
            <a:off x="742048" y="2575096"/>
            <a:ext cx="2789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100" b="1" dirty="0">
                <a:solidFill>
                  <a:srgbClr val="FF0000"/>
                </a:solidFill>
              </a:rPr>
              <a:t>OpenAIRE Guidelines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T" sz="1500" b="1" dirty="0">
                <a:solidFill>
                  <a:srgbClr val="FF0000"/>
                </a:solidFill>
              </a:rPr>
              <a:t>Publication repos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T" sz="1500" b="1" dirty="0">
                <a:solidFill>
                  <a:srgbClr val="FF0000"/>
                </a:solidFill>
              </a:rPr>
              <a:t>Data Archives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T" sz="1500" b="1" dirty="0">
                <a:solidFill>
                  <a:srgbClr val="FF0000"/>
                </a:solidFill>
              </a:rPr>
              <a:t>CRIS systems</a:t>
            </a:r>
            <a:endParaRPr lang="en-IT" sz="2100" b="1" dirty="0">
              <a:solidFill>
                <a:srgbClr val="FF0000"/>
              </a:solidFill>
            </a:endParaRPr>
          </a:p>
        </p:txBody>
      </p:sp>
      <p:pic>
        <p:nvPicPr>
          <p:cNvPr id="30" name="Graphic 1">
            <a:extLst>
              <a:ext uri="{FF2B5EF4-FFF2-40B4-BE49-F238E27FC236}">
                <a16:creationId xmlns:a16="http://schemas.microsoft.com/office/drawing/2014/main" id="{B6F3B14E-51FD-42CD-97DD-423495274A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2048" y="1830221"/>
            <a:ext cx="2877452" cy="662357"/>
          </a:xfrm>
          <a:prstGeom prst="rect">
            <a:avLst/>
          </a:prstGeom>
        </p:spPr>
      </p:pic>
      <p:pic>
        <p:nvPicPr>
          <p:cNvPr id="40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99F136B-6C66-4DFB-BA19-57E1D18C8C8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59" y="4672888"/>
            <a:ext cx="1054341" cy="147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89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>
                <a:latin typeface="+mn-lt"/>
              </a:rPr>
              <a:t>Webinar: Integration of Dutch Repositories in OpenAIRE</a:t>
            </a:r>
            <a:endParaRPr lang="ko-KR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40" name="Google Shape;2214;p179">
            <a:extLst>
              <a:ext uri="{FF2B5EF4-FFF2-40B4-BE49-F238E27FC236}">
                <a16:creationId xmlns:a16="http://schemas.microsoft.com/office/drawing/2014/main" id="{AC30492E-C5BE-3D89-0D23-5C00703EBBF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955" y="777585"/>
            <a:ext cx="2519569" cy="117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215;p179">
            <a:extLst>
              <a:ext uri="{FF2B5EF4-FFF2-40B4-BE49-F238E27FC236}">
                <a16:creationId xmlns:a16="http://schemas.microsoft.com/office/drawing/2014/main" id="{C9CAFCC6-74C4-93A0-2C67-BEA7172074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3549" y="1826042"/>
            <a:ext cx="5009288" cy="376871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2216;p179">
            <a:extLst>
              <a:ext uri="{FF2B5EF4-FFF2-40B4-BE49-F238E27FC236}">
                <a16:creationId xmlns:a16="http://schemas.microsoft.com/office/drawing/2014/main" id="{80407872-944F-A42D-49DA-BD772859BB1A}"/>
              </a:ext>
            </a:extLst>
          </p:cNvPr>
          <p:cNvSpPr txBox="1"/>
          <p:nvPr/>
        </p:nvSpPr>
        <p:spPr>
          <a:xfrm>
            <a:off x="474474" y="2290259"/>
            <a:ext cx="6162300" cy="360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de-DE" sz="3300" dirty="0">
                <a:solidFill>
                  <a:srgbClr val="595959"/>
                </a:solidFill>
              </a:rPr>
              <a:t>An </a:t>
            </a:r>
            <a:r>
              <a:rPr lang="de-DE" sz="3300" dirty="0">
                <a:solidFill>
                  <a:srgbClr val="4687E6"/>
                </a:solidFill>
              </a:rPr>
              <a:t>open </a:t>
            </a:r>
            <a:r>
              <a:rPr lang="de-DE" sz="3300" dirty="0" err="1">
                <a:solidFill>
                  <a:srgbClr val="4687E6"/>
                </a:solidFill>
              </a:rPr>
              <a:t>metadata</a:t>
            </a:r>
            <a:r>
              <a:rPr lang="de-DE" sz="3300" dirty="0">
                <a:solidFill>
                  <a:srgbClr val="4687E6"/>
                </a:solidFill>
              </a:rPr>
              <a:t> </a:t>
            </a:r>
            <a:r>
              <a:rPr lang="de-DE" sz="3300" dirty="0" err="1">
                <a:solidFill>
                  <a:srgbClr val="595959"/>
                </a:solidFill>
              </a:rPr>
              <a:t>research</a:t>
            </a:r>
            <a:r>
              <a:rPr lang="de-DE" sz="3300" dirty="0">
                <a:solidFill>
                  <a:srgbClr val="595959"/>
                </a:solidFill>
              </a:rPr>
              <a:t> </a:t>
            </a:r>
            <a:r>
              <a:rPr lang="de-DE" sz="3300" dirty="0" err="1">
                <a:solidFill>
                  <a:srgbClr val="595959"/>
                </a:solidFill>
              </a:rPr>
              <a:t>graph</a:t>
            </a:r>
            <a:r>
              <a:rPr lang="de-DE" sz="3300" dirty="0">
                <a:solidFill>
                  <a:srgbClr val="595959"/>
                </a:solidFill>
              </a:rPr>
              <a:t> </a:t>
            </a:r>
            <a:r>
              <a:rPr lang="de-DE" sz="3300" dirty="0" err="1">
                <a:solidFill>
                  <a:srgbClr val="595959"/>
                </a:solidFill>
              </a:rPr>
              <a:t>of</a:t>
            </a:r>
            <a:r>
              <a:rPr lang="de-DE" sz="3300" dirty="0">
                <a:solidFill>
                  <a:srgbClr val="595959"/>
                </a:solidFill>
              </a:rPr>
              <a:t> </a:t>
            </a:r>
            <a:r>
              <a:rPr lang="de-DE" sz="3300" dirty="0" err="1">
                <a:solidFill>
                  <a:srgbClr val="595959"/>
                </a:solidFill>
              </a:rPr>
              <a:t>interlinked</a:t>
            </a:r>
            <a:r>
              <a:rPr lang="de-DE" sz="3300" dirty="0">
                <a:solidFill>
                  <a:srgbClr val="595959"/>
                </a:solidFill>
              </a:rPr>
              <a:t> </a:t>
            </a:r>
            <a:r>
              <a:rPr lang="de-DE" sz="3300" dirty="0" err="1">
                <a:solidFill>
                  <a:srgbClr val="4687E6"/>
                </a:solidFill>
              </a:rPr>
              <a:t>scientific</a:t>
            </a:r>
            <a:r>
              <a:rPr lang="de-DE" sz="3300" dirty="0">
                <a:solidFill>
                  <a:srgbClr val="4687E6"/>
                </a:solidFill>
              </a:rPr>
              <a:t> </a:t>
            </a:r>
            <a:r>
              <a:rPr lang="de-DE" sz="3300" dirty="0" err="1">
                <a:solidFill>
                  <a:srgbClr val="4687E6"/>
                </a:solidFill>
              </a:rPr>
              <a:t>products</a:t>
            </a:r>
            <a:r>
              <a:rPr lang="de-DE" sz="3300" dirty="0">
                <a:solidFill>
                  <a:srgbClr val="595959"/>
                </a:solidFill>
              </a:rPr>
              <a:t>, </a:t>
            </a:r>
            <a:r>
              <a:rPr lang="de-DE" sz="3300" dirty="0" err="1">
                <a:solidFill>
                  <a:srgbClr val="595959"/>
                </a:solidFill>
              </a:rPr>
              <a:t>with</a:t>
            </a:r>
            <a:r>
              <a:rPr lang="de-DE" sz="3300" dirty="0">
                <a:solidFill>
                  <a:srgbClr val="595959"/>
                </a:solidFill>
              </a:rPr>
              <a:t> </a:t>
            </a:r>
            <a:r>
              <a:rPr lang="de-DE" sz="3300" dirty="0" err="1">
                <a:solidFill>
                  <a:srgbClr val="4687E6"/>
                </a:solidFill>
              </a:rPr>
              <a:t>access</a:t>
            </a:r>
            <a:r>
              <a:rPr lang="de-DE" sz="3300" dirty="0">
                <a:solidFill>
                  <a:srgbClr val="4687E6"/>
                </a:solidFill>
              </a:rPr>
              <a:t> </a:t>
            </a:r>
            <a:r>
              <a:rPr lang="de-DE" sz="3300" dirty="0" err="1">
                <a:solidFill>
                  <a:srgbClr val="4687E6"/>
                </a:solidFill>
              </a:rPr>
              <a:t>rights</a:t>
            </a:r>
            <a:r>
              <a:rPr lang="de-DE" sz="3300" dirty="0">
                <a:solidFill>
                  <a:srgbClr val="4687E6"/>
                </a:solidFill>
              </a:rPr>
              <a:t> </a:t>
            </a:r>
            <a:r>
              <a:rPr lang="de-DE" sz="3300" dirty="0" err="1">
                <a:solidFill>
                  <a:srgbClr val="4687E6"/>
                </a:solidFill>
              </a:rPr>
              <a:t>information</a:t>
            </a:r>
            <a:r>
              <a:rPr lang="de-DE" sz="3300" dirty="0">
                <a:solidFill>
                  <a:srgbClr val="595959"/>
                </a:solidFill>
              </a:rPr>
              <a:t>, </a:t>
            </a:r>
            <a:r>
              <a:rPr lang="de-DE" sz="3300" dirty="0" err="1">
                <a:solidFill>
                  <a:srgbClr val="595959"/>
                </a:solidFill>
              </a:rPr>
              <a:t>linked</a:t>
            </a:r>
            <a:r>
              <a:rPr lang="de-DE" sz="3300" dirty="0">
                <a:solidFill>
                  <a:srgbClr val="595959"/>
                </a:solidFill>
              </a:rPr>
              <a:t> </a:t>
            </a:r>
            <a:r>
              <a:rPr lang="de-DE" sz="3300" dirty="0" err="1">
                <a:solidFill>
                  <a:srgbClr val="595959"/>
                </a:solidFill>
              </a:rPr>
              <a:t>to</a:t>
            </a:r>
            <a:r>
              <a:rPr lang="de-DE" sz="3300" dirty="0">
                <a:solidFill>
                  <a:srgbClr val="595959"/>
                </a:solidFill>
              </a:rPr>
              <a:t> </a:t>
            </a:r>
            <a:r>
              <a:rPr lang="de-DE" sz="3300" dirty="0" err="1">
                <a:solidFill>
                  <a:srgbClr val="4687E6"/>
                </a:solidFill>
              </a:rPr>
              <a:t>funding</a:t>
            </a:r>
            <a:r>
              <a:rPr lang="de-DE" sz="3300" dirty="0">
                <a:solidFill>
                  <a:srgbClr val="4687E6"/>
                </a:solidFill>
              </a:rPr>
              <a:t> </a:t>
            </a:r>
            <a:r>
              <a:rPr lang="de-DE" sz="3300" dirty="0" err="1">
                <a:solidFill>
                  <a:srgbClr val="4687E6"/>
                </a:solidFill>
              </a:rPr>
              <a:t>information</a:t>
            </a:r>
            <a:r>
              <a:rPr lang="de-DE" sz="3300" dirty="0">
                <a:solidFill>
                  <a:srgbClr val="4687E6"/>
                </a:solidFill>
              </a:rPr>
              <a:t> </a:t>
            </a:r>
            <a:r>
              <a:rPr lang="de-DE" sz="3300" dirty="0">
                <a:solidFill>
                  <a:srgbClr val="595959"/>
                </a:solidFill>
              </a:rPr>
              <a:t>and </a:t>
            </a:r>
            <a:r>
              <a:rPr lang="de-DE" sz="3300" dirty="0" err="1">
                <a:solidFill>
                  <a:srgbClr val="4687E6"/>
                </a:solidFill>
              </a:rPr>
              <a:t>research</a:t>
            </a:r>
            <a:r>
              <a:rPr lang="de-DE" sz="3300" dirty="0">
                <a:solidFill>
                  <a:srgbClr val="595959"/>
                </a:solidFill>
              </a:rPr>
              <a:t> </a:t>
            </a:r>
            <a:r>
              <a:rPr lang="de-DE" sz="3300" dirty="0" err="1">
                <a:solidFill>
                  <a:srgbClr val="4687E6"/>
                </a:solidFill>
              </a:rPr>
              <a:t>communities</a:t>
            </a:r>
            <a:endParaRPr sz="3300" dirty="0">
              <a:solidFill>
                <a:srgbClr val="4687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75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enAIRE2021">
      <a:dk1>
        <a:srgbClr val="222080"/>
      </a:dk1>
      <a:lt1>
        <a:srgbClr val="FFFFFF"/>
      </a:lt1>
      <a:dk2>
        <a:srgbClr val="222080"/>
      </a:dk2>
      <a:lt2>
        <a:srgbClr val="4687E6"/>
      </a:lt2>
      <a:accent1>
        <a:srgbClr val="E65646"/>
      </a:accent1>
      <a:accent2>
        <a:srgbClr val="163081"/>
      </a:accent2>
      <a:accent3>
        <a:srgbClr val="4687E6"/>
      </a:accent3>
      <a:accent4>
        <a:srgbClr val="A646E6"/>
      </a:accent4>
      <a:accent5>
        <a:srgbClr val="46D6E6"/>
      </a:accent5>
      <a:accent6>
        <a:srgbClr val="E64686"/>
      </a:accent6>
      <a:hlink>
        <a:srgbClr val="86E646"/>
      </a:hlink>
      <a:folHlink>
        <a:srgbClr val="EC985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00D7C173D528458663E9E6489CE216" ma:contentTypeVersion="16" ma:contentTypeDescription="Criar um novo documento." ma:contentTypeScope="" ma:versionID="a07e319ecafd77652f5e51f7be8f43fc">
  <xsd:schema xmlns:xsd="http://www.w3.org/2001/XMLSchema" xmlns:xs="http://www.w3.org/2001/XMLSchema" xmlns:p="http://schemas.microsoft.com/office/2006/metadata/properties" xmlns:ns2="f45e504e-a80f-4d29-98cc-8c039031738d" xmlns:ns3="d0c107e1-7252-4ea0-bba8-1686eb0b9e23" targetNamespace="http://schemas.microsoft.com/office/2006/metadata/properties" ma:root="true" ma:fieldsID="ba3539fe4c165de297b3b3e542861a04" ns2:_="" ns3:_="">
    <xsd:import namespace="f45e504e-a80f-4d29-98cc-8c039031738d"/>
    <xsd:import namespace="d0c107e1-7252-4ea0-bba8-1686eb0b9e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e504e-a80f-4d29-98cc-8c0390317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a8c611fa-73a5-4829-bfec-f47d5e8d07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107e1-7252-4ea0-bba8-1686eb0b9e2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0ac27d5-3208-49cb-a333-5779bb8e6d2e}" ma:internalName="TaxCatchAll" ma:showField="CatchAllData" ma:web="d0c107e1-7252-4ea0-bba8-1686eb0b9e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c107e1-7252-4ea0-bba8-1686eb0b9e23" xsi:nil="true"/>
    <lcf76f155ced4ddcb4097134ff3c332f xmlns="f45e504e-a80f-4d29-98cc-8c039031738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FCBC7F-4C4D-4A46-B118-CCC2D1B57A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376F2D-1B4B-4E72-88E9-5F1B1A0845E7}"/>
</file>

<file path=customXml/itemProps3.xml><?xml version="1.0" encoding="utf-8"?>
<ds:datastoreItem xmlns:ds="http://schemas.openxmlformats.org/officeDocument/2006/customXml" ds:itemID="{69F5B98D-18E6-4692-AE18-E6FCD865A04C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5b5b5792-4d56-47f1-bcbe-96f878b36716"/>
    <ds:schemaRef ds:uri="ee0113f6-089d-4948-bff3-3d3b4e67a8b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66167</TotalTime>
  <Words>734</Words>
  <Application>Microsoft Office PowerPoint</Application>
  <PresentationFormat>Ecrã Panorâmico</PresentationFormat>
  <Paragraphs>98</Paragraphs>
  <Slides>11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21" baseType="lpstr">
      <vt:lpstr>Malgun Gothic</vt:lpstr>
      <vt:lpstr>Helvetica Neue</vt:lpstr>
      <vt:lpstr>Arial</vt:lpstr>
      <vt:lpstr>Helvetica Neue Light</vt:lpstr>
      <vt:lpstr>Calibri Light</vt:lpstr>
      <vt:lpstr>Open Sans Light</vt:lpstr>
      <vt:lpstr>Open Sans</vt:lpstr>
      <vt:lpstr>Calibri</vt:lpstr>
      <vt:lpstr>Helvetica</vt:lpstr>
      <vt:lpstr>Office Theme</vt:lpstr>
      <vt:lpstr>Apresentação do PowerPoint</vt:lpstr>
      <vt:lpstr>The OpenAIRE Content Provider Dashboard​</vt:lpstr>
      <vt:lpstr>Apresentação do PowerPoint</vt:lpstr>
      <vt:lpstr>Benefits</vt:lpstr>
      <vt:lpstr>Role to the EOSC</vt:lpstr>
      <vt:lpstr>OpenAIRE provide – the content gateway to EOSC</vt:lpstr>
      <vt:lpstr>Compatibility with the OpenAIRE Guidelines</vt:lpstr>
      <vt:lpstr>Apresentação do PowerPoint</vt:lpstr>
      <vt:lpstr>Apresentação do PowerPoint</vt:lpstr>
      <vt:lpstr>Building trust and value</vt:lpstr>
      <vt:lpstr>Apresentação do PowerPoint</vt:lpstr>
    </vt:vector>
  </TitlesOfParts>
  <Manager>Slide Members</Manager>
  <Company>YESFORM Co.,Ltd.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OpenAIRE (slidemembers)</dc:title>
  <dc:subject>Powerpoint Templates, Diagram, Chart, Google slides, Keynote</dc:subject>
  <dc:creator>Pedro Principe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Pedro Miguel Oliveira Bento Príncipe</cp:lastModifiedBy>
  <cp:revision>252</cp:revision>
  <dcterms:created xsi:type="dcterms:W3CDTF">2019-01-07T08:59:06Z</dcterms:created>
  <dcterms:modified xsi:type="dcterms:W3CDTF">2023-06-21T15:15:42Z</dcterms:modified>
  <cp:category>www.slidemembers.com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0x0101001300D7C173D528458663E9E6489CE216</vt:lpwstr>
  </property>
  <property fmtid="{D5CDD505-2E9C-101B-9397-08002B2CF9AE}" pid="3" name="MediaServiceImageTags">
    <vt:lpwstr/>
  </property>
</Properties>
</file>