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31"/>
  </p:notesMasterIdLst>
  <p:handoutMasterIdLst>
    <p:handoutMasterId r:id="rId32"/>
  </p:handoutMasterIdLst>
  <p:sldIdLst>
    <p:sldId id="636" r:id="rId5"/>
    <p:sldId id="660" r:id="rId6"/>
    <p:sldId id="677" r:id="rId7"/>
    <p:sldId id="662" r:id="rId8"/>
    <p:sldId id="641" r:id="rId9"/>
    <p:sldId id="646" r:id="rId10"/>
    <p:sldId id="663" r:id="rId11"/>
    <p:sldId id="661" r:id="rId12"/>
    <p:sldId id="649" r:id="rId13"/>
    <p:sldId id="653" r:id="rId14"/>
    <p:sldId id="650" r:id="rId15"/>
    <p:sldId id="665" r:id="rId16"/>
    <p:sldId id="666" r:id="rId17"/>
    <p:sldId id="708" r:id="rId18"/>
    <p:sldId id="704" r:id="rId19"/>
    <p:sldId id="705" r:id="rId20"/>
    <p:sldId id="706" r:id="rId21"/>
    <p:sldId id="707" r:id="rId22"/>
    <p:sldId id="673" r:id="rId23"/>
    <p:sldId id="675" r:id="rId24"/>
    <p:sldId id="664" r:id="rId25"/>
    <p:sldId id="667" r:id="rId26"/>
    <p:sldId id="669" r:id="rId27"/>
    <p:sldId id="670" r:id="rId28"/>
    <p:sldId id="674" r:id="rId29"/>
    <p:sldId id="703" r:id="rId30"/>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857" userDrawn="1">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3C8AB-40D5-2B28-6DAE-E4912DAD3FFE}" name="UniBi Czerniak" initials="UC" userId="S::unibi.andreas_czerniak.eu#ext#@openaireeu.onmicrosoft.com::7204b8a3-af05-441f-91ae-de596dc77c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chen Schirrwagen" initials="" lastIdx="2" clrIdx="2"/>
  <p:cmAuthor id="1" name="Natalia Manola" initials="NM" lastIdx="1" clrIdx="0"/>
  <p:cmAuthor id="2" name="Natalia Manola" initials="NM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1EADE5"/>
    <a:srgbClr val="2D3292"/>
    <a:srgbClr val="FFC800"/>
    <a:srgbClr val="FF4400"/>
    <a:srgbClr val="69CDF3"/>
    <a:srgbClr val="641BFF"/>
    <a:srgbClr val="D71E00"/>
    <a:srgbClr val="FFD400"/>
    <a:srgbClr val="861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8" d="100"/>
          <a:sy n="78" d="100"/>
        </p:scale>
        <p:origin x="768" y="96"/>
      </p:cViewPr>
      <p:guideLst>
        <p:guide orient="horz" pos="2857"/>
        <p:guide pos="5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Manuel Monteiro Vieira" userId="b7bc3776-1b4c-4736-b236-fdf62a05ce22" providerId="ADAL" clId="{E3C3699C-B75A-46BA-BEA6-BA51EBB3FFFA}"/>
    <pc:docChg chg="addSld delSld modSld">
      <pc:chgData name="André Manuel Monteiro Vieira" userId="b7bc3776-1b4c-4736-b236-fdf62a05ce22" providerId="ADAL" clId="{E3C3699C-B75A-46BA-BEA6-BA51EBB3FFFA}" dt="2023-07-18T09:41:26.447" v="1"/>
      <pc:docMkLst>
        <pc:docMk/>
      </pc:docMkLst>
      <pc:sldChg chg="add">
        <pc:chgData name="André Manuel Monteiro Vieira" userId="b7bc3776-1b4c-4736-b236-fdf62a05ce22" providerId="ADAL" clId="{E3C3699C-B75A-46BA-BEA6-BA51EBB3FFFA}" dt="2023-07-18T09:41:26.447" v="1"/>
        <pc:sldMkLst>
          <pc:docMk/>
          <pc:sldMk cId="545414230" sldId="636"/>
        </pc:sldMkLst>
      </pc:sldChg>
      <pc:sldChg chg="del">
        <pc:chgData name="André Manuel Monteiro Vieira" userId="b7bc3776-1b4c-4736-b236-fdf62a05ce22" providerId="ADAL" clId="{E3C3699C-B75A-46BA-BEA6-BA51EBB3FFFA}" dt="2023-07-18T09:40:48.484" v="0" actId="47"/>
        <pc:sldMkLst>
          <pc:docMk/>
          <pc:sldMk cId="1008012452" sldId="642"/>
        </pc:sldMkLst>
      </pc:sldChg>
    </pc:docChg>
  </pc:docChgLst>
  <pc:docChgLst>
    <pc:chgData name="Dimitris Pierrakos" userId="80969f4f205fec02" providerId="LiveId" clId="{56B23468-1DF4-B74A-AC5F-245D7C0FB7C3}"/>
    <pc:docChg chg="undo custSel addSld delSld modSld">
      <pc:chgData name="Dimitris Pierrakos" userId="80969f4f205fec02" providerId="LiveId" clId="{56B23468-1DF4-B74A-AC5F-245D7C0FB7C3}" dt="2022-06-08T06:18:29.032" v="1253" actId="729"/>
      <pc:docMkLst>
        <pc:docMk/>
      </pc:docMkLst>
      <pc:sldChg chg="modSp mod">
        <pc:chgData name="Dimitris Pierrakos" userId="80969f4f205fec02" providerId="LiveId" clId="{56B23468-1DF4-B74A-AC5F-245D7C0FB7C3}" dt="2022-06-08T05:45:08.008" v="1224" actId="20577"/>
        <pc:sldMkLst>
          <pc:docMk/>
          <pc:sldMk cId="1008012452" sldId="642"/>
        </pc:sldMkLst>
        <pc:spChg chg="mod">
          <ac:chgData name="Dimitris Pierrakos" userId="80969f4f205fec02" providerId="LiveId" clId="{56B23468-1DF4-B74A-AC5F-245D7C0FB7C3}" dt="2022-06-08T05:45:08.008" v="1224" actId="20577"/>
          <ac:spMkLst>
            <pc:docMk/>
            <pc:sldMk cId="1008012452" sldId="642"/>
            <ac:spMk id="2" creationId="{EBDD7E28-10DB-590A-DEFE-839BF84E83DE}"/>
          </ac:spMkLst>
        </pc:spChg>
      </pc:sldChg>
      <pc:sldChg chg="modSp mod">
        <pc:chgData name="Dimitris Pierrakos" userId="80969f4f205fec02" providerId="LiveId" clId="{56B23468-1DF4-B74A-AC5F-245D7C0FB7C3}" dt="2022-06-08T04:57:32.411" v="79" actId="20577"/>
        <pc:sldMkLst>
          <pc:docMk/>
          <pc:sldMk cId="4062156700" sldId="660"/>
        </pc:sldMkLst>
        <pc:spChg chg="mod">
          <ac:chgData name="Dimitris Pierrakos" userId="80969f4f205fec02" providerId="LiveId" clId="{56B23468-1DF4-B74A-AC5F-245D7C0FB7C3}" dt="2022-06-08T04:57:32.411" v="79" actId="20577"/>
          <ac:spMkLst>
            <pc:docMk/>
            <pc:sldMk cId="4062156700" sldId="660"/>
            <ac:spMk id="2" creationId="{EF732AD3-F606-A34B-1DB3-A8F396EFD85D}"/>
          </ac:spMkLst>
        </pc:spChg>
      </pc:sldChg>
      <pc:sldChg chg="addSp delSp modSp mod">
        <pc:chgData name="Dimitris Pierrakos" userId="80969f4f205fec02" providerId="LiveId" clId="{56B23468-1DF4-B74A-AC5F-245D7C0FB7C3}" dt="2022-06-08T06:16:42.039" v="1236" actId="403"/>
        <pc:sldMkLst>
          <pc:docMk/>
          <pc:sldMk cId="1008660153" sldId="665"/>
        </pc:sldMkLst>
        <pc:graphicFrameChg chg="del">
          <ac:chgData name="Dimitris Pierrakos" userId="80969f4f205fec02" providerId="LiveId" clId="{56B23468-1DF4-B74A-AC5F-245D7C0FB7C3}" dt="2022-06-08T06:16:27.057" v="1227" actId="478"/>
          <ac:graphicFrameMkLst>
            <pc:docMk/>
            <pc:sldMk cId="1008660153" sldId="665"/>
            <ac:graphicFrameMk id="7" creationId="{245559AC-015D-FE1F-028E-F1A0B7B94590}"/>
          </ac:graphicFrameMkLst>
        </pc:graphicFrameChg>
        <pc:graphicFrameChg chg="add mod">
          <ac:chgData name="Dimitris Pierrakos" userId="80969f4f205fec02" providerId="LiveId" clId="{56B23468-1DF4-B74A-AC5F-245D7C0FB7C3}" dt="2022-06-08T06:16:22.074" v="1226"/>
          <ac:graphicFrameMkLst>
            <pc:docMk/>
            <pc:sldMk cId="1008660153" sldId="665"/>
            <ac:graphicFrameMk id="8" creationId="{245559AC-015D-FE1F-028E-F1A0B7B94590}"/>
          </ac:graphicFrameMkLst>
        </pc:graphicFrameChg>
        <pc:graphicFrameChg chg="add mod">
          <ac:chgData name="Dimitris Pierrakos" userId="80969f4f205fec02" providerId="LiveId" clId="{56B23468-1DF4-B74A-AC5F-245D7C0FB7C3}" dt="2022-06-08T06:16:42.039" v="1236" actId="403"/>
          <ac:graphicFrameMkLst>
            <pc:docMk/>
            <pc:sldMk cId="1008660153" sldId="665"/>
            <ac:graphicFrameMk id="9" creationId="{245559AC-015D-FE1F-028E-F1A0B7B94590}"/>
          </ac:graphicFrameMkLst>
        </pc:graphicFrameChg>
      </pc:sldChg>
      <pc:sldChg chg="mod modShow">
        <pc:chgData name="Dimitris Pierrakos" userId="80969f4f205fec02" providerId="LiveId" clId="{56B23468-1DF4-B74A-AC5F-245D7C0FB7C3}" dt="2022-06-08T06:18:29.032" v="1253" actId="729"/>
        <pc:sldMkLst>
          <pc:docMk/>
          <pc:sldMk cId="927901070" sldId="672"/>
        </pc:sldMkLst>
      </pc:sldChg>
      <pc:sldChg chg="modSp mod">
        <pc:chgData name="Dimitris Pierrakos" userId="80969f4f205fec02" providerId="LiveId" clId="{56B23468-1DF4-B74A-AC5F-245D7C0FB7C3}" dt="2022-06-08T06:17:03.773" v="1252" actId="20577"/>
        <pc:sldMkLst>
          <pc:docMk/>
          <pc:sldMk cId="1815973598" sldId="673"/>
        </pc:sldMkLst>
        <pc:spChg chg="mod">
          <ac:chgData name="Dimitris Pierrakos" userId="80969f4f205fec02" providerId="LiveId" clId="{56B23468-1DF4-B74A-AC5F-245D7C0FB7C3}" dt="2022-06-08T06:17:03.773" v="1252" actId="20577"/>
          <ac:spMkLst>
            <pc:docMk/>
            <pc:sldMk cId="1815973598" sldId="673"/>
            <ac:spMk id="11" creationId="{98AACECB-81D6-82EA-D88A-4FD3BCB0C8F8}"/>
          </ac:spMkLst>
        </pc:spChg>
      </pc:sldChg>
      <pc:sldChg chg="modSp add del mod setBg">
        <pc:chgData name="Dimitris Pierrakos" userId="80969f4f205fec02" providerId="LiveId" clId="{56B23468-1DF4-B74A-AC5F-245D7C0FB7C3}" dt="2022-06-08T05:30:32.661" v="828" actId="2696"/>
        <pc:sldMkLst>
          <pc:docMk/>
          <pc:sldMk cId="2063816869" sldId="676"/>
        </pc:sldMkLst>
        <pc:spChg chg="mod">
          <ac:chgData name="Dimitris Pierrakos" userId="80969f4f205fec02" providerId="LiveId" clId="{56B23468-1DF4-B74A-AC5F-245D7C0FB7C3}" dt="2022-06-08T05:20:38.511" v="162" actId="15"/>
          <ac:spMkLst>
            <pc:docMk/>
            <pc:sldMk cId="2063816869" sldId="676"/>
            <ac:spMk id="2" creationId="{EF732AD3-F606-A34B-1DB3-A8F396EFD85D}"/>
          </ac:spMkLst>
        </pc:spChg>
        <pc:spChg chg="mod">
          <ac:chgData name="Dimitris Pierrakos" userId="80969f4f205fec02" providerId="LiveId" clId="{56B23468-1DF4-B74A-AC5F-245D7C0FB7C3}" dt="2022-06-08T05:19:41.472" v="142"/>
          <ac:spMkLst>
            <pc:docMk/>
            <pc:sldMk cId="2063816869" sldId="676"/>
            <ac:spMk id="3" creationId="{9C166499-3709-29E5-7086-BE1970E20097}"/>
          </ac:spMkLst>
        </pc:spChg>
      </pc:sldChg>
      <pc:sldChg chg="addSp modSp add mod">
        <pc:chgData name="Dimitris Pierrakos" userId="80969f4f205fec02" providerId="LiveId" clId="{56B23468-1DF4-B74A-AC5F-245D7C0FB7C3}" dt="2022-06-08T05:30:29.090" v="827" actId="14100"/>
        <pc:sldMkLst>
          <pc:docMk/>
          <pc:sldMk cId="4108383697" sldId="677"/>
        </pc:sldMkLst>
        <pc:spChg chg="mod">
          <ac:chgData name="Dimitris Pierrakos" userId="80969f4f205fec02" providerId="LiveId" clId="{56B23468-1DF4-B74A-AC5F-245D7C0FB7C3}" dt="2022-06-08T05:30:18.913" v="826" actId="255"/>
          <ac:spMkLst>
            <pc:docMk/>
            <pc:sldMk cId="4108383697" sldId="677"/>
            <ac:spMk id="2" creationId="{EF732AD3-F606-A34B-1DB3-A8F396EFD85D}"/>
          </ac:spMkLst>
        </pc:spChg>
        <pc:spChg chg="mod">
          <ac:chgData name="Dimitris Pierrakos" userId="80969f4f205fec02" providerId="LiveId" clId="{56B23468-1DF4-B74A-AC5F-245D7C0FB7C3}" dt="2022-06-08T05:20:54.805" v="183" actId="20577"/>
          <ac:spMkLst>
            <pc:docMk/>
            <pc:sldMk cId="4108383697" sldId="677"/>
            <ac:spMk id="3" creationId="{9C166499-3709-29E5-7086-BE1970E20097}"/>
          </ac:spMkLst>
        </pc:spChg>
        <pc:spChg chg="add mod">
          <ac:chgData name="Dimitris Pierrakos" userId="80969f4f205fec02" providerId="LiveId" clId="{56B23468-1DF4-B74A-AC5F-245D7C0FB7C3}" dt="2022-06-08T05:30:29.090" v="827" actId="14100"/>
          <ac:spMkLst>
            <pc:docMk/>
            <pc:sldMk cId="4108383697" sldId="677"/>
            <ac:spMk id="4" creationId="{E97C1B66-2496-A2A8-EAD6-812918F7DAD1}"/>
          </ac:spMkLst>
        </pc:spChg>
      </pc:sldChg>
    </pc:docChg>
  </pc:docChgLst>
  <pc:docChgLst>
    <pc:chgData name="Dimitris Pierrakos" userId="80969f4f205fec02" providerId="LiveId" clId="{026A561C-B91F-5F4C-80B5-D6AD7E45DBEE}"/>
    <pc:docChg chg="undo custSel addSld delSld modSld sldOrd delMainMaster">
      <pc:chgData name="Dimitris Pierrakos" userId="80969f4f205fec02" providerId="LiveId" clId="{026A561C-B91F-5F4C-80B5-D6AD7E45DBEE}" dt="2022-06-07T14:33:01.879" v="2191" actId="20577"/>
      <pc:docMkLst>
        <pc:docMk/>
      </pc:docMkLst>
      <pc:sldChg chg="del">
        <pc:chgData name="Dimitris Pierrakos" userId="80969f4f205fec02" providerId="LiveId" clId="{026A561C-B91F-5F4C-80B5-D6AD7E45DBEE}" dt="2022-06-06T07:06:05.171" v="0" actId="2696"/>
        <pc:sldMkLst>
          <pc:docMk/>
          <pc:sldMk cId="879531093" sldId="523"/>
        </pc:sldMkLst>
      </pc:sldChg>
      <pc:sldChg chg="del">
        <pc:chgData name="Dimitris Pierrakos" userId="80969f4f205fec02" providerId="LiveId" clId="{026A561C-B91F-5F4C-80B5-D6AD7E45DBEE}" dt="2022-06-07T10:22:16.718" v="1380" actId="2696"/>
        <pc:sldMkLst>
          <pc:docMk/>
          <pc:sldMk cId="3590226545" sldId="553"/>
        </pc:sldMkLst>
      </pc:sldChg>
      <pc:sldChg chg="del">
        <pc:chgData name="Dimitris Pierrakos" userId="80969f4f205fec02" providerId="LiveId" clId="{026A561C-B91F-5F4C-80B5-D6AD7E45DBEE}" dt="2022-06-06T07:06:05.171" v="0" actId="2696"/>
        <pc:sldMkLst>
          <pc:docMk/>
          <pc:sldMk cId="3718453463" sldId="574"/>
        </pc:sldMkLst>
      </pc:sldChg>
      <pc:sldChg chg="del">
        <pc:chgData name="Dimitris Pierrakos" userId="80969f4f205fec02" providerId="LiveId" clId="{026A561C-B91F-5F4C-80B5-D6AD7E45DBEE}" dt="2022-06-07T10:22:14.645" v="1379" actId="2696"/>
        <pc:sldMkLst>
          <pc:docMk/>
          <pc:sldMk cId="400633352" sldId="576"/>
        </pc:sldMkLst>
      </pc:sldChg>
      <pc:sldChg chg="del">
        <pc:chgData name="Dimitris Pierrakos" userId="80969f4f205fec02" providerId="LiveId" clId="{026A561C-B91F-5F4C-80B5-D6AD7E45DBEE}" dt="2022-06-06T07:06:05.171" v="0" actId="2696"/>
        <pc:sldMkLst>
          <pc:docMk/>
          <pc:sldMk cId="1170420036" sldId="578"/>
        </pc:sldMkLst>
      </pc:sldChg>
      <pc:sldChg chg="del">
        <pc:chgData name="Dimitris Pierrakos" userId="80969f4f205fec02" providerId="LiveId" clId="{026A561C-B91F-5F4C-80B5-D6AD7E45DBEE}" dt="2022-06-07T10:22:14.645" v="1379" actId="2696"/>
        <pc:sldMkLst>
          <pc:docMk/>
          <pc:sldMk cId="1962675079" sldId="602"/>
        </pc:sldMkLst>
      </pc:sldChg>
      <pc:sldChg chg="del">
        <pc:chgData name="Dimitris Pierrakos" userId="80969f4f205fec02" providerId="LiveId" clId="{026A561C-B91F-5F4C-80B5-D6AD7E45DBEE}" dt="2022-06-07T10:22:16.718" v="1380" actId="2696"/>
        <pc:sldMkLst>
          <pc:docMk/>
          <pc:sldMk cId="737231014" sldId="635"/>
        </pc:sldMkLst>
      </pc:sldChg>
      <pc:sldChg chg="del">
        <pc:chgData name="Dimitris Pierrakos" userId="80969f4f205fec02" providerId="LiveId" clId="{026A561C-B91F-5F4C-80B5-D6AD7E45DBEE}" dt="2022-06-06T07:06:05.171" v="0" actId="2696"/>
        <pc:sldMkLst>
          <pc:docMk/>
          <pc:sldMk cId="768535552" sldId="639"/>
        </pc:sldMkLst>
      </pc:sldChg>
      <pc:sldChg chg="del">
        <pc:chgData name="Dimitris Pierrakos" userId="80969f4f205fec02" providerId="LiveId" clId="{026A561C-B91F-5F4C-80B5-D6AD7E45DBEE}" dt="2022-06-06T07:06:05.171" v="0" actId="2696"/>
        <pc:sldMkLst>
          <pc:docMk/>
          <pc:sldMk cId="4141523885" sldId="640"/>
        </pc:sldMkLst>
      </pc:sldChg>
      <pc:sldChg chg="modSp mod ord">
        <pc:chgData name="Dimitris Pierrakos" userId="80969f4f205fec02" providerId="LiveId" clId="{026A561C-B91F-5F4C-80B5-D6AD7E45DBEE}" dt="2022-06-07T09:48:06.300" v="1271" actId="1076"/>
        <pc:sldMkLst>
          <pc:docMk/>
          <pc:sldMk cId="521493905" sldId="641"/>
        </pc:sldMkLst>
        <pc:spChg chg="mod">
          <ac:chgData name="Dimitris Pierrakos" userId="80969f4f205fec02" providerId="LiveId" clId="{026A561C-B91F-5F4C-80B5-D6AD7E45DBEE}" dt="2022-06-07T09:47:30.394" v="1264" actId="21"/>
          <ac:spMkLst>
            <pc:docMk/>
            <pc:sldMk cId="521493905" sldId="641"/>
            <ac:spMk id="2" creationId="{EBDD7E28-10DB-590A-DEFE-839BF84E83DE}"/>
          </ac:spMkLst>
        </pc:spChg>
        <pc:spChg chg="mod">
          <ac:chgData name="Dimitris Pierrakos" userId="80969f4f205fec02" providerId="LiveId" clId="{026A561C-B91F-5F4C-80B5-D6AD7E45DBEE}" dt="2022-06-07T09:48:06.300" v="1271" actId="1076"/>
          <ac:spMkLst>
            <pc:docMk/>
            <pc:sldMk cId="521493905" sldId="641"/>
            <ac:spMk id="3" creationId="{52FCF4DC-F167-7D1A-D516-86DE0A719FFE}"/>
          </ac:spMkLst>
        </pc:spChg>
        <pc:spChg chg="mod">
          <ac:chgData name="Dimitris Pierrakos" userId="80969f4f205fec02" providerId="LiveId" clId="{026A561C-B91F-5F4C-80B5-D6AD7E45DBEE}" dt="2022-06-06T08:04:22.576" v="19" actId="20577"/>
          <ac:spMkLst>
            <pc:docMk/>
            <pc:sldMk cId="521493905" sldId="641"/>
            <ac:spMk id="10" creationId="{ADA2A916-AA2B-455C-EB75-E8C89FA707A6}"/>
          </ac:spMkLst>
        </pc:spChg>
        <pc:picChg chg="mod">
          <ac:chgData name="Dimitris Pierrakos" userId="80969f4f205fec02" providerId="LiveId" clId="{026A561C-B91F-5F4C-80B5-D6AD7E45DBEE}" dt="2022-06-07T09:48:03.050" v="1270" actId="1076"/>
          <ac:picMkLst>
            <pc:docMk/>
            <pc:sldMk cId="521493905" sldId="641"/>
            <ac:picMk id="6" creationId="{143C4885-0B68-B118-EE2A-D9C30AEDDFEC}"/>
          </ac:picMkLst>
        </pc:picChg>
      </pc:sldChg>
      <pc:sldChg chg="modSp mod">
        <pc:chgData name="Dimitris Pierrakos" userId="80969f4f205fec02" providerId="LiveId" clId="{026A561C-B91F-5F4C-80B5-D6AD7E45DBEE}" dt="2022-06-07T14:33:01.879" v="2191" actId="20577"/>
        <pc:sldMkLst>
          <pc:docMk/>
          <pc:sldMk cId="1008012452" sldId="642"/>
        </pc:sldMkLst>
        <pc:spChg chg="mod">
          <ac:chgData name="Dimitris Pierrakos" userId="80969f4f205fec02" providerId="LiveId" clId="{026A561C-B91F-5F4C-80B5-D6AD7E45DBEE}" dt="2022-06-07T14:33:01.879" v="2191" actId="20577"/>
          <ac:spMkLst>
            <pc:docMk/>
            <pc:sldMk cId="1008012452" sldId="642"/>
            <ac:spMk id="2" creationId="{EBDD7E28-10DB-590A-DEFE-839BF84E83DE}"/>
          </ac:spMkLst>
        </pc:spChg>
        <pc:spChg chg="mod">
          <ac:chgData name="Dimitris Pierrakos" userId="80969f4f205fec02" providerId="LiveId" clId="{026A561C-B91F-5F4C-80B5-D6AD7E45DBEE}" dt="2022-06-07T11:16:31.335" v="1856"/>
          <ac:spMkLst>
            <pc:docMk/>
            <pc:sldMk cId="1008012452" sldId="642"/>
            <ac:spMk id="3" creationId="{52FCF4DC-F167-7D1A-D516-86DE0A719FFE}"/>
          </ac:spMkLst>
        </pc:spChg>
      </pc:sldChg>
      <pc:sldChg chg="del">
        <pc:chgData name="Dimitris Pierrakos" userId="80969f4f205fec02" providerId="LiveId" clId="{026A561C-B91F-5F4C-80B5-D6AD7E45DBEE}" dt="2022-06-06T07:06:05.171" v="0" actId="2696"/>
        <pc:sldMkLst>
          <pc:docMk/>
          <pc:sldMk cId="3490493251" sldId="644"/>
        </pc:sldMkLst>
      </pc:sldChg>
      <pc:sldChg chg="del">
        <pc:chgData name="Dimitris Pierrakos" userId="80969f4f205fec02" providerId="LiveId" clId="{026A561C-B91F-5F4C-80B5-D6AD7E45DBEE}" dt="2022-06-06T07:06:05.171" v="0" actId="2696"/>
        <pc:sldMkLst>
          <pc:docMk/>
          <pc:sldMk cId="2320698270" sldId="645"/>
        </pc:sldMkLst>
      </pc:sldChg>
      <pc:sldChg chg="addSp delSp modSp mod">
        <pc:chgData name="Dimitris Pierrakos" userId="80969f4f205fec02" providerId="LiveId" clId="{026A561C-B91F-5F4C-80B5-D6AD7E45DBEE}" dt="2022-06-07T13:50:26.133" v="1869" actId="1076"/>
        <pc:sldMkLst>
          <pc:docMk/>
          <pc:sldMk cId="4062355937" sldId="646"/>
        </pc:sldMkLst>
        <pc:spChg chg="del mod">
          <ac:chgData name="Dimitris Pierrakos" userId="80969f4f205fec02" providerId="LiveId" clId="{026A561C-B91F-5F4C-80B5-D6AD7E45DBEE}" dt="2022-06-06T11:57:17.147" v="122" actId="478"/>
          <ac:spMkLst>
            <pc:docMk/>
            <pc:sldMk cId="4062355937" sldId="646"/>
            <ac:spMk id="2" creationId="{EBDD7E28-10DB-590A-DEFE-839BF84E83DE}"/>
          </ac:spMkLst>
        </pc:spChg>
        <pc:spChg chg="mod">
          <ac:chgData name="Dimitris Pierrakos" userId="80969f4f205fec02" providerId="LiveId" clId="{026A561C-B91F-5F4C-80B5-D6AD7E45DBEE}" dt="2022-06-06T11:57:29.420" v="140" actId="20577"/>
          <ac:spMkLst>
            <pc:docMk/>
            <pc:sldMk cId="4062355937" sldId="646"/>
            <ac:spMk id="3" creationId="{52FCF4DC-F167-7D1A-D516-86DE0A719FFE}"/>
          </ac:spMkLst>
        </pc:spChg>
        <pc:spChg chg="del">
          <ac:chgData name="Dimitris Pierrakos" userId="80969f4f205fec02" providerId="LiveId" clId="{026A561C-B91F-5F4C-80B5-D6AD7E45DBEE}" dt="2022-06-06T08:05:23.809" v="42" actId="478"/>
          <ac:spMkLst>
            <pc:docMk/>
            <pc:sldMk cId="4062355937" sldId="646"/>
            <ac:spMk id="8" creationId="{E8250C4B-CB8F-5D43-98D4-D3C9B64F2C7D}"/>
          </ac:spMkLst>
        </pc:spChg>
        <pc:spChg chg="add del mod">
          <ac:chgData name="Dimitris Pierrakos" userId="80969f4f205fec02" providerId="LiveId" clId="{026A561C-B91F-5F4C-80B5-D6AD7E45DBEE}" dt="2022-06-06T08:04:33.798" v="26" actId="20577"/>
          <ac:spMkLst>
            <pc:docMk/>
            <pc:sldMk cId="4062355937" sldId="646"/>
            <ac:spMk id="10" creationId="{ADA2A916-AA2B-455C-EB75-E8C89FA707A6}"/>
          </ac:spMkLst>
        </pc:spChg>
        <pc:graphicFrameChg chg="del modGraphic">
          <ac:chgData name="Dimitris Pierrakos" userId="80969f4f205fec02" providerId="LiveId" clId="{026A561C-B91F-5F4C-80B5-D6AD7E45DBEE}" dt="2022-06-06T08:05:20.688" v="41" actId="478"/>
          <ac:graphicFrameMkLst>
            <pc:docMk/>
            <pc:sldMk cId="4062355937" sldId="646"/>
            <ac:graphicFrameMk id="7" creationId="{30EC0CF2-6F8B-EA44-3E1B-3756B6BE1A56}"/>
          </ac:graphicFrameMkLst>
        </pc:graphicFrameChg>
        <pc:picChg chg="add mod">
          <ac:chgData name="Dimitris Pierrakos" userId="80969f4f205fec02" providerId="LiveId" clId="{026A561C-B91F-5F4C-80B5-D6AD7E45DBEE}" dt="2022-06-07T13:50:26.133" v="1869" actId="1076"/>
          <ac:picMkLst>
            <pc:docMk/>
            <pc:sldMk cId="4062355937" sldId="646"/>
            <ac:picMk id="1026" creationId="{10ABD008-5193-9E01-572E-E91205E89510}"/>
          </ac:picMkLst>
        </pc:picChg>
      </pc:sldChg>
      <pc:sldChg chg="addSp delSp modSp mod ord">
        <pc:chgData name="Dimitris Pierrakos" userId="80969f4f205fec02" providerId="LiveId" clId="{026A561C-B91F-5F4C-80B5-D6AD7E45DBEE}" dt="2022-06-07T07:48:28.364" v="878" actId="1076"/>
        <pc:sldMkLst>
          <pc:docMk/>
          <pc:sldMk cId="2402681899" sldId="649"/>
        </pc:sldMkLst>
        <pc:spChg chg="add mod">
          <ac:chgData name="Dimitris Pierrakos" userId="80969f4f205fec02" providerId="LiveId" clId="{026A561C-B91F-5F4C-80B5-D6AD7E45DBEE}" dt="2022-06-07T07:48:28.364" v="878" actId="1076"/>
          <ac:spMkLst>
            <pc:docMk/>
            <pc:sldMk cId="2402681899" sldId="649"/>
            <ac:spMk id="2" creationId="{CE9F5D0F-5C8B-C167-3A37-060CA9810D46}"/>
          </ac:spMkLst>
        </pc:spChg>
        <pc:spChg chg="mod">
          <ac:chgData name="Dimitris Pierrakos" userId="80969f4f205fec02" providerId="LiveId" clId="{026A561C-B91F-5F4C-80B5-D6AD7E45DBEE}" dt="2022-06-07T06:57:41.475" v="662" actId="108"/>
          <ac:spMkLst>
            <pc:docMk/>
            <pc:sldMk cId="2402681899" sldId="649"/>
            <ac:spMk id="3" creationId="{52FCF4DC-F167-7D1A-D516-86DE0A719FFE}"/>
          </ac:spMkLst>
        </pc:spChg>
        <pc:spChg chg="del mod">
          <ac:chgData name="Dimitris Pierrakos" userId="80969f4f205fec02" providerId="LiveId" clId="{026A561C-B91F-5F4C-80B5-D6AD7E45DBEE}" dt="2022-06-07T06:56:50.727" v="655"/>
          <ac:spMkLst>
            <pc:docMk/>
            <pc:sldMk cId="2402681899" sldId="649"/>
            <ac:spMk id="6" creationId="{5389760D-C322-4C12-3FCE-9D348A0842AE}"/>
          </ac:spMkLst>
        </pc:spChg>
        <pc:spChg chg="add mod">
          <ac:chgData name="Dimitris Pierrakos" userId="80969f4f205fec02" providerId="LiveId" clId="{026A561C-B91F-5F4C-80B5-D6AD7E45DBEE}" dt="2022-06-06T13:41:23.640" v="488"/>
          <ac:spMkLst>
            <pc:docMk/>
            <pc:sldMk cId="2402681899" sldId="649"/>
            <ac:spMk id="9" creationId="{71DC4F98-6346-7662-9EBB-5B4A803A1775}"/>
          </ac:spMkLst>
        </pc:spChg>
        <pc:spChg chg="del">
          <ac:chgData name="Dimitris Pierrakos" userId="80969f4f205fec02" providerId="LiveId" clId="{026A561C-B91F-5F4C-80B5-D6AD7E45DBEE}" dt="2022-06-06T13:41:23.366" v="487" actId="478"/>
          <ac:spMkLst>
            <pc:docMk/>
            <pc:sldMk cId="2402681899" sldId="649"/>
            <ac:spMk id="10" creationId="{ADA2A916-AA2B-455C-EB75-E8C89FA707A6}"/>
          </ac:spMkLst>
        </pc:spChg>
        <pc:spChg chg="add del mod">
          <ac:chgData name="Dimitris Pierrakos" userId="80969f4f205fec02" providerId="LiveId" clId="{026A561C-B91F-5F4C-80B5-D6AD7E45DBEE}" dt="2022-06-07T07:47:57.805" v="863"/>
          <ac:spMkLst>
            <pc:docMk/>
            <pc:sldMk cId="2402681899" sldId="649"/>
            <ac:spMk id="10" creationId="{F824AA2B-A52A-FD3C-87C2-262DF5FEB3B2}"/>
          </ac:spMkLst>
        </pc:spChg>
        <pc:spChg chg="add mod">
          <ac:chgData name="Dimitris Pierrakos" userId="80969f4f205fec02" providerId="LiveId" clId="{026A561C-B91F-5F4C-80B5-D6AD7E45DBEE}" dt="2022-06-07T07:47:42.559" v="857" actId="21"/>
          <ac:spMkLst>
            <pc:docMk/>
            <pc:sldMk cId="2402681899" sldId="649"/>
            <ac:spMk id="11" creationId="{4E57AE07-049B-755D-C20C-998DADBC50EC}"/>
          </ac:spMkLst>
        </pc:spChg>
        <pc:picChg chg="mod">
          <ac:chgData name="Dimitris Pierrakos" userId="80969f4f205fec02" providerId="LiveId" clId="{026A561C-B91F-5F4C-80B5-D6AD7E45DBEE}" dt="2022-06-07T07:47:56.156" v="861" actId="1076"/>
          <ac:picMkLst>
            <pc:docMk/>
            <pc:sldMk cId="2402681899" sldId="649"/>
            <ac:picMk id="8" creationId="{340F2A2F-57AE-9640-956D-D2F3DB940945}"/>
          </ac:picMkLst>
        </pc:picChg>
      </pc:sldChg>
      <pc:sldChg chg="addSp delSp modSp mod ord">
        <pc:chgData name="Dimitris Pierrakos" userId="80969f4f205fec02" providerId="LiveId" clId="{026A561C-B91F-5F4C-80B5-D6AD7E45DBEE}" dt="2022-06-07T06:58:11.552" v="665" actId="108"/>
        <pc:sldMkLst>
          <pc:docMk/>
          <pc:sldMk cId="3693582193" sldId="650"/>
        </pc:sldMkLst>
        <pc:spChg chg="mod">
          <ac:chgData name="Dimitris Pierrakos" userId="80969f4f205fec02" providerId="LiveId" clId="{026A561C-B91F-5F4C-80B5-D6AD7E45DBEE}" dt="2022-06-07T06:58:11.552" v="665" actId="108"/>
          <ac:spMkLst>
            <pc:docMk/>
            <pc:sldMk cId="3693582193" sldId="650"/>
            <ac:spMk id="3" creationId="{52FCF4DC-F167-7D1A-D516-86DE0A719FFE}"/>
          </ac:spMkLst>
        </pc:spChg>
        <pc:spChg chg="mod">
          <ac:chgData name="Dimitris Pierrakos" userId="80969f4f205fec02" providerId="LiveId" clId="{026A561C-B91F-5F4C-80B5-D6AD7E45DBEE}" dt="2022-06-07T06:56:24.999" v="639" actId="27636"/>
          <ac:spMkLst>
            <pc:docMk/>
            <pc:sldMk cId="3693582193" sldId="650"/>
            <ac:spMk id="7" creationId="{1B0FDADE-A28E-AC24-68F9-C06ECB0EA8B4}"/>
          </ac:spMkLst>
        </pc:spChg>
        <pc:spChg chg="add mod">
          <ac:chgData name="Dimitris Pierrakos" userId="80969f4f205fec02" providerId="LiveId" clId="{026A561C-B91F-5F4C-80B5-D6AD7E45DBEE}" dt="2022-06-06T13:41:19.563" v="486"/>
          <ac:spMkLst>
            <pc:docMk/>
            <pc:sldMk cId="3693582193" sldId="650"/>
            <ac:spMk id="8" creationId="{DAC52FCD-4BD2-B325-7653-E9C9305ED17D}"/>
          </ac:spMkLst>
        </pc:spChg>
        <pc:spChg chg="del">
          <ac:chgData name="Dimitris Pierrakos" userId="80969f4f205fec02" providerId="LiveId" clId="{026A561C-B91F-5F4C-80B5-D6AD7E45DBEE}" dt="2022-06-06T13:41:19.300" v="485" actId="478"/>
          <ac:spMkLst>
            <pc:docMk/>
            <pc:sldMk cId="3693582193" sldId="650"/>
            <ac:spMk id="10" creationId="{ADA2A916-AA2B-455C-EB75-E8C89FA707A6}"/>
          </ac:spMkLst>
        </pc:spChg>
      </pc:sldChg>
      <pc:sldChg chg="del">
        <pc:chgData name="Dimitris Pierrakos" userId="80969f4f205fec02" providerId="LiveId" clId="{026A561C-B91F-5F4C-80B5-D6AD7E45DBEE}" dt="2022-06-06T07:06:05.171" v="0" actId="2696"/>
        <pc:sldMkLst>
          <pc:docMk/>
          <pc:sldMk cId="2880861282" sldId="651"/>
        </pc:sldMkLst>
      </pc:sldChg>
      <pc:sldChg chg="addSp delSp modSp mod ord">
        <pc:chgData name="Dimitris Pierrakos" userId="80969f4f205fec02" providerId="LiveId" clId="{026A561C-B91F-5F4C-80B5-D6AD7E45DBEE}" dt="2022-06-07T06:58:20.371" v="667" actId="108"/>
        <pc:sldMkLst>
          <pc:docMk/>
          <pc:sldMk cId="1635858838" sldId="653"/>
        </pc:sldMkLst>
        <pc:spChg chg="mod">
          <ac:chgData name="Dimitris Pierrakos" userId="80969f4f205fec02" providerId="LiveId" clId="{026A561C-B91F-5F4C-80B5-D6AD7E45DBEE}" dt="2022-06-06T12:12:49.429" v="377" actId="20577"/>
          <ac:spMkLst>
            <pc:docMk/>
            <pc:sldMk cId="1635858838" sldId="653"/>
            <ac:spMk id="2" creationId="{EBDD7E28-10DB-590A-DEFE-839BF84E83DE}"/>
          </ac:spMkLst>
        </pc:spChg>
        <pc:spChg chg="mod">
          <ac:chgData name="Dimitris Pierrakos" userId="80969f4f205fec02" providerId="LiveId" clId="{026A561C-B91F-5F4C-80B5-D6AD7E45DBEE}" dt="2022-06-07T06:58:20.371" v="667" actId="108"/>
          <ac:spMkLst>
            <pc:docMk/>
            <pc:sldMk cId="1635858838" sldId="653"/>
            <ac:spMk id="3" creationId="{52FCF4DC-F167-7D1A-D516-86DE0A719FFE}"/>
          </ac:spMkLst>
        </pc:spChg>
        <pc:spChg chg="del mod">
          <ac:chgData name="Dimitris Pierrakos" userId="80969f4f205fec02" providerId="LiveId" clId="{026A561C-B91F-5F4C-80B5-D6AD7E45DBEE}" dt="2022-06-07T06:56:38.743" v="647"/>
          <ac:spMkLst>
            <pc:docMk/>
            <pc:sldMk cId="1635858838" sldId="653"/>
            <ac:spMk id="6" creationId="{F9E8D80B-8436-639C-ACAD-7E06CB40F5E8}"/>
          </ac:spMkLst>
        </pc:spChg>
        <pc:spChg chg="add mod">
          <ac:chgData name="Dimitris Pierrakos" userId="80969f4f205fec02" providerId="LiveId" clId="{026A561C-B91F-5F4C-80B5-D6AD7E45DBEE}" dt="2022-06-06T13:41:08.352" v="484"/>
          <ac:spMkLst>
            <pc:docMk/>
            <pc:sldMk cId="1635858838" sldId="653"/>
            <ac:spMk id="8" creationId="{B471DD91-C5E2-125D-DCF5-2DD5A65B113F}"/>
          </ac:spMkLst>
        </pc:spChg>
        <pc:spChg chg="del">
          <ac:chgData name="Dimitris Pierrakos" userId="80969f4f205fec02" providerId="LiveId" clId="{026A561C-B91F-5F4C-80B5-D6AD7E45DBEE}" dt="2022-06-06T13:41:08.048" v="483" actId="478"/>
          <ac:spMkLst>
            <pc:docMk/>
            <pc:sldMk cId="1635858838" sldId="653"/>
            <ac:spMk id="10" creationId="{ADA2A916-AA2B-455C-EB75-E8C89FA707A6}"/>
          </ac:spMkLst>
        </pc:spChg>
      </pc:sldChg>
      <pc:sldChg chg="del">
        <pc:chgData name="Dimitris Pierrakos" userId="80969f4f205fec02" providerId="LiveId" clId="{026A561C-B91F-5F4C-80B5-D6AD7E45DBEE}" dt="2022-06-06T13:22:45.490" v="383" actId="2696"/>
        <pc:sldMkLst>
          <pc:docMk/>
          <pc:sldMk cId="1516730008" sldId="654"/>
        </pc:sldMkLst>
      </pc:sldChg>
      <pc:sldChg chg="del">
        <pc:chgData name="Dimitris Pierrakos" userId="80969f4f205fec02" providerId="LiveId" clId="{026A561C-B91F-5F4C-80B5-D6AD7E45DBEE}" dt="2022-06-06T13:22:45.490" v="383" actId="2696"/>
        <pc:sldMkLst>
          <pc:docMk/>
          <pc:sldMk cId="1282882626" sldId="655"/>
        </pc:sldMkLst>
      </pc:sldChg>
      <pc:sldChg chg="delSp modSp add mod ord setBg">
        <pc:chgData name="Dimitris Pierrakos" userId="80969f4f205fec02" providerId="LiveId" clId="{026A561C-B91F-5F4C-80B5-D6AD7E45DBEE}" dt="2022-06-07T10:23:07.167" v="1436" actId="20577"/>
        <pc:sldMkLst>
          <pc:docMk/>
          <pc:sldMk cId="4062156700" sldId="660"/>
        </pc:sldMkLst>
        <pc:spChg chg="mod">
          <ac:chgData name="Dimitris Pierrakos" userId="80969f4f205fec02" providerId="LiveId" clId="{026A561C-B91F-5F4C-80B5-D6AD7E45DBEE}" dt="2022-06-07T10:23:07.167" v="1436" actId="20577"/>
          <ac:spMkLst>
            <pc:docMk/>
            <pc:sldMk cId="4062156700" sldId="660"/>
            <ac:spMk id="2" creationId="{EF732AD3-F606-A34B-1DB3-A8F396EFD85D}"/>
          </ac:spMkLst>
        </pc:spChg>
        <pc:spChg chg="del">
          <ac:chgData name="Dimitris Pierrakos" userId="80969f4f205fec02" providerId="LiveId" clId="{026A561C-B91F-5F4C-80B5-D6AD7E45DBEE}" dt="2022-06-06T07:18:08.810" v="4" actId="478"/>
          <ac:spMkLst>
            <pc:docMk/>
            <pc:sldMk cId="4062156700" sldId="660"/>
            <ac:spMk id="9" creationId="{1665B38B-BC64-B1FC-D86E-147279AFA80E}"/>
          </ac:spMkLst>
        </pc:spChg>
      </pc:sldChg>
      <pc:sldChg chg="addSp delSp modSp add mod">
        <pc:chgData name="Dimitris Pierrakos" userId="80969f4f205fec02" providerId="LiveId" clId="{026A561C-B91F-5F4C-80B5-D6AD7E45DBEE}" dt="2022-06-07T06:56:12.561" v="635" actId="1076"/>
        <pc:sldMkLst>
          <pc:docMk/>
          <pc:sldMk cId="3536435293" sldId="661"/>
        </pc:sldMkLst>
        <pc:spChg chg="del mod">
          <ac:chgData name="Dimitris Pierrakos" userId="80969f4f205fec02" providerId="LiveId" clId="{026A561C-B91F-5F4C-80B5-D6AD7E45DBEE}" dt="2022-06-07T06:56:07.808" v="633" actId="478"/>
          <ac:spMkLst>
            <pc:docMk/>
            <pc:sldMk cId="3536435293" sldId="661"/>
            <ac:spMk id="2" creationId="{EBDD7E28-10DB-590A-DEFE-839BF84E83DE}"/>
          </ac:spMkLst>
        </pc:spChg>
        <pc:spChg chg="mod">
          <ac:chgData name="Dimitris Pierrakos" userId="80969f4f205fec02" providerId="LiveId" clId="{026A561C-B91F-5F4C-80B5-D6AD7E45DBEE}" dt="2022-06-07T06:56:05.295" v="632" actId="20577"/>
          <ac:spMkLst>
            <pc:docMk/>
            <pc:sldMk cId="3536435293" sldId="661"/>
            <ac:spMk id="3" creationId="{52FCF4DC-F167-7D1A-D516-86DE0A719FFE}"/>
          </ac:spMkLst>
        </pc:spChg>
        <pc:spChg chg="add del mod">
          <ac:chgData name="Dimitris Pierrakos" userId="80969f4f205fec02" providerId="LiveId" clId="{026A561C-B91F-5F4C-80B5-D6AD7E45DBEE}" dt="2022-06-07T06:56:09.491" v="634" actId="478"/>
          <ac:spMkLst>
            <pc:docMk/>
            <pc:sldMk cId="3536435293" sldId="661"/>
            <ac:spMk id="7" creationId="{4661FCEE-1135-23B4-0C53-63998ED21A7F}"/>
          </ac:spMkLst>
        </pc:spChg>
        <pc:spChg chg="del">
          <ac:chgData name="Dimitris Pierrakos" userId="80969f4f205fec02" providerId="LiveId" clId="{026A561C-B91F-5F4C-80B5-D6AD7E45DBEE}" dt="2022-06-06T12:01:36.161" v="153" actId="478"/>
          <ac:spMkLst>
            <pc:docMk/>
            <pc:sldMk cId="3536435293" sldId="661"/>
            <ac:spMk id="8" creationId="{E8250C4B-CB8F-5D43-98D4-D3C9B64F2C7D}"/>
          </ac:spMkLst>
        </pc:spChg>
        <pc:spChg chg="add mod">
          <ac:chgData name="Dimitris Pierrakos" userId="80969f4f205fec02" providerId="LiveId" clId="{026A561C-B91F-5F4C-80B5-D6AD7E45DBEE}" dt="2022-06-07T06:56:12.561" v="635" actId="1076"/>
          <ac:spMkLst>
            <pc:docMk/>
            <pc:sldMk cId="3536435293" sldId="661"/>
            <ac:spMk id="9" creationId="{41F5EB0F-7383-7D2C-938D-63086D0EB29C}"/>
          </ac:spMkLst>
        </pc:spChg>
        <pc:graphicFrameChg chg="del mod">
          <ac:chgData name="Dimitris Pierrakos" userId="80969f4f205fec02" providerId="LiveId" clId="{026A561C-B91F-5F4C-80B5-D6AD7E45DBEE}" dt="2022-06-06T12:01:33.486" v="152" actId="478"/>
          <ac:graphicFrameMkLst>
            <pc:docMk/>
            <pc:sldMk cId="3536435293" sldId="661"/>
            <ac:graphicFrameMk id="7" creationId="{30EC0CF2-6F8B-EA44-3E1B-3756B6BE1A56}"/>
          </ac:graphicFrameMkLst>
        </pc:graphicFrameChg>
      </pc:sldChg>
      <pc:sldChg chg="addSp delSp modSp add mod">
        <pc:chgData name="Dimitris Pierrakos" userId="80969f4f205fec02" providerId="LiveId" clId="{026A561C-B91F-5F4C-80B5-D6AD7E45DBEE}" dt="2022-06-07T09:47:42.660" v="1268" actId="1076"/>
        <pc:sldMkLst>
          <pc:docMk/>
          <pc:sldMk cId="655292313" sldId="662"/>
        </pc:sldMkLst>
        <pc:spChg chg="mod">
          <ac:chgData name="Dimitris Pierrakos" userId="80969f4f205fec02" providerId="LiveId" clId="{026A561C-B91F-5F4C-80B5-D6AD7E45DBEE}" dt="2022-06-07T09:47:36.879" v="1266" actId="21"/>
          <ac:spMkLst>
            <pc:docMk/>
            <pc:sldMk cId="655292313" sldId="662"/>
            <ac:spMk id="2" creationId="{EBDD7E28-10DB-590A-DEFE-839BF84E83DE}"/>
          </ac:spMkLst>
        </pc:spChg>
        <pc:spChg chg="mod">
          <ac:chgData name="Dimitris Pierrakos" userId="80969f4f205fec02" providerId="LiveId" clId="{026A561C-B91F-5F4C-80B5-D6AD7E45DBEE}" dt="2022-06-07T09:47:38.205" v="1267"/>
          <ac:spMkLst>
            <pc:docMk/>
            <pc:sldMk cId="655292313" sldId="662"/>
            <ac:spMk id="3" creationId="{52FCF4DC-F167-7D1A-D516-86DE0A719FFE}"/>
          </ac:spMkLst>
        </pc:spChg>
        <pc:spChg chg="add mod">
          <ac:chgData name="Dimitris Pierrakos" userId="80969f4f205fec02" providerId="LiveId" clId="{026A561C-B91F-5F4C-80B5-D6AD7E45DBEE}" dt="2022-06-07T06:44:30.652" v="585" actId="1076"/>
          <ac:spMkLst>
            <pc:docMk/>
            <pc:sldMk cId="655292313" sldId="662"/>
            <ac:spMk id="6" creationId="{9B1BD6E0-7E6A-34B8-6472-7722AB1E3F18}"/>
          </ac:spMkLst>
        </pc:spChg>
        <pc:spChg chg="add mod">
          <ac:chgData name="Dimitris Pierrakos" userId="80969f4f205fec02" providerId="LiveId" clId="{026A561C-B91F-5F4C-80B5-D6AD7E45DBEE}" dt="2022-06-07T06:44:25.195" v="584" actId="1076"/>
          <ac:spMkLst>
            <pc:docMk/>
            <pc:sldMk cId="655292313" sldId="662"/>
            <ac:spMk id="12" creationId="{E3C08596-8BFA-8336-3210-1CC9BB518584}"/>
          </ac:spMkLst>
        </pc:spChg>
        <pc:picChg chg="del">
          <ac:chgData name="Dimitris Pierrakos" userId="80969f4f205fec02" providerId="LiveId" clId="{026A561C-B91F-5F4C-80B5-D6AD7E45DBEE}" dt="2022-06-06T08:06:18.060" v="75" actId="478"/>
          <ac:picMkLst>
            <pc:docMk/>
            <pc:sldMk cId="655292313" sldId="662"/>
            <ac:picMk id="6" creationId="{143C4885-0B68-B118-EE2A-D9C30AEDDFEC}"/>
          </ac:picMkLst>
        </pc:picChg>
        <pc:picChg chg="add del">
          <ac:chgData name="Dimitris Pierrakos" userId="80969f4f205fec02" providerId="LiveId" clId="{026A561C-B91F-5F4C-80B5-D6AD7E45DBEE}" dt="2022-06-06T08:25:39.144" v="77" actId="478"/>
          <ac:picMkLst>
            <pc:docMk/>
            <pc:sldMk cId="655292313" sldId="662"/>
            <ac:picMk id="7" creationId="{20AD88C3-A6B6-5A26-E61C-FB7EE2FFDEAB}"/>
          </ac:picMkLst>
        </pc:picChg>
        <pc:picChg chg="add mod">
          <ac:chgData name="Dimitris Pierrakos" userId="80969f4f205fec02" providerId="LiveId" clId="{026A561C-B91F-5F4C-80B5-D6AD7E45DBEE}" dt="2022-06-07T09:47:42.660" v="1268" actId="1076"/>
          <ac:picMkLst>
            <pc:docMk/>
            <pc:sldMk cId="655292313" sldId="662"/>
            <ac:picMk id="8" creationId="{74C9A54F-E42C-CE96-815A-8EFD157B07B2}"/>
          </ac:picMkLst>
        </pc:picChg>
        <pc:picChg chg="add mod">
          <ac:chgData name="Dimitris Pierrakos" userId="80969f4f205fec02" providerId="LiveId" clId="{026A561C-B91F-5F4C-80B5-D6AD7E45DBEE}" dt="2022-06-06T08:27:46.223" v="96" actId="1076"/>
          <ac:picMkLst>
            <pc:docMk/>
            <pc:sldMk cId="655292313" sldId="662"/>
            <ac:picMk id="9" creationId="{6AA8B125-17FF-13F4-643F-6B2D1C211B34}"/>
          </ac:picMkLst>
        </pc:picChg>
        <pc:picChg chg="add mod">
          <ac:chgData name="Dimitris Pierrakos" userId="80969f4f205fec02" providerId="LiveId" clId="{026A561C-B91F-5F4C-80B5-D6AD7E45DBEE}" dt="2022-06-06T08:27:47.848" v="97" actId="1076"/>
          <ac:picMkLst>
            <pc:docMk/>
            <pc:sldMk cId="655292313" sldId="662"/>
            <ac:picMk id="11" creationId="{E67A6FC1-5A08-6B02-4EEA-29C821DB0065}"/>
          </ac:picMkLst>
        </pc:picChg>
      </pc:sldChg>
      <pc:sldChg chg="addSp delSp modSp add">
        <pc:chgData name="Dimitris Pierrakos" userId="80969f4f205fec02" providerId="LiveId" clId="{026A561C-B91F-5F4C-80B5-D6AD7E45DBEE}" dt="2022-06-06T11:57:52.605" v="147" actId="14100"/>
        <pc:sldMkLst>
          <pc:docMk/>
          <pc:sldMk cId="3081833765" sldId="663"/>
        </pc:sldMkLst>
        <pc:picChg chg="del">
          <ac:chgData name="Dimitris Pierrakos" userId="80969f4f205fec02" providerId="LiveId" clId="{026A561C-B91F-5F4C-80B5-D6AD7E45DBEE}" dt="2022-06-06T11:57:36.339" v="142" actId="478"/>
          <ac:picMkLst>
            <pc:docMk/>
            <pc:sldMk cId="3081833765" sldId="663"/>
            <ac:picMk id="1026" creationId="{10ABD008-5193-9E01-572E-E91205E89510}"/>
          </ac:picMkLst>
        </pc:picChg>
        <pc:picChg chg="add mod">
          <ac:chgData name="Dimitris Pierrakos" userId="80969f4f205fec02" providerId="LiveId" clId="{026A561C-B91F-5F4C-80B5-D6AD7E45DBEE}" dt="2022-06-06T11:57:52.605" v="147" actId="14100"/>
          <ac:picMkLst>
            <pc:docMk/>
            <pc:sldMk cId="3081833765" sldId="663"/>
            <ac:picMk id="3074" creationId="{F8335502-4076-E0FD-2CE7-BBC386339E06}"/>
          </ac:picMkLst>
        </pc:picChg>
      </pc:sldChg>
      <pc:sldChg chg="delSp modSp add mod">
        <pc:chgData name="Dimitris Pierrakos" userId="80969f4f205fec02" providerId="LiveId" clId="{026A561C-B91F-5F4C-80B5-D6AD7E45DBEE}" dt="2022-06-07T13:56:35.784" v="2039"/>
        <pc:sldMkLst>
          <pc:docMk/>
          <pc:sldMk cId="1762055990" sldId="664"/>
        </pc:sldMkLst>
        <pc:spChg chg="del mod">
          <ac:chgData name="Dimitris Pierrakos" userId="80969f4f205fec02" providerId="LiveId" clId="{026A561C-B91F-5F4C-80B5-D6AD7E45DBEE}" dt="2022-06-06T13:41:42.334" v="496" actId="478"/>
          <ac:spMkLst>
            <pc:docMk/>
            <pc:sldMk cId="1762055990" sldId="664"/>
            <ac:spMk id="2" creationId="{EBDD7E28-10DB-590A-DEFE-839BF84E83DE}"/>
          </ac:spMkLst>
        </pc:spChg>
        <pc:spChg chg="mod">
          <ac:chgData name="Dimitris Pierrakos" userId="80969f4f205fec02" providerId="LiveId" clId="{026A561C-B91F-5F4C-80B5-D6AD7E45DBEE}" dt="2022-06-06T13:41:50.758" v="505" actId="20577"/>
          <ac:spMkLst>
            <pc:docMk/>
            <pc:sldMk cId="1762055990" sldId="664"/>
            <ac:spMk id="3" creationId="{52FCF4DC-F167-7D1A-D516-86DE0A719FFE}"/>
          </ac:spMkLst>
        </pc:spChg>
        <pc:spChg chg="del">
          <ac:chgData name="Dimitris Pierrakos" userId="80969f4f205fec02" providerId="LiveId" clId="{026A561C-B91F-5F4C-80B5-D6AD7E45DBEE}" dt="2022-06-06T13:41:39.412" v="495" actId="478"/>
          <ac:spMkLst>
            <pc:docMk/>
            <pc:sldMk cId="1762055990" sldId="664"/>
            <ac:spMk id="8" creationId="{E8250C4B-CB8F-5D43-98D4-D3C9B64F2C7D}"/>
          </ac:spMkLst>
        </pc:spChg>
        <pc:graphicFrameChg chg="mod modGraphic">
          <ac:chgData name="Dimitris Pierrakos" userId="80969f4f205fec02" providerId="LiveId" clId="{026A561C-B91F-5F4C-80B5-D6AD7E45DBEE}" dt="2022-06-07T13:56:35.784" v="2039"/>
          <ac:graphicFrameMkLst>
            <pc:docMk/>
            <pc:sldMk cId="1762055990" sldId="664"/>
            <ac:graphicFrameMk id="7" creationId="{30EC0CF2-6F8B-EA44-3E1B-3756B6BE1A56}"/>
          </ac:graphicFrameMkLst>
        </pc:graphicFrameChg>
      </pc:sldChg>
      <pc:sldChg chg="addSp delSp modSp add mod">
        <pc:chgData name="Dimitris Pierrakos" userId="80969f4f205fec02" providerId="LiveId" clId="{026A561C-B91F-5F4C-80B5-D6AD7E45DBEE}" dt="2022-06-07T06:57:30.152" v="661" actId="108"/>
        <pc:sldMkLst>
          <pc:docMk/>
          <pc:sldMk cId="1008660153" sldId="665"/>
        </pc:sldMkLst>
        <pc:spChg chg="mod">
          <ac:chgData name="Dimitris Pierrakos" userId="80969f4f205fec02" providerId="LiveId" clId="{026A561C-B91F-5F4C-80B5-D6AD7E45DBEE}" dt="2022-06-07T06:57:30.152" v="661" actId="108"/>
          <ac:spMkLst>
            <pc:docMk/>
            <pc:sldMk cId="1008660153" sldId="665"/>
            <ac:spMk id="3" creationId="{52FCF4DC-F167-7D1A-D516-86DE0A719FFE}"/>
          </ac:spMkLst>
        </pc:spChg>
        <pc:spChg chg="del">
          <ac:chgData name="Dimitris Pierrakos" userId="80969f4f205fec02" providerId="LiveId" clId="{026A561C-B91F-5F4C-80B5-D6AD7E45DBEE}" dt="2022-06-06T13:39:28.049" v="386" actId="478"/>
          <ac:spMkLst>
            <pc:docMk/>
            <pc:sldMk cId="1008660153" sldId="665"/>
            <ac:spMk id="6" creationId="{5389760D-C322-4C12-3FCE-9D348A0842AE}"/>
          </ac:spMkLst>
        </pc:spChg>
        <pc:spChg chg="del">
          <ac:chgData name="Dimitris Pierrakos" userId="80969f4f205fec02" providerId="LiveId" clId="{026A561C-B91F-5F4C-80B5-D6AD7E45DBEE}" dt="2022-06-06T13:41:28.450" v="489" actId="478"/>
          <ac:spMkLst>
            <pc:docMk/>
            <pc:sldMk cId="1008660153" sldId="665"/>
            <ac:spMk id="10" creationId="{ADA2A916-AA2B-455C-EB75-E8C89FA707A6}"/>
          </ac:spMkLst>
        </pc:spChg>
        <pc:spChg chg="add mod">
          <ac:chgData name="Dimitris Pierrakos" userId="80969f4f205fec02" providerId="LiveId" clId="{026A561C-B91F-5F4C-80B5-D6AD7E45DBEE}" dt="2022-06-06T13:41:28.700" v="490"/>
          <ac:spMkLst>
            <pc:docMk/>
            <pc:sldMk cId="1008660153" sldId="665"/>
            <ac:spMk id="11" creationId="{F1A11430-A4A5-0164-9021-13F856D0620B}"/>
          </ac:spMkLst>
        </pc:spChg>
        <pc:graphicFrameChg chg="add mod">
          <ac:chgData name="Dimitris Pierrakos" userId="80969f4f205fec02" providerId="LiveId" clId="{026A561C-B91F-5F4C-80B5-D6AD7E45DBEE}" dt="2022-06-07T06:53:21.877" v="605" actId="255"/>
          <ac:graphicFrameMkLst>
            <pc:docMk/>
            <pc:sldMk cId="1008660153" sldId="665"/>
            <ac:graphicFrameMk id="7" creationId="{245559AC-015D-FE1F-028E-F1A0B7B94590}"/>
          </ac:graphicFrameMkLst>
        </pc:graphicFrameChg>
        <pc:graphicFrameChg chg="add del mod">
          <ac:chgData name="Dimitris Pierrakos" userId="80969f4f205fec02" providerId="LiveId" clId="{026A561C-B91F-5F4C-80B5-D6AD7E45DBEE}" dt="2022-06-07T06:52:21.528" v="586" actId="478"/>
          <ac:graphicFrameMkLst>
            <pc:docMk/>
            <pc:sldMk cId="1008660153" sldId="665"/>
            <ac:graphicFrameMk id="9" creationId="{C18C2829-04B0-57B6-DC9B-ECD7E28C257B}"/>
          </ac:graphicFrameMkLst>
        </pc:graphicFrameChg>
        <pc:picChg chg="add del">
          <ac:chgData name="Dimitris Pierrakos" userId="80969f4f205fec02" providerId="LiveId" clId="{026A561C-B91F-5F4C-80B5-D6AD7E45DBEE}" dt="2022-06-07T06:55:33.988" v="607" actId="478"/>
          <ac:picMkLst>
            <pc:docMk/>
            <pc:sldMk cId="1008660153" sldId="665"/>
            <ac:picMk id="4" creationId="{64975721-3A20-6A7D-FD0F-2A1EFF157864}"/>
          </ac:picMkLst>
        </pc:picChg>
        <pc:picChg chg="del">
          <ac:chgData name="Dimitris Pierrakos" userId="80969f4f205fec02" providerId="LiveId" clId="{026A561C-B91F-5F4C-80B5-D6AD7E45DBEE}" dt="2022-06-06T13:39:26.338" v="385" actId="478"/>
          <ac:picMkLst>
            <pc:docMk/>
            <pc:sldMk cId="1008660153" sldId="665"/>
            <ac:picMk id="8" creationId="{340F2A2F-57AE-9640-956D-D2F3DB940945}"/>
          </ac:picMkLst>
        </pc:picChg>
      </pc:sldChg>
      <pc:sldChg chg="delSp modSp add del mod">
        <pc:chgData name="Dimitris Pierrakos" userId="80969f4f205fec02" providerId="LiveId" clId="{026A561C-B91F-5F4C-80B5-D6AD7E45DBEE}" dt="2022-06-06T12:13:50.289" v="380" actId="2696"/>
        <pc:sldMkLst>
          <pc:docMk/>
          <pc:sldMk cId="3004433580" sldId="665"/>
        </pc:sldMkLst>
        <pc:spChg chg="mod">
          <ac:chgData name="Dimitris Pierrakos" userId="80969f4f205fec02" providerId="LiveId" clId="{026A561C-B91F-5F4C-80B5-D6AD7E45DBEE}" dt="2022-06-06T12:13:21.752" v="379" actId="14100"/>
          <ac:spMkLst>
            <pc:docMk/>
            <pc:sldMk cId="3004433580" sldId="665"/>
            <ac:spMk id="2" creationId="{EBDD7E28-10DB-590A-DEFE-839BF84E83DE}"/>
          </ac:spMkLst>
        </pc:spChg>
        <pc:spChg chg="mod">
          <ac:chgData name="Dimitris Pierrakos" userId="80969f4f205fec02" providerId="LiveId" clId="{026A561C-B91F-5F4C-80B5-D6AD7E45DBEE}" dt="2022-06-06T12:06:37.363" v="305" actId="20577"/>
          <ac:spMkLst>
            <pc:docMk/>
            <pc:sldMk cId="3004433580" sldId="665"/>
            <ac:spMk id="3" creationId="{52FCF4DC-F167-7D1A-D516-86DE0A719FFE}"/>
          </ac:spMkLst>
        </pc:spChg>
        <pc:spChg chg="del mod">
          <ac:chgData name="Dimitris Pierrakos" userId="80969f4f205fec02" providerId="LiveId" clId="{026A561C-B91F-5F4C-80B5-D6AD7E45DBEE}" dt="2022-06-06T12:07:18.789" v="341" actId="478"/>
          <ac:spMkLst>
            <pc:docMk/>
            <pc:sldMk cId="3004433580" sldId="665"/>
            <ac:spMk id="8" creationId="{E8250C4B-CB8F-5D43-98D4-D3C9B64F2C7D}"/>
          </ac:spMkLst>
        </pc:spChg>
        <pc:graphicFrameChg chg="del modGraphic">
          <ac:chgData name="Dimitris Pierrakos" userId="80969f4f205fec02" providerId="LiveId" clId="{026A561C-B91F-5F4C-80B5-D6AD7E45DBEE}" dt="2022-06-06T12:06:00.260" v="277" actId="478"/>
          <ac:graphicFrameMkLst>
            <pc:docMk/>
            <pc:sldMk cId="3004433580" sldId="665"/>
            <ac:graphicFrameMk id="7" creationId="{30EC0CF2-6F8B-EA44-3E1B-3756B6BE1A56}"/>
          </ac:graphicFrameMkLst>
        </pc:graphicFrameChg>
      </pc:sldChg>
      <pc:sldChg chg="addSp delSp modSp add mod">
        <pc:chgData name="Dimitris Pierrakos" userId="80969f4f205fec02" providerId="LiveId" clId="{026A561C-B91F-5F4C-80B5-D6AD7E45DBEE}" dt="2022-06-07T06:53:15.341" v="604" actId="403"/>
        <pc:sldMkLst>
          <pc:docMk/>
          <pc:sldMk cId="3314748320" sldId="666"/>
        </pc:sldMkLst>
        <pc:spChg chg="mod">
          <ac:chgData name="Dimitris Pierrakos" userId="80969f4f205fec02" providerId="LiveId" clId="{026A561C-B91F-5F4C-80B5-D6AD7E45DBEE}" dt="2022-06-06T13:40:11.165" v="465" actId="20577"/>
          <ac:spMkLst>
            <pc:docMk/>
            <pc:sldMk cId="3314748320" sldId="666"/>
            <ac:spMk id="3" creationId="{52FCF4DC-F167-7D1A-D516-86DE0A719FFE}"/>
          </ac:spMkLst>
        </pc:spChg>
        <pc:spChg chg="add del mod">
          <ac:chgData name="Dimitris Pierrakos" userId="80969f4f205fec02" providerId="LiveId" clId="{026A561C-B91F-5F4C-80B5-D6AD7E45DBEE}" dt="2022-06-06T13:41:33.250" v="492"/>
          <ac:spMkLst>
            <pc:docMk/>
            <pc:sldMk cId="3314748320" sldId="666"/>
            <ac:spMk id="8" creationId="{4E0D6FA6-76A7-0E4F-0CB6-BB40EAF61025}"/>
          </ac:spMkLst>
        </pc:spChg>
        <pc:spChg chg="del">
          <ac:chgData name="Dimitris Pierrakos" userId="80969f4f205fec02" providerId="LiveId" clId="{026A561C-B91F-5F4C-80B5-D6AD7E45DBEE}" dt="2022-06-06T13:41:34.198" v="493" actId="478"/>
          <ac:spMkLst>
            <pc:docMk/>
            <pc:sldMk cId="3314748320" sldId="666"/>
            <ac:spMk id="10" creationId="{ADA2A916-AA2B-455C-EB75-E8C89FA707A6}"/>
          </ac:spMkLst>
        </pc:spChg>
        <pc:spChg chg="add mod">
          <ac:chgData name="Dimitris Pierrakos" userId="80969f4f205fec02" providerId="LiveId" clId="{026A561C-B91F-5F4C-80B5-D6AD7E45DBEE}" dt="2022-06-06T13:41:34.478" v="494"/>
          <ac:spMkLst>
            <pc:docMk/>
            <pc:sldMk cId="3314748320" sldId="666"/>
            <ac:spMk id="11" creationId="{1B9BACE3-B2EA-E726-902A-320768CD325F}"/>
          </ac:spMkLst>
        </pc:spChg>
        <pc:graphicFrameChg chg="add del mod">
          <ac:chgData name="Dimitris Pierrakos" userId="80969f4f205fec02" providerId="LiveId" clId="{026A561C-B91F-5F4C-80B5-D6AD7E45DBEE}" dt="2022-06-07T06:52:41.772" v="590" actId="478"/>
          <ac:graphicFrameMkLst>
            <pc:docMk/>
            <pc:sldMk cId="3314748320" sldId="666"/>
            <ac:graphicFrameMk id="7" creationId="{75DE204F-C349-D402-2089-A8F10F26499C}"/>
          </ac:graphicFrameMkLst>
        </pc:graphicFrameChg>
        <pc:graphicFrameChg chg="add mod">
          <ac:chgData name="Dimitris Pierrakos" userId="80969f4f205fec02" providerId="LiveId" clId="{026A561C-B91F-5F4C-80B5-D6AD7E45DBEE}" dt="2022-06-07T06:52:47.667" v="592"/>
          <ac:graphicFrameMkLst>
            <pc:docMk/>
            <pc:sldMk cId="3314748320" sldId="666"/>
            <ac:graphicFrameMk id="8" creationId="{57317368-369A-54F7-26C9-848D72D77682}"/>
          </ac:graphicFrameMkLst>
        </pc:graphicFrameChg>
        <pc:graphicFrameChg chg="add mod">
          <ac:chgData name="Dimitris Pierrakos" userId="80969f4f205fec02" providerId="LiveId" clId="{026A561C-B91F-5F4C-80B5-D6AD7E45DBEE}" dt="2022-06-07T06:52:50.325" v="594"/>
          <ac:graphicFrameMkLst>
            <pc:docMk/>
            <pc:sldMk cId="3314748320" sldId="666"/>
            <ac:graphicFrameMk id="9" creationId="{57317368-369A-54F7-26C9-848D72D77682}"/>
          </ac:graphicFrameMkLst>
        </pc:graphicFrameChg>
        <pc:graphicFrameChg chg="del">
          <ac:chgData name="Dimitris Pierrakos" userId="80969f4f205fec02" providerId="LiveId" clId="{026A561C-B91F-5F4C-80B5-D6AD7E45DBEE}" dt="2022-06-06T13:40:15.851" v="466" actId="478"/>
          <ac:graphicFrameMkLst>
            <pc:docMk/>
            <pc:sldMk cId="3314748320" sldId="666"/>
            <ac:graphicFrameMk id="9" creationId="{C18C2829-04B0-57B6-DC9B-ECD7E28C257B}"/>
          </ac:graphicFrameMkLst>
        </pc:graphicFrameChg>
        <pc:graphicFrameChg chg="add mod">
          <ac:chgData name="Dimitris Pierrakos" userId="80969f4f205fec02" providerId="LiveId" clId="{026A561C-B91F-5F4C-80B5-D6AD7E45DBEE}" dt="2022-06-07T06:53:15.341" v="604" actId="403"/>
          <ac:graphicFrameMkLst>
            <pc:docMk/>
            <pc:sldMk cId="3314748320" sldId="666"/>
            <ac:graphicFrameMk id="10" creationId="{57317368-369A-54F7-26C9-848D72D77682}"/>
          </ac:graphicFrameMkLst>
        </pc:graphicFrameChg>
      </pc:sldChg>
      <pc:sldChg chg="addSp delSp modSp add mod">
        <pc:chgData name="Dimitris Pierrakos" userId="80969f4f205fec02" providerId="LiveId" clId="{026A561C-B91F-5F4C-80B5-D6AD7E45DBEE}" dt="2022-06-07T07:06:50.271" v="675" actId="1076"/>
        <pc:sldMkLst>
          <pc:docMk/>
          <pc:sldMk cId="3593364306" sldId="667"/>
        </pc:sldMkLst>
        <pc:graphicFrameChg chg="del modGraphic">
          <ac:chgData name="Dimitris Pierrakos" userId="80969f4f205fec02" providerId="LiveId" clId="{026A561C-B91F-5F4C-80B5-D6AD7E45DBEE}" dt="2022-06-07T07:05:11.460" v="670" actId="478"/>
          <ac:graphicFrameMkLst>
            <pc:docMk/>
            <pc:sldMk cId="3593364306" sldId="667"/>
            <ac:graphicFrameMk id="7" creationId="{30EC0CF2-6F8B-EA44-3E1B-3756B6BE1A56}"/>
          </ac:graphicFrameMkLst>
        </pc:graphicFrameChg>
        <pc:picChg chg="add del">
          <ac:chgData name="Dimitris Pierrakos" userId="80969f4f205fec02" providerId="LiveId" clId="{026A561C-B91F-5F4C-80B5-D6AD7E45DBEE}" dt="2022-06-07T07:06:43.871" v="672" actId="478"/>
          <ac:picMkLst>
            <pc:docMk/>
            <pc:sldMk cId="3593364306" sldId="667"/>
            <ac:picMk id="2" creationId="{BE25CBD3-455C-D1A6-E4A8-DF0012FE08A0}"/>
          </ac:picMkLst>
        </pc:picChg>
        <pc:picChg chg="add mod">
          <ac:chgData name="Dimitris Pierrakos" userId="80969f4f205fec02" providerId="LiveId" clId="{026A561C-B91F-5F4C-80B5-D6AD7E45DBEE}" dt="2022-06-07T07:06:50.271" v="675" actId="1076"/>
          <ac:picMkLst>
            <pc:docMk/>
            <pc:sldMk cId="3593364306" sldId="667"/>
            <ac:picMk id="6" creationId="{F0A5A143-DCB4-85F6-984A-9DE5E1028AB3}"/>
          </ac:picMkLst>
        </pc:picChg>
      </pc:sldChg>
      <pc:sldChg chg="add del">
        <pc:chgData name="Dimitris Pierrakos" userId="80969f4f205fec02" providerId="LiveId" clId="{026A561C-B91F-5F4C-80B5-D6AD7E45DBEE}" dt="2022-06-07T08:04:40.154" v="879" actId="2696"/>
        <pc:sldMkLst>
          <pc:docMk/>
          <pc:sldMk cId="1997122818" sldId="668"/>
        </pc:sldMkLst>
      </pc:sldChg>
      <pc:sldChg chg="addSp delSp modSp add mod">
        <pc:chgData name="Dimitris Pierrakos" userId="80969f4f205fec02" providerId="LiveId" clId="{026A561C-B91F-5F4C-80B5-D6AD7E45DBEE}" dt="2022-06-07T08:37:18.655" v="1032" actId="20577"/>
        <pc:sldMkLst>
          <pc:docMk/>
          <pc:sldMk cId="3761686591" sldId="669"/>
        </pc:sldMkLst>
        <pc:spChg chg="mod">
          <ac:chgData name="Dimitris Pierrakos" userId="80969f4f205fec02" providerId="LiveId" clId="{026A561C-B91F-5F4C-80B5-D6AD7E45DBEE}" dt="2022-06-07T08:37:18.655" v="1032" actId="20577"/>
          <ac:spMkLst>
            <pc:docMk/>
            <pc:sldMk cId="3761686591" sldId="669"/>
            <ac:spMk id="3" creationId="{52FCF4DC-F167-7D1A-D516-86DE0A719FFE}"/>
          </ac:spMkLst>
        </pc:spChg>
        <pc:picChg chg="add">
          <ac:chgData name="Dimitris Pierrakos" userId="80969f4f205fec02" providerId="LiveId" clId="{026A561C-B91F-5F4C-80B5-D6AD7E45DBEE}" dt="2022-06-07T07:15:48.660" v="679"/>
          <ac:picMkLst>
            <pc:docMk/>
            <pc:sldMk cId="3761686591" sldId="669"/>
            <ac:picMk id="2" creationId="{49ADBD7A-A160-5CB4-4C2F-5E555F104357}"/>
          </ac:picMkLst>
        </pc:picChg>
        <pc:picChg chg="del">
          <ac:chgData name="Dimitris Pierrakos" userId="80969f4f205fec02" providerId="LiveId" clId="{026A561C-B91F-5F4C-80B5-D6AD7E45DBEE}" dt="2022-06-07T07:15:48.305" v="678" actId="478"/>
          <ac:picMkLst>
            <pc:docMk/>
            <pc:sldMk cId="3761686591" sldId="669"/>
            <ac:picMk id="6" creationId="{F0A5A143-DCB4-85F6-984A-9DE5E1028AB3}"/>
          </ac:picMkLst>
        </pc:picChg>
      </pc:sldChg>
      <pc:sldChg chg="addSp delSp modSp add mod">
        <pc:chgData name="Dimitris Pierrakos" userId="80969f4f205fec02" providerId="LiveId" clId="{026A561C-B91F-5F4C-80B5-D6AD7E45DBEE}" dt="2022-06-07T08:05:17.282" v="919" actId="20577"/>
        <pc:sldMkLst>
          <pc:docMk/>
          <pc:sldMk cId="1481837650" sldId="670"/>
        </pc:sldMkLst>
        <pc:spChg chg="mod">
          <ac:chgData name="Dimitris Pierrakos" userId="80969f4f205fec02" providerId="LiveId" clId="{026A561C-B91F-5F4C-80B5-D6AD7E45DBEE}" dt="2022-06-07T08:05:17.282" v="919" actId="20577"/>
          <ac:spMkLst>
            <pc:docMk/>
            <pc:sldMk cId="1481837650" sldId="670"/>
            <ac:spMk id="3" creationId="{52FCF4DC-F167-7D1A-D516-86DE0A719FFE}"/>
          </ac:spMkLst>
        </pc:spChg>
        <pc:graphicFrameChg chg="add del mod modGraphic">
          <ac:chgData name="Dimitris Pierrakos" userId="80969f4f205fec02" providerId="LiveId" clId="{026A561C-B91F-5F4C-80B5-D6AD7E45DBEE}" dt="2022-06-07T07:20:49.860" v="707"/>
          <ac:graphicFrameMkLst>
            <pc:docMk/>
            <pc:sldMk cId="1481837650" sldId="670"/>
            <ac:graphicFrameMk id="6" creationId="{AA271288-9EDB-E75D-A767-1AA56667CC54}"/>
          </ac:graphicFrameMkLst>
        </pc:graphicFrameChg>
        <pc:graphicFrameChg chg="add mod modGraphic">
          <ac:chgData name="Dimitris Pierrakos" userId="80969f4f205fec02" providerId="LiveId" clId="{026A561C-B91F-5F4C-80B5-D6AD7E45DBEE}" dt="2022-06-07T07:34:51.180" v="767" actId="122"/>
          <ac:graphicFrameMkLst>
            <pc:docMk/>
            <pc:sldMk cId="1481837650" sldId="670"/>
            <ac:graphicFrameMk id="7" creationId="{3D10C7DB-5D61-1459-6DDB-17BD0E551280}"/>
          </ac:graphicFrameMkLst>
        </pc:graphicFrameChg>
        <pc:picChg chg="del">
          <ac:chgData name="Dimitris Pierrakos" userId="80969f4f205fec02" providerId="LiveId" clId="{026A561C-B91F-5F4C-80B5-D6AD7E45DBEE}" dt="2022-06-07T07:19:37.074" v="681" actId="478"/>
          <ac:picMkLst>
            <pc:docMk/>
            <pc:sldMk cId="1481837650" sldId="670"/>
            <ac:picMk id="2" creationId="{49ADBD7A-A160-5CB4-4C2F-5E555F104357}"/>
          </ac:picMkLst>
        </pc:picChg>
      </pc:sldChg>
      <pc:sldChg chg="add del">
        <pc:chgData name="Dimitris Pierrakos" userId="80969f4f205fec02" providerId="LiveId" clId="{026A561C-B91F-5F4C-80B5-D6AD7E45DBEE}" dt="2022-06-07T10:23:44.116" v="1437" actId="2696"/>
        <pc:sldMkLst>
          <pc:docMk/>
          <pc:sldMk cId="3614128256" sldId="671"/>
        </pc:sldMkLst>
      </pc:sldChg>
      <pc:sldChg chg="addSp delSp modSp add mod ord">
        <pc:chgData name="Dimitris Pierrakos" userId="80969f4f205fec02" providerId="LiveId" clId="{026A561C-B91F-5F4C-80B5-D6AD7E45DBEE}" dt="2022-06-07T13:52:29.481" v="1870" actId="20578"/>
        <pc:sldMkLst>
          <pc:docMk/>
          <pc:sldMk cId="927901070" sldId="672"/>
        </pc:sldMkLst>
        <pc:spChg chg="add del mod">
          <ac:chgData name="Dimitris Pierrakos" userId="80969f4f205fec02" providerId="LiveId" clId="{026A561C-B91F-5F4C-80B5-D6AD7E45DBEE}" dt="2022-06-07T08:38:21.543" v="1036"/>
          <ac:spMkLst>
            <pc:docMk/>
            <pc:sldMk cId="927901070" sldId="672"/>
            <ac:spMk id="2" creationId="{783E5F75-165E-EA67-5D46-BC2944FA1C26}"/>
          </ac:spMkLst>
        </pc:spChg>
        <pc:spChg chg="mod">
          <ac:chgData name="Dimitris Pierrakos" userId="80969f4f205fec02" providerId="LiveId" clId="{026A561C-B91F-5F4C-80B5-D6AD7E45DBEE}" dt="2022-06-07T08:38:36.754" v="1047" actId="20577"/>
          <ac:spMkLst>
            <pc:docMk/>
            <pc:sldMk cId="927901070" sldId="672"/>
            <ac:spMk id="3" creationId="{52FCF4DC-F167-7D1A-D516-86DE0A719FFE}"/>
          </ac:spMkLst>
        </pc:spChg>
        <pc:spChg chg="add mod">
          <ac:chgData name="Dimitris Pierrakos" userId="80969f4f205fec02" providerId="LiveId" clId="{026A561C-B91F-5F4C-80B5-D6AD7E45DBEE}" dt="2022-06-07T08:47:58.827" v="1251" actId="13926"/>
          <ac:spMkLst>
            <pc:docMk/>
            <pc:sldMk cId="927901070" sldId="672"/>
            <ac:spMk id="6" creationId="{9A61DF3B-BF47-3381-AC06-9F89F2B3610C}"/>
          </ac:spMkLst>
        </pc:spChg>
        <pc:spChg chg="add del mod">
          <ac:chgData name="Dimitris Pierrakos" userId="80969f4f205fec02" providerId="LiveId" clId="{026A561C-B91F-5F4C-80B5-D6AD7E45DBEE}" dt="2022-06-07T08:43:47.785" v="1196" actId="767"/>
          <ac:spMkLst>
            <pc:docMk/>
            <pc:sldMk cId="927901070" sldId="672"/>
            <ac:spMk id="8" creationId="{41927E83-437A-E98C-CFA0-039EB94704A9}"/>
          </ac:spMkLst>
        </pc:spChg>
        <pc:spChg chg="add del mod">
          <ac:chgData name="Dimitris Pierrakos" userId="80969f4f205fec02" providerId="LiveId" clId="{026A561C-B91F-5F4C-80B5-D6AD7E45DBEE}" dt="2022-06-07T08:41:03.761" v="1081"/>
          <ac:spMkLst>
            <pc:docMk/>
            <pc:sldMk cId="927901070" sldId="672"/>
            <ac:spMk id="9" creationId="{8CD48166-C7D9-3E6D-9227-93A4FE48E821}"/>
          </ac:spMkLst>
        </pc:spChg>
        <pc:spChg chg="add mod">
          <ac:chgData name="Dimitris Pierrakos" userId="80969f4f205fec02" providerId="LiveId" clId="{026A561C-B91F-5F4C-80B5-D6AD7E45DBEE}" dt="2022-06-07T08:46:49.330" v="1237" actId="1076"/>
          <ac:spMkLst>
            <pc:docMk/>
            <pc:sldMk cId="927901070" sldId="672"/>
            <ac:spMk id="11" creationId="{BB5920B5-BC1B-AB06-58FB-562EB10522F8}"/>
          </ac:spMkLst>
        </pc:spChg>
        <pc:spChg chg="add del mod">
          <ac:chgData name="Dimitris Pierrakos" userId="80969f4f205fec02" providerId="LiveId" clId="{026A561C-B91F-5F4C-80B5-D6AD7E45DBEE}" dt="2022-06-07T08:41:11.933" v="1084"/>
          <ac:spMkLst>
            <pc:docMk/>
            <pc:sldMk cId="927901070" sldId="672"/>
            <ac:spMk id="12" creationId="{F949BBE5-CF26-00C3-7746-A91CB7DAC6CF}"/>
          </ac:spMkLst>
        </pc:spChg>
        <pc:spChg chg="add mod">
          <ac:chgData name="Dimitris Pierrakos" userId="80969f4f205fec02" providerId="LiveId" clId="{026A561C-B91F-5F4C-80B5-D6AD7E45DBEE}" dt="2022-06-07T10:38:07.089" v="1565"/>
          <ac:spMkLst>
            <pc:docMk/>
            <pc:sldMk cId="927901070" sldId="672"/>
            <ac:spMk id="13" creationId="{CE1213C2-1A01-4448-D72C-8D41C3C51E8B}"/>
          </ac:spMkLst>
        </pc:spChg>
        <pc:graphicFrameChg chg="del">
          <ac:chgData name="Dimitris Pierrakos" userId="80969f4f205fec02" providerId="LiveId" clId="{026A561C-B91F-5F4C-80B5-D6AD7E45DBEE}" dt="2022-06-07T08:38:17.809" v="1034" actId="478"/>
          <ac:graphicFrameMkLst>
            <pc:docMk/>
            <pc:sldMk cId="927901070" sldId="672"/>
            <ac:graphicFrameMk id="7" creationId="{30EC0CF2-6F8B-EA44-3E1B-3756B6BE1A56}"/>
          </ac:graphicFrameMkLst>
        </pc:graphicFrameChg>
      </pc:sldChg>
      <pc:sldChg chg="addSp delSp modSp add del mod">
        <pc:chgData name="Dimitris Pierrakos" userId="80969f4f205fec02" providerId="LiveId" clId="{026A561C-B91F-5F4C-80B5-D6AD7E45DBEE}" dt="2022-06-07T08:36:30.806" v="1021" actId="2696"/>
        <pc:sldMkLst>
          <pc:docMk/>
          <pc:sldMk cId="2261948955" sldId="672"/>
        </pc:sldMkLst>
        <pc:spChg chg="mod">
          <ac:chgData name="Dimitris Pierrakos" userId="80969f4f205fec02" providerId="LiveId" clId="{026A561C-B91F-5F4C-80B5-D6AD7E45DBEE}" dt="2022-06-07T08:27:28.540" v="938" actId="20577"/>
          <ac:spMkLst>
            <pc:docMk/>
            <pc:sldMk cId="2261948955" sldId="672"/>
            <ac:spMk id="3" creationId="{52FCF4DC-F167-7D1A-D516-86DE0A719FFE}"/>
          </ac:spMkLst>
        </pc:spChg>
        <pc:graphicFrameChg chg="add mod modGraphic">
          <ac:chgData name="Dimitris Pierrakos" userId="80969f4f205fec02" providerId="LiveId" clId="{026A561C-B91F-5F4C-80B5-D6AD7E45DBEE}" dt="2022-06-07T08:29:02.696" v="1020" actId="20577"/>
          <ac:graphicFrameMkLst>
            <pc:docMk/>
            <pc:sldMk cId="2261948955" sldId="672"/>
            <ac:graphicFrameMk id="2" creationId="{8022D2CA-3CC8-5BEE-A80B-D854A0B2983B}"/>
          </ac:graphicFrameMkLst>
        </pc:graphicFrameChg>
        <pc:graphicFrameChg chg="del">
          <ac:chgData name="Dimitris Pierrakos" userId="80969f4f205fec02" providerId="LiveId" clId="{026A561C-B91F-5F4C-80B5-D6AD7E45DBEE}" dt="2022-06-07T08:27:18.201" v="921" actId="478"/>
          <ac:graphicFrameMkLst>
            <pc:docMk/>
            <pc:sldMk cId="2261948955" sldId="672"/>
            <ac:graphicFrameMk id="7" creationId="{3D10C7DB-5D61-1459-6DDB-17BD0E551280}"/>
          </ac:graphicFrameMkLst>
        </pc:graphicFrameChg>
      </pc:sldChg>
      <pc:sldChg chg="addSp delSp modSp add mod ord">
        <pc:chgData name="Dimitris Pierrakos" userId="80969f4f205fec02" providerId="LiveId" clId="{026A561C-B91F-5F4C-80B5-D6AD7E45DBEE}" dt="2022-06-07T14:01:22.797" v="2101" actId="20577"/>
        <pc:sldMkLst>
          <pc:docMk/>
          <pc:sldMk cId="1815973598" sldId="673"/>
        </pc:sldMkLst>
        <pc:spChg chg="add del mod">
          <ac:chgData name="Dimitris Pierrakos" userId="80969f4f205fec02" providerId="LiveId" clId="{026A561C-B91F-5F4C-80B5-D6AD7E45DBEE}" dt="2022-06-07T10:01:51.876" v="1277"/>
          <ac:spMkLst>
            <pc:docMk/>
            <pc:sldMk cId="1815973598" sldId="673"/>
            <ac:spMk id="8" creationId="{618C60FC-2049-AD5F-8E10-0ECE3AA755A3}"/>
          </ac:spMkLst>
        </pc:spChg>
        <pc:spChg chg="add del mod">
          <ac:chgData name="Dimitris Pierrakos" userId="80969f4f205fec02" providerId="LiveId" clId="{026A561C-B91F-5F4C-80B5-D6AD7E45DBEE}" dt="2022-06-07T10:01:51.283" v="1276"/>
          <ac:spMkLst>
            <pc:docMk/>
            <pc:sldMk cId="1815973598" sldId="673"/>
            <ac:spMk id="9" creationId="{F926ED58-1928-0F84-D74B-A9CB80335B61}"/>
          </ac:spMkLst>
        </pc:spChg>
        <pc:spChg chg="add mod">
          <ac:chgData name="Dimitris Pierrakos" userId="80969f4f205fec02" providerId="LiveId" clId="{026A561C-B91F-5F4C-80B5-D6AD7E45DBEE}" dt="2022-06-07T14:01:22.797" v="2101" actId="20577"/>
          <ac:spMkLst>
            <pc:docMk/>
            <pc:sldMk cId="1815973598" sldId="673"/>
            <ac:spMk id="11" creationId="{98AACECB-81D6-82EA-D88A-4FD3BCB0C8F8}"/>
          </ac:spMkLst>
        </pc:spChg>
        <pc:graphicFrameChg chg="add del modGraphic">
          <ac:chgData name="Dimitris Pierrakos" userId="80969f4f205fec02" providerId="LiveId" clId="{026A561C-B91F-5F4C-80B5-D6AD7E45DBEE}" dt="2022-06-07T10:02:04.865" v="1281" actId="478"/>
          <ac:graphicFrameMkLst>
            <pc:docMk/>
            <pc:sldMk cId="1815973598" sldId="673"/>
            <ac:graphicFrameMk id="7" creationId="{30EC0CF2-6F8B-EA44-3E1B-3756B6BE1A56}"/>
          </ac:graphicFrameMkLst>
        </pc:graphicFrameChg>
      </pc:sldChg>
      <pc:sldChg chg="addSp delSp modSp add mod ord">
        <pc:chgData name="Dimitris Pierrakos" userId="80969f4f205fec02" providerId="LiveId" clId="{026A561C-B91F-5F4C-80B5-D6AD7E45DBEE}" dt="2022-06-07T13:52:29.481" v="1870" actId="20578"/>
        <pc:sldMkLst>
          <pc:docMk/>
          <pc:sldMk cId="1820927229" sldId="674"/>
        </pc:sldMkLst>
        <pc:spChg chg="del">
          <ac:chgData name="Dimitris Pierrakos" userId="80969f4f205fec02" providerId="LiveId" clId="{026A561C-B91F-5F4C-80B5-D6AD7E45DBEE}" dt="2022-06-07T10:25:41.894" v="1440" actId="478"/>
          <ac:spMkLst>
            <pc:docMk/>
            <pc:sldMk cId="1820927229" sldId="674"/>
            <ac:spMk id="6" creationId="{9A61DF3B-BF47-3381-AC06-9F89F2B3610C}"/>
          </ac:spMkLst>
        </pc:spChg>
        <pc:spChg chg="del">
          <ac:chgData name="Dimitris Pierrakos" userId="80969f4f205fec02" providerId="LiveId" clId="{026A561C-B91F-5F4C-80B5-D6AD7E45DBEE}" dt="2022-06-07T10:25:43.821" v="1441" actId="478"/>
          <ac:spMkLst>
            <pc:docMk/>
            <pc:sldMk cId="1820927229" sldId="674"/>
            <ac:spMk id="11" creationId="{BB5920B5-BC1B-AB06-58FB-562EB10522F8}"/>
          </ac:spMkLst>
        </pc:spChg>
        <pc:spChg chg="del">
          <ac:chgData name="Dimitris Pierrakos" userId="80969f4f205fec02" providerId="LiveId" clId="{026A561C-B91F-5F4C-80B5-D6AD7E45DBEE}" dt="2022-06-07T10:25:50.408" v="1442" actId="478"/>
          <ac:spMkLst>
            <pc:docMk/>
            <pc:sldMk cId="1820927229" sldId="674"/>
            <ac:spMk id="13" creationId="{CE1213C2-1A01-4448-D72C-8D41C3C51E8B}"/>
          </ac:spMkLst>
        </pc:spChg>
        <pc:graphicFrameChg chg="add mod modGraphic">
          <ac:chgData name="Dimitris Pierrakos" userId="80969f4f205fec02" providerId="LiveId" clId="{026A561C-B91F-5F4C-80B5-D6AD7E45DBEE}" dt="2022-06-07T11:13:42.449" v="1847" actId="20577"/>
          <ac:graphicFrameMkLst>
            <pc:docMk/>
            <pc:sldMk cId="1820927229" sldId="674"/>
            <ac:graphicFrameMk id="2" creationId="{773027DF-ECCC-C718-E573-923BD06AA7C1}"/>
          </ac:graphicFrameMkLst>
        </pc:graphicFrameChg>
      </pc:sldChg>
      <pc:sldChg chg="addSp delSp modSp add del mod">
        <pc:chgData name="Dimitris Pierrakos" userId="80969f4f205fec02" providerId="LiveId" clId="{026A561C-B91F-5F4C-80B5-D6AD7E45DBEE}" dt="2022-06-07T13:50:14.977" v="1867" actId="2696"/>
        <pc:sldMkLst>
          <pc:docMk/>
          <pc:sldMk cId="1133585948" sldId="675"/>
        </pc:sldMkLst>
        <pc:spChg chg="add del mod">
          <ac:chgData name="Dimitris Pierrakos" userId="80969f4f205fec02" providerId="LiveId" clId="{026A561C-B91F-5F4C-80B5-D6AD7E45DBEE}" dt="2022-06-07T13:34:49.194" v="1860"/>
          <ac:spMkLst>
            <pc:docMk/>
            <pc:sldMk cId="1133585948" sldId="675"/>
            <ac:spMk id="7" creationId="{0CB212FF-504F-0C66-FD0E-31258C592B9A}"/>
          </ac:spMkLst>
        </pc:spChg>
        <pc:picChg chg="del">
          <ac:chgData name="Dimitris Pierrakos" userId="80969f4f205fec02" providerId="LiveId" clId="{026A561C-B91F-5F4C-80B5-D6AD7E45DBEE}" dt="2022-06-07T13:34:47.895" v="1858" actId="478"/>
          <ac:picMkLst>
            <pc:docMk/>
            <pc:sldMk cId="1133585948" sldId="675"/>
            <ac:picMk id="6" creationId="{143C4885-0B68-B118-EE2A-D9C30AEDDFEC}"/>
          </ac:picMkLst>
        </pc:picChg>
        <pc:picChg chg="add mod">
          <ac:chgData name="Dimitris Pierrakos" userId="80969f4f205fec02" providerId="LiveId" clId="{026A561C-B91F-5F4C-80B5-D6AD7E45DBEE}" dt="2022-06-07T13:35:10.211" v="1866" actId="1076"/>
          <ac:picMkLst>
            <pc:docMk/>
            <pc:sldMk cId="1133585948" sldId="675"/>
            <ac:picMk id="8" creationId="{E661E161-F031-6FC3-4B94-AA52BFDA6A43}"/>
          </ac:picMkLst>
        </pc:picChg>
      </pc:sldChg>
      <pc:sldChg chg="addSp delSp modSp add mod">
        <pc:chgData name="Dimitris Pierrakos" userId="80969f4f205fec02" providerId="LiveId" clId="{026A561C-B91F-5F4C-80B5-D6AD7E45DBEE}" dt="2022-06-07T13:57:52.404" v="2049" actId="404"/>
        <pc:sldMkLst>
          <pc:docMk/>
          <pc:sldMk cId="2654840768" sldId="675"/>
        </pc:sldMkLst>
        <pc:spChg chg="add del mod">
          <ac:chgData name="Dimitris Pierrakos" userId="80969f4f205fec02" providerId="LiveId" clId="{026A561C-B91F-5F4C-80B5-D6AD7E45DBEE}" dt="2022-06-07T13:55:35.264" v="2032" actId="478"/>
          <ac:spMkLst>
            <pc:docMk/>
            <pc:sldMk cId="2654840768" sldId="675"/>
            <ac:spMk id="7" creationId="{FAAA3CC2-675D-873F-9A10-E8FD920952F1}"/>
          </ac:spMkLst>
        </pc:spChg>
        <pc:spChg chg="del">
          <ac:chgData name="Dimitris Pierrakos" userId="80969f4f205fec02" providerId="LiveId" clId="{026A561C-B91F-5F4C-80B5-D6AD7E45DBEE}" dt="2022-06-07T13:55:31.576" v="2030" actId="478"/>
          <ac:spMkLst>
            <pc:docMk/>
            <pc:sldMk cId="2654840768" sldId="675"/>
            <ac:spMk id="11" creationId="{98AACECB-81D6-82EA-D88A-4FD3BCB0C8F8}"/>
          </ac:spMkLst>
        </pc:spChg>
        <pc:graphicFrameChg chg="add del mod">
          <ac:chgData name="Dimitris Pierrakos" userId="80969f4f205fec02" providerId="LiveId" clId="{026A561C-B91F-5F4C-80B5-D6AD7E45DBEE}" dt="2022-06-07T13:55:29.884" v="2029"/>
          <ac:graphicFrameMkLst>
            <pc:docMk/>
            <pc:sldMk cId="2654840768" sldId="675"/>
            <ac:graphicFrameMk id="2" creationId="{0E66B170-C0EE-D3CC-F4AF-158894528164}"/>
          </ac:graphicFrameMkLst>
        </pc:graphicFrameChg>
        <pc:graphicFrameChg chg="add mod modGraphic">
          <ac:chgData name="Dimitris Pierrakos" userId="80969f4f205fec02" providerId="LiveId" clId="{026A561C-B91F-5F4C-80B5-D6AD7E45DBEE}" dt="2022-06-07T13:57:52.404" v="2049" actId="404"/>
          <ac:graphicFrameMkLst>
            <pc:docMk/>
            <pc:sldMk cId="2654840768" sldId="675"/>
            <ac:graphicFrameMk id="8" creationId="{81173D94-8AE2-0C9F-F556-E26E0EFAFBBD}"/>
          </ac:graphicFrameMkLst>
        </pc:graphicFrameChg>
      </pc:sldChg>
      <pc:sldMasterChg chg="del delSldLayout">
        <pc:chgData name="Dimitris Pierrakos" userId="80969f4f205fec02" providerId="LiveId" clId="{026A561C-B91F-5F4C-80B5-D6AD7E45DBEE}" dt="2022-06-06T13:22:45.490" v="383" actId="2696"/>
        <pc:sldMasterMkLst>
          <pc:docMk/>
          <pc:sldMasterMk cId="0" sldId="2147483648"/>
        </pc:sldMasterMkLst>
        <pc:sldLayoutChg chg="del">
          <pc:chgData name="Dimitris Pierrakos" userId="80969f4f205fec02" providerId="LiveId" clId="{026A561C-B91F-5F4C-80B5-D6AD7E45DBEE}" dt="2022-06-06T13:22:45.490" v="383" actId="2696"/>
          <pc:sldLayoutMkLst>
            <pc:docMk/>
            <pc:sldMasterMk cId="0" sldId="2147483648"/>
            <pc:sldLayoutMk cId="0" sldId="2147483649"/>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2"/>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4"/>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5"/>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6"/>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7"/>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8"/>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59"/>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0"/>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1"/>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2"/>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3"/>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4"/>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5"/>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6"/>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7"/>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8"/>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69"/>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0"/>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1"/>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2"/>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3"/>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4"/>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5"/>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6"/>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7"/>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8"/>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79"/>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0"/>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1"/>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2"/>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3"/>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4"/>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5"/>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6"/>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7"/>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8"/>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89"/>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0"/>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1"/>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2"/>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3"/>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4"/>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5"/>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6"/>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7"/>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8"/>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699"/>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700"/>
          </pc:sldLayoutMkLst>
        </pc:sldLayoutChg>
        <pc:sldLayoutChg chg="del">
          <pc:chgData name="Dimitris Pierrakos" userId="80969f4f205fec02" providerId="LiveId" clId="{026A561C-B91F-5F4C-80B5-D6AD7E45DBEE}" dt="2022-06-06T13:22:45.490" v="383" actId="2696"/>
          <pc:sldLayoutMkLst>
            <pc:docMk/>
            <pc:sldMasterMk cId="0" sldId="2147483648"/>
            <pc:sldLayoutMk cId="0" sldId="2147483701"/>
          </pc:sldLayoutMkLst>
        </pc:sldLayoutChg>
      </pc:sldMasterChg>
      <pc:sldMasterChg chg="delSldLayout">
        <pc:chgData name="Dimitris Pierrakos" userId="80969f4f205fec02" providerId="LiveId" clId="{026A561C-B91F-5F4C-80B5-D6AD7E45DBEE}" dt="2022-06-07T10:22:14.645" v="1379" actId="2696"/>
        <pc:sldMasterMkLst>
          <pc:docMk/>
          <pc:sldMasterMk cId="1854337298" sldId="2147483753"/>
        </pc:sldMasterMkLst>
        <pc:sldLayoutChg chg="del">
          <pc:chgData name="Dimitris Pierrakos" userId="80969f4f205fec02" providerId="LiveId" clId="{026A561C-B91F-5F4C-80B5-D6AD7E45DBEE}" dt="2022-06-06T07:06:05.171" v="0" actId="2696"/>
          <pc:sldLayoutMkLst>
            <pc:docMk/>
            <pc:sldMasterMk cId="1854337298" sldId="2147483753"/>
            <pc:sldLayoutMk cId="2669045469" sldId="2147484131"/>
          </pc:sldLayoutMkLst>
        </pc:sldLayoutChg>
        <pc:sldLayoutChg chg="del">
          <pc:chgData name="Dimitris Pierrakos" userId="80969f4f205fec02" providerId="LiveId" clId="{026A561C-B91F-5F4C-80B5-D6AD7E45DBEE}" dt="2022-06-07T10:22:14.645" v="1379" actId="2696"/>
          <pc:sldLayoutMkLst>
            <pc:docMk/>
            <pc:sldMasterMk cId="1854337298" sldId="2147483753"/>
            <pc:sldLayoutMk cId="421222292" sldId="2147484135"/>
          </pc:sldLayoutMkLst>
        </pc:sldLayoutChg>
        <pc:sldLayoutChg chg="del">
          <pc:chgData name="Dimitris Pierrakos" userId="80969f4f205fec02" providerId="LiveId" clId="{026A561C-B91F-5F4C-80B5-D6AD7E45DBEE}" dt="2022-06-06T07:06:05.171" v="0" actId="2696"/>
          <pc:sldLayoutMkLst>
            <pc:docMk/>
            <pc:sldMasterMk cId="1854337298" sldId="2147483753"/>
            <pc:sldLayoutMk cId="320023223" sldId="214748413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80969f4f205fec02/Research/Projects/OpenAIRE%20Usage%20Statistics%20Service/Community%20Call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0969f4f205fec02/Research/Projects/OpenAIRE%20Usage%20Statistics%20Service/Community%20Calls/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[Book1.xlsx]Sheet2!$B$1</c:f>
              <c:strCache>
                <c:ptCount val="1"/>
                <c:pt idx="0">
                  <c:v>Downloads</c:v>
                </c:pt>
              </c:strCache>
            </c:strRef>
          </c:tx>
          <c:spPr>
            <a:solidFill>
              <a:schemeClr val="accent1"/>
            </a:solidFill>
            <a:ln>
              <a:noFill/>
            </a:ln>
            <a:effectLst/>
          </c:spPr>
          <c:invertIfNegative val="0"/>
          <c:cat>
            <c:strRef>
              <c:f>[Book1.xlsx]Sheet2!$A$2:$A$5</c:f>
              <c:strCache>
                <c:ptCount val="4"/>
                <c:pt idx="0">
                  <c:v>2022/01</c:v>
                </c:pt>
                <c:pt idx="1">
                  <c:v>2022/02</c:v>
                </c:pt>
                <c:pt idx="2">
                  <c:v>2022/03</c:v>
                </c:pt>
                <c:pt idx="3">
                  <c:v>2022/04</c:v>
                </c:pt>
              </c:strCache>
            </c:strRef>
          </c:cat>
          <c:val>
            <c:numRef>
              <c:f>[Book1.xlsx]Sheet2!$B$2:$B$5</c:f>
              <c:numCache>
                <c:formatCode>General</c:formatCode>
                <c:ptCount val="4"/>
                <c:pt idx="0">
                  <c:v>50087</c:v>
                </c:pt>
                <c:pt idx="1">
                  <c:v>39438</c:v>
                </c:pt>
                <c:pt idx="2">
                  <c:v>54596</c:v>
                </c:pt>
                <c:pt idx="3">
                  <c:v>48952</c:v>
                </c:pt>
              </c:numCache>
            </c:numRef>
          </c:val>
          <c:extLst>
            <c:ext xmlns:c16="http://schemas.microsoft.com/office/drawing/2014/chart" uri="{C3380CC4-5D6E-409C-BE32-E72D297353CC}">
              <c16:uniqueId val="{00000000-DE34-FB4A-B000-4AC1865476A4}"/>
            </c:ext>
          </c:extLst>
        </c:ser>
        <c:ser>
          <c:idx val="1"/>
          <c:order val="1"/>
          <c:tx>
            <c:strRef>
              <c:f>[Book1.xlsx]Sheet2!$C$1</c:f>
              <c:strCache>
                <c:ptCount val="1"/>
                <c:pt idx="0">
                  <c:v>Total_Item_Requests</c:v>
                </c:pt>
              </c:strCache>
            </c:strRef>
          </c:tx>
          <c:spPr>
            <a:solidFill>
              <a:schemeClr val="accent2"/>
            </a:solidFill>
            <a:ln>
              <a:noFill/>
            </a:ln>
            <a:effectLst/>
          </c:spPr>
          <c:invertIfNegative val="0"/>
          <c:cat>
            <c:strRef>
              <c:f>[Book1.xlsx]Sheet2!$A$2:$A$5</c:f>
              <c:strCache>
                <c:ptCount val="4"/>
                <c:pt idx="0">
                  <c:v>2022/01</c:v>
                </c:pt>
                <c:pt idx="1">
                  <c:v>2022/02</c:v>
                </c:pt>
                <c:pt idx="2">
                  <c:v>2022/03</c:v>
                </c:pt>
                <c:pt idx="3">
                  <c:v>2022/04</c:v>
                </c:pt>
              </c:strCache>
            </c:strRef>
          </c:cat>
          <c:val>
            <c:numRef>
              <c:f>[Book1.xlsx]Sheet2!$C$2:$C$5</c:f>
              <c:numCache>
                <c:formatCode>General</c:formatCode>
                <c:ptCount val="4"/>
                <c:pt idx="0">
                  <c:v>50087</c:v>
                </c:pt>
                <c:pt idx="1">
                  <c:v>39438</c:v>
                </c:pt>
                <c:pt idx="2">
                  <c:v>54596</c:v>
                </c:pt>
                <c:pt idx="3">
                  <c:v>48952</c:v>
                </c:pt>
              </c:numCache>
            </c:numRef>
          </c:val>
          <c:extLst>
            <c:ext xmlns:c16="http://schemas.microsoft.com/office/drawing/2014/chart" uri="{C3380CC4-5D6E-409C-BE32-E72D297353CC}">
              <c16:uniqueId val="{00000001-DE34-FB4A-B000-4AC1865476A4}"/>
            </c:ext>
          </c:extLst>
        </c:ser>
        <c:dLbls>
          <c:showLegendKey val="0"/>
          <c:showVal val="0"/>
          <c:showCatName val="0"/>
          <c:showSerName val="0"/>
          <c:showPercent val="0"/>
          <c:showBubbleSize val="0"/>
        </c:dLbls>
        <c:gapWidth val="219"/>
        <c:overlap val="-27"/>
        <c:axId val="1837643008"/>
        <c:axId val="1837814720"/>
      </c:barChart>
      <c:catAx>
        <c:axId val="183764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837814720"/>
        <c:crosses val="autoZero"/>
        <c:auto val="1"/>
        <c:lblAlgn val="ctr"/>
        <c:lblOffset val="100"/>
        <c:noMultiLvlLbl val="0"/>
      </c:catAx>
      <c:valAx>
        <c:axId val="183781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83764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[Book1.xlsx]Sheet2!$B$9</c:f>
              <c:strCache>
                <c:ptCount val="1"/>
                <c:pt idx="0">
                  <c:v>Views</c:v>
                </c:pt>
              </c:strCache>
            </c:strRef>
          </c:tx>
          <c:spPr>
            <a:solidFill>
              <a:schemeClr val="accent1"/>
            </a:solidFill>
            <a:ln>
              <a:noFill/>
            </a:ln>
            <a:effectLst/>
          </c:spPr>
          <c:invertIfNegative val="0"/>
          <c:cat>
            <c:strRef>
              <c:f>[Book1.xlsx]Sheet2!$A$10:$A$13</c:f>
              <c:strCache>
                <c:ptCount val="4"/>
                <c:pt idx="0">
                  <c:v>2022/01</c:v>
                </c:pt>
                <c:pt idx="1">
                  <c:v>2022/02</c:v>
                </c:pt>
                <c:pt idx="2">
                  <c:v>2022/03</c:v>
                </c:pt>
                <c:pt idx="3">
                  <c:v>2022/04</c:v>
                </c:pt>
              </c:strCache>
            </c:strRef>
          </c:cat>
          <c:val>
            <c:numRef>
              <c:f>[Book1.xlsx]Sheet2!$B$10:$B$13</c:f>
              <c:numCache>
                <c:formatCode>General</c:formatCode>
                <c:ptCount val="4"/>
                <c:pt idx="0">
                  <c:v>115488</c:v>
                </c:pt>
                <c:pt idx="1">
                  <c:v>98924</c:v>
                </c:pt>
                <c:pt idx="2">
                  <c:v>133569</c:v>
                </c:pt>
                <c:pt idx="3">
                  <c:v>117117</c:v>
                </c:pt>
              </c:numCache>
            </c:numRef>
          </c:val>
          <c:extLst>
            <c:ext xmlns:c16="http://schemas.microsoft.com/office/drawing/2014/chart" uri="{C3380CC4-5D6E-409C-BE32-E72D297353CC}">
              <c16:uniqueId val="{00000000-7EA5-5040-B370-0488695F6521}"/>
            </c:ext>
          </c:extLst>
        </c:ser>
        <c:ser>
          <c:idx val="1"/>
          <c:order val="1"/>
          <c:tx>
            <c:strRef>
              <c:f>[Book1.xlsx]Sheet2!$C$9</c:f>
              <c:strCache>
                <c:ptCount val="1"/>
                <c:pt idx="0">
                  <c:v>Total_Item_Investigations</c:v>
                </c:pt>
              </c:strCache>
            </c:strRef>
          </c:tx>
          <c:spPr>
            <a:solidFill>
              <a:schemeClr val="accent2"/>
            </a:solidFill>
            <a:ln>
              <a:noFill/>
            </a:ln>
            <a:effectLst/>
          </c:spPr>
          <c:invertIfNegative val="0"/>
          <c:cat>
            <c:strRef>
              <c:f>[Book1.xlsx]Sheet2!$A$10:$A$13</c:f>
              <c:strCache>
                <c:ptCount val="4"/>
                <c:pt idx="0">
                  <c:v>2022/01</c:v>
                </c:pt>
                <c:pt idx="1">
                  <c:v>2022/02</c:v>
                </c:pt>
                <c:pt idx="2">
                  <c:v>2022/03</c:v>
                </c:pt>
                <c:pt idx="3">
                  <c:v>2022/04</c:v>
                </c:pt>
              </c:strCache>
            </c:strRef>
          </c:cat>
          <c:val>
            <c:numRef>
              <c:f>[Book1.xlsx]Sheet2!$C$10:$C$13</c:f>
              <c:numCache>
                <c:formatCode>General</c:formatCode>
                <c:ptCount val="4"/>
                <c:pt idx="0">
                  <c:v>169820</c:v>
                </c:pt>
                <c:pt idx="1">
                  <c:v>142085</c:v>
                </c:pt>
                <c:pt idx="2">
                  <c:v>193350</c:v>
                </c:pt>
                <c:pt idx="3">
                  <c:v>174694</c:v>
                </c:pt>
              </c:numCache>
            </c:numRef>
          </c:val>
          <c:extLst>
            <c:ext xmlns:c16="http://schemas.microsoft.com/office/drawing/2014/chart" uri="{C3380CC4-5D6E-409C-BE32-E72D297353CC}">
              <c16:uniqueId val="{00000001-7EA5-5040-B370-0488695F6521}"/>
            </c:ext>
          </c:extLst>
        </c:ser>
        <c:dLbls>
          <c:showLegendKey val="0"/>
          <c:showVal val="0"/>
          <c:showCatName val="0"/>
          <c:showSerName val="0"/>
          <c:showPercent val="0"/>
          <c:showBubbleSize val="0"/>
        </c:dLbls>
        <c:gapWidth val="219"/>
        <c:overlap val="-27"/>
        <c:axId val="1179104272"/>
        <c:axId val="1179435360"/>
      </c:barChart>
      <c:catAx>
        <c:axId val="11791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179435360"/>
        <c:crosses val="autoZero"/>
        <c:auto val="1"/>
        <c:lblAlgn val="ctr"/>
        <c:lblOffset val="100"/>
        <c:noMultiLvlLbl val="0"/>
      </c:catAx>
      <c:valAx>
        <c:axId val="117943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17910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F239F5-19E1-724A-8F0B-922E848C9F3F}" type="datetimeFigureOut">
              <a:rPr lang="en-US" smtClean="0"/>
              <a:t>7/18/2023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4F47F3-A4D4-424B-B094-079746893914}" type="slidenum">
              <a:rPr lang="en-US" smtClean="0"/>
              <a:t>‹#›</a:t>
            </a:fld>
            <a:endParaRPr lang="en-US"/>
          </a:p>
        </p:txBody>
      </p:sp>
    </p:spTree>
    <p:extLst>
      <p:ext uri="{BB962C8B-B14F-4D97-AF65-F5344CB8AC3E}">
        <p14:creationId xmlns:p14="http://schemas.microsoft.com/office/powerpoint/2010/main" val="1761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369976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393421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309357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399236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25280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418851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101286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Tree>
    <p:extLst>
      <p:ext uri="{BB962C8B-B14F-4D97-AF65-F5344CB8AC3E}">
        <p14:creationId xmlns:p14="http://schemas.microsoft.com/office/powerpoint/2010/main" val="31861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613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emf"/><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7.emf"/><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4.emf"/><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2" y="-1"/>
            <a:ext cx="16233455" cy="9144000"/>
          </a:xfrm>
          <a:prstGeom prst="rect">
            <a:avLst/>
          </a:prstGeom>
        </p:spPr>
      </p:pic>
    </p:spTree>
    <p:extLst>
      <p:ext uri="{BB962C8B-B14F-4D97-AF65-F5344CB8AC3E}">
        <p14:creationId xmlns:p14="http://schemas.microsoft.com/office/powerpoint/2010/main" val="368045423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28" name="Text Placeholder 27"/>
          <p:cNvSpPr>
            <a:spLocks noGrp="1"/>
          </p:cNvSpPr>
          <p:nvPr>
            <p:ph type="body" sz="quarter" idx="11" hasCustomPrompt="1"/>
          </p:nvPr>
        </p:nvSpPr>
        <p:spPr>
          <a:xfrm>
            <a:off x="723899" y="1484025"/>
            <a:ext cx="13517717" cy="6112925"/>
          </a:xfrm>
          <a:prstGeom prst="rect">
            <a:avLst/>
          </a:prstGeom>
        </p:spPr>
        <p:txBody>
          <a:bodyPr lIns="0" tIns="180000" rIns="0" bIns="0">
            <a:normAutofit/>
          </a:bodyPr>
          <a:lstStyle>
            <a:lvl1pPr marL="395101" indent="-395101">
              <a:lnSpc>
                <a:spcPct val="100000"/>
              </a:lnSpc>
              <a:spcBef>
                <a:spcPts val="1200"/>
              </a:spcBef>
              <a:buClr>
                <a:schemeClr val="tx2"/>
              </a:buClr>
              <a:buSzPct val="85000"/>
              <a:buFont typeface="Arial" charset="0"/>
              <a:buChar char="•"/>
              <a:defRPr sz="4400" b="1" i="0" spc="-151">
                <a:solidFill>
                  <a:schemeClr val="tx2"/>
                </a:solidFill>
                <a:latin typeface="Calibri" charset="0"/>
                <a:ea typeface="Calibri" charset="0"/>
                <a:cs typeface="Calibri" charset="0"/>
              </a:defRPr>
            </a:lvl1pPr>
            <a:lvl2pPr>
              <a:lnSpc>
                <a:spcPct val="100000"/>
              </a:lnSpc>
              <a:spcBef>
                <a:spcPts val="0"/>
              </a:spcBef>
              <a:buClr>
                <a:srgbClr val="4687E6"/>
              </a:buClr>
              <a:buSzPct val="85000"/>
              <a:defRPr sz="3200" b="0" i="0" spc="-151">
                <a:solidFill>
                  <a:srgbClr val="4687E6"/>
                </a:solidFill>
                <a:latin typeface="Calibri" charset="0"/>
                <a:ea typeface="Calibri" charset="0"/>
                <a:cs typeface="Calibri" charset="0"/>
              </a:defRPr>
            </a:lvl2pPr>
            <a:lvl3pPr>
              <a:lnSpc>
                <a:spcPct val="100000"/>
              </a:lnSpc>
              <a:spcBef>
                <a:spcPts val="600"/>
              </a:spcBef>
              <a:buClr>
                <a:schemeClr val="accent6"/>
              </a:buClr>
              <a:buSzPct val="85000"/>
              <a:defRPr sz="3000" b="0" i="0" spc="-51" baseline="0">
                <a:solidFill>
                  <a:schemeClr val="accent6"/>
                </a:solidFill>
                <a:latin typeface="Calibri" charset="0"/>
                <a:ea typeface="Calibri" charset="0"/>
                <a:cs typeface="Calibri" charset="0"/>
              </a:defRPr>
            </a:lvl3pPr>
          </a:lstStyle>
          <a:p>
            <a:pPr lvl="0"/>
            <a:r>
              <a:rPr lang="en-US"/>
              <a:t>Bullet</a:t>
            </a:r>
          </a:p>
          <a:p>
            <a:pPr lvl="1"/>
            <a:r>
              <a:rPr lang="en-US"/>
              <a:t>Bullet Second Level</a:t>
            </a:r>
          </a:p>
          <a:p>
            <a:pPr lvl="2"/>
            <a:r>
              <a:rPr lang="en-US"/>
              <a:t>Bullet Third Level</a:t>
            </a:r>
          </a:p>
        </p:txBody>
      </p:sp>
      <p:sp>
        <p:nvSpPr>
          <p:cNvPr id="11" name="Text Placeholder 15"/>
          <p:cNvSpPr>
            <a:spLocks noGrp="1"/>
          </p:cNvSpPr>
          <p:nvPr>
            <p:ph type="body" sz="quarter" idx="21" hasCustomPrompt="1"/>
          </p:nvPr>
        </p:nvSpPr>
        <p:spPr>
          <a:xfrm>
            <a:off x="711200" y="338668"/>
            <a:ext cx="13530416" cy="1145358"/>
          </a:xfrm>
          <a:prstGeom prst="rect">
            <a:avLst/>
          </a:prstGeom>
        </p:spPr>
        <p:txBody>
          <a:bodyPr lIns="0" tIns="0" rIns="0" bIns="0" anchor="ctr" anchorCtr="0">
            <a:normAutofit/>
          </a:bodyPr>
          <a:lstStyle>
            <a:lvl1pPr marL="0" indent="0">
              <a:buNone/>
              <a:defRPr sz="54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Bullet points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7"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9058737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6256000" cy="9156698"/>
          </a:xfrm>
          <a:prstGeom prst="rect">
            <a:avLst/>
          </a:prstGeom>
        </p:spPr>
      </p:pic>
      <p:sp>
        <p:nvSpPr>
          <p:cNvPr id="8" name="Text Placeholder 25"/>
          <p:cNvSpPr>
            <a:spLocks noGrp="1"/>
          </p:cNvSpPr>
          <p:nvPr>
            <p:ph type="body" sz="quarter" idx="11" hasCustomPrompt="1"/>
          </p:nvPr>
        </p:nvSpPr>
        <p:spPr>
          <a:xfrm>
            <a:off x="3145466" y="792163"/>
            <a:ext cx="9972912" cy="7502312"/>
          </a:xfrm>
          <a:prstGeom prst="rect">
            <a:avLst/>
          </a:prstGeom>
        </p:spPr>
        <p:txBody>
          <a:bodyPr wrap="square" lIns="0" tIns="0" rIns="0" bIns="0" anchor="ctr" anchorCtr="1">
            <a:normAutofit/>
          </a:bodyPr>
          <a:lstStyle>
            <a:lvl1pPr marL="0" indent="0" algn="ctr">
              <a:lnSpc>
                <a:spcPct val="85000"/>
              </a:lnSpc>
              <a:spcBef>
                <a:spcPts val="0"/>
              </a:spcBef>
              <a:buNone/>
              <a:defRPr sz="11500" b="1" i="0" spc="-300" baseline="0">
                <a:solidFill>
                  <a:schemeClr val="accent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2. LOREM IPSUM CHAPTER </a:t>
            </a:r>
          </a:p>
        </p:txBody>
      </p:sp>
    </p:spTree>
    <p:extLst>
      <p:ext uri="{BB962C8B-B14F-4D97-AF65-F5344CB8AC3E}">
        <p14:creationId xmlns:p14="http://schemas.microsoft.com/office/powerpoint/2010/main" val="116247359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Focus">
    <p:spTree>
      <p:nvGrpSpPr>
        <p:cNvPr id="1" name=""/>
        <p:cNvGrpSpPr/>
        <p:nvPr/>
      </p:nvGrpSpPr>
      <p:grpSpPr>
        <a:xfrm>
          <a:off x="0" y="0"/>
          <a:ext cx="0" cy="0"/>
          <a:chOff x="0" y="0"/>
          <a:chExt cx="0" cy="0"/>
        </a:xfrm>
      </p:grpSpPr>
      <p:sp>
        <p:nvSpPr>
          <p:cNvPr id="21" name="Rectangle 20"/>
          <p:cNvSpPr/>
          <p:nvPr userDrawn="1"/>
        </p:nvSpPr>
        <p:spPr>
          <a:xfrm>
            <a:off x="0" y="8026400"/>
            <a:ext cx="16256000" cy="1117600"/>
          </a:xfrm>
          <a:prstGeom prst="rect">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2" name="Picture 1"/>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 y="0"/>
            <a:ext cx="16233457" cy="9144000"/>
          </a:xfrm>
          <a:prstGeom prst="rect">
            <a:avLst/>
          </a:prstGeom>
        </p:spPr>
      </p:pic>
      <p:sp>
        <p:nvSpPr>
          <p:cNvPr id="30" name="Text Placeholder 15"/>
          <p:cNvSpPr>
            <a:spLocks noGrp="1"/>
          </p:cNvSpPr>
          <p:nvPr>
            <p:ph type="body" sz="quarter" idx="21" hasCustomPrompt="1"/>
          </p:nvPr>
        </p:nvSpPr>
        <p:spPr>
          <a:xfrm>
            <a:off x="723900" y="791105"/>
            <a:ext cx="12872179" cy="961332"/>
          </a:xfrm>
          <a:prstGeom prst="rect">
            <a:avLst/>
          </a:prstGeom>
        </p:spPr>
        <p:txBody>
          <a:bodyPr lIns="0" tIns="0" rIns="0" bIns="0" anchor="t" anchorCtr="0">
            <a:normAutofit/>
          </a:bodyPr>
          <a:lstStyle>
            <a:lvl1pPr marL="0" indent="0">
              <a:buNone/>
              <a:defRPr sz="48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Text Block with Columns and Focus Point</a:t>
            </a:r>
          </a:p>
        </p:txBody>
      </p:sp>
      <p:sp>
        <p:nvSpPr>
          <p:cNvPr id="31" name="Text Placeholder 15"/>
          <p:cNvSpPr>
            <a:spLocks noGrp="1"/>
          </p:cNvSpPr>
          <p:nvPr>
            <p:ph type="body" sz="quarter" idx="22" hasCustomPrompt="1"/>
          </p:nvPr>
        </p:nvSpPr>
        <p:spPr>
          <a:xfrm>
            <a:off x="723900" y="1752437"/>
            <a:ext cx="13381038" cy="5650996"/>
          </a:xfrm>
          <a:prstGeom prst="rect">
            <a:avLst/>
          </a:prstGeom>
        </p:spPr>
        <p:txBody>
          <a:bodyPr lIns="0" tIns="180000" rIns="0" bIns="180000" numCol="2" spcCol="720000" anchor="t" anchorCtr="0">
            <a:normAutofit/>
          </a:bodyPr>
          <a:lstStyle>
            <a:lvl1pPr marL="0" indent="0" algn="l">
              <a:buNone/>
              <a:defRPr sz="26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 dolor. </a:t>
            </a:r>
            <a:r>
              <a:rPr lang="en-US" err="1"/>
              <a:t>Aenean</a:t>
            </a:r>
            <a:r>
              <a:rPr lang="en-US"/>
              <a:t> </a:t>
            </a:r>
            <a:r>
              <a:rPr lang="en-US" err="1"/>
              <a:t>massa</a:t>
            </a:r>
            <a:r>
              <a:rPr lang="en-US"/>
              <a:t>. 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Donec</a:t>
            </a:r>
            <a:r>
              <a:rPr lang="en-US"/>
              <a:t> quam </a:t>
            </a:r>
            <a:r>
              <a:rPr lang="en-US" err="1"/>
              <a:t>felis</a:t>
            </a:r>
            <a:r>
              <a:rPr lang="en-US"/>
              <a:t>, </a:t>
            </a:r>
            <a:r>
              <a:rPr lang="en-US" err="1"/>
              <a:t>ultricies</a:t>
            </a:r>
            <a:r>
              <a:rPr lang="en-US"/>
              <a:t> </a:t>
            </a:r>
            <a:r>
              <a:rPr lang="en-US" err="1"/>
              <a:t>nec</a:t>
            </a:r>
            <a:r>
              <a:rPr lang="en-US"/>
              <a:t>, </a:t>
            </a:r>
            <a:r>
              <a:rPr lang="en-US" err="1"/>
              <a:t>pellentesque</a:t>
            </a:r>
            <a:r>
              <a:rPr lang="en-US"/>
              <a:t> </a:t>
            </a:r>
            <a:r>
              <a:rPr lang="en-US" err="1"/>
              <a:t>eu</a:t>
            </a:r>
            <a:r>
              <a:rPr lang="en-US"/>
              <a:t>, </a:t>
            </a:r>
            <a:r>
              <a:rPr lang="en-US" err="1"/>
              <a:t>pretium</a:t>
            </a:r>
            <a:r>
              <a:rPr lang="en-US"/>
              <a:t> </a:t>
            </a:r>
            <a:r>
              <a:rPr lang="en-US" err="1"/>
              <a:t>quis</a:t>
            </a:r>
            <a:r>
              <a:rPr lang="en-US"/>
              <a:t>, sem. </a:t>
            </a:r>
            <a:r>
              <a:rPr lang="en-US" err="1"/>
              <a:t>Nulla</a:t>
            </a:r>
            <a:r>
              <a:rPr lang="en-US"/>
              <a:t> </a:t>
            </a:r>
            <a:r>
              <a:rPr lang="en-US" err="1"/>
              <a:t>consequat</a:t>
            </a:r>
            <a:r>
              <a:rPr lang="en-US"/>
              <a:t> </a:t>
            </a:r>
            <a:r>
              <a:rPr lang="en-US" err="1"/>
              <a:t>massa</a:t>
            </a:r>
            <a:r>
              <a:rPr lang="en-US"/>
              <a:t> </a:t>
            </a:r>
            <a:r>
              <a:rPr lang="en-US" err="1"/>
              <a:t>quis</a:t>
            </a:r>
            <a:r>
              <a:rPr lang="en-US"/>
              <a:t> </a:t>
            </a:r>
            <a:r>
              <a:rPr lang="en-US" err="1"/>
              <a:t>enim</a:t>
            </a:r>
            <a:r>
              <a:rPr lang="en-US"/>
              <a:t>. </a:t>
            </a:r>
            <a:r>
              <a:rPr lang="en-US" err="1"/>
              <a:t>Donec</a:t>
            </a:r>
            <a:r>
              <a:rPr lang="en-US"/>
              <a:t> </a:t>
            </a:r>
            <a:r>
              <a:rPr lang="en-US" err="1"/>
              <a:t>pede</a:t>
            </a:r>
            <a:r>
              <a:rPr lang="en-US"/>
              <a:t> </a:t>
            </a:r>
            <a:r>
              <a:rPr lang="en-US" err="1"/>
              <a:t>justo</a:t>
            </a:r>
            <a:r>
              <a:rPr lang="en-US"/>
              <a:t>, </a:t>
            </a:r>
            <a:r>
              <a:rPr lang="en-US" err="1"/>
              <a:t>fringilla</a:t>
            </a:r>
            <a:r>
              <a:rPr lang="en-US"/>
              <a:t> </a:t>
            </a:r>
            <a:r>
              <a:rPr lang="en-US" err="1"/>
              <a:t>vel</a:t>
            </a:r>
            <a:r>
              <a:rPr lang="en-US"/>
              <a:t>, </a:t>
            </a:r>
            <a:r>
              <a:rPr lang="en-US" err="1"/>
              <a:t>aliquet</a:t>
            </a:r>
            <a:r>
              <a:rPr lang="en-US"/>
              <a:t> </a:t>
            </a:r>
            <a:r>
              <a:rPr lang="en-US" err="1"/>
              <a:t>nec</a:t>
            </a:r>
            <a:r>
              <a:rPr lang="en-US"/>
              <a:t>, </a:t>
            </a:r>
            <a:r>
              <a:rPr lang="en-US" err="1"/>
              <a:t>vulputate</a:t>
            </a:r>
            <a:r>
              <a:rPr lang="en-US"/>
              <a:t> </a:t>
            </a:r>
            <a:r>
              <a:rPr lang="en-US" err="1"/>
              <a:t>eget</a:t>
            </a:r>
            <a:r>
              <a:rPr lang="en-US"/>
              <a:t>, </a:t>
            </a:r>
            <a:r>
              <a:rPr lang="en-US" err="1"/>
              <a:t>arcu</a:t>
            </a:r>
            <a:r>
              <a:rPr lang="en-US"/>
              <a:t>. In </a:t>
            </a:r>
            <a:r>
              <a:rPr lang="en-US" err="1"/>
              <a:t>enim</a:t>
            </a:r>
            <a:r>
              <a:rPr lang="en-US"/>
              <a:t> </a:t>
            </a:r>
            <a:r>
              <a:rPr lang="en-US" err="1"/>
              <a:t>justo</a:t>
            </a:r>
            <a:r>
              <a:rPr lang="en-US"/>
              <a:t>, </a:t>
            </a:r>
            <a:r>
              <a:rPr lang="en-US" err="1"/>
              <a:t>rhoncus</a:t>
            </a:r>
            <a:r>
              <a:rPr lang="en-US"/>
              <a:t> </a:t>
            </a:r>
            <a:r>
              <a:rPr lang="en-US" err="1"/>
              <a:t>ut</a:t>
            </a:r>
            <a:r>
              <a:rPr lang="en-US"/>
              <a:t>, </a:t>
            </a:r>
            <a:r>
              <a:rPr lang="en-US" err="1"/>
              <a:t>imperdiet</a:t>
            </a:r>
            <a:r>
              <a:rPr lang="en-US"/>
              <a:t> a, </a:t>
            </a:r>
            <a:r>
              <a:rPr lang="en-US" err="1"/>
              <a:t>venenatis</a:t>
            </a:r>
            <a:r>
              <a:rPr lang="en-US"/>
              <a:t> vitae, </a:t>
            </a:r>
            <a:r>
              <a:rPr lang="en-US" err="1"/>
              <a:t>justo</a:t>
            </a:r>
            <a:r>
              <a:rPr lang="en-US"/>
              <a:t>.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Integer </a:t>
            </a:r>
            <a:r>
              <a:rPr lang="en-US" err="1"/>
              <a:t>tincidunt</a:t>
            </a:r>
            <a:r>
              <a:rPr lang="en-US"/>
              <a:t>. </a:t>
            </a:r>
            <a:r>
              <a:rPr lang="en-US" err="1"/>
              <a:t>Cras</a:t>
            </a:r>
            <a:r>
              <a:rPr lang="en-US"/>
              <a:t> </a:t>
            </a:r>
            <a:r>
              <a:rPr lang="en-US" err="1"/>
              <a:t>dapibus</a:t>
            </a:r>
            <a:r>
              <a:rPr lang="en-US"/>
              <a:t>. </a:t>
            </a:r>
            <a:r>
              <a:rPr lang="en-US" err="1"/>
              <a:t>Vivamus</a:t>
            </a:r>
            <a:r>
              <a:rPr lang="en-US"/>
              <a:t> </a:t>
            </a:r>
            <a:r>
              <a:rPr lang="en-US" err="1"/>
              <a:t>elementum</a:t>
            </a:r>
            <a:r>
              <a:rPr lang="en-US"/>
              <a:t> semper nisi. </a:t>
            </a:r>
            <a:r>
              <a:rPr lang="en-US" err="1"/>
              <a:t>Aenean</a:t>
            </a:r>
            <a:r>
              <a:rPr lang="en-US"/>
              <a:t> </a:t>
            </a:r>
            <a:r>
              <a:rPr lang="en-US" err="1"/>
              <a:t>vulputate</a:t>
            </a:r>
            <a:r>
              <a:rPr lang="en-US"/>
              <a:t> </a:t>
            </a:r>
            <a:r>
              <a:rPr lang="en-US" err="1"/>
              <a:t>eleifend</a:t>
            </a:r>
            <a:r>
              <a:rPr lang="en-US"/>
              <a:t> </a:t>
            </a:r>
            <a:r>
              <a:rPr lang="en-US" err="1"/>
              <a:t>tellus</a:t>
            </a:r>
            <a:r>
              <a:rPr lang="en-US"/>
              <a:t>. </a:t>
            </a:r>
            <a:r>
              <a:rPr lang="en-US" err="1"/>
              <a:t>Aenean</a:t>
            </a:r>
            <a:r>
              <a:rPr lang="en-US"/>
              <a:t> </a:t>
            </a:r>
            <a:r>
              <a:rPr lang="en-US" err="1"/>
              <a:t>leo</a:t>
            </a:r>
            <a:r>
              <a:rPr lang="en-US"/>
              <a:t> ligula, </a:t>
            </a:r>
            <a:r>
              <a:rPr lang="en-US" err="1"/>
              <a:t>porttitor</a:t>
            </a:r>
            <a:r>
              <a:rPr lang="en-US"/>
              <a:t> </a:t>
            </a:r>
            <a:r>
              <a:rPr lang="en-US" err="1"/>
              <a:t>eu</a:t>
            </a:r>
            <a:r>
              <a:rPr lang="en-US"/>
              <a:t>, </a:t>
            </a:r>
            <a:r>
              <a:rPr lang="en-US" err="1"/>
              <a:t>consequat</a:t>
            </a:r>
            <a:r>
              <a:rPr lang="en-US"/>
              <a:t> vitae, </a:t>
            </a:r>
            <a:r>
              <a:rPr lang="en-US" err="1"/>
              <a:t>eleifend</a:t>
            </a:r>
            <a:r>
              <a:rPr lang="en-US"/>
              <a:t> ac, </a:t>
            </a:r>
            <a:r>
              <a:rPr lang="en-US" err="1"/>
              <a:t>enim</a:t>
            </a:r>
            <a:r>
              <a:rPr lang="en-US"/>
              <a:t>. </a:t>
            </a:r>
            <a:r>
              <a:rPr lang="en-US" err="1"/>
              <a:t>Aliquam</a:t>
            </a:r>
            <a:r>
              <a:rPr lang="en-US"/>
              <a:t> </a:t>
            </a:r>
            <a:r>
              <a:rPr lang="en-US" err="1"/>
              <a:t>lorem</a:t>
            </a:r>
            <a:r>
              <a:rPr lang="en-US"/>
              <a:t> ante, </a:t>
            </a:r>
            <a:r>
              <a:rPr lang="en-US" err="1"/>
              <a:t>dapibus</a:t>
            </a:r>
            <a:r>
              <a:rPr lang="en-US"/>
              <a:t> in, </a:t>
            </a:r>
            <a:r>
              <a:rPr lang="en-US" err="1"/>
              <a:t>viverra</a:t>
            </a:r>
            <a:r>
              <a:rPr lang="en-US"/>
              <a:t> </a:t>
            </a:r>
            <a:r>
              <a:rPr lang="en-US" err="1"/>
              <a:t>quis</a:t>
            </a:r>
            <a:r>
              <a:rPr lang="en-US"/>
              <a:t>, </a:t>
            </a:r>
            <a:r>
              <a:rPr lang="en-US" err="1"/>
              <a:t>feugiat</a:t>
            </a:r>
            <a:r>
              <a:rPr lang="en-US"/>
              <a:t> a, </a:t>
            </a:r>
            <a:r>
              <a:rPr lang="en-US" err="1"/>
              <a:t>tellus</a:t>
            </a:r>
            <a:r>
              <a:rPr lang="en-US"/>
              <a:t>. </a:t>
            </a:r>
            <a:r>
              <a:rPr lang="en-US" err="1"/>
              <a:t>Phasellus</a:t>
            </a:r>
            <a:r>
              <a:rPr lang="en-US"/>
              <a:t> </a:t>
            </a:r>
            <a:r>
              <a:rPr lang="en-US" err="1"/>
              <a:t>viverra</a:t>
            </a:r>
            <a:r>
              <a:rPr lang="en-US"/>
              <a:t> </a:t>
            </a:r>
            <a:r>
              <a:rPr lang="en-US" err="1"/>
              <a:t>nulla</a:t>
            </a:r>
            <a:r>
              <a:rPr lang="en-US"/>
              <a:t> </a:t>
            </a:r>
            <a:r>
              <a:rPr lang="en-US" err="1"/>
              <a:t>ut</a:t>
            </a:r>
            <a:r>
              <a:rPr lang="en-US"/>
              <a:t> </a:t>
            </a:r>
            <a:r>
              <a:rPr lang="en-US" err="1"/>
              <a:t>metus</a:t>
            </a:r>
            <a:r>
              <a:rPr lang="en-US"/>
              <a:t> </a:t>
            </a:r>
            <a:r>
              <a:rPr lang="en-US" err="1"/>
              <a:t>varius</a:t>
            </a:r>
            <a:r>
              <a:rPr lang="en-US"/>
              <a:t> </a:t>
            </a:r>
            <a:r>
              <a:rPr lang="en-US" err="1"/>
              <a:t>laoreet</a:t>
            </a:r>
            <a:r>
              <a:rPr lang="en-US"/>
              <a:t>. </a:t>
            </a:r>
            <a:r>
              <a:rPr lang="en-US" err="1"/>
              <a:t>Quisque</a:t>
            </a:r>
            <a:r>
              <a:rPr lang="en-US"/>
              <a:t> </a:t>
            </a:r>
            <a:r>
              <a:rPr lang="en-US" err="1"/>
              <a:t>rutrum</a:t>
            </a:r>
            <a:r>
              <a:rPr lang="en-US"/>
              <a:t>. </a:t>
            </a:r>
            <a:r>
              <a:rPr lang="en-US" err="1"/>
              <a:t>Aenean</a:t>
            </a:r>
            <a:r>
              <a:rPr lang="en-US"/>
              <a:t> </a:t>
            </a:r>
            <a:r>
              <a:rPr lang="en-US" err="1"/>
              <a:t>imperdiet</a:t>
            </a:r>
            <a:r>
              <a:rPr lang="en-US"/>
              <a:t>. </a:t>
            </a:r>
            <a:r>
              <a:rPr lang="en-US" err="1"/>
              <a:t>Etiam</a:t>
            </a:r>
            <a:r>
              <a:rPr lang="en-US"/>
              <a:t> </a:t>
            </a:r>
            <a:r>
              <a:rPr lang="en-US" err="1"/>
              <a:t>ultricies</a:t>
            </a:r>
            <a:r>
              <a:rPr lang="en-US"/>
              <a:t> nisi </a:t>
            </a:r>
            <a:r>
              <a:rPr lang="en-US" err="1"/>
              <a:t>vel</a:t>
            </a:r>
            <a:r>
              <a:rPr lang="en-US"/>
              <a:t> </a:t>
            </a:r>
            <a:r>
              <a:rPr lang="en-US" err="1"/>
              <a:t>augue</a:t>
            </a:r>
            <a:r>
              <a:rPr lang="en-US"/>
              <a:t>. </a:t>
            </a:r>
          </a:p>
        </p:txBody>
      </p:sp>
      <p:sp>
        <p:nvSpPr>
          <p:cNvPr id="3" name="Rounded Rectangle 2"/>
          <p:cNvSpPr/>
          <p:nvPr userDrawn="1"/>
        </p:nvSpPr>
        <p:spPr>
          <a:xfrm>
            <a:off x="7373823" y="4233946"/>
            <a:ext cx="10269600" cy="2398426"/>
          </a:xfrm>
          <a:prstGeom prst="roundRect">
            <a:avLst>
              <a:gd name="adj" fmla="val 50000"/>
            </a:avLst>
          </a:prstGeom>
          <a:solidFill>
            <a:schemeClr val="accent6"/>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Text Placeholder 15"/>
          <p:cNvSpPr>
            <a:spLocks noGrp="1"/>
          </p:cNvSpPr>
          <p:nvPr>
            <p:ph type="body" sz="quarter" idx="23" hasCustomPrompt="1"/>
          </p:nvPr>
        </p:nvSpPr>
        <p:spPr>
          <a:xfrm>
            <a:off x="8097097" y="4523343"/>
            <a:ext cx="7327781" cy="1854195"/>
          </a:xfrm>
          <a:prstGeom prst="rect">
            <a:avLst/>
          </a:prstGeom>
        </p:spPr>
        <p:txBody>
          <a:bodyPr lIns="0" tIns="0" rIns="0" bIns="0" anchor="ctr" anchorCtr="0">
            <a:noAutofit/>
          </a:bodyPr>
          <a:lstStyle>
            <a:lvl1pPr marL="0" indent="0">
              <a:lnSpc>
                <a:spcPct val="100000"/>
              </a:lnSpc>
              <a:buNone/>
              <a:defRPr sz="4400" b="1" i="1" spc="-300"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r>
              <a:rPr lang="mr-IN"/>
              <a:t>…</a:t>
            </a: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3"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16"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63021898"/>
      </p:ext>
    </p:extLst>
  </p:cSld>
  <p:clrMapOvr>
    <a:masterClrMapping/>
  </p:clrMapOvr>
  <p:transition spd="med"/>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499">
          <p15:clr>
            <a:srgbClr val="FBAE40"/>
          </p15:clr>
        </p15:guide>
        <p15:guide id="4" orient="horz" pos="1111">
          <p15:clr>
            <a:srgbClr val="FBAE40"/>
          </p15:clr>
        </p15:guide>
        <p15:guide id="5" orient="horz" pos="4672">
          <p15:clr>
            <a:srgbClr val="FBAE40"/>
          </p15:clr>
        </p15:guide>
        <p15:guide id="6" pos="88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2" name="Rectangle 1"/>
          <p:cNvSpPr/>
          <p:nvPr userDrawn="1"/>
        </p:nvSpPr>
        <p:spPr>
          <a:xfrm>
            <a:off x="0" y="0"/>
            <a:ext cx="16256000" cy="9144001"/>
          </a:xfrm>
          <a:prstGeom prst="rect">
            <a:avLst/>
          </a:prstGeom>
          <a:gradFill>
            <a:gsLst>
              <a:gs pos="16000">
                <a:schemeClr val="bg2"/>
              </a:gs>
              <a:gs pos="60000">
                <a:schemeClr val="bg1">
                  <a:alpha val="0"/>
                  <a:lumMod val="0"/>
                  <a:lumOff val="100000"/>
                </a:schemeClr>
              </a:gs>
            </a:gsLst>
            <a:lin ang="3600000" scaled="0"/>
          </a:gradFill>
          <a:ln w="3175" cap="flat">
            <a:noFill/>
            <a:miter lim="400000"/>
          </a:ln>
          <a:effectLst>
            <a:outerShdw dist="12700" sx="1000" sy="1000"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rot="10800000">
            <a:off x="1984089" y="0"/>
            <a:ext cx="14271911" cy="8039100"/>
          </a:xfrm>
          <a:prstGeom prst="rect">
            <a:avLst/>
          </a:prstGeom>
          <a:effectLst/>
        </p:spPr>
      </p:pic>
      <p:sp>
        <p:nvSpPr>
          <p:cNvPr id="14" name="Text Placeholder 25"/>
          <p:cNvSpPr>
            <a:spLocks noGrp="1"/>
          </p:cNvSpPr>
          <p:nvPr>
            <p:ph type="body" sz="quarter" idx="11" hasCustomPrompt="1"/>
          </p:nvPr>
        </p:nvSpPr>
        <p:spPr>
          <a:xfrm>
            <a:off x="711200" y="4584702"/>
            <a:ext cx="12888913" cy="2832098"/>
          </a:xfrm>
          <a:prstGeom prst="rect">
            <a:avLst/>
          </a:prstGeom>
        </p:spPr>
        <p:txBody>
          <a:bodyPr wrap="square" lIns="0" tIns="180000" rIns="0" bIns="0" anchor="t" anchorCtr="0">
            <a:normAutofit/>
          </a:bodyPr>
          <a:lstStyle>
            <a:lvl1pPr marL="0" indent="0" algn="l">
              <a:spcBef>
                <a:spcPts val="300"/>
              </a:spcBef>
              <a:buNone/>
              <a:defRPr sz="4400" b="0" i="0" spc="-151" baseline="0">
                <a:solidFill>
                  <a:schemeClr val="accent6"/>
                </a:solidFill>
                <a:latin typeface="Calibri Light" charset="0"/>
                <a:ea typeface="Calibri Light" charset="0"/>
                <a:cs typeface="+mn-cs"/>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Maecenas tempus, </a:t>
            </a:r>
            <a:r>
              <a:rPr lang="en-US" err="1"/>
              <a:t>tellus</a:t>
            </a:r>
            <a:r>
              <a:rPr lang="en-US"/>
              <a:t> </a:t>
            </a:r>
            <a:r>
              <a:rPr lang="en-US" err="1"/>
              <a:t>eget</a:t>
            </a:r>
            <a:r>
              <a:rPr lang="en-US"/>
              <a:t> </a:t>
            </a:r>
            <a:r>
              <a:rPr lang="en-US" err="1"/>
              <a:t>condimentum</a:t>
            </a:r>
            <a:r>
              <a:rPr lang="en-US"/>
              <a:t> </a:t>
            </a:r>
            <a:r>
              <a:rPr lang="en-US" err="1"/>
              <a:t>rhoncus</a:t>
            </a:r>
            <a:r>
              <a:rPr lang="en-US"/>
              <a:t>, </a:t>
            </a:r>
            <a:r>
              <a:rPr lang="en-US" err="1"/>
              <a:t>sem</a:t>
            </a:r>
            <a:r>
              <a:rPr lang="en-US"/>
              <a:t> quam semper libero, sit </a:t>
            </a:r>
            <a:r>
              <a:rPr lang="en-US" err="1"/>
              <a:t>amet</a:t>
            </a:r>
            <a:r>
              <a:rPr lang="en-US"/>
              <a:t> </a:t>
            </a:r>
            <a:r>
              <a:rPr lang="en-US" err="1"/>
              <a:t>adipiscing</a:t>
            </a:r>
            <a:r>
              <a:rPr lang="en-US"/>
              <a:t> </a:t>
            </a:r>
            <a:r>
              <a:rPr lang="en-US" err="1"/>
              <a:t>sem</a:t>
            </a:r>
            <a:r>
              <a:rPr lang="en-US"/>
              <a:t> </a:t>
            </a:r>
            <a:r>
              <a:rPr lang="en-US" err="1"/>
              <a:t>neque</a:t>
            </a:r>
            <a:r>
              <a:rPr lang="en-US"/>
              <a:t> </a:t>
            </a:r>
            <a:r>
              <a:rPr lang="en-US" err="1"/>
              <a:t>sed</a:t>
            </a:r>
            <a:r>
              <a:rPr lang="en-US"/>
              <a:t> </a:t>
            </a:r>
            <a:r>
              <a:rPr lang="en-US" err="1"/>
              <a:t>ipsum</a:t>
            </a:r>
            <a:r>
              <a:rPr lang="en-US"/>
              <a:t>.</a:t>
            </a:r>
          </a:p>
        </p:txBody>
      </p:sp>
      <p:sp>
        <p:nvSpPr>
          <p:cNvPr id="15" name="Text Placeholder 25"/>
          <p:cNvSpPr>
            <a:spLocks noGrp="1"/>
          </p:cNvSpPr>
          <p:nvPr>
            <p:ph type="body" sz="quarter" idx="19" hasCustomPrompt="1"/>
          </p:nvPr>
        </p:nvSpPr>
        <p:spPr>
          <a:xfrm>
            <a:off x="711198" y="2045544"/>
            <a:ext cx="12888915" cy="2539157"/>
          </a:xfrm>
          <a:prstGeom prst="rect">
            <a:avLst/>
          </a:prstGeom>
        </p:spPr>
        <p:txBody>
          <a:bodyPr wrap="square" lIns="0" tIns="0" rIns="0" bIns="0" anchor="b" anchorCtr="0">
            <a:noAutofit/>
          </a:bodyPr>
          <a:lstStyle>
            <a:lvl1pPr marL="0" indent="0" algn="l">
              <a:lnSpc>
                <a:spcPct val="75000"/>
              </a:lnSpc>
              <a:spcBef>
                <a:spcPts val="0"/>
              </a:spcBef>
              <a:buNone/>
              <a:defRPr sz="22800" b="1" i="0" spc="-300" baseline="0">
                <a:solidFill>
                  <a:schemeClr val="accent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l-GR"/>
              <a:t>52</a:t>
            </a:r>
            <a:r>
              <a:rPr lang="en-US"/>
              <a:t>.7Mbps</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37242" y="1653863"/>
            <a:ext cx="1193305" cy="1193305"/>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20"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12"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365815874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8" name="Text Placeholder 27"/>
          <p:cNvSpPr>
            <a:spLocks noGrp="1"/>
          </p:cNvSpPr>
          <p:nvPr>
            <p:ph type="body" sz="quarter" idx="11" hasCustomPrompt="1"/>
          </p:nvPr>
        </p:nvSpPr>
        <p:spPr>
          <a:xfrm>
            <a:off x="723899" y="1484025"/>
            <a:ext cx="13517717" cy="6112925"/>
          </a:xfrm>
          <a:prstGeom prst="rect">
            <a:avLst/>
          </a:prstGeom>
        </p:spPr>
        <p:txBody>
          <a:bodyPr lIns="0" tIns="180000" rIns="0" bIns="0">
            <a:normAutofit/>
          </a:bodyPr>
          <a:lstStyle>
            <a:lvl1pPr marL="395101" indent="-395101">
              <a:lnSpc>
                <a:spcPct val="100000"/>
              </a:lnSpc>
              <a:spcBef>
                <a:spcPts val="1200"/>
              </a:spcBef>
              <a:buClr>
                <a:schemeClr val="tx2"/>
              </a:buClr>
              <a:buSzPct val="85000"/>
              <a:buFont typeface="Arial" charset="0"/>
              <a:buChar char="•"/>
              <a:defRPr sz="4400" b="1" i="0" spc="-151">
                <a:solidFill>
                  <a:schemeClr val="tx2"/>
                </a:solidFill>
                <a:latin typeface="Calibri" charset="0"/>
                <a:ea typeface="Calibri" charset="0"/>
                <a:cs typeface="Calibri" charset="0"/>
              </a:defRPr>
            </a:lvl1pPr>
            <a:lvl2pPr>
              <a:lnSpc>
                <a:spcPct val="100000"/>
              </a:lnSpc>
              <a:spcBef>
                <a:spcPts val="0"/>
              </a:spcBef>
              <a:buClr>
                <a:srgbClr val="4687E6"/>
              </a:buClr>
              <a:buSzPct val="85000"/>
              <a:defRPr sz="3200" b="0" i="0" spc="-151">
                <a:solidFill>
                  <a:srgbClr val="4687E6"/>
                </a:solidFill>
                <a:latin typeface="Calibri" charset="0"/>
                <a:ea typeface="Calibri" charset="0"/>
                <a:cs typeface="Calibri" charset="0"/>
              </a:defRPr>
            </a:lvl2pPr>
            <a:lvl3pPr>
              <a:lnSpc>
                <a:spcPct val="100000"/>
              </a:lnSpc>
              <a:spcBef>
                <a:spcPts val="600"/>
              </a:spcBef>
              <a:buClr>
                <a:schemeClr val="accent6"/>
              </a:buClr>
              <a:buSzPct val="85000"/>
              <a:defRPr sz="3000" b="0" i="0" spc="-51" baseline="0">
                <a:solidFill>
                  <a:schemeClr val="accent6"/>
                </a:solidFill>
                <a:latin typeface="Calibri" charset="0"/>
                <a:ea typeface="Calibri" charset="0"/>
                <a:cs typeface="Calibri" charset="0"/>
              </a:defRPr>
            </a:lvl3pPr>
          </a:lstStyle>
          <a:p>
            <a:pPr lvl="0"/>
            <a:r>
              <a:rPr lang="en-US"/>
              <a:t>Bullet</a:t>
            </a:r>
          </a:p>
          <a:p>
            <a:pPr lvl="1"/>
            <a:r>
              <a:rPr lang="en-US"/>
              <a:t>Bullet Second Level</a:t>
            </a:r>
          </a:p>
          <a:p>
            <a:pPr lvl="2"/>
            <a:r>
              <a:rPr lang="en-US"/>
              <a:t>Bullet Third Level</a:t>
            </a:r>
          </a:p>
        </p:txBody>
      </p:sp>
      <p:sp>
        <p:nvSpPr>
          <p:cNvPr id="11" name="Text Placeholder 15"/>
          <p:cNvSpPr>
            <a:spLocks noGrp="1"/>
          </p:cNvSpPr>
          <p:nvPr>
            <p:ph type="body" sz="quarter" idx="21" hasCustomPrompt="1"/>
          </p:nvPr>
        </p:nvSpPr>
        <p:spPr>
          <a:xfrm>
            <a:off x="711200" y="338668"/>
            <a:ext cx="13530416" cy="1145358"/>
          </a:xfrm>
          <a:prstGeom prst="rect">
            <a:avLst/>
          </a:prstGeom>
        </p:spPr>
        <p:txBody>
          <a:bodyPr lIns="0" tIns="0" rIns="0" bIns="0" anchor="ctr" anchorCtr="0">
            <a:normAutofit/>
          </a:bodyPr>
          <a:lstStyle>
            <a:lvl1pPr marL="0" indent="0">
              <a:buNone/>
              <a:defRPr sz="54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Bullet points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9"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319849209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ullets_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 y="0"/>
            <a:ext cx="16233457" cy="9144000"/>
          </a:xfrm>
          <a:prstGeom prst="rect">
            <a:avLst/>
          </a:prstGeom>
        </p:spPr>
      </p:pic>
      <p:sp>
        <p:nvSpPr>
          <p:cNvPr id="28" name="Text Placeholder 27"/>
          <p:cNvSpPr>
            <a:spLocks noGrp="1"/>
          </p:cNvSpPr>
          <p:nvPr>
            <p:ph type="body" sz="quarter" idx="11" hasCustomPrompt="1"/>
          </p:nvPr>
        </p:nvSpPr>
        <p:spPr>
          <a:xfrm>
            <a:off x="723899" y="1484025"/>
            <a:ext cx="13517717" cy="6112925"/>
          </a:xfrm>
          <a:prstGeom prst="rect">
            <a:avLst/>
          </a:prstGeom>
        </p:spPr>
        <p:txBody>
          <a:bodyPr lIns="0" tIns="180000" rIns="0" bIns="0">
            <a:normAutofit/>
          </a:bodyPr>
          <a:lstStyle>
            <a:lvl1pPr marL="395101" indent="-395101">
              <a:lnSpc>
                <a:spcPct val="100000"/>
              </a:lnSpc>
              <a:spcBef>
                <a:spcPts val="1200"/>
              </a:spcBef>
              <a:buClr>
                <a:schemeClr val="tx2"/>
              </a:buClr>
              <a:buSzPct val="85000"/>
              <a:buFont typeface="Arial" charset="0"/>
              <a:buChar char="•"/>
              <a:defRPr sz="4400" b="1" i="0" spc="-151">
                <a:solidFill>
                  <a:schemeClr val="tx2"/>
                </a:solidFill>
                <a:latin typeface="Helvetica" pitchFamily="2" charset="0"/>
                <a:ea typeface="Helvetica" pitchFamily="2" charset="0"/>
                <a:cs typeface="Calibri" charset="0"/>
              </a:defRPr>
            </a:lvl1pPr>
            <a:lvl2pPr>
              <a:lnSpc>
                <a:spcPct val="100000"/>
              </a:lnSpc>
              <a:spcBef>
                <a:spcPts val="0"/>
              </a:spcBef>
              <a:buClr>
                <a:srgbClr val="4687E6"/>
              </a:buClr>
              <a:buSzPct val="85000"/>
              <a:defRPr sz="3200" b="0" i="0" spc="-151">
                <a:solidFill>
                  <a:srgbClr val="4687E6"/>
                </a:solidFill>
                <a:latin typeface="Helvetica" pitchFamily="2" charset="0"/>
                <a:ea typeface="Helvetica" pitchFamily="2" charset="0"/>
                <a:cs typeface="Calibri" charset="0"/>
              </a:defRPr>
            </a:lvl2pPr>
            <a:lvl3pPr>
              <a:lnSpc>
                <a:spcPct val="100000"/>
              </a:lnSpc>
              <a:spcBef>
                <a:spcPts val="600"/>
              </a:spcBef>
              <a:buClr>
                <a:schemeClr val="accent6"/>
              </a:buClr>
              <a:buSzPct val="85000"/>
              <a:defRPr sz="3000" b="0" i="0" spc="-51" baseline="0">
                <a:solidFill>
                  <a:schemeClr val="accent6"/>
                </a:solidFill>
                <a:latin typeface="Helvetica" pitchFamily="2" charset="0"/>
                <a:ea typeface="Helvetica" pitchFamily="2" charset="0"/>
                <a:cs typeface="Calibri" charset="0"/>
              </a:defRPr>
            </a:lvl3pPr>
          </a:lstStyle>
          <a:p>
            <a:pPr lvl="0"/>
            <a:r>
              <a:rPr lang="en-US"/>
              <a:t>Bullet</a:t>
            </a:r>
          </a:p>
          <a:p>
            <a:pPr lvl="1"/>
            <a:r>
              <a:rPr lang="en-US"/>
              <a:t>Bullet Second Level</a:t>
            </a:r>
          </a:p>
          <a:p>
            <a:pPr lvl="2"/>
            <a:r>
              <a:rPr lang="en-US"/>
              <a:t>Bullet Third Level</a:t>
            </a:r>
          </a:p>
        </p:txBody>
      </p:sp>
      <p:sp>
        <p:nvSpPr>
          <p:cNvPr id="11" name="Text Placeholder 15"/>
          <p:cNvSpPr>
            <a:spLocks noGrp="1"/>
          </p:cNvSpPr>
          <p:nvPr>
            <p:ph type="body" sz="quarter" idx="21" hasCustomPrompt="1"/>
          </p:nvPr>
        </p:nvSpPr>
        <p:spPr>
          <a:xfrm>
            <a:off x="711200" y="338668"/>
            <a:ext cx="13530416" cy="1145358"/>
          </a:xfrm>
          <a:prstGeom prst="rect">
            <a:avLst/>
          </a:prstGeom>
        </p:spPr>
        <p:txBody>
          <a:bodyPr lIns="0" tIns="0" rIns="0" bIns="0" anchor="ctr" anchorCtr="0">
            <a:normAutofit/>
          </a:bodyPr>
          <a:lstStyle>
            <a:lvl1pPr marL="0" indent="0">
              <a:buNone/>
              <a:defRPr sz="5400" b="1" i="0" spc="-151" baseline="0">
                <a:solidFill>
                  <a:schemeClr val="accent1"/>
                </a:solidFill>
                <a:latin typeface="Helvetica" pitchFamily="2" charset="0"/>
                <a:ea typeface="Helvetica" pitchFamily="2"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Bullet points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9"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3457893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_diagrams_with_header">
    <p:spTree>
      <p:nvGrpSpPr>
        <p:cNvPr id="1" name=""/>
        <p:cNvGrpSpPr/>
        <p:nvPr/>
      </p:nvGrpSpPr>
      <p:grpSpPr>
        <a:xfrm>
          <a:off x="0" y="0"/>
          <a:ext cx="0" cy="0"/>
          <a:chOff x="0" y="0"/>
          <a:chExt cx="0" cy="0"/>
        </a:xfrm>
      </p:grpSpPr>
      <p:sp>
        <p:nvSpPr>
          <p:cNvPr id="11" name="Text Placeholder 15"/>
          <p:cNvSpPr>
            <a:spLocks noGrp="1"/>
          </p:cNvSpPr>
          <p:nvPr>
            <p:ph type="body" sz="quarter" idx="21" hasCustomPrompt="1"/>
          </p:nvPr>
        </p:nvSpPr>
        <p:spPr>
          <a:xfrm>
            <a:off x="711200" y="338668"/>
            <a:ext cx="13530416" cy="1145358"/>
          </a:xfrm>
          <a:prstGeom prst="rect">
            <a:avLst/>
          </a:prstGeom>
        </p:spPr>
        <p:txBody>
          <a:bodyPr lIns="0" tIns="0" rIns="0" bIns="0" anchor="ctr" anchorCtr="0">
            <a:normAutofit/>
          </a:bodyPr>
          <a:lstStyle>
            <a:lvl1pPr marL="0" indent="0" algn="ctr">
              <a:buNone/>
              <a:defRPr sz="54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My Diagram</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sp>
        <p:nvSpPr>
          <p:cNvPr id="12"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66460800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_diagram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spTree>
    <p:extLst>
      <p:ext uri="{BB962C8B-B14F-4D97-AF65-F5344CB8AC3E}">
        <p14:creationId xmlns:p14="http://schemas.microsoft.com/office/powerpoint/2010/main" val="14762339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cus point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416"/>
            <a:ext cx="16233457" cy="9144000"/>
          </a:xfrm>
          <a:prstGeom prst="rect">
            <a:avLst/>
          </a:prstGeom>
        </p:spPr>
      </p:pic>
      <p:sp>
        <p:nvSpPr>
          <p:cNvPr id="31" name="Text Placeholder 15"/>
          <p:cNvSpPr>
            <a:spLocks noGrp="1"/>
          </p:cNvSpPr>
          <p:nvPr>
            <p:ph type="body" sz="quarter" idx="22" hasCustomPrompt="1"/>
          </p:nvPr>
        </p:nvSpPr>
        <p:spPr>
          <a:xfrm>
            <a:off x="9683645" y="1752438"/>
            <a:ext cx="5726243" cy="2420976"/>
          </a:xfrm>
          <a:prstGeom prst="rect">
            <a:avLst/>
          </a:prstGeom>
        </p:spPr>
        <p:txBody>
          <a:bodyPr lIns="0" tIns="180000" rIns="0" bIns="180000" numCol="1" spcCol="720000" anchor="ctr" anchorCtr="0">
            <a:normAutofit/>
          </a:bodyPr>
          <a:lstStyle>
            <a:lvl1pPr marL="0" indent="0" algn="l">
              <a:buNone/>
              <a:defRPr sz="32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Aenean</a:t>
            </a:r>
            <a:r>
              <a:rPr lang="en-US"/>
              <a:t> </a:t>
            </a:r>
            <a:r>
              <a:rPr lang="en-US" err="1"/>
              <a:t>commodo</a:t>
            </a:r>
            <a:r>
              <a:rPr lang="en-US"/>
              <a:t> ligula </a:t>
            </a:r>
            <a:r>
              <a:rPr lang="en-US" err="1"/>
              <a:t>eget</a:t>
            </a:r>
            <a:r>
              <a:rPr lang="en-US"/>
              <a:t> dolor. </a:t>
            </a:r>
            <a:r>
              <a:rPr lang="en-US" err="1"/>
              <a:t>Aenean</a:t>
            </a:r>
            <a:r>
              <a:rPr lang="en-US"/>
              <a:t> </a:t>
            </a:r>
            <a:r>
              <a:rPr lang="en-US" err="1"/>
              <a:t>massa</a:t>
            </a:r>
            <a:r>
              <a:rPr lang="en-US"/>
              <a:t>.</a:t>
            </a:r>
          </a:p>
        </p:txBody>
      </p:sp>
      <p:sp>
        <p:nvSpPr>
          <p:cNvPr id="3" name="Rounded Rectangle 2"/>
          <p:cNvSpPr/>
          <p:nvPr userDrawn="1"/>
        </p:nvSpPr>
        <p:spPr>
          <a:xfrm>
            <a:off x="-1229193" y="1763713"/>
            <a:ext cx="10478124" cy="2398426"/>
          </a:xfrm>
          <a:prstGeom prst="roundRect">
            <a:avLst>
              <a:gd name="adj" fmla="val 50000"/>
            </a:avLst>
          </a:prstGeom>
          <a:solidFill>
            <a:schemeClr val="accent2"/>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Text Placeholder 15"/>
          <p:cNvSpPr>
            <a:spLocks noGrp="1"/>
          </p:cNvSpPr>
          <p:nvPr>
            <p:ph type="body" sz="quarter" idx="23" hasCustomPrompt="1"/>
          </p:nvPr>
        </p:nvSpPr>
        <p:spPr>
          <a:xfrm>
            <a:off x="711199" y="2018546"/>
            <a:ext cx="7417597" cy="1888760"/>
          </a:xfrm>
          <a:prstGeom prst="rect">
            <a:avLst/>
          </a:prstGeom>
        </p:spPr>
        <p:txBody>
          <a:bodyPr lIns="0" tIns="0" rIns="0" bIns="0" anchor="ctr" anchorCtr="0">
            <a:normAutofit/>
          </a:bodyPr>
          <a:lstStyle>
            <a:lvl1pPr marL="0" indent="0" algn="r">
              <a:lnSpc>
                <a:spcPct val="100000"/>
              </a:lnSpc>
              <a:buNone/>
              <a:defRPr sz="5400" b="1" i="1" spc="-300"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a:t>
            </a:r>
          </a:p>
        </p:txBody>
      </p:sp>
      <p:sp>
        <p:nvSpPr>
          <p:cNvPr id="11" name="Rounded Rectangle 10"/>
          <p:cNvSpPr/>
          <p:nvPr userDrawn="1"/>
        </p:nvSpPr>
        <p:spPr>
          <a:xfrm>
            <a:off x="7120328" y="4593134"/>
            <a:ext cx="10343214" cy="2398426"/>
          </a:xfrm>
          <a:prstGeom prst="roundRect">
            <a:avLst>
              <a:gd name="adj" fmla="val 50000"/>
            </a:avLst>
          </a:prstGeom>
          <a:solidFill>
            <a:schemeClr val="accent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 Placeholder 15"/>
          <p:cNvSpPr>
            <a:spLocks noGrp="1"/>
          </p:cNvSpPr>
          <p:nvPr>
            <p:ph type="body" sz="quarter" idx="24" hasCustomPrompt="1"/>
          </p:nvPr>
        </p:nvSpPr>
        <p:spPr>
          <a:xfrm>
            <a:off x="8128000" y="4847967"/>
            <a:ext cx="7281889" cy="1888760"/>
          </a:xfrm>
          <a:prstGeom prst="rect">
            <a:avLst/>
          </a:prstGeom>
        </p:spPr>
        <p:txBody>
          <a:bodyPr lIns="0" tIns="0" rIns="0" bIns="0" anchor="ctr" anchorCtr="0">
            <a:normAutofit/>
          </a:bodyPr>
          <a:lstStyle>
            <a:lvl1pPr marL="0" indent="0" algn="l">
              <a:lnSpc>
                <a:spcPct val="100000"/>
              </a:lnSpc>
              <a:buNone/>
              <a:defRPr sz="5400" b="1" i="1" spc="-300"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Etiam</a:t>
            </a:r>
            <a:r>
              <a:rPr lang="en-US"/>
              <a:t> </a:t>
            </a:r>
            <a:r>
              <a:rPr lang="en-US" err="1"/>
              <a:t>ultricies</a:t>
            </a:r>
            <a:r>
              <a:rPr lang="en-US"/>
              <a:t> nisi </a:t>
            </a:r>
            <a:r>
              <a:rPr lang="en-US" err="1"/>
              <a:t>vel</a:t>
            </a:r>
            <a:r>
              <a:rPr lang="en-US"/>
              <a:t> </a:t>
            </a:r>
            <a:r>
              <a:rPr lang="en-US" err="1"/>
              <a:t>augue</a:t>
            </a:r>
            <a:r>
              <a:rPr lang="en-US"/>
              <a:t>.</a:t>
            </a:r>
          </a:p>
        </p:txBody>
      </p:sp>
      <p:sp>
        <p:nvSpPr>
          <p:cNvPr id="13" name="Text Placeholder 15"/>
          <p:cNvSpPr>
            <a:spLocks noGrp="1"/>
          </p:cNvSpPr>
          <p:nvPr>
            <p:ph type="body" sz="quarter" idx="25" hasCustomPrompt="1"/>
          </p:nvPr>
        </p:nvSpPr>
        <p:spPr>
          <a:xfrm>
            <a:off x="723899" y="4570584"/>
            <a:ext cx="5931733" cy="2420976"/>
          </a:xfrm>
          <a:prstGeom prst="rect">
            <a:avLst/>
          </a:prstGeom>
        </p:spPr>
        <p:txBody>
          <a:bodyPr lIns="0" tIns="180000" rIns="0" bIns="180000" numCol="1" spcCol="720000" anchor="ctr" anchorCtr="0">
            <a:normAutofit/>
          </a:bodyPr>
          <a:lstStyle>
            <a:lvl1pPr marL="0" indent="0" algn="r">
              <a:buNone/>
              <a:defRPr sz="32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7"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21"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561372872"/>
      </p:ext>
    </p:extLst>
  </p:cSld>
  <p:clrMapOvr>
    <a:masterClrMapping/>
  </p:clrMapOvr>
  <p:transition spd="med"/>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499">
          <p15:clr>
            <a:srgbClr val="FBAE40"/>
          </p15:clr>
        </p15:guide>
        <p15:guide id="4" orient="horz" pos="1111">
          <p15:clr>
            <a:srgbClr val="FBAE40"/>
          </p15:clr>
        </p15:guide>
        <p15:guide id="5" orient="horz" pos="4672">
          <p15:clr>
            <a:srgbClr val="FBAE40"/>
          </p15:clr>
        </p15:guide>
        <p15:guide id="6" pos="888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Rectangle 4"/>
          <p:cNvSpPr/>
          <p:nvPr userDrawn="1"/>
        </p:nvSpPr>
        <p:spPr>
          <a:xfrm>
            <a:off x="0" y="0"/>
            <a:ext cx="16256000" cy="9144000"/>
          </a:xfrm>
          <a:prstGeom prst="rect">
            <a:avLst/>
          </a:prstGeom>
          <a:gradFill>
            <a:gsLst>
              <a:gs pos="33000">
                <a:schemeClr val="accent2"/>
              </a:gs>
              <a:gs pos="100000">
                <a:schemeClr val="accent3"/>
              </a:gs>
            </a:gsLst>
            <a:lin ang="12600000" scaled="0"/>
          </a:gra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3338919" y="6237108"/>
            <a:ext cx="2333665" cy="350049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8702" y="210266"/>
            <a:ext cx="2127557" cy="1822674"/>
          </a:xfrm>
          <a:prstGeom prst="rect">
            <a:avLst/>
          </a:prstGeom>
          <a:effectLst/>
        </p:spPr>
      </p:pic>
      <p:sp>
        <p:nvSpPr>
          <p:cNvPr id="23" name="Text Placeholder 25"/>
          <p:cNvSpPr>
            <a:spLocks noGrp="1"/>
          </p:cNvSpPr>
          <p:nvPr>
            <p:ph type="body" sz="quarter" idx="10" hasCustomPrompt="1"/>
          </p:nvPr>
        </p:nvSpPr>
        <p:spPr>
          <a:xfrm>
            <a:off x="1444596" y="1587501"/>
            <a:ext cx="13365686" cy="5436228"/>
          </a:xfrm>
          <a:prstGeom prst="rect">
            <a:avLst/>
          </a:prstGeom>
        </p:spPr>
        <p:txBody>
          <a:bodyPr wrap="square" lIns="0" tIns="0" rIns="0" bIns="0" anchor="ctr" anchorCtr="0">
            <a:normAutofit/>
          </a:bodyPr>
          <a:lstStyle>
            <a:lvl1pPr marL="0" indent="0" algn="ctr">
              <a:lnSpc>
                <a:spcPct val="85000"/>
              </a:lnSpc>
              <a:spcBef>
                <a:spcPts val="0"/>
              </a:spcBef>
              <a:buNone/>
              <a:defRPr sz="8800" b="1" i="0" spc="-451" baseline="0">
                <a:solidFill>
                  <a:schemeClr val="bg1"/>
                </a:solidFill>
                <a:latin typeface="Arial Black" charset="0"/>
                <a:ea typeface="Arial Black" charset="0"/>
                <a:cs typeface="Arial Black"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25"/>
          <p:cNvSpPr>
            <a:spLocks noGrp="1"/>
          </p:cNvSpPr>
          <p:nvPr>
            <p:ph type="body" sz="quarter" idx="11" hasCustomPrompt="1"/>
          </p:nvPr>
        </p:nvSpPr>
        <p:spPr>
          <a:xfrm>
            <a:off x="4102725" y="7017692"/>
            <a:ext cx="8279150" cy="939800"/>
          </a:xfrm>
          <a:prstGeom prst="rect">
            <a:avLst/>
          </a:prstGeom>
        </p:spPr>
        <p:txBody>
          <a:bodyPr wrap="square" lIns="0" tIns="180000" rIns="0" bIns="0" anchor="t" anchorCtr="0">
            <a:normAutofit/>
          </a:bodyPr>
          <a:lstStyle>
            <a:lvl1pPr marL="0" indent="0" algn="ctr">
              <a:spcBef>
                <a:spcPts val="300"/>
              </a:spcBef>
              <a:buNone/>
              <a:defRPr sz="4600" b="0" i="0" spc="-300" baseline="0">
                <a:solidFill>
                  <a:schemeClr val="bg1"/>
                </a:solidFill>
                <a:latin typeface="Calibri Light" charset="0"/>
                <a:ea typeface="Calibri Light" charset="0"/>
                <a:cs typeface="Calibri Light"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 Cicero, 45BC</a:t>
            </a:r>
          </a:p>
        </p:txBody>
      </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519049" y="6438271"/>
            <a:ext cx="1486104" cy="1273144"/>
          </a:xfrm>
          <a:prstGeom prst="rect">
            <a:avLst/>
          </a:prstGeom>
        </p:spPr>
      </p:pic>
    </p:spTree>
    <p:extLst>
      <p:ext uri="{BB962C8B-B14F-4D97-AF65-F5344CB8AC3E}">
        <p14:creationId xmlns:p14="http://schemas.microsoft.com/office/powerpoint/2010/main" val="21088979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427" y="0"/>
            <a:ext cx="16234573" cy="9145935"/>
          </a:xfrm>
          <a:prstGeom prst="rect">
            <a:avLst/>
          </a:prstGeom>
        </p:spPr>
      </p:pic>
      <p:sp>
        <p:nvSpPr>
          <p:cNvPr id="26" name="Text Placeholder 25"/>
          <p:cNvSpPr>
            <a:spLocks noGrp="1"/>
          </p:cNvSpPr>
          <p:nvPr>
            <p:ph type="body" sz="quarter" idx="10" hasCustomPrompt="1"/>
          </p:nvPr>
        </p:nvSpPr>
        <p:spPr>
          <a:xfrm>
            <a:off x="2476500" y="2590647"/>
            <a:ext cx="11303000" cy="2765234"/>
          </a:xfrm>
          <a:prstGeom prst="rect">
            <a:avLst/>
          </a:prstGeom>
        </p:spPr>
        <p:txBody>
          <a:bodyPr wrap="square" lIns="0" tIns="0" rIns="0" bIns="72000" anchor="b" anchorCtr="1">
            <a:normAutofit/>
          </a:bodyPr>
          <a:lstStyle>
            <a:lvl1pPr marL="0" indent="0" algn="ctr">
              <a:lnSpc>
                <a:spcPts val="9600"/>
              </a:lnSpc>
              <a:spcBef>
                <a:spcPts val="0"/>
              </a:spcBef>
              <a:buNone/>
              <a:defRPr sz="8800" b="1" i="0" spc="-30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PRESENTATION TITLE</a:t>
            </a:r>
          </a:p>
        </p:txBody>
      </p:sp>
      <p:sp>
        <p:nvSpPr>
          <p:cNvPr id="29" name="Text Placeholder 25"/>
          <p:cNvSpPr>
            <a:spLocks noGrp="1"/>
          </p:cNvSpPr>
          <p:nvPr>
            <p:ph type="body" sz="quarter" idx="11" hasCustomPrompt="1"/>
          </p:nvPr>
        </p:nvSpPr>
        <p:spPr>
          <a:xfrm>
            <a:off x="2476500" y="5355881"/>
            <a:ext cx="11303000" cy="1561771"/>
          </a:xfrm>
          <a:prstGeom prst="rect">
            <a:avLst/>
          </a:prstGeom>
        </p:spPr>
        <p:txBody>
          <a:bodyPr wrap="square" lIns="0" tIns="72000" rIns="0" bIns="0" anchor="t" anchorCtr="0">
            <a:normAutofit/>
          </a:bodyPr>
          <a:lstStyle>
            <a:lvl1pPr marL="0" indent="0" algn="ctr">
              <a:spcBef>
                <a:spcPts val="300"/>
              </a:spcBef>
              <a:buNone/>
              <a:defRPr sz="4200" b="0" i="0" spc="-151">
                <a:solidFill>
                  <a:srgbClr val="4687E6"/>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SUBTITLE</a:t>
            </a:r>
          </a:p>
        </p:txBody>
      </p:sp>
      <p:sp>
        <p:nvSpPr>
          <p:cNvPr id="40" name="Text Placeholder 39"/>
          <p:cNvSpPr>
            <a:spLocks noGrp="1"/>
          </p:cNvSpPr>
          <p:nvPr>
            <p:ph type="body" sz="quarter" idx="16" hasCustomPrompt="1"/>
          </p:nvPr>
        </p:nvSpPr>
        <p:spPr>
          <a:xfrm>
            <a:off x="4176060" y="1498215"/>
            <a:ext cx="7901640" cy="382019"/>
          </a:xfrm>
          <a:prstGeom prst="rect">
            <a:avLst/>
          </a:prstGeom>
          <a:noFill/>
          <a:ln>
            <a:noFill/>
          </a:ln>
        </p:spPr>
        <p:txBody>
          <a:bodyPr vert="horz" wrap="square" lIns="0" tIns="0" rIns="0" bIns="0" anchor="b" anchorCtr="1">
            <a:normAutofit/>
          </a:bodyPr>
          <a:lstStyle>
            <a:lvl1pPr marL="0" indent="0" algn="r">
              <a:buNone/>
              <a:defRPr sz="3000" b="1" i="0" spc="-151">
                <a:solidFill>
                  <a:srgbClr val="2D3293"/>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Name Surname</a:t>
            </a:r>
          </a:p>
        </p:txBody>
      </p:sp>
      <p:sp>
        <p:nvSpPr>
          <p:cNvPr id="42" name="Text Placeholder 39"/>
          <p:cNvSpPr>
            <a:spLocks noGrp="1"/>
          </p:cNvSpPr>
          <p:nvPr>
            <p:ph type="body" sz="quarter" idx="17" hasCustomPrompt="1"/>
          </p:nvPr>
        </p:nvSpPr>
        <p:spPr>
          <a:xfrm>
            <a:off x="4176060" y="1880235"/>
            <a:ext cx="7901640" cy="405683"/>
          </a:xfrm>
          <a:prstGeom prst="rect">
            <a:avLst/>
          </a:prstGeom>
          <a:noFill/>
          <a:ln>
            <a:noFill/>
          </a:ln>
        </p:spPr>
        <p:txBody>
          <a:bodyPr vert="horz" wrap="square" lIns="0" tIns="36000" rIns="0" bIns="0" anchor="t" anchorCtr="1">
            <a:normAutofit/>
          </a:bodyPr>
          <a:lstStyle>
            <a:lvl1pPr marL="0" indent="0" algn="ctr">
              <a:buNone/>
              <a:defRPr sz="2400" b="0" i="0" spc="-150">
                <a:solidFill>
                  <a:schemeClr val="accent2"/>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University or </a:t>
            </a:r>
            <a:r>
              <a:rPr lang="en-US" err="1"/>
              <a:t>Organisation</a:t>
            </a:r>
            <a:endParaRPr lang="en-US"/>
          </a:p>
        </p:txBody>
      </p:sp>
      <p:sp>
        <p:nvSpPr>
          <p:cNvPr id="51" name="Footer Placeholder 9"/>
          <p:cNvSpPr>
            <a:spLocks noGrp="1"/>
          </p:cNvSpPr>
          <p:nvPr>
            <p:ph type="ftr" sz="quarter" idx="18"/>
          </p:nvPr>
        </p:nvSpPr>
        <p:spPr>
          <a:xfrm>
            <a:off x="4831589" y="8416031"/>
            <a:ext cx="6593411" cy="376237"/>
          </a:xfrm>
        </p:spPr>
        <p:txBody>
          <a:bodyPr>
            <a:normAutofit/>
          </a:bodyPr>
          <a:lstStyle>
            <a:lvl1pPr algn="ct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52" name="Picture 51"/>
          <p:cNvPicPr>
            <a:picLocks noChangeAspect="1"/>
          </p:cNvPicPr>
          <p:nvPr userDrawn="1"/>
        </p:nvPicPr>
        <p:blipFill>
          <a:blip r:embed="rId3"/>
          <a:stretch>
            <a:fillRect/>
          </a:stretch>
        </p:blipFill>
        <p:spPr>
          <a:xfrm>
            <a:off x="14508879" y="8458973"/>
            <a:ext cx="860081" cy="30793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4" y="8197315"/>
            <a:ext cx="2076544" cy="741219"/>
          </a:xfrm>
          <a:prstGeom prst="rect">
            <a:avLst/>
          </a:prstGeom>
        </p:spPr>
      </p:pic>
    </p:spTree>
    <p:extLst>
      <p:ext uri="{BB962C8B-B14F-4D97-AF65-F5344CB8AC3E}">
        <p14:creationId xmlns:p14="http://schemas.microsoft.com/office/powerpoint/2010/main" val="14988154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2" name="Rectangle 11"/>
          <p:cNvSpPr/>
          <p:nvPr userDrawn="1"/>
        </p:nvSpPr>
        <p:spPr>
          <a:xfrm>
            <a:off x="0" y="0"/>
            <a:ext cx="16256000" cy="9144000"/>
          </a:xfrm>
          <a:prstGeom prst="rect">
            <a:avLst/>
          </a:prstGeom>
          <a:gradFill>
            <a:gsLst>
              <a:gs pos="33000">
                <a:schemeClr val="accent5"/>
              </a:gs>
              <a:gs pos="100000">
                <a:schemeClr val="accent3"/>
              </a:gs>
            </a:gsLst>
            <a:lin ang="3600000" scaled="0"/>
          </a:gra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6557" y="360168"/>
            <a:ext cx="1012668" cy="867551"/>
          </a:xfrm>
          <a:prstGeom prst="rect">
            <a:avLst/>
          </a:prstGeom>
          <a:noFill/>
          <a:effec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550653" y="5696990"/>
            <a:ext cx="2007487" cy="1719809"/>
          </a:xfrm>
          <a:prstGeom prst="rect">
            <a:avLst/>
          </a:prstGeom>
          <a:effectLst/>
        </p:spPr>
      </p:pic>
      <p:sp>
        <p:nvSpPr>
          <p:cNvPr id="4" name="Text Placeholder 25"/>
          <p:cNvSpPr>
            <a:spLocks noGrp="1"/>
          </p:cNvSpPr>
          <p:nvPr>
            <p:ph type="body" sz="quarter" idx="10" hasCustomPrompt="1"/>
          </p:nvPr>
        </p:nvSpPr>
        <p:spPr>
          <a:xfrm>
            <a:off x="711199" y="956202"/>
            <a:ext cx="10487597" cy="5436228"/>
          </a:xfrm>
          <a:prstGeom prst="rect">
            <a:avLst/>
          </a:prstGeom>
        </p:spPr>
        <p:txBody>
          <a:bodyPr wrap="square" lIns="0" tIns="0" rIns="0" bIns="0" anchor="ctr" anchorCtr="0">
            <a:normAutofit/>
          </a:bodyPr>
          <a:lstStyle>
            <a:lvl1pPr marL="0" indent="0" algn="r">
              <a:lnSpc>
                <a:spcPct val="85000"/>
              </a:lnSpc>
              <a:spcBef>
                <a:spcPts val="0"/>
              </a:spcBef>
              <a:buNone/>
              <a:defRPr sz="8000" b="1" i="0" spc="-451" baseline="0">
                <a:solidFill>
                  <a:schemeClr val="bg1"/>
                </a:solidFill>
                <a:latin typeface="Arial Black" charset="0"/>
                <a:ea typeface="Arial Black" charset="0"/>
                <a:cs typeface="Arial Black"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Text Placeholder 25"/>
          <p:cNvSpPr>
            <a:spLocks noGrp="1"/>
          </p:cNvSpPr>
          <p:nvPr>
            <p:ph type="body" sz="quarter" idx="11" hasCustomPrompt="1"/>
          </p:nvPr>
        </p:nvSpPr>
        <p:spPr>
          <a:xfrm>
            <a:off x="11686288" y="4572000"/>
            <a:ext cx="3851149" cy="872281"/>
          </a:xfrm>
          <a:prstGeom prst="rect">
            <a:avLst/>
          </a:prstGeom>
        </p:spPr>
        <p:txBody>
          <a:bodyPr wrap="square" lIns="0" tIns="0" rIns="0" bIns="0" anchor="b" anchorCtr="0">
            <a:normAutofit/>
          </a:bodyPr>
          <a:lstStyle>
            <a:lvl1pPr marL="0" indent="0" algn="l">
              <a:spcBef>
                <a:spcPts val="0"/>
              </a:spcBef>
              <a:buNone/>
              <a:defRPr sz="4800" b="0" i="1" spc="-30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Cicero, 45 BC</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14230671" y="-414216"/>
            <a:ext cx="1615589" cy="2423383"/>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flipV="1">
            <a:off x="409739" y="6025863"/>
            <a:ext cx="1615589" cy="2423383"/>
          </a:xfrm>
          <a:prstGeom prst="rect">
            <a:avLst/>
          </a:prstGeom>
        </p:spPr>
      </p:pic>
      <p:sp>
        <p:nvSpPr>
          <p:cNvPr id="20" name="Rectangle 19"/>
          <p:cNvSpPr/>
          <p:nvPr userDrawn="1"/>
        </p:nvSpPr>
        <p:spPr>
          <a:xfrm>
            <a:off x="0" y="8026400"/>
            <a:ext cx="16256000" cy="1117600"/>
          </a:xfrm>
          <a:prstGeom prst="rect">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87700" y="8197313"/>
            <a:ext cx="1171863" cy="813671"/>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spTree>
    <p:extLst>
      <p:ext uri="{BB962C8B-B14F-4D97-AF65-F5344CB8AC3E}">
        <p14:creationId xmlns:p14="http://schemas.microsoft.com/office/powerpoint/2010/main" val="20622863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12" name="Rectangle 11"/>
          <p:cNvSpPr/>
          <p:nvPr userDrawn="1"/>
        </p:nvSpPr>
        <p:spPr>
          <a:xfrm>
            <a:off x="0" y="0"/>
            <a:ext cx="16256000" cy="9144000"/>
          </a:xfrm>
          <a:prstGeom prst="rect">
            <a:avLst/>
          </a:prstGeom>
          <a:gradFill>
            <a:gsLst>
              <a:gs pos="33000">
                <a:schemeClr val="accent5"/>
              </a:gs>
              <a:gs pos="100000">
                <a:schemeClr val="accent3"/>
              </a:gs>
            </a:gsLst>
            <a:lin ang="3600000" scaled="0"/>
          </a:gra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409739" y="6025863"/>
            <a:ext cx="1615589" cy="2423383"/>
          </a:xfrm>
          <a:prstGeom prst="rect">
            <a:avLst/>
          </a:prstGeom>
        </p:spPr>
      </p:pic>
      <p:sp>
        <p:nvSpPr>
          <p:cNvPr id="20" name="Rectangle 19"/>
          <p:cNvSpPr/>
          <p:nvPr userDrawn="1"/>
        </p:nvSpPr>
        <p:spPr>
          <a:xfrm>
            <a:off x="0" y="8026400"/>
            <a:ext cx="16256000" cy="1117600"/>
          </a:xfrm>
          <a:prstGeom prst="rect">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14236514" y="-419529"/>
            <a:ext cx="1615589" cy="242338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643" y="839842"/>
            <a:ext cx="1840460" cy="1576718"/>
          </a:xfrm>
          <a:prstGeom prst="rect">
            <a:avLst/>
          </a:prstGeom>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402389" y="5622439"/>
            <a:ext cx="1884726" cy="1614641"/>
          </a:xfrm>
          <a:prstGeom prst="rect">
            <a:avLst/>
          </a:prstGeom>
        </p:spPr>
      </p:pic>
      <p:pic>
        <p:nvPicPr>
          <p:cNvPr id="38" name="Picture 3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027944" y="5067711"/>
            <a:ext cx="1061902" cy="909729"/>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1297" y="1671810"/>
            <a:ext cx="688857" cy="590142"/>
          </a:xfrm>
          <a:prstGeom prst="rect">
            <a:avLst/>
          </a:prstGeom>
        </p:spPr>
      </p:pic>
      <p:sp>
        <p:nvSpPr>
          <p:cNvPr id="4" name="Text Placeholder 25"/>
          <p:cNvSpPr>
            <a:spLocks noGrp="1"/>
          </p:cNvSpPr>
          <p:nvPr>
            <p:ph type="body" sz="quarter" idx="10" hasCustomPrompt="1"/>
          </p:nvPr>
        </p:nvSpPr>
        <p:spPr>
          <a:xfrm>
            <a:off x="1715400" y="1599957"/>
            <a:ext cx="5554689" cy="3925164"/>
          </a:xfrm>
          <a:prstGeom prst="rect">
            <a:avLst/>
          </a:prstGeom>
        </p:spPr>
        <p:txBody>
          <a:bodyPr wrap="square" lIns="0" tIns="0" rIns="0" bIns="0" anchor="ctr" anchorCtr="0">
            <a:normAutofit/>
          </a:bodyPr>
          <a:lstStyle>
            <a:lvl1pPr marL="0" indent="0" algn="r">
              <a:lnSpc>
                <a:spcPct val="85000"/>
              </a:lnSpc>
              <a:spcBef>
                <a:spcPts val="0"/>
              </a:spcBef>
              <a:buNone/>
              <a:defRPr sz="3600" b="1" i="0" spc="-300" baseline="0">
                <a:solidFill>
                  <a:schemeClr val="bg1"/>
                </a:solidFill>
                <a:latin typeface="Arial Black" charset="0"/>
                <a:ea typeface="Arial Black" charset="0"/>
                <a:cs typeface="Arial Black"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4" name="Text Placeholder 25"/>
          <p:cNvSpPr>
            <a:spLocks noGrp="1"/>
          </p:cNvSpPr>
          <p:nvPr>
            <p:ph type="body" sz="quarter" idx="19" hasCustomPrompt="1"/>
          </p:nvPr>
        </p:nvSpPr>
        <p:spPr>
          <a:xfrm>
            <a:off x="8940659" y="1599957"/>
            <a:ext cx="5554689" cy="3925164"/>
          </a:xfrm>
          <a:prstGeom prst="rect">
            <a:avLst/>
          </a:prstGeom>
        </p:spPr>
        <p:txBody>
          <a:bodyPr wrap="square" lIns="0" tIns="0" rIns="0" bIns="0" anchor="ctr" anchorCtr="0">
            <a:normAutofit/>
          </a:bodyPr>
          <a:lstStyle>
            <a:lvl1pPr marL="0" indent="0" algn="l">
              <a:lnSpc>
                <a:spcPct val="85000"/>
              </a:lnSpc>
              <a:spcBef>
                <a:spcPts val="0"/>
              </a:spcBef>
              <a:buNone/>
              <a:defRPr sz="3600" b="1" i="0" spc="-300" baseline="0">
                <a:solidFill>
                  <a:schemeClr val="bg1"/>
                </a:solidFill>
                <a:latin typeface="Arial Black" charset="0"/>
                <a:ea typeface="Arial Black" charset="0"/>
                <a:cs typeface="Arial Black"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err="1"/>
              <a:t>Donec</a:t>
            </a:r>
            <a:r>
              <a:rPr lang="en-US"/>
              <a:t> </a:t>
            </a:r>
            <a:r>
              <a:rPr lang="en-US" err="1"/>
              <a:t>pede</a:t>
            </a:r>
            <a:r>
              <a:rPr lang="en-US"/>
              <a:t> </a:t>
            </a:r>
            <a:r>
              <a:rPr lang="en-US" err="1"/>
              <a:t>justo</a:t>
            </a:r>
            <a:r>
              <a:rPr lang="en-US"/>
              <a:t>, </a:t>
            </a:r>
            <a:r>
              <a:rPr lang="en-US" err="1"/>
              <a:t>fringilla</a:t>
            </a:r>
            <a:r>
              <a:rPr lang="en-US"/>
              <a:t> </a:t>
            </a:r>
            <a:r>
              <a:rPr lang="en-US" err="1"/>
              <a:t>vel</a:t>
            </a:r>
            <a:r>
              <a:rPr lang="en-US"/>
              <a:t>, </a:t>
            </a:r>
            <a:r>
              <a:rPr lang="en-US" err="1"/>
              <a:t>aliquet</a:t>
            </a:r>
            <a:r>
              <a:rPr lang="en-US"/>
              <a:t> </a:t>
            </a:r>
            <a:r>
              <a:rPr lang="en-US" err="1"/>
              <a:t>nec</a:t>
            </a:r>
            <a:r>
              <a:rPr lang="en-US"/>
              <a:t>, </a:t>
            </a:r>
            <a:r>
              <a:rPr lang="en-US" err="1"/>
              <a:t>vulputate</a:t>
            </a:r>
            <a:r>
              <a:rPr lang="en-US"/>
              <a:t> </a:t>
            </a:r>
            <a:r>
              <a:rPr lang="en-US" err="1"/>
              <a:t>eget</a:t>
            </a:r>
            <a:r>
              <a:rPr lang="en-US"/>
              <a:t>, </a:t>
            </a:r>
            <a:r>
              <a:rPr lang="en-US" err="1"/>
              <a:t>arcu</a:t>
            </a:r>
            <a:r>
              <a:rPr lang="en-US"/>
              <a:t>.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a:t>
            </a:r>
          </a:p>
        </p:txBody>
      </p:sp>
      <p:sp>
        <p:nvSpPr>
          <p:cNvPr id="35" name="Text Placeholder 25"/>
          <p:cNvSpPr>
            <a:spLocks noGrp="1"/>
          </p:cNvSpPr>
          <p:nvPr>
            <p:ph type="body" sz="quarter" idx="20" hasCustomPrompt="1"/>
          </p:nvPr>
        </p:nvSpPr>
        <p:spPr>
          <a:xfrm>
            <a:off x="9461046" y="5525120"/>
            <a:ext cx="3720780" cy="609601"/>
          </a:xfrm>
          <a:prstGeom prst="rect">
            <a:avLst/>
          </a:prstGeom>
        </p:spPr>
        <p:txBody>
          <a:bodyPr wrap="square" lIns="0" tIns="180000" rIns="0" bIns="0" anchor="t" anchorCtr="0">
            <a:normAutofit/>
          </a:bodyPr>
          <a:lstStyle>
            <a:lvl1pPr marL="0" indent="0" algn="ctr">
              <a:spcBef>
                <a:spcPts val="0"/>
              </a:spcBef>
              <a:buNone/>
              <a:defRPr sz="3200" b="0" i="1" spc="-150" baseline="0">
                <a:solidFill>
                  <a:schemeClr val="bg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Cicero, 45BC</a:t>
            </a:r>
          </a:p>
        </p:txBody>
      </p:sp>
      <p:sp>
        <p:nvSpPr>
          <p:cNvPr id="5" name="Text Placeholder 25"/>
          <p:cNvSpPr>
            <a:spLocks noGrp="1"/>
          </p:cNvSpPr>
          <p:nvPr>
            <p:ph type="body" sz="quarter" idx="11" hasCustomPrompt="1"/>
          </p:nvPr>
        </p:nvSpPr>
        <p:spPr>
          <a:xfrm>
            <a:off x="3250819" y="5525120"/>
            <a:ext cx="3690914" cy="609601"/>
          </a:xfrm>
          <a:prstGeom prst="rect">
            <a:avLst/>
          </a:prstGeom>
        </p:spPr>
        <p:txBody>
          <a:bodyPr wrap="square" lIns="0" tIns="180000" rIns="0" bIns="0" anchor="t" anchorCtr="0">
            <a:normAutofit/>
          </a:bodyPr>
          <a:lstStyle>
            <a:lvl1pPr marL="0" indent="0" algn="ctr">
              <a:spcBef>
                <a:spcPts val="0"/>
              </a:spcBef>
              <a:buNone/>
              <a:defRPr sz="3200" b="0" i="1" spc="-150" baseline="0">
                <a:solidFill>
                  <a:schemeClr val="bg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Cicero, 45BC</a:t>
            </a:r>
          </a:p>
        </p:txBody>
      </p:sp>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42"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Tree>
    <p:extLst>
      <p:ext uri="{BB962C8B-B14F-4D97-AF65-F5344CB8AC3E}">
        <p14:creationId xmlns:p14="http://schemas.microsoft.com/office/powerpoint/2010/main" val="22696873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alyze">
    <p:spTree>
      <p:nvGrpSpPr>
        <p:cNvPr id="1" name=""/>
        <p:cNvGrpSpPr/>
        <p:nvPr/>
      </p:nvGrpSpPr>
      <p:grpSpPr>
        <a:xfrm>
          <a:off x="0" y="0"/>
          <a:ext cx="0" cy="0"/>
          <a:chOff x="0" y="0"/>
          <a:chExt cx="0" cy="0"/>
        </a:xfrm>
      </p:grpSpPr>
      <p:grpSp>
        <p:nvGrpSpPr>
          <p:cNvPr id="35" name="Group 34"/>
          <p:cNvGrpSpPr/>
          <p:nvPr userDrawn="1"/>
        </p:nvGrpSpPr>
        <p:grpSpPr>
          <a:xfrm>
            <a:off x="4977114" y="3355141"/>
            <a:ext cx="1461541" cy="255212"/>
            <a:chOff x="4977114" y="3355141"/>
            <a:chExt cx="1461541" cy="255212"/>
          </a:xfrm>
        </p:grpSpPr>
        <p:cxnSp>
          <p:nvCxnSpPr>
            <p:cNvPr id="10" name="Straight Connector 9"/>
            <p:cNvCxnSpPr/>
            <p:nvPr userDrawn="1"/>
          </p:nvCxnSpPr>
          <p:spPr>
            <a:xfrm>
              <a:off x="4977114" y="3355141"/>
              <a:ext cx="1206329"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userDrawn="1"/>
          </p:nvCxnSpPr>
          <p:spPr>
            <a:xfrm>
              <a:off x="6183443" y="3355141"/>
              <a:ext cx="255212" cy="25521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36" name="Group 35"/>
          <p:cNvGrpSpPr/>
          <p:nvPr userDrawn="1"/>
        </p:nvGrpSpPr>
        <p:grpSpPr>
          <a:xfrm rot="10800000" flipH="1">
            <a:off x="4963180" y="5245881"/>
            <a:ext cx="1866955" cy="657494"/>
            <a:chOff x="5150967" y="3355141"/>
            <a:chExt cx="1488828" cy="157687"/>
          </a:xfrm>
        </p:grpSpPr>
        <p:cxnSp>
          <p:nvCxnSpPr>
            <p:cNvPr id="37" name="Straight Connector 36"/>
            <p:cNvCxnSpPr/>
            <p:nvPr userDrawn="1"/>
          </p:nvCxnSpPr>
          <p:spPr>
            <a:xfrm rot="10800000" flipH="1">
              <a:off x="5150967" y="3355141"/>
              <a:ext cx="1032476"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p:cNvCxnSpPr/>
            <p:nvPr userDrawn="1"/>
          </p:nvCxnSpPr>
          <p:spPr>
            <a:xfrm rot="10800000" flipH="1" flipV="1">
              <a:off x="6183443" y="3355141"/>
              <a:ext cx="456352" cy="157687"/>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
        <p:nvSpPr>
          <p:cNvPr id="41" name="Text Placeholder 15"/>
          <p:cNvSpPr>
            <a:spLocks noGrp="1"/>
          </p:cNvSpPr>
          <p:nvPr>
            <p:ph type="body" sz="quarter" idx="27" hasCustomPrompt="1"/>
          </p:nvPr>
        </p:nvSpPr>
        <p:spPr>
          <a:xfrm>
            <a:off x="711200" y="5452946"/>
            <a:ext cx="4010702" cy="1963854"/>
          </a:xfrm>
          <a:prstGeom prst="rect">
            <a:avLst/>
          </a:prstGeom>
        </p:spPr>
        <p:txBody>
          <a:bodyPr lIns="0" tIns="72000" rIns="0" bIns="0" numCol="1" spcCol="720000" anchor="t" anchorCtr="0">
            <a:normAutofit/>
          </a:bodyPr>
          <a:lstStyle>
            <a:lvl1pPr marL="0" indent="0" algn="r">
              <a:buNone/>
              <a:defRPr sz="28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a:t>
            </a:r>
          </a:p>
        </p:txBody>
      </p:sp>
      <p:sp>
        <p:nvSpPr>
          <p:cNvPr id="42" name="Text Placeholder 15"/>
          <p:cNvSpPr>
            <a:spLocks noGrp="1"/>
          </p:cNvSpPr>
          <p:nvPr>
            <p:ph type="body" sz="quarter" idx="28" hasCustomPrompt="1"/>
          </p:nvPr>
        </p:nvSpPr>
        <p:spPr>
          <a:xfrm>
            <a:off x="11399735" y="5185718"/>
            <a:ext cx="4010702" cy="2031862"/>
          </a:xfrm>
          <a:prstGeom prst="rect">
            <a:avLst/>
          </a:prstGeom>
        </p:spPr>
        <p:txBody>
          <a:bodyPr lIns="0" tIns="72000" rIns="0" bIns="0" numCol="1" spcCol="720000" anchor="t" anchorCtr="0">
            <a:normAutofit/>
          </a:bodyPr>
          <a:lstStyle>
            <a:lvl1pPr marL="0" indent="0" algn="l">
              <a:buNone/>
              <a:defRPr sz="26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p>
        </p:txBody>
      </p:sp>
      <p:sp>
        <p:nvSpPr>
          <p:cNvPr id="43" name="Text Placeholder 15"/>
          <p:cNvSpPr>
            <a:spLocks noGrp="1"/>
          </p:cNvSpPr>
          <p:nvPr>
            <p:ph type="body" sz="quarter" idx="29" hasCustomPrompt="1"/>
          </p:nvPr>
        </p:nvSpPr>
        <p:spPr>
          <a:xfrm>
            <a:off x="11399735" y="2188518"/>
            <a:ext cx="4010702" cy="1892663"/>
          </a:xfrm>
          <a:prstGeom prst="rect">
            <a:avLst/>
          </a:prstGeom>
        </p:spPr>
        <p:txBody>
          <a:bodyPr lIns="0" tIns="72000" rIns="0" bIns="0" numCol="1" spcCol="720000" anchor="t" anchorCtr="0">
            <a:normAutofit/>
          </a:bodyPr>
          <a:lstStyle>
            <a:lvl1pPr marL="0" indent="0" algn="l">
              <a:buNone/>
              <a:defRPr sz="28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Cum </a:t>
            </a:r>
            <a:r>
              <a:rPr lang="en-US" err="1"/>
              <a:t>sociis</a:t>
            </a:r>
            <a:r>
              <a:rPr lang="en-US"/>
              <a:t> </a:t>
            </a:r>
            <a:r>
              <a:rPr lang="en-US" err="1"/>
              <a:t>natoque</a:t>
            </a:r>
            <a:r>
              <a:rPr lang="en-US"/>
              <a:t>. </a:t>
            </a:r>
          </a:p>
        </p:txBody>
      </p:sp>
      <p:grpSp>
        <p:nvGrpSpPr>
          <p:cNvPr id="44" name="Group 43"/>
          <p:cNvGrpSpPr/>
          <p:nvPr userDrawn="1"/>
        </p:nvGrpSpPr>
        <p:grpSpPr>
          <a:xfrm flipH="1">
            <a:off x="9317513" y="3011918"/>
            <a:ext cx="1756889" cy="941658"/>
            <a:chOff x="5435972" y="3355141"/>
            <a:chExt cx="1401055" cy="225838"/>
          </a:xfrm>
        </p:grpSpPr>
        <p:cxnSp>
          <p:nvCxnSpPr>
            <p:cNvPr id="45" name="Straight Connector 44"/>
            <p:cNvCxnSpPr/>
            <p:nvPr userDrawn="1"/>
          </p:nvCxnSpPr>
          <p:spPr>
            <a:xfrm>
              <a:off x="5435972" y="3355141"/>
              <a:ext cx="747470"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6" name="Straight Connector 45"/>
            <p:cNvCxnSpPr/>
            <p:nvPr userDrawn="1"/>
          </p:nvCxnSpPr>
          <p:spPr>
            <a:xfrm rot="10800000" flipH="1" flipV="1">
              <a:off x="6183443" y="3355141"/>
              <a:ext cx="653584" cy="225838"/>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
        <p:nvSpPr>
          <p:cNvPr id="48" name="Text Placeholder 15"/>
          <p:cNvSpPr>
            <a:spLocks noGrp="1"/>
          </p:cNvSpPr>
          <p:nvPr>
            <p:ph type="body" sz="quarter" idx="30" hasCustomPrompt="1"/>
          </p:nvPr>
        </p:nvSpPr>
        <p:spPr>
          <a:xfrm>
            <a:off x="720000" y="1578919"/>
            <a:ext cx="4010703" cy="609600"/>
          </a:xfrm>
          <a:prstGeom prst="rect">
            <a:avLst/>
          </a:prstGeom>
        </p:spPr>
        <p:txBody>
          <a:bodyPr lIns="0" tIns="0" rIns="0" bIns="0" anchor="b" anchorCtr="0">
            <a:normAutofit/>
          </a:bodyPr>
          <a:lstStyle>
            <a:lvl1pPr marL="0" indent="0" algn="r">
              <a:buNone/>
              <a:defRPr sz="28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Science. Set Free. </a:t>
            </a:r>
          </a:p>
        </p:txBody>
      </p:sp>
      <p:sp>
        <p:nvSpPr>
          <p:cNvPr id="49" name="Text Placeholder 15"/>
          <p:cNvSpPr>
            <a:spLocks noGrp="1"/>
          </p:cNvSpPr>
          <p:nvPr>
            <p:ph type="body" sz="quarter" idx="31" hasCustomPrompt="1"/>
          </p:nvPr>
        </p:nvSpPr>
        <p:spPr>
          <a:xfrm>
            <a:off x="711200" y="2188519"/>
            <a:ext cx="4010702" cy="1892662"/>
          </a:xfrm>
          <a:prstGeom prst="rect">
            <a:avLst/>
          </a:prstGeom>
        </p:spPr>
        <p:txBody>
          <a:bodyPr lIns="0" tIns="72000" rIns="0" bIns="0" numCol="1" spcCol="720000" anchor="t" anchorCtr="0">
            <a:normAutofit/>
          </a:bodyPr>
          <a:lstStyle>
            <a:lvl1pPr marL="0" indent="0" algn="r">
              <a:buNone/>
              <a:defRPr sz="2800" b="0" i="0" spc="-150"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Cum </a:t>
            </a:r>
            <a:r>
              <a:rPr lang="en-US" err="1"/>
              <a:t>sociis</a:t>
            </a:r>
            <a:r>
              <a:rPr lang="en-US"/>
              <a:t> </a:t>
            </a:r>
            <a:r>
              <a:rPr lang="en-US" err="1"/>
              <a:t>natoque</a:t>
            </a:r>
            <a:r>
              <a:rPr lang="en-US"/>
              <a:t>. </a:t>
            </a:r>
          </a:p>
        </p:txBody>
      </p:sp>
      <p:sp>
        <p:nvSpPr>
          <p:cNvPr id="50" name="Text Placeholder 15"/>
          <p:cNvSpPr>
            <a:spLocks noGrp="1"/>
          </p:cNvSpPr>
          <p:nvPr>
            <p:ph type="body" sz="quarter" idx="32" hasCustomPrompt="1"/>
          </p:nvPr>
        </p:nvSpPr>
        <p:spPr>
          <a:xfrm>
            <a:off x="720000" y="4843346"/>
            <a:ext cx="4010703" cy="609600"/>
          </a:xfrm>
          <a:prstGeom prst="rect">
            <a:avLst/>
          </a:prstGeom>
        </p:spPr>
        <p:txBody>
          <a:bodyPr lIns="0" tIns="0" rIns="0" bIns="0" anchor="b" anchorCtr="0">
            <a:normAutofit/>
          </a:bodyPr>
          <a:lstStyle>
            <a:lvl1pPr marL="0" indent="0" algn="r">
              <a:buNone/>
              <a:defRPr sz="2800" b="1" i="0" spc="-151" baseline="0">
                <a:solidFill>
                  <a:schemeClr val="accent2"/>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Science. Set Free. </a:t>
            </a:r>
          </a:p>
        </p:txBody>
      </p:sp>
      <p:sp>
        <p:nvSpPr>
          <p:cNvPr id="51" name="Text Placeholder 15"/>
          <p:cNvSpPr>
            <a:spLocks noGrp="1"/>
          </p:cNvSpPr>
          <p:nvPr>
            <p:ph type="body" sz="quarter" idx="33" hasCustomPrompt="1"/>
          </p:nvPr>
        </p:nvSpPr>
        <p:spPr>
          <a:xfrm>
            <a:off x="11399734" y="1578919"/>
            <a:ext cx="4010703" cy="609600"/>
          </a:xfrm>
          <a:prstGeom prst="rect">
            <a:avLst/>
          </a:prstGeom>
        </p:spPr>
        <p:txBody>
          <a:bodyPr lIns="0" tIns="0" rIns="0" bIns="0" anchor="b" anchorCtr="0">
            <a:normAutofit/>
          </a:bodyPr>
          <a:lstStyle>
            <a:lvl1pPr marL="0" indent="0" algn="l">
              <a:buNone/>
              <a:defRPr sz="2800" b="1" i="0" spc="-151" baseline="0">
                <a:solidFill>
                  <a:schemeClr val="accent2"/>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Science. Set Free. </a:t>
            </a:r>
          </a:p>
        </p:txBody>
      </p:sp>
      <p:grpSp>
        <p:nvGrpSpPr>
          <p:cNvPr id="52" name="Group 51"/>
          <p:cNvGrpSpPr/>
          <p:nvPr userDrawn="1"/>
        </p:nvGrpSpPr>
        <p:grpSpPr>
          <a:xfrm flipH="1" flipV="1">
            <a:off x="9814139" y="5741248"/>
            <a:ext cx="1260263" cy="405551"/>
            <a:chOff x="5533392" y="3355141"/>
            <a:chExt cx="905263" cy="255212"/>
          </a:xfrm>
        </p:grpSpPr>
        <p:cxnSp>
          <p:nvCxnSpPr>
            <p:cNvPr id="53" name="Straight Connector 52"/>
            <p:cNvCxnSpPr/>
            <p:nvPr userDrawn="1"/>
          </p:nvCxnSpPr>
          <p:spPr>
            <a:xfrm flipV="1">
              <a:off x="5533392" y="3355141"/>
              <a:ext cx="650050"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4" name="Straight Connector 53"/>
            <p:cNvCxnSpPr/>
            <p:nvPr userDrawn="1"/>
          </p:nvCxnSpPr>
          <p:spPr>
            <a:xfrm>
              <a:off x="6183443" y="3355141"/>
              <a:ext cx="255212" cy="25521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
        <p:nvSpPr>
          <p:cNvPr id="57" name="Text Placeholder 15"/>
          <p:cNvSpPr>
            <a:spLocks noGrp="1"/>
          </p:cNvSpPr>
          <p:nvPr>
            <p:ph type="body" sz="quarter" idx="34" hasCustomPrompt="1"/>
          </p:nvPr>
        </p:nvSpPr>
        <p:spPr>
          <a:xfrm>
            <a:off x="11399734" y="4576118"/>
            <a:ext cx="4010703" cy="609600"/>
          </a:xfrm>
          <a:prstGeom prst="rect">
            <a:avLst/>
          </a:prstGeom>
        </p:spPr>
        <p:txBody>
          <a:bodyPr lIns="0" tIns="0" rIns="0" bIns="0" anchor="b" anchorCtr="0">
            <a:normAutofit/>
          </a:bodyPr>
          <a:lstStyle>
            <a:lvl1pPr marL="0" indent="0" algn="l">
              <a:buNone/>
              <a:defRPr sz="28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Science. Set Free. </a:t>
            </a:r>
          </a:p>
        </p:txBody>
      </p:sp>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6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sp>
        <p:nvSpPr>
          <p:cNvPr id="28" name="Text Placeholder 25"/>
          <p:cNvSpPr>
            <a:spLocks noGrp="1"/>
          </p:cNvSpPr>
          <p:nvPr>
            <p:ph type="body" sz="quarter" idx="10" hasCustomPrompt="1"/>
          </p:nvPr>
        </p:nvSpPr>
        <p:spPr>
          <a:xfrm>
            <a:off x="711199" y="408676"/>
            <a:ext cx="14699237" cy="1051824"/>
          </a:xfrm>
          <a:prstGeom prst="rect">
            <a:avLst/>
          </a:prstGeom>
        </p:spPr>
        <p:txBody>
          <a:bodyPr wrap="square" lIns="0" tIns="0" rIns="0" bIns="0" anchor="b" anchorCtr="0">
            <a:normAutofit/>
          </a:bodyPr>
          <a:lstStyle>
            <a:lvl1pPr marL="0" indent="0" algn="ctr">
              <a:lnSpc>
                <a:spcPct val="85000"/>
              </a:lnSpc>
              <a:spcBef>
                <a:spcPts val="0"/>
              </a:spcBef>
              <a:buNone/>
              <a:defRPr sz="5400" b="1" i="0" spc="-30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DOLOR SIT</a:t>
            </a:r>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30" name="Picture 2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sp>
        <p:nvSpPr>
          <p:cNvPr id="32"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3432900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locks">
    <p:spTree>
      <p:nvGrpSpPr>
        <p:cNvPr id="1" name=""/>
        <p:cNvGrpSpPr/>
        <p:nvPr/>
      </p:nvGrpSpPr>
      <p:grpSpPr>
        <a:xfrm>
          <a:off x="0" y="0"/>
          <a:ext cx="0" cy="0"/>
          <a:chOff x="0" y="0"/>
          <a:chExt cx="0" cy="0"/>
        </a:xfrm>
      </p:grpSpPr>
      <p:sp>
        <p:nvSpPr>
          <p:cNvPr id="5" name="Text Placeholder 25"/>
          <p:cNvSpPr>
            <a:spLocks noGrp="1"/>
          </p:cNvSpPr>
          <p:nvPr>
            <p:ph type="body" sz="quarter" idx="10" hasCustomPrompt="1"/>
          </p:nvPr>
        </p:nvSpPr>
        <p:spPr>
          <a:xfrm>
            <a:off x="711199" y="355600"/>
            <a:ext cx="14826237" cy="1104900"/>
          </a:xfrm>
          <a:prstGeom prst="rect">
            <a:avLst/>
          </a:prstGeom>
        </p:spPr>
        <p:txBody>
          <a:bodyPr wrap="square" lIns="0" tIns="0" rIns="0" bIns="0" anchor="b" anchorCtr="0">
            <a:normAutofit/>
          </a:bodyPr>
          <a:lstStyle>
            <a:lvl1pPr marL="0" indent="0" algn="ctr">
              <a:lnSpc>
                <a:spcPct val="85000"/>
              </a:lnSpc>
              <a:spcBef>
                <a:spcPts val="0"/>
              </a:spcBef>
              <a:buNone/>
              <a:defRPr sz="5400" b="1" i="0" spc="-300" baseline="0">
                <a:solidFill>
                  <a:schemeClr val="accent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a:t>
            </a:r>
            <a:r>
              <a:rPr lang="el-GR"/>
              <a:t>- 3</a:t>
            </a:r>
            <a:r>
              <a:rPr lang="en-US"/>
              <a:t> Boxes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3" name="TextBox 2"/>
          <p:cNvSpPr txBox="1"/>
          <p:nvPr userDrawn="1"/>
        </p:nvSpPr>
        <p:spPr>
          <a:xfrm>
            <a:off x="18712067" y="3610626"/>
            <a:ext cx="96245" cy="5886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n-lt"/>
              <a:ea typeface="+mn-ea"/>
              <a:cs typeface="+mn-cs"/>
              <a:sym typeface="Helvetica Ligh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13821973" y="-500296"/>
            <a:ext cx="1933731" cy="2934324"/>
          </a:xfrm>
          <a:prstGeom prst="rect">
            <a:avLst/>
          </a:prstGeom>
        </p:spPr>
      </p:pic>
      <p:sp>
        <p:nvSpPr>
          <p:cNvPr id="31" name="Rectangle 30"/>
          <p:cNvSpPr/>
          <p:nvPr userDrawn="1"/>
        </p:nvSpPr>
        <p:spPr>
          <a:xfrm>
            <a:off x="711200" y="1933732"/>
            <a:ext cx="4532131" cy="180000"/>
          </a:xfrm>
          <a:prstGeom prst="rec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36" name="Rectangle 35"/>
          <p:cNvSpPr/>
          <p:nvPr userDrawn="1"/>
        </p:nvSpPr>
        <p:spPr>
          <a:xfrm>
            <a:off x="5861934" y="1933732"/>
            <a:ext cx="4532131" cy="180000"/>
          </a:xfrm>
          <a:prstGeom prst="rect">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Rectangle 40"/>
          <p:cNvSpPr/>
          <p:nvPr userDrawn="1"/>
        </p:nvSpPr>
        <p:spPr>
          <a:xfrm>
            <a:off x="11012668" y="1933732"/>
            <a:ext cx="4532131" cy="180000"/>
          </a:xfrm>
          <a:prstGeom prst="rect">
            <a:avLst/>
          </a:prstGeom>
          <a:solidFill>
            <a:schemeClr val="accent4"/>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p:cNvSpPr/>
          <p:nvPr userDrawn="1"/>
        </p:nvSpPr>
        <p:spPr>
          <a:xfrm>
            <a:off x="711200" y="7000354"/>
            <a:ext cx="4532131" cy="84449"/>
          </a:xfrm>
          <a:prstGeom prst="rec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Rectangle 42"/>
          <p:cNvSpPr/>
          <p:nvPr userDrawn="1"/>
        </p:nvSpPr>
        <p:spPr>
          <a:xfrm>
            <a:off x="5861934" y="6999710"/>
            <a:ext cx="4532131" cy="84449"/>
          </a:xfrm>
          <a:prstGeom prst="rect">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4" name="Rectangle 43"/>
          <p:cNvSpPr/>
          <p:nvPr userDrawn="1"/>
        </p:nvSpPr>
        <p:spPr>
          <a:xfrm>
            <a:off x="11012668" y="6999709"/>
            <a:ext cx="4532131" cy="84449"/>
          </a:xfrm>
          <a:prstGeom prst="rect">
            <a:avLst/>
          </a:prstGeom>
          <a:solidFill>
            <a:schemeClr val="accent4"/>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sp>
        <p:nvSpPr>
          <p:cNvPr id="48" name="Text Placeholder 15"/>
          <p:cNvSpPr>
            <a:spLocks noGrp="1"/>
          </p:cNvSpPr>
          <p:nvPr>
            <p:ph type="body" sz="quarter" idx="27" hasCustomPrompt="1"/>
          </p:nvPr>
        </p:nvSpPr>
        <p:spPr>
          <a:xfrm>
            <a:off x="711201" y="3229338"/>
            <a:ext cx="4532130" cy="3538870"/>
          </a:xfrm>
          <a:prstGeom prst="rect">
            <a:avLst/>
          </a:prstGeom>
        </p:spPr>
        <p:txBody>
          <a:bodyPr lIns="108000" tIns="108000" rIns="108000" bIns="108000" numCol="1" spcCol="720000" anchor="t" anchorCtr="0">
            <a:normAutofit/>
          </a:bodyPr>
          <a:lstStyle>
            <a:lvl1pPr marL="0" indent="0" algn="ctr">
              <a:buNone/>
              <a:defRPr sz="24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 </a:t>
            </a:r>
            <a:r>
              <a:rPr lang="en-US" err="1"/>
              <a:t>Sed</a:t>
            </a:r>
            <a:r>
              <a:rPr lang="en-US"/>
              <a:t> </a:t>
            </a:r>
            <a:r>
              <a:rPr lang="en-US" err="1"/>
              <a:t>fringilla</a:t>
            </a:r>
            <a:r>
              <a:rPr lang="en-US"/>
              <a:t> </a:t>
            </a:r>
            <a:r>
              <a:rPr lang="en-US" err="1"/>
              <a:t>mauris</a:t>
            </a:r>
            <a:r>
              <a:rPr lang="en-US"/>
              <a:t> sit </a:t>
            </a:r>
            <a:r>
              <a:rPr lang="en-US" err="1"/>
              <a:t>amet</a:t>
            </a:r>
            <a:r>
              <a:rPr lang="en-US"/>
              <a:t> </a:t>
            </a:r>
            <a:r>
              <a:rPr lang="en-US" err="1"/>
              <a:t>nibh</a:t>
            </a:r>
            <a:r>
              <a:rPr lang="en-US"/>
              <a:t>. </a:t>
            </a:r>
            <a:r>
              <a:rPr lang="en-US" err="1"/>
              <a:t>Donec</a:t>
            </a:r>
            <a:r>
              <a:rPr lang="en-US"/>
              <a:t> </a:t>
            </a:r>
            <a:r>
              <a:rPr lang="en-US" err="1"/>
              <a:t>sodales</a:t>
            </a:r>
            <a:r>
              <a:rPr lang="en-US"/>
              <a:t> </a:t>
            </a:r>
            <a:r>
              <a:rPr lang="en-US" err="1"/>
              <a:t>sagittis</a:t>
            </a:r>
            <a:r>
              <a:rPr lang="en-US"/>
              <a:t> magna.</a:t>
            </a:r>
            <a:r>
              <a:rPr lang="el-GR"/>
              <a:t> </a:t>
            </a:r>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p>
        </p:txBody>
      </p:sp>
      <p:sp>
        <p:nvSpPr>
          <p:cNvPr id="49" name="Text Placeholder 25"/>
          <p:cNvSpPr>
            <a:spLocks noGrp="1"/>
          </p:cNvSpPr>
          <p:nvPr>
            <p:ph type="body" sz="quarter" idx="28" hasCustomPrompt="1"/>
          </p:nvPr>
        </p:nvSpPr>
        <p:spPr>
          <a:xfrm>
            <a:off x="711200" y="2430866"/>
            <a:ext cx="4532132" cy="668336"/>
          </a:xfrm>
          <a:prstGeom prst="rect">
            <a:avLst/>
          </a:prstGeom>
        </p:spPr>
        <p:txBody>
          <a:bodyPr wrap="square" lIns="0" tIns="0" rIns="0" bIns="0" anchor="b" anchorCtr="0">
            <a:noAutofit/>
          </a:bodyPr>
          <a:lstStyle>
            <a:lvl1pPr marL="0" indent="0" algn="ctr">
              <a:lnSpc>
                <a:spcPct val="85000"/>
              </a:lnSpc>
              <a:spcBef>
                <a:spcPts val="0"/>
              </a:spcBef>
              <a:buNone/>
              <a:defRPr sz="54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1</a:t>
            </a:r>
          </a:p>
        </p:txBody>
      </p:sp>
      <p:sp>
        <p:nvSpPr>
          <p:cNvPr id="50" name="Text Placeholder 15"/>
          <p:cNvSpPr>
            <a:spLocks noGrp="1"/>
          </p:cNvSpPr>
          <p:nvPr>
            <p:ph type="body" sz="quarter" idx="29" hasCustomPrompt="1"/>
          </p:nvPr>
        </p:nvSpPr>
        <p:spPr>
          <a:xfrm>
            <a:off x="5861934" y="3229338"/>
            <a:ext cx="4532130" cy="3538870"/>
          </a:xfrm>
          <a:prstGeom prst="rect">
            <a:avLst/>
          </a:prstGeom>
        </p:spPr>
        <p:txBody>
          <a:bodyPr lIns="108000" tIns="108000" rIns="108000" bIns="108000" numCol="1" spcCol="720000" anchor="t" anchorCtr="0">
            <a:normAutofit/>
          </a:bodyPr>
          <a:lstStyle>
            <a:lvl1pPr marL="0" indent="0" algn="ctr">
              <a:buNone/>
              <a:defRPr sz="24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 </a:t>
            </a:r>
            <a:r>
              <a:rPr lang="en-US" err="1"/>
              <a:t>Sed</a:t>
            </a:r>
            <a:r>
              <a:rPr lang="en-US"/>
              <a:t> </a:t>
            </a:r>
            <a:r>
              <a:rPr lang="en-US" err="1"/>
              <a:t>fringilla</a:t>
            </a:r>
            <a:r>
              <a:rPr lang="en-US"/>
              <a:t> </a:t>
            </a:r>
            <a:r>
              <a:rPr lang="en-US" err="1"/>
              <a:t>mauris</a:t>
            </a:r>
            <a:r>
              <a:rPr lang="en-US"/>
              <a:t> sit </a:t>
            </a:r>
            <a:r>
              <a:rPr lang="en-US" err="1"/>
              <a:t>amet</a:t>
            </a:r>
            <a:r>
              <a:rPr lang="en-US"/>
              <a:t> </a:t>
            </a:r>
            <a:r>
              <a:rPr lang="en-US" err="1"/>
              <a:t>nibh</a:t>
            </a:r>
            <a:r>
              <a:rPr lang="en-US"/>
              <a:t>. </a:t>
            </a:r>
            <a:r>
              <a:rPr lang="en-US" err="1"/>
              <a:t>Donec</a:t>
            </a:r>
            <a:r>
              <a:rPr lang="en-US"/>
              <a:t> </a:t>
            </a:r>
            <a:r>
              <a:rPr lang="en-US" err="1"/>
              <a:t>sodales</a:t>
            </a:r>
            <a:r>
              <a:rPr lang="en-US"/>
              <a:t> </a:t>
            </a:r>
            <a:r>
              <a:rPr lang="en-US" err="1"/>
              <a:t>sagittis</a:t>
            </a:r>
            <a:r>
              <a:rPr lang="en-US"/>
              <a:t> magna.</a:t>
            </a:r>
            <a:r>
              <a:rPr lang="el-GR"/>
              <a:t> </a:t>
            </a:r>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p>
        </p:txBody>
      </p:sp>
      <p:sp>
        <p:nvSpPr>
          <p:cNvPr id="51" name="Text Placeholder 25"/>
          <p:cNvSpPr>
            <a:spLocks noGrp="1"/>
          </p:cNvSpPr>
          <p:nvPr>
            <p:ph type="body" sz="quarter" idx="30" hasCustomPrompt="1"/>
          </p:nvPr>
        </p:nvSpPr>
        <p:spPr>
          <a:xfrm>
            <a:off x="5861933" y="2430866"/>
            <a:ext cx="4532132" cy="668336"/>
          </a:xfrm>
          <a:prstGeom prst="rect">
            <a:avLst/>
          </a:prstGeom>
        </p:spPr>
        <p:txBody>
          <a:bodyPr wrap="square" lIns="0" tIns="0" rIns="0" bIns="0" anchor="b" anchorCtr="0">
            <a:noAutofit/>
          </a:bodyPr>
          <a:lstStyle>
            <a:lvl1pPr marL="0" indent="0" algn="ctr">
              <a:lnSpc>
                <a:spcPct val="85000"/>
              </a:lnSpc>
              <a:spcBef>
                <a:spcPts val="0"/>
              </a:spcBef>
              <a:buNone/>
              <a:defRPr sz="54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2</a:t>
            </a:r>
          </a:p>
        </p:txBody>
      </p:sp>
      <p:sp>
        <p:nvSpPr>
          <p:cNvPr id="52" name="Text Placeholder 15"/>
          <p:cNvSpPr>
            <a:spLocks noGrp="1"/>
          </p:cNvSpPr>
          <p:nvPr>
            <p:ph type="body" sz="quarter" idx="31" hasCustomPrompt="1"/>
          </p:nvPr>
        </p:nvSpPr>
        <p:spPr>
          <a:xfrm>
            <a:off x="11012669" y="3229338"/>
            <a:ext cx="4532130" cy="3538870"/>
          </a:xfrm>
          <a:prstGeom prst="rect">
            <a:avLst/>
          </a:prstGeom>
        </p:spPr>
        <p:txBody>
          <a:bodyPr lIns="108000" tIns="108000" rIns="108000" bIns="108000" numCol="1" spcCol="720000" anchor="t" anchorCtr="0">
            <a:normAutofit/>
          </a:bodyPr>
          <a:lstStyle>
            <a:lvl1pPr marL="0" indent="0" algn="ctr">
              <a:buNone/>
              <a:defRPr sz="24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 </a:t>
            </a:r>
            <a:r>
              <a:rPr lang="en-US" err="1"/>
              <a:t>Sed</a:t>
            </a:r>
            <a:r>
              <a:rPr lang="en-US"/>
              <a:t> </a:t>
            </a:r>
            <a:r>
              <a:rPr lang="en-US" err="1"/>
              <a:t>fringilla</a:t>
            </a:r>
            <a:r>
              <a:rPr lang="en-US"/>
              <a:t> </a:t>
            </a:r>
            <a:r>
              <a:rPr lang="en-US" err="1"/>
              <a:t>mauris</a:t>
            </a:r>
            <a:r>
              <a:rPr lang="en-US"/>
              <a:t> sit </a:t>
            </a:r>
            <a:r>
              <a:rPr lang="en-US" err="1"/>
              <a:t>amet</a:t>
            </a:r>
            <a:r>
              <a:rPr lang="en-US"/>
              <a:t> </a:t>
            </a:r>
            <a:r>
              <a:rPr lang="en-US" err="1"/>
              <a:t>nibh</a:t>
            </a:r>
            <a:r>
              <a:rPr lang="en-US"/>
              <a:t>. </a:t>
            </a:r>
            <a:r>
              <a:rPr lang="en-US" err="1"/>
              <a:t>Donec</a:t>
            </a:r>
            <a:r>
              <a:rPr lang="en-US"/>
              <a:t> </a:t>
            </a:r>
            <a:r>
              <a:rPr lang="en-US" err="1"/>
              <a:t>sodales</a:t>
            </a:r>
            <a:r>
              <a:rPr lang="en-US"/>
              <a:t> </a:t>
            </a:r>
            <a:r>
              <a:rPr lang="en-US" err="1"/>
              <a:t>sagittis</a:t>
            </a:r>
            <a:r>
              <a:rPr lang="en-US"/>
              <a:t> magna.</a:t>
            </a:r>
            <a:r>
              <a:rPr lang="el-GR"/>
              <a:t> </a:t>
            </a:r>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p>
        </p:txBody>
      </p:sp>
      <p:sp>
        <p:nvSpPr>
          <p:cNvPr id="53" name="Text Placeholder 25"/>
          <p:cNvSpPr>
            <a:spLocks noGrp="1"/>
          </p:cNvSpPr>
          <p:nvPr>
            <p:ph type="body" sz="quarter" idx="32" hasCustomPrompt="1"/>
          </p:nvPr>
        </p:nvSpPr>
        <p:spPr>
          <a:xfrm>
            <a:off x="11012668" y="2430866"/>
            <a:ext cx="4532132" cy="668336"/>
          </a:xfrm>
          <a:prstGeom prst="rect">
            <a:avLst/>
          </a:prstGeom>
        </p:spPr>
        <p:txBody>
          <a:bodyPr wrap="square" lIns="0" tIns="0" rIns="0" bIns="0" anchor="b" anchorCtr="0">
            <a:noAutofit/>
          </a:bodyPr>
          <a:lstStyle>
            <a:lvl1pPr marL="0" indent="0" algn="ctr">
              <a:lnSpc>
                <a:spcPct val="85000"/>
              </a:lnSpc>
              <a:spcBef>
                <a:spcPts val="0"/>
              </a:spcBef>
              <a:buNone/>
              <a:defRPr sz="54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3</a:t>
            </a: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sp>
        <p:nvSpPr>
          <p:cNvPr id="25"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25404076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cks">
    <p:spTree>
      <p:nvGrpSpPr>
        <p:cNvPr id="1" name=""/>
        <p:cNvGrpSpPr/>
        <p:nvPr/>
      </p:nvGrpSpPr>
      <p:grpSpPr>
        <a:xfrm>
          <a:off x="0" y="0"/>
          <a:ext cx="0" cy="0"/>
          <a:chOff x="0" y="0"/>
          <a:chExt cx="0" cy="0"/>
        </a:xfrm>
      </p:grpSpPr>
      <p:sp>
        <p:nvSpPr>
          <p:cNvPr id="5" name="Text Placeholder 25"/>
          <p:cNvSpPr>
            <a:spLocks noGrp="1"/>
          </p:cNvSpPr>
          <p:nvPr>
            <p:ph type="body" sz="quarter" idx="10" hasCustomPrompt="1"/>
          </p:nvPr>
        </p:nvSpPr>
        <p:spPr>
          <a:xfrm>
            <a:off x="722774" y="355600"/>
            <a:ext cx="14826237" cy="1104900"/>
          </a:xfrm>
          <a:prstGeom prst="rect">
            <a:avLst/>
          </a:prstGeom>
        </p:spPr>
        <p:txBody>
          <a:bodyPr wrap="square" lIns="0" tIns="0" rIns="0" bIns="0" anchor="b" anchorCtr="0">
            <a:normAutofit/>
          </a:bodyPr>
          <a:lstStyle>
            <a:lvl1pPr marL="0" indent="0" algn="ctr">
              <a:lnSpc>
                <a:spcPct val="85000"/>
              </a:lnSpc>
              <a:spcBef>
                <a:spcPts val="0"/>
              </a:spcBef>
              <a:buNone/>
              <a:defRPr sz="5400" b="1" i="0" spc="-300" baseline="0">
                <a:solidFill>
                  <a:schemeClr val="accent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a:t>
            </a:r>
            <a:r>
              <a:rPr lang="el-GR"/>
              <a:t>- 6</a:t>
            </a:r>
            <a:r>
              <a:rPr lang="en-US"/>
              <a:t> Boxes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3" name="TextBox 2"/>
          <p:cNvSpPr txBox="1"/>
          <p:nvPr userDrawn="1"/>
        </p:nvSpPr>
        <p:spPr>
          <a:xfrm>
            <a:off x="18712067" y="3610626"/>
            <a:ext cx="96245" cy="5886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n-lt"/>
              <a:ea typeface="+mn-ea"/>
              <a:cs typeface="+mn-cs"/>
              <a:sym typeface="Helvetica Ligh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13821973" y="-500296"/>
            <a:ext cx="1933731" cy="2934324"/>
          </a:xfrm>
          <a:prstGeom prst="rect">
            <a:avLst/>
          </a:prstGeom>
        </p:spPr>
      </p:pic>
      <p:sp>
        <p:nvSpPr>
          <p:cNvPr id="31" name="Rectangle 30"/>
          <p:cNvSpPr/>
          <p:nvPr userDrawn="1"/>
        </p:nvSpPr>
        <p:spPr>
          <a:xfrm>
            <a:off x="711200" y="1760109"/>
            <a:ext cx="4532131" cy="180000"/>
          </a:xfrm>
          <a:prstGeom prst="rec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36" name="Rectangle 35"/>
          <p:cNvSpPr/>
          <p:nvPr userDrawn="1"/>
        </p:nvSpPr>
        <p:spPr>
          <a:xfrm>
            <a:off x="5861934" y="1760109"/>
            <a:ext cx="4532131" cy="180000"/>
          </a:xfrm>
          <a:prstGeom prst="rect">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Rectangle 40"/>
          <p:cNvSpPr/>
          <p:nvPr userDrawn="1"/>
        </p:nvSpPr>
        <p:spPr>
          <a:xfrm>
            <a:off x="11012668" y="1760109"/>
            <a:ext cx="4532131" cy="180000"/>
          </a:xfrm>
          <a:prstGeom prst="rect">
            <a:avLst/>
          </a:prstGeom>
          <a:solidFill>
            <a:schemeClr val="accent4"/>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sp>
        <p:nvSpPr>
          <p:cNvPr id="48" name="Text Placeholder 15"/>
          <p:cNvSpPr>
            <a:spLocks noGrp="1"/>
          </p:cNvSpPr>
          <p:nvPr>
            <p:ph type="body" sz="quarter" idx="27" hasCustomPrompt="1"/>
          </p:nvPr>
        </p:nvSpPr>
        <p:spPr>
          <a:xfrm>
            <a:off x="711201" y="2591412"/>
            <a:ext cx="4532130" cy="1746790"/>
          </a:xfrm>
          <a:prstGeom prst="rect">
            <a:avLst/>
          </a:prstGeom>
        </p:spPr>
        <p:txBody>
          <a:bodyPr lIns="108000" tIns="108000" rIns="108000" bIns="36000" numCol="1" spcCol="720000" anchor="t" anchorCtr="0">
            <a:normAutofit/>
          </a:bodyPr>
          <a:lstStyle>
            <a:lvl1pPr marL="0" indent="0" algn="ctr">
              <a:buNone/>
              <a:defRPr sz="2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a:t>
            </a:r>
          </a:p>
        </p:txBody>
      </p:sp>
      <p:sp>
        <p:nvSpPr>
          <p:cNvPr id="49" name="Text Placeholder 25"/>
          <p:cNvSpPr>
            <a:spLocks noGrp="1"/>
          </p:cNvSpPr>
          <p:nvPr>
            <p:ph type="body" sz="quarter" idx="28" hasCustomPrompt="1"/>
          </p:nvPr>
        </p:nvSpPr>
        <p:spPr>
          <a:xfrm>
            <a:off x="711200" y="1940109"/>
            <a:ext cx="4532132" cy="668336"/>
          </a:xfrm>
          <a:prstGeom prst="rect">
            <a:avLst/>
          </a:prstGeom>
        </p:spPr>
        <p:txBody>
          <a:bodyPr wrap="square" lIns="0" tIns="0" rIns="0" bIns="0" anchor="b" anchorCtr="0">
            <a:normAutofit/>
          </a:bodyPr>
          <a:lstStyle>
            <a:lvl1pPr marL="0" indent="0" algn="ctr">
              <a:lnSpc>
                <a:spcPct val="85000"/>
              </a:lnSpc>
              <a:spcBef>
                <a:spcPts val="0"/>
              </a:spcBef>
              <a:buNone/>
              <a:defRPr sz="40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1</a:t>
            </a:r>
          </a:p>
        </p:txBody>
      </p:sp>
      <p:sp>
        <p:nvSpPr>
          <p:cNvPr id="23" name="Text Placeholder 15"/>
          <p:cNvSpPr>
            <a:spLocks noGrp="1"/>
          </p:cNvSpPr>
          <p:nvPr>
            <p:ph type="body" sz="quarter" idx="29" hasCustomPrompt="1"/>
          </p:nvPr>
        </p:nvSpPr>
        <p:spPr>
          <a:xfrm>
            <a:off x="5861935" y="2591412"/>
            <a:ext cx="4532130" cy="1746790"/>
          </a:xfrm>
          <a:prstGeom prst="rect">
            <a:avLst/>
          </a:prstGeom>
        </p:spPr>
        <p:txBody>
          <a:bodyPr lIns="108000" tIns="108000" rIns="108000" bIns="36000" numCol="1" spcCol="720000" anchor="t" anchorCtr="0">
            <a:normAutofit/>
          </a:bodyPr>
          <a:lstStyle>
            <a:lvl1pPr marL="0" indent="0" algn="ctr">
              <a:buNone/>
              <a:defRPr sz="2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a:t>
            </a:r>
          </a:p>
        </p:txBody>
      </p:sp>
      <p:sp>
        <p:nvSpPr>
          <p:cNvPr id="24" name="Text Placeholder 25"/>
          <p:cNvSpPr>
            <a:spLocks noGrp="1"/>
          </p:cNvSpPr>
          <p:nvPr>
            <p:ph type="body" sz="quarter" idx="30" hasCustomPrompt="1"/>
          </p:nvPr>
        </p:nvSpPr>
        <p:spPr>
          <a:xfrm>
            <a:off x="5861934" y="1940109"/>
            <a:ext cx="4532132" cy="668336"/>
          </a:xfrm>
          <a:prstGeom prst="rect">
            <a:avLst/>
          </a:prstGeom>
        </p:spPr>
        <p:txBody>
          <a:bodyPr wrap="square" lIns="0" tIns="0" rIns="0" bIns="0" anchor="b" anchorCtr="0">
            <a:normAutofit/>
          </a:bodyPr>
          <a:lstStyle>
            <a:lvl1pPr marL="0" indent="0" algn="ctr">
              <a:lnSpc>
                <a:spcPct val="85000"/>
              </a:lnSpc>
              <a:spcBef>
                <a:spcPts val="0"/>
              </a:spcBef>
              <a:buNone/>
              <a:defRPr sz="40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a:t>
            </a:r>
            <a:r>
              <a:rPr lang="el-GR"/>
              <a:t>2</a:t>
            </a:r>
            <a:endParaRPr lang="en-US"/>
          </a:p>
        </p:txBody>
      </p:sp>
      <p:sp>
        <p:nvSpPr>
          <p:cNvPr id="25" name="Text Placeholder 15"/>
          <p:cNvSpPr>
            <a:spLocks noGrp="1"/>
          </p:cNvSpPr>
          <p:nvPr>
            <p:ph type="body" sz="quarter" idx="31" hasCustomPrompt="1"/>
          </p:nvPr>
        </p:nvSpPr>
        <p:spPr>
          <a:xfrm>
            <a:off x="11005306" y="2591412"/>
            <a:ext cx="4532130" cy="1746790"/>
          </a:xfrm>
          <a:prstGeom prst="rect">
            <a:avLst/>
          </a:prstGeom>
        </p:spPr>
        <p:txBody>
          <a:bodyPr lIns="108000" tIns="108000" rIns="108000" bIns="36000" numCol="1" spcCol="720000" anchor="t" anchorCtr="0">
            <a:normAutofit/>
          </a:bodyPr>
          <a:lstStyle>
            <a:lvl1pPr marL="0" indent="0" algn="ctr">
              <a:buNone/>
              <a:defRPr sz="2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a:t>
            </a:r>
          </a:p>
        </p:txBody>
      </p:sp>
      <p:sp>
        <p:nvSpPr>
          <p:cNvPr id="26" name="Text Placeholder 25"/>
          <p:cNvSpPr>
            <a:spLocks noGrp="1"/>
          </p:cNvSpPr>
          <p:nvPr>
            <p:ph type="body" sz="quarter" idx="32" hasCustomPrompt="1"/>
          </p:nvPr>
        </p:nvSpPr>
        <p:spPr>
          <a:xfrm>
            <a:off x="11005305" y="1940109"/>
            <a:ext cx="4532132" cy="668336"/>
          </a:xfrm>
          <a:prstGeom prst="rect">
            <a:avLst/>
          </a:prstGeom>
        </p:spPr>
        <p:txBody>
          <a:bodyPr wrap="square" lIns="0" tIns="0" rIns="0" bIns="0" anchor="b" anchorCtr="0">
            <a:normAutofit/>
          </a:bodyPr>
          <a:lstStyle>
            <a:lvl1pPr marL="0" indent="0" algn="ctr">
              <a:lnSpc>
                <a:spcPct val="85000"/>
              </a:lnSpc>
              <a:spcBef>
                <a:spcPts val="0"/>
              </a:spcBef>
              <a:buNone/>
              <a:defRPr sz="40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a:t>
            </a:r>
            <a:r>
              <a:rPr lang="el-GR"/>
              <a:t>3</a:t>
            </a:r>
            <a:endParaRPr lang="en-US"/>
          </a:p>
        </p:txBody>
      </p:sp>
      <p:sp>
        <p:nvSpPr>
          <p:cNvPr id="45" name="Rectangle 44"/>
          <p:cNvSpPr/>
          <p:nvPr userDrawn="1"/>
        </p:nvSpPr>
        <p:spPr>
          <a:xfrm>
            <a:off x="711200" y="4841820"/>
            <a:ext cx="4532131" cy="180000"/>
          </a:xfrm>
          <a:prstGeom prst="rec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6" name="Rectangle 45"/>
          <p:cNvSpPr/>
          <p:nvPr userDrawn="1"/>
        </p:nvSpPr>
        <p:spPr>
          <a:xfrm>
            <a:off x="5861934" y="4841820"/>
            <a:ext cx="4532131" cy="180000"/>
          </a:xfrm>
          <a:prstGeom prst="rect">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7" name="Rectangle 46"/>
          <p:cNvSpPr/>
          <p:nvPr userDrawn="1"/>
        </p:nvSpPr>
        <p:spPr>
          <a:xfrm>
            <a:off x="11012668" y="4841820"/>
            <a:ext cx="4532131" cy="180000"/>
          </a:xfrm>
          <a:prstGeom prst="rect">
            <a:avLst/>
          </a:prstGeom>
          <a:solidFill>
            <a:schemeClr val="accent4"/>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57" name="Text Placeholder 15"/>
          <p:cNvSpPr>
            <a:spLocks noGrp="1"/>
          </p:cNvSpPr>
          <p:nvPr>
            <p:ph type="body" sz="quarter" idx="33" hasCustomPrompt="1"/>
          </p:nvPr>
        </p:nvSpPr>
        <p:spPr>
          <a:xfrm>
            <a:off x="711201" y="5673123"/>
            <a:ext cx="4532130" cy="1746790"/>
          </a:xfrm>
          <a:prstGeom prst="rect">
            <a:avLst/>
          </a:prstGeom>
        </p:spPr>
        <p:txBody>
          <a:bodyPr lIns="108000" tIns="108000" rIns="108000" bIns="36000" numCol="1" spcCol="720000" anchor="t" anchorCtr="0">
            <a:normAutofit/>
          </a:bodyPr>
          <a:lstStyle>
            <a:lvl1pPr marL="0" indent="0" algn="ctr">
              <a:buNone/>
              <a:defRPr sz="2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a:t>
            </a:r>
          </a:p>
        </p:txBody>
      </p:sp>
      <p:sp>
        <p:nvSpPr>
          <p:cNvPr id="58" name="Text Placeholder 25"/>
          <p:cNvSpPr>
            <a:spLocks noGrp="1"/>
          </p:cNvSpPr>
          <p:nvPr>
            <p:ph type="body" sz="quarter" idx="34" hasCustomPrompt="1"/>
          </p:nvPr>
        </p:nvSpPr>
        <p:spPr>
          <a:xfrm>
            <a:off x="711200" y="5021820"/>
            <a:ext cx="4532132" cy="668336"/>
          </a:xfrm>
          <a:prstGeom prst="rect">
            <a:avLst/>
          </a:prstGeom>
        </p:spPr>
        <p:txBody>
          <a:bodyPr wrap="square" lIns="0" tIns="0" rIns="0" bIns="0" anchor="b" anchorCtr="0">
            <a:normAutofit/>
          </a:bodyPr>
          <a:lstStyle>
            <a:lvl1pPr marL="0" indent="0" algn="ctr">
              <a:lnSpc>
                <a:spcPct val="85000"/>
              </a:lnSpc>
              <a:spcBef>
                <a:spcPts val="0"/>
              </a:spcBef>
              <a:buNone/>
              <a:defRPr sz="40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a:t>
            </a:r>
            <a:r>
              <a:rPr lang="el-GR"/>
              <a:t>4</a:t>
            </a:r>
            <a:endParaRPr lang="en-US"/>
          </a:p>
        </p:txBody>
      </p:sp>
      <p:sp>
        <p:nvSpPr>
          <p:cNvPr id="59" name="Text Placeholder 15"/>
          <p:cNvSpPr>
            <a:spLocks noGrp="1"/>
          </p:cNvSpPr>
          <p:nvPr>
            <p:ph type="body" sz="quarter" idx="35" hasCustomPrompt="1"/>
          </p:nvPr>
        </p:nvSpPr>
        <p:spPr>
          <a:xfrm>
            <a:off x="5861935" y="5673123"/>
            <a:ext cx="4532130" cy="1746790"/>
          </a:xfrm>
          <a:prstGeom prst="rect">
            <a:avLst/>
          </a:prstGeom>
        </p:spPr>
        <p:txBody>
          <a:bodyPr lIns="108000" tIns="108000" rIns="108000" bIns="36000" numCol="1" spcCol="720000" anchor="t" anchorCtr="0">
            <a:normAutofit/>
          </a:bodyPr>
          <a:lstStyle>
            <a:lvl1pPr marL="0" indent="0" algn="ctr">
              <a:buNone/>
              <a:defRPr sz="2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a:t>
            </a:r>
          </a:p>
        </p:txBody>
      </p:sp>
      <p:sp>
        <p:nvSpPr>
          <p:cNvPr id="60" name="Text Placeholder 25"/>
          <p:cNvSpPr>
            <a:spLocks noGrp="1"/>
          </p:cNvSpPr>
          <p:nvPr>
            <p:ph type="body" sz="quarter" idx="36" hasCustomPrompt="1"/>
          </p:nvPr>
        </p:nvSpPr>
        <p:spPr>
          <a:xfrm>
            <a:off x="5861934" y="5021820"/>
            <a:ext cx="4532132" cy="668336"/>
          </a:xfrm>
          <a:prstGeom prst="rect">
            <a:avLst/>
          </a:prstGeom>
        </p:spPr>
        <p:txBody>
          <a:bodyPr wrap="square" lIns="0" tIns="0" rIns="0" bIns="0" anchor="b" anchorCtr="0">
            <a:normAutofit/>
          </a:bodyPr>
          <a:lstStyle>
            <a:lvl1pPr marL="0" indent="0" algn="ctr">
              <a:lnSpc>
                <a:spcPct val="85000"/>
              </a:lnSpc>
              <a:spcBef>
                <a:spcPts val="0"/>
              </a:spcBef>
              <a:buNone/>
              <a:defRPr sz="40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a:t>
            </a:r>
            <a:r>
              <a:rPr lang="el-GR"/>
              <a:t>5</a:t>
            </a:r>
            <a:endParaRPr lang="en-US"/>
          </a:p>
        </p:txBody>
      </p:sp>
      <p:sp>
        <p:nvSpPr>
          <p:cNvPr id="61" name="Text Placeholder 15"/>
          <p:cNvSpPr>
            <a:spLocks noGrp="1"/>
          </p:cNvSpPr>
          <p:nvPr>
            <p:ph type="body" sz="quarter" idx="37" hasCustomPrompt="1"/>
          </p:nvPr>
        </p:nvSpPr>
        <p:spPr>
          <a:xfrm>
            <a:off x="11005306" y="5673123"/>
            <a:ext cx="4532130" cy="1746790"/>
          </a:xfrm>
          <a:prstGeom prst="rect">
            <a:avLst/>
          </a:prstGeom>
        </p:spPr>
        <p:txBody>
          <a:bodyPr lIns="108000" tIns="108000" rIns="108000" bIns="36000" numCol="1" spcCol="720000" anchor="t" anchorCtr="0">
            <a:normAutofit/>
          </a:bodyPr>
          <a:lstStyle>
            <a:lvl1pPr marL="0" indent="0" algn="ctr">
              <a:buNone/>
              <a:defRPr sz="2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Maecenas </a:t>
            </a:r>
            <a:r>
              <a:rPr lang="en-US" err="1"/>
              <a:t>nec</a:t>
            </a:r>
            <a:r>
              <a:rPr lang="en-US"/>
              <a:t> </a:t>
            </a:r>
            <a:r>
              <a:rPr lang="en-US" err="1"/>
              <a:t>odio</a:t>
            </a:r>
            <a:r>
              <a:rPr lang="en-US"/>
              <a:t> et ante </a:t>
            </a:r>
            <a:r>
              <a:rPr lang="en-US" err="1"/>
              <a:t>tincidunt</a:t>
            </a:r>
            <a:r>
              <a:rPr lang="en-US"/>
              <a:t> tempus. </a:t>
            </a:r>
            <a:r>
              <a:rPr lang="en-US" err="1"/>
              <a:t>Donec</a:t>
            </a:r>
            <a:r>
              <a:rPr lang="en-US"/>
              <a:t> vitae </a:t>
            </a:r>
            <a:r>
              <a:rPr lang="en-US" err="1"/>
              <a:t>sapien</a:t>
            </a:r>
            <a:r>
              <a:rPr lang="en-US"/>
              <a:t> </a:t>
            </a:r>
            <a:r>
              <a:rPr lang="en-US" err="1"/>
              <a:t>ut</a:t>
            </a:r>
            <a:r>
              <a:rPr lang="en-US"/>
              <a:t> libero </a:t>
            </a:r>
            <a:r>
              <a:rPr lang="en-US" err="1"/>
              <a:t>venenatis</a:t>
            </a:r>
            <a:r>
              <a:rPr lang="en-US"/>
              <a:t> </a:t>
            </a:r>
            <a:r>
              <a:rPr lang="en-US" err="1"/>
              <a:t>faucibus</a:t>
            </a:r>
            <a:r>
              <a:rPr lang="en-US"/>
              <a:t>. </a:t>
            </a:r>
            <a:r>
              <a:rPr lang="en-US" err="1"/>
              <a:t>Nullam</a:t>
            </a:r>
            <a:r>
              <a:rPr lang="en-US"/>
              <a:t> </a:t>
            </a:r>
            <a:r>
              <a:rPr lang="en-US" err="1"/>
              <a:t>quis</a:t>
            </a:r>
            <a:r>
              <a:rPr lang="en-US"/>
              <a:t> ante. </a:t>
            </a:r>
            <a:r>
              <a:rPr lang="en-US" err="1"/>
              <a:t>Etiam</a:t>
            </a:r>
            <a:r>
              <a:rPr lang="en-US"/>
              <a:t> sit </a:t>
            </a:r>
            <a:r>
              <a:rPr lang="en-US" err="1"/>
              <a:t>amet</a:t>
            </a:r>
            <a:r>
              <a:rPr lang="en-US"/>
              <a:t> </a:t>
            </a:r>
            <a:r>
              <a:rPr lang="en-US" err="1"/>
              <a:t>orci</a:t>
            </a:r>
            <a:r>
              <a:rPr lang="en-US"/>
              <a:t> </a:t>
            </a:r>
            <a:r>
              <a:rPr lang="en-US" err="1"/>
              <a:t>eget</a:t>
            </a:r>
            <a:r>
              <a:rPr lang="en-US"/>
              <a:t> </a:t>
            </a:r>
            <a:r>
              <a:rPr lang="en-US" err="1"/>
              <a:t>eros</a:t>
            </a:r>
            <a:r>
              <a:rPr lang="en-US"/>
              <a:t> </a:t>
            </a:r>
            <a:r>
              <a:rPr lang="en-US" err="1"/>
              <a:t>faucibus</a:t>
            </a:r>
            <a:r>
              <a:rPr lang="en-US"/>
              <a:t> </a:t>
            </a:r>
            <a:r>
              <a:rPr lang="en-US" err="1"/>
              <a:t>tincidunt</a:t>
            </a:r>
            <a:r>
              <a:rPr lang="en-US"/>
              <a:t>. </a:t>
            </a:r>
            <a:r>
              <a:rPr lang="en-US" err="1"/>
              <a:t>Duis</a:t>
            </a:r>
            <a:r>
              <a:rPr lang="en-US"/>
              <a:t> </a:t>
            </a:r>
            <a:r>
              <a:rPr lang="en-US" err="1"/>
              <a:t>leo</a:t>
            </a:r>
            <a:r>
              <a:rPr lang="en-US"/>
              <a:t>.</a:t>
            </a:r>
          </a:p>
        </p:txBody>
      </p:sp>
      <p:sp>
        <p:nvSpPr>
          <p:cNvPr id="62" name="Text Placeholder 25"/>
          <p:cNvSpPr>
            <a:spLocks noGrp="1"/>
          </p:cNvSpPr>
          <p:nvPr>
            <p:ph type="body" sz="quarter" idx="38" hasCustomPrompt="1"/>
          </p:nvPr>
        </p:nvSpPr>
        <p:spPr>
          <a:xfrm>
            <a:off x="11005305" y="5021820"/>
            <a:ext cx="4532132" cy="668336"/>
          </a:xfrm>
          <a:prstGeom prst="rect">
            <a:avLst/>
          </a:prstGeom>
        </p:spPr>
        <p:txBody>
          <a:bodyPr wrap="square" lIns="0" tIns="0" rIns="0" bIns="0" anchor="b" anchorCtr="0">
            <a:normAutofit/>
          </a:bodyPr>
          <a:lstStyle>
            <a:lvl1pPr marL="0" indent="0" algn="ctr">
              <a:lnSpc>
                <a:spcPct val="85000"/>
              </a:lnSpc>
              <a:spcBef>
                <a:spcPts val="0"/>
              </a:spcBef>
              <a:buNone/>
              <a:defRPr sz="4000" b="1" i="0" spc="-150" baseline="0">
                <a:solidFill>
                  <a:schemeClr val="tx2"/>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Option </a:t>
            </a:r>
            <a:r>
              <a:rPr lang="el-GR"/>
              <a:t>6</a:t>
            </a:r>
            <a:endParaRPr lang="en-US"/>
          </a:p>
        </p:txBody>
      </p:sp>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sp>
        <p:nvSpPr>
          <p:cNvPr id="30"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306060148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hotos - Texts">
    <p:spTree>
      <p:nvGrpSpPr>
        <p:cNvPr id="1" name=""/>
        <p:cNvGrpSpPr/>
        <p:nvPr/>
      </p:nvGrpSpPr>
      <p:grpSpPr>
        <a:xfrm>
          <a:off x="0" y="0"/>
          <a:ext cx="0" cy="0"/>
          <a:chOff x="0" y="0"/>
          <a:chExt cx="0" cy="0"/>
        </a:xfrm>
      </p:grpSpPr>
      <p:sp>
        <p:nvSpPr>
          <p:cNvPr id="8" name="Picture Placeholder 34"/>
          <p:cNvSpPr>
            <a:spLocks noGrp="1" noChangeAspect="1"/>
          </p:cNvSpPr>
          <p:nvPr>
            <p:ph type="pic" sz="quarter" idx="15" hasCustomPrompt="1"/>
          </p:nvPr>
        </p:nvSpPr>
        <p:spPr>
          <a:xfrm>
            <a:off x="1615152" y="1680446"/>
            <a:ext cx="2369671" cy="2373159"/>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13" name="Text Placeholder 15"/>
          <p:cNvSpPr>
            <a:spLocks noGrp="1"/>
          </p:cNvSpPr>
          <p:nvPr>
            <p:ph type="body" sz="quarter" idx="24" hasCustomPrompt="1"/>
          </p:nvPr>
        </p:nvSpPr>
        <p:spPr>
          <a:xfrm>
            <a:off x="1240407" y="4309135"/>
            <a:ext cx="3119156" cy="509701"/>
          </a:xfrm>
          <a:prstGeom prst="rect">
            <a:avLst/>
          </a:prstGeom>
        </p:spPr>
        <p:txBody>
          <a:bodyPr lIns="0" tIns="0" rIns="0" bIns="0" anchor="t" anchorCtr="0">
            <a:normAutofit/>
          </a:bodyPr>
          <a:lstStyle>
            <a:lvl1pPr marL="0" indent="0" algn="ctr">
              <a:buNone/>
              <a:defRPr sz="32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1</a:t>
            </a:r>
          </a:p>
        </p:txBody>
      </p:sp>
      <p:sp>
        <p:nvSpPr>
          <p:cNvPr id="14" name="Text Placeholder 15"/>
          <p:cNvSpPr>
            <a:spLocks noGrp="1"/>
          </p:cNvSpPr>
          <p:nvPr>
            <p:ph type="body" sz="quarter" idx="25" hasCustomPrompt="1"/>
          </p:nvPr>
        </p:nvSpPr>
        <p:spPr>
          <a:xfrm>
            <a:off x="1224440" y="4818836"/>
            <a:ext cx="3159310" cy="2597964"/>
          </a:xfrm>
          <a:prstGeom prst="rect">
            <a:avLst/>
          </a:prstGeom>
        </p:spPr>
        <p:txBody>
          <a:bodyPr lIns="0" tIns="72000" rIns="0" bIns="0" numCol="1" spcCol="450000" anchor="t" anchorCtr="0">
            <a:normAutofit/>
          </a:bodyPr>
          <a:lstStyle>
            <a:lvl1pPr marL="0" indent="0" algn="ctr">
              <a:buNone/>
              <a:defRPr sz="2400" b="0"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18" name="Text Placeholder 15"/>
          <p:cNvSpPr>
            <a:spLocks noGrp="1"/>
          </p:cNvSpPr>
          <p:nvPr>
            <p:ph type="body" sz="quarter" idx="26" hasCustomPrompt="1"/>
          </p:nvPr>
        </p:nvSpPr>
        <p:spPr>
          <a:xfrm>
            <a:off x="4759520" y="4309135"/>
            <a:ext cx="3167530" cy="509701"/>
          </a:xfrm>
          <a:prstGeom prst="rect">
            <a:avLst/>
          </a:prstGeom>
        </p:spPr>
        <p:txBody>
          <a:bodyPr lIns="0" tIns="0" rIns="0" bIns="0" anchor="t" anchorCtr="0">
            <a:normAutofit/>
          </a:bodyPr>
          <a:lstStyle>
            <a:lvl1pPr marL="0" indent="0" algn="ctr">
              <a:buNone/>
              <a:defRPr sz="32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2</a:t>
            </a:r>
          </a:p>
        </p:txBody>
      </p:sp>
      <p:sp>
        <p:nvSpPr>
          <p:cNvPr id="19" name="Text Placeholder 15"/>
          <p:cNvSpPr>
            <a:spLocks noGrp="1"/>
          </p:cNvSpPr>
          <p:nvPr>
            <p:ph type="body" sz="quarter" idx="27" hasCustomPrompt="1"/>
          </p:nvPr>
        </p:nvSpPr>
        <p:spPr>
          <a:xfrm>
            <a:off x="4767740" y="4818836"/>
            <a:ext cx="3159310" cy="2597964"/>
          </a:xfrm>
          <a:prstGeom prst="rect">
            <a:avLst/>
          </a:prstGeom>
        </p:spPr>
        <p:txBody>
          <a:bodyPr lIns="0" tIns="72000" rIns="0" bIns="0" numCol="1" spcCol="450000" anchor="t" anchorCtr="0">
            <a:normAutofit/>
          </a:bodyPr>
          <a:lstStyle>
            <a:lvl1pPr marL="0" indent="0" algn="ctr">
              <a:buNone/>
              <a:defRPr sz="2400" b="0"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l-GR"/>
              <a:t>.</a:t>
            </a:r>
            <a:endParaRPr lang="en-US"/>
          </a:p>
        </p:txBody>
      </p:sp>
      <p:sp>
        <p:nvSpPr>
          <p:cNvPr id="20" name="Text Placeholder 15"/>
          <p:cNvSpPr>
            <a:spLocks noGrp="1"/>
          </p:cNvSpPr>
          <p:nvPr>
            <p:ph type="body" sz="quarter" idx="28" hasCustomPrompt="1"/>
          </p:nvPr>
        </p:nvSpPr>
        <p:spPr>
          <a:xfrm>
            <a:off x="8331081" y="4309135"/>
            <a:ext cx="3167530" cy="509701"/>
          </a:xfrm>
          <a:prstGeom prst="rect">
            <a:avLst/>
          </a:prstGeom>
        </p:spPr>
        <p:txBody>
          <a:bodyPr lIns="0" tIns="0" rIns="0" bIns="0" anchor="t" anchorCtr="0">
            <a:normAutofit/>
          </a:bodyPr>
          <a:lstStyle>
            <a:lvl1pPr marL="0" indent="0" algn="ctr">
              <a:buNone/>
              <a:defRPr sz="32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3</a:t>
            </a:r>
          </a:p>
        </p:txBody>
      </p:sp>
      <p:sp>
        <p:nvSpPr>
          <p:cNvPr id="21" name="Text Placeholder 15"/>
          <p:cNvSpPr>
            <a:spLocks noGrp="1"/>
          </p:cNvSpPr>
          <p:nvPr>
            <p:ph type="body" sz="quarter" idx="29" hasCustomPrompt="1"/>
          </p:nvPr>
        </p:nvSpPr>
        <p:spPr>
          <a:xfrm>
            <a:off x="8339301" y="4818836"/>
            <a:ext cx="3159310" cy="2597964"/>
          </a:xfrm>
          <a:prstGeom prst="rect">
            <a:avLst/>
          </a:prstGeom>
        </p:spPr>
        <p:txBody>
          <a:bodyPr lIns="0" tIns="72000" rIns="0" bIns="0" numCol="1" spcCol="450000" anchor="t" anchorCtr="0">
            <a:normAutofit/>
          </a:bodyPr>
          <a:lstStyle>
            <a:lvl1pPr marL="0" indent="0" algn="ctr">
              <a:buNone/>
              <a:defRPr sz="2400" b="0"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l-GR"/>
              <a:t>.</a:t>
            </a:r>
            <a:endParaRPr lang="en-US"/>
          </a:p>
        </p:txBody>
      </p:sp>
      <p:sp>
        <p:nvSpPr>
          <p:cNvPr id="22" name="Text Placeholder 15"/>
          <p:cNvSpPr>
            <a:spLocks noGrp="1"/>
          </p:cNvSpPr>
          <p:nvPr>
            <p:ph type="body" sz="quarter" idx="30" hasCustomPrompt="1"/>
          </p:nvPr>
        </p:nvSpPr>
        <p:spPr>
          <a:xfrm>
            <a:off x="11842940" y="4309135"/>
            <a:ext cx="3167530" cy="509701"/>
          </a:xfrm>
          <a:prstGeom prst="rect">
            <a:avLst/>
          </a:prstGeom>
        </p:spPr>
        <p:txBody>
          <a:bodyPr lIns="0" tIns="0" rIns="0" bIns="0" anchor="t" anchorCtr="0">
            <a:normAutofit/>
          </a:bodyPr>
          <a:lstStyle>
            <a:lvl1pPr marL="0" indent="0" algn="ctr">
              <a:buNone/>
              <a:defRPr sz="32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4</a:t>
            </a:r>
          </a:p>
        </p:txBody>
      </p:sp>
      <p:sp>
        <p:nvSpPr>
          <p:cNvPr id="23" name="Text Placeholder 15"/>
          <p:cNvSpPr>
            <a:spLocks noGrp="1"/>
          </p:cNvSpPr>
          <p:nvPr>
            <p:ph type="body" sz="quarter" idx="31" hasCustomPrompt="1"/>
          </p:nvPr>
        </p:nvSpPr>
        <p:spPr>
          <a:xfrm>
            <a:off x="11851160" y="4818836"/>
            <a:ext cx="3159310" cy="2597964"/>
          </a:xfrm>
          <a:prstGeom prst="rect">
            <a:avLst/>
          </a:prstGeom>
        </p:spPr>
        <p:txBody>
          <a:bodyPr lIns="0" tIns="72000" rIns="0" bIns="0" numCol="1" spcCol="450000" anchor="t" anchorCtr="0">
            <a:normAutofit/>
          </a:bodyPr>
          <a:lstStyle>
            <a:lvl1pPr marL="0" indent="0" algn="ctr">
              <a:buNone/>
              <a:defRPr sz="2400" b="0"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l-GR"/>
              <a:t>Ε</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a:t>
            </a:r>
          </a:p>
        </p:txBody>
      </p:sp>
      <p:sp>
        <p:nvSpPr>
          <p:cNvPr id="24" name="Picture Placeholder 34"/>
          <p:cNvSpPr>
            <a:spLocks noGrp="1" noChangeAspect="1"/>
          </p:cNvSpPr>
          <p:nvPr>
            <p:ph type="pic" sz="quarter" idx="32" hasCustomPrompt="1"/>
          </p:nvPr>
        </p:nvSpPr>
        <p:spPr>
          <a:xfrm>
            <a:off x="5158451" y="1680446"/>
            <a:ext cx="2369671" cy="2373159"/>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25" name="Picture Placeholder 34"/>
          <p:cNvSpPr>
            <a:spLocks noGrp="1" noChangeAspect="1"/>
          </p:cNvSpPr>
          <p:nvPr>
            <p:ph type="pic" sz="quarter" idx="33" hasCustomPrompt="1"/>
          </p:nvPr>
        </p:nvSpPr>
        <p:spPr>
          <a:xfrm>
            <a:off x="8730012" y="1680446"/>
            <a:ext cx="2369671" cy="2373159"/>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26" name="Picture Placeholder 34"/>
          <p:cNvSpPr>
            <a:spLocks noGrp="1" noChangeAspect="1"/>
          </p:cNvSpPr>
          <p:nvPr>
            <p:ph type="pic" sz="quarter" idx="34" hasCustomPrompt="1"/>
          </p:nvPr>
        </p:nvSpPr>
        <p:spPr>
          <a:xfrm>
            <a:off x="12241871" y="1680446"/>
            <a:ext cx="2369671" cy="2373159"/>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27" name="Text Placeholder 25"/>
          <p:cNvSpPr>
            <a:spLocks noGrp="1"/>
          </p:cNvSpPr>
          <p:nvPr>
            <p:ph type="body" sz="quarter" idx="10" hasCustomPrompt="1"/>
          </p:nvPr>
        </p:nvSpPr>
        <p:spPr>
          <a:xfrm>
            <a:off x="711199" y="575733"/>
            <a:ext cx="14752577" cy="884767"/>
          </a:xfrm>
          <a:prstGeom prst="rect">
            <a:avLst/>
          </a:prstGeom>
        </p:spPr>
        <p:txBody>
          <a:bodyPr wrap="square" lIns="0" tIns="0" rIns="0" bIns="0" anchor="b" anchorCtr="0">
            <a:normAutofit/>
          </a:bodyPr>
          <a:lstStyle>
            <a:lvl1pPr marL="0" indent="0" algn="ctr">
              <a:lnSpc>
                <a:spcPct val="85000"/>
              </a:lnSpc>
              <a:spcBef>
                <a:spcPts val="0"/>
              </a:spcBef>
              <a:buNone/>
              <a:defRPr sz="4400" b="1" i="0" spc="-15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DOLOR SIT</a:t>
            </a:r>
            <a:r>
              <a:rPr lang="el-GR"/>
              <a:t> </a:t>
            </a:r>
            <a:r>
              <a:rPr lang="mr-IN"/>
              <a:t>–</a:t>
            </a:r>
            <a:r>
              <a:rPr lang="el-GR"/>
              <a:t> 4 </a:t>
            </a:r>
            <a:r>
              <a:rPr lang="en-US"/>
              <a:t>Images</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sp>
        <p:nvSpPr>
          <p:cNvPr id="36"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32"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3756709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Photos - List">
    <p:spTree>
      <p:nvGrpSpPr>
        <p:cNvPr id="1" name=""/>
        <p:cNvGrpSpPr/>
        <p:nvPr/>
      </p:nvGrpSpPr>
      <p:grpSpPr>
        <a:xfrm>
          <a:off x="0" y="0"/>
          <a:ext cx="0" cy="0"/>
          <a:chOff x="0" y="0"/>
          <a:chExt cx="0" cy="0"/>
        </a:xfrm>
      </p:grpSpPr>
      <p:sp>
        <p:nvSpPr>
          <p:cNvPr id="8" name="Picture Placeholder 34"/>
          <p:cNvSpPr>
            <a:spLocks noGrp="1" noChangeAspect="1"/>
          </p:cNvSpPr>
          <p:nvPr>
            <p:ph type="pic" sz="quarter" idx="15" hasCustomPrompt="1"/>
          </p:nvPr>
        </p:nvSpPr>
        <p:spPr>
          <a:xfrm>
            <a:off x="939881" y="1869051"/>
            <a:ext cx="1993018" cy="1995950"/>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14" name="Text Placeholder 15"/>
          <p:cNvSpPr>
            <a:spLocks noGrp="1"/>
          </p:cNvSpPr>
          <p:nvPr>
            <p:ph type="body" sz="quarter" idx="25" hasCustomPrompt="1"/>
          </p:nvPr>
        </p:nvSpPr>
        <p:spPr>
          <a:xfrm>
            <a:off x="685080" y="4109013"/>
            <a:ext cx="2502620" cy="2844800"/>
          </a:xfrm>
          <a:prstGeom prst="rect">
            <a:avLst/>
          </a:prstGeom>
        </p:spPr>
        <p:txBody>
          <a:bodyPr lIns="0" tIns="0" rIns="0" bIns="0" numCol="1" spcCol="450000" anchor="t" anchorCtr="0">
            <a:noAutofit/>
          </a:bodyPr>
          <a:lstStyle>
            <a:lvl1pPr marL="0" indent="0" algn="ctr">
              <a:lnSpc>
                <a:spcPct val="150000"/>
              </a:lnSpc>
              <a:spcBef>
                <a:spcPts val="900"/>
              </a:spcBef>
              <a:buNone/>
              <a:defRPr sz="2800" b="1"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endParaRPr lang="en-US"/>
          </a:p>
          <a:p>
            <a:pPr lvl="0"/>
            <a:r>
              <a:rPr lang="en-US" err="1"/>
              <a:t>Ipsum</a:t>
            </a:r>
            <a:endParaRPr lang="en-US"/>
          </a:p>
          <a:p>
            <a:pPr lvl="0"/>
            <a:r>
              <a:rPr lang="en-US"/>
              <a:t>Dolor</a:t>
            </a:r>
          </a:p>
        </p:txBody>
      </p:sp>
      <p:sp>
        <p:nvSpPr>
          <p:cNvPr id="27" name="Text Placeholder 25"/>
          <p:cNvSpPr>
            <a:spLocks noGrp="1"/>
          </p:cNvSpPr>
          <p:nvPr>
            <p:ph type="body" sz="quarter" idx="10" hasCustomPrompt="1"/>
          </p:nvPr>
        </p:nvSpPr>
        <p:spPr>
          <a:xfrm>
            <a:off x="711199" y="453133"/>
            <a:ext cx="14752577" cy="1007367"/>
          </a:xfrm>
          <a:prstGeom prst="rect">
            <a:avLst/>
          </a:prstGeom>
        </p:spPr>
        <p:txBody>
          <a:bodyPr wrap="square" lIns="0" tIns="0" rIns="0" bIns="0" anchor="b" anchorCtr="0">
            <a:normAutofit/>
          </a:bodyPr>
          <a:lstStyle>
            <a:lvl1pPr marL="0" indent="0" algn="ctr">
              <a:lnSpc>
                <a:spcPct val="85000"/>
              </a:lnSpc>
              <a:spcBef>
                <a:spcPts val="0"/>
              </a:spcBef>
              <a:buNone/>
              <a:defRPr sz="4400" b="1" i="0" spc="-15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DOLOR SIT</a:t>
            </a:r>
            <a:r>
              <a:rPr lang="el-GR"/>
              <a:t> </a:t>
            </a:r>
            <a:r>
              <a:rPr lang="mr-IN"/>
              <a:t>–</a:t>
            </a:r>
            <a:r>
              <a:rPr lang="el-GR"/>
              <a:t> 4 </a:t>
            </a:r>
            <a:r>
              <a:rPr lang="en-US"/>
              <a:t>Images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sp>
        <p:nvSpPr>
          <p:cNvPr id="32" name="Picture Placeholder 34"/>
          <p:cNvSpPr>
            <a:spLocks noGrp="1" noChangeAspect="1"/>
          </p:cNvSpPr>
          <p:nvPr>
            <p:ph type="pic" sz="quarter" idx="32" hasCustomPrompt="1"/>
          </p:nvPr>
        </p:nvSpPr>
        <p:spPr>
          <a:xfrm>
            <a:off x="4030321" y="1869051"/>
            <a:ext cx="1993018" cy="1995950"/>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34" name="Picture Placeholder 34"/>
          <p:cNvSpPr>
            <a:spLocks noGrp="1" noChangeAspect="1"/>
          </p:cNvSpPr>
          <p:nvPr>
            <p:ph type="pic" sz="quarter" idx="33" hasCustomPrompt="1"/>
          </p:nvPr>
        </p:nvSpPr>
        <p:spPr>
          <a:xfrm>
            <a:off x="7120613" y="1869051"/>
            <a:ext cx="1993018" cy="1995950"/>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35" name="Picture Placeholder 34"/>
          <p:cNvSpPr>
            <a:spLocks noGrp="1" noChangeAspect="1"/>
          </p:cNvSpPr>
          <p:nvPr>
            <p:ph type="pic" sz="quarter" idx="34" hasCustomPrompt="1"/>
          </p:nvPr>
        </p:nvSpPr>
        <p:spPr>
          <a:xfrm>
            <a:off x="10216766" y="1869051"/>
            <a:ext cx="1993018" cy="1995950"/>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36" name="Picture Placeholder 34"/>
          <p:cNvSpPr>
            <a:spLocks noGrp="1" noChangeAspect="1"/>
          </p:cNvSpPr>
          <p:nvPr>
            <p:ph type="pic" sz="quarter" idx="35" hasCustomPrompt="1"/>
          </p:nvPr>
        </p:nvSpPr>
        <p:spPr>
          <a:xfrm>
            <a:off x="13301345" y="1869051"/>
            <a:ext cx="1919357" cy="1995950"/>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38" name="Text Placeholder 15"/>
          <p:cNvSpPr>
            <a:spLocks noGrp="1"/>
          </p:cNvSpPr>
          <p:nvPr>
            <p:ph type="body" sz="quarter" idx="36" hasCustomPrompt="1"/>
          </p:nvPr>
        </p:nvSpPr>
        <p:spPr>
          <a:xfrm>
            <a:off x="3775520" y="4109013"/>
            <a:ext cx="2502620" cy="2844800"/>
          </a:xfrm>
          <a:prstGeom prst="rect">
            <a:avLst/>
          </a:prstGeom>
        </p:spPr>
        <p:txBody>
          <a:bodyPr lIns="0" tIns="0" rIns="0" bIns="0" numCol="1" spcCol="450000" anchor="t" anchorCtr="0">
            <a:noAutofit/>
          </a:bodyPr>
          <a:lstStyle>
            <a:lvl1pPr marL="0" indent="0" algn="ctr">
              <a:lnSpc>
                <a:spcPct val="150000"/>
              </a:lnSpc>
              <a:spcBef>
                <a:spcPts val="900"/>
              </a:spcBef>
              <a:buNone/>
              <a:defRPr sz="2800" b="1"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endParaRPr lang="en-US"/>
          </a:p>
          <a:p>
            <a:pPr lvl="0"/>
            <a:r>
              <a:rPr lang="en-US" err="1"/>
              <a:t>Ipsum</a:t>
            </a:r>
            <a:endParaRPr lang="en-US"/>
          </a:p>
          <a:p>
            <a:pPr lvl="0"/>
            <a:r>
              <a:rPr lang="en-US"/>
              <a:t>Dolor</a:t>
            </a:r>
          </a:p>
        </p:txBody>
      </p:sp>
      <p:sp>
        <p:nvSpPr>
          <p:cNvPr id="39" name="Text Placeholder 15"/>
          <p:cNvSpPr>
            <a:spLocks noGrp="1"/>
          </p:cNvSpPr>
          <p:nvPr>
            <p:ph type="body" sz="quarter" idx="37" hasCustomPrompt="1"/>
          </p:nvPr>
        </p:nvSpPr>
        <p:spPr>
          <a:xfrm>
            <a:off x="6877536" y="4109013"/>
            <a:ext cx="2502620" cy="2844800"/>
          </a:xfrm>
          <a:prstGeom prst="rect">
            <a:avLst/>
          </a:prstGeom>
        </p:spPr>
        <p:txBody>
          <a:bodyPr lIns="0" tIns="0" rIns="0" bIns="0" numCol="1" spcCol="450000" anchor="t" anchorCtr="0">
            <a:noAutofit/>
          </a:bodyPr>
          <a:lstStyle>
            <a:lvl1pPr marL="0" indent="0" algn="ctr">
              <a:lnSpc>
                <a:spcPct val="150000"/>
              </a:lnSpc>
              <a:spcBef>
                <a:spcPts val="900"/>
              </a:spcBef>
              <a:buNone/>
              <a:defRPr sz="2800" b="1"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endParaRPr lang="en-US"/>
          </a:p>
          <a:p>
            <a:pPr lvl="0"/>
            <a:r>
              <a:rPr lang="en-US" err="1"/>
              <a:t>Ipsum</a:t>
            </a:r>
            <a:endParaRPr lang="en-US"/>
          </a:p>
          <a:p>
            <a:pPr lvl="0"/>
            <a:r>
              <a:rPr lang="en-US"/>
              <a:t>Dolor</a:t>
            </a:r>
          </a:p>
        </p:txBody>
      </p:sp>
      <p:sp>
        <p:nvSpPr>
          <p:cNvPr id="40" name="Text Placeholder 15"/>
          <p:cNvSpPr>
            <a:spLocks noGrp="1"/>
          </p:cNvSpPr>
          <p:nvPr>
            <p:ph type="body" sz="quarter" idx="38" hasCustomPrompt="1"/>
          </p:nvPr>
        </p:nvSpPr>
        <p:spPr>
          <a:xfrm>
            <a:off x="9967976" y="4109013"/>
            <a:ext cx="2502620" cy="2844800"/>
          </a:xfrm>
          <a:prstGeom prst="rect">
            <a:avLst/>
          </a:prstGeom>
        </p:spPr>
        <p:txBody>
          <a:bodyPr lIns="0" tIns="0" rIns="0" bIns="0" numCol="1" spcCol="450000" anchor="t" anchorCtr="0">
            <a:noAutofit/>
          </a:bodyPr>
          <a:lstStyle>
            <a:lvl1pPr marL="0" indent="0" algn="ctr">
              <a:lnSpc>
                <a:spcPct val="150000"/>
              </a:lnSpc>
              <a:spcBef>
                <a:spcPts val="900"/>
              </a:spcBef>
              <a:buNone/>
              <a:defRPr sz="2800" b="1"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endParaRPr lang="en-US"/>
          </a:p>
          <a:p>
            <a:pPr lvl="0"/>
            <a:r>
              <a:rPr lang="en-US" err="1"/>
              <a:t>Ipsum</a:t>
            </a:r>
            <a:endParaRPr lang="en-US"/>
          </a:p>
          <a:p>
            <a:pPr lvl="0"/>
            <a:r>
              <a:rPr lang="en-US"/>
              <a:t>Dolor</a:t>
            </a:r>
          </a:p>
        </p:txBody>
      </p:sp>
      <p:sp>
        <p:nvSpPr>
          <p:cNvPr id="41" name="Text Placeholder 15"/>
          <p:cNvSpPr>
            <a:spLocks noGrp="1"/>
          </p:cNvSpPr>
          <p:nvPr>
            <p:ph type="body" sz="quarter" idx="39" hasCustomPrompt="1"/>
          </p:nvPr>
        </p:nvSpPr>
        <p:spPr>
          <a:xfrm>
            <a:off x="13058416" y="4109013"/>
            <a:ext cx="2502620" cy="2844800"/>
          </a:xfrm>
          <a:prstGeom prst="rect">
            <a:avLst/>
          </a:prstGeom>
        </p:spPr>
        <p:txBody>
          <a:bodyPr lIns="0" tIns="0" rIns="0" bIns="0" numCol="1" spcCol="450000" anchor="t" anchorCtr="0">
            <a:noAutofit/>
          </a:bodyPr>
          <a:lstStyle>
            <a:lvl1pPr marL="0" indent="0" algn="ctr">
              <a:lnSpc>
                <a:spcPct val="150000"/>
              </a:lnSpc>
              <a:spcBef>
                <a:spcPts val="900"/>
              </a:spcBef>
              <a:buNone/>
              <a:defRPr sz="2800" b="1" i="0" spc="-51" baseline="0">
                <a:solidFill>
                  <a:schemeClr val="bg2">
                    <a:lumMod val="25000"/>
                  </a:schemeClr>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endParaRPr lang="en-US"/>
          </a:p>
          <a:p>
            <a:pPr lvl="0"/>
            <a:r>
              <a:rPr lang="en-US" err="1"/>
              <a:t>Ipsum</a:t>
            </a:r>
            <a:endParaRPr lang="en-US"/>
          </a:p>
          <a:p>
            <a:pPr lvl="0"/>
            <a:r>
              <a:rPr lang="en-US"/>
              <a:t>Dolor</a:t>
            </a:r>
          </a:p>
        </p:txBody>
      </p:sp>
      <p:cxnSp>
        <p:nvCxnSpPr>
          <p:cNvPr id="6" name="Straight Connector 5"/>
          <p:cNvCxnSpPr/>
          <p:nvPr userDrawn="1"/>
        </p:nvCxnSpPr>
        <p:spPr>
          <a:xfrm>
            <a:off x="3483980" y="4004842"/>
            <a:ext cx="0" cy="2995271"/>
          </a:xfrm>
          <a:prstGeom prst="line">
            <a:avLst/>
          </a:prstGeom>
          <a:noFill/>
          <a:ln w="25400" cap="flat">
            <a:solidFill>
              <a:srgbClr val="D6D6D6"/>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p:cNvCxnSpPr/>
          <p:nvPr userDrawn="1"/>
        </p:nvCxnSpPr>
        <p:spPr>
          <a:xfrm>
            <a:off x="6574421" y="4004842"/>
            <a:ext cx="0" cy="2995271"/>
          </a:xfrm>
          <a:prstGeom prst="line">
            <a:avLst/>
          </a:prstGeom>
          <a:noFill/>
          <a:ln w="25400" cap="flat">
            <a:solidFill>
              <a:srgbClr val="D6D6D6"/>
            </a:solidFill>
            <a:prstDash val="solid"/>
            <a:miter lim="400000"/>
          </a:ln>
          <a:effectLst/>
          <a:sp3d/>
        </p:spPr>
        <p:style>
          <a:lnRef idx="0">
            <a:scrgbClr r="0" g="0" b="0"/>
          </a:lnRef>
          <a:fillRef idx="0">
            <a:scrgbClr r="0" g="0" b="0"/>
          </a:fillRef>
          <a:effectRef idx="0">
            <a:scrgbClr r="0" g="0" b="0"/>
          </a:effectRef>
          <a:fontRef idx="none"/>
        </p:style>
      </p:cxnSp>
      <p:cxnSp>
        <p:nvCxnSpPr>
          <p:cNvPr id="43" name="Straight Connector 42"/>
          <p:cNvCxnSpPr/>
          <p:nvPr userDrawn="1"/>
        </p:nvCxnSpPr>
        <p:spPr>
          <a:xfrm>
            <a:off x="9664861" y="4004842"/>
            <a:ext cx="0" cy="2995271"/>
          </a:xfrm>
          <a:prstGeom prst="line">
            <a:avLst/>
          </a:prstGeom>
          <a:noFill/>
          <a:ln w="25400" cap="flat">
            <a:solidFill>
              <a:srgbClr val="D6D6D6"/>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p:cNvCxnSpPr/>
          <p:nvPr userDrawn="1"/>
        </p:nvCxnSpPr>
        <p:spPr>
          <a:xfrm>
            <a:off x="12778451" y="4004842"/>
            <a:ext cx="0" cy="2995271"/>
          </a:xfrm>
          <a:prstGeom prst="line">
            <a:avLst/>
          </a:prstGeom>
          <a:noFill/>
          <a:ln w="25400" cap="flat">
            <a:solidFill>
              <a:srgbClr val="D6D6D6"/>
            </a:solidFill>
            <a:prstDash val="solid"/>
            <a:miter lim="400000"/>
          </a:ln>
          <a:effectLst/>
          <a:sp3d/>
        </p:spPr>
        <p:style>
          <a:lnRef idx="0">
            <a:scrgbClr r="0" g="0" b="0"/>
          </a:lnRef>
          <a:fillRef idx="0">
            <a:scrgbClr r="0" g="0" b="0"/>
          </a:fillRef>
          <a:effectRef idx="0">
            <a:scrgbClr r="0" g="0" b="0"/>
          </a:effectRef>
          <a:fontRef idx="none"/>
        </p:style>
      </p:cxn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49"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23"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373419758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hotos - Text">
    <p:spTree>
      <p:nvGrpSpPr>
        <p:cNvPr id="1" name=""/>
        <p:cNvGrpSpPr/>
        <p:nvPr/>
      </p:nvGrpSpPr>
      <p:grpSpPr>
        <a:xfrm>
          <a:off x="0" y="0"/>
          <a:ext cx="0" cy="0"/>
          <a:chOff x="0" y="0"/>
          <a:chExt cx="0" cy="0"/>
        </a:xfrm>
      </p:grpSpPr>
      <p:sp>
        <p:nvSpPr>
          <p:cNvPr id="56" name="Rectangle 55"/>
          <p:cNvSpPr/>
          <p:nvPr userDrawn="1"/>
        </p:nvSpPr>
        <p:spPr>
          <a:xfrm>
            <a:off x="0" y="0"/>
            <a:ext cx="16256000" cy="9144000"/>
          </a:xfrm>
          <a:prstGeom prst="rect">
            <a:avLst/>
          </a:prstGeom>
          <a:gradFill>
            <a:gsLst>
              <a:gs pos="33000">
                <a:schemeClr val="accent2"/>
              </a:gs>
              <a:gs pos="100000">
                <a:schemeClr val="accent3"/>
              </a:gs>
            </a:gsLst>
            <a:lin ang="12600000" scaled="0"/>
          </a:gra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Picture Placeholder 34"/>
          <p:cNvSpPr>
            <a:spLocks noGrp="1" noChangeAspect="1"/>
          </p:cNvSpPr>
          <p:nvPr>
            <p:ph type="pic" sz="quarter" idx="15" hasCustomPrompt="1"/>
          </p:nvPr>
        </p:nvSpPr>
        <p:spPr>
          <a:xfrm>
            <a:off x="741412" y="1885741"/>
            <a:ext cx="1361691" cy="1363695"/>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13" name="Text Placeholder 15"/>
          <p:cNvSpPr>
            <a:spLocks noGrp="1"/>
          </p:cNvSpPr>
          <p:nvPr>
            <p:ph type="body" sz="quarter" idx="24" hasCustomPrompt="1"/>
          </p:nvPr>
        </p:nvSpPr>
        <p:spPr>
          <a:xfrm>
            <a:off x="2314936" y="1912398"/>
            <a:ext cx="5312779" cy="415239"/>
          </a:xfrm>
          <a:prstGeom prst="rect">
            <a:avLst/>
          </a:prstGeom>
        </p:spPr>
        <p:txBody>
          <a:bodyPr lIns="0" tIns="0" rIns="0" bIns="0" anchor="t" anchorCtr="0">
            <a:noAutofit/>
          </a:bodyPr>
          <a:lstStyle>
            <a:lvl1pPr marL="0" indent="0" algn="l">
              <a:buNone/>
              <a:defRPr sz="3200" b="1" i="0" spc="-151" baseline="0">
                <a:solidFill>
                  <a:schemeClr val="tx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1</a:t>
            </a:r>
          </a:p>
        </p:txBody>
      </p:sp>
      <p:sp>
        <p:nvSpPr>
          <p:cNvPr id="14" name="Text Placeholder 15"/>
          <p:cNvSpPr>
            <a:spLocks noGrp="1"/>
          </p:cNvSpPr>
          <p:nvPr>
            <p:ph type="body" sz="quarter" idx="25" hasCustomPrompt="1"/>
          </p:nvPr>
        </p:nvSpPr>
        <p:spPr>
          <a:xfrm>
            <a:off x="2314936" y="2327637"/>
            <a:ext cx="5312780" cy="1137274"/>
          </a:xfrm>
          <a:prstGeom prst="rect">
            <a:avLst/>
          </a:prstGeom>
        </p:spPr>
        <p:txBody>
          <a:bodyPr lIns="0" tIns="108000" rIns="0" bIns="0" numCol="1" spcCol="450000" anchor="t" anchorCtr="0">
            <a:normAutofit/>
          </a:bodyPr>
          <a:lstStyle>
            <a:lvl1pPr marL="0" indent="0" algn="l">
              <a:buNone/>
              <a:defRPr sz="2400" b="1" i="0" spc="-51"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27" name="Text Placeholder 25"/>
          <p:cNvSpPr>
            <a:spLocks noGrp="1"/>
          </p:cNvSpPr>
          <p:nvPr>
            <p:ph type="body" sz="quarter" idx="10" hasCustomPrompt="1"/>
          </p:nvPr>
        </p:nvSpPr>
        <p:spPr>
          <a:xfrm>
            <a:off x="711199" y="792164"/>
            <a:ext cx="14303103" cy="668336"/>
          </a:xfrm>
          <a:prstGeom prst="rect">
            <a:avLst/>
          </a:prstGeom>
        </p:spPr>
        <p:txBody>
          <a:bodyPr wrap="square" lIns="0" tIns="0" rIns="0" bIns="0" anchor="t" anchorCtr="0">
            <a:normAutofit/>
          </a:bodyPr>
          <a:lstStyle>
            <a:lvl1pPr marL="0" indent="0" algn="l">
              <a:lnSpc>
                <a:spcPct val="85000"/>
              </a:lnSpc>
              <a:spcBef>
                <a:spcPts val="0"/>
              </a:spcBef>
              <a:buNone/>
              <a:defRPr sz="4400" b="1" i="0" spc="-150" baseline="0">
                <a:solidFill>
                  <a:schemeClr val="bg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DOLOR SIT</a:t>
            </a:r>
            <a:r>
              <a:rPr lang="el-GR"/>
              <a:t> </a:t>
            </a:r>
            <a:r>
              <a:rPr lang="mr-IN"/>
              <a:t>–</a:t>
            </a:r>
            <a:r>
              <a:rPr lang="el-GR"/>
              <a:t> 6 </a:t>
            </a:r>
            <a:r>
              <a:rPr lang="en-US"/>
              <a:t>Images,</a:t>
            </a:r>
            <a:r>
              <a:rPr lang="el-GR"/>
              <a:t> </a:t>
            </a:r>
            <a:r>
              <a:rPr lang="en-US"/>
              <a:t>2 Columns</a:t>
            </a:r>
          </a:p>
        </p:txBody>
      </p:sp>
      <p:sp>
        <p:nvSpPr>
          <p:cNvPr id="28" name="Rectangle 27"/>
          <p:cNvSpPr/>
          <p:nvPr userDrawn="1"/>
        </p:nvSpPr>
        <p:spPr>
          <a:xfrm>
            <a:off x="0" y="8026400"/>
            <a:ext cx="16256000" cy="1117600"/>
          </a:xfrm>
          <a:prstGeom prst="rect">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Picture Placeholder 34"/>
          <p:cNvSpPr>
            <a:spLocks noGrp="1" noChangeAspect="1"/>
          </p:cNvSpPr>
          <p:nvPr>
            <p:ph type="pic" sz="quarter" idx="26" hasCustomPrompt="1"/>
          </p:nvPr>
        </p:nvSpPr>
        <p:spPr>
          <a:xfrm>
            <a:off x="741412" y="3890152"/>
            <a:ext cx="1361691" cy="1363695"/>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42" name="Text Placeholder 15"/>
          <p:cNvSpPr>
            <a:spLocks noGrp="1"/>
          </p:cNvSpPr>
          <p:nvPr>
            <p:ph type="body" sz="quarter" idx="27" hasCustomPrompt="1"/>
          </p:nvPr>
        </p:nvSpPr>
        <p:spPr>
          <a:xfrm>
            <a:off x="2314936" y="3916809"/>
            <a:ext cx="5312779" cy="415239"/>
          </a:xfrm>
          <a:prstGeom prst="rect">
            <a:avLst/>
          </a:prstGeom>
        </p:spPr>
        <p:txBody>
          <a:bodyPr lIns="0" tIns="0" rIns="0" bIns="0" anchor="t" anchorCtr="0">
            <a:noAutofit/>
          </a:bodyPr>
          <a:lstStyle>
            <a:lvl1pPr marL="0" indent="0" algn="l">
              <a:buNone/>
              <a:defRPr sz="3200" b="1" i="0" spc="-151" baseline="0">
                <a:solidFill>
                  <a:schemeClr val="tx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2</a:t>
            </a:r>
          </a:p>
        </p:txBody>
      </p:sp>
      <p:sp>
        <p:nvSpPr>
          <p:cNvPr id="43" name="Text Placeholder 15"/>
          <p:cNvSpPr>
            <a:spLocks noGrp="1"/>
          </p:cNvSpPr>
          <p:nvPr>
            <p:ph type="body" sz="quarter" idx="28" hasCustomPrompt="1"/>
          </p:nvPr>
        </p:nvSpPr>
        <p:spPr>
          <a:xfrm>
            <a:off x="2314936" y="4332048"/>
            <a:ext cx="5312780" cy="1098508"/>
          </a:xfrm>
          <a:prstGeom prst="rect">
            <a:avLst/>
          </a:prstGeom>
        </p:spPr>
        <p:txBody>
          <a:bodyPr lIns="0" tIns="108000" rIns="0" bIns="0" numCol="1" spcCol="450000" anchor="t" anchorCtr="0">
            <a:normAutofit/>
          </a:bodyPr>
          <a:lstStyle>
            <a:lvl1pPr marL="0" indent="0" algn="l">
              <a:buNone/>
              <a:defRPr sz="2400" b="1" i="0" spc="-51"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44" name="Picture Placeholder 34"/>
          <p:cNvSpPr>
            <a:spLocks noGrp="1" noChangeAspect="1"/>
          </p:cNvSpPr>
          <p:nvPr>
            <p:ph type="pic" sz="quarter" idx="29" hasCustomPrompt="1"/>
          </p:nvPr>
        </p:nvSpPr>
        <p:spPr>
          <a:xfrm>
            <a:off x="741412" y="5867906"/>
            <a:ext cx="1361691" cy="1363695"/>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45" name="Text Placeholder 15"/>
          <p:cNvSpPr>
            <a:spLocks noGrp="1"/>
          </p:cNvSpPr>
          <p:nvPr>
            <p:ph type="body" sz="quarter" idx="30" hasCustomPrompt="1"/>
          </p:nvPr>
        </p:nvSpPr>
        <p:spPr>
          <a:xfrm>
            <a:off x="2314936" y="5894563"/>
            <a:ext cx="5312779" cy="415239"/>
          </a:xfrm>
          <a:prstGeom prst="rect">
            <a:avLst/>
          </a:prstGeom>
        </p:spPr>
        <p:txBody>
          <a:bodyPr lIns="0" tIns="0" rIns="0" bIns="0" anchor="t" anchorCtr="0">
            <a:noAutofit/>
          </a:bodyPr>
          <a:lstStyle>
            <a:lvl1pPr marL="0" indent="0" algn="l">
              <a:buNone/>
              <a:defRPr sz="3200" b="1" i="0" spc="-151" baseline="0">
                <a:solidFill>
                  <a:schemeClr val="tx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3</a:t>
            </a:r>
          </a:p>
        </p:txBody>
      </p:sp>
      <p:sp>
        <p:nvSpPr>
          <p:cNvPr id="46" name="Text Placeholder 15"/>
          <p:cNvSpPr>
            <a:spLocks noGrp="1"/>
          </p:cNvSpPr>
          <p:nvPr>
            <p:ph type="body" sz="quarter" idx="31" hasCustomPrompt="1"/>
          </p:nvPr>
        </p:nvSpPr>
        <p:spPr>
          <a:xfrm>
            <a:off x="2314936" y="6309802"/>
            <a:ext cx="5312780" cy="1106998"/>
          </a:xfrm>
          <a:prstGeom prst="rect">
            <a:avLst/>
          </a:prstGeom>
        </p:spPr>
        <p:txBody>
          <a:bodyPr lIns="0" tIns="108000" rIns="0" bIns="0" numCol="1" spcCol="450000" anchor="t" anchorCtr="0">
            <a:normAutofit/>
          </a:bodyPr>
          <a:lstStyle>
            <a:lvl1pPr marL="0" indent="0" algn="l">
              <a:buNone/>
              <a:defRPr sz="2400" b="1" i="0" spc="-51"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47" name="Picture Placeholder 34"/>
          <p:cNvSpPr>
            <a:spLocks noGrp="1" noChangeAspect="1"/>
          </p:cNvSpPr>
          <p:nvPr>
            <p:ph type="pic" sz="quarter" idx="32" hasCustomPrompt="1"/>
          </p:nvPr>
        </p:nvSpPr>
        <p:spPr>
          <a:xfrm>
            <a:off x="8128000" y="1885741"/>
            <a:ext cx="1361691" cy="1363695"/>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48" name="Text Placeholder 15"/>
          <p:cNvSpPr>
            <a:spLocks noGrp="1"/>
          </p:cNvSpPr>
          <p:nvPr>
            <p:ph type="body" sz="quarter" idx="33" hasCustomPrompt="1"/>
          </p:nvPr>
        </p:nvSpPr>
        <p:spPr>
          <a:xfrm>
            <a:off x="9701524" y="1912398"/>
            <a:ext cx="5312779" cy="415239"/>
          </a:xfrm>
          <a:prstGeom prst="rect">
            <a:avLst/>
          </a:prstGeom>
        </p:spPr>
        <p:txBody>
          <a:bodyPr lIns="0" tIns="0" rIns="0" bIns="0" anchor="t" anchorCtr="0">
            <a:normAutofit/>
          </a:bodyPr>
          <a:lstStyle>
            <a:lvl1pPr marL="0" indent="0" algn="l">
              <a:buNone/>
              <a:defRPr sz="2800" b="1" i="0" spc="-151" baseline="0">
                <a:solidFill>
                  <a:schemeClr val="tx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4</a:t>
            </a:r>
          </a:p>
        </p:txBody>
      </p:sp>
      <p:sp>
        <p:nvSpPr>
          <p:cNvPr id="49" name="Text Placeholder 15"/>
          <p:cNvSpPr>
            <a:spLocks noGrp="1"/>
          </p:cNvSpPr>
          <p:nvPr>
            <p:ph type="body" sz="quarter" idx="34" hasCustomPrompt="1"/>
          </p:nvPr>
        </p:nvSpPr>
        <p:spPr>
          <a:xfrm>
            <a:off x="9701524" y="2327637"/>
            <a:ext cx="5312780" cy="1137274"/>
          </a:xfrm>
          <a:prstGeom prst="rect">
            <a:avLst/>
          </a:prstGeom>
        </p:spPr>
        <p:txBody>
          <a:bodyPr lIns="0" tIns="108000" rIns="0" bIns="0" numCol="1" spcCol="450000" anchor="t" anchorCtr="0">
            <a:normAutofit/>
          </a:bodyPr>
          <a:lstStyle>
            <a:lvl1pPr marL="0" indent="0" algn="l">
              <a:buNone/>
              <a:defRPr sz="2400" b="1" i="0" spc="-51"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50" name="Picture Placeholder 34"/>
          <p:cNvSpPr>
            <a:spLocks noGrp="1" noChangeAspect="1"/>
          </p:cNvSpPr>
          <p:nvPr>
            <p:ph type="pic" sz="quarter" idx="35" hasCustomPrompt="1"/>
          </p:nvPr>
        </p:nvSpPr>
        <p:spPr>
          <a:xfrm>
            <a:off x="8128000" y="3890152"/>
            <a:ext cx="1361691" cy="1363695"/>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51" name="Text Placeholder 15"/>
          <p:cNvSpPr>
            <a:spLocks noGrp="1"/>
          </p:cNvSpPr>
          <p:nvPr>
            <p:ph type="body" sz="quarter" idx="36" hasCustomPrompt="1"/>
          </p:nvPr>
        </p:nvSpPr>
        <p:spPr>
          <a:xfrm>
            <a:off x="9701524" y="3916809"/>
            <a:ext cx="5312779" cy="415239"/>
          </a:xfrm>
          <a:prstGeom prst="rect">
            <a:avLst/>
          </a:prstGeom>
        </p:spPr>
        <p:txBody>
          <a:bodyPr lIns="0" tIns="0" rIns="0" bIns="0" anchor="t" anchorCtr="0">
            <a:noAutofit/>
          </a:bodyPr>
          <a:lstStyle>
            <a:lvl1pPr marL="0" indent="0" algn="l">
              <a:buNone/>
              <a:defRPr sz="3200" b="1" i="0" spc="-151" baseline="0">
                <a:solidFill>
                  <a:schemeClr val="tx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5</a:t>
            </a:r>
          </a:p>
        </p:txBody>
      </p:sp>
      <p:sp>
        <p:nvSpPr>
          <p:cNvPr id="52" name="Text Placeholder 15"/>
          <p:cNvSpPr>
            <a:spLocks noGrp="1"/>
          </p:cNvSpPr>
          <p:nvPr>
            <p:ph type="body" sz="quarter" idx="37" hasCustomPrompt="1"/>
          </p:nvPr>
        </p:nvSpPr>
        <p:spPr>
          <a:xfrm>
            <a:off x="9701524" y="4332048"/>
            <a:ext cx="5312780" cy="1098508"/>
          </a:xfrm>
          <a:prstGeom prst="rect">
            <a:avLst/>
          </a:prstGeom>
        </p:spPr>
        <p:txBody>
          <a:bodyPr lIns="0" tIns="108000" rIns="0" bIns="0" numCol="1" spcCol="450000" anchor="t" anchorCtr="0">
            <a:normAutofit/>
          </a:bodyPr>
          <a:lstStyle>
            <a:lvl1pPr marL="0" indent="0" algn="l">
              <a:buNone/>
              <a:defRPr sz="2400" b="1" i="0" spc="-51"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sp>
        <p:nvSpPr>
          <p:cNvPr id="53" name="Picture Placeholder 34"/>
          <p:cNvSpPr>
            <a:spLocks noGrp="1" noChangeAspect="1"/>
          </p:cNvSpPr>
          <p:nvPr>
            <p:ph type="pic" sz="quarter" idx="38" hasCustomPrompt="1"/>
          </p:nvPr>
        </p:nvSpPr>
        <p:spPr>
          <a:xfrm>
            <a:off x="8128000" y="5867906"/>
            <a:ext cx="1361691" cy="1363695"/>
          </a:xfrm>
          <a:prstGeom prst="ellipse">
            <a:avLst/>
          </a:prstGeom>
          <a:pattFill prst="ltDnDiag">
            <a:fgClr>
              <a:schemeClr val="bg2"/>
            </a:fgClr>
            <a:bgClr>
              <a:schemeClr val="bg1"/>
            </a:bgClr>
          </a:pattFill>
          <a:ln w="79375">
            <a:solidFill>
              <a:schemeClr val="accent2"/>
            </a:solidFill>
          </a:ln>
        </p:spPr>
        <p:txBody>
          <a:bodyPr vert="horz" lIns="0" tIns="0" rIns="0" bIns="0" anchor="ctr" anchorCtr="0"/>
          <a:lstStyle>
            <a:lvl1pPr marL="0" indent="0" algn="ctr">
              <a:lnSpc>
                <a:spcPct val="100000"/>
              </a:lnSpc>
              <a:spcBef>
                <a:spcPts val="0"/>
              </a:spcBef>
              <a:buNone/>
              <a:defRPr sz="1200" b="0" i="0" baseline="0">
                <a:latin typeface="Open Sans" charset="0"/>
                <a:ea typeface="Open Sans" charset="0"/>
                <a:cs typeface="Open Sans" charset="0"/>
              </a:defRPr>
            </a:lvl1pPr>
          </a:lstStyle>
          <a:p>
            <a:r>
              <a:rPr lang="en-US"/>
              <a:t>Insert Photo</a:t>
            </a:r>
          </a:p>
        </p:txBody>
      </p:sp>
      <p:sp>
        <p:nvSpPr>
          <p:cNvPr id="54" name="Text Placeholder 15"/>
          <p:cNvSpPr>
            <a:spLocks noGrp="1"/>
          </p:cNvSpPr>
          <p:nvPr>
            <p:ph type="body" sz="quarter" idx="39" hasCustomPrompt="1"/>
          </p:nvPr>
        </p:nvSpPr>
        <p:spPr>
          <a:xfrm>
            <a:off x="9701524" y="5894563"/>
            <a:ext cx="5312779" cy="415239"/>
          </a:xfrm>
          <a:prstGeom prst="rect">
            <a:avLst/>
          </a:prstGeom>
        </p:spPr>
        <p:txBody>
          <a:bodyPr lIns="0" tIns="0" rIns="0" bIns="0" anchor="t" anchorCtr="0">
            <a:noAutofit/>
          </a:bodyPr>
          <a:lstStyle>
            <a:lvl1pPr marL="0" indent="0" algn="l">
              <a:buNone/>
              <a:defRPr sz="3200" b="1" i="0" spc="-151" baseline="0">
                <a:solidFill>
                  <a:schemeClr val="tx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IMAGE 6</a:t>
            </a:r>
          </a:p>
        </p:txBody>
      </p:sp>
      <p:sp>
        <p:nvSpPr>
          <p:cNvPr id="55" name="Text Placeholder 15"/>
          <p:cNvSpPr>
            <a:spLocks noGrp="1"/>
          </p:cNvSpPr>
          <p:nvPr>
            <p:ph type="body" sz="quarter" idx="40" hasCustomPrompt="1"/>
          </p:nvPr>
        </p:nvSpPr>
        <p:spPr>
          <a:xfrm>
            <a:off x="9701524" y="6309802"/>
            <a:ext cx="5312780" cy="1094854"/>
          </a:xfrm>
          <a:prstGeom prst="rect">
            <a:avLst/>
          </a:prstGeom>
        </p:spPr>
        <p:txBody>
          <a:bodyPr lIns="0" tIns="108000" rIns="0" bIns="0" numCol="1" spcCol="450000" anchor="t" anchorCtr="0">
            <a:normAutofit/>
          </a:bodyPr>
          <a:lstStyle>
            <a:lvl1pPr marL="0" indent="0" algn="l">
              <a:buNone/>
              <a:defRPr sz="2400" b="1" i="0" spc="-51" baseline="0">
                <a:solidFill>
                  <a:schemeClr val="bg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34050" y="-434050"/>
            <a:ext cx="1736203" cy="260430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4042761" y="5824735"/>
            <a:ext cx="1770592" cy="2655888"/>
          </a:xfrm>
          <a:prstGeom prst="rect">
            <a:avLst/>
          </a:prstGeom>
        </p:spPr>
      </p:pic>
      <p:pic>
        <p:nvPicPr>
          <p:cNvPr id="58" name="Picture 5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59"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29" name="Pictur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Tree>
    <p:extLst>
      <p:ext uri="{BB962C8B-B14F-4D97-AF65-F5344CB8AC3E}">
        <p14:creationId xmlns:p14="http://schemas.microsoft.com/office/powerpoint/2010/main" val="6990702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12" name="Text Placeholder 25"/>
          <p:cNvSpPr>
            <a:spLocks noGrp="1"/>
          </p:cNvSpPr>
          <p:nvPr>
            <p:ph type="body" sz="quarter" idx="10" hasCustomPrompt="1"/>
          </p:nvPr>
        </p:nvSpPr>
        <p:spPr>
          <a:xfrm>
            <a:off x="711201" y="792164"/>
            <a:ext cx="6535716" cy="2565634"/>
          </a:xfrm>
          <a:prstGeom prst="rect">
            <a:avLst/>
          </a:prstGeom>
        </p:spPr>
        <p:txBody>
          <a:bodyPr wrap="square" lIns="0" tIns="0" rIns="0" bIns="0" anchor="b" anchorCtr="0">
            <a:normAutofit/>
          </a:bodyPr>
          <a:lstStyle>
            <a:lvl1pPr marL="0" indent="0" algn="l">
              <a:lnSpc>
                <a:spcPct val="85000"/>
              </a:lnSpc>
              <a:spcBef>
                <a:spcPts val="0"/>
              </a:spcBef>
              <a:buNone/>
              <a:defRPr sz="6600" b="1" i="0" spc="-451"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err="1"/>
              <a:t>Lorem</a:t>
            </a:r>
            <a:r>
              <a:rPr lang="en-US"/>
              <a:t> </a:t>
            </a:r>
            <a:r>
              <a:rPr lang="en-US" err="1"/>
              <a:t>Ipsum</a:t>
            </a:r>
            <a:r>
              <a:rPr lang="en-US"/>
              <a:t> </a:t>
            </a:r>
            <a:r>
              <a:rPr lang="en-US" err="1"/>
              <a:t>DolorSit</a:t>
            </a:r>
            <a:r>
              <a:rPr lang="en-US"/>
              <a:t> </a:t>
            </a:r>
            <a:r>
              <a:rPr lang="en-US" err="1"/>
              <a:t>Amet</a:t>
            </a:r>
            <a:r>
              <a:rPr lang="en-US"/>
              <a: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7"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sp>
        <p:nvSpPr>
          <p:cNvPr id="18" name="Text Placeholder 15"/>
          <p:cNvSpPr>
            <a:spLocks noGrp="1"/>
          </p:cNvSpPr>
          <p:nvPr>
            <p:ph type="body" sz="quarter" idx="25" hasCustomPrompt="1"/>
          </p:nvPr>
        </p:nvSpPr>
        <p:spPr>
          <a:xfrm>
            <a:off x="723899" y="3357798"/>
            <a:ext cx="6126605" cy="4059002"/>
          </a:xfrm>
          <a:prstGeom prst="rect">
            <a:avLst/>
          </a:prstGeom>
        </p:spPr>
        <p:txBody>
          <a:bodyPr lIns="0" tIns="180000" rIns="0" bIns="180000" numCol="1" spcCol="720000" anchor="t" anchorCtr="0">
            <a:normAutofit/>
          </a:bodyPr>
          <a:lstStyle>
            <a:lvl1pPr marL="0" indent="0" algn="l">
              <a:buNone/>
              <a:defRPr sz="3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 dolor. </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13821973" y="-500296"/>
            <a:ext cx="1933731" cy="2934324"/>
          </a:xfrm>
          <a:prstGeom prst="rect">
            <a:avLst/>
          </a:prstGeom>
        </p:spPr>
      </p:pic>
      <p:sp>
        <p:nvSpPr>
          <p:cNvPr id="3" name="Picture Placeholder 2"/>
          <p:cNvSpPr>
            <a:spLocks noGrp="1"/>
          </p:cNvSpPr>
          <p:nvPr>
            <p:ph type="pic" sz="quarter" idx="26"/>
          </p:nvPr>
        </p:nvSpPr>
        <p:spPr>
          <a:xfrm>
            <a:off x="8128000" y="792164"/>
            <a:ext cx="8128000" cy="7405150"/>
          </a:xfrm>
          <a:prstGeom prst="rect">
            <a:avLst/>
          </a:prstGeom>
        </p:spPr>
        <p:txBody>
          <a:bodyPr/>
          <a:lstStyle/>
          <a:p>
            <a:r>
              <a:rPr lang="en-US"/>
              <a:t>Drag picture to placeholder or click icon to add</a:t>
            </a:r>
            <a:endParaRPr lang="en-GB"/>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sp>
        <p:nvSpPr>
          <p:cNvPr id="24"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29180899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Right - Text">
    <p:spTree>
      <p:nvGrpSpPr>
        <p:cNvPr id="1" name=""/>
        <p:cNvGrpSpPr/>
        <p:nvPr/>
      </p:nvGrpSpPr>
      <p:grpSpPr>
        <a:xfrm>
          <a:off x="0" y="0"/>
          <a:ext cx="0" cy="0"/>
          <a:chOff x="0" y="0"/>
          <a:chExt cx="0" cy="0"/>
        </a:xfrm>
      </p:grpSpPr>
      <p:sp>
        <p:nvSpPr>
          <p:cNvPr id="13" name="Picture Placeholder 2"/>
          <p:cNvSpPr>
            <a:spLocks noGrp="1"/>
          </p:cNvSpPr>
          <p:nvPr>
            <p:ph type="pic" sz="quarter" idx="26"/>
          </p:nvPr>
        </p:nvSpPr>
        <p:spPr>
          <a:xfrm>
            <a:off x="8128000" y="792164"/>
            <a:ext cx="8128000" cy="7405150"/>
          </a:xfrm>
          <a:prstGeom prst="rect">
            <a:avLst/>
          </a:prstGeom>
        </p:spPr>
        <p:txBody>
          <a:bodyPr/>
          <a:lstStyle/>
          <a:p>
            <a:r>
              <a:rPr lang="en-US"/>
              <a:t>Drag picture to placeholder or click icon to add</a:t>
            </a:r>
            <a:endParaRPr lang="en-GB"/>
          </a:p>
        </p:txBody>
      </p:sp>
      <p:sp>
        <p:nvSpPr>
          <p:cNvPr id="12" name="Text Placeholder 25"/>
          <p:cNvSpPr>
            <a:spLocks noGrp="1"/>
          </p:cNvSpPr>
          <p:nvPr>
            <p:ph type="body" sz="quarter" idx="10" hasCustomPrompt="1"/>
          </p:nvPr>
        </p:nvSpPr>
        <p:spPr>
          <a:xfrm>
            <a:off x="711201" y="792164"/>
            <a:ext cx="6535716" cy="2565634"/>
          </a:xfrm>
          <a:prstGeom prst="rect">
            <a:avLst/>
          </a:prstGeom>
        </p:spPr>
        <p:txBody>
          <a:bodyPr wrap="square" lIns="0" tIns="0" rIns="0" bIns="0" anchor="b" anchorCtr="0">
            <a:normAutofit/>
          </a:bodyPr>
          <a:lstStyle>
            <a:lvl1pPr marL="0" indent="0" algn="l">
              <a:lnSpc>
                <a:spcPct val="85000"/>
              </a:lnSpc>
              <a:spcBef>
                <a:spcPts val="0"/>
              </a:spcBef>
              <a:buNone/>
              <a:defRPr sz="6600" b="1" i="0" spc="-451"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err="1"/>
              <a:t>Lorem</a:t>
            </a:r>
            <a:r>
              <a:rPr lang="en-US"/>
              <a:t> </a:t>
            </a:r>
            <a:r>
              <a:rPr lang="en-US" err="1"/>
              <a:t>Ipsum</a:t>
            </a:r>
            <a:r>
              <a:rPr lang="en-US"/>
              <a:t> </a:t>
            </a:r>
            <a:r>
              <a:rPr lang="en-US" err="1"/>
              <a:t>DolorSit</a:t>
            </a:r>
            <a:r>
              <a:rPr lang="en-US"/>
              <a:t> </a:t>
            </a:r>
            <a:r>
              <a:rPr lang="en-US" err="1"/>
              <a:t>Amet</a:t>
            </a:r>
            <a:r>
              <a:rPr lang="en-US"/>
              <a: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0" y="8203662"/>
            <a:ext cx="2076544" cy="741219"/>
          </a:xfrm>
          <a:prstGeom prst="rect">
            <a:avLst/>
          </a:prstGeom>
        </p:spPr>
      </p:pic>
      <p:sp>
        <p:nvSpPr>
          <p:cNvPr id="17"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sp>
        <p:nvSpPr>
          <p:cNvPr id="18" name="Text Placeholder 15"/>
          <p:cNvSpPr>
            <a:spLocks noGrp="1"/>
          </p:cNvSpPr>
          <p:nvPr>
            <p:ph type="body" sz="quarter" idx="25" hasCustomPrompt="1"/>
          </p:nvPr>
        </p:nvSpPr>
        <p:spPr>
          <a:xfrm>
            <a:off x="723899" y="3357798"/>
            <a:ext cx="6126605" cy="4059002"/>
          </a:xfrm>
          <a:prstGeom prst="rect">
            <a:avLst/>
          </a:prstGeom>
        </p:spPr>
        <p:txBody>
          <a:bodyPr lIns="0" tIns="180000" rIns="0" bIns="180000" numCol="1" spcCol="720000" anchor="t" anchorCtr="0">
            <a:normAutofit/>
          </a:bodyPr>
          <a:lstStyle>
            <a:lvl1pPr marL="0" indent="0" algn="l">
              <a:buNone/>
              <a:defRPr sz="3200" b="0" i="0" spc="-150" baseline="0">
                <a:solidFill>
                  <a:schemeClr val="tx2"/>
                </a:solidFill>
                <a:latin typeface="Calibri Light" charset="0"/>
                <a:ea typeface="Calibri Light" charset="0"/>
                <a:cs typeface="Calibri Light"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 dolor. </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13821973" y="-500296"/>
            <a:ext cx="1933731" cy="2934324"/>
          </a:xfrm>
          <a:prstGeom prst="rect">
            <a:avLst/>
          </a:prstGeom>
        </p:spPr>
      </p:pic>
      <p:sp>
        <p:nvSpPr>
          <p:cNvPr id="10" name="Rounded Rectangle 9"/>
          <p:cNvSpPr/>
          <p:nvPr userDrawn="1"/>
        </p:nvSpPr>
        <p:spPr>
          <a:xfrm>
            <a:off x="8921831" y="6031940"/>
            <a:ext cx="8968799" cy="1616977"/>
          </a:xfrm>
          <a:prstGeom prst="roundRect">
            <a:avLst>
              <a:gd name="adj" fmla="val 50000"/>
            </a:avLst>
          </a:prstGeom>
          <a:solidFill>
            <a:schemeClr val="accent3"/>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 Placeholder 15"/>
          <p:cNvSpPr>
            <a:spLocks noGrp="1"/>
          </p:cNvSpPr>
          <p:nvPr>
            <p:ph type="body" sz="quarter" idx="23" hasCustomPrompt="1"/>
          </p:nvPr>
        </p:nvSpPr>
        <p:spPr>
          <a:xfrm>
            <a:off x="9593704" y="6162363"/>
            <a:ext cx="6355830" cy="1250066"/>
          </a:xfrm>
          <a:prstGeom prst="rect">
            <a:avLst/>
          </a:prstGeom>
        </p:spPr>
        <p:txBody>
          <a:bodyPr lIns="0" tIns="0" rIns="0" bIns="0" anchor="ctr" anchorCtr="0">
            <a:normAutofit/>
          </a:bodyPr>
          <a:lstStyle>
            <a:lvl1pPr marL="0" indent="0">
              <a:lnSpc>
                <a:spcPct val="100000"/>
              </a:lnSpc>
              <a:buNone/>
              <a:defRPr sz="4400" b="1" i="1" spc="-300"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aenean</a:t>
            </a:r>
            <a:r>
              <a:rPr lang="en-US"/>
              <a:t> </a:t>
            </a:r>
            <a:r>
              <a:rPr lang="en-US" err="1"/>
              <a:t>commodo</a:t>
            </a:r>
            <a:r>
              <a:rPr lang="en-US"/>
              <a:t>.</a:t>
            </a:r>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70390" y="-389238"/>
            <a:ext cx="1481559" cy="222233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4404051" y="7292051"/>
            <a:ext cx="1481559" cy="2222339"/>
          </a:xfrm>
          <a:prstGeom prst="rect">
            <a:avLst/>
          </a:prstGeom>
        </p:spPr>
      </p:pic>
      <p:sp>
        <p:nvSpPr>
          <p:cNvPr id="25"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19958953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90" y="2732109"/>
            <a:ext cx="4272997" cy="6409496"/>
          </a:xfrm>
          <a:prstGeom prst="rect">
            <a:avLst/>
          </a:prstGeom>
        </p:spPr>
      </p:pic>
      <p:sp>
        <p:nvSpPr>
          <p:cNvPr id="18" name="Text Placeholder 25"/>
          <p:cNvSpPr>
            <a:spLocks noGrp="1"/>
          </p:cNvSpPr>
          <p:nvPr>
            <p:ph type="body" sz="quarter" idx="11" hasCustomPrompt="1"/>
          </p:nvPr>
        </p:nvSpPr>
        <p:spPr>
          <a:xfrm>
            <a:off x="2476500" y="5165381"/>
            <a:ext cx="11303000" cy="1561771"/>
          </a:xfrm>
          <a:prstGeom prst="rect">
            <a:avLst/>
          </a:prstGeom>
        </p:spPr>
        <p:txBody>
          <a:bodyPr wrap="square" lIns="0" tIns="72000" rIns="0" bIns="0" anchor="t" anchorCtr="0">
            <a:normAutofit/>
          </a:bodyPr>
          <a:lstStyle>
            <a:lvl1pPr marL="0" indent="0" algn="ctr">
              <a:spcBef>
                <a:spcPts val="300"/>
              </a:spcBef>
              <a:buNone/>
              <a:defRPr sz="4200" b="0" i="0" spc="-151">
                <a:solidFill>
                  <a:srgbClr val="4687E6"/>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SUBTITLE</a:t>
            </a:r>
          </a:p>
        </p:txBody>
      </p:sp>
      <p:sp>
        <p:nvSpPr>
          <p:cNvPr id="28" name="Text Placeholder 39"/>
          <p:cNvSpPr>
            <a:spLocks noGrp="1"/>
          </p:cNvSpPr>
          <p:nvPr>
            <p:ph type="body" sz="quarter" idx="16" hasCustomPrompt="1"/>
          </p:nvPr>
        </p:nvSpPr>
        <p:spPr>
          <a:xfrm>
            <a:off x="3483261" y="804674"/>
            <a:ext cx="4390737" cy="461981"/>
          </a:xfrm>
          <a:prstGeom prst="rect">
            <a:avLst/>
          </a:prstGeom>
          <a:noFill/>
          <a:ln>
            <a:noFill/>
          </a:ln>
        </p:spPr>
        <p:txBody>
          <a:bodyPr vert="horz" wrap="square" lIns="0" tIns="0" rIns="0" bIns="0" anchor="b" anchorCtr="0">
            <a:normAutofit/>
          </a:bodyPr>
          <a:lstStyle>
            <a:lvl1pPr marL="0" indent="0" algn="r">
              <a:buNone/>
              <a:defRPr sz="3000" b="1" i="0" spc="-151">
                <a:solidFill>
                  <a:srgbClr val="2D3293"/>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1st Name Surname</a:t>
            </a:r>
          </a:p>
        </p:txBody>
      </p:sp>
      <p:sp>
        <p:nvSpPr>
          <p:cNvPr id="30" name="Text Placeholder 39"/>
          <p:cNvSpPr>
            <a:spLocks noGrp="1"/>
          </p:cNvSpPr>
          <p:nvPr>
            <p:ph type="body" sz="quarter" idx="17" hasCustomPrompt="1"/>
          </p:nvPr>
        </p:nvSpPr>
        <p:spPr>
          <a:xfrm>
            <a:off x="3483260" y="1266655"/>
            <a:ext cx="4390737" cy="405683"/>
          </a:xfrm>
          <a:prstGeom prst="rect">
            <a:avLst/>
          </a:prstGeom>
          <a:noFill/>
          <a:ln>
            <a:noFill/>
          </a:ln>
        </p:spPr>
        <p:txBody>
          <a:bodyPr vert="horz" wrap="square" lIns="0" tIns="36000" rIns="0" bIns="0" anchor="t" anchorCtr="0">
            <a:normAutofit/>
          </a:bodyPr>
          <a:lstStyle>
            <a:lvl1pPr marL="0" indent="0" algn="r">
              <a:buNone/>
              <a:defRPr sz="2400" b="0" i="0" spc="-150">
                <a:solidFill>
                  <a:schemeClr val="accent2"/>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University or </a:t>
            </a:r>
            <a:r>
              <a:rPr lang="en-US" err="1"/>
              <a:t>Organisation</a:t>
            </a:r>
            <a:endParaRPr lang="en-US"/>
          </a:p>
        </p:txBody>
      </p:sp>
      <p:sp>
        <p:nvSpPr>
          <p:cNvPr id="31" name="Text Placeholder 39"/>
          <p:cNvSpPr>
            <a:spLocks noGrp="1"/>
          </p:cNvSpPr>
          <p:nvPr>
            <p:ph type="body" sz="quarter" idx="19" hasCustomPrompt="1"/>
          </p:nvPr>
        </p:nvSpPr>
        <p:spPr>
          <a:xfrm>
            <a:off x="8398161" y="804674"/>
            <a:ext cx="4390737" cy="461981"/>
          </a:xfrm>
          <a:prstGeom prst="rect">
            <a:avLst/>
          </a:prstGeom>
          <a:noFill/>
          <a:ln>
            <a:noFill/>
          </a:ln>
        </p:spPr>
        <p:txBody>
          <a:bodyPr vert="horz" wrap="square" lIns="0" tIns="0" rIns="0" bIns="0" anchor="b" anchorCtr="0">
            <a:normAutofit/>
          </a:bodyPr>
          <a:lstStyle>
            <a:lvl1pPr marL="0" indent="0" algn="l">
              <a:buNone/>
              <a:defRPr sz="3000" b="1" i="0" spc="-151">
                <a:solidFill>
                  <a:srgbClr val="2D3293"/>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2nd Name Surname</a:t>
            </a:r>
          </a:p>
        </p:txBody>
      </p:sp>
      <p:sp>
        <p:nvSpPr>
          <p:cNvPr id="32" name="Text Placeholder 39"/>
          <p:cNvSpPr>
            <a:spLocks noGrp="1"/>
          </p:cNvSpPr>
          <p:nvPr>
            <p:ph type="body" sz="quarter" idx="20" hasCustomPrompt="1"/>
          </p:nvPr>
        </p:nvSpPr>
        <p:spPr>
          <a:xfrm>
            <a:off x="8398160" y="1266655"/>
            <a:ext cx="4390737" cy="405683"/>
          </a:xfrm>
          <a:prstGeom prst="rect">
            <a:avLst/>
          </a:prstGeom>
          <a:noFill/>
          <a:ln>
            <a:noFill/>
          </a:ln>
        </p:spPr>
        <p:txBody>
          <a:bodyPr vert="horz" wrap="square" lIns="0" tIns="36000" rIns="0" bIns="0" anchor="t" anchorCtr="0">
            <a:normAutofit/>
          </a:bodyPr>
          <a:lstStyle>
            <a:lvl1pPr marL="0" indent="0" algn="l">
              <a:buNone/>
              <a:defRPr sz="2400" b="0" i="0" spc="-150">
                <a:solidFill>
                  <a:schemeClr val="accent2"/>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University or </a:t>
            </a:r>
            <a:r>
              <a:rPr lang="en-US" err="1"/>
              <a:t>Organisation</a:t>
            </a:r>
            <a:endParaRPr lang="en-US"/>
          </a:p>
        </p:txBody>
      </p:sp>
      <p:cxnSp>
        <p:nvCxnSpPr>
          <p:cNvPr id="19" name="Straight Connector 18"/>
          <p:cNvCxnSpPr/>
          <p:nvPr userDrawn="1"/>
        </p:nvCxnSpPr>
        <p:spPr>
          <a:xfrm>
            <a:off x="8140700" y="710160"/>
            <a:ext cx="0" cy="1079500"/>
          </a:xfrm>
          <a:prstGeom prst="line">
            <a:avLst/>
          </a:prstGeom>
          <a:noFill/>
          <a:ln w="12700" cap="flat">
            <a:solidFill>
              <a:srgbClr val="D6D6D6"/>
            </a:solidFill>
            <a:prstDash val="solid"/>
            <a:miter lim="400000"/>
          </a:ln>
          <a:effectLst/>
          <a:sp3d/>
        </p:spPr>
        <p:style>
          <a:lnRef idx="0">
            <a:scrgbClr r="0" g="0" b="0"/>
          </a:lnRef>
          <a:fillRef idx="0">
            <a:scrgbClr r="0" g="0" b="0"/>
          </a:fillRef>
          <a:effectRef idx="0">
            <a:scrgbClr r="0" g="0" b="0"/>
          </a:effectRef>
          <a:fontRef idx="none"/>
        </p:style>
      </p:cxnSp>
      <p:sp>
        <p:nvSpPr>
          <p:cNvPr id="37" name="Text Placeholder 25"/>
          <p:cNvSpPr>
            <a:spLocks noGrp="1"/>
          </p:cNvSpPr>
          <p:nvPr>
            <p:ph type="body" sz="quarter" idx="10" hasCustomPrompt="1"/>
          </p:nvPr>
        </p:nvSpPr>
        <p:spPr>
          <a:xfrm>
            <a:off x="2476500" y="2401376"/>
            <a:ext cx="11303000" cy="2765234"/>
          </a:xfrm>
          <a:prstGeom prst="rect">
            <a:avLst/>
          </a:prstGeom>
        </p:spPr>
        <p:txBody>
          <a:bodyPr wrap="square" lIns="0" tIns="0" rIns="0" bIns="72000" anchor="b" anchorCtr="1">
            <a:normAutofit/>
          </a:bodyPr>
          <a:lstStyle>
            <a:lvl1pPr marL="0" indent="0" algn="ctr">
              <a:lnSpc>
                <a:spcPts val="9600"/>
              </a:lnSpc>
              <a:spcBef>
                <a:spcPts val="0"/>
              </a:spcBef>
              <a:buNone/>
              <a:defRPr sz="8800" b="1" i="0" spc="-30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PRESENTATION TITLE</a:t>
            </a:r>
          </a:p>
        </p:txBody>
      </p:sp>
      <p:sp>
        <p:nvSpPr>
          <p:cNvPr id="41" name="Footer Placeholder 9"/>
          <p:cNvSpPr>
            <a:spLocks noGrp="1"/>
          </p:cNvSpPr>
          <p:nvPr>
            <p:ph type="ftr" sz="quarter" idx="18"/>
          </p:nvPr>
        </p:nvSpPr>
        <p:spPr>
          <a:xfrm>
            <a:off x="4831589" y="8416031"/>
            <a:ext cx="6593411" cy="376237"/>
          </a:xfrm>
        </p:spPr>
        <p:txBody>
          <a:bodyPr>
            <a:normAutofit/>
          </a:bodyPr>
          <a:lstStyle>
            <a:lvl1pPr algn="ct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43" name="Picture 42"/>
          <p:cNvPicPr>
            <a:picLocks noChangeAspect="1"/>
          </p:cNvPicPr>
          <p:nvPr userDrawn="1"/>
        </p:nvPicPr>
        <p:blipFill>
          <a:blip r:embed="rId3"/>
          <a:stretch>
            <a:fillRect/>
          </a:stretch>
        </p:blipFill>
        <p:spPr>
          <a:xfrm>
            <a:off x="14508879" y="8458973"/>
            <a:ext cx="860081" cy="307930"/>
          </a:xfrm>
          <a:prstGeom prst="rect">
            <a:avLst/>
          </a:prstGeom>
        </p:spPr>
      </p:pic>
      <p:grpSp>
        <p:nvGrpSpPr>
          <p:cNvPr id="45" name="Group 44"/>
          <p:cNvGrpSpPr/>
          <p:nvPr userDrawn="1"/>
        </p:nvGrpSpPr>
        <p:grpSpPr>
          <a:xfrm>
            <a:off x="11933564" y="8344670"/>
            <a:ext cx="2333858" cy="481060"/>
            <a:chOff x="11725043" y="8364911"/>
            <a:chExt cx="2333858" cy="481060"/>
          </a:xfrm>
        </p:grpSpPr>
        <p:pic>
          <p:nvPicPr>
            <p:cNvPr id="46" name="Picture 4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25043" y="8364911"/>
              <a:ext cx="577273" cy="481060"/>
            </a:xfrm>
            <a:prstGeom prst="rect">
              <a:avLst/>
            </a:prstGeom>
            <a:noFill/>
          </p:spPr>
        </p:pic>
        <p:sp>
          <p:nvSpPr>
            <p:cNvPr id="47" name="Title 1"/>
            <p:cNvSpPr txBox="1">
              <a:spLocks/>
            </p:cNvSpPr>
            <p:nvPr userDrawn="1"/>
          </p:nvSpPr>
          <p:spPr>
            <a:xfrm>
              <a:off x="12340417" y="8446825"/>
              <a:ext cx="1718484" cy="338554"/>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ctr"/>
              <a:r>
                <a:rPr lang="en-US" sz="2200" b="0" i="0">
                  <a:latin typeface="Calibri" charset="0"/>
                  <a:ea typeface="Calibri" charset="0"/>
                  <a:cs typeface="Calibri" charset="0"/>
                </a:rPr>
                <a:t>@</a:t>
              </a:r>
              <a:r>
                <a:rPr lang="en-US" sz="2200" b="1" i="0">
                  <a:latin typeface="Calibri" charset="0"/>
                  <a:ea typeface="Calibri" charset="0"/>
                  <a:cs typeface="Calibri" charset="0"/>
                </a:rPr>
                <a:t>openaire_eu</a:t>
              </a:r>
            </a:p>
          </p:txBody>
        </p:sp>
      </p:grpSp>
      <p:pic>
        <p:nvPicPr>
          <p:cNvPr id="51" name="Picture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2044383" y="-14990"/>
            <a:ext cx="4272997" cy="6409496"/>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69427" y="8211099"/>
            <a:ext cx="1036956" cy="720000"/>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964" y="8200490"/>
            <a:ext cx="2076544" cy="741219"/>
          </a:xfrm>
          <a:prstGeom prst="rect">
            <a:avLst/>
          </a:prstGeom>
        </p:spPr>
      </p:pic>
    </p:spTree>
    <p:extLst>
      <p:ext uri="{BB962C8B-B14F-4D97-AF65-F5344CB8AC3E}">
        <p14:creationId xmlns:p14="http://schemas.microsoft.com/office/powerpoint/2010/main" val="3558113624"/>
      </p:ext>
    </p:extLst>
  </p:cSld>
  <p:clrMapOvr>
    <a:masterClrMapping/>
  </p:clrMapOvr>
  <p:transition spd="med"/>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9552"/>
          </a:xfrm>
          <a:prstGeom prst="rect">
            <a:avLst/>
          </a:prstGeom>
        </p:spPr>
      </p:pic>
      <p:sp>
        <p:nvSpPr>
          <p:cNvPr id="4" name="TextBox 3"/>
          <p:cNvSpPr txBox="1"/>
          <p:nvPr userDrawn="1"/>
        </p:nvSpPr>
        <p:spPr>
          <a:xfrm>
            <a:off x="3327400" y="2766348"/>
            <a:ext cx="9689458" cy="35039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normAutofit/>
          </a:bodyPr>
          <a:lstStyle/>
          <a:p>
            <a:pPr marL="0" marR="0" indent="0" algn="ctr" defTabSz="547673" rtl="0" fontAlgn="auto" latinLnBrk="0" hangingPunct="0">
              <a:lnSpc>
                <a:spcPct val="100000"/>
              </a:lnSpc>
              <a:spcBef>
                <a:spcPts val="0"/>
              </a:spcBef>
              <a:spcAft>
                <a:spcPts val="0"/>
              </a:spcAft>
              <a:buClrTx/>
              <a:buSzTx/>
              <a:buFontTx/>
              <a:buNone/>
              <a:tabLst/>
            </a:pPr>
            <a:r>
              <a:rPr kumimoji="0" lang="en-US" sz="13000" b="1" i="0" u="none" strike="noStrike" cap="none" spc="-300" normalizeH="0" baseline="0">
                <a:ln>
                  <a:noFill/>
                </a:ln>
                <a:solidFill>
                  <a:srgbClr val="5AC3F0"/>
                </a:solidFill>
                <a:effectLst/>
                <a:uFillTx/>
                <a:latin typeface="Calibri" charset="0"/>
                <a:ea typeface="Calibri" charset="0"/>
                <a:cs typeface="Calibri" charset="0"/>
                <a:sym typeface="Helvetica Light"/>
              </a:rPr>
              <a:t>Thank you!</a:t>
            </a:r>
          </a:p>
        </p:txBody>
      </p:sp>
      <p:sp>
        <p:nvSpPr>
          <p:cNvPr id="10" name="Text Placeholder 39"/>
          <p:cNvSpPr>
            <a:spLocks noGrp="1"/>
          </p:cNvSpPr>
          <p:nvPr>
            <p:ph type="body" sz="quarter" idx="16" hasCustomPrompt="1"/>
          </p:nvPr>
        </p:nvSpPr>
        <p:spPr>
          <a:xfrm>
            <a:off x="4176060" y="6130977"/>
            <a:ext cx="7901640" cy="521325"/>
          </a:xfrm>
          <a:prstGeom prst="rect">
            <a:avLst/>
          </a:prstGeom>
          <a:noFill/>
          <a:ln>
            <a:noFill/>
          </a:ln>
        </p:spPr>
        <p:txBody>
          <a:bodyPr vert="horz" wrap="square" lIns="0" tIns="0" rIns="0" bIns="0" anchor="b" anchorCtr="1">
            <a:noAutofit/>
          </a:bodyPr>
          <a:lstStyle>
            <a:lvl1pPr marL="0" indent="0" algn="r">
              <a:buNone/>
              <a:defRPr sz="4000" b="1" i="0" spc="-151">
                <a:solidFill>
                  <a:srgbClr val="2D3293"/>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Name Surname</a:t>
            </a:r>
          </a:p>
        </p:txBody>
      </p:sp>
      <p:sp>
        <p:nvSpPr>
          <p:cNvPr id="11" name="Text Placeholder 39"/>
          <p:cNvSpPr>
            <a:spLocks noGrp="1"/>
          </p:cNvSpPr>
          <p:nvPr>
            <p:ph type="body" sz="quarter" idx="17" hasCustomPrompt="1"/>
          </p:nvPr>
        </p:nvSpPr>
        <p:spPr>
          <a:xfrm>
            <a:off x="4176060" y="6652302"/>
            <a:ext cx="7901640" cy="1517337"/>
          </a:xfrm>
          <a:prstGeom prst="rect">
            <a:avLst/>
          </a:prstGeom>
          <a:noFill/>
          <a:ln>
            <a:noFill/>
          </a:ln>
        </p:spPr>
        <p:txBody>
          <a:bodyPr vert="horz" wrap="square" lIns="0" tIns="108000" rIns="0" bIns="0" anchor="t" anchorCtr="1">
            <a:normAutofit/>
          </a:bodyPr>
          <a:lstStyle>
            <a:lvl1pPr marL="0" indent="0" algn="ctr">
              <a:buNone/>
              <a:defRPr sz="3200" b="0" i="0" spc="-150">
                <a:solidFill>
                  <a:schemeClr val="accent2"/>
                </a:solidFill>
                <a:latin typeface="Arial" charset="0"/>
                <a:ea typeface="Arial" charset="0"/>
                <a:cs typeface="Arial"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Contact Information</a:t>
            </a:r>
          </a:p>
        </p:txBody>
      </p:sp>
    </p:spTree>
    <p:extLst>
      <p:ext uri="{BB962C8B-B14F-4D97-AF65-F5344CB8AC3E}">
        <p14:creationId xmlns:p14="http://schemas.microsoft.com/office/powerpoint/2010/main" val="13502066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w/ subtitle">
    <p:spTree>
      <p:nvGrpSpPr>
        <p:cNvPr id="1" name=""/>
        <p:cNvGrpSpPr/>
        <p:nvPr/>
      </p:nvGrpSpPr>
      <p:grpSpPr>
        <a:xfrm>
          <a:off x="0" y="0"/>
          <a:ext cx="0" cy="0"/>
          <a:chOff x="0" y="0"/>
          <a:chExt cx="0" cy="0"/>
        </a:xfrm>
      </p:grpSpPr>
      <p:sp>
        <p:nvSpPr>
          <p:cNvPr id="5" name="Line 4"/>
          <p:cNvSpPr>
            <a:spLocks noChangeShapeType="1"/>
          </p:cNvSpPr>
          <p:nvPr userDrawn="1"/>
        </p:nvSpPr>
        <p:spPr bwMode="auto">
          <a:xfrm rot="10800000" flipH="1">
            <a:off x="0" y="3867158"/>
            <a:ext cx="2057401" cy="1760539"/>
          </a:xfrm>
          <a:prstGeom prst="line">
            <a:avLst/>
          </a:prstGeom>
          <a:noFill/>
          <a:ln w="12700">
            <a:solidFill>
              <a:srgbClr val="0ABEF0"/>
            </a:solidFill>
            <a:miter lim="800000"/>
            <a:headEnd/>
            <a:tailEnd/>
          </a:ln>
          <a:extLst>
            <a:ext uri="{909E8E84-426E-40dd-AFC4-6F175D3DCCD1}">
              <a14:hiddenFill xmlns="" xmlns:a14="http://schemas.microsoft.com/office/drawing/2010/main">
                <a:noFill/>
              </a14:hiddenFill>
            </a:ext>
          </a:extLst>
        </p:spPr>
        <p:txBody>
          <a:bodyPr lIns="0" tIns="0" rIns="0" bIns="0"/>
          <a:lstStyle/>
          <a:p>
            <a:pPr marL="0" marR="0" lvl="0" indent="0" algn="l" defTabSz="914250" rtl="0" eaLnBrk="0" fontAlgn="base" latinLnBrk="0" hangingPunct="0">
              <a:lnSpc>
                <a:spcPct val="100000"/>
              </a:lnSpc>
              <a:spcBef>
                <a:spcPct val="0"/>
              </a:spcBef>
              <a:spcAft>
                <a:spcPct val="0"/>
              </a:spcAft>
              <a:buClrTx/>
              <a:buSzTx/>
              <a:buFontTx/>
              <a:buNone/>
              <a:tabLst/>
              <a:defRPr/>
            </a:pPr>
            <a:endParaRPr kumimoji="0" lang="en-GB" sz="33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6" name="Line 5"/>
          <p:cNvSpPr>
            <a:spLocks noChangeShapeType="1"/>
          </p:cNvSpPr>
          <p:nvPr userDrawn="1"/>
        </p:nvSpPr>
        <p:spPr bwMode="auto">
          <a:xfrm rot="10800000" flipH="1">
            <a:off x="5824542" y="7"/>
            <a:ext cx="738187" cy="684213"/>
          </a:xfrm>
          <a:prstGeom prst="line">
            <a:avLst/>
          </a:prstGeom>
          <a:noFill/>
          <a:ln w="12700">
            <a:solidFill>
              <a:srgbClr val="0ABEF0"/>
            </a:solidFill>
            <a:miter lim="800000"/>
            <a:headEnd/>
            <a:tailEnd/>
          </a:ln>
          <a:extLst>
            <a:ext uri="{909E8E84-426E-40dd-AFC4-6F175D3DCCD1}">
              <a14:hiddenFill xmlns="" xmlns:a14="http://schemas.microsoft.com/office/drawing/2010/main">
                <a:noFill/>
              </a14:hiddenFill>
            </a:ext>
          </a:extLst>
        </p:spPr>
        <p:txBody>
          <a:bodyPr lIns="0" tIns="0" rIns="0" bIns="0"/>
          <a:lstStyle/>
          <a:p>
            <a:pPr marL="0" marR="0" lvl="0" indent="0" algn="l" defTabSz="914250" rtl="0" eaLnBrk="0" fontAlgn="base" latinLnBrk="0" hangingPunct="0">
              <a:lnSpc>
                <a:spcPct val="100000"/>
              </a:lnSpc>
              <a:spcBef>
                <a:spcPct val="0"/>
              </a:spcBef>
              <a:spcAft>
                <a:spcPct val="0"/>
              </a:spcAft>
              <a:buClrTx/>
              <a:buSzTx/>
              <a:buFontTx/>
              <a:buNone/>
              <a:tabLst/>
              <a:defRPr/>
            </a:pPr>
            <a:endParaRPr kumimoji="0" lang="en-GB" sz="3300" b="0" i="0" u="none" strike="noStrike" kern="1200" cap="none" spc="0" normalizeH="0" baseline="0" noProof="0">
              <a:ln>
                <a:noFill/>
              </a:ln>
              <a:solidFill>
                <a:srgbClr val="000000"/>
              </a:solidFill>
              <a:effectLst/>
              <a:uLnTx/>
              <a:uFillTx/>
              <a:latin typeface="Gill Sans" charset="0"/>
              <a:sym typeface="Gill Sans" charset="0"/>
            </a:endParaRPr>
          </a:p>
        </p:txBody>
      </p:sp>
      <p:pic>
        <p:nvPicPr>
          <p:cNvPr id="8" name="Picture 2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1566" y="900121"/>
            <a:ext cx="1584325" cy="1236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9408" y="323536"/>
            <a:ext cx="12097344" cy="1655986"/>
          </a:xfrm>
          <a:prstGeom prst="rect">
            <a:avLst/>
          </a:prstGeom>
        </p:spPr>
        <p:txBody>
          <a:bodyPr lIns="81648" tIns="40825" rIns="81648" bIns="40825" anchor="b">
            <a:normAutofit/>
          </a:bodyPr>
          <a:lstStyle>
            <a:lvl1pPr algn="l">
              <a:lnSpc>
                <a:spcPct val="100000"/>
              </a:lnSpc>
              <a:defRPr sz="8098" b="0" baseline="0">
                <a:solidFill>
                  <a:srgbClr val="28288C"/>
                </a:solidFill>
                <a:latin typeface="Calibri" panose="020F0502020204030204" pitchFamily="34" charset="0"/>
                <a:cs typeface="Calibri" panose="020F0502020204030204" pitchFamily="34" charset="0"/>
              </a:defRPr>
            </a:lvl1pPr>
          </a:lstStyle>
          <a:p>
            <a:r>
              <a:rPr lang="en-US"/>
              <a:t>Click to edit Master title style</a:t>
            </a:r>
            <a:endParaRPr lang="el-GR"/>
          </a:p>
        </p:txBody>
      </p:sp>
      <p:sp>
        <p:nvSpPr>
          <p:cNvPr id="3" name="Content Placeholder 2"/>
          <p:cNvSpPr>
            <a:spLocks noGrp="1"/>
          </p:cNvSpPr>
          <p:nvPr>
            <p:ph idx="1"/>
          </p:nvPr>
        </p:nvSpPr>
        <p:spPr>
          <a:xfrm>
            <a:off x="2799414" y="2699790"/>
            <a:ext cx="12169353" cy="6049020"/>
          </a:xfrm>
        </p:spPr>
        <p:txBody>
          <a:bodyPr/>
          <a:lstStyle>
            <a:lvl1pPr>
              <a:lnSpc>
                <a:spcPct val="130000"/>
              </a:lnSpc>
              <a:spcBef>
                <a:spcPts val="537"/>
              </a:spcBef>
              <a:spcAft>
                <a:spcPts val="0"/>
              </a:spcAft>
              <a:defRPr b="1">
                <a:latin typeface="Calibri" panose="020F0502020204030204" pitchFamily="34" charset="0"/>
              </a:defRPr>
            </a:lvl1pPr>
            <a:lvl2pPr>
              <a:lnSpc>
                <a:spcPct val="130000"/>
              </a:lnSpc>
              <a:defRPr sz="2500" b="1">
                <a:latin typeface="Calibri" panose="020F0502020204030204" pitchFamily="34" charset="0"/>
                <a:cs typeface="PF Paperback"/>
              </a:defRPr>
            </a:lvl2pPr>
            <a:lvl3pPr>
              <a:lnSpc>
                <a:spcPct val="130000"/>
              </a:lnSpc>
              <a:defRPr sz="2000" b="1">
                <a:latin typeface="Calibri" panose="020F0502020204030204" pitchFamily="34" charset="0"/>
                <a:cs typeface="PF Paperback"/>
              </a:defRPr>
            </a:lvl3pPr>
          </a:lstStyle>
          <a:p>
            <a:pPr lvl="0"/>
            <a:r>
              <a:rPr lang="en-US"/>
              <a:t>Click to edit Master text styles</a:t>
            </a:r>
          </a:p>
          <a:p>
            <a:pPr lvl="1"/>
            <a:r>
              <a:rPr lang="en-US"/>
              <a:t>Second level</a:t>
            </a:r>
          </a:p>
          <a:p>
            <a:pPr lvl="2"/>
            <a:r>
              <a:rPr lang="en-US"/>
              <a:t>Third level</a:t>
            </a:r>
          </a:p>
        </p:txBody>
      </p:sp>
      <p:sp>
        <p:nvSpPr>
          <p:cNvPr id="13" name="Text Placeholder 20"/>
          <p:cNvSpPr>
            <a:spLocks noGrp="1"/>
          </p:cNvSpPr>
          <p:nvPr>
            <p:ph type="body" sz="quarter" idx="16"/>
          </p:nvPr>
        </p:nvSpPr>
        <p:spPr>
          <a:xfrm>
            <a:off x="2798771" y="1978952"/>
            <a:ext cx="12097989" cy="648841"/>
          </a:xfrm>
        </p:spPr>
        <p:txBody>
          <a:bodyPr anchor="t">
            <a:noAutofit/>
          </a:bodyPr>
          <a:lstStyle>
            <a:lvl1pPr marL="32139" indent="0">
              <a:buNone/>
              <a:defRPr sz="2199" baseline="0">
                <a:solidFill>
                  <a:srgbClr val="2D73D7"/>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Footer Placeholder 3"/>
          <p:cNvSpPr>
            <a:spLocks noGrp="1"/>
          </p:cNvSpPr>
          <p:nvPr>
            <p:ph type="ftr" sz="quarter" idx="17"/>
          </p:nvPr>
        </p:nvSpPr>
        <p:spPr/>
        <p:txBody>
          <a:bodyPr/>
          <a:lstStyle>
            <a:lvl1pPr>
              <a:defRPr sz="1600">
                <a:latin typeface="Calibri" panose="020F0502020204030204" pitchFamily="34" charset="0"/>
              </a:defRPr>
            </a:lvl1pPr>
          </a:lstStyle>
          <a:p>
            <a:pPr defTabSz="914250" eaLnBrk="0">
              <a:defRPr/>
            </a:pPr>
            <a:endParaRPr lang="en-GB">
              <a:sym typeface="Gill Sans" charset="0"/>
            </a:endParaRPr>
          </a:p>
        </p:txBody>
      </p:sp>
      <p:sp>
        <p:nvSpPr>
          <p:cNvPr id="10" name="Slide Number Placeholder 8"/>
          <p:cNvSpPr>
            <a:spLocks noGrp="1"/>
          </p:cNvSpPr>
          <p:nvPr>
            <p:ph type="sldNum" sz="quarter" idx="18"/>
          </p:nvPr>
        </p:nvSpPr>
        <p:spPr/>
        <p:txBody>
          <a:bodyPr/>
          <a:lstStyle>
            <a:lvl1pPr>
              <a:defRPr/>
            </a:lvl1pPr>
          </a:lstStyle>
          <a:p>
            <a:pPr defTabSz="914250" eaLnBrk="0">
              <a:defRPr/>
            </a:pPr>
            <a:fld id="{F10E0A15-0809-7A4F-9EDC-DE63055240F2}" type="slidenum">
              <a:rPr lang="en-GB" smtClean="0">
                <a:sym typeface="Gill Sans" charset="0"/>
              </a:rPr>
              <a:pPr defTabSz="914250" eaLnBrk="0">
                <a:defRPr/>
              </a:pPr>
              <a:t>‹#›</a:t>
            </a:fld>
            <a:endParaRPr lang="en-GB">
              <a:sym typeface="Gill Sans" charset="0"/>
            </a:endParaRPr>
          </a:p>
        </p:txBody>
      </p:sp>
      <p:pic>
        <p:nvPicPr>
          <p:cNvPr id="11" name="Picture 10" descr="EC_logo_blue_mono_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9900" y="8712508"/>
            <a:ext cx="1490551" cy="395998"/>
          </a:xfrm>
          <a:prstGeom prst="rect">
            <a:avLst/>
          </a:prstGeom>
        </p:spPr>
      </p:pic>
    </p:spTree>
    <p:extLst>
      <p:ext uri="{BB962C8B-B14F-4D97-AF65-F5344CB8AC3E}">
        <p14:creationId xmlns:p14="http://schemas.microsoft.com/office/powerpoint/2010/main" val="2233268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51"/>
        <p:cNvGrpSpPr/>
        <p:nvPr/>
      </p:nvGrpSpPr>
      <p:grpSpPr>
        <a:xfrm>
          <a:off x="0" y="0"/>
          <a:ext cx="0" cy="0"/>
          <a:chOff x="0" y="0"/>
          <a:chExt cx="0" cy="0"/>
        </a:xfrm>
      </p:grpSpPr>
      <p:cxnSp>
        <p:nvCxnSpPr>
          <p:cNvPr id="852" name="Google Shape;852;p75"/>
          <p:cNvCxnSpPr/>
          <p:nvPr/>
        </p:nvCxnSpPr>
        <p:spPr>
          <a:xfrm rot="10800000" flipH="1">
            <a:off x="0" y="3867163"/>
            <a:ext cx="2057600" cy="1760533"/>
          </a:xfrm>
          <a:prstGeom prst="straightConnector1">
            <a:avLst/>
          </a:prstGeom>
          <a:noFill/>
          <a:ln w="12700" cap="flat" cmpd="sng">
            <a:solidFill>
              <a:srgbClr val="0ABEF0"/>
            </a:solidFill>
            <a:prstDash val="solid"/>
            <a:miter lim="8000"/>
            <a:headEnd type="none" w="sm" len="sm"/>
            <a:tailEnd type="none" w="sm" len="sm"/>
          </a:ln>
        </p:spPr>
      </p:cxnSp>
      <p:cxnSp>
        <p:nvCxnSpPr>
          <p:cNvPr id="853" name="Google Shape;853;p75"/>
          <p:cNvCxnSpPr/>
          <p:nvPr/>
        </p:nvCxnSpPr>
        <p:spPr>
          <a:xfrm rot="10800000" flipH="1">
            <a:off x="5824546" y="-48"/>
            <a:ext cx="738133" cy="684267"/>
          </a:xfrm>
          <a:prstGeom prst="straightConnector1">
            <a:avLst/>
          </a:prstGeom>
          <a:noFill/>
          <a:ln w="12700" cap="flat" cmpd="sng">
            <a:solidFill>
              <a:srgbClr val="0ABEF0"/>
            </a:solidFill>
            <a:prstDash val="solid"/>
            <a:miter lim="8000"/>
            <a:headEnd type="none" w="sm" len="sm"/>
            <a:tailEnd type="none" w="sm" len="sm"/>
          </a:ln>
        </p:spPr>
      </p:cxnSp>
      <p:pic>
        <p:nvPicPr>
          <p:cNvPr id="854" name="Google Shape;854;p75"/>
          <p:cNvPicPr preferRelativeResize="0"/>
          <p:nvPr/>
        </p:nvPicPr>
        <p:blipFill rotWithShape="1">
          <a:blip r:embed="rId2">
            <a:alphaModFix/>
          </a:blip>
          <a:srcRect l="44364"/>
          <a:stretch/>
        </p:blipFill>
        <p:spPr>
          <a:xfrm>
            <a:off x="1359911" y="8209084"/>
            <a:ext cx="1173867" cy="1187200"/>
          </a:xfrm>
          <a:prstGeom prst="rect">
            <a:avLst/>
          </a:prstGeom>
          <a:noFill/>
          <a:ln>
            <a:noFill/>
          </a:ln>
        </p:spPr>
      </p:pic>
      <p:sp>
        <p:nvSpPr>
          <p:cNvPr id="855" name="Google Shape;855;p75"/>
          <p:cNvSpPr txBox="1">
            <a:spLocks noGrp="1"/>
          </p:cNvSpPr>
          <p:nvPr>
            <p:ph type="title"/>
          </p:nvPr>
        </p:nvSpPr>
        <p:spPr>
          <a:xfrm>
            <a:off x="2799415" y="671737"/>
            <a:ext cx="12643733" cy="1524267"/>
          </a:xfrm>
          <a:prstGeom prst="rect">
            <a:avLst/>
          </a:prstGeom>
          <a:noFill/>
          <a:ln>
            <a:noFill/>
          </a:ln>
        </p:spPr>
        <p:txBody>
          <a:bodyPr spcFirstLastPara="1" wrap="square" lIns="51425" tIns="51425" rIns="51425" bIns="51425" anchor="b" anchorCtr="0">
            <a:noAutofit/>
          </a:bodyPr>
          <a:lstStyle>
            <a:lvl1pPr marL="0" marR="0" lvl="0" indent="0" algn="l" rtl="0">
              <a:spcBef>
                <a:spcPts val="0"/>
              </a:spcBef>
              <a:spcAft>
                <a:spcPts val="0"/>
              </a:spcAft>
              <a:buSzPts val="800"/>
              <a:buNone/>
              <a:defRPr sz="8178" b="0">
                <a:solidFill>
                  <a:srgbClr val="28288C"/>
                </a:solidFill>
                <a:latin typeface="Calibri"/>
                <a:ea typeface="Calibri"/>
                <a:cs typeface="Calibri"/>
                <a:sym typeface="Calibri"/>
              </a:defRPr>
            </a:lvl1pPr>
            <a:lvl2pPr marL="0" marR="0" lvl="1"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2pPr>
            <a:lvl3pPr marL="0" marR="0" lvl="2"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3pPr>
            <a:lvl4pPr marL="0" marR="0" lvl="3"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4pPr>
            <a:lvl5pPr marL="0" marR="0" lvl="4"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5pPr>
            <a:lvl6pPr marL="406405" marR="0" lvl="5"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6pPr>
            <a:lvl7pPr marL="812810" marR="0" lvl="6"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7pPr>
            <a:lvl8pPr marL="1219215" marR="0" lvl="7"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8pPr>
            <a:lvl9pPr marL="1625620" marR="0" lvl="8" indent="0" algn="ctr" rtl="0">
              <a:spcBef>
                <a:spcPts val="0"/>
              </a:spcBef>
              <a:spcAft>
                <a:spcPts val="0"/>
              </a:spcAft>
              <a:buSzPts val="800"/>
              <a:buNone/>
              <a:defRPr sz="6933" b="0" i="0" u="none" strike="noStrike" cap="none">
                <a:solidFill>
                  <a:schemeClr val="dk1"/>
                </a:solidFill>
                <a:latin typeface="Gill Sans"/>
                <a:ea typeface="Gill Sans"/>
                <a:cs typeface="Gill Sans"/>
                <a:sym typeface="Gill Sans"/>
              </a:defRPr>
            </a:lvl9pPr>
          </a:lstStyle>
          <a:p>
            <a:endParaRPr/>
          </a:p>
        </p:txBody>
      </p:sp>
      <p:sp>
        <p:nvSpPr>
          <p:cNvPr id="856" name="Google Shape;856;p75"/>
          <p:cNvSpPr txBox="1">
            <a:spLocks noGrp="1"/>
          </p:cNvSpPr>
          <p:nvPr>
            <p:ph type="body" idx="1"/>
          </p:nvPr>
        </p:nvSpPr>
        <p:spPr>
          <a:xfrm>
            <a:off x="2799410" y="2268542"/>
            <a:ext cx="12674133" cy="6048533"/>
          </a:xfrm>
          <a:prstGeom prst="rect">
            <a:avLst/>
          </a:prstGeom>
          <a:noFill/>
          <a:ln>
            <a:noFill/>
          </a:ln>
        </p:spPr>
        <p:txBody>
          <a:bodyPr spcFirstLastPara="1" wrap="square" lIns="51425" tIns="25700" rIns="51425" bIns="25700" anchor="t" anchorCtr="0">
            <a:noAutofit/>
          </a:bodyPr>
          <a:lstStyle>
            <a:lvl1pPr marL="812810" marR="0" lvl="0" indent="-632186" algn="l" rtl="0">
              <a:lnSpc>
                <a:spcPct val="130000"/>
              </a:lnSpc>
              <a:spcBef>
                <a:spcPts val="0"/>
              </a:spcBef>
              <a:spcAft>
                <a:spcPts val="0"/>
              </a:spcAft>
              <a:buClr>
                <a:srgbClr val="595959"/>
              </a:buClr>
              <a:buSzPts val="2000"/>
              <a:buFont typeface="Gill Sans"/>
              <a:buChar char="•"/>
              <a:defRPr sz="3200" b="1" i="0" u="none" strike="noStrike" cap="none">
                <a:solidFill>
                  <a:srgbClr val="595959"/>
                </a:solidFill>
                <a:latin typeface="Calibri"/>
                <a:ea typeface="Calibri"/>
                <a:cs typeface="Calibri"/>
                <a:sym typeface="Calibri"/>
              </a:defRPr>
            </a:lvl1pPr>
            <a:lvl2pPr marL="1625620" marR="0" lvl="1" indent="-598319" algn="l" rtl="0">
              <a:lnSpc>
                <a:spcPct val="130000"/>
              </a:lnSpc>
              <a:spcBef>
                <a:spcPts val="0"/>
              </a:spcBef>
              <a:spcAft>
                <a:spcPts val="0"/>
              </a:spcAft>
              <a:buClr>
                <a:srgbClr val="7F7F7F"/>
              </a:buClr>
              <a:buSzPts val="1700"/>
              <a:buFont typeface="Gill Sans"/>
              <a:buChar char="•"/>
              <a:defRPr sz="2844" b="1" i="0" u="none" strike="noStrike" cap="none">
                <a:solidFill>
                  <a:srgbClr val="7F7F7F"/>
                </a:solidFill>
                <a:latin typeface="Calibri"/>
                <a:ea typeface="Calibri"/>
                <a:cs typeface="Calibri"/>
                <a:sym typeface="Calibri"/>
              </a:defRPr>
            </a:lvl2pPr>
            <a:lvl3pPr marL="2438430" marR="0" lvl="2" indent="-575741" algn="l" rtl="0">
              <a:lnSpc>
                <a:spcPct val="130000"/>
              </a:lnSpc>
              <a:spcBef>
                <a:spcPts val="0"/>
              </a:spcBef>
              <a:spcAft>
                <a:spcPts val="0"/>
              </a:spcAft>
              <a:buClr>
                <a:srgbClr val="7D7D7D"/>
              </a:buClr>
              <a:buSzPts val="1500"/>
              <a:buFont typeface="Gill Sans"/>
              <a:buChar char="•"/>
              <a:defRPr sz="2311" b="1" i="0" u="none" strike="noStrike" cap="none">
                <a:solidFill>
                  <a:srgbClr val="7D7D7D"/>
                </a:solidFill>
                <a:latin typeface="Calibri"/>
                <a:ea typeface="Calibri"/>
                <a:cs typeface="Calibri"/>
                <a:sym typeface="Calibri"/>
              </a:defRPr>
            </a:lvl3pPr>
            <a:lvl4pPr marL="3251241" marR="0" lvl="3" indent="-575741" algn="l" rtl="0">
              <a:lnSpc>
                <a:spcPct val="130000"/>
              </a:lnSpc>
              <a:spcBef>
                <a:spcPts val="533"/>
              </a:spcBef>
              <a:spcAft>
                <a:spcPts val="0"/>
              </a:spcAft>
              <a:buClr>
                <a:srgbClr val="818181"/>
              </a:buClr>
              <a:buSzPts val="1500"/>
              <a:buFont typeface="Gill Sans"/>
              <a:buChar char="•"/>
              <a:defRPr sz="2489" b="0" i="0" u="none" strike="noStrike" cap="none">
                <a:solidFill>
                  <a:srgbClr val="818181"/>
                </a:solidFill>
                <a:latin typeface="Calibri"/>
                <a:ea typeface="Calibri"/>
                <a:cs typeface="Calibri"/>
                <a:sym typeface="Calibri"/>
              </a:defRPr>
            </a:lvl4pPr>
            <a:lvl5pPr marL="4064051" marR="0" lvl="4" indent="-575741" algn="l" rtl="0">
              <a:lnSpc>
                <a:spcPct val="130000"/>
              </a:lnSpc>
              <a:spcBef>
                <a:spcPts val="533"/>
              </a:spcBef>
              <a:spcAft>
                <a:spcPts val="0"/>
              </a:spcAft>
              <a:buClr>
                <a:srgbClr val="818181"/>
              </a:buClr>
              <a:buSzPts val="1500"/>
              <a:buFont typeface="Gill Sans"/>
              <a:buChar char="•"/>
              <a:defRPr sz="2489" b="0" i="0" u="none" strike="noStrike" cap="none">
                <a:solidFill>
                  <a:srgbClr val="818181"/>
                </a:solidFill>
                <a:latin typeface="Calibri"/>
                <a:ea typeface="Calibri"/>
                <a:cs typeface="Calibri"/>
                <a:sym typeface="Calibri"/>
              </a:defRPr>
            </a:lvl5pPr>
            <a:lvl6pPr marL="4876861" marR="0" lvl="5" indent="-508006" algn="l" rtl="0">
              <a:lnSpc>
                <a:spcPct val="90000"/>
              </a:lnSpc>
              <a:spcBef>
                <a:spcPts val="533"/>
              </a:spcBef>
              <a:spcAft>
                <a:spcPts val="0"/>
              </a:spcAft>
              <a:buClr>
                <a:schemeClr val="dk1"/>
              </a:buClr>
              <a:buSzPts val="900"/>
              <a:buFont typeface="Arial"/>
              <a:buChar char="•"/>
              <a:defRPr sz="1600" b="0" i="0" u="none" strike="noStrike" cap="none">
                <a:solidFill>
                  <a:schemeClr val="dk1"/>
                </a:solidFill>
                <a:latin typeface="Gill Sans"/>
                <a:ea typeface="Gill Sans"/>
                <a:cs typeface="Gill Sans"/>
                <a:sym typeface="Gill Sans"/>
              </a:defRPr>
            </a:lvl6pPr>
            <a:lvl7pPr marL="5689671" marR="0" lvl="6" indent="-508006" algn="l" rtl="0">
              <a:lnSpc>
                <a:spcPct val="90000"/>
              </a:lnSpc>
              <a:spcBef>
                <a:spcPts val="533"/>
              </a:spcBef>
              <a:spcAft>
                <a:spcPts val="0"/>
              </a:spcAft>
              <a:buClr>
                <a:schemeClr val="dk1"/>
              </a:buClr>
              <a:buSzPts val="900"/>
              <a:buFont typeface="Arial"/>
              <a:buChar char="•"/>
              <a:defRPr sz="1600" b="0" i="0" u="none" strike="noStrike" cap="none">
                <a:solidFill>
                  <a:schemeClr val="dk1"/>
                </a:solidFill>
                <a:latin typeface="Gill Sans"/>
                <a:ea typeface="Gill Sans"/>
                <a:cs typeface="Gill Sans"/>
                <a:sym typeface="Gill Sans"/>
              </a:defRPr>
            </a:lvl7pPr>
            <a:lvl8pPr marL="6502481" marR="0" lvl="7" indent="-508006" algn="l" rtl="0">
              <a:lnSpc>
                <a:spcPct val="90000"/>
              </a:lnSpc>
              <a:spcBef>
                <a:spcPts val="533"/>
              </a:spcBef>
              <a:spcAft>
                <a:spcPts val="0"/>
              </a:spcAft>
              <a:buClr>
                <a:schemeClr val="dk1"/>
              </a:buClr>
              <a:buSzPts val="900"/>
              <a:buFont typeface="Arial"/>
              <a:buChar char="•"/>
              <a:defRPr sz="1600" b="0" i="0" u="none" strike="noStrike" cap="none">
                <a:solidFill>
                  <a:schemeClr val="dk1"/>
                </a:solidFill>
                <a:latin typeface="Gill Sans"/>
                <a:ea typeface="Gill Sans"/>
                <a:cs typeface="Gill Sans"/>
                <a:sym typeface="Gill Sans"/>
              </a:defRPr>
            </a:lvl8pPr>
            <a:lvl9pPr marL="7315291" marR="0" lvl="8" indent="-508006" algn="l" rtl="0">
              <a:lnSpc>
                <a:spcPct val="90000"/>
              </a:lnSpc>
              <a:spcBef>
                <a:spcPts val="533"/>
              </a:spcBef>
              <a:spcAft>
                <a:spcPts val="0"/>
              </a:spcAft>
              <a:buClr>
                <a:schemeClr val="dk1"/>
              </a:buClr>
              <a:buSzPts val="9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857" name="Google Shape;857;p75"/>
          <p:cNvSpPr txBox="1">
            <a:spLocks noGrp="1"/>
          </p:cNvSpPr>
          <p:nvPr>
            <p:ph type="ftr" idx="11"/>
          </p:nvPr>
        </p:nvSpPr>
        <p:spPr>
          <a:xfrm>
            <a:off x="2511431" y="8623308"/>
            <a:ext cx="12746133" cy="485867"/>
          </a:xfrm>
          <a:prstGeom prst="rect">
            <a:avLst/>
          </a:prstGeom>
          <a:noFill/>
          <a:ln>
            <a:noFill/>
          </a:ln>
        </p:spPr>
        <p:txBody>
          <a:bodyPr spcFirstLastPara="1" wrap="square" lIns="0" tIns="0" rIns="0" bIns="0" anchor="ctr" anchorCtr="0">
            <a:noAutofit/>
          </a:bodyPr>
          <a:lstStyle>
            <a:lvl1pPr marL="0" marR="0" lvl="0" indent="0" algn="l" rtl="0">
              <a:spcBef>
                <a:spcPts val="0"/>
              </a:spcBef>
              <a:spcAft>
                <a:spcPts val="0"/>
              </a:spcAft>
              <a:buSzPts val="800"/>
              <a:buNone/>
              <a:defRPr sz="1600" b="1" i="0" u="none" strike="noStrike" cap="none">
                <a:solidFill>
                  <a:srgbClr val="595959"/>
                </a:solidFill>
                <a:latin typeface="Calibri"/>
                <a:ea typeface="Calibri"/>
                <a:cs typeface="Calibri"/>
                <a:sym typeface="Calibri"/>
              </a:defRPr>
            </a:lvl1pPr>
            <a:lvl2pPr marL="406405" marR="0" lvl="1"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2pPr>
            <a:lvl3pPr marL="812810" marR="0" lvl="2"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3pPr>
            <a:lvl4pPr marL="1219215" marR="0" lvl="3"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4pPr>
            <a:lvl5pPr marL="1625620" marR="0" lvl="4"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5pPr>
            <a:lvl6pPr marL="2032025" marR="0" lvl="5"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6pPr>
            <a:lvl7pPr marL="2438430" marR="0" lvl="6"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7pPr>
            <a:lvl8pPr marL="2867414" marR="0" lvl="7"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8pPr>
            <a:lvl9pPr marL="3273819" marR="0" lvl="8" indent="0" algn="l" rtl="0">
              <a:spcBef>
                <a:spcPts val="0"/>
              </a:spcBef>
              <a:spcAft>
                <a:spcPts val="0"/>
              </a:spcAft>
              <a:buSzPts val="1800"/>
              <a:buNone/>
              <a:defRPr sz="3378" b="0" i="0" u="none" strike="noStrike" cap="none">
                <a:solidFill>
                  <a:srgbClr val="000000"/>
                </a:solidFill>
                <a:latin typeface="Gill Sans"/>
                <a:ea typeface="Gill Sans"/>
                <a:cs typeface="Gill Sans"/>
                <a:sym typeface="Gill Sans"/>
              </a:defRPr>
            </a:lvl9pPr>
          </a:lstStyle>
          <a:p>
            <a:endParaRPr/>
          </a:p>
        </p:txBody>
      </p:sp>
      <p:sp>
        <p:nvSpPr>
          <p:cNvPr id="858" name="Google Shape;858;p75"/>
          <p:cNvSpPr txBox="1">
            <a:spLocks noGrp="1"/>
          </p:cNvSpPr>
          <p:nvPr>
            <p:ph type="sldNum" idx="12"/>
          </p:nvPr>
        </p:nvSpPr>
        <p:spPr>
          <a:xfrm>
            <a:off x="15544813" y="8623308"/>
            <a:ext cx="720533" cy="485867"/>
          </a:xfrm>
          <a:prstGeom prst="rect">
            <a:avLst/>
          </a:prstGeom>
          <a:noFill/>
          <a:ln>
            <a:noFill/>
          </a:ln>
        </p:spPr>
        <p:txBody>
          <a:bodyPr spcFirstLastPara="1" wrap="square" lIns="45900" tIns="22975" rIns="45900" bIns="22975" anchor="ctr" anchorCtr="0">
            <a:noAutofit/>
          </a:bodyPr>
          <a:lstStyle>
            <a:lvl1pPr marL="0" marR="0" lvl="0" indent="0" algn="ctr" rtl="0">
              <a:spcBef>
                <a:spcPts val="0"/>
              </a:spcBef>
              <a:spcAft>
                <a:spcPts val="0"/>
              </a:spcAft>
              <a:buNone/>
              <a:defRPr sz="1422" b="0" i="0" u="none" strike="noStrike" cap="none">
                <a:solidFill>
                  <a:srgbClr val="595959"/>
                </a:solidFill>
                <a:latin typeface="Arial"/>
                <a:ea typeface="Arial"/>
                <a:cs typeface="Arial"/>
                <a:sym typeface="Arial"/>
              </a:defRPr>
            </a:lvl1pPr>
            <a:lvl2pPr marL="0" marR="0" lvl="1" indent="0" algn="ctr" rtl="0">
              <a:spcBef>
                <a:spcPts val="0"/>
              </a:spcBef>
              <a:spcAft>
                <a:spcPts val="0"/>
              </a:spcAft>
              <a:buNone/>
              <a:defRPr sz="1422" b="0" i="0" u="none" strike="noStrike" cap="none">
                <a:solidFill>
                  <a:srgbClr val="595959"/>
                </a:solidFill>
                <a:latin typeface="Arial"/>
                <a:ea typeface="Arial"/>
                <a:cs typeface="Arial"/>
                <a:sym typeface="Arial"/>
              </a:defRPr>
            </a:lvl2pPr>
            <a:lvl3pPr marL="0" marR="0" lvl="2" indent="0" algn="ctr" rtl="0">
              <a:spcBef>
                <a:spcPts val="0"/>
              </a:spcBef>
              <a:spcAft>
                <a:spcPts val="0"/>
              </a:spcAft>
              <a:buNone/>
              <a:defRPr sz="1422" b="0" i="0" u="none" strike="noStrike" cap="none">
                <a:solidFill>
                  <a:srgbClr val="595959"/>
                </a:solidFill>
                <a:latin typeface="Arial"/>
                <a:ea typeface="Arial"/>
                <a:cs typeface="Arial"/>
                <a:sym typeface="Arial"/>
              </a:defRPr>
            </a:lvl3pPr>
            <a:lvl4pPr marL="0" marR="0" lvl="3" indent="0" algn="ctr" rtl="0">
              <a:spcBef>
                <a:spcPts val="0"/>
              </a:spcBef>
              <a:spcAft>
                <a:spcPts val="0"/>
              </a:spcAft>
              <a:buNone/>
              <a:defRPr sz="1422" b="0" i="0" u="none" strike="noStrike" cap="none">
                <a:solidFill>
                  <a:srgbClr val="595959"/>
                </a:solidFill>
                <a:latin typeface="Arial"/>
                <a:ea typeface="Arial"/>
                <a:cs typeface="Arial"/>
                <a:sym typeface="Arial"/>
              </a:defRPr>
            </a:lvl4pPr>
            <a:lvl5pPr marL="0" marR="0" lvl="4" indent="0" algn="ctr" rtl="0">
              <a:spcBef>
                <a:spcPts val="0"/>
              </a:spcBef>
              <a:spcAft>
                <a:spcPts val="0"/>
              </a:spcAft>
              <a:buNone/>
              <a:defRPr sz="1422" b="0" i="0" u="none" strike="noStrike" cap="none">
                <a:solidFill>
                  <a:srgbClr val="595959"/>
                </a:solidFill>
                <a:latin typeface="Arial"/>
                <a:ea typeface="Arial"/>
                <a:cs typeface="Arial"/>
                <a:sym typeface="Arial"/>
              </a:defRPr>
            </a:lvl5pPr>
            <a:lvl6pPr marL="0" marR="0" lvl="5" indent="0" algn="ctr" rtl="0">
              <a:spcBef>
                <a:spcPts val="0"/>
              </a:spcBef>
              <a:spcAft>
                <a:spcPts val="0"/>
              </a:spcAft>
              <a:buNone/>
              <a:defRPr sz="1422" b="0" i="0" u="none" strike="noStrike" cap="none">
                <a:solidFill>
                  <a:srgbClr val="595959"/>
                </a:solidFill>
                <a:latin typeface="Arial"/>
                <a:ea typeface="Arial"/>
                <a:cs typeface="Arial"/>
                <a:sym typeface="Arial"/>
              </a:defRPr>
            </a:lvl6pPr>
            <a:lvl7pPr marL="0" marR="0" lvl="6" indent="0" algn="ctr" rtl="0">
              <a:spcBef>
                <a:spcPts val="0"/>
              </a:spcBef>
              <a:spcAft>
                <a:spcPts val="0"/>
              </a:spcAft>
              <a:buNone/>
              <a:defRPr sz="1422" b="0" i="0" u="none" strike="noStrike" cap="none">
                <a:solidFill>
                  <a:srgbClr val="595959"/>
                </a:solidFill>
                <a:latin typeface="Arial"/>
                <a:ea typeface="Arial"/>
                <a:cs typeface="Arial"/>
                <a:sym typeface="Arial"/>
              </a:defRPr>
            </a:lvl7pPr>
            <a:lvl8pPr marL="0" marR="0" lvl="7" indent="0" algn="ctr" rtl="0">
              <a:spcBef>
                <a:spcPts val="0"/>
              </a:spcBef>
              <a:spcAft>
                <a:spcPts val="0"/>
              </a:spcAft>
              <a:buNone/>
              <a:defRPr sz="1422" b="0" i="0" u="none" strike="noStrike" cap="none">
                <a:solidFill>
                  <a:srgbClr val="595959"/>
                </a:solidFill>
                <a:latin typeface="Arial"/>
                <a:ea typeface="Arial"/>
                <a:cs typeface="Arial"/>
                <a:sym typeface="Arial"/>
              </a:defRPr>
            </a:lvl8pPr>
            <a:lvl9pPr marL="0" marR="0" lvl="8" indent="0" algn="ctr" rtl="0">
              <a:spcBef>
                <a:spcPts val="0"/>
              </a:spcBef>
              <a:spcAft>
                <a:spcPts val="0"/>
              </a:spcAft>
              <a:buNone/>
              <a:defRPr sz="1422" b="0" i="0" u="none" strike="noStrike" cap="none">
                <a:solidFill>
                  <a:srgbClr val="595959"/>
                </a:solidFill>
                <a:latin typeface="Arial"/>
                <a:ea typeface="Arial"/>
                <a:cs typeface="Arial"/>
                <a:sym typeface="Arial"/>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842564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Blank_statement">
    <p:spTree>
      <p:nvGrpSpPr>
        <p:cNvPr id="1" name=""/>
        <p:cNvGrpSpPr/>
        <p:nvPr/>
      </p:nvGrpSpPr>
      <p:grpSpPr>
        <a:xfrm>
          <a:off x="0" y="0"/>
          <a:ext cx="0" cy="0"/>
          <a:chOff x="0" y="0"/>
          <a:chExt cx="0" cy="0"/>
        </a:xfrm>
      </p:grpSpPr>
      <p:sp>
        <p:nvSpPr>
          <p:cNvPr id="5" name="Rectangle 4"/>
          <p:cNvSpPr/>
          <p:nvPr userDrawn="1"/>
        </p:nvSpPr>
        <p:spPr>
          <a:xfrm>
            <a:off x="0" y="0"/>
            <a:ext cx="16256000" cy="9144000"/>
          </a:xfrm>
          <a:prstGeom prst="rect">
            <a:avLst/>
          </a:prstGeom>
          <a:gradFill>
            <a:gsLst>
              <a:gs pos="33000">
                <a:srgbClr val="3700FF"/>
              </a:gs>
              <a:gs pos="100000">
                <a:srgbClr val="CB00FF"/>
              </a:gs>
            </a:gsLst>
            <a:lin ang="12600000" scaled="0"/>
          </a:gra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9" name="Picture 8" descr="Shape&#10;&#10;Description automatically generated with medium confidence">
            <a:extLst>
              <a:ext uri="{FF2B5EF4-FFF2-40B4-BE49-F238E27FC236}">
                <a16:creationId xmlns:a16="http://schemas.microsoft.com/office/drawing/2014/main" id="{68E46C21-FE74-C74A-9E9F-B8228E73B790}"/>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3554568" y="7028329"/>
            <a:ext cx="2701431" cy="2115671"/>
          </a:xfrm>
          <a:prstGeom prst="rect">
            <a:avLst/>
          </a:prstGeom>
        </p:spPr>
      </p:pic>
      <p:sp>
        <p:nvSpPr>
          <p:cNvPr id="6" name="Text Placeholder 39">
            <a:extLst>
              <a:ext uri="{FF2B5EF4-FFF2-40B4-BE49-F238E27FC236}">
                <a16:creationId xmlns:a16="http://schemas.microsoft.com/office/drawing/2014/main" id="{4F4195E3-AEA0-2741-A445-C54E62E56036}"/>
              </a:ext>
            </a:extLst>
          </p:cNvPr>
          <p:cNvSpPr>
            <a:spLocks noGrp="1"/>
          </p:cNvSpPr>
          <p:nvPr>
            <p:ph type="body" sz="quarter" idx="16" hasCustomPrompt="1"/>
          </p:nvPr>
        </p:nvSpPr>
        <p:spPr>
          <a:xfrm>
            <a:off x="4176060" y="6130977"/>
            <a:ext cx="7901640" cy="521325"/>
          </a:xfrm>
          <a:prstGeom prst="rect">
            <a:avLst/>
          </a:prstGeom>
          <a:noFill/>
          <a:ln>
            <a:noFill/>
          </a:ln>
        </p:spPr>
        <p:txBody>
          <a:bodyPr vert="horz" wrap="square" lIns="0" tIns="0" rIns="0" bIns="0" anchor="b" anchorCtr="1">
            <a:noAutofit/>
          </a:bodyPr>
          <a:lstStyle>
            <a:lvl1pPr marL="0" indent="0" algn="r">
              <a:buNone/>
              <a:defRPr sz="4000" b="1" i="0" spc="0" baseline="0">
                <a:solidFill>
                  <a:schemeClr val="bg1"/>
                </a:solidFill>
                <a:latin typeface="Open Sans" charset="0"/>
                <a:ea typeface="Open Sans" charset="0"/>
                <a:cs typeface="Open Sans"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dirty="0"/>
              <a:t>Name Surname</a:t>
            </a:r>
          </a:p>
        </p:txBody>
      </p:sp>
      <p:sp>
        <p:nvSpPr>
          <p:cNvPr id="7" name="Text Placeholder 39">
            <a:extLst>
              <a:ext uri="{FF2B5EF4-FFF2-40B4-BE49-F238E27FC236}">
                <a16:creationId xmlns:a16="http://schemas.microsoft.com/office/drawing/2014/main" id="{402EEDD0-D608-3F46-969C-3424A6D25754}"/>
              </a:ext>
            </a:extLst>
          </p:cNvPr>
          <p:cNvSpPr>
            <a:spLocks noGrp="1"/>
          </p:cNvSpPr>
          <p:nvPr>
            <p:ph type="body" sz="quarter" idx="17" hasCustomPrompt="1"/>
          </p:nvPr>
        </p:nvSpPr>
        <p:spPr>
          <a:xfrm>
            <a:off x="4176060" y="6652302"/>
            <a:ext cx="7901640" cy="1517337"/>
          </a:xfrm>
          <a:prstGeom prst="rect">
            <a:avLst/>
          </a:prstGeom>
          <a:noFill/>
          <a:ln>
            <a:noFill/>
          </a:ln>
        </p:spPr>
        <p:txBody>
          <a:bodyPr vert="horz" wrap="square" lIns="0" tIns="108000" rIns="0" bIns="0" anchor="t" anchorCtr="1">
            <a:normAutofit/>
          </a:bodyPr>
          <a:lstStyle>
            <a:lvl1pPr marL="0" indent="0" algn="ctr">
              <a:buNone/>
              <a:defRPr sz="3200" b="0" i="0" spc="0" baseline="0">
                <a:solidFill>
                  <a:schemeClr val="bg2"/>
                </a:solidFill>
                <a:latin typeface="Open Sans" charset="0"/>
                <a:ea typeface="Open Sans" charset="0"/>
                <a:cs typeface="Open Sans"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dirty="0"/>
              <a:t>Contact Information</a:t>
            </a:r>
          </a:p>
        </p:txBody>
      </p:sp>
      <p:pic>
        <p:nvPicPr>
          <p:cNvPr id="10" name="Picture 9">
            <a:extLst>
              <a:ext uri="{FF2B5EF4-FFF2-40B4-BE49-F238E27FC236}">
                <a16:creationId xmlns:a16="http://schemas.microsoft.com/office/drawing/2014/main" id="{01658581-BB67-E243-BA8B-755ABB2232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1388" y="8478163"/>
            <a:ext cx="593306" cy="396000"/>
          </a:xfrm>
          <a:prstGeom prst="rect">
            <a:avLst/>
          </a:prstGeom>
        </p:spPr>
      </p:pic>
      <p:pic>
        <p:nvPicPr>
          <p:cNvPr id="11" name="Picture 10">
            <a:extLst>
              <a:ext uri="{FF2B5EF4-FFF2-40B4-BE49-F238E27FC236}">
                <a16:creationId xmlns:a16="http://schemas.microsoft.com/office/drawing/2014/main" id="{57C6A16A-ABC5-7E49-A668-0C31BC308C5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6400" y="8568163"/>
            <a:ext cx="1209600" cy="2880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F71491D5-2B29-AA4B-8CFA-7BF510BA3E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32842" y="3005160"/>
            <a:ext cx="10811435" cy="1910103"/>
          </a:xfrm>
          <a:prstGeom prst="rect">
            <a:avLst/>
          </a:prstGeom>
        </p:spPr>
      </p:pic>
      <p:pic>
        <p:nvPicPr>
          <p:cNvPr id="12" name="Picture 11">
            <a:extLst>
              <a:ext uri="{FF2B5EF4-FFF2-40B4-BE49-F238E27FC236}">
                <a16:creationId xmlns:a16="http://schemas.microsoft.com/office/drawing/2014/main" id="{20345CFE-A8F5-2140-A878-EDE795FF6F09}"/>
              </a:ext>
            </a:extLst>
          </p:cNvPr>
          <p:cNvPicPr>
            <a:picLocks noChangeAspect="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11703" y="8616759"/>
            <a:ext cx="703862" cy="252000"/>
          </a:xfrm>
          <a:prstGeom prst="rect">
            <a:avLst/>
          </a:prstGeom>
        </p:spPr>
      </p:pic>
      <p:pic>
        <p:nvPicPr>
          <p:cNvPr id="13" name="Picture 12">
            <a:extLst>
              <a:ext uri="{FF2B5EF4-FFF2-40B4-BE49-F238E27FC236}">
                <a16:creationId xmlns:a16="http://schemas.microsoft.com/office/drawing/2014/main" id="{BC88FB20-8B8F-0A46-A476-7E58AC25D8D8}"/>
              </a:ext>
            </a:extLst>
          </p:cNvPr>
          <p:cNvPicPr>
            <a:picLocks noChangeAspect="1"/>
          </p:cNvPicPr>
          <p:nvPr userDrawn="1"/>
        </p:nvPicPr>
        <p:blipFill>
          <a:blip r:embed="rId7" cstate="email">
            <a:biLevel thresh="50000"/>
            <a:extLst>
              <a:ext uri="{28A0092B-C50C-407E-A947-70E740481C1C}">
                <a14:useLocalDpi xmlns:a14="http://schemas.microsoft.com/office/drawing/2010/main"/>
              </a:ext>
            </a:extLst>
          </a:blip>
          <a:stretch>
            <a:fillRect/>
          </a:stretch>
        </p:blipFill>
        <p:spPr>
          <a:xfrm>
            <a:off x="12986851" y="240201"/>
            <a:ext cx="807115" cy="672594"/>
          </a:xfrm>
          <a:prstGeom prst="rect">
            <a:avLst/>
          </a:prstGeom>
          <a:noFill/>
        </p:spPr>
      </p:pic>
      <p:sp>
        <p:nvSpPr>
          <p:cNvPr id="14" name="Title 1">
            <a:extLst>
              <a:ext uri="{FF2B5EF4-FFF2-40B4-BE49-F238E27FC236}">
                <a16:creationId xmlns:a16="http://schemas.microsoft.com/office/drawing/2014/main" id="{3DF2690F-4B8E-ED4B-BCA0-7921A50E533C}"/>
              </a:ext>
            </a:extLst>
          </p:cNvPr>
          <p:cNvSpPr txBox="1">
            <a:spLocks/>
          </p:cNvSpPr>
          <p:nvPr userDrawn="1"/>
        </p:nvSpPr>
        <p:spPr>
          <a:xfrm>
            <a:off x="13300944" y="227683"/>
            <a:ext cx="2641257" cy="307777"/>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2000" b="0" i="0" spc="0" baseline="0" dirty="0">
                <a:solidFill>
                  <a:schemeClr val="bg1"/>
                </a:solidFill>
                <a:latin typeface="Helvetica" pitchFamily="2" charset="0"/>
                <a:ea typeface="Open Sans" charset="0"/>
                <a:cs typeface="+mn-cs"/>
              </a:rPr>
              <a:t>@</a:t>
            </a:r>
            <a:r>
              <a:rPr lang="en-US" sz="2000" b="0" i="0" spc="0" baseline="0" dirty="0" err="1">
                <a:solidFill>
                  <a:schemeClr val="bg1"/>
                </a:solidFill>
                <a:latin typeface="Helvetica" pitchFamily="2" charset="0"/>
                <a:ea typeface="Open Sans" charset="0"/>
                <a:cs typeface="+mn-cs"/>
              </a:rPr>
              <a:t>openaire_eu</a:t>
            </a:r>
            <a:endParaRPr lang="en-US" sz="2000" b="0" i="0" spc="0" baseline="0" dirty="0">
              <a:solidFill>
                <a:schemeClr val="bg1"/>
              </a:solidFill>
              <a:latin typeface="Helvetica" pitchFamily="2" charset="0"/>
              <a:ea typeface="Open Sans" charset="0"/>
              <a:cs typeface="+mn-cs"/>
            </a:endParaRPr>
          </a:p>
        </p:txBody>
      </p:sp>
      <p:pic>
        <p:nvPicPr>
          <p:cNvPr id="15" name="Picture 14" descr="A picture containing light&#10;&#10;Description automatically generated">
            <a:extLst>
              <a:ext uri="{FF2B5EF4-FFF2-40B4-BE49-F238E27FC236}">
                <a16:creationId xmlns:a16="http://schemas.microsoft.com/office/drawing/2014/main" id="{2314CA3F-5F86-C741-930C-1232F63B41D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11756"/>
            <a:ext cx="3814327" cy="2558040"/>
          </a:xfrm>
          <a:prstGeom prst="rect">
            <a:avLst/>
          </a:prstGeom>
        </p:spPr>
      </p:pic>
      <p:sp>
        <p:nvSpPr>
          <p:cNvPr id="17" name="Title 1">
            <a:extLst>
              <a:ext uri="{FF2B5EF4-FFF2-40B4-BE49-F238E27FC236}">
                <a16:creationId xmlns:a16="http://schemas.microsoft.com/office/drawing/2014/main" id="{2E8F98D9-E6F5-3843-BEC6-D469370E4C29}"/>
              </a:ext>
            </a:extLst>
          </p:cNvPr>
          <p:cNvSpPr txBox="1">
            <a:spLocks/>
          </p:cNvSpPr>
          <p:nvPr userDrawn="1"/>
        </p:nvSpPr>
        <p:spPr>
          <a:xfrm>
            <a:off x="13982260" y="653964"/>
            <a:ext cx="1959941" cy="276999"/>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pt-PT" sz="1800" b="0" spc="0" baseline="0" dirty="0">
                <a:solidFill>
                  <a:srgbClr val="FF3FF3"/>
                </a:solidFill>
                <a:latin typeface="Helvetica" pitchFamily="2" charset="0"/>
                <a:ea typeface="Calibri"/>
                <a:cs typeface="+mn-cs"/>
                <a:sym typeface="Calibri"/>
              </a:rPr>
              <a:t>#</a:t>
            </a:r>
            <a:r>
              <a:rPr lang="pt-PT" sz="1800" b="0" spc="0" baseline="0" dirty="0" err="1">
                <a:solidFill>
                  <a:srgbClr val="FF3FF3"/>
                </a:solidFill>
                <a:latin typeface="Helvetica" pitchFamily="2" charset="0"/>
                <a:ea typeface="Calibri"/>
                <a:cs typeface="+mn-cs"/>
                <a:sym typeface="Calibri"/>
              </a:rPr>
              <a:t>OpenAIRE-Nexus</a:t>
            </a:r>
            <a:endParaRPr lang="en-US" sz="1800" b="1" i="0" spc="0" baseline="0" dirty="0">
              <a:solidFill>
                <a:srgbClr val="FF3FF3"/>
              </a:solidFill>
              <a:latin typeface="Open Sans" charset="0"/>
              <a:ea typeface="Open Sans" charset="0"/>
              <a:cs typeface="+mn-cs"/>
            </a:endParaRPr>
          </a:p>
        </p:txBody>
      </p:sp>
    </p:spTree>
    <p:extLst>
      <p:ext uri="{BB962C8B-B14F-4D97-AF65-F5344CB8AC3E}">
        <p14:creationId xmlns:p14="http://schemas.microsoft.com/office/powerpoint/2010/main" val="35395728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993692" y="4779"/>
            <a:ext cx="14240879" cy="8021621"/>
          </a:xfrm>
          <a:prstGeom prst="rect">
            <a:avLst/>
          </a:prstGeom>
          <a:effectLst>
            <a:outerShdw blurRad="50800" dist="50800" dir="5400000" algn="ctr" rotWithShape="0">
              <a:schemeClr val="bg1"/>
            </a:outerShdw>
          </a:effectLst>
        </p:spPr>
      </p:pic>
      <p:sp>
        <p:nvSpPr>
          <p:cNvPr id="22" name="Footer Placeholder 9"/>
          <p:cNvSpPr>
            <a:spLocks noGrp="1"/>
          </p:cNvSpPr>
          <p:nvPr>
            <p:ph type="ftr" sz="quarter" idx="18"/>
          </p:nvPr>
        </p:nvSpPr>
        <p:spPr>
          <a:xfrm>
            <a:off x="6580682" y="8416031"/>
            <a:ext cx="7844209"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23" name="Picture 22"/>
          <p:cNvPicPr>
            <a:picLocks noChangeAspect="1"/>
          </p:cNvPicPr>
          <p:nvPr userDrawn="1"/>
        </p:nvPicPr>
        <p:blipFill>
          <a:blip r:embed="rId3"/>
          <a:stretch>
            <a:fillRect/>
          </a:stretch>
        </p:blipFill>
        <p:spPr>
          <a:xfrm>
            <a:off x="14820956" y="8458973"/>
            <a:ext cx="860081" cy="307930"/>
          </a:xfrm>
          <a:prstGeom prst="rect">
            <a:avLst/>
          </a:prstGeom>
        </p:spPr>
      </p:pic>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8757" y="8211099"/>
            <a:ext cx="1036956" cy="720000"/>
          </a:xfrm>
          <a:prstGeom prst="rect">
            <a:avLst/>
          </a:prstGeom>
        </p:spPr>
      </p:pic>
      <p:sp>
        <p:nvSpPr>
          <p:cNvPr id="4" name="Text Placeholder 25"/>
          <p:cNvSpPr>
            <a:spLocks noGrp="1"/>
          </p:cNvSpPr>
          <p:nvPr>
            <p:ph type="body" sz="quarter" idx="10" hasCustomPrompt="1"/>
          </p:nvPr>
        </p:nvSpPr>
        <p:spPr>
          <a:xfrm>
            <a:off x="711199" y="597334"/>
            <a:ext cx="11708984" cy="2102734"/>
          </a:xfrm>
          <a:prstGeom prst="rect">
            <a:avLst/>
          </a:prstGeom>
        </p:spPr>
        <p:txBody>
          <a:bodyPr wrap="square" lIns="0" tIns="0" rIns="0" bIns="72000" anchor="b" anchorCtr="0">
            <a:normAutofit/>
          </a:bodyPr>
          <a:lstStyle>
            <a:lvl1pPr marL="0" indent="0" algn="l">
              <a:lnSpc>
                <a:spcPts val="7240"/>
              </a:lnSpc>
              <a:spcBef>
                <a:spcPts val="0"/>
              </a:spcBef>
              <a:buNone/>
              <a:defRPr sz="8800" b="1" i="0" spc="-300" baseline="0">
                <a:solidFill>
                  <a:schemeClr val="accent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PRESENTATION TITLE</a:t>
            </a:r>
          </a:p>
        </p:txBody>
      </p:sp>
      <p:sp>
        <p:nvSpPr>
          <p:cNvPr id="5" name="Text Placeholder 25"/>
          <p:cNvSpPr>
            <a:spLocks noGrp="1"/>
          </p:cNvSpPr>
          <p:nvPr>
            <p:ph type="body" sz="quarter" idx="11" hasCustomPrompt="1"/>
          </p:nvPr>
        </p:nvSpPr>
        <p:spPr>
          <a:xfrm>
            <a:off x="711200" y="2700069"/>
            <a:ext cx="11019436" cy="1351070"/>
          </a:xfrm>
          <a:prstGeom prst="rect">
            <a:avLst/>
          </a:prstGeom>
        </p:spPr>
        <p:txBody>
          <a:bodyPr wrap="square" lIns="0" tIns="72000" rIns="0" bIns="0" anchor="t" anchorCtr="0">
            <a:normAutofit/>
          </a:bodyPr>
          <a:lstStyle>
            <a:lvl1pPr marL="0" indent="0" algn="l">
              <a:spcBef>
                <a:spcPts val="300"/>
              </a:spcBef>
              <a:buNone/>
              <a:defRPr sz="4200" b="0" i="0" spc="-151">
                <a:solidFill>
                  <a:srgbClr val="4687E6"/>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SUBTITLE</a:t>
            </a:r>
          </a:p>
        </p:txBody>
      </p:sp>
      <p:grpSp>
        <p:nvGrpSpPr>
          <p:cNvPr id="12" name="Group 11"/>
          <p:cNvGrpSpPr/>
          <p:nvPr userDrawn="1"/>
        </p:nvGrpSpPr>
        <p:grpSpPr>
          <a:xfrm>
            <a:off x="13347179" y="972084"/>
            <a:ext cx="2333858" cy="481060"/>
            <a:chOff x="11725043" y="8364911"/>
            <a:chExt cx="2333858" cy="481060"/>
          </a:xfrm>
        </p:grpSpPr>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725043" y="8364911"/>
              <a:ext cx="577273" cy="481060"/>
            </a:xfrm>
            <a:prstGeom prst="rect">
              <a:avLst/>
            </a:prstGeom>
          </p:spPr>
        </p:pic>
        <p:sp>
          <p:nvSpPr>
            <p:cNvPr id="15" name="Title 1"/>
            <p:cNvSpPr txBox="1">
              <a:spLocks/>
            </p:cNvSpPr>
            <p:nvPr userDrawn="1"/>
          </p:nvSpPr>
          <p:spPr>
            <a:xfrm>
              <a:off x="12340417" y="8446825"/>
              <a:ext cx="1718484" cy="338554"/>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ctr"/>
              <a:r>
                <a:rPr lang="en-US" sz="2200" b="0" i="0">
                  <a:latin typeface="Calibri" charset="0"/>
                  <a:ea typeface="Calibri" charset="0"/>
                  <a:cs typeface="Calibri" charset="0"/>
                </a:rPr>
                <a:t>@</a:t>
              </a:r>
              <a:r>
                <a:rPr lang="en-US" sz="2200" b="1" i="0">
                  <a:latin typeface="Calibri" charset="0"/>
                  <a:ea typeface="Calibri" charset="0"/>
                  <a:cs typeface="Calibri" charset="0"/>
                </a:rPr>
                <a:t>openaire_eu</a:t>
              </a:r>
            </a:p>
          </p:txBody>
        </p:sp>
      </p:grpSp>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964" y="8200490"/>
            <a:ext cx="2076544" cy="741219"/>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0200" y="4600618"/>
            <a:ext cx="730941" cy="730941"/>
          </a:xfrm>
          <a:prstGeom prst="rect">
            <a:avLst/>
          </a:prstGeom>
        </p:spPr>
      </p:pic>
      <p:sp>
        <p:nvSpPr>
          <p:cNvPr id="29" name="Text Placeholder 39"/>
          <p:cNvSpPr>
            <a:spLocks noGrp="1"/>
          </p:cNvSpPr>
          <p:nvPr>
            <p:ph type="body" sz="quarter" idx="16" hasCustomPrompt="1"/>
          </p:nvPr>
        </p:nvSpPr>
        <p:spPr>
          <a:xfrm>
            <a:off x="1691236" y="4592215"/>
            <a:ext cx="6865653" cy="382019"/>
          </a:xfrm>
          <a:prstGeom prst="rect">
            <a:avLst/>
          </a:prstGeom>
          <a:noFill/>
          <a:ln>
            <a:noFill/>
          </a:ln>
        </p:spPr>
        <p:txBody>
          <a:bodyPr vert="horz" wrap="square" lIns="0" tIns="0" rIns="0" bIns="0" anchor="b" anchorCtr="0">
            <a:normAutofit/>
          </a:bodyPr>
          <a:lstStyle>
            <a:lvl1pPr marL="0" indent="0" algn="l">
              <a:buNone/>
              <a:defRPr sz="3000" b="1" i="0" spc="-151">
                <a:solidFill>
                  <a:srgbClr val="2D3293"/>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Name Surname</a:t>
            </a:r>
          </a:p>
        </p:txBody>
      </p:sp>
      <p:sp>
        <p:nvSpPr>
          <p:cNvPr id="30" name="Text Placeholder 39"/>
          <p:cNvSpPr>
            <a:spLocks noGrp="1"/>
          </p:cNvSpPr>
          <p:nvPr>
            <p:ph type="body" sz="quarter" idx="17" hasCustomPrompt="1"/>
          </p:nvPr>
        </p:nvSpPr>
        <p:spPr>
          <a:xfrm>
            <a:off x="1691236" y="4974235"/>
            <a:ext cx="6865654" cy="405683"/>
          </a:xfrm>
          <a:prstGeom prst="rect">
            <a:avLst/>
          </a:prstGeom>
          <a:noFill/>
          <a:ln>
            <a:noFill/>
          </a:ln>
        </p:spPr>
        <p:txBody>
          <a:bodyPr vert="horz" wrap="square" lIns="0" tIns="36000" rIns="0" bIns="0" anchor="t" anchorCtr="0">
            <a:normAutofit/>
          </a:bodyPr>
          <a:lstStyle>
            <a:lvl1pPr marL="0" indent="0" algn="l">
              <a:buNone/>
              <a:defRPr sz="2400" b="0" i="0" spc="-150">
                <a:solidFill>
                  <a:schemeClr val="accent2"/>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University or </a:t>
            </a:r>
            <a:r>
              <a:rPr lang="en-US" err="1"/>
              <a:t>Organisation</a:t>
            </a:r>
            <a:endParaRPr lang="en-US"/>
          </a:p>
        </p:txBody>
      </p:sp>
    </p:spTree>
    <p:extLst>
      <p:ext uri="{BB962C8B-B14F-4D97-AF65-F5344CB8AC3E}">
        <p14:creationId xmlns:p14="http://schemas.microsoft.com/office/powerpoint/2010/main" val="13993069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18" name="Rectangle 17"/>
          <p:cNvSpPr/>
          <p:nvPr userDrawn="1"/>
        </p:nvSpPr>
        <p:spPr>
          <a:xfrm>
            <a:off x="0" y="8026400"/>
            <a:ext cx="16256000" cy="1117600"/>
          </a:xfrm>
          <a:prstGeom prst="rect">
            <a:avLst/>
          </a:prstGeom>
          <a:solidFill>
            <a:schemeClr val="bg1"/>
          </a:solidFill>
          <a:ln w="3175" cap="flat">
            <a:noFill/>
            <a:miter lim="400000"/>
          </a:ln>
          <a:effectLst>
            <a:outerShdw blurRad="25400" dist="127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Text Placeholder 25"/>
          <p:cNvSpPr>
            <a:spLocks noGrp="1"/>
          </p:cNvSpPr>
          <p:nvPr>
            <p:ph type="body" sz="quarter" idx="10" hasCustomPrompt="1"/>
          </p:nvPr>
        </p:nvSpPr>
        <p:spPr>
          <a:xfrm>
            <a:off x="697519" y="2146730"/>
            <a:ext cx="14671442" cy="2425269"/>
          </a:xfrm>
          <a:prstGeom prst="rect">
            <a:avLst/>
          </a:prstGeom>
        </p:spPr>
        <p:txBody>
          <a:bodyPr wrap="square" lIns="0" tIns="0" rIns="0" bIns="72000" anchor="b" anchorCtr="0">
            <a:normAutofit/>
          </a:bodyPr>
          <a:lstStyle>
            <a:lvl1pPr marL="0" indent="0" algn="l">
              <a:lnSpc>
                <a:spcPts val="9600"/>
              </a:lnSpc>
              <a:spcBef>
                <a:spcPts val="0"/>
              </a:spcBef>
              <a:buNone/>
              <a:defRPr sz="9600" b="1" i="0" spc="-300" baseline="0">
                <a:solidFill>
                  <a:schemeClr val="bg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PRESENTATION TITLE</a:t>
            </a:r>
          </a:p>
        </p:txBody>
      </p:sp>
      <p:sp>
        <p:nvSpPr>
          <p:cNvPr id="5" name="Text Placeholder 25"/>
          <p:cNvSpPr>
            <a:spLocks noGrp="1"/>
          </p:cNvSpPr>
          <p:nvPr>
            <p:ph type="body" sz="quarter" idx="11" hasCustomPrompt="1"/>
          </p:nvPr>
        </p:nvSpPr>
        <p:spPr>
          <a:xfrm>
            <a:off x="670441" y="4572000"/>
            <a:ext cx="14698519" cy="2844800"/>
          </a:xfrm>
          <a:prstGeom prst="rect">
            <a:avLst/>
          </a:prstGeom>
        </p:spPr>
        <p:txBody>
          <a:bodyPr wrap="square" lIns="0" tIns="72000" rIns="0" bIns="0" anchor="t" anchorCtr="0">
            <a:normAutofit/>
          </a:bodyPr>
          <a:lstStyle>
            <a:lvl1pPr marL="0" indent="0" algn="l">
              <a:spcBef>
                <a:spcPts val="300"/>
              </a:spcBef>
              <a:buNone/>
              <a:defRPr sz="4200" b="0" i="0" spc="-151">
                <a:solidFill>
                  <a:schemeClr val="bg1"/>
                </a:solidFill>
                <a:latin typeface="Arial" charset="0"/>
                <a:ea typeface="Arial" charset="0"/>
                <a:cs typeface="Arial"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SUBTITLE</a:t>
            </a:r>
          </a:p>
        </p:txBody>
      </p:sp>
      <p:grpSp>
        <p:nvGrpSpPr>
          <p:cNvPr id="12" name="Group 11"/>
          <p:cNvGrpSpPr/>
          <p:nvPr userDrawn="1"/>
        </p:nvGrpSpPr>
        <p:grpSpPr>
          <a:xfrm>
            <a:off x="11933564" y="8344670"/>
            <a:ext cx="2333858" cy="481060"/>
            <a:chOff x="11725043" y="8364911"/>
            <a:chExt cx="2333858" cy="48106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5043" y="8364911"/>
              <a:ext cx="577273" cy="481060"/>
            </a:xfrm>
            <a:prstGeom prst="rect">
              <a:avLst/>
            </a:prstGeom>
            <a:noFill/>
          </p:spPr>
        </p:pic>
        <p:sp>
          <p:nvSpPr>
            <p:cNvPr id="15" name="Title 1"/>
            <p:cNvSpPr txBox="1">
              <a:spLocks/>
            </p:cNvSpPr>
            <p:nvPr userDrawn="1"/>
          </p:nvSpPr>
          <p:spPr>
            <a:xfrm>
              <a:off x="12340417" y="8446825"/>
              <a:ext cx="1718484" cy="338554"/>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ctr"/>
              <a:r>
                <a:rPr lang="en-US" sz="2200" b="0" i="0">
                  <a:latin typeface="Open Sans" charset="0"/>
                  <a:ea typeface="Open Sans" charset="0"/>
                  <a:cs typeface="Open Sans" charset="0"/>
                </a:rPr>
                <a:t>@</a:t>
              </a:r>
              <a:r>
                <a:rPr lang="en-US" sz="2200" b="1" i="0">
                  <a:latin typeface="Open Sans Semibold" charset="0"/>
                  <a:ea typeface="Open Sans Semibold" charset="0"/>
                  <a:cs typeface="Open Sans Semibold" charset="0"/>
                </a:rPr>
                <a:t>openaire_eu</a:t>
              </a: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900" y="660384"/>
            <a:ext cx="986503" cy="983226"/>
          </a:xfrm>
          <a:prstGeom prst="rect">
            <a:avLst/>
          </a:prstGeom>
        </p:spPr>
      </p:pic>
      <p:sp>
        <p:nvSpPr>
          <p:cNvPr id="25" name="Text Placeholder 39"/>
          <p:cNvSpPr>
            <a:spLocks noGrp="1"/>
          </p:cNvSpPr>
          <p:nvPr>
            <p:ph type="body" sz="quarter" idx="16" hasCustomPrompt="1"/>
          </p:nvPr>
        </p:nvSpPr>
        <p:spPr>
          <a:xfrm>
            <a:off x="9127458" y="856565"/>
            <a:ext cx="6241503" cy="382019"/>
          </a:xfrm>
          <a:prstGeom prst="rect">
            <a:avLst/>
          </a:prstGeom>
          <a:noFill/>
          <a:ln>
            <a:noFill/>
          </a:ln>
        </p:spPr>
        <p:txBody>
          <a:bodyPr vert="horz" wrap="square" lIns="0" tIns="0" rIns="0" bIns="0" anchor="b" anchorCtr="0">
            <a:normAutofit/>
          </a:bodyPr>
          <a:lstStyle>
            <a:lvl1pPr marL="0" indent="0" algn="r">
              <a:buNone/>
              <a:defRPr sz="3000" b="1" i="0" spc="-151">
                <a:solidFill>
                  <a:schemeClr val="bg1"/>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Name Surname</a:t>
            </a:r>
          </a:p>
        </p:txBody>
      </p:sp>
      <p:sp>
        <p:nvSpPr>
          <p:cNvPr id="26" name="Text Placeholder 39"/>
          <p:cNvSpPr>
            <a:spLocks noGrp="1"/>
          </p:cNvSpPr>
          <p:nvPr>
            <p:ph type="body" sz="quarter" idx="17" hasCustomPrompt="1"/>
          </p:nvPr>
        </p:nvSpPr>
        <p:spPr>
          <a:xfrm>
            <a:off x="9127458" y="1237927"/>
            <a:ext cx="6241504" cy="405683"/>
          </a:xfrm>
          <a:prstGeom prst="rect">
            <a:avLst/>
          </a:prstGeom>
          <a:noFill/>
          <a:ln>
            <a:noFill/>
          </a:ln>
        </p:spPr>
        <p:txBody>
          <a:bodyPr vert="horz" wrap="square" lIns="0" tIns="36000" rIns="0" bIns="0" anchor="t" anchorCtr="0">
            <a:normAutofit/>
          </a:bodyPr>
          <a:lstStyle>
            <a:lvl1pPr marL="0" indent="0" algn="r">
              <a:buNone/>
              <a:defRPr sz="2400" b="0" i="0" spc="-150">
                <a:solidFill>
                  <a:schemeClr val="bg1"/>
                </a:solidFill>
                <a:latin typeface="Arial" charset="0"/>
                <a:ea typeface="Arial" charset="0"/>
                <a:cs typeface="Arial"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University or </a:t>
            </a:r>
            <a:r>
              <a:rPr lang="en-US" err="1"/>
              <a:t>Organisation</a:t>
            </a:r>
            <a:endParaRPr lang="en-US"/>
          </a:p>
        </p:txBody>
      </p:sp>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flipV="1">
            <a:off x="500297" y="5636944"/>
            <a:ext cx="1933731" cy="2934324"/>
          </a:xfrm>
          <a:prstGeom prst="rect">
            <a:avLst/>
          </a:prstGeom>
        </p:spPr>
      </p:pic>
      <p:pic>
        <p:nvPicPr>
          <p:cNvPr id="43" name="Picture 42"/>
          <p:cNvPicPr>
            <a:picLocks noChangeAspect="1"/>
          </p:cNvPicPr>
          <p:nvPr userDrawn="1"/>
        </p:nvPicPr>
        <p:blipFill>
          <a:blip r:embed="rId5"/>
          <a:stretch>
            <a:fillRect/>
          </a:stretch>
        </p:blipFill>
        <p:spPr>
          <a:xfrm>
            <a:off x="14602405" y="8458973"/>
            <a:ext cx="860081" cy="307930"/>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9427" y="8197315"/>
            <a:ext cx="1171863" cy="813671"/>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2964" y="8203664"/>
            <a:ext cx="2076544" cy="741219"/>
          </a:xfrm>
          <a:prstGeom prst="rect">
            <a:avLst/>
          </a:prstGeom>
        </p:spPr>
      </p:pic>
      <p:pic>
        <p:nvPicPr>
          <p:cNvPr id="6" name="Picture 5" descr="A picture containing sky, map, text&#10;&#10;Description automatically generated">
            <a:extLst>
              <a:ext uri="{FF2B5EF4-FFF2-40B4-BE49-F238E27FC236}">
                <a16:creationId xmlns:a16="http://schemas.microsoft.com/office/drawing/2014/main" id="{39169007-978D-C24B-AA50-D6098B99EF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45" y="-46124"/>
            <a:ext cx="16256000" cy="8128000"/>
          </a:xfrm>
          <a:prstGeom prst="rect">
            <a:avLst/>
          </a:prstGeom>
        </p:spPr>
      </p:pic>
      <p:sp>
        <p:nvSpPr>
          <p:cNvPr id="10" name="Rectangle 9"/>
          <p:cNvSpPr/>
          <p:nvPr userDrawn="1"/>
        </p:nvSpPr>
        <p:spPr>
          <a:xfrm>
            <a:off x="-13127" y="-48639"/>
            <a:ext cx="16272000" cy="8136000"/>
          </a:xfrm>
          <a:prstGeom prst="rect">
            <a:avLst/>
          </a:prstGeom>
          <a:gradFill flip="none" rotWithShape="1">
            <a:gsLst>
              <a:gs pos="8000">
                <a:srgbClr val="2D3293"/>
              </a:gs>
              <a:gs pos="100000">
                <a:srgbClr val="2D3293">
                  <a:alpha val="0"/>
                </a:srgbClr>
              </a:gs>
            </a:gsLst>
            <a:lin ang="2700000" scaled="1"/>
            <a:tileRect/>
          </a:gradFill>
          <a:ln w="3175" cap="flat">
            <a:noFill/>
            <a:miter lim="400000"/>
          </a:ln>
          <a:effectLst>
            <a:outerShdw blurRad="25400" dist="12700" dir="5400000" rotWithShape="0">
              <a:schemeClr val="accent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Footer Placeholder 9"/>
          <p:cNvSpPr>
            <a:spLocks noGrp="1"/>
          </p:cNvSpPr>
          <p:nvPr>
            <p:ph type="ftr" sz="quarter" idx="18"/>
          </p:nvPr>
        </p:nvSpPr>
        <p:spPr>
          <a:xfrm>
            <a:off x="4831589" y="8416031"/>
            <a:ext cx="6593411" cy="376237"/>
          </a:xfrm>
        </p:spPr>
        <p:txBody>
          <a:bodyPr>
            <a:normAutofit/>
          </a:bodyPr>
          <a:lstStyle>
            <a:lvl1pPr algn="ctr">
              <a:defRPr sz="1800" b="0" i="0" spc="0">
                <a:solidFill>
                  <a:schemeClr val="bg2">
                    <a:lumMod val="50000"/>
                  </a:schemeClr>
                </a:solidFill>
                <a:latin typeface="Calibri" charset="0"/>
                <a:ea typeface="Calibri" charset="0"/>
                <a:cs typeface="Calibri" charset="0"/>
              </a:defRPr>
            </a:lvl1pPr>
          </a:lstStyle>
          <a:p>
            <a:r>
              <a:rPr lang="en-US"/>
              <a:t>OpenAIRE-Advance Interim Review | Luxembourg | Jan 23, 2019</a:t>
            </a:r>
          </a:p>
        </p:txBody>
      </p:sp>
    </p:spTree>
    <p:extLst>
      <p:ext uri="{BB962C8B-B14F-4D97-AF65-F5344CB8AC3E}">
        <p14:creationId xmlns:p14="http://schemas.microsoft.com/office/powerpoint/2010/main" val="874745080"/>
      </p:ext>
    </p:extLst>
  </p:cSld>
  <p:clrMapOvr>
    <a:masterClrMapping/>
  </p:clrMapOvr>
  <p:transition spd="med"/>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5">
    <p:bg>
      <p:bgPr>
        <a:gradFill>
          <a:gsLst>
            <a:gs pos="0">
              <a:schemeClr val="accent2"/>
            </a:gs>
            <a:gs pos="100000">
              <a:schemeClr val="bg1">
                <a:alpha val="0"/>
                <a:lumMod val="0"/>
                <a:lumOff val="100000"/>
              </a:schemeClr>
            </a:gs>
          </a:gsLst>
          <a:lin ang="5400000" scaled="1"/>
        </a:gradFill>
        <a:effectLst/>
      </p:bgPr>
    </p:bg>
    <p:spTree>
      <p:nvGrpSpPr>
        <p:cNvPr id="1" name=""/>
        <p:cNvGrpSpPr/>
        <p:nvPr/>
      </p:nvGrpSpPr>
      <p:grpSpPr>
        <a:xfrm>
          <a:off x="0" y="0"/>
          <a:ext cx="0" cy="0"/>
          <a:chOff x="0" y="0"/>
          <a:chExt cx="0" cy="0"/>
        </a:xfrm>
      </p:grpSpPr>
      <p:sp>
        <p:nvSpPr>
          <p:cNvPr id="28" name="Rectangle 27"/>
          <p:cNvSpPr/>
          <p:nvPr userDrawn="1"/>
        </p:nvSpPr>
        <p:spPr>
          <a:xfrm>
            <a:off x="0" y="0"/>
            <a:ext cx="16256000" cy="7561913"/>
          </a:xfrm>
          <a:prstGeom prst="rect">
            <a:avLst/>
          </a:prstGeom>
          <a:gradFill>
            <a:gsLst>
              <a:gs pos="0">
                <a:schemeClr val="accent2">
                  <a:lumMod val="100000"/>
                </a:schemeClr>
              </a:gs>
              <a:gs pos="100000">
                <a:schemeClr val="bg1">
                  <a:alpha val="0"/>
                  <a:lumMod val="0"/>
                  <a:lumOff val="100000"/>
                </a:schemeClr>
              </a:gs>
            </a:gsLst>
            <a:lin ang="5400000" scaled="1"/>
          </a:gradFill>
          <a:ln w="3175" cap="flat">
            <a:noFill/>
            <a:miter lim="400000"/>
          </a:ln>
          <a:effectLst>
            <a:outerShdw blurRad="25400" dist="12700" dir="5400000" rotWithShape="0">
              <a:schemeClr val="accent2">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no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 y="-1"/>
            <a:ext cx="14249366" cy="8026401"/>
          </a:xfrm>
          <a:prstGeom prst="rect">
            <a:avLst/>
          </a:prstGeom>
        </p:spPr>
      </p:pic>
      <p:sp>
        <p:nvSpPr>
          <p:cNvPr id="4" name="Text Placeholder 25"/>
          <p:cNvSpPr>
            <a:spLocks noGrp="1"/>
          </p:cNvSpPr>
          <p:nvPr>
            <p:ph type="body" sz="quarter" idx="10" hasCustomPrompt="1"/>
          </p:nvPr>
        </p:nvSpPr>
        <p:spPr>
          <a:xfrm>
            <a:off x="1502599" y="434716"/>
            <a:ext cx="13959887" cy="3576102"/>
          </a:xfrm>
          <a:prstGeom prst="rect">
            <a:avLst/>
          </a:prstGeom>
        </p:spPr>
        <p:txBody>
          <a:bodyPr wrap="square" lIns="0" tIns="0" rIns="0" bIns="72000" anchor="b" anchorCtr="0">
            <a:normAutofit/>
          </a:bodyPr>
          <a:lstStyle>
            <a:lvl1pPr marL="0" indent="0" algn="r">
              <a:lnSpc>
                <a:spcPts val="9600"/>
              </a:lnSpc>
              <a:spcBef>
                <a:spcPts val="0"/>
              </a:spcBef>
              <a:buNone/>
              <a:defRPr sz="8800" b="1" i="0" spc="-300" baseline="0">
                <a:solidFill>
                  <a:srgbClr val="2D3293"/>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PRESENTATION TITLE</a:t>
            </a:r>
          </a:p>
        </p:txBody>
      </p:sp>
      <p:sp>
        <p:nvSpPr>
          <p:cNvPr id="5" name="Text Placeholder 25"/>
          <p:cNvSpPr>
            <a:spLocks noGrp="1"/>
          </p:cNvSpPr>
          <p:nvPr>
            <p:ph type="body" sz="quarter" idx="11" hasCustomPrompt="1"/>
          </p:nvPr>
        </p:nvSpPr>
        <p:spPr>
          <a:xfrm>
            <a:off x="2012266" y="4010818"/>
            <a:ext cx="13450220" cy="1345739"/>
          </a:xfrm>
          <a:prstGeom prst="rect">
            <a:avLst/>
          </a:prstGeom>
        </p:spPr>
        <p:txBody>
          <a:bodyPr wrap="square" lIns="0" tIns="72000" rIns="0" bIns="0" anchor="t" anchorCtr="0">
            <a:normAutofit/>
          </a:bodyPr>
          <a:lstStyle>
            <a:lvl1pPr marL="0" indent="0" algn="r">
              <a:spcBef>
                <a:spcPts val="300"/>
              </a:spcBef>
              <a:buNone/>
              <a:defRPr sz="4200" b="0" i="0" spc="-151">
                <a:solidFill>
                  <a:schemeClr val="accent6"/>
                </a:solidFill>
                <a:latin typeface="Arial" charset="0"/>
                <a:ea typeface="Arial" charset="0"/>
                <a:cs typeface="Arial"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THIS IS THE SUBTITLE</a:t>
            </a:r>
          </a:p>
        </p:txBody>
      </p:sp>
      <p:sp>
        <p:nvSpPr>
          <p:cNvPr id="25" name="Text Placeholder 39"/>
          <p:cNvSpPr>
            <a:spLocks noGrp="1"/>
          </p:cNvSpPr>
          <p:nvPr>
            <p:ph type="body" sz="quarter" idx="16" hasCustomPrompt="1"/>
          </p:nvPr>
        </p:nvSpPr>
        <p:spPr>
          <a:xfrm>
            <a:off x="9220983" y="5919029"/>
            <a:ext cx="6241503" cy="382019"/>
          </a:xfrm>
          <a:prstGeom prst="rect">
            <a:avLst/>
          </a:prstGeom>
          <a:noFill/>
          <a:ln>
            <a:noFill/>
          </a:ln>
        </p:spPr>
        <p:txBody>
          <a:bodyPr vert="horz" wrap="square" lIns="0" tIns="0" rIns="0" bIns="0" anchor="b" anchorCtr="0">
            <a:normAutofit/>
          </a:bodyPr>
          <a:lstStyle>
            <a:lvl1pPr marL="0" indent="0" algn="r">
              <a:buNone/>
              <a:defRPr sz="3000" b="1" i="0" spc="-151">
                <a:solidFill>
                  <a:srgbClr val="2D3293"/>
                </a:solidFill>
                <a:latin typeface="Calibri" charset="0"/>
                <a:ea typeface="Calibri" charset="0"/>
                <a:cs typeface="Calibri"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Name Surname</a:t>
            </a:r>
          </a:p>
        </p:txBody>
      </p:sp>
      <p:sp>
        <p:nvSpPr>
          <p:cNvPr id="26" name="Text Placeholder 39"/>
          <p:cNvSpPr>
            <a:spLocks noGrp="1"/>
          </p:cNvSpPr>
          <p:nvPr>
            <p:ph type="body" sz="quarter" idx="17" hasCustomPrompt="1"/>
          </p:nvPr>
        </p:nvSpPr>
        <p:spPr>
          <a:xfrm>
            <a:off x="9220983" y="6300391"/>
            <a:ext cx="6241504" cy="405683"/>
          </a:xfrm>
          <a:prstGeom prst="rect">
            <a:avLst/>
          </a:prstGeom>
          <a:noFill/>
          <a:ln>
            <a:noFill/>
          </a:ln>
        </p:spPr>
        <p:txBody>
          <a:bodyPr vert="horz" wrap="square" lIns="0" tIns="36000" rIns="0" bIns="0" anchor="t" anchorCtr="0">
            <a:normAutofit/>
          </a:bodyPr>
          <a:lstStyle>
            <a:lvl1pPr marL="0" indent="0" algn="r">
              <a:buNone/>
              <a:defRPr sz="2400" b="0" i="0" spc="-150">
                <a:solidFill>
                  <a:srgbClr val="4687E6"/>
                </a:solidFill>
                <a:latin typeface="Arial" charset="0"/>
                <a:ea typeface="Arial" charset="0"/>
                <a:cs typeface="Arial" charset="0"/>
              </a:defRPr>
            </a:lvl1pPr>
            <a:lvl2pPr marL="444489" indent="0" algn="l">
              <a:buFont typeface="Arial" charset="0"/>
              <a:buNone/>
              <a:defRPr sz="1800" b="1" i="0">
                <a:solidFill>
                  <a:srgbClr val="2D3293"/>
                </a:solidFill>
                <a:latin typeface="Open Sans" charset="0"/>
                <a:ea typeface="Open Sans" charset="0"/>
                <a:cs typeface="Open Sans" charset="0"/>
              </a:defRPr>
            </a:lvl2pPr>
          </a:lstStyle>
          <a:p>
            <a:pPr lvl="0"/>
            <a:r>
              <a:rPr lang="en-US"/>
              <a:t>University or </a:t>
            </a:r>
            <a:r>
              <a:rPr lang="en-US" err="1"/>
              <a:t>Organisation</a:t>
            </a:r>
            <a:endParaRPr lang="en-US"/>
          </a:p>
        </p:txBody>
      </p:sp>
      <p:sp>
        <p:nvSpPr>
          <p:cNvPr id="31" name="Footer Placeholder 9"/>
          <p:cNvSpPr>
            <a:spLocks noGrp="1"/>
          </p:cNvSpPr>
          <p:nvPr>
            <p:ph type="ftr" sz="quarter" idx="18"/>
          </p:nvPr>
        </p:nvSpPr>
        <p:spPr>
          <a:xfrm>
            <a:off x="4831589" y="8416031"/>
            <a:ext cx="6593411" cy="376237"/>
          </a:xfrm>
        </p:spPr>
        <p:txBody>
          <a:bodyPr>
            <a:normAutofit/>
          </a:bodyPr>
          <a:lstStyle>
            <a:lvl1pPr algn="ct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grpSp>
        <p:nvGrpSpPr>
          <p:cNvPr id="34" name="Group 33"/>
          <p:cNvGrpSpPr/>
          <p:nvPr userDrawn="1"/>
        </p:nvGrpSpPr>
        <p:grpSpPr>
          <a:xfrm>
            <a:off x="11933564" y="8344670"/>
            <a:ext cx="2333858" cy="481060"/>
            <a:chOff x="11725043" y="8364911"/>
            <a:chExt cx="2333858" cy="481060"/>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5043" y="8364911"/>
              <a:ext cx="577273" cy="481060"/>
            </a:xfrm>
            <a:prstGeom prst="rect">
              <a:avLst/>
            </a:prstGeom>
            <a:noFill/>
          </p:spPr>
        </p:pic>
        <p:sp>
          <p:nvSpPr>
            <p:cNvPr id="36" name="Title 1"/>
            <p:cNvSpPr txBox="1">
              <a:spLocks/>
            </p:cNvSpPr>
            <p:nvPr userDrawn="1"/>
          </p:nvSpPr>
          <p:spPr>
            <a:xfrm>
              <a:off x="12340417" y="8446825"/>
              <a:ext cx="1718484" cy="338554"/>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ctr"/>
              <a:r>
                <a:rPr lang="en-US" sz="2200" b="0" i="0">
                  <a:latin typeface="Open Sans" charset="0"/>
                  <a:ea typeface="Open Sans" charset="0"/>
                  <a:cs typeface="Open Sans" charset="0"/>
                </a:rPr>
                <a:t>@</a:t>
              </a:r>
              <a:r>
                <a:rPr lang="en-US" sz="2200" b="1" i="0">
                  <a:latin typeface="Open Sans Semibold" charset="0"/>
                  <a:ea typeface="Open Sans Semibold" charset="0"/>
                  <a:cs typeface="Open Sans Semibold" charset="0"/>
                </a:rPr>
                <a:t>openaire_eu</a:t>
              </a:r>
            </a:p>
          </p:txBody>
        </p:sp>
      </p:grpSp>
      <p:pic>
        <p:nvPicPr>
          <p:cNvPr id="40" name="Picture 39"/>
          <p:cNvPicPr>
            <a:picLocks noChangeAspect="1"/>
          </p:cNvPicPr>
          <p:nvPr userDrawn="1"/>
        </p:nvPicPr>
        <p:blipFill>
          <a:blip r:embed="rId4"/>
          <a:stretch>
            <a:fillRect/>
          </a:stretch>
        </p:blipFill>
        <p:spPr>
          <a:xfrm>
            <a:off x="14602405" y="8458973"/>
            <a:ext cx="860081" cy="30793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69427" y="8211099"/>
            <a:ext cx="1036956" cy="720000"/>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964" y="8200490"/>
            <a:ext cx="2076544" cy="741219"/>
          </a:xfrm>
          <a:prstGeom prst="rect">
            <a:avLst/>
          </a:prstGeom>
        </p:spPr>
      </p:pic>
    </p:spTree>
    <p:extLst>
      <p:ext uri="{BB962C8B-B14F-4D97-AF65-F5344CB8AC3E}">
        <p14:creationId xmlns:p14="http://schemas.microsoft.com/office/powerpoint/2010/main" val="1948455683"/>
      </p:ext>
    </p:extLst>
  </p:cSld>
  <p:clrMapOvr>
    <a:masterClrMapping/>
  </p:clrMapOvr>
  <p:transition spd="med"/>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834" y="0"/>
            <a:ext cx="14210569" cy="8004547"/>
          </a:xfrm>
          <a:prstGeom prst="rect">
            <a:avLst/>
          </a:prstGeom>
          <a:effectLst>
            <a:outerShdw blurRad="50800" dist="50800" dir="5400000" algn="ctr" rotWithShape="0">
              <a:schemeClr val="bg1"/>
            </a:outerShdw>
          </a:effectLst>
        </p:spPr>
      </p:pic>
      <p:sp>
        <p:nvSpPr>
          <p:cNvPr id="17" name="Text Placeholder 25"/>
          <p:cNvSpPr>
            <a:spLocks noGrp="1"/>
          </p:cNvSpPr>
          <p:nvPr>
            <p:ph type="body" sz="quarter" idx="10" hasCustomPrompt="1"/>
          </p:nvPr>
        </p:nvSpPr>
        <p:spPr>
          <a:xfrm>
            <a:off x="2667001" y="792163"/>
            <a:ext cx="12795486" cy="850641"/>
          </a:xfrm>
          <a:prstGeom prst="rect">
            <a:avLst/>
          </a:prstGeom>
        </p:spPr>
        <p:txBody>
          <a:bodyPr wrap="square" lIns="0" tIns="0" rIns="0" bIns="0" anchor="ctr" anchorCtr="0">
            <a:normAutofit/>
          </a:bodyPr>
          <a:lstStyle>
            <a:lvl1pPr marL="0" indent="0" algn="r">
              <a:lnSpc>
                <a:spcPts val="6640"/>
              </a:lnSpc>
              <a:spcBef>
                <a:spcPts val="0"/>
              </a:spcBef>
              <a:buNone/>
              <a:defRPr sz="6000" b="1" i="0" spc="-300" baseline="0">
                <a:solidFill>
                  <a:schemeClr val="accent1"/>
                </a:solidFill>
                <a:latin typeface="Calibri" charset="0"/>
                <a:ea typeface="Calibri"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CONTENTS</a:t>
            </a:r>
          </a:p>
        </p:txBody>
      </p:sp>
      <p:sp>
        <p:nvSpPr>
          <p:cNvPr id="20" name="Text Placeholder 19"/>
          <p:cNvSpPr>
            <a:spLocks noGrp="1"/>
          </p:cNvSpPr>
          <p:nvPr>
            <p:ph type="body" sz="quarter" idx="19" hasCustomPrompt="1"/>
          </p:nvPr>
        </p:nvSpPr>
        <p:spPr>
          <a:xfrm>
            <a:off x="2667001" y="2032435"/>
            <a:ext cx="12795486" cy="5384365"/>
          </a:xfrm>
          <a:prstGeom prst="rect">
            <a:avLst/>
          </a:prstGeom>
        </p:spPr>
        <p:txBody>
          <a:bodyPr lIns="0" tIns="0" rIns="0" bIns="0">
            <a:normAutofit/>
          </a:bodyPr>
          <a:lstStyle>
            <a:lvl1pPr marL="0" marR="0" indent="0" algn="r" defTabSz="547673" rtl="0" eaLnBrk="1" fontAlgn="auto" latinLnBrk="0" hangingPunct="1">
              <a:lnSpc>
                <a:spcPct val="100000"/>
              </a:lnSpc>
              <a:spcBef>
                <a:spcPts val="300"/>
              </a:spcBef>
              <a:spcAft>
                <a:spcPts val="0"/>
              </a:spcAft>
              <a:buClrTx/>
              <a:buSzPct val="75000"/>
              <a:buFontTx/>
              <a:buNone/>
              <a:tabLst/>
              <a:defRPr sz="4000" b="0" i="0" spc="-151" baseline="0">
                <a:solidFill>
                  <a:srgbClr val="4687E6"/>
                </a:solidFill>
                <a:latin typeface="Calibri" charset="0"/>
                <a:ea typeface="Calibri" charset="0"/>
                <a:cs typeface="Calibri" charset="0"/>
              </a:defRPr>
            </a:lvl1pPr>
            <a:lvl2pPr marL="444489" indent="0" algn="r">
              <a:spcBef>
                <a:spcPts val="300"/>
              </a:spcBef>
              <a:buNone/>
              <a:defRPr sz="4800" b="1" spc="-151">
                <a:latin typeface="Open Sans" charset="0"/>
                <a:ea typeface="Open Sans" charset="0"/>
                <a:cs typeface="Open Sans" charset="0"/>
              </a:defRPr>
            </a:lvl2pPr>
            <a:lvl3pPr marL="888978" indent="0" algn="r">
              <a:spcBef>
                <a:spcPts val="300"/>
              </a:spcBef>
              <a:buNone/>
              <a:defRPr sz="4800" b="1" spc="-151">
                <a:latin typeface="Open Sans" charset="0"/>
                <a:ea typeface="Open Sans" charset="0"/>
                <a:cs typeface="Open Sans" charset="0"/>
              </a:defRPr>
            </a:lvl3pPr>
            <a:lvl4pPr marL="1333467" indent="0" algn="r">
              <a:spcBef>
                <a:spcPts val="300"/>
              </a:spcBef>
              <a:buNone/>
              <a:defRPr sz="4800" b="1" spc="-151">
                <a:latin typeface="Open Sans" charset="0"/>
                <a:ea typeface="Open Sans" charset="0"/>
                <a:cs typeface="Open Sans" charset="0"/>
              </a:defRPr>
            </a:lvl4pPr>
            <a:lvl5pPr marL="1777956" indent="0" algn="r">
              <a:spcBef>
                <a:spcPts val="300"/>
              </a:spcBef>
              <a:buNone/>
              <a:defRPr sz="4800" b="1" spc="-151">
                <a:latin typeface="Open Sans" charset="0"/>
                <a:ea typeface="Open Sans" charset="0"/>
                <a:cs typeface="Open Sans" charset="0"/>
              </a:defRPr>
            </a:lvl5pPr>
          </a:lstStyle>
          <a:p>
            <a:pPr lvl="0"/>
            <a:r>
              <a:rPr lang="en-US" err="1"/>
              <a:t>Lorem</a:t>
            </a:r>
            <a:r>
              <a:rPr lang="en-US"/>
              <a:t> </a:t>
            </a:r>
            <a:r>
              <a:rPr lang="en-US" err="1"/>
              <a:t>ipsum</a:t>
            </a:r>
            <a:r>
              <a:rPr lang="en-US"/>
              <a:t> -</a:t>
            </a:r>
          </a:p>
          <a:p>
            <a:pPr lvl="0"/>
            <a:r>
              <a:rPr lang="en-US" err="1"/>
              <a:t>Lorem</a:t>
            </a:r>
            <a:r>
              <a:rPr lang="en-US"/>
              <a:t> </a:t>
            </a:r>
            <a:r>
              <a:rPr lang="en-US" err="1"/>
              <a:t>ipsum</a:t>
            </a:r>
            <a:r>
              <a:rPr lang="en-US"/>
              <a:t> dolor sit </a:t>
            </a:r>
            <a:r>
              <a:rPr lang="en-US" err="1"/>
              <a:t>amet</a:t>
            </a:r>
            <a:r>
              <a:rPr lang="en-US"/>
              <a:t> -</a:t>
            </a:r>
          </a:p>
          <a:p>
            <a:pPr lvl="0"/>
            <a:r>
              <a:rPr lang="en-US" err="1"/>
              <a:t>Consectetuer</a:t>
            </a:r>
            <a:r>
              <a:rPr lang="en-US"/>
              <a:t> </a:t>
            </a:r>
            <a:r>
              <a:rPr lang="en-US" err="1"/>
              <a:t>elit</a:t>
            </a:r>
            <a:r>
              <a:rPr lang="en-US"/>
              <a:t> - </a:t>
            </a:r>
          </a:p>
          <a:p>
            <a:pPr lvl="0"/>
            <a:r>
              <a:rPr lang="en-US" err="1"/>
              <a:t>Neque</a:t>
            </a:r>
            <a:r>
              <a:rPr lang="en-US"/>
              <a:t> </a:t>
            </a:r>
            <a:r>
              <a:rPr lang="en-US" err="1"/>
              <a:t>porro</a:t>
            </a:r>
            <a:r>
              <a:rPr lang="en-US"/>
              <a:t> </a:t>
            </a:r>
            <a:r>
              <a:rPr lang="en-US" err="1"/>
              <a:t>quisquam</a:t>
            </a:r>
            <a:r>
              <a:rPr lang="en-US"/>
              <a:t> </a:t>
            </a:r>
            <a:r>
              <a:rPr lang="en-US" err="1"/>
              <a:t>est</a:t>
            </a:r>
            <a:r>
              <a:rPr lang="en-US"/>
              <a:t>, qui </a:t>
            </a:r>
            <a:r>
              <a:rPr lang="en-US" err="1"/>
              <a:t>dolorem</a:t>
            </a:r>
            <a:r>
              <a:rPr lang="en-US"/>
              <a:t> </a:t>
            </a:r>
            <a:r>
              <a:rPr lang="en-US" err="1"/>
              <a:t>ipsum</a:t>
            </a:r>
            <a:r>
              <a:rPr lang="en-US"/>
              <a:t> -</a:t>
            </a:r>
          </a:p>
          <a:p>
            <a:pPr lvl="0"/>
            <a:r>
              <a:rPr lang="en-US" err="1"/>
              <a:t>Ut</a:t>
            </a:r>
            <a:r>
              <a:rPr lang="en-US"/>
              <a:t> </a:t>
            </a:r>
            <a:r>
              <a:rPr lang="en-US" err="1"/>
              <a:t>enim</a:t>
            </a:r>
            <a:r>
              <a:rPr lang="en-US"/>
              <a:t> ad minima </a:t>
            </a:r>
            <a:r>
              <a:rPr lang="en-US" err="1"/>
              <a:t>veniam</a:t>
            </a:r>
            <a:r>
              <a:rPr lang="en-US"/>
              <a:t>, </a:t>
            </a:r>
            <a:r>
              <a:rPr lang="en-US" err="1"/>
              <a:t>quis</a:t>
            </a:r>
            <a:r>
              <a:rPr lang="en-US"/>
              <a:t> nostrum -</a:t>
            </a:r>
          </a:p>
          <a:p>
            <a:pPr marL="0" marR="0" lvl="0" indent="0" algn="r" defTabSz="547673" rtl="0" eaLnBrk="1" fontAlgn="auto" latinLnBrk="0" hangingPunct="1">
              <a:lnSpc>
                <a:spcPct val="100000"/>
              </a:lnSpc>
              <a:spcBef>
                <a:spcPts val="300"/>
              </a:spcBef>
              <a:spcAft>
                <a:spcPts val="0"/>
              </a:spcAft>
              <a:buClrTx/>
              <a:buSzPct val="75000"/>
              <a:buFontTx/>
              <a:buNone/>
              <a:tabLst/>
              <a:defRPr/>
            </a:pPr>
            <a:r>
              <a:rPr lang="en-US" err="1"/>
              <a:t>Lorem</a:t>
            </a:r>
            <a:r>
              <a:rPr lang="en-US"/>
              <a:t> </a:t>
            </a:r>
            <a:r>
              <a:rPr lang="en-US" err="1"/>
              <a:t>ipsum</a:t>
            </a:r>
            <a:r>
              <a:rPr lang="en-US"/>
              <a:t> dolor sit </a:t>
            </a:r>
            <a:r>
              <a:rPr lang="en-US" err="1"/>
              <a:t>amet</a:t>
            </a:r>
            <a:r>
              <a:rPr lang="en-US"/>
              <a:t> -</a:t>
            </a:r>
            <a:endParaRPr lang="el-GR"/>
          </a:p>
          <a:p>
            <a:pPr marL="0" marR="0" lvl="0" indent="0" algn="r" defTabSz="547673" rtl="0" eaLnBrk="1" fontAlgn="auto" latinLnBrk="0" hangingPunct="1">
              <a:lnSpc>
                <a:spcPct val="100000"/>
              </a:lnSpc>
              <a:spcBef>
                <a:spcPts val="300"/>
              </a:spcBef>
              <a:spcAft>
                <a:spcPts val="0"/>
              </a:spcAft>
              <a:buClrTx/>
              <a:buSzPct val="75000"/>
              <a:buFontTx/>
              <a:buNone/>
              <a:tabLst/>
              <a:defRPr/>
            </a:pPr>
            <a:r>
              <a:rPr lang="en-US" err="1"/>
              <a:t>Quisquam</a:t>
            </a:r>
            <a:r>
              <a:rPr lang="en-US"/>
              <a:t> </a:t>
            </a:r>
            <a:r>
              <a:rPr lang="en-US" err="1"/>
              <a:t>est</a:t>
            </a:r>
            <a:r>
              <a:rPr lang="en-US"/>
              <a:t>, qui </a:t>
            </a:r>
            <a:r>
              <a:rPr lang="en-US" err="1"/>
              <a:t>dolorem</a:t>
            </a:r>
            <a:r>
              <a:rPr lang="en-US"/>
              <a:t> </a:t>
            </a:r>
            <a:r>
              <a:rPr lang="en-US" err="1"/>
              <a:t>ipsum</a:t>
            </a:r>
            <a:r>
              <a:rPr lang="en-US"/>
              <a:t> -</a:t>
            </a:r>
          </a:p>
          <a:p>
            <a:pPr marL="0" marR="0" lvl="0" indent="0" algn="r" defTabSz="547673" rtl="0" eaLnBrk="1" fontAlgn="auto" latinLnBrk="0" hangingPunct="1">
              <a:lnSpc>
                <a:spcPct val="100000"/>
              </a:lnSpc>
              <a:spcBef>
                <a:spcPts val="300"/>
              </a:spcBef>
              <a:spcAft>
                <a:spcPts val="0"/>
              </a:spcAft>
              <a:buClrTx/>
              <a:buSzPct val="75000"/>
              <a:buFontTx/>
              <a:buNone/>
              <a:tabLst/>
              <a:defRPr/>
            </a:pPr>
            <a:r>
              <a:rPr lang="en-US" err="1"/>
              <a:t>Neque</a:t>
            </a:r>
            <a:r>
              <a:rPr lang="en-US"/>
              <a:t> </a:t>
            </a:r>
            <a:r>
              <a:rPr lang="en-US" err="1"/>
              <a:t>veniam</a:t>
            </a:r>
            <a:r>
              <a:rPr lang="en-US"/>
              <a:t>, </a:t>
            </a:r>
            <a:r>
              <a:rPr lang="en-US" err="1"/>
              <a:t>porro</a:t>
            </a:r>
            <a:r>
              <a:rPr lang="en-US"/>
              <a:t> </a:t>
            </a:r>
            <a:r>
              <a:rPr lang="en-US" err="1"/>
              <a:t>est</a:t>
            </a:r>
            <a:r>
              <a:rPr lang="en-US"/>
              <a:t> sit -</a:t>
            </a:r>
          </a:p>
        </p:txBody>
      </p:sp>
      <p:sp>
        <p:nvSpPr>
          <p:cNvPr id="11"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1025" y="8211099"/>
            <a:ext cx="1036956" cy="720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4" y="8200490"/>
            <a:ext cx="2076544" cy="741219"/>
          </a:xfrm>
          <a:prstGeom prst="rect">
            <a:avLst/>
          </a:prstGeom>
        </p:spPr>
      </p:pic>
      <p:sp>
        <p:nvSpPr>
          <p:cNvPr id="10"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3535046715"/>
      </p:ext>
    </p:extLst>
  </p:cSld>
  <p:clrMapOvr>
    <a:masterClrMapping/>
  </p:clrMapOvr>
  <p:transition spd="med"/>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Rectangle 6"/>
          <p:cNvSpPr/>
          <p:nvPr userDrawn="1"/>
        </p:nvSpPr>
        <p:spPr>
          <a:xfrm>
            <a:off x="-1123" y="0"/>
            <a:ext cx="16256000" cy="9144000"/>
          </a:xfrm>
          <a:prstGeom prst="rect">
            <a:avLst/>
          </a:prstGeom>
          <a:gradFill flip="none" rotWithShape="1">
            <a:gsLst>
              <a:gs pos="1000">
                <a:schemeClr val="accent1"/>
              </a:gs>
              <a:gs pos="100000">
                <a:schemeClr val="accent3"/>
              </a:gs>
            </a:gsLst>
            <a:lin ang="3600000" scaled="0"/>
            <a:tileRect/>
          </a:gradFill>
          <a:ln w="3175" cap="flat">
            <a:noFill/>
            <a:miter lim="400000"/>
          </a:ln>
          <a:effectLst>
            <a:outerShdw blurRad="25400" dist="127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norm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Text Placeholder 25"/>
          <p:cNvSpPr>
            <a:spLocks noGrp="1"/>
          </p:cNvSpPr>
          <p:nvPr>
            <p:ph type="body" sz="quarter" idx="10" hasCustomPrompt="1"/>
          </p:nvPr>
        </p:nvSpPr>
        <p:spPr>
          <a:xfrm>
            <a:off x="1354655" y="1783830"/>
            <a:ext cx="13545568" cy="5576340"/>
          </a:xfrm>
          <a:prstGeom prst="rect">
            <a:avLst/>
          </a:prstGeom>
        </p:spPr>
        <p:txBody>
          <a:bodyPr wrap="square" lIns="0" tIns="0" rIns="0" bIns="0" anchor="ctr" anchorCtr="1">
            <a:normAutofit/>
          </a:bodyPr>
          <a:lstStyle>
            <a:lvl1pPr marL="0" indent="0" algn="ctr">
              <a:lnSpc>
                <a:spcPct val="75000"/>
              </a:lnSpc>
              <a:spcBef>
                <a:spcPts val="0"/>
              </a:spcBef>
              <a:buNone/>
              <a:defRPr sz="11500" b="1" i="0" spc="-300" baseline="0">
                <a:solidFill>
                  <a:schemeClr val="bg1"/>
                </a:solidFill>
                <a:latin typeface="Helvetica" pitchFamily="2" charset="0"/>
                <a:ea typeface="Helvetica" pitchFamily="2" charset="0"/>
                <a:cs typeface="Calibri" charset="0"/>
              </a:defRPr>
            </a:lvl1pPr>
            <a:lvl2pPr marL="444489" indent="0">
              <a:buNone/>
              <a:defRPr/>
            </a:lvl2pPr>
            <a:lvl5pPr marL="1777956" indent="0" algn="ctr">
              <a:buFontTx/>
              <a:buNone/>
              <a:defRPr sz="5200" b="1" i="0" spc="-51" baseline="0">
                <a:solidFill>
                  <a:srgbClr val="2D3293"/>
                </a:solidFill>
                <a:latin typeface="Open Sans" charset="0"/>
                <a:ea typeface="Open Sans" charset="0"/>
                <a:cs typeface="Open Sans" charset="0"/>
              </a:defRPr>
            </a:lvl5pPr>
          </a:lstStyle>
          <a:p>
            <a:pPr lvl="0"/>
            <a:r>
              <a:rPr lang="en-US"/>
              <a:t>LOREM IPSUM CHAPTER</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3044484" y="4825316"/>
            <a:ext cx="2568314" cy="3852472"/>
          </a:xfrm>
          <a:prstGeom prst="rect">
            <a:avLst/>
          </a:prstGeom>
        </p:spPr>
      </p:pic>
      <p:pic>
        <p:nvPicPr>
          <p:cNvPr id="9" name="Picture 8"/>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5400000">
            <a:off x="642079" y="-642079"/>
            <a:ext cx="2568314" cy="3852472"/>
          </a:xfrm>
          <a:prstGeom prst="rect">
            <a:avLst/>
          </a:prstGeom>
        </p:spPr>
      </p:pic>
      <p:sp>
        <p:nvSpPr>
          <p:cNvPr id="25" name="Rectangle 24"/>
          <p:cNvSpPr/>
          <p:nvPr userDrawn="1"/>
        </p:nvSpPr>
        <p:spPr>
          <a:xfrm>
            <a:off x="0" y="8026400"/>
            <a:ext cx="16256000" cy="1117600"/>
          </a:xfrm>
          <a:prstGeom prst="rect">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4" y="8213185"/>
            <a:ext cx="2076544" cy="741219"/>
          </a:xfrm>
          <a:prstGeom prst="rect">
            <a:avLst/>
          </a:prstGeom>
        </p:spPr>
      </p:pic>
    </p:spTree>
    <p:extLst>
      <p:ext uri="{BB962C8B-B14F-4D97-AF65-F5344CB8AC3E}">
        <p14:creationId xmlns:p14="http://schemas.microsoft.com/office/powerpoint/2010/main" val="22805251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43" y="0"/>
            <a:ext cx="16233457" cy="9144000"/>
          </a:xfrm>
          <a:prstGeom prst="rect">
            <a:avLst/>
          </a:prstGeom>
        </p:spPr>
      </p:pic>
      <p:sp>
        <p:nvSpPr>
          <p:cNvPr id="30" name="Text Placeholder 15"/>
          <p:cNvSpPr>
            <a:spLocks noGrp="1"/>
          </p:cNvSpPr>
          <p:nvPr>
            <p:ph type="body" sz="quarter" idx="21" hasCustomPrompt="1"/>
          </p:nvPr>
        </p:nvSpPr>
        <p:spPr>
          <a:xfrm>
            <a:off x="723900" y="792163"/>
            <a:ext cx="12872179" cy="609600"/>
          </a:xfrm>
          <a:prstGeom prst="rect">
            <a:avLst/>
          </a:prstGeom>
        </p:spPr>
        <p:txBody>
          <a:bodyPr lIns="0" tIns="0" rIns="0" bIns="0" anchor="ctr" anchorCtr="0">
            <a:normAutofit/>
          </a:bodyPr>
          <a:lstStyle>
            <a:lvl1pPr marL="0" indent="0">
              <a:buNone/>
              <a:defRPr sz="4800" b="1" i="0" spc="-151" baseline="0">
                <a:solidFill>
                  <a:schemeClr val="accent2"/>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Light Blue Title.</a:t>
            </a:r>
          </a:p>
        </p:txBody>
      </p:sp>
      <p:sp>
        <p:nvSpPr>
          <p:cNvPr id="31" name="Text Placeholder 15"/>
          <p:cNvSpPr>
            <a:spLocks noGrp="1"/>
          </p:cNvSpPr>
          <p:nvPr>
            <p:ph type="body" sz="quarter" idx="22" hasCustomPrompt="1"/>
          </p:nvPr>
        </p:nvSpPr>
        <p:spPr>
          <a:xfrm>
            <a:off x="723900" y="1412763"/>
            <a:ext cx="12872179" cy="883201"/>
          </a:xfrm>
          <a:prstGeom prst="rect">
            <a:avLst/>
          </a:prstGeom>
        </p:spPr>
        <p:txBody>
          <a:bodyPr lIns="0" tIns="180000" rIns="0" bIns="180000" numCol="1" spcCol="450000" anchor="t" anchorCtr="0">
            <a:normAutofit/>
          </a:bodyPr>
          <a:lstStyle>
            <a:lvl1pPr marL="0" indent="0" algn="l">
              <a:buNone/>
              <a:defRPr sz="2800" b="0" i="0" spc="-150" baseline="0">
                <a:solidFill>
                  <a:schemeClr val="bg2">
                    <a:lumMod val="25000"/>
                  </a:schemeClr>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9" name="Text Placeholder 15"/>
          <p:cNvSpPr>
            <a:spLocks noGrp="1"/>
          </p:cNvSpPr>
          <p:nvPr>
            <p:ph type="body" sz="quarter" idx="25" hasCustomPrompt="1"/>
          </p:nvPr>
        </p:nvSpPr>
        <p:spPr>
          <a:xfrm>
            <a:off x="723900" y="2306964"/>
            <a:ext cx="12872179" cy="609600"/>
          </a:xfrm>
          <a:prstGeom prst="rect">
            <a:avLst/>
          </a:prstGeom>
        </p:spPr>
        <p:txBody>
          <a:bodyPr lIns="0" tIns="0" rIns="0" bIns="0" anchor="ctr" anchorCtr="0">
            <a:normAutofit/>
          </a:bodyPr>
          <a:lstStyle>
            <a:lvl1pPr marL="0" indent="0">
              <a:buNone/>
              <a:defRPr sz="4800" b="1" i="0" spc="-151" baseline="0">
                <a:solidFill>
                  <a:schemeClr val="accent1"/>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Dark Blue Title.</a:t>
            </a:r>
          </a:p>
        </p:txBody>
      </p:sp>
      <p:sp>
        <p:nvSpPr>
          <p:cNvPr id="20" name="Text Placeholder 15"/>
          <p:cNvSpPr>
            <a:spLocks noGrp="1"/>
          </p:cNvSpPr>
          <p:nvPr>
            <p:ph type="body" sz="quarter" idx="26" hasCustomPrompt="1"/>
          </p:nvPr>
        </p:nvSpPr>
        <p:spPr>
          <a:xfrm>
            <a:off x="723900" y="3799765"/>
            <a:ext cx="12872179" cy="609600"/>
          </a:xfrm>
          <a:prstGeom prst="rect">
            <a:avLst/>
          </a:prstGeom>
        </p:spPr>
        <p:txBody>
          <a:bodyPr lIns="0" tIns="0" rIns="0" bIns="0" anchor="ctr" anchorCtr="0">
            <a:noAutofit/>
          </a:bodyPr>
          <a:lstStyle>
            <a:lvl1pPr marL="0" indent="0">
              <a:buNone/>
              <a:defRPr sz="4800" b="1" i="0" spc="-151" baseline="0">
                <a:solidFill>
                  <a:schemeClr val="accent6"/>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a:t>Red Title.</a:t>
            </a:r>
          </a:p>
        </p:txBody>
      </p:sp>
      <p:sp>
        <p:nvSpPr>
          <p:cNvPr id="40" name="Text Placeholder 15"/>
          <p:cNvSpPr>
            <a:spLocks noGrp="1"/>
          </p:cNvSpPr>
          <p:nvPr>
            <p:ph type="body" sz="quarter" idx="27" hasCustomPrompt="1"/>
          </p:nvPr>
        </p:nvSpPr>
        <p:spPr>
          <a:xfrm>
            <a:off x="723900" y="2916564"/>
            <a:ext cx="12872179" cy="883201"/>
          </a:xfrm>
          <a:prstGeom prst="rect">
            <a:avLst/>
          </a:prstGeom>
        </p:spPr>
        <p:txBody>
          <a:bodyPr lIns="0" tIns="180000" rIns="0" bIns="180000" numCol="1" spcCol="450000" anchor="t" anchorCtr="0">
            <a:normAutofit/>
          </a:bodyPr>
          <a:lstStyle>
            <a:lvl1pPr marL="0" indent="0" algn="l">
              <a:buNone/>
              <a:defRPr sz="2800" b="0" i="0" spc="-150" baseline="0">
                <a:solidFill>
                  <a:schemeClr val="bg2">
                    <a:lumMod val="25000"/>
                  </a:schemeClr>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42" name="Text Placeholder 15"/>
          <p:cNvSpPr>
            <a:spLocks noGrp="1"/>
          </p:cNvSpPr>
          <p:nvPr>
            <p:ph type="body" sz="quarter" idx="28" hasCustomPrompt="1"/>
          </p:nvPr>
        </p:nvSpPr>
        <p:spPr>
          <a:xfrm>
            <a:off x="723900" y="4414127"/>
            <a:ext cx="12872179" cy="883201"/>
          </a:xfrm>
          <a:prstGeom prst="rect">
            <a:avLst/>
          </a:prstGeom>
        </p:spPr>
        <p:txBody>
          <a:bodyPr lIns="0" tIns="180000" rIns="0" bIns="180000" numCol="1" spcCol="450000" anchor="t" anchorCtr="0">
            <a:normAutofit/>
          </a:bodyPr>
          <a:lstStyle>
            <a:lvl1pPr marL="0" indent="0" algn="l">
              <a:buNone/>
              <a:defRPr sz="2800" b="0" i="0" spc="-150" baseline="0">
                <a:solidFill>
                  <a:schemeClr val="bg2">
                    <a:lumMod val="25000"/>
                  </a:schemeClr>
                </a:solidFill>
                <a:latin typeface="Calibri" charset="0"/>
                <a:ea typeface="Calibri" charset="0"/>
                <a:cs typeface="Calibri" charset="0"/>
              </a:defRPr>
            </a:lvl1pPr>
            <a:lvl2pPr marL="444489" indent="0">
              <a:buNone/>
              <a:defRPr sz="2400" b="0" i="0">
                <a:latin typeface="Open Sans" charset="0"/>
                <a:ea typeface="Open Sans" charset="0"/>
                <a:cs typeface="Open Sans" charset="0"/>
              </a:defRPr>
            </a:lvl2pPr>
            <a:lvl3pPr marL="888978" indent="0">
              <a:buNone/>
              <a:defRPr sz="2400" b="0" i="0">
                <a:latin typeface="Open Sans" charset="0"/>
                <a:ea typeface="Open Sans" charset="0"/>
                <a:cs typeface="Open Sans" charset="0"/>
              </a:defRPr>
            </a:lvl3pPr>
            <a:lvl4pPr marL="1333467" indent="0">
              <a:buNone/>
              <a:defRPr sz="2400" b="0" i="0">
                <a:latin typeface="Open Sans" charset="0"/>
                <a:ea typeface="Open Sans" charset="0"/>
                <a:cs typeface="Open Sans" charset="0"/>
              </a:defRPr>
            </a:lvl4pPr>
            <a:lvl5pPr marL="1777956" indent="0">
              <a:buNone/>
              <a:defRPr sz="2400" b="0" i="0">
                <a:latin typeface="Open Sans" charset="0"/>
                <a:ea typeface="Open Sans" charset="0"/>
                <a:cs typeface="Open Sans" charset="0"/>
              </a:defRPr>
            </a:lvl5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5" name="Footer Placeholder 9"/>
          <p:cNvSpPr>
            <a:spLocks noGrp="1"/>
          </p:cNvSpPr>
          <p:nvPr>
            <p:ph type="ftr" sz="quarter" idx="18"/>
          </p:nvPr>
        </p:nvSpPr>
        <p:spPr>
          <a:xfrm>
            <a:off x="7246916" y="8416031"/>
            <a:ext cx="8290521" cy="376237"/>
          </a:xfrm>
        </p:spPr>
        <p:txBody>
          <a:bodyPr>
            <a:normAutofit/>
          </a:bodyPr>
          <a:lstStyle>
            <a:lvl1pPr algn="r">
              <a:defRPr sz="1800" b="0" i="0" spc="0">
                <a:solidFill>
                  <a:schemeClr val="bg2">
                    <a:lumMod val="50000"/>
                  </a:schemeClr>
                </a:solidFill>
                <a:latin typeface="Calibri" charset="0"/>
                <a:ea typeface="Calibri" charset="0"/>
                <a:cs typeface="Calibri" charset="0"/>
              </a:defRPr>
            </a:lvl1pPr>
          </a:lstStyle>
          <a:p>
            <a:r>
              <a:rPr lang="en-US"/>
              <a:t>This is where you type in the event</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2964" y="8203664"/>
            <a:ext cx="2076544" cy="74121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9427" y="8223794"/>
            <a:ext cx="1036956" cy="720000"/>
          </a:xfrm>
          <a:prstGeom prst="rect">
            <a:avLst/>
          </a:prstGeom>
        </p:spPr>
      </p:pic>
      <p:sp>
        <p:nvSpPr>
          <p:cNvPr id="18" name="Slide Number Placeholder 2"/>
          <p:cNvSpPr>
            <a:spLocks noGrp="1"/>
          </p:cNvSpPr>
          <p:nvPr>
            <p:ph type="sldNum" sz="quarter" idx="4"/>
          </p:nvPr>
        </p:nvSpPr>
        <p:spPr>
          <a:xfrm>
            <a:off x="15571303" y="8416030"/>
            <a:ext cx="508000" cy="376237"/>
          </a:xfrm>
          <a:prstGeom prst="rect">
            <a:avLst/>
          </a:prstGeom>
        </p:spPr>
        <p:txBody>
          <a:bodyPr vert="horz" lIns="91440" tIns="45720" rIns="91440" bIns="45720" rtlCol="0" anchor="ctr"/>
          <a:lstStyle>
            <a:lvl1pPr algn="r">
              <a:defRPr sz="18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Tree>
    <p:extLst>
      <p:ext uri="{BB962C8B-B14F-4D97-AF65-F5344CB8AC3E}">
        <p14:creationId xmlns:p14="http://schemas.microsoft.com/office/powerpoint/2010/main" val="295572568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5029200" y="8386764"/>
            <a:ext cx="6197600" cy="376237"/>
          </a:xfrm>
          <a:prstGeom prst="rect">
            <a:avLst/>
          </a:prstGeom>
        </p:spPr>
        <p:txBody>
          <a:bodyPr vert="horz" lIns="0" tIns="0" rIns="0" bIns="0" rtlCol="0" anchor="ctr">
            <a:normAutofit/>
          </a:bodyPr>
          <a:lstStyle>
            <a:lvl1pPr algn="ctr">
              <a:defRPr sz="1600" b="0" i="0" spc="-80" baseline="0">
                <a:solidFill>
                  <a:schemeClr val="bg2">
                    <a:lumMod val="50000"/>
                  </a:schemeClr>
                </a:solidFill>
                <a:latin typeface="Calibri" charset="0"/>
                <a:ea typeface="Calibri" charset="0"/>
                <a:cs typeface="Calibri" charset="0"/>
              </a:defRPr>
            </a:lvl1pPr>
          </a:lstStyle>
          <a:p>
            <a:r>
              <a:rPr lang="en-US"/>
              <a:t>This is where you type in the event</a:t>
            </a:r>
          </a:p>
        </p:txBody>
      </p:sp>
      <p:sp>
        <p:nvSpPr>
          <p:cNvPr id="3" name="Slide Number Placeholder 2"/>
          <p:cNvSpPr>
            <a:spLocks noGrp="1"/>
          </p:cNvSpPr>
          <p:nvPr>
            <p:ph type="sldNum" sz="quarter" idx="4"/>
          </p:nvPr>
        </p:nvSpPr>
        <p:spPr>
          <a:xfrm>
            <a:off x="14630400" y="8386764"/>
            <a:ext cx="508000" cy="376237"/>
          </a:xfrm>
          <a:prstGeom prst="rect">
            <a:avLst/>
          </a:prstGeom>
        </p:spPr>
        <p:txBody>
          <a:bodyPr vert="horz" lIns="91440" tIns="45720" rIns="91440" bIns="45720" rtlCol="0" anchor="ctr"/>
          <a:lstStyle>
            <a:lvl1pPr algn="r">
              <a:defRPr sz="1400">
                <a:solidFill>
                  <a:schemeClr val="tx1">
                    <a:tint val="75000"/>
                  </a:schemeClr>
                </a:solidFill>
                <a:latin typeface="Calibri" charset="0"/>
                <a:ea typeface="Calibri" charset="0"/>
                <a:cs typeface="Calibri" charset="0"/>
              </a:defRPr>
            </a:lvl1pPr>
          </a:lstStyle>
          <a:p>
            <a:fld id="{CA77D4BE-F539-D04A-8CB9-4B543B2D7FFD}" type="slidenum">
              <a:rPr lang="en-GB" smtClean="0"/>
              <a:pPr/>
              <a:t>‹#›</a:t>
            </a:fld>
            <a:endParaRPr lang="en-GB"/>
          </a:p>
        </p:txBody>
      </p:sp>
      <p:sp>
        <p:nvSpPr>
          <p:cNvPr id="4" name="Title Placeholder 3"/>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5" name="Text Placeholder 4"/>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433729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4138" r:id="rId32"/>
    <p:sldLayoutId id="2147484139" r:id="rId33"/>
  </p:sldLayoutIdLst>
  <p:transition spd="med"/>
  <p:hf hdr="0" dt="0"/>
  <p:txStyles>
    <p:titleStyle>
      <a:lvl1pPr marL="0" marR="0" indent="0"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1pPr>
      <a:lvl2pPr marL="0" marR="0" indent="228594"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2pPr>
      <a:lvl3pPr marL="0" marR="0" indent="457189"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3pPr>
      <a:lvl4pPr marL="0" marR="0" indent="685783"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4pPr>
      <a:lvl5pPr marL="0" marR="0" indent="914377"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5pPr>
      <a:lvl6pPr marL="0" marR="0" indent="1142971"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6pPr>
      <a:lvl7pPr marL="0" marR="0" indent="1371566"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7pPr>
      <a:lvl8pPr marL="0" marR="0" indent="1600160"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8pPr>
      <a:lvl9pPr marL="0" marR="0" indent="1828754" algn="ctr" defTabSz="547673" rtl="0" eaLnBrk="1" latinLnBrk="0" hangingPunct="1">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Light"/>
        </a:defRPr>
      </a:lvl9pPr>
    </p:titleStyle>
    <p:bodyStyle>
      <a:lvl1pPr marL="395101"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1pPr>
      <a:lvl2pPr marL="839590"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2pPr>
      <a:lvl3pPr marL="1284079"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3pPr>
      <a:lvl4pPr marL="1728567"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4pPr>
      <a:lvl5pPr marL="2173056"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5pPr>
      <a:lvl6pPr marL="2617545"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6pPr>
      <a:lvl7pPr marL="3062034"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7pPr>
      <a:lvl8pPr marL="3506523"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8pPr>
      <a:lvl9pPr marL="3951012"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228594"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457189"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685783"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914377"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1142971"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1371566"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1600160"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1828754" algn="ctr" defTabSz="54767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448">
          <p15:clr>
            <a:srgbClr val="F26B43"/>
          </p15:clr>
        </p15:guide>
        <p15:guide id="4" pos="8567">
          <p15:clr>
            <a:srgbClr val="F26B43"/>
          </p15:clr>
        </p15:guide>
        <p15:guide id="5" orient="horz" pos="499">
          <p15:clr>
            <a:srgbClr val="F26B43"/>
          </p15:clr>
        </p15:guide>
        <p15:guide id="6" orient="horz" pos="46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From COUNTER </a:t>
            </a:r>
            <a:r>
              <a:rPr lang="en-US" dirty="0" err="1"/>
              <a:t>CoP</a:t>
            </a:r>
            <a:r>
              <a:rPr lang="en-US" dirty="0"/>
              <a:t> Release 4 to Release 5</a:t>
            </a:r>
            <a:endParaRPr lang="pt-PT" dirty="0"/>
          </a:p>
        </p:txBody>
      </p:sp>
      <p:sp>
        <p:nvSpPr>
          <p:cNvPr id="3" name="Text Placeholder 2"/>
          <p:cNvSpPr>
            <a:spLocks noGrp="1"/>
          </p:cNvSpPr>
          <p:nvPr>
            <p:ph type="body" sz="quarter" idx="11"/>
          </p:nvPr>
        </p:nvSpPr>
        <p:spPr/>
        <p:txBody>
          <a:bodyPr>
            <a:normAutofit/>
          </a:bodyPr>
          <a:lstStyle/>
          <a:p>
            <a:r>
              <a:rPr lang="en-US" sz="4800" b="1" dirty="0">
                <a:latin typeface="Calibri" panose="020F0502020204030204" pitchFamily="34" charset="0"/>
                <a:cs typeface="Calibri" panose="020F0502020204030204" pitchFamily="34" charset="0"/>
              </a:rPr>
              <a:t>Updates in the new usage statistics reports and metrics</a:t>
            </a:r>
            <a:endParaRPr lang="pt-PT" sz="4800" b="1" dirty="0">
              <a:latin typeface="Calibri" panose="020F0502020204030204" pitchFamily="34" charset="0"/>
              <a:cs typeface="Calibri" panose="020F0502020204030204" pitchFamily="34" charset="0"/>
            </a:endParaRPr>
          </a:p>
        </p:txBody>
      </p:sp>
      <p:sp>
        <p:nvSpPr>
          <p:cNvPr id="4" name="Text Placeholder 3"/>
          <p:cNvSpPr>
            <a:spLocks noGrp="1"/>
          </p:cNvSpPr>
          <p:nvPr>
            <p:ph type="body" sz="quarter" idx="16"/>
          </p:nvPr>
        </p:nvSpPr>
        <p:spPr/>
        <p:txBody>
          <a:bodyPr>
            <a:noAutofit/>
          </a:bodyPr>
          <a:lstStyle/>
          <a:p>
            <a:r>
              <a:rPr lang="pt-PT" sz="3200" dirty="0" err="1"/>
              <a:t>Dimitris</a:t>
            </a:r>
            <a:r>
              <a:rPr lang="pt-PT" sz="3200" dirty="0"/>
              <a:t> </a:t>
            </a:r>
            <a:r>
              <a:rPr lang="pt-PT" sz="3200" dirty="0" err="1"/>
              <a:t>Pierrakos</a:t>
            </a:r>
            <a:endParaRPr lang="pt-PT" sz="3200" dirty="0"/>
          </a:p>
        </p:txBody>
      </p:sp>
      <p:sp>
        <p:nvSpPr>
          <p:cNvPr id="5" name="Text Placeholder 4"/>
          <p:cNvSpPr>
            <a:spLocks noGrp="1"/>
          </p:cNvSpPr>
          <p:nvPr>
            <p:ph type="body" sz="quarter" idx="17"/>
          </p:nvPr>
        </p:nvSpPr>
        <p:spPr/>
        <p:txBody>
          <a:bodyPr>
            <a:noAutofit/>
          </a:bodyPr>
          <a:lstStyle/>
          <a:p>
            <a:r>
              <a:rPr lang="pt-PT" sz="2800" dirty="0" err="1">
                <a:latin typeface="Calibri" panose="020F0502020204030204" pitchFamily="34" charset="0"/>
                <a:cs typeface="Calibri" panose="020F0502020204030204" pitchFamily="34" charset="0"/>
              </a:rPr>
              <a:t>OpenAIRE</a:t>
            </a:r>
            <a:endParaRPr lang="pt-PT" sz="2800"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8"/>
          </p:nvPr>
        </p:nvSpPr>
        <p:spPr/>
        <p:txBody>
          <a:bodyPr/>
          <a:lstStyle/>
          <a:p>
            <a:r>
              <a:rPr lang="en-US" dirty="0" err="1"/>
              <a:t>OpenAIRE</a:t>
            </a:r>
            <a:r>
              <a:rPr lang="en-US" dirty="0"/>
              <a:t> Content Providers Community Call, June 8th 2022</a:t>
            </a:r>
          </a:p>
        </p:txBody>
      </p:sp>
      <p:pic>
        <p:nvPicPr>
          <p:cNvPr id="7"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3135825" y="5838396"/>
            <a:ext cx="3724563" cy="1148438"/>
          </a:xfrm>
          <a:prstGeom prst="rect">
            <a:avLst/>
          </a:prstGeom>
        </p:spPr>
      </p:pic>
    </p:spTree>
    <p:extLst>
      <p:ext uri="{BB962C8B-B14F-4D97-AF65-F5344CB8AC3E}">
        <p14:creationId xmlns:p14="http://schemas.microsoft.com/office/powerpoint/2010/main" val="54541423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D7E28-10DB-590A-DEFE-839BF84E83DE}"/>
              </a:ext>
            </a:extLst>
          </p:cNvPr>
          <p:cNvSpPr>
            <a:spLocks noGrp="1"/>
          </p:cNvSpPr>
          <p:nvPr>
            <p:ph type="body" sz="quarter" idx="11"/>
          </p:nvPr>
        </p:nvSpPr>
        <p:spPr>
          <a:xfrm>
            <a:off x="789820" y="2212038"/>
            <a:ext cx="14140336" cy="5557860"/>
          </a:xfrm>
        </p:spPr>
        <p:txBody>
          <a:bodyPr vert="horz" lIns="0" tIns="180000" rIns="0" bIns="0" rtlCol="0" anchor="t">
            <a:normAutofit fontScale="92500" lnSpcReduction="10000"/>
          </a:bodyPr>
          <a:lstStyle/>
          <a:p>
            <a:pPr marL="394970" indent="-394970">
              <a:buFont typeface="Arial"/>
              <a:buChar char="•"/>
            </a:pPr>
            <a:r>
              <a:rPr lang="en-US" sz="4000" dirty="0" err="1">
                <a:solidFill>
                  <a:srgbClr val="FF0000"/>
                </a:solidFill>
                <a:latin typeface="Calibri"/>
                <a:cs typeface="Calibri"/>
              </a:rPr>
              <a:t>Unique_Item_Investigations</a:t>
            </a:r>
            <a:r>
              <a:rPr lang="en-US" sz="4000" b="0" dirty="0">
                <a:solidFill>
                  <a:srgbClr val="FF0000"/>
                </a:solidFill>
                <a:latin typeface="Calibri"/>
                <a:cs typeface="Calibri"/>
              </a:rPr>
              <a:t>:</a:t>
            </a:r>
            <a:r>
              <a:rPr lang="en-US" sz="4000" b="0" dirty="0">
                <a:latin typeface="Calibri"/>
                <a:cs typeface="Calibri"/>
              </a:rPr>
              <a:t> Counts unique article investigations and requests in a user‐session. </a:t>
            </a:r>
            <a:endParaRPr lang="en-US" sz="4000" dirty="0"/>
          </a:p>
          <a:p>
            <a:pPr marL="394970" indent="-394970">
              <a:buFont typeface="Arial"/>
              <a:buChar char="•"/>
            </a:pPr>
            <a:r>
              <a:rPr lang="en-US" sz="4000" dirty="0" err="1">
                <a:solidFill>
                  <a:srgbClr val="FF0000"/>
                </a:solidFill>
                <a:latin typeface="Calibri"/>
                <a:cs typeface="Calibri"/>
              </a:rPr>
              <a:t>Total_Item_Investigations</a:t>
            </a:r>
            <a:r>
              <a:rPr lang="en-US" sz="4000" b="0" dirty="0">
                <a:solidFill>
                  <a:srgbClr val="FF0000"/>
                </a:solidFill>
                <a:latin typeface="Calibri"/>
                <a:cs typeface="Calibri"/>
              </a:rPr>
              <a:t>:</a:t>
            </a:r>
            <a:r>
              <a:rPr lang="en-US" sz="4000" b="0" dirty="0">
                <a:latin typeface="Calibri"/>
                <a:cs typeface="Calibri"/>
              </a:rPr>
              <a:t> Counts total number of times information related to an article viewed (including all article full‐content views). </a:t>
            </a:r>
          </a:p>
          <a:p>
            <a:pPr marL="394970" indent="-394970">
              <a:buFont typeface="Arial"/>
              <a:buChar char="•"/>
            </a:pPr>
            <a:r>
              <a:rPr lang="en-US" sz="4000" dirty="0" err="1">
                <a:solidFill>
                  <a:srgbClr val="FF0000"/>
                </a:solidFill>
                <a:latin typeface="Calibri"/>
                <a:ea typeface="Calibri"/>
                <a:cs typeface="Calibri"/>
              </a:rPr>
              <a:t>Total_Item_Requests</a:t>
            </a:r>
            <a:r>
              <a:rPr lang="en-US" sz="4000" b="0" dirty="0">
                <a:solidFill>
                  <a:srgbClr val="FF0000"/>
                </a:solidFill>
                <a:latin typeface="Calibri"/>
                <a:ea typeface="Calibri"/>
                <a:cs typeface="Calibri"/>
              </a:rPr>
              <a:t>:</a:t>
            </a:r>
            <a:r>
              <a:rPr lang="en-US" sz="4000" b="0" dirty="0">
                <a:latin typeface="Calibri"/>
                <a:ea typeface="Calibri"/>
                <a:cs typeface="Calibri"/>
              </a:rPr>
              <a:t> Counts all article full‐content views across all formats like HTML and PDF. This is </a:t>
            </a:r>
            <a:r>
              <a:rPr lang="en-US" sz="4000" b="0" dirty="0">
                <a:solidFill>
                  <a:srgbClr val="FF0000"/>
                </a:solidFill>
                <a:latin typeface="Calibri"/>
                <a:ea typeface="Calibri"/>
                <a:cs typeface="Calibri"/>
              </a:rPr>
              <a:t>equivalent </a:t>
            </a:r>
            <a:r>
              <a:rPr lang="en-US" sz="4000" b="0" dirty="0">
                <a:latin typeface="Calibri"/>
                <a:cs typeface="Calibri"/>
              </a:rPr>
              <a:t>to the Release 4 usage count. </a:t>
            </a:r>
            <a:endParaRPr lang="en-US" dirty="0"/>
          </a:p>
          <a:p>
            <a:pPr marL="394970" indent="-394970">
              <a:buFont typeface="Arial"/>
            </a:pPr>
            <a:r>
              <a:rPr lang="en-US" sz="4000" dirty="0" err="1">
                <a:solidFill>
                  <a:srgbClr val="FF0000"/>
                </a:solidFill>
                <a:latin typeface="Calibri"/>
                <a:cs typeface="Calibri"/>
              </a:rPr>
              <a:t>Unique_Item_Requests</a:t>
            </a:r>
            <a:r>
              <a:rPr lang="en-US" sz="4000" b="0" dirty="0">
                <a:solidFill>
                  <a:srgbClr val="FF0000"/>
                </a:solidFill>
                <a:latin typeface="Calibri"/>
                <a:cs typeface="Calibri"/>
              </a:rPr>
              <a:t>:</a:t>
            </a:r>
            <a:r>
              <a:rPr lang="en-US" sz="4000" b="0" dirty="0">
                <a:latin typeface="Calibri"/>
                <a:cs typeface="Calibri"/>
              </a:rPr>
              <a:t> Counts unique article full‐content views in a given session regardless of format. If a user views an article PDF and HTML in the same session this would only count as 1.  </a:t>
            </a:r>
            <a:endParaRPr lang="en-US" dirty="0"/>
          </a:p>
          <a:p>
            <a:pPr marL="394970" indent="-394970">
              <a:buFont typeface="Arial"/>
            </a:pPr>
            <a:endParaRPr lang="en-US" dirty="0"/>
          </a:p>
          <a:p>
            <a:pPr marL="0" indent="0">
              <a:buClr>
                <a:srgbClr val="424242"/>
              </a:buClr>
              <a:buFont typeface="Arial"/>
            </a:pPr>
            <a:endParaRPr lang="en-US" dirty="0"/>
          </a:p>
          <a:p>
            <a:pPr marL="394970" indent="-394970"/>
            <a:endParaRPr lang="en-US" b="0" dirty="0">
              <a:solidFill>
                <a:srgbClr val="424242"/>
              </a:solidFill>
            </a:endParaRPr>
          </a:p>
          <a:p>
            <a:pPr marL="0" indent="0">
              <a:buNone/>
            </a:pPr>
            <a:endParaRPr lang="en-US" dirty="0"/>
          </a:p>
        </p:txBody>
      </p:sp>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sz="4800" dirty="0">
                <a:latin typeface="Calibri"/>
                <a:cs typeface="Calibri"/>
              </a:rPr>
              <a:t>COUNTER CoP R5 Updates: Metric Types</a:t>
            </a:r>
            <a:r>
              <a:rPr lang="en-US" dirty="0">
                <a:solidFill>
                  <a:srgbClr val="1EADE5"/>
                </a:solidFill>
                <a:latin typeface="Calibri"/>
              </a:rPr>
              <a:t> </a:t>
            </a:r>
            <a:endParaRPr lang="en-US" dirty="0">
              <a:latin typeface="Calibri"/>
              <a:cs typeface="Calibri"/>
            </a:endParaRPr>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10</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
        <p:nvSpPr>
          <p:cNvPr id="8" name="Footer Placeholder 3">
            <a:extLst>
              <a:ext uri="{FF2B5EF4-FFF2-40B4-BE49-F238E27FC236}">
                <a16:creationId xmlns:a16="http://schemas.microsoft.com/office/drawing/2014/main" id="{B471DD91-C5E2-125D-DCF5-2DD5A65B113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Tree>
    <p:extLst>
      <p:ext uri="{BB962C8B-B14F-4D97-AF65-F5344CB8AC3E}">
        <p14:creationId xmlns:p14="http://schemas.microsoft.com/office/powerpoint/2010/main" val="16358588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a:xfrm>
            <a:off x="711200" y="898646"/>
            <a:ext cx="13530416" cy="1145358"/>
          </a:xfrm>
        </p:spPr>
        <p:txBody>
          <a:bodyPr/>
          <a:lstStyle/>
          <a:p>
            <a:r>
              <a:rPr lang="en-US" sz="4800" dirty="0">
                <a:latin typeface="Calibri"/>
                <a:cs typeface="Calibri"/>
              </a:rPr>
              <a:t>COUNTER CoP R5: Example Scenario</a:t>
            </a:r>
          </a:p>
          <a:p>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11</a:t>
            </a:fld>
            <a:endParaRPr lang="en-GB" dirty="0"/>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
        <p:nvSpPr>
          <p:cNvPr id="7" name="Text Placeholder 6">
            <a:extLst>
              <a:ext uri="{FF2B5EF4-FFF2-40B4-BE49-F238E27FC236}">
                <a16:creationId xmlns:a16="http://schemas.microsoft.com/office/drawing/2014/main" id="{1B0FDADE-A28E-AC24-68F9-C06ECB0EA8B4}"/>
              </a:ext>
            </a:extLst>
          </p:cNvPr>
          <p:cNvSpPr>
            <a:spLocks noGrp="1"/>
          </p:cNvSpPr>
          <p:nvPr>
            <p:ph type="body" sz="quarter" idx="11"/>
          </p:nvPr>
        </p:nvSpPr>
        <p:spPr>
          <a:xfrm>
            <a:off x="711199" y="1471325"/>
            <a:ext cx="13530417" cy="6405025"/>
          </a:xfrm>
        </p:spPr>
        <p:txBody>
          <a:bodyPr vert="horz" lIns="0" tIns="180000" rIns="0" bIns="0" rtlCol="0" anchor="t">
            <a:normAutofit fontScale="85000" lnSpcReduction="10000"/>
          </a:bodyPr>
          <a:lstStyle/>
          <a:p>
            <a:pPr marL="0" indent="0">
              <a:buNone/>
            </a:pPr>
            <a:r>
              <a:rPr lang="en-US" b="0" dirty="0">
                <a:latin typeface="Calibri"/>
                <a:ea typeface="Calibri"/>
                <a:cs typeface="Calibri"/>
              </a:rPr>
              <a:t>Susan is researching the history of Porto in UMINHO repository. From a list of search results, she opens three article abstracts.  The counts are:</a:t>
            </a:r>
            <a:endParaRPr lang="en-US" dirty="0">
              <a:latin typeface="Calibri"/>
              <a:ea typeface="Calibri"/>
              <a:cs typeface="Calibri"/>
            </a:endParaRPr>
          </a:p>
          <a:p>
            <a:pPr marL="394970" indent="-394970"/>
            <a:r>
              <a:rPr lang="en-US" b="0" dirty="0" err="1">
                <a:latin typeface="Calibri"/>
                <a:ea typeface="Calibri"/>
                <a:cs typeface="Calibri"/>
              </a:rPr>
              <a:t>total_item_investigations</a:t>
            </a:r>
            <a:r>
              <a:rPr lang="en-US" b="0" dirty="0">
                <a:latin typeface="Calibri"/>
                <a:ea typeface="Calibri"/>
                <a:cs typeface="Calibri"/>
              </a:rPr>
              <a:t>: 3</a:t>
            </a:r>
            <a:endParaRPr lang="en-US" dirty="0">
              <a:latin typeface="Calibri"/>
              <a:ea typeface="Calibri"/>
              <a:cs typeface="Calibri"/>
            </a:endParaRPr>
          </a:p>
          <a:p>
            <a:pPr marL="394970" indent="-394970"/>
            <a:r>
              <a:rPr lang="en-US" b="0" dirty="0" err="1">
                <a:latin typeface="Calibri"/>
                <a:ea typeface="Calibri"/>
                <a:cs typeface="Calibri"/>
              </a:rPr>
              <a:t>unique_item_investigations</a:t>
            </a:r>
            <a:r>
              <a:rPr lang="en-US" b="0" dirty="0">
                <a:latin typeface="Calibri"/>
                <a:ea typeface="Calibri"/>
                <a:cs typeface="Calibri"/>
              </a:rPr>
              <a:t>: 3</a:t>
            </a:r>
            <a:endParaRPr lang="en-US" dirty="0">
              <a:latin typeface="Calibri"/>
              <a:ea typeface="Calibri"/>
              <a:cs typeface="Calibri"/>
            </a:endParaRPr>
          </a:p>
          <a:p>
            <a:pPr marL="0" indent="0">
              <a:buNone/>
            </a:pPr>
            <a:r>
              <a:rPr lang="en-US" b="0" dirty="0">
                <a:latin typeface="Calibri"/>
                <a:ea typeface="Calibri"/>
                <a:cs typeface="Calibri"/>
              </a:rPr>
              <a:t>After reading the abstracts, Susan downloads the PDFs for two of the articles. The counts change to:</a:t>
            </a:r>
            <a:endParaRPr lang="en-US" dirty="0">
              <a:latin typeface="Calibri"/>
              <a:ea typeface="Calibri"/>
              <a:cs typeface="Calibri"/>
            </a:endParaRPr>
          </a:p>
          <a:p>
            <a:pPr marL="394970" indent="-394970"/>
            <a:r>
              <a:rPr lang="en-US" b="0" dirty="0" err="1">
                <a:latin typeface="Calibri"/>
                <a:ea typeface="Calibri"/>
                <a:cs typeface="Calibri"/>
              </a:rPr>
              <a:t>total_item_investigations</a:t>
            </a:r>
            <a:r>
              <a:rPr lang="en-US" b="0" dirty="0">
                <a:latin typeface="Calibri"/>
                <a:ea typeface="Calibri"/>
                <a:cs typeface="Calibri"/>
              </a:rPr>
              <a:t>: 5 (3 as "views" + 2 as "downloads")</a:t>
            </a:r>
            <a:endParaRPr lang="en-US" dirty="0">
              <a:latin typeface="Calibri"/>
              <a:ea typeface="Calibri"/>
              <a:cs typeface="Calibri"/>
            </a:endParaRPr>
          </a:p>
          <a:p>
            <a:pPr marL="394970" indent="-394970"/>
            <a:r>
              <a:rPr lang="en-US" b="0" dirty="0" err="1">
                <a:latin typeface="Calibri"/>
                <a:ea typeface="Calibri"/>
                <a:cs typeface="Calibri"/>
              </a:rPr>
              <a:t>unique_item_investigations</a:t>
            </a:r>
            <a:r>
              <a:rPr lang="en-US" b="0" dirty="0">
                <a:latin typeface="Calibri"/>
                <a:ea typeface="Calibri"/>
                <a:cs typeface="Calibri"/>
              </a:rPr>
              <a:t>: 3 (3 unique "views")</a:t>
            </a:r>
            <a:endParaRPr lang="en-US" dirty="0">
              <a:latin typeface="Calibri"/>
              <a:ea typeface="Calibri"/>
              <a:cs typeface="Calibri"/>
            </a:endParaRPr>
          </a:p>
          <a:p>
            <a:pPr marL="394970" indent="-394970"/>
            <a:r>
              <a:rPr lang="en-US" b="0" dirty="0" err="1">
                <a:latin typeface="Calibri"/>
                <a:ea typeface="Calibri"/>
                <a:cs typeface="Calibri"/>
              </a:rPr>
              <a:t>total_item_requests</a:t>
            </a:r>
            <a:r>
              <a:rPr lang="en-US" b="0" dirty="0">
                <a:latin typeface="Calibri"/>
                <a:ea typeface="Calibri"/>
                <a:cs typeface="Calibri"/>
              </a:rPr>
              <a:t>: 2</a:t>
            </a:r>
            <a:endParaRPr lang="en-US" dirty="0">
              <a:latin typeface="Calibri"/>
              <a:ea typeface="Calibri"/>
              <a:cs typeface="Calibri"/>
            </a:endParaRPr>
          </a:p>
          <a:p>
            <a:pPr marL="394970" indent="-394970"/>
            <a:r>
              <a:rPr lang="en-US" b="0" dirty="0" err="1">
                <a:latin typeface="Calibri"/>
                <a:ea typeface="Calibri"/>
                <a:cs typeface="Calibri"/>
              </a:rPr>
              <a:t>unique_item_requests</a:t>
            </a:r>
            <a:r>
              <a:rPr lang="en-US" b="0" dirty="0">
                <a:latin typeface="Calibri"/>
                <a:ea typeface="Calibri"/>
                <a:cs typeface="Calibri"/>
              </a:rPr>
              <a:t>: 2</a:t>
            </a:r>
            <a:endParaRPr lang="en-US" dirty="0">
              <a:latin typeface="Calibri"/>
              <a:ea typeface="Calibri"/>
              <a:cs typeface="Calibri"/>
            </a:endParaRPr>
          </a:p>
          <a:p>
            <a:pPr marL="3506470" lvl="7" indent="-394970"/>
            <a:endParaRPr lang="en-US" spc="-151" dirty="0">
              <a:solidFill>
                <a:srgbClr val="424242"/>
              </a:solidFill>
              <a:latin typeface="Calibri"/>
              <a:cs typeface="Calibri"/>
            </a:endParaRPr>
          </a:p>
          <a:p>
            <a:pPr marL="444500" lvl="1" indent="0">
              <a:buFontTx/>
              <a:buNone/>
            </a:pPr>
            <a:endParaRPr lang="en-US" dirty="0"/>
          </a:p>
        </p:txBody>
      </p:sp>
      <p:sp>
        <p:nvSpPr>
          <p:cNvPr id="8" name="Footer Placeholder 3">
            <a:extLst>
              <a:ext uri="{FF2B5EF4-FFF2-40B4-BE49-F238E27FC236}">
                <a16:creationId xmlns:a16="http://schemas.microsoft.com/office/drawing/2014/main" id="{DAC52FCD-4BD2-B325-7653-E9C9305ED17D}"/>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Tree>
    <p:extLst>
      <p:ext uri="{BB962C8B-B14F-4D97-AF65-F5344CB8AC3E}">
        <p14:creationId xmlns:p14="http://schemas.microsoft.com/office/powerpoint/2010/main" val="36935821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normAutofit/>
          </a:bodyPr>
          <a:lstStyle/>
          <a:p>
            <a:r>
              <a:rPr lang="en-US" sz="4800" dirty="0">
                <a:latin typeface="Calibri"/>
                <a:ea typeface="Calibri"/>
                <a:cs typeface="Calibri"/>
              </a:rPr>
              <a:t>R4 Downloads vs R5 </a:t>
            </a:r>
            <a:r>
              <a:rPr lang="en-US" sz="4800" dirty="0" err="1">
                <a:latin typeface="Calibri"/>
                <a:ea typeface="Calibri"/>
                <a:cs typeface="Calibri"/>
              </a:rPr>
              <a:t>Total_Item_Requests</a:t>
            </a:r>
            <a:endParaRPr lang="en-US" sz="4800"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12</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
        <p:nvSpPr>
          <p:cNvPr id="11" name="Footer Placeholder 3">
            <a:extLst>
              <a:ext uri="{FF2B5EF4-FFF2-40B4-BE49-F238E27FC236}">
                <a16:creationId xmlns:a16="http://schemas.microsoft.com/office/drawing/2014/main" id="{F1A11430-A4A5-0164-9021-13F856D0620B}"/>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graphicFrame>
        <p:nvGraphicFramePr>
          <p:cNvPr id="9" name="Chart 8">
            <a:extLst>
              <a:ext uri="{FF2B5EF4-FFF2-40B4-BE49-F238E27FC236}">
                <a16:creationId xmlns:a16="http://schemas.microsoft.com/office/drawing/2014/main" id="{245559AC-015D-FE1F-028E-F1A0B7B94590}"/>
              </a:ext>
            </a:extLst>
          </p:cNvPr>
          <p:cNvGraphicFramePr>
            <a:graphicFrameLocks/>
          </p:cNvGraphicFramePr>
          <p:nvPr>
            <p:extLst>
              <p:ext uri="{D42A27DB-BD31-4B8C-83A1-F6EECF244321}">
                <p14:modId xmlns:p14="http://schemas.microsoft.com/office/powerpoint/2010/main" val="4024317850"/>
              </p:ext>
            </p:extLst>
          </p:nvPr>
        </p:nvGraphicFramePr>
        <p:xfrm>
          <a:off x="3857932" y="1881187"/>
          <a:ext cx="9215591"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86601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R4 Views vs R5 </a:t>
            </a:r>
            <a:r>
              <a:rPr lang="en-US" dirty="0" err="1">
                <a:latin typeface="Calibri"/>
                <a:ea typeface="Calibri"/>
                <a:cs typeface="Calibri"/>
              </a:rPr>
              <a:t>Total_Item_Investigations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13</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
        <p:nvSpPr>
          <p:cNvPr id="11" name="Footer Placeholder 3">
            <a:extLst>
              <a:ext uri="{FF2B5EF4-FFF2-40B4-BE49-F238E27FC236}">
                <a16:creationId xmlns:a16="http://schemas.microsoft.com/office/drawing/2014/main" id="{1B9BACE3-B2EA-E726-902A-320768CD325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graphicFrame>
        <p:nvGraphicFramePr>
          <p:cNvPr id="10" name="Chart 9">
            <a:extLst>
              <a:ext uri="{FF2B5EF4-FFF2-40B4-BE49-F238E27FC236}">
                <a16:creationId xmlns:a16="http://schemas.microsoft.com/office/drawing/2014/main" id="{57317368-369A-54F7-26C9-848D72D77682}"/>
              </a:ext>
            </a:extLst>
          </p:cNvPr>
          <p:cNvGraphicFramePr>
            <a:graphicFrameLocks/>
          </p:cNvGraphicFramePr>
          <p:nvPr>
            <p:extLst>
              <p:ext uri="{D42A27DB-BD31-4B8C-83A1-F6EECF244321}">
                <p14:modId xmlns:p14="http://schemas.microsoft.com/office/powerpoint/2010/main" val="929572995"/>
              </p:ext>
            </p:extLst>
          </p:nvPr>
        </p:nvGraphicFramePr>
        <p:xfrm>
          <a:off x="3710402" y="2091151"/>
          <a:ext cx="8711370" cy="5420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7483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D7E28-10DB-590A-DEFE-839BF84E83DE}"/>
              </a:ext>
            </a:extLst>
          </p:cNvPr>
          <p:cNvSpPr>
            <a:spLocks noGrp="1"/>
          </p:cNvSpPr>
          <p:nvPr>
            <p:ph type="body" sz="quarter" idx="11"/>
          </p:nvPr>
        </p:nvSpPr>
        <p:spPr>
          <a:xfrm>
            <a:off x="789820" y="2212038"/>
            <a:ext cx="14140336" cy="5557860"/>
          </a:xfrm>
        </p:spPr>
        <p:txBody>
          <a:bodyPr vert="horz" lIns="0" tIns="180000" rIns="0" bIns="0" rtlCol="0" anchor="t">
            <a:normAutofit/>
          </a:bodyPr>
          <a:lstStyle/>
          <a:p>
            <a:r>
              <a:rPr lang="en-GB" dirty="0"/>
              <a:t>Total Item Requests</a:t>
            </a:r>
          </a:p>
          <a:p>
            <a:pPr lvl="1"/>
            <a:r>
              <a:rPr lang="en-GB" dirty="0"/>
              <a:t>Important for providers that have full-text content </a:t>
            </a:r>
          </a:p>
          <a:p>
            <a:pPr lvl="1"/>
            <a:r>
              <a:rPr lang="en-GB" dirty="0"/>
              <a:t>Reports the number of full-text downloads or views </a:t>
            </a:r>
            <a:endParaRPr lang="en-GB" sz="4000" dirty="0"/>
          </a:p>
          <a:p>
            <a:r>
              <a:rPr lang="en-GB" dirty="0"/>
              <a:t>Total Item Investigations</a:t>
            </a:r>
          </a:p>
          <a:p>
            <a:pPr lvl="1"/>
            <a:r>
              <a:rPr lang="en-GB" dirty="0"/>
              <a:t>Provides a big picture perspective of the total number of investigations </a:t>
            </a:r>
            <a:endParaRPr lang="en-GB" sz="2800" dirty="0"/>
          </a:p>
          <a:p>
            <a:r>
              <a:rPr lang="en-GB" dirty="0"/>
              <a:t>Unique Investigations and Requests</a:t>
            </a:r>
          </a:p>
          <a:p>
            <a:pPr lvl="1"/>
            <a:r>
              <a:rPr lang="en-GB" dirty="0"/>
              <a:t>Powerful metrics for identifying activities with unique items and titles </a:t>
            </a:r>
          </a:p>
          <a:p>
            <a:pPr lvl="1"/>
            <a:r>
              <a:rPr lang="en-GB" dirty="0"/>
              <a:t>Most accurate for cost per use analysis </a:t>
            </a:r>
            <a:endParaRPr lang="en-GB" sz="2800" dirty="0"/>
          </a:p>
          <a:p>
            <a:pPr marL="394970" indent="-394970">
              <a:buFont typeface="Arial"/>
            </a:pPr>
            <a:endParaRPr lang="en-US" dirty="0"/>
          </a:p>
          <a:p>
            <a:pPr marL="0" indent="0">
              <a:buClr>
                <a:srgbClr val="424242"/>
              </a:buClr>
              <a:buFont typeface="Arial"/>
            </a:pPr>
            <a:endParaRPr lang="en-US" dirty="0"/>
          </a:p>
          <a:p>
            <a:pPr marL="394970" indent="-394970"/>
            <a:endParaRPr lang="en-US" b="0" dirty="0">
              <a:solidFill>
                <a:srgbClr val="424242"/>
              </a:solidFill>
            </a:endParaRPr>
          </a:p>
          <a:p>
            <a:pPr marL="0" indent="0">
              <a:buNone/>
            </a:pPr>
            <a:endParaRPr lang="en-US" dirty="0"/>
          </a:p>
        </p:txBody>
      </p:sp>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sz="4800" dirty="0">
                <a:latin typeface="Calibri"/>
                <a:cs typeface="Calibri"/>
              </a:rPr>
              <a:t>CoP R5 Metric Types Features</a:t>
            </a:r>
            <a:endParaRPr lang="en-US" dirty="0">
              <a:latin typeface="Calibri"/>
              <a:cs typeface="Calibri"/>
            </a:endParaRPr>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14</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3"/>
          <a:stretch>
            <a:fillRect/>
          </a:stretch>
        </p:blipFill>
        <p:spPr>
          <a:xfrm>
            <a:off x="11945546" y="420228"/>
            <a:ext cx="3724563" cy="1148438"/>
          </a:xfrm>
          <a:prstGeom prst="rect">
            <a:avLst/>
          </a:prstGeom>
        </p:spPr>
      </p:pic>
      <p:sp>
        <p:nvSpPr>
          <p:cNvPr id="8" name="Footer Placeholder 3">
            <a:extLst>
              <a:ext uri="{FF2B5EF4-FFF2-40B4-BE49-F238E27FC236}">
                <a16:creationId xmlns:a16="http://schemas.microsoft.com/office/drawing/2014/main" id="{B471DD91-C5E2-125D-DCF5-2DD5A65B113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Tree>
    <p:extLst>
      <p:ext uri="{BB962C8B-B14F-4D97-AF65-F5344CB8AC3E}">
        <p14:creationId xmlns:p14="http://schemas.microsoft.com/office/powerpoint/2010/main" val="15609736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R5 </a:t>
            </a:r>
            <a:r>
              <a:rPr lang="en-US" dirty="0" err="1">
                <a:latin typeface="Calibri"/>
                <a:ea typeface="Calibri"/>
                <a:cs typeface="Calibri"/>
              </a:rPr>
              <a:t>Data_Types</a:t>
            </a:r>
            <a:r>
              <a:rPr lang="en-US" dirty="0">
                <a:latin typeface="Calibri"/>
                <a:ea typeface="Calibri"/>
                <a:cs typeface="Calibri"/>
              </a:rPr>
              <a:t> (R4 Items)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15</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3"/>
          <a:stretch>
            <a:fillRect/>
          </a:stretch>
        </p:blipFill>
        <p:spPr>
          <a:xfrm>
            <a:off x="11945546" y="420228"/>
            <a:ext cx="3724563" cy="1148438"/>
          </a:xfrm>
          <a:prstGeom prst="rect">
            <a:avLst/>
          </a:prstGeom>
        </p:spPr>
      </p:pic>
      <p:sp>
        <p:nvSpPr>
          <p:cNvPr id="11" name="Footer Placeholder 3">
            <a:extLst>
              <a:ext uri="{FF2B5EF4-FFF2-40B4-BE49-F238E27FC236}">
                <a16:creationId xmlns:a16="http://schemas.microsoft.com/office/drawing/2014/main" id="{1B9BACE3-B2EA-E726-902A-320768CD325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graphicFrame>
        <p:nvGraphicFramePr>
          <p:cNvPr id="7" name="Table 6">
            <a:extLst>
              <a:ext uri="{FF2B5EF4-FFF2-40B4-BE49-F238E27FC236}">
                <a16:creationId xmlns:a16="http://schemas.microsoft.com/office/drawing/2014/main" id="{644142AD-50AD-2B99-099A-EE2E18745A6A}"/>
              </a:ext>
            </a:extLst>
          </p:cNvPr>
          <p:cNvGraphicFramePr>
            <a:graphicFrameLocks noGrp="1"/>
          </p:cNvGraphicFramePr>
          <p:nvPr/>
        </p:nvGraphicFramePr>
        <p:xfrm>
          <a:off x="10404441" y="2276737"/>
          <a:ext cx="3666672" cy="3676650"/>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err="1">
                          <a:effectLst/>
                          <a:latin typeface="Calibri" panose="020F0502020204030204" pitchFamily="34" charset="0"/>
                        </a:rPr>
                        <a:t>Data_Type</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0000"/>
                  </a:ext>
                </a:extLst>
              </a:tr>
              <a:tr h="0">
                <a:tc>
                  <a:txBody>
                    <a:bodyPr/>
                    <a:lstStyle/>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Article</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Book</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Book Segment</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Collection</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Database</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Dataset</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Journal</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Multimedia</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Platform</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Repository Item</a:t>
                      </a: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82275752"/>
                  </a:ext>
                </a:extLst>
              </a:tr>
            </a:tbl>
          </a:graphicData>
        </a:graphic>
      </p:graphicFrame>
      <p:sp>
        <p:nvSpPr>
          <p:cNvPr id="8" name="TextBox 7">
            <a:extLst>
              <a:ext uri="{FF2B5EF4-FFF2-40B4-BE49-F238E27FC236}">
                <a16:creationId xmlns:a16="http://schemas.microsoft.com/office/drawing/2014/main" id="{2254A097-4A63-CD62-7909-FF3B2EDC3B4B}"/>
              </a:ext>
            </a:extLst>
          </p:cNvPr>
          <p:cNvSpPr txBox="1"/>
          <p:nvPr/>
        </p:nvSpPr>
        <p:spPr>
          <a:xfrm>
            <a:off x="2369893" y="2481465"/>
            <a:ext cx="6045687" cy="1815882"/>
          </a:xfrm>
          <a:prstGeom prst="rect">
            <a:avLst/>
          </a:prstGeom>
          <a:noFill/>
        </p:spPr>
        <p:txBody>
          <a:bodyPr wrap="square" rtlCol="0">
            <a:spAutoFit/>
          </a:bodyPr>
          <a:lstStyle/>
          <a:p>
            <a:r>
              <a:rPr lang="en-US" sz="2800" b="1" i="1" dirty="0" err="1"/>
              <a:t>Data_Type</a:t>
            </a:r>
            <a:r>
              <a:rPr lang="en-US" sz="2800" b="1" i="1" dirty="0"/>
              <a:t> </a:t>
            </a:r>
            <a:r>
              <a:rPr lang="en-US" sz="2800" dirty="0"/>
              <a:t>identifies the general type of content being accessed or for which usage is being reported.</a:t>
            </a:r>
          </a:p>
          <a:p>
            <a:endParaRPr lang="en-US" sz="2800" dirty="0"/>
          </a:p>
        </p:txBody>
      </p:sp>
    </p:spTree>
    <p:extLst>
      <p:ext uri="{BB962C8B-B14F-4D97-AF65-F5344CB8AC3E}">
        <p14:creationId xmlns:p14="http://schemas.microsoft.com/office/powerpoint/2010/main" val="37026779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CoP R5 </a:t>
            </a:r>
            <a:r>
              <a:rPr lang="en-US" dirty="0" err="1">
                <a:latin typeface="Calibri"/>
                <a:ea typeface="Calibri"/>
                <a:cs typeface="Calibri"/>
              </a:rPr>
              <a:t>Access_Type</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16</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3"/>
          <a:stretch>
            <a:fillRect/>
          </a:stretch>
        </p:blipFill>
        <p:spPr>
          <a:xfrm>
            <a:off x="11945546" y="420228"/>
            <a:ext cx="3724563" cy="1148438"/>
          </a:xfrm>
          <a:prstGeom prst="rect">
            <a:avLst/>
          </a:prstGeom>
        </p:spPr>
      </p:pic>
      <p:sp>
        <p:nvSpPr>
          <p:cNvPr id="11" name="Footer Placeholder 3">
            <a:extLst>
              <a:ext uri="{FF2B5EF4-FFF2-40B4-BE49-F238E27FC236}">
                <a16:creationId xmlns:a16="http://schemas.microsoft.com/office/drawing/2014/main" id="{1B9BACE3-B2EA-E726-902A-320768CD325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
        <p:nvSpPr>
          <p:cNvPr id="10" name="TextBox 9">
            <a:extLst>
              <a:ext uri="{FF2B5EF4-FFF2-40B4-BE49-F238E27FC236}">
                <a16:creationId xmlns:a16="http://schemas.microsoft.com/office/drawing/2014/main" id="{CEFAA7DE-580B-1349-F345-750CE3A521F8}"/>
              </a:ext>
            </a:extLst>
          </p:cNvPr>
          <p:cNvSpPr txBox="1"/>
          <p:nvPr/>
        </p:nvSpPr>
        <p:spPr>
          <a:xfrm>
            <a:off x="1437695" y="2343716"/>
            <a:ext cx="6915891" cy="2246769"/>
          </a:xfrm>
          <a:prstGeom prst="rect">
            <a:avLst/>
          </a:prstGeom>
          <a:noFill/>
        </p:spPr>
        <p:txBody>
          <a:bodyPr wrap="square" rtlCol="0">
            <a:spAutoFit/>
          </a:bodyPr>
          <a:lstStyle/>
          <a:p>
            <a:r>
              <a:rPr lang="en-US" sz="2000" b="1" i="1" dirty="0" err="1"/>
              <a:t>Access_Type</a:t>
            </a:r>
            <a:r>
              <a:rPr lang="en-US" sz="2000" b="1" i="1" dirty="0"/>
              <a:t> </a:t>
            </a:r>
            <a:r>
              <a:rPr lang="en-US" sz="2000" dirty="0"/>
              <a:t>describes the nature of access control that was in place when the content item was accessed.</a:t>
            </a:r>
          </a:p>
          <a:p>
            <a:endParaRPr lang="en-US" sz="2000" dirty="0"/>
          </a:p>
          <a:p>
            <a:r>
              <a:rPr lang="en-US" sz="2000" dirty="0"/>
              <a:t>This attribute appears in Journal Title Report 1 and allows usage of open access content to be separated from content that requires a license.</a:t>
            </a:r>
          </a:p>
          <a:p>
            <a:endParaRPr lang="en-US" sz="2000" dirty="0"/>
          </a:p>
        </p:txBody>
      </p:sp>
      <p:graphicFrame>
        <p:nvGraphicFramePr>
          <p:cNvPr id="12" name="Table 11">
            <a:extLst>
              <a:ext uri="{FF2B5EF4-FFF2-40B4-BE49-F238E27FC236}">
                <a16:creationId xmlns:a16="http://schemas.microsoft.com/office/drawing/2014/main" id="{E0D1AD2F-7F4F-1140-CA7D-F2FC5D762B77}"/>
              </a:ext>
            </a:extLst>
          </p:cNvPr>
          <p:cNvGraphicFramePr>
            <a:graphicFrameLocks noGrp="1"/>
          </p:cNvGraphicFramePr>
          <p:nvPr/>
        </p:nvGraphicFramePr>
        <p:xfrm>
          <a:off x="9536536" y="2437835"/>
          <a:ext cx="3666672" cy="2152650"/>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err="1">
                          <a:effectLst/>
                          <a:latin typeface="Calibri" panose="020F0502020204030204" pitchFamily="34" charset="0"/>
                        </a:rPr>
                        <a:t>Data_Type</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0000"/>
                  </a:ext>
                </a:extLst>
              </a:tr>
              <a:tr h="0">
                <a:tc>
                  <a:txBody>
                    <a:bodyPr/>
                    <a:lstStyle/>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Controlled</a:t>
                      </a:r>
                    </a:p>
                    <a:p>
                      <a:pPr marL="285750" indent="-285750" algn="l" rtl="0" fontAlgn="base">
                        <a:buFont typeface="Arial" panose="020B0604020202020204" pitchFamily="34" charset="0"/>
                        <a:buChar char="•"/>
                      </a:pPr>
                      <a:r>
                        <a:rPr lang="en-US" sz="2000" b="0" i="0" u="none" strike="noStrike" kern="1200" dirty="0" err="1">
                          <a:solidFill>
                            <a:schemeClr val="dk1"/>
                          </a:solidFill>
                          <a:effectLst/>
                          <a:latin typeface="+mn-lt"/>
                          <a:ea typeface="+mn-ea"/>
                          <a:cs typeface="+mn-cs"/>
                        </a:rPr>
                        <a:t>OA_Delayed</a:t>
                      </a:r>
                      <a:endParaRPr lang="en-US" sz="2000" b="0" i="0" u="none" strike="noStrike"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en-US" sz="2000" b="0" i="0" u="none" strike="noStrike" kern="1200" dirty="0" err="1">
                          <a:solidFill>
                            <a:schemeClr val="dk1"/>
                          </a:solidFill>
                          <a:effectLst/>
                          <a:latin typeface="+mn-lt"/>
                          <a:ea typeface="+mn-ea"/>
                          <a:cs typeface="+mn-cs"/>
                        </a:rPr>
                        <a:t>OA_Gold_APC</a:t>
                      </a:r>
                      <a:endParaRPr lang="en-US" sz="2000" b="0" i="0" u="none" strike="noStrike"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en-US" sz="2000" b="0" i="0" u="none" strike="noStrike" kern="1200" dirty="0" err="1">
                          <a:solidFill>
                            <a:schemeClr val="dk1"/>
                          </a:solidFill>
                          <a:effectLst/>
                          <a:latin typeface="+mn-lt"/>
                          <a:ea typeface="+mn-ea"/>
                          <a:cs typeface="+mn-cs"/>
                        </a:rPr>
                        <a:t>OA_Gold_Non_APC</a:t>
                      </a:r>
                      <a:endParaRPr lang="en-US" sz="2000" b="0" i="0" u="none" strike="noStrike"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en-US" sz="2000" b="0" i="0" u="none" strike="noStrike" kern="1200" dirty="0" err="1">
                          <a:solidFill>
                            <a:schemeClr val="dk1"/>
                          </a:solidFill>
                          <a:effectLst/>
                          <a:latin typeface="+mn-lt"/>
                          <a:ea typeface="+mn-ea"/>
                          <a:cs typeface="+mn-cs"/>
                        </a:rPr>
                        <a:t>Other_Free_to_Read</a:t>
                      </a:r>
                      <a:endParaRPr lang="en-US" sz="2000" b="0" i="0" u="none" strike="noStrike" kern="1200" dirty="0">
                        <a:solidFill>
                          <a:schemeClr val="dk1"/>
                        </a:solidFill>
                        <a:effectLst/>
                        <a:latin typeface="+mn-lt"/>
                        <a:ea typeface="+mn-ea"/>
                        <a:cs typeface="+mn-cs"/>
                      </a:endParaRP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82275752"/>
                  </a:ext>
                </a:extLst>
              </a:tr>
            </a:tbl>
          </a:graphicData>
        </a:graphic>
      </p:graphicFrame>
    </p:spTree>
    <p:extLst>
      <p:ext uri="{BB962C8B-B14F-4D97-AF65-F5344CB8AC3E}">
        <p14:creationId xmlns:p14="http://schemas.microsoft.com/office/powerpoint/2010/main" val="15325725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CoP R5 </a:t>
            </a:r>
            <a:r>
              <a:rPr lang="en-US" dirty="0" err="1">
                <a:latin typeface="Calibri"/>
                <a:ea typeface="Calibri"/>
                <a:cs typeface="Calibri"/>
              </a:rPr>
              <a:t>Access_Method</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17</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3"/>
          <a:stretch>
            <a:fillRect/>
          </a:stretch>
        </p:blipFill>
        <p:spPr>
          <a:xfrm>
            <a:off x="11945546" y="420228"/>
            <a:ext cx="3724563" cy="1148438"/>
          </a:xfrm>
          <a:prstGeom prst="rect">
            <a:avLst/>
          </a:prstGeom>
        </p:spPr>
      </p:pic>
      <p:sp>
        <p:nvSpPr>
          <p:cNvPr id="11" name="Footer Placeholder 3">
            <a:extLst>
              <a:ext uri="{FF2B5EF4-FFF2-40B4-BE49-F238E27FC236}">
                <a16:creationId xmlns:a16="http://schemas.microsoft.com/office/drawing/2014/main" id="{1B9BACE3-B2EA-E726-902A-320768CD325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
        <p:nvSpPr>
          <p:cNvPr id="9" name="TextBox 8">
            <a:extLst>
              <a:ext uri="{FF2B5EF4-FFF2-40B4-BE49-F238E27FC236}">
                <a16:creationId xmlns:a16="http://schemas.microsoft.com/office/drawing/2014/main" id="{25037CE2-D160-08D3-A76D-0B1C51387D05}"/>
              </a:ext>
            </a:extLst>
          </p:cNvPr>
          <p:cNvSpPr txBox="1"/>
          <p:nvPr/>
        </p:nvSpPr>
        <p:spPr>
          <a:xfrm>
            <a:off x="1309943" y="2302322"/>
            <a:ext cx="5936973" cy="3477875"/>
          </a:xfrm>
          <a:prstGeom prst="rect">
            <a:avLst/>
          </a:prstGeom>
          <a:noFill/>
        </p:spPr>
        <p:txBody>
          <a:bodyPr wrap="square" rtlCol="0">
            <a:spAutoFit/>
          </a:bodyPr>
          <a:lstStyle/>
          <a:p>
            <a:r>
              <a:rPr lang="en-US" sz="2000" b="1" i="1" dirty="0" err="1"/>
              <a:t>Access_Method</a:t>
            </a:r>
            <a:r>
              <a:rPr lang="en-US" sz="2000" b="1" i="1" dirty="0"/>
              <a:t> </a:t>
            </a:r>
            <a:r>
              <a:rPr lang="en-US" sz="2000" dirty="0"/>
              <a:t>is an  attribute indicating whether the usage related to investigations and requests was generated by a human user browsing and searching a website (“regular”) or by Text and Data Mining processes (TDM).</a:t>
            </a:r>
          </a:p>
          <a:p>
            <a:endParaRPr lang="en-US" sz="2000" dirty="0"/>
          </a:p>
          <a:p>
            <a:r>
              <a:rPr lang="en-US" sz="2000" dirty="0"/>
              <a:t>This attribute appears as an optional parameter in the Expanded Title Report.</a:t>
            </a:r>
          </a:p>
          <a:p>
            <a:endParaRPr lang="en-US" sz="2000" dirty="0"/>
          </a:p>
          <a:p>
            <a:r>
              <a:rPr lang="en-US" sz="2000" dirty="0"/>
              <a:t>TDM usage is excluded from the standard Journal and Book reports.</a:t>
            </a:r>
          </a:p>
        </p:txBody>
      </p:sp>
      <p:graphicFrame>
        <p:nvGraphicFramePr>
          <p:cNvPr id="13" name="Table 12">
            <a:extLst>
              <a:ext uri="{FF2B5EF4-FFF2-40B4-BE49-F238E27FC236}">
                <a16:creationId xmlns:a16="http://schemas.microsoft.com/office/drawing/2014/main" id="{BD8F621F-7343-135A-756C-820CFCB51D2A}"/>
              </a:ext>
            </a:extLst>
          </p:cNvPr>
          <p:cNvGraphicFramePr>
            <a:graphicFrameLocks noGrp="1"/>
          </p:cNvGraphicFramePr>
          <p:nvPr/>
        </p:nvGraphicFramePr>
        <p:xfrm>
          <a:off x="8870108" y="2453334"/>
          <a:ext cx="3666672" cy="1238250"/>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err="1">
                          <a:effectLst/>
                          <a:latin typeface="Calibri" panose="020F0502020204030204" pitchFamily="34" charset="0"/>
                        </a:rPr>
                        <a:t>Access_Method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0000"/>
                  </a:ext>
                </a:extLst>
              </a:tr>
              <a:tr h="0">
                <a:tc>
                  <a:txBody>
                    <a:bodyPr/>
                    <a:lstStyle/>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Regular</a:t>
                      </a:r>
                    </a:p>
                    <a:p>
                      <a:pPr marL="285750" indent="-285750" algn="l" rtl="0" fontAlgn="base">
                        <a:buFont typeface="Arial" panose="020B0604020202020204" pitchFamily="34" charset="0"/>
                        <a:buChar char="•"/>
                      </a:pPr>
                      <a:r>
                        <a:rPr lang="en-US" sz="2000" b="0" i="0" u="none" strike="noStrike" kern="1200" dirty="0">
                          <a:solidFill>
                            <a:schemeClr val="dk1"/>
                          </a:solidFill>
                          <a:effectLst/>
                          <a:latin typeface="+mn-lt"/>
                          <a:ea typeface="+mn-ea"/>
                          <a:cs typeface="+mn-cs"/>
                        </a:rPr>
                        <a:t>TDM</a:t>
                      </a: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82275752"/>
                  </a:ext>
                </a:extLst>
              </a:tr>
            </a:tbl>
          </a:graphicData>
        </a:graphic>
      </p:graphicFrame>
    </p:spTree>
    <p:extLst>
      <p:ext uri="{BB962C8B-B14F-4D97-AF65-F5344CB8AC3E}">
        <p14:creationId xmlns:p14="http://schemas.microsoft.com/office/powerpoint/2010/main" val="36758983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CoP R5 Year of Publication</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18</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3"/>
          <a:stretch>
            <a:fillRect/>
          </a:stretch>
        </p:blipFill>
        <p:spPr>
          <a:xfrm>
            <a:off x="11945546" y="420228"/>
            <a:ext cx="3724563" cy="1148438"/>
          </a:xfrm>
          <a:prstGeom prst="rect">
            <a:avLst/>
          </a:prstGeom>
        </p:spPr>
      </p:pic>
      <p:sp>
        <p:nvSpPr>
          <p:cNvPr id="11" name="Footer Placeholder 3">
            <a:extLst>
              <a:ext uri="{FF2B5EF4-FFF2-40B4-BE49-F238E27FC236}">
                <a16:creationId xmlns:a16="http://schemas.microsoft.com/office/drawing/2014/main" id="{1B9BACE3-B2EA-E726-902A-320768CD325F}"/>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
        <p:nvSpPr>
          <p:cNvPr id="9" name="TextBox 8">
            <a:extLst>
              <a:ext uri="{FF2B5EF4-FFF2-40B4-BE49-F238E27FC236}">
                <a16:creationId xmlns:a16="http://schemas.microsoft.com/office/drawing/2014/main" id="{25037CE2-D160-08D3-A76D-0B1C51387D05}"/>
              </a:ext>
            </a:extLst>
          </p:cNvPr>
          <p:cNvSpPr txBox="1"/>
          <p:nvPr/>
        </p:nvSpPr>
        <p:spPr>
          <a:xfrm>
            <a:off x="1309943" y="2302322"/>
            <a:ext cx="5936973" cy="3170099"/>
          </a:xfrm>
          <a:prstGeom prst="rect">
            <a:avLst/>
          </a:prstGeom>
          <a:noFill/>
        </p:spPr>
        <p:txBody>
          <a:bodyPr wrap="square" rtlCol="0">
            <a:spAutoFit/>
          </a:bodyPr>
          <a:lstStyle/>
          <a:p>
            <a:r>
              <a:rPr lang="en-US" sz="2000" b="1" i="1" dirty="0"/>
              <a:t>YOP </a:t>
            </a:r>
            <a:r>
              <a:rPr lang="en-US" sz="2000" dirty="0"/>
              <a:t>is the year of publication for the content item accessed.  If content is available in print and online format and the publication dates of these two formats differ, the year of publication of the print will be used.</a:t>
            </a:r>
          </a:p>
          <a:p>
            <a:endParaRPr lang="en-US" sz="2000" dirty="0"/>
          </a:p>
          <a:p>
            <a:r>
              <a:rPr lang="en-US" sz="2000" dirty="0"/>
              <a:t>This attribute appears as an attribute in Journal Title Report 2 as well as both Book Reports and as an optional parameter in the Expanded Title Report. </a:t>
            </a:r>
          </a:p>
        </p:txBody>
      </p:sp>
      <p:graphicFrame>
        <p:nvGraphicFramePr>
          <p:cNvPr id="13" name="Table 12">
            <a:extLst>
              <a:ext uri="{FF2B5EF4-FFF2-40B4-BE49-F238E27FC236}">
                <a16:creationId xmlns:a16="http://schemas.microsoft.com/office/drawing/2014/main" id="{BD8F621F-7343-135A-756C-820CFCB51D2A}"/>
              </a:ext>
            </a:extLst>
          </p:cNvPr>
          <p:cNvGraphicFramePr>
            <a:graphicFrameLocks noGrp="1"/>
          </p:cNvGraphicFramePr>
          <p:nvPr/>
        </p:nvGraphicFramePr>
        <p:xfrm>
          <a:off x="8870108" y="2453334"/>
          <a:ext cx="3666672" cy="1543050"/>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err="1">
                          <a:effectLst/>
                          <a:latin typeface="Calibri" panose="020F0502020204030204" pitchFamily="34" charset="0"/>
                        </a:rPr>
                        <a:t>Access_Method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0000"/>
                  </a:ext>
                </a:extLst>
              </a:tr>
              <a:tr h="0">
                <a:tc>
                  <a:txBody>
                    <a:bodyPr/>
                    <a:lstStyle/>
                    <a:p>
                      <a:pPr marL="285750" indent="-285750" algn="l" rtl="0" fontAlgn="base">
                        <a:buFont typeface="Arial" panose="020B0604020202020204" pitchFamily="34" charset="0"/>
                        <a:buChar char="•"/>
                      </a:pPr>
                      <a:r>
                        <a:rPr lang="en-US" sz="2000" b="0" i="1" u="none" strike="noStrike" kern="1200" dirty="0" err="1">
                          <a:solidFill>
                            <a:schemeClr val="dk1"/>
                          </a:solidFill>
                          <a:effectLst/>
                          <a:latin typeface="+mn-lt"/>
                          <a:ea typeface="+mn-ea"/>
                          <a:cs typeface="+mn-cs"/>
                        </a:rPr>
                        <a:t>yyyy</a:t>
                      </a:r>
                      <a:r>
                        <a:rPr lang="en-US" sz="2000" b="0" i="1" u="none" strike="noStrike" kern="1200" baseline="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en-US" sz="2000" b="0" i="1" u="none" strike="noStrike" kern="1200" baseline="0" dirty="0">
                          <a:solidFill>
                            <a:schemeClr val="dk1"/>
                          </a:solidFill>
                          <a:effectLst/>
                          <a:latin typeface="+mn-lt"/>
                          <a:ea typeface="+mn-ea"/>
                          <a:cs typeface="+mn-cs"/>
                        </a:rPr>
                        <a:t>0001 (unknown)</a:t>
                      </a:r>
                    </a:p>
                    <a:p>
                      <a:pPr marL="285750" indent="-285750" algn="l" rtl="0" fontAlgn="base">
                        <a:buFont typeface="Arial" panose="020B0604020202020204" pitchFamily="34" charset="0"/>
                        <a:buChar char="•"/>
                      </a:pPr>
                      <a:r>
                        <a:rPr lang="en-US" sz="2000" b="0" i="1" u="none" strike="noStrike" kern="1200" baseline="0" dirty="0">
                          <a:solidFill>
                            <a:schemeClr val="dk1"/>
                          </a:solidFill>
                          <a:effectLst/>
                          <a:latin typeface="+mn-lt"/>
                          <a:ea typeface="+mn-ea"/>
                          <a:cs typeface="+mn-cs"/>
                        </a:rPr>
                        <a:t>9999 (articles in press)</a:t>
                      </a:r>
                      <a:endParaRPr lang="en-US" sz="2000" b="0" i="1" u="none" strike="noStrike" kern="1200" dirty="0">
                        <a:solidFill>
                          <a:schemeClr val="dk1"/>
                        </a:solidFill>
                        <a:effectLst/>
                        <a:latin typeface="+mn-lt"/>
                        <a:ea typeface="+mn-ea"/>
                        <a:cs typeface="+mn-cs"/>
                      </a:endParaRP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82275752"/>
                  </a:ext>
                </a:extLst>
              </a:tr>
            </a:tbl>
          </a:graphicData>
        </a:graphic>
      </p:graphicFrame>
    </p:spTree>
    <p:extLst>
      <p:ext uri="{BB962C8B-B14F-4D97-AF65-F5344CB8AC3E}">
        <p14:creationId xmlns:p14="http://schemas.microsoft.com/office/powerpoint/2010/main" val="31509535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Reports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19</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
        <p:nvSpPr>
          <p:cNvPr id="11" name="Text Placeholder 1">
            <a:extLst>
              <a:ext uri="{FF2B5EF4-FFF2-40B4-BE49-F238E27FC236}">
                <a16:creationId xmlns:a16="http://schemas.microsoft.com/office/drawing/2014/main" id="{98AACECB-81D6-82EA-D88A-4FD3BCB0C8F8}"/>
              </a:ext>
            </a:extLst>
          </p:cNvPr>
          <p:cNvSpPr>
            <a:spLocks noGrp="1"/>
          </p:cNvSpPr>
          <p:nvPr>
            <p:ph type="body" sz="quarter" idx="11"/>
          </p:nvPr>
        </p:nvSpPr>
        <p:spPr>
          <a:xfrm>
            <a:off x="620486" y="1895949"/>
            <a:ext cx="14140336" cy="5557860"/>
          </a:xfrm>
        </p:spPr>
        <p:txBody>
          <a:bodyPr vert="horz" lIns="0" tIns="180000" rIns="0" bIns="0" rtlCol="0" anchor="t">
            <a:normAutofit fontScale="70000" lnSpcReduction="20000"/>
          </a:bodyPr>
          <a:lstStyle/>
          <a:p>
            <a:r>
              <a:rPr lang="en-GB" b="0" dirty="0"/>
              <a:t>Reduced number of reports  (4 Master, 16 Total vs 24).</a:t>
            </a:r>
          </a:p>
          <a:p>
            <a:r>
              <a:rPr lang="en-GB" b="0" dirty="0"/>
              <a:t>Many of the special-purpose reports that are seldom used are replaced with a small number of flexible generic reports. </a:t>
            </a:r>
          </a:p>
          <a:p>
            <a:r>
              <a:rPr lang="en-GB" b="0" dirty="0"/>
              <a:t>All COUNTER R4 reports have either been renamed or eliminated in favour of other COUNTER R5 report options.</a:t>
            </a:r>
          </a:p>
          <a:p>
            <a:r>
              <a:rPr lang="en-GB" b="0" dirty="0"/>
              <a:t>Filter to show selected: </a:t>
            </a:r>
          </a:p>
          <a:p>
            <a:pPr lvl="1"/>
            <a:r>
              <a:rPr lang="en-GB" sz="4400" dirty="0">
                <a:solidFill>
                  <a:schemeClr val="tx2"/>
                </a:solidFill>
              </a:rPr>
              <a:t>Dates </a:t>
            </a:r>
          </a:p>
          <a:p>
            <a:pPr lvl="1"/>
            <a:r>
              <a:rPr lang="en-GB" sz="4400" dirty="0">
                <a:solidFill>
                  <a:schemeClr val="tx2"/>
                </a:solidFill>
              </a:rPr>
              <a:t>Content/Data types </a:t>
            </a:r>
          </a:p>
          <a:p>
            <a:pPr lvl="1"/>
            <a:r>
              <a:rPr lang="en-GB" sz="4400" dirty="0">
                <a:solidFill>
                  <a:schemeClr val="tx2"/>
                </a:solidFill>
              </a:rPr>
              <a:t>Metric types </a:t>
            </a:r>
          </a:p>
          <a:p>
            <a:pPr lvl="1"/>
            <a:r>
              <a:rPr lang="en-GB" sz="4400" dirty="0">
                <a:solidFill>
                  <a:schemeClr val="tx2"/>
                </a:solidFill>
              </a:rPr>
              <a:t>Year of Publication</a:t>
            </a:r>
          </a:p>
          <a:p>
            <a:pPr lvl="1"/>
            <a:r>
              <a:rPr lang="en-GB" sz="4400" dirty="0">
                <a:solidFill>
                  <a:schemeClr val="tx2"/>
                </a:solidFill>
              </a:rPr>
              <a:t>License types </a:t>
            </a:r>
          </a:p>
          <a:p>
            <a:pPr lvl="1"/>
            <a:r>
              <a:rPr lang="en-GB" sz="4400" dirty="0">
                <a:solidFill>
                  <a:schemeClr val="tx2"/>
                </a:solidFill>
              </a:rPr>
              <a:t>and more in various combinations </a:t>
            </a:r>
          </a:p>
          <a:p>
            <a:pPr marL="394970" indent="-394970">
              <a:buFont typeface="Arial"/>
            </a:pPr>
            <a:endParaRPr lang="en-US" dirty="0"/>
          </a:p>
          <a:p>
            <a:pPr marL="394970" indent="-394970">
              <a:buFont typeface="Arial"/>
            </a:pPr>
            <a:endParaRPr lang="en-US" dirty="0"/>
          </a:p>
          <a:p>
            <a:pPr marL="0" indent="0">
              <a:buClr>
                <a:srgbClr val="424242"/>
              </a:buClr>
              <a:buFont typeface="Arial"/>
            </a:pPr>
            <a:endParaRPr lang="en-US" dirty="0"/>
          </a:p>
          <a:p>
            <a:pPr marL="394970" indent="-394970"/>
            <a:endParaRPr lang="en-US" b="0" dirty="0">
              <a:solidFill>
                <a:srgbClr val="424242"/>
              </a:solidFill>
            </a:endParaRPr>
          </a:p>
          <a:p>
            <a:pPr marL="0" indent="0">
              <a:buNone/>
            </a:pPr>
            <a:endParaRPr lang="en-US" dirty="0"/>
          </a:p>
        </p:txBody>
      </p:sp>
    </p:spTree>
    <p:extLst>
      <p:ext uri="{BB962C8B-B14F-4D97-AF65-F5344CB8AC3E}">
        <p14:creationId xmlns:p14="http://schemas.microsoft.com/office/powerpoint/2010/main" val="18159735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32AD3-F606-A34B-1DB3-A8F396EFD85D}"/>
              </a:ext>
            </a:extLst>
          </p:cNvPr>
          <p:cNvSpPr>
            <a:spLocks noGrp="1"/>
          </p:cNvSpPr>
          <p:nvPr>
            <p:ph type="body" sz="quarter" idx="11"/>
          </p:nvPr>
        </p:nvSpPr>
        <p:spPr>
          <a:xfrm>
            <a:off x="746329" y="1839460"/>
            <a:ext cx="15266298" cy="5440219"/>
          </a:xfrm>
        </p:spPr>
        <p:txBody>
          <a:bodyPr vert="horz" lIns="0" tIns="180000" rIns="0" bIns="0" rtlCol="0" anchor="t">
            <a:normAutofit lnSpcReduction="10000"/>
          </a:bodyPr>
          <a:lstStyle/>
          <a:p>
            <a:r>
              <a:rPr lang="en-GB" sz="3600" b="0" dirty="0">
                <a:sym typeface="Calibri"/>
              </a:rPr>
              <a:t>The Usage Statistics Service of </a:t>
            </a:r>
            <a:r>
              <a:rPr lang="en-GB" sz="3600" b="0" dirty="0" err="1">
                <a:sym typeface="Calibri"/>
              </a:rPr>
              <a:t>OpenAIRE</a:t>
            </a:r>
            <a:r>
              <a:rPr lang="en-GB" sz="3600" b="0" dirty="0">
                <a:sym typeface="Calibri"/>
              </a:rPr>
              <a:t> Research Graph</a:t>
            </a:r>
          </a:p>
          <a:p>
            <a:r>
              <a:rPr lang="en-GB" sz="3600" b="0" dirty="0">
                <a:sym typeface="Calibri"/>
              </a:rPr>
              <a:t>Tracking of </a:t>
            </a:r>
            <a:r>
              <a:rPr lang="en-GB" sz="3600" b="0" dirty="0"/>
              <a:t>usage with specialized server-side software </a:t>
            </a:r>
            <a:r>
              <a:rPr lang="en-GB" sz="3600" b="0" dirty="0">
                <a:sym typeface="Calibri"/>
              </a:rPr>
              <a:t>(PUSH)</a:t>
            </a:r>
          </a:p>
          <a:p>
            <a:r>
              <a:rPr lang="en-GB" sz="3600" b="0" dirty="0">
                <a:sym typeface="Calibri"/>
              </a:rPr>
              <a:t>Collecting COUNTER reports (R4 and R5) (Pull)</a:t>
            </a:r>
          </a:p>
          <a:p>
            <a:r>
              <a:rPr lang="en-GB" sz="3600" b="0" dirty="0"/>
              <a:t>Anonymization of IPs</a:t>
            </a:r>
          </a:p>
          <a:p>
            <a:r>
              <a:rPr lang="en-GB" sz="3600" b="0" dirty="0"/>
              <a:t>Metadata de-duplication enables accumulation of usage for same research outputs </a:t>
            </a:r>
          </a:p>
          <a:p>
            <a:r>
              <a:rPr lang="en-GB" sz="3600" b="0" dirty="0"/>
              <a:t>COUNTER Code of Practice  compatibility to provide standards based usage statistics.</a:t>
            </a:r>
          </a:p>
          <a:p>
            <a:r>
              <a:rPr lang="de" sz="3600" b="0" dirty="0" err="1"/>
              <a:t>Indicators</a:t>
            </a:r>
            <a:r>
              <a:rPr lang="de" sz="3600" b="0" dirty="0"/>
              <a:t> </a:t>
            </a:r>
            <a:r>
              <a:rPr lang="de" sz="3600" b="0" dirty="0" err="1"/>
              <a:t>that</a:t>
            </a:r>
            <a:r>
              <a:rPr lang="de" sz="3600" b="0" dirty="0"/>
              <a:t> </a:t>
            </a:r>
            <a:r>
              <a:rPr lang="de" sz="3600" b="0" dirty="0" err="1"/>
              <a:t>complements</a:t>
            </a:r>
            <a:r>
              <a:rPr lang="de" sz="3600" b="0" dirty="0"/>
              <a:t> </a:t>
            </a:r>
            <a:r>
              <a:rPr lang="de" sz="3600" b="0" dirty="0" err="1"/>
              <a:t>other</a:t>
            </a:r>
            <a:r>
              <a:rPr lang="de" sz="3600" b="0" dirty="0"/>
              <a:t> (traditional and alternative) </a:t>
            </a:r>
            <a:r>
              <a:rPr lang="de" sz="3600" b="0" dirty="0" err="1"/>
              <a:t>bibliometric</a:t>
            </a:r>
            <a:r>
              <a:rPr lang="de" sz="3600" b="0" dirty="0"/>
              <a:t> </a:t>
            </a:r>
            <a:r>
              <a:rPr lang="de" sz="3600" b="0" dirty="0" err="1"/>
              <a:t>indicators</a:t>
            </a:r>
            <a:r>
              <a:rPr lang="de" sz="3600" b="0" dirty="0"/>
              <a:t> </a:t>
            </a:r>
            <a:r>
              <a:rPr lang="de" sz="3600" b="0" dirty="0" err="1"/>
              <a:t>to</a:t>
            </a:r>
            <a:r>
              <a:rPr lang="de" sz="3600" b="0" dirty="0"/>
              <a:t> </a:t>
            </a:r>
            <a:r>
              <a:rPr lang="de" sz="3600" b="0" dirty="0" err="1"/>
              <a:t>provide</a:t>
            </a:r>
            <a:r>
              <a:rPr lang="de" sz="3600" b="0" dirty="0"/>
              <a:t> a </a:t>
            </a:r>
            <a:r>
              <a:rPr lang="de" sz="3600" b="0" dirty="0" err="1"/>
              <a:t>comprehensive</a:t>
            </a:r>
            <a:r>
              <a:rPr lang="de" sz="3600" b="0" dirty="0"/>
              <a:t> and </a:t>
            </a:r>
            <a:r>
              <a:rPr lang="de" sz="3600" b="0" dirty="0" err="1"/>
              <a:t>recent</a:t>
            </a:r>
            <a:r>
              <a:rPr lang="de" sz="3600" b="0" dirty="0"/>
              <a:t> </a:t>
            </a:r>
            <a:r>
              <a:rPr lang="de" sz="3600" b="0" dirty="0" err="1"/>
              <a:t>view</a:t>
            </a:r>
            <a:r>
              <a:rPr lang="de" sz="3600" b="0" dirty="0"/>
              <a:t> </a:t>
            </a:r>
            <a:r>
              <a:rPr lang="de" sz="3600" b="0" dirty="0" err="1"/>
              <a:t>of</a:t>
            </a:r>
            <a:r>
              <a:rPr lang="de" sz="3600" b="0" dirty="0"/>
              <a:t> </a:t>
            </a:r>
            <a:r>
              <a:rPr lang="de" sz="3600" b="0" dirty="0" err="1"/>
              <a:t>the</a:t>
            </a:r>
            <a:r>
              <a:rPr lang="de" sz="3600" b="0" dirty="0"/>
              <a:t> </a:t>
            </a:r>
            <a:r>
              <a:rPr lang="de" sz="3600" b="0" dirty="0" err="1"/>
              <a:t>impact</a:t>
            </a:r>
            <a:r>
              <a:rPr lang="de" sz="3600" b="0" dirty="0"/>
              <a:t> </a:t>
            </a:r>
            <a:r>
              <a:rPr lang="de" sz="3600" b="0" dirty="0" err="1"/>
              <a:t>of</a:t>
            </a:r>
            <a:r>
              <a:rPr lang="de" sz="3600" b="0" dirty="0"/>
              <a:t> </a:t>
            </a:r>
            <a:r>
              <a:rPr lang="de" sz="3600" b="0" dirty="0" err="1"/>
              <a:t>academic</a:t>
            </a:r>
            <a:r>
              <a:rPr lang="de" sz="3600" b="0" dirty="0"/>
              <a:t> </a:t>
            </a:r>
            <a:r>
              <a:rPr lang="de" sz="3600" b="0" dirty="0" err="1"/>
              <a:t>resources</a:t>
            </a:r>
            <a:r>
              <a:rPr lang="de" sz="3600" b="0" dirty="0"/>
              <a:t>.</a:t>
            </a:r>
            <a:endParaRPr lang="en-GB" sz="3600" b="0" dirty="0"/>
          </a:p>
          <a:p>
            <a:pPr marL="394970" indent="-394970"/>
            <a:endParaRPr lang="en-US" sz="3600" dirty="0">
              <a:cs typeface="Helvetica"/>
            </a:endParaRPr>
          </a:p>
        </p:txBody>
      </p:sp>
      <p:sp>
        <p:nvSpPr>
          <p:cNvPr id="3" name="Text Placeholder 2">
            <a:extLst>
              <a:ext uri="{FF2B5EF4-FFF2-40B4-BE49-F238E27FC236}">
                <a16:creationId xmlns:a16="http://schemas.microsoft.com/office/drawing/2014/main" id="{9C166499-3709-29E5-7086-BE1970E20097}"/>
              </a:ext>
            </a:extLst>
          </p:cNvPr>
          <p:cNvSpPr>
            <a:spLocks noGrp="1"/>
          </p:cNvSpPr>
          <p:nvPr>
            <p:ph type="body" sz="quarter" idx="21"/>
          </p:nvPr>
        </p:nvSpPr>
        <p:spPr/>
        <p:txBody>
          <a:bodyPr/>
          <a:lstStyle/>
          <a:p>
            <a:r>
              <a:rPr lang="en-GR" dirty="0"/>
              <a:t>UsageCounts Service Features</a:t>
            </a:r>
          </a:p>
        </p:txBody>
      </p:sp>
    </p:spTree>
    <p:extLst>
      <p:ext uri="{BB962C8B-B14F-4D97-AF65-F5344CB8AC3E}">
        <p14:creationId xmlns:p14="http://schemas.microsoft.com/office/powerpoint/2010/main" val="40621567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Reports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20</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graphicFrame>
        <p:nvGraphicFramePr>
          <p:cNvPr id="8" name="Table 7">
            <a:extLst>
              <a:ext uri="{FF2B5EF4-FFF2-40B4-BE49-F238E27FC236}">
                <a16:creationId xmlns:a16="http://schemas.microsoft.com/office/drawing/2014/main" id="{81173D94-8AE2-0C9F-F556-E26E0EFAFBBD}"/>
              </a:ext>
            </a:extLst>
          </p:cNvPr>
          <p:cNvGraphicFramePr>
            <a:graphicFrameLocks noGrp="1"/>
          </p:cNvGraphicFramePr>
          <p:nvPr>
            <p:extLst>
              <p:ext uri="{D42A27DB-BD31-4B8C-83A1-F6EECF244321}">
                <p14:modId xmlns:p14="http://schemas.microsoft.com/office/powerpoint/2010/main" val="1936766665"/>
              </p:ext>
            </p:extLst>
          </p:nvPr>
        </p:nvGraphicFramePr>
        <p:xfrm>
          <a:off x="2044976" y="1908138"/>
          <a:ext cx="10742556" cy="6217920"/>
        </p:xfrm>
        <a:graphic>
          <a:graphicData uri="http://schemas.openxmlformats.org/drawingml/2006/table">
            <a:tbl>
              <a:tblPr/>
              <a:tblGrid>
                <a:gridCol w="5371278">
                  <a:extLst>
                    <a:ext uri="{9D8B030D-6E8A-4147-A177-3AD203B41FA5}">
                      <a16:colId xmlns:a16="http://schemas.microsoft.com/office/drawing/2014/main" val="76941556"/>
                    </a:ext>
                  </a:extLst>
                </a:gridCol>
                <a:gridCol w="5371278">
                  <a:extLst>
                    <a:ext uri="{9D8B030D-6E8A-4147-A177-3AD203B41FA5}">
                      <a16:colId xmlns:a16="http://schemas.microsoft.com/office/drawing/2014/main" val="4189113524"/>
                    </a:ext>
                  </a:extLst>
                </a:gridCol>
              </a:tblGrid>
              <a:tr h="332958">
                <a:tc>
                  <a:txBody>
                    <a:bodyPr/>
                    <a:lstStyle/>
                    <a:p>
                      <a:r>
                        <a:rPr lang="en-GB" sz="1800" b="0" dirty="0" err="1">
                          <a:solidFill>
                            <a:schemeClr val="bg1"/>
                          </a:solidFill>
                          <a:effectLst/>
                        </a:rPr>
                        <a:t>Report_ID</a:t>
                      </a:r>
                      <a:endParaRPr lang="en-GB" sz="1800" b="0" dirty="0">
                        <a:solidFill>
                          <a:schemeClr val="bg1"/>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solidFill>
                  </a:tcPr>
                </a:tc>
                <a:tc>
                  <a:txBody>
                    <a:bodyPr/>
                    <a:lstStyle/>
                    <a:p>
                      <a:r>
                        <a:rPr lang="en-GB" sz="1800" b="0" dirty="0" err="1">
                          <a:solidFill>
                            <a:schemeClr val="bg1"/>
                          </a:solidFill>
                          <a:effectLst/>
                        </a:rPr>
                        <a:t>Report_Name</a:t>
                      </a:r>
                      <a:endParaRPr lang="en-GB" sz="1800" b="0" dirty="0">
                        <a:solidFill>
                          <a:schemeClr val="bg1"/>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3094198771"/>
                  </a:ext>
                </a:extLst>
              </a:tr>
              <a:tr h="332958">
                <a:tc>
                  <a:txBody>
                    <a:bodyPr/>
                    <a:lstStyle/>
                    <a:p>
                      <a:r>
                        <a:rPr lang="en-GB" sz="1800" dirty="0">
                          <a:effectLst/>
                        </a:rPr>
                        <a:t>PR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dirty="0">
                          <a:effectLst/>
                        </a:rPr>
                        <a:t>Platform Master Report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675202"/>
                  </a:ext>
                </a:extLst>
              </a:tr>
              <a:tr h="332958">
                <a:tc>
                  <a:txBody>
                    <a:bodyPr/>
                    <a:lstStyle/>
                    <a:p>
                      <a:r>
                        <a:rPr lang="en-GB" sz="1800" dirty="0">
                          <a:effectLst/>
                        </a:rPr>
                        <a:t>PR_P1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dirty="0">
                          <a:effectLst/>
                        </a:rPr>
                        <a:t>Platform Usage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583641"/>
                  </a:ext>
                </a:extLst>
              </a:tr>
              <a:tr h="332958">
                <a:tc>
                  <a:txBody>
                    <a:bodyPr/>
                    <a:lstStyle/>
                    <a:p>
                      <a:r>
                        <a:rPr lang="en-GB" sz="1800" dirty="0">
                          <a:effectLst/>
                        </a:rPr>
                        <a:t>DR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Database Master Report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154600"/>
                  </a:ext>
                </a:extLst>
              </a:tr>
              <a:tr h="332958">
                <a:tc>
                  <a:txBody>
                    <a:bodyPr/>
                    <a:lstStyle/>
                    <a:p>
                      <a:r>
                        <a:rPr lang="en-GB" sz="1800" dirty="0">
                          <a:effectLst/>
                        </a:rPr>
                        <a:t>DR_D1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dirty="0">
                          <a:effectLst/>
                        </a:rPr>
                        <a:t>Database Search and Item Usage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9671"/>
                  </a:ext>
                </a:extLst>
              </a:tr>
              <a:tr h="332958">
                <a:tc>
                  <a:txBody>
                    <a:bodyPr/>
                    <a:lstStyle/>
                    <a:p>
                      <a:r>
                        <a:rPr lang="en-GB" sz="1800" dirty="0">
                          <a:effectLst/>
                        </a:rPr>
                        <a:t>DR_D2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Database Access Denied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862584"/>
                  </a:ext>
                </a:extLst>
              </a:tr>
              <a:tr h="332958">
                <a:tc>
                  <a:txBody>
                    <a:bodyPr/>
                    <a:lstStyle/>
                    <a:p>
                      <a:r>
                        <a:rPr lang="en-GB" sz="1800" dirty="0">
                          <a:effectLst/>
                        </a:rPr>
                        <a:t>TR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dirty="0">
                          <a:effectLst/>
                        </a:rPr>
                        <a:t>Title Master Report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907982"/>
                  </a:ext>
                </a:extLst>
              </a:tr>
              <a:tr h="332958">
                <a:tc>
                  <a:txBody>
                    <a:bodyPr/>
                    <a:lstStyle/>
                    <a:p>
                      <a:r>
                        <a:rPr lang="en-GB" sz="1800" dirty="0">
                          <a:effectLst/>
                        </a:rPr>
                        <a:t>TR_B1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Book Requests (Excluding OA_Gold)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772848"/>
                  </a:ext>
                </a:extLst>
              </a:tr>
              <a:tr h="332958">
                <a:tc>
                  <a:txBody>
                    <a:bodyPr/>
                    <a:lstStyle/>
                    <a:p>
                      <a:r>
                        <a:rPr lang="en-GB" sz="1800" dirty="0">
                          <a:effectLst/>
                        </a:rPr>
                        <a:t>TR_B2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dirty="0">
                          <a:effectLst/>
                        </a:rPr>
                        <a:t>Book Access Denied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030231"/>
                  </a:ext>
                </a:extLst>
              </a:tr>
              <a:tr h="332958">
                <a:tc>
                  <a:txBody>
                    <a:bodyPr/>
                    <a:lstStyle/>
                    <a:p>
                      <a:r>
                        <a:rPr lang="en-GB" sz="1800" dirty="0">
                          <a:effectLst/>
                        </a:rPr>
                        <a:t>TR_B3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Book Usage by Access Type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204701"/>
                  </a:ext>
                </a:extLst>
              </a:tr>
              <a:tr h="332958">
                <a:tc>
                  <a:txBody>
                    <a:bodyPr/>
                    <a:lstStyle/>
                    <a:p>
                      <a:r>
                        <a:rPr lang="en-GB" sz="1800" dirty="0">
                          <a:effectLst/>
                        </a:rPr>
                        <a:t>TR_J1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Journal Requests (Excluding OA_Gold)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45558"/>
                  </a:ext>
                </a:extLst>
              </a:tr>
              <a:tr h="332958">
                <a:tc>
                  <a:txBody>
                    <a:bodyPr/>
                    <a:lstStyle/>
                    <a:p>
                      <a:r>
                        <a:rPr lang="en-GB" sz="1800" dirty="0">
                          <a:effectLst/>
                        </a:rPr>
                        <a:t>TR_J2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Journal Access Denied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768919"/>
                  </a:ext>
                </a:extLst>
              </a:tr>
              <a:tr h="332958">
                <a:tc>
                  <a:txBody>
                    <a:bodyPr/>
                    <a:lstStyle/>
                    <a:p>
                      <a:r>
                        <a:rPr lang="en-GB" sz="1800" dirty="0">
                          <a:effectLst/>
                        </a:rPr>
                        <a:t>TR_J3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Journal Usage by Access Type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980627"/>
                  </a:ext>
                </a:extLst>
              </a:tr>
              <a:tr h="332958">
                <a:tc>
                  <a:txBody>
                    <a:bodyPr/>
                    <a:lstStyle/>
                    <a:p>
                      <a:r>
                        <a:rPr lang="en-GB" sz="1800" dirty="0">
                          <a:effectLst/>
                        </a:rPr>
                        <a:t>TR_J4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Journal Request by YOP (Excluding OA_Gold)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805688"/>
                  </a:ext>
                </a:extLst>
              </a:tr>
              <a:tr h="332958">
                <a:tc>
                  <a:txBody>
                    <a:bodyPr/>
                    <a:lstStyle/>
                    <a:p>
                      <a:r>
                        <a:rPr lang="en-GB" sz="1800" dirty="0">
                          <a:effectLst/>
                        </a:rPr>
                        <a:t>IR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Item Master Report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29244"/>
                  </a:ext>
                </a:extLst>
              </a:tr>
              <a:tr h="332958">
                <a:tc>
                  <a:txBody>
                    <a:bodyPr/>
                    <a:lstStyle/>
                    <a:p>
                      <a:r>
                        <a:rPr lang="en-GB" sz="1800" dirty="0">
                          <a:effectLst/>
                        </a:rPr>
                        <a:t>IR_A1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a:effectLst/>
                        </a:rPr>
                        <a:t>Journal Article Requests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471747"/>
                  </a:ext>
                </a:extLst>
              </a:tr>
              <a:tr h="332958">
                <a:tc>
                  <a:txBody>
                    <a:bodyPr/>
                    <a:lstStyle/>
                    <a:p>
                      <a:r>
                        <a:rPr lang="en-GB" sz="1800" dirty="0">
                          <a:effectLst/>
                        </a:rPr>
                        <a:t>IR_M1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GB" sz="1800" dirty="0">
                          <a:effectLst/>
                        </a:rPr>
                        <a:t>Multimedia Item Requests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781999"/>
                  </a:ext>
                </a:extLst>
              </a:tr>
            </a:tbl>
          </a:graphicData>
        </a:graphic>
      </p:graphicFrame>
    </p:spTree>
    <p:extLst>
      <p:ext uri="{BB962C8B-B14F-4D97-AF65-F5344CB8AC3E}">
        <p14:creationId xmlns:p14="http://schemas.microsoft.com/office/powerpoint/2010/main" val="26548407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Reports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21</a:t>
            </a:fld>
            <a:endParaRPr lang="en-GB"/>
          </a:p>
        </p:txBody>
      </p:sp>
      <p:graphicFrame>
        <p:nvGraphicFramePr>
          <p:cNvPr id="7" name="Table 6">
            <a:extLst>
              <a:ext uri="{FF2B5EF4-FFF2-40B4-BE49-F238E27FC236}">
                <a16:creationId xmlns:a16="http://schemas.microsoft.com/office/drawing/2014/main" id="{30EC0CF2-6F8B-EA44-3E1B-3756B6BE1A56}"/>
              </a:ext>
            </a:extLst>
          </p:cNvPr>
          <p:cNvGraphicFramePr>
            <a:graphicFrameLocks noGrp="1"/>
          </p:cNvGraphicFramePr>
          <p:nvPr>
            <p:extLst>
              <p:ext uri="{D42A27DB-BD31-4B8C-83A1-F6EECF244321}">
                <p14:modId xmlns:p14="http://schemas.microsoft.com/office/powerpoint/2010/main" val="3669664362"/>
              </p:ext>
            </p:extLst>
          </p:nvPr>
        </p:nvGraphicFramePr>
        <p:xfrm>
          <a:off x="1005121" y="2082925"/>
          <a:ext cx="12696810" cy="4655498"/>
        </p:xfrm>
        <a:graphic>
          <a:graphicData uri="http://schemas.openxmlformats.org/drawingml/2006/table">
            <a:tbl>
              <a:tblPr firstRow="1" bandRow="1">
                <a:tableStyleId>{9DCAF9ED-07DC-4A11-8D7F-57B35C25682E}</a:tableStyleId>
              </a:tblPr>
              <a:tblGrid>
                <a:gridCol w="1515066">
                  <a:extLst>
                    <a:ext uri="{9D8B030D-6E8A-4147-A177-3AD203B41FA5}">
                      <a16:colId xmlns:a16="http://schemas.microsoft.com/office/drawing/2014/main" val="550523294"/>
                    </a:ext>
                  </a:extLst>
                </a:gridCol>
                <a:gridCol w="2356774">
                  <a:extLst>
                    <a:ext uri="{9D8B030D-6E8A-4147-A177-3AD203B41FA5}">
                      <a16:colId xmlns:a16="http://schemas.microsoft.com/office/drawing/2014/main" val="2667785187"/>
                    </a:ext>
                  </a:extLst>
                </a:gridCol>
                <a:gridCol w="8824970">
                  <a:extLst>
                    <a:ext uri="{9D8B030D-6E8A-4147-A177-3AD203B41FA5}">
                      <a16:colId xmlns:a16="http://schemas.microsoft.com/office/drawing/2014/main" val="1194757850"/>
                    </a:ext>
                  </a:extLst>
                </a:gridCol>
              </a:tblGrid>
              <a:tr h="947945">
                <a:tc>
                  <a:txBody>
                    <a:bodyPr/>
                    <a:lstStyle/>
                    <a:p>
                      <a:pPr rtl="0" fontAlgn="t">
                        <a:spcBef>
                          <a:spcPts val="0"/>
                        </a:spcBef>
                        <a:spcAft>
                          <a:spcPts val="0"/>
                        </a:spcAft>
                      </a:pPr>
                      <a:r>
                        <a:rPr lang="en-US" sz="2200" b="1" i="0" u="none" strike="noStrike" cap="none" spc="-151" baseline="0" dirty="0">
                          <a:ln>
                            <a:noFill/>
                          </a:ln>
                          <a:solidFill>
                            <a:schemeClr val="bg1"/>
                          </a:solidFill>
                          <a:uFillTx/>
                          <a:latin typeface="Calibri"/>
                          <a:ea typeface="Calibri"/>
                          <a:cs typeface="Calibri"/>
                          <a:sym typeface="Helvetica Light"/>
                        </a:rPr>
                        <a:t>Report Name</a:t>
                      </a:r>
                    </a:p>
                  </a:txBody>
                  <a:tcPr marL="63500" marR="63500" marT="63500" marB="63500" anchor="ctr"/>
                </a:tc>
                <a:tc>
                  <a:txBody>
                    <a:bodyPr/>
                    <a:lstStyle/>
                    <a:p>
                      <a:pPr rtl="0" fontAlgn="t">
                        <a:spcBef>
                          <a:spcPts val="0"/>
                        </a:spcBef>
                        <a:spcAft>
                          <a:spcPts val="0"/>
                        </a:spcAft>
                      </a:pPr>
                      <a:r>
                        <a:rPr lang="en-US" sz="2200" b="1" i="0" u="none" strike="noStrike" cap="none" spc="-151" baseline="0" dirty="0">
                          <a:ln>
                            <a:noFill/>
                          </a:ln>
                          <a:solidFill>
                            <a:schemeClr val="bg1"/>
                          </a:solidFill>
                          <a:uFillTx/>
                          <a:latin typeface="Calibri"/>
                          <a:ea typeface="Calibri"/>
                          <a:cs typeface="Calibri"/>
                          <a:sym typeface="Helvetica Light"/>
                        </a:rPr>
                        <a:t>Short Description</a:t>
                      </a:r>
                    </a:p>
                  </a:txBody>
                  <a:tcPr marL="63500" marR="63500" marT="63500" marB="63500" anchor="ctr"/>
                </a:tc>
                <a:tc>
                  <a:txBody>
                    <a:bodyPr/>
                    <a:lstStyle/>
                    <a:p>
                      <a:pPr algn="l" rtl="0" fontAlgn="t">
                        <a:spcBef>
                          <a:spcPts val="0"/>
                        </a:spcBef>
                        <a:spcAft>
                          <a:spcPts val="0"/>
                        </a:spcAft>
                      </a:pPr>
                      <a:r>
                        <a:rPr lang="en-US" sz="2200" b="1" i="0" u="none" strike="noStrike" cap="none" spc="-151" baseline="0" dirty="0">
                          <a:ln>
                            <a:noFill/>
                          </a:ln>
                          <a:solidFill>
                            <a:schemeClr val="bg1"/>
                          </a:solidFill>
                          <a:uFillTx/>
                          <a:latin typeface="Calibri"/>
                          <a:ea typeface="Calibri"/>
                          <a:cs typeface="Calibri"/>
                          <a:sym typeface="Helvetica Light"/>
                        </a:rPr>
                        <a:t>Description</a:t>
                      </a:r>
                    </a:p>
                  </a:txBody>
                  <a:tcPr marL="63500" marR="63500" marT="63500" marB="63500" anchor="ctr"/>
                </a:tc>
                <a:extLst>
                  <a:ext uri="{0D108BD9-81ED-4DB2-BD59-A6C34878D82A}">
                    <a16:rowId xmlns:a16="http://schemas.microsoft.com/office/drawing/2014/main" val="549867359"/>
                  </a:ext>
                </a:extLst>
              </a:tr>
              <a:tr h="1105081">
                <a:tc>
                  <a:txBody>
                    <a:bodyPr/>
                    <a:lstStyle/>
                    <a:p>
                      <a:pPr rtl="0" fontAlgn="t">
                        <a:spcBef>
                          <a:spcPts val="0"/>
                        </a:spcBef>
                        <a:spcAft>
                          <a:spcPts val="0"/>
                        </a:spcAft>
                      </a:pPr>
                      <a:r>
                        <a:rPr lang="en-US" sz="2200" b="0" i="0" u="none" strike="noStrike" cap="none" spc="-151" baseline="0" dirty="0">
                          <a:ln>
                            <a:noFill/>
                          </a:ln>
                          <a:solidFill>
                            <a:srgbClr val="424242"/>
                          </a:solidFill>
                          <a:uFillTx/>
                          <a:latin typeface="Calibri"/>
                          <a:ea typeface="Calibri"/>
                          <a:cs typeface="Calibri"/>
                          <a:sym typeface="Helvetica Light"/>
                        </a:rPr>
                        <a:t>PR</a:t>
                      </a:r>
                    </a:p>
                  </a:txBody>
                  <a:tcPr marL="63500" marR="63500" marT="63500" marB="63500" anchor="ctr"/>
                </a:tc>
                <a:tc>
                  <a:txBody>
                    <a:bodyPr/>
                    <a:lstStyle/>
                    <a:p>
                      <a:pPr rtl="0" fontAlgn="t">
                        <a:spcBef>
                          <a:spcPts val="0"/>
                        </a:spcBef>
                        <a:spcAft>
                          <a:spcPts val="0"/>
                        </a:spcAft>
                      </a:pPr>
                      <a:r>
                        <a:rPr lang="en-US" sz="2200" b="0" i="0" u="none" strike="noStrike" cap="none" spc="-151" baseline="0" dirty="0">
                          <a:ln>
                            <a:noFill/>
                          </a:ln>
                          <a:solidFill>
                            <a:srgbClr val="424242"/>
                          </a:solidFill>
                          <a:uFillTx/>
                          <a:latin typeface="Calibri"/>
                          <a:ea typeface="Calibri"/>
                          <a:cs typeface="Calibri"/>
                          <a:sym typeface="Helvetica Light"/>
                        </a:rPr>
                        <a:t>Platform Master Report</a:t>
                      </a:r>
                    </a:p>
                  </a:txBody>
                  <a:tcPr marL="63500" marR="63500" marT="63500" marB="63500" anchor="ctr"/>
                </a:tc>
                <a:tc>
                  <a:txBody>
                    <a:bodyPr/>
                    <a:lstStyle/>
                    <a:p>
                      <a:pPr algn="l" rtl="0" fontAlgn="t">
                        <a:spcBef>
                          <a:spcPts val="0"/>
                        </a:spcBef>
                        <a:spcAft>
                          <a:spcPts val="0"/>
                        </a:spcAft>
                      </a:pPr>
                      <a:r>
                        <a:rPr lang="en-US" sz="2200" b="0" i="0" u="none" strike="noStrike" cap="none" spc="-151" baseline="0">
                          <a:ln>
                            <a:noFill/>
                          </a:ln>
                          <a:solidFill>
                            <a:srgbClr val="424242"/>
                          </a:solidFill>
                          <a:uFillTx/>
                          <a:latin typeface="Calibri"/>
                          <a:ea typeface="Calibri"/>
                          <a:cs typeface="Calibri"/>
                          <a:sym typeface="Helvetica Light"/>
                        </a:rPr>
                        <a:t>A report summarizing usage activity for the repository by month, metric type and item type</a:t>
                      </a:r>
                    </a:p>
                  </a:txBody>
                  <a:tcPr marL="63500" marR="63500" marT="63500" marB="63500" anchor="ctr"/>
                </a:tc>
                <a:extLst>
                  <a:ext uri="{0D108BD9-81ED-4DB2-BD59-A6C34878D82A}">
                    <a16:rowId xmlns:a16="http://schemas.microsoft.com/office/drawing/2014/main" val="1857310925"/>
                  </a:ext>
                </a:extLst>
              </a:tr>
              <a:tr h="1105081">
                <a:tc>
                  <a:txBody>
                    <a:bodyPr/>
                    <a:lstStyle/>
                    <a:p>
                      <a:pPr rtl="0" fontAlgn="t">
                        <a:spcBef>
                          <a:spcPts val="0"/>
                        </a:spcBef>
                        <a:spcAft>
                          <a:spcPts val="0"/>
                        </a:spcAft>
                      </a:pPr>
                      <a:r>
                        <a:rPr lang="en-US" sz="2200" b="0" i="0" u="none" strike="noStrike" cap="none" spc="-151" baseline="0">
                          <a:ln>
                            <a:noFill/>
                          </a:ln>
                          <a:solidFill>
                            <a:srgbClr val="424242"/>
                          </a:solidFill>
                          <a:uFillTx/>
                          <a:latin typeface="Calibri"/>
                          <a:ea typeface="Calibri"/>
                          <a:cs typeface="Calibri"/>
                          <a:sym typeface="Helvetica Light"/>
                        </a:rPr>
                        <a:t>PR_1</a:t>
                      </a:r>
                    </a:p>
                  </a:txBody>
                  <a:tcPr marL="63500" marR="63500" marT="63500" marB="63500" anchor="ctr"/>
                </a:tc>
                <a:tc>
                  <a:txBody>
                    <a:bodyPr/>
                    <a:lstStyle/>
                    <a:p>
                      <a:pPr rtl="0" fontAlgn="t">
                        <a:spcBef>
                          <a:spcPts val="0"/>
                        </a:spcBef>
                        <a:spcAft>
                          <a:spcPts val="0"/>
                        </a:spcAft>
                      </a:pPr>
                      <a:r>
                        <a:rPr lang="en-US" sz="2200" b="0" i="0" u="none" strike="noStrike" cap="none" spc="-151" baseline="0">
                          <a:ln>
                            <a:noFill/>
                          </a:ln>
                          <a:solidFill>
                            <a:srgbClr val="424242"/>
                          </a:solidFill>
                          <a:uFillTx/>
                          <a:latin typeface="Calibri"/>
                          <a:ea typeface="Calibri"/>
                          <a:cs typeface="Calibri"/>
                          <a:sym typeface="Helvetica Light"/>
                        </a:rPr>
                        <a:t>Platform Usage Report</a:t>
                      </a:r>
                    </a:p>
                  </a:txBody>
                  <a:tcPr marL="63500" marR="63500" marT="63500" marB="63500" anchor="ctr"/>
                </a:tc>
                <a:tc>
                  <a:txBody>
                    <a:bodyPr/>
                    <a:lstStyle/>
                    <a:p>
                      <a:pPr algn="l" rtl="0" fontAlgn="t">
                        <a:spcBef>
                          <a:spcPts val="0"/>
                        </a:spcBef>
                        <a:spcAft>
                          <a:spcPts val="0"/>
                        </a:spcAft>
                      </a:pPr>
                      <a:r>
                        <a:rPr lang="en-US" sz="2200" b="0" i="0" u="none" strike="noStrike" cap="none" spc="-151" baseline="0">
                          <a:ln>
                            <a:noFill/>
                          </a:ln>
                          <a:solidFill>
                            <a:srgbClr val="424242"/>
                          </a:solidFill>
                          <a:uFillTx/>
                          <a:latin typeface="Calibri"/>
                          <a:ea typeface="Calibri"/>
                          <a:cs typeface="Calibri"/>
                          <a:sym typeface="Helvetica Light"/>
                        </a:rPr>
                        <a:t>A report summarizing usage activity for the repository by month, broken down by metric type</a:t>
                      </a:r>
                    </a:p>
                  </a:txBody>
                  <a:tcPr marL="63500" marR="63500" marT="63500" marB="63500" anchor="ctr"/>
                </a:tc>
                <a:extLst>
                  <a:ext uri="{0D108BD9-81ED-4DB2-BD59-A6C34878D82A}">
                    <a16:rowId xmlns:a16="http://schemas.microsoft.com/office/drawing/2014/main" val="1325134675"/>
                  </a:ext>
                </a:extLst>
              </a:tr>
              <a:tr h="947945">
                <a:tc>
                  <a:txBody>
                    <a:bodyPr/>
                    <a:lstStyle/>
                    <a:p>
                      <a:pPr rtl="0" fontAlgn="t">
                        <a:spcBef>
                          <a:spcPts val="0"/>
                        </a:spcBef>
                        <a:spcAft>
                          <a:spcPts val="0"/>
                        </a:spcAft>
                      </a:pPr>
                      <a:r>
                        <a:rPr lang="en-US" sz="2200" b="0" i="0" u="none" strike="noStrike" cap="none" spc="-151" baseline="0">
                          <a:ln>
                            <a:noFill/>
                          </a:ln>
                          <a:solidFill>
                            <a:srgbClr val="424242"/>
                          </a:solidFill>
                          <a:uFillTx/>
                          <a:latin typeface="Calibri"/>
                          <a:ea typeface="Calibri"/>
                          <a:cs typeface="Calibri"/>
                          <a:sym typeface="Helvetica Light"/>
                        </a:rPr>
                        <a:t>IR</a:t>
                      </a:r>
                    </a:p>
                  </a:txBody>
                  <a:tcPr marL="63500" marR="63500" marT="63500" marB="63500" anchor="ctr"/>
                </a:tc>
                <a:tc>
                  <a:txBody>
                    <a:bodyPr/>
                    <a:lstStyle/>
                    <a:p>
                      <a:pPr rtl="0" fontAlgn="t">
                        <a:spcBef>
                          <a:spcPts val="0"/>
                        </a:spcBef>
                        <a:spcAft>
                          <a:spcPts val="0"/>
                        </a:spcAft>
                      </a:pPr>
                      <a:r>
                        <a:rPr lang="en-US" sz="2200" b="0" i="0" u="none" strike="noStrike" cap="none" spc="-151" baseline="0" dirty="0">
                          <a:ln>
                            <a:noFill/>
                          </a:ln>
                          <a:solidFill>
                            <a:srgbClr val="424242"/>
                          </a:solidFill>
                          <a:uFillTx/>
                          <a:latin typeface="Calibri"/>
                          <a:ea typeface="Calibri"/>
                          <a:cs typeface="Calibri"/>
                          <a:sym typeface="Helvetica Light"/>
                        </a:rPr>
                        <a:t>Platform Master Item Report</a:t>
                      </a:r>
                    </a:p>
                  </a:txBody>
                  <a:tcPr marL="63500" marR="63500" marT="63500" marB="63500" anchor="ctr"/>
                </a:tc>
                <a:tc>
                  <a:txBody>
                    <a:bodyPr/>
                    <a:lstStyle/>
                    <a:p>
                      <a:pPr algn="l" rtl="0" fontAlgn="t">
                        <a:spcBef>
                          <a:spcPts val="0"/>
                        </a:spcBef>
                        <a:spcAft>
                          <a:spcPts val="0"/>
                        </a:spcAft>
                      </a:pPr>
                      <a:r>
                        <a:rPr lang="en-US" sz="2200" b="0" i="0" u="none" strike="noStrike" cap="none" spc="-151" baseline="0">
                          <a:ln>
                            <a:noFill/>
                          </a:ln>
                          <a:solidFill>
                            <a:srgbClr val="424242"/>
                          </a:solidFill>
                          <a:uFillTx/>
                          <a:latin typeface="Calibri"/>
                          <a:ea typeface="Calibri"/>
                          <a:cs typeface="Calibri"/>
                          <a:sym typeface="Helvetica Light"/>
                        </a:rPr>
                        <a:t>A report for items requests by month </a:t>
                      </a:r>
                      <a:r>
                        <a:rPr lang="en-US" sz="2200" b="0" i="0" u="none" strike="noStrike" cap="none" spc="-151" baseline="0" err="1">
                          <a:ln>
                            <a:noFill/>
                          </a:ln>
                          <a:solidFill>
                            <a:srgbClr val="424242"/>
                          </a:solidFill>
                          <a:uFillTx/>
                          <a:latin typeface="Calibri"/>
                          <a:ea typeface="Calibri"/>
                          <a:cs typeface="Calibri"/>
                          <a:sym typeface="Helvetica Light"/>
                        </a:rPr>
                        <a:t>metric_type</a:t>
                      </a:r>
                      <a:r>
                        <a:rPr lang="en-US" sz="2200" b="0" i="0" u="none" strike="noStrike" cap="none" spc="-151" baseline="0">
                          <a:ln>
                            <a:noFill/>
                          </a:ln>
                          <a:solidFill>
                            <a:srgbClr val="424242"/>
                          </a:solidFill>
                          <a:uFillTx/>
                          <a:latin typeface="Calibri"/>
                          <a:ea typeface="Calibri"/>
                          <a:cs typeface="Calibri"/>
                          <a:sym typeface="Helvetica Light"/>
                        </a:rPr>
                        <a:t>, item type and repository</a:t>
                      </a:r>
                    </a:p>
                  </a:txBody>
                  <a:tcPr marL="63500" marR="63500" marT="63500" marB="63500" anchor="ctr"/>
                </a:tc>
                <a:extLst>
                  <a:ext uri="{0D108BD9-81ED-4DB2-BD59-A6C34878D82A}">
                    <a16:rowId xmlns:a16="http://schemas.microsoft.com/office/drawing/2014/main" val="2228443167"/>
                  </a:ext>
                </a:extLst>
              </a:tr>
              <a:tr h="549446">
                <a:tc>
                  <a:txBody>
                    <a:bodyPr/>
                    <a:lstStyle/>
                    <a:p>
                      <a:pPr rtl="0" fontAlgn="t">
                        <a:spcBef>
                          <a:spcPts val="0"/>
                        </a:spcBef>
                        <a:spcAft>
                          <a:spcPts val="0"/>
                        </a:spcAft>
                      </a:pPr>
                      <a:r>
                        <a:rPr lang="en-US" sz="2200" b="0" i="0" u="none" strike="noStrike" cap="none" spc="-151" baseline="0" dirty="0">
                          <a:ln>
                            <a:noFill/>
                          </a:ln>
                          <a:solidFill>
                            <a:srgbClr val="424242"/>
                          </a:solidFill>
                          <a:uFillTx/>
                          <a:latin typeface="Calibri"/>
                          <a:ea typeface="Calibri"/>
                          <a:cs typeface="Calibri"/>
                          <a:sym typeface="Helvetica Light"/>
                        </a:rPr>
                        <a:t>DSR</a:t>
                      </a:r>
                    </a:p>
                  </a:txBody>
                  <a:tcPr marL="63500" marR="63500" marT="63500" marB="63500" anchor="ctr">
                    <a:solidFill>
                      <a:srgbClr val="FFFF00"/>
                    </a:solidFill>
                  </a:tcPr>
                </a:tc>
                <a:tc>
                  <a:txBody>
                    <a:bodyPr/>
                    <a:lstStyle/>
                    <a:p>
                      <a:pPr rtl="0" fontAlgn="t">
                        <a:spcBef>
                          <a:spcPts val="0"/>
                        </a:spcBef>
                        <a:spcAft>
                          <a:spcPts val="0"/>
                        </a:spcAft>
                      </a:pPr>
                      <a:r>
                        <a:rPr lang="en-US" sz="2200" b="0" i="0" u="none" strike="noStrike" cap="none" spc="-151" baseline="0" dirty="0">
                          <a:ln>
                            <a:noFill/>
                          </a:ln>
                          <a:solidFill>
                            <a:srgbClr val="424242"/>
                          </a:solidFill>
                          <a:uFillTx/>
                          <a:latin typeface="Calibri"/>
                          <a:ea typeface="Calibri"/>
                          <a:cs typeface="Calibri"/>
                          <a:sym typeface="Helvetica Light"/>
                        </a:rPr>
                        <a:t>Datasets Report</a:t>
                      </a:r>
                    </a:p>
                  </a:txBody>
                  <a:tcPr marL="63500" marR="63500" marT="63500" marB="63500" anchor="ctr">
                    <a:solidFill>
                      <a:srgbClr val="FFFF00"/>
                    </a:solidFill>
                  </a:tcPr>
                </a:tc>
                <a:tc>
                  <a:txBody>
                    <a:bodyPr/>
                    <a:lstStyle/>
                    <a:p>
                      <a:pPr algn="l" rtl="0" fontAlgn="t">
                        <a:spcBef>
                          <a:spcPts val="0"/>
                        </a:spcBef>
                        <a:spcAft>
                          <a:spcPts val="0"/>
                        </a:spcAft>
                      </a:pPr>
                      <a:r>
                        <a:rPr lang="en-US" sz="2200" b="0" i="0" u="none" strike="noStrike" cap="none" spc="-151" baseline="0" dirty="0">
                          <a:ln>
                            <a:noFill/>
                          </a:ln>
                          <a:solidFill>
                            <a:srgbClr val="424242"/>
                          </a:solidFill>
                          <a:uFillTx/>
                          <a:latin typeface="Calibri"/>
                          <a:ea typeface="Calibri"/>
                          <a:cs typeface="Calibri"/>
                          <a:sym typeface="Helvetica Light"/>
                        </a:rPr>
                        <a:t>A report for datasets requests by month </a:t>
                      </a:r>
                      <a:r>
                        <a:rPr lang="en-US" sz="2200" b="0" i="0" u="none" strike="noStrike" cap="none" spc="-151" baseline="0" dirty="0" err="1">
                          <a:ln>
                            <a:noFill/>
                          </a:ln>
                          <a:solidFill>
                            <a:srgbClr val="424242"/>
                          </a:solidFill>
                          <a:uFillTx/>
                          <a:latin typeface="Calibri"/>
                          <a:ea typeface="Calibri"/>
                          <a:cs typeface="Calibri"/>
                          <a:sym typeface="Helvetica Light"/>
                        </a:rPr>
                        <a:t>metric_type</a:t>
                      </a:r>
                      <a:r>
                        <a:rPr lang="en-US" sz="2200" b="0" i="0" u="none" strike="noStrike" cap="none" spc="-151" baseline="0" dirty="0">
                          <a:ln>
                            <a:noFill/>
                          </a:ln>
                          <a:solidFill>
                            <a:srgbClr val="424242"/>
                          </a:solidFill>
                          <a:uFillTx/>
                          <a:latin typeface="Calibri"/>
                          <a:ea typeface="Calibri"/>
                          <a:cs typeface="Calibri"/>
                          <a:sym typeface="Helvetica Light"/>
                        </a:rPr>
                        <a:t> and repository</a:t>
                      </a:r>
                    </a:p>
                  </a:txBody>
                  <a:tcPr marL="63500" marR="63500" marT="63500" marB="63500" anchor="ctr">
                    <a:solidFill>
                      <a:srgbClr val="FFFF00"/>
                    </a:solidFill>
                  </a:tcPr>
                </a:tc>
                <a:extLst>
                  <a:ext uri="{0D108BD9-81ED-4DB2-BD59-A6C34878D82A}">
                    <a16:rowId xmlns:a16="http://schemas.microsoft.com/office/drawing/2014/main" val="441434852"/>
                  </a:ext>
                </a:extLst>
              </a:tr>
            </a:tbl>
          </a:graphicData>
        </a:graphic>
      </p:graphicFrame>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Tree>
    <p:extLst>
      <p:ext uri="{BB962C8B-B14F-4D97-AF65-F5344CB8AC3E}">
        <p14:creationId xmlns:p14="http://schemas.microsoft.com/office/powerpoint/2010/main" val="17620559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Reports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22</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pic>
        <p:nvPicPr>
          <p:cNvPr id="6" name="Picture 5">
            <a:extLst>
              <a:ext uri="{FF2B5EF4-FFF2-40B4-BE49-F238E27FC236}">
                <a16:creationId xmlns:a16="http://schemas.microsoft.com/office/drawing/2014/main" id="{F0A5A143-DCB4-85F6-984A-9DE5E1028AB3}"/>
              </a:ext>
            </a:extLst>
          </p:cNvPr>
          <p:cNvPicPr>
            <a:picLocks noChangeAspect="1"/>
          </p:cNvPicPr>
          <p:nvPr/>
        </p:nvPicPr>
        <p:blipFill>
          <a:blip r:embed="rId3"/>
          <a:stretch>
            <a:fillRect/>
          </a:stretch>
        </p:blipFill>
        <p:spPr>
          <a:xfrm>
            <a:off x="2146495" y="1650226"/>
            <a:ext cx="11963009" cy="6240546"/>
          </a:xfrm>
          <a:prstGeom prst="rect">
            <a:avLst/>
          </a:prstGeom>
        </p:spPr>
      </p:pic>
    </p:spTree>
    <p:extLst>
      <p:ext uri="{BB962C8B-B14F-4D97-AF65-F5344CB8AC3E}">
        <p14:creationId xmlns:p14="http://schemas.microsoft.com/office/powerpoint/2010/main" val="35933643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Reports: PR Master</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23</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pic>
        <p:nvPicPr>
          <p:cNvPr id="2" name="Picture 1">
            <a:extLst>
              <a:ext uri="{FF2B5EF4-FFF2-40B4-BE49-F238E27FC236}">
                <a16:creationId xmlns:a16="http://schemas.microsoft.com/office/drawing/2014/main" id="{49ADBD7A-A160-5CB4-4C2F-5E555F104357}"/>
              </a:ext>
            </a:extLst>
          </p:cNvPr>
          <p:cNvPicPr>
            <a:picLocks noChangeAspect="1"/>
          </p:cNvPicPr>
          <p:nvPr/>
        </p:nvPicPr>
        <p:blipFill>
          <a:blip r:embed="rId3"/>
          <a:stretch>
            <a:fillRect/>
          </a:stretch>
        </p:blipFill>
        <p:spPr>
          <a:xfrm>
            <a:off x="1549400" y="1371600"/>
            <a:ext cx="13157200" cy="6400800"/>
          </a:xfrm>
          <a:prstGeom prst="rect">
            <a:avLst/>
          </a:prstGeom>
        </p:spPr>
      </p:pic>
    </p:spTree>
    <p:extLst>
      <p:ext uri="{BB962C8B-B14F-4D97-AF65-F5344CB8AC3E}">
        <p14:creationId xmlns:p14="http://schemas.microsoft.com/office/powerpoint/2010/main" val="37616865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PR Report</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24</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graphicFrame>
        <p:nvGraphicFramePr>
          <p:cNvPr id="7" name="Table 6">
            <a:extLst>
              <a:ext uri="{FF2B5EF4-FFF2-40B4-BE49-F238E27FC236}">
                <a16:creationId xmlns:a16="http://schemas.microsoft.com/office/drawing/2014/main" id="{3D10C7DB-5D61-1459-6DDB-17BD0E551280}"/>
              </a:ext>
            </a:extLst>
          </p:cNvPr>
          <p:cNvGraphicFramePr>
            <a:graphicFrameLocks noGrp="1"/>
          </p:cNvGraphicFramePr>
          <p:nvPr>
            <p:extLst>
              <p:ext uri="{D42A27DB-BD31-4B8C-83A1-F6EECF244321}">
                <p14:modId xmlns:p14="http://schemas.microsoft.com/office/powerpoint/2010/main" val="2517358835"/>
              </p:ext>
            </p:extLst>
          </p:nvPr>
        </p:nvGraphicFramePr>
        <p:xfrm>
          <a:off x="1625599" y="2252132"/>
          <a:ext cx="13292668" cy="5164667"/>
        </p:xfrm>
        <a:graphic>
          <a:graphicData uri="http://schemas.openxmlformats.org/drawingml/2006/table">
            <a:tbl>
              <a:tblPr/>
              <a:tblGrid>
                <a:gridCol w="2763082">
                  <a:extLst>
                    <a:ext uri="{9D8B030D-6E8A-4147-A177-3AD203B41FA5}">
                      <a16:colId xmlns:a16="http://schemas.microsoft.com/office/drawing/2014/main" val="987850123"/>
                    </a:ext>
                  </a:extLst>
                </a:gridCol>
                <a:gridCol w="2483040">
                  <a:extLst>
                    <a:ext uri="{9D8B030D-6E8A-4147-A177-3AD203B41FA5}">
                      <a16:colId xmlns:a16="http://schemas.microsoft.com/office/drawing/2014/main" val="249211252"/>
                    </a:ext>
                  </a:extLst>
                </a:gridCol>
                <a:gridCol w="2240338">
                  <a:extLst>
                    <a:ext uri="{9D8B030D-6E8A-4147-A177-3AD203B41FA5}">
                      <a16:colId xmlns:a16="http://schemas.microsoft.com/office/drawing/2014/main" val="3200575875"/>
                    </a:ext>
                  </a:extLst>
                </a:gridCol>
                <a:gridCol w="3061795">
                  <a:extLst>
                    <a:ext uri="{9D8B030D-6E8A-4147-A177-3AD203B41FA5}">
                      <a16:colId xmlns:a16="http://schemas.microsoft.com/office/drawing/2014/main" val="1848438244"/>
                    </a:ext>
                  </a:extLst>
                </a:gridCol>
                <a:gridCol w="2744413">
                  <a:extLst>
                    <a:ext uri="{9D8B030D-6E8A-4147-A177-3AD203B41FA5}">
                      <a16:colId xmlns:a16="http://schemas.microsoft.com/office/drawing/2014/main" val="2029048315"/>
                    </a:ext>
                  </a:extLst>
                </a:gridCol>
              </a:tblGrid>
              <a:tr h="599189">
                <a:tc>
                  <a:txBody>
                    <a:bodyPr/>
                    <a:lstStyle/>
                    <a:p>
                      <a:pPr rtl="0" fontAlgn="b"/>
                      <a:r>
                        <a:rPr lang="en-GB" sz="2000" b="1" dirty="0">
                          <a:solidFill>
                            <a:srgbClr val="FFFFFF"/>
                          </a:solidFill>
                          <a:effectLst/>
                        </a:rPr>
                        <a:t>Platform</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B5394"/>
                    </a:solidFill>
                  </a:tcPr>
                </a:tc>
                <a:tc>
                  <a:txBody>
                    <a:bodyPr/>
                    <a:lstStyle/>
                    <a:p>
                      <a:pPr rtl="0" fontAlgn="b"/>
                      <a:r>
                        <a:rPr lang="en-GB" sz="2000" b="1">
                          <a:solidFill>
                            <a:srgbClr val="FFFFFF"/>
                          </a:solidFill>
                          <a:effectLst/>
                        </a:rPr>
                        <a:t>Data_Type</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B5394"/>
                    </a:solidFill>
                  </a:tcPr>
                </a:tc>
                <a:tc>
                  <a:txBody>
                    <a:bodyPr/>
                    <a:lstStyle/>
                    <a:p>
                      <a:pPr rtl="0" fontAlgn="b"/>
                      <a:r>
                        <a:rPr lang="en-GB" sz="2000" b="1">
                          <a:solidFill>
                            <a:srgbClr val="FFFFFF"/>
                          </a:solidFill>
                          <a:effectLst/>
                        </a:rPr>
                        <a:t>Access_Method</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B5394"/>
                    </a:solidFill>
                  </a:tcPr>
                </a:tc>
                <a:tc>
                  <a:txBody>
                    <a:bodyPr/>
                    <a:lstStyle/>
                    <a:p>
                      <a:pPr rtl="0" fontAlgn="b"/>
                      <a:r>
                        <a:rPr lang="en-GB" sz="2000" b="1">
                          <a:solidFill>
                            <a:srgbClr val="FFFFFF"/>
                          </a:solidFill>
                          <a:effectLst/>
                        </a:rPr>
                        <a:t>Metric_Type</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B5394"/>
                    </a:solidFill>
                  </a:tcPr>
                </a:tc>
                <a:tc>
                  <a:txBody>
                    <a:bodyPr/>
                    <a:lstStyle/>
                    <a:p>
                      <a:pPr rtl="0" fontAlgn="b"/>
                      <a:r>
                        <a:rPr lang="en-GB" sz="2000" b="1" dirty="0" err="1">
                          <a:solidFill>
                            <a:srgbClr val="FFFFFF"/>
                          </a:solidFill>
                          <a:effectLst/>
                        </a:rPr>
                        <a:t>Reporting_Period_Total</a:t>
                      </a:r>
                      <a:endParaRPr lang="en-GB" sz="2000" b="1" dirty="0">
                        <a:solidFill>
                          <a:srgbClr val="FFFFFF"/>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B5394"/>
                    </a:solidFill>
                  </a:tcPr>
                </a:tc>
                <a:extLst>
                  <a:ext uri="{0D108BD9-81ED-4DB2-BD59-A6C34878D82A}">
                    <a16:rowId xmlns:a16="http://schemas.microsoft.com/office/drawing/2014/main" val="1085926320"/>
                  </a:ext>
                </a:extLst>
              </a:tr>
              <a:tr h="760913">
                <a:tc>
                  <a:txBody>
                    <a:bodyPr/>
                    <a:lstStyle/>
                    <a:p>
                      <a:pPr algn="ctr" rtl="0" fontAlgn="b">
                        <a:spcBef>
                          <a:spcPts val="0"/>
                        </a:spcBef>
                        <a:spcAft>
                          <a:spcPts val="0"/>
                        </a:spcAft>
                      </a:pPr>
                      <a:r>
                        <a:rPr lang="en-GB" sz="1800" b="0" i="0" u="none" strike="noStrike" dirty="0" err="1">
                          <a:solidFill>
                            <a:srgbClr val="000000"/>
                          </a:solidFill>
                          <a:effectLst/>
                          <a:latin typeface="Calibri" panose="020F0502020204030204" pitchFamily="34" charset="0"/>
                        </a:rPr>
                        <a:t>Universidade</a:t>
                      </a:r>
                      <a:r>
                        <a:rPr lang="en-GB" sz="1800" b="0" i="0" u="none" strike="noStrike" dirty="0">
                          <a:solidFill>
                            <a:srgbClr val="000000"/>
                          </a:solidFill>
                          <a:effectLst/>
                          <a:latin typeface="Calibri" panose="020F0502020204030204" pitchFamily="34" charset="0"/>
                        </a:rPr>
                        <a:t> do Minho: </a:t>
                      </a:r>
                      <a:r>
                        <a:rPr lang="en-GB" sz="1800" b="0" i="0" u="none" strike="noStrike" dirty="0" err="1">
                          <a:solidFill>
                            <a:srgbClr val="000000"/>
                          </a:solidFill>
                          <a:effectLst/>
                          <a:latin typeface="Calibri" panose="020F0502020204030204" pitchFamily="34" charset="0"/>
                        </a:rPr>
                        <a:t>RepositoriUM</a:t>
                      </a:r>
                      <a:endParaRPr lang="en-GB" sz="1800" dirty="0">
                        <a:effectLst/>
                      </a:endParaRPr>
                    </a:p>
                  </a:txBody>
                  <a:tcPr marL="25400" marR="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a:solidFill>
                            <a:srgbClr val="000000"/>
                          </a:solidFill>
                          <a:effectLst/>
                        </a:rPr>
                        <a:t>Article</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a:solidFill>
                            <a:srgbClr val="000000"/>
                          </a:solidFill>
                          <a:effectLst/>
                        </a:rPr>
                        <a:t>Regular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err="1">
                          <a:solidFill>
                            <a:srgbClr val="000000"/>
                          </a:solidFill>
                          <a:effectLst/>
                        </a:rPr>
                        <a:t>Total_Item</a:t>
                      </a:r>
                      <a:r>
                        <a:rPr lang="en-GB" sz="1800" dirty="0">
                          <a:solidFill>
                            <a:srgbClr val="000000"/>
                          </a:solidFill>
                          <a:effectLst/>
                        </a:rPr>
                        <a:t>_ Investigations</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R" sz="1800" dirty="0">
                          <a:solidFill>
                            <a:srgbClr val="000000"/>
                          </a:solidFill>
                          <a:effectLst/>
                        </a:rPr>
                        <a:t>10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41251108"/>
                  </a:ext>
                </a:extLst>
              </a:tr>
              <a:tr h="760913">
                <a:tc>
                  <a:txBody>
                    <a:bodyPr/>
                    <a:lstStyle/>
                    <a:p>
                      <a:pPr algn="ctr" rtl="0" fontAlgn="b">
                        <a:spcBef>
                          <a:spcPts val="0"/>
                        </a:spcBef>
                        <a:spcAft>
                          <a:spcPts val="0"/>
                        </a:spcAft>
                      </a:pPr>
                      <a:r>
                        <a:rPr lang="en-GB" sz="1800" b="0" i="0" u="none" strike="noStrike">
                          <a:solidFill>
                            <a:srgbClr val="000000"/>
                          </a:solidFill>
                          <a:effectLst/>
                          <a:latin typeface="Calibri" panose="020F0502020204030204" pitchFamily="34" charset="0"/>
                        </a:rPr>
                        <a:t>Universidade do Minho: RepositoriUM</a:t>
                      </a:r>
                      <a:endParaRPr lang="en-GB" sz="1800">
                        <a:effectLst/>
                      </a:endParaRPr>
                    </a:p>
                  </a:txBody>
                  <a:tcPr marL="25400" marR="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a:solidFill>
                            <a:srgbClr val="000000"/>
                          </a:solidFill>
                          <a:effectLst/>
                        </a:rPr>
                        <a:t>Article</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Regular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Unique_Item_Investigations</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R" sz="1800">
                          <a:solidFill>
                            <a:srgbClr val="000000"/>
                          </a:solidFill>
                          <a:effectLst/>
                        </a:rPr>
                        <a:t>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7523332"/>
                  </a:ext>
                </a:extLst>
              </a:tr>
              <a:tr h="760913">
                <a:tc>
                  <a:txBody>
                    <a:bodyPr/>
                    <a:lstStyle/>
                    <a:p>
                      <a:pPr algn="ctr" rtl="0" fontAlgn="b">
                        <a:spcBef>
                          <a:spcPts val="0"/>
                        </a:spcBef>
                        <a:spcAft>
                          <a:spcPts val="0"/>
                        </a:spcAft>
                      </a:pPr>
                      <a:r>
                        <a:rPr lang="en-GB" sz="1800" b="0" i="0" u="none" strike="noStrike">
                          <a:solidFill>
                            <a:srgbClr val="000000"/>
                          </a:solidFill>
                          <a:effectLst/>
                          <a:latin typeface="Calibri" panose="020F0502020204030204" pitchFamily="34" charset="0"/>
                        </a:rPr>
                        <a:t>Universidade do Minho: RepositoriUM</a:t>
                      </a:r>
                      <a:endParaRPr lang="en-GB" sz="1800">
                        <a:effectLst/>
                      </a:endParaRPr>
                    </a:p>
                  </a:txBody>
                  <a:tcPr marL="25400" marR="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a:solidFill>
                            <a:srgbClr val="000000"/>
                          </a:solidFill>
                          <a:effectLst/>
                        </a:rPr>
                        <a:t>Book</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Regular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err="1">
                          <a:solidFill>
                            <a:srgbClr val="000000"/>
                          </a:solidFill>
                          <a:effectLst/>
                        </a:rPr>
                        <a:t>Unique_Item</a:t>
                      </a:r>
                      <a:r>
                        <a:rPr lang="en-GB" sz="1800" dirty="0">
                          <a:solidFill>
                            <a:srgbClr val="000000"/>
                          </a:solidFill>
                          <a:effectLst/>
                        </a:rPr>
                        <a:t>_ Requests</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R" sz="1800" dirty="0">
                          <a:solidFill>
                            <a:srgbClr val="000000"/>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57545239"/>
                  </a:ext>
                </a:extLst>
              </a:tr>
              <a:tr h="760913">
                <a:tc>
                  <a:txBody>
                    <a:bodyPr/>
                    <a:lstStyle/>
                    <a:p>
                      <a:pPr algn="ctr" rtl="0" fontAlgn="b">
                        <a:spcBef>
                          <a:spcPts val="0"/>
                        </a:spcBef>
                        <a:spcAft>
                          <a:spcPts val="0"/>
                        </a:spcAft>
                      </a:pPr>
                      <a:r>
                        <a:rPr lang="en-GB" sz="1800" b="0" i="0" u="none" strike="noStrike">
                          <a:solidFill>
                            <a:srgbClr val="000000"/>
                          </a:solidFill>
                          <a:effectLst/>
                          <a:latin typeface="Calibri" panose="020F0502020204030204" pitchFamily="34" charset="0"/>
                        </a:rPr>
                        <a:t>Universidade do Minho: RepositoriUM</a:t>
                      </a:r>
                      <a:endParaRPr lang="en-GB" sz="1800">
                        <a:effectLst/>
                      </a:endParaRPr>
                    </a:p>
                  </a:txBody>
                  <a:tcPr marL="25400" marR="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Book</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Regular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err="1">
                          <a:solidFill>
                            <a:srgbClr val="000000"/>
                          </a:solidFill>
                          <a:effectLst/>
                        </a:rPr>
                        <a:t>Total_Item_Requests</a:t>
                      </a:r>
                      <a:endParaRPr lang="en-GB" sz="1800" dirty="0">
                        <a:solidFill>
                          <a:srgbClr val="000000"/>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R" sz="1800" dirty="0">
                          <a:solidFill>
                            <a:srgbClr val="000000"/>
                          </a:solidFill>
                          <a:effectLst/>
                        </a:rPr>
                        <a:t>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75099034"/>
                  </a:ext>
                </a:extLst>
              </a:tr>
              <a:tr h="760913">
                <a:tc>
                  <a:txBody>
                    <a:bodyPr/>
                    <a:lstStyle/>
                    <a:p>
                      <a:pPr algn="ctr" rtl="0" fontAlgn="b">
                        <a:spcBef>
                          <a:spcPts val="0"/>
                        </a:spcBef>
                        <a:spcAft>
                          <a:spcPts val="0"/>
                        </a:spcAft>
                      </a:pPr>
                      <a:r>
                        <a:rPr lang="en-GB" sz="1800" b="0" i="0" u="none" strike="noStrike">
                          <a:solidFill>
                            <a:srgbClr val="000000"/>
                          </a:solidFill>
                          <a:effectLst/>
                          <a:latin typeface="Calibri" panose="020F0502020204030204" pitchFamily="34" charset="0"/>
                        </a:rPr>
                        <a:t>Universidade do Minho: RepositoriUM</a:t>
                      </a:r>
                      <a:endParaRPr lang="en-GB" sz="1800">
                        <a:effectLst/>
                      </a:endParaRPr>
                    </a:p>
                  </a:txBody>
                  <a:tcPr marL="25400" marR="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a:solidFill>
                            <a:srgbClr val="000000"/>
                          </a:solidFill>
                          <a:effectLst/>
                        </a:rPr>
                        <a:t>Book</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Regular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err="1">
                          <a:solidFill>
                            <a:srgbClr val="000000"/>
                          </a:solidFill>
                          <a:effectLst/>
                        </a:rPr>
                        <a:t>Total_Item_Investigations</a:t>
                      </a:r>
                      <a:endParaRPr lang="en-GB" sz="1800" dirty="0">
                        <a:solidFill>
                          <a:srgbClr val="000000"/>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R" sz="1800">
                          <a:solidFill>
                            <a:srgbClr val="000000"/>
                          </a:solidFill>
                          <a:effectLst/>
                        </a:rPr>
                        <a:t>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8503858"/>
                  </a:ext>
                </a:extLst>
              </a:tr>
              <a:tr h="760913">
                <a:tc>
                  <a:txBody>
                    <a:bodyPr/>
                    <a:lstStyle/>
                    <a:p>
                      <a:pPr algn="ctr" rtl="0" fontAlgn="b">
                        <a:spcBef>
                          <a:spcPts val="0"/>
                        </a:spcBef>
                        <a:spcAft>
                          <a:spcPts val="0"/>
                        </a:spcAft>
                      </a:pPr>
                      <a:r>
                        <a:rPr lang="en-GB" sz="1800" b="0" i="0" u="none" strike="noStrike" dirty="0" err="1">
                          <a:solidFill>
                            <a:srgbClr val="000000"/>
                          </a:solidFill>
                          <a:effectLst/>
                          <a:latin typeface="Calibri" panose="020F0502020204030204" pitchFamily="34" charset="0"/>
                        </a:rPr>
                        <a:t>Universidade</a:t>
                      </a:r>
                      <a:r>
                        <a:rPr lang="en-GB" sz="1800" b="0" i="0" u="none" strike="noStrike" dirty="0">
                          <a:solidFill>
                            <a:srgbClr val="000000"/>
                          </a:solidFill>
                          <a:effectLst/>
                          <a:latin typeface="Calibri" panose="020F0502020204030204" pitchFamily="34" charset="0"/>
                        </a:rPr>
                        <a:t> do Minho: </a:t>
                      </a:r>
                      <a:r>
                        <a:rPr lang="en-GB" sz="1800" b="0" i="0" u="none" strike="noStrike" dirty="0" err="1">
                          <a:solidFill>
                            <a:srgbClr val="000000"/>
                          </a:solidFill>
                          <a:effectLst/>
                          <a:latin typeface="Calibri" panose="020F0502020204030204" pitchFamily="34" charset="0"/>
                        </a:rPr>
                        <a:t>RepositoriUM</a:t>
                      </a:r>
                      <a:endParaRPr lang="en-GB" sz="1800" dirty="0">
                        <a:effectLst/>
                      </a:endParaRPr>
                    </a:p>
                  </a:txBody>
                  <a:tcPr marL="25400" marR="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Book</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a:solidFill>
                            <a:srgbClr val="000000"/>
                          </a:solidFill>
                          <a:effectLst/>
                        </a:rPr>
                        <a:t>Regular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800" dirty="0" err="1">
                          <a:solidFill>
                            <a:srgbClr val="000000"/>
                          </a:solidFill>
                          <a:effectLst/>
                        </a:rPr>
                        <a:t>Unique_Item_Investigations</a:t>
                      </a:r>
                      <a:endParaRPr lang="en-GB" sz="1800" dirty="0">
                        <a:solidFill>
                          <a:srgbClr val="000000"/>
                        </a:solidFill>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R" sz="1800" dirty="0">
                          <a:solidFill>
                            <a:srgbClr val="000000"/>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82484844"/>
                  </a:ext>
                </a:extLst>
              </a:tr>
            </a:tbl>
          </a:graphicData>
        </a:graphic>
      </p:graphicFrame>
    </p:spTree>
    <p:extLst>
      <p:ext uri="{BB962C8B-B14F-4D97-AF65-F5344CB8AC3E}">
        <p14:creationId xmlns:p14="http://schemas.microsoft.com/office/powerpoint/2010/main" val="148183765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R5 Reports Attributes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25</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graphicFrame>
        <p:nvGraphicFramePr>
          <p:cNvPr id="2" name="Table 6">
            <a:extLst>
              <a:ext uri="{FF2B5EF4-FFF2-40B4-BE49-F238E27FC236}">
                <a16:creationId xmlns:a16="http://schemas.microsoft.com/office/drawing/2014/main" id="{773027DF-ECCC-C718-E573-923BD06AA7C1}"/>
              </a:ext>
            </a:extLst>
          </p:cNvPr>
          <p:cNvGraphicFramePr>
            <a:graphicFrameLocks noGrp="1"/>
          </p:cNvGraphicFramePr>
          <p:nvPr>
            <p:extLst>
              <p:ext uri="{D42A27DB-BD31-4B8C-83A1-F6EECF244321}">
                <p14:modId xmlns:p14="http://schemas.microsoft.com/office/powerpoint/2010/main" val="1785182205"/>
              </p:ext>
            </p:extLst>
          </p:nvPr>
        </p:nvGraphicFramePr>
        <p:xfrm>
          <a:off x="88901" y="2669681"/>
          <a:ext cx="15176499" cy="1874520"/>
        </p:xfrm>
        <a:graphic>
          <a:graphicData uri="http://schemas.openxmlformats.org/drawingml/2006/table">
            <a:tbl>
              <a:tblPr firstRow="1" bandRow="1">
                <a:tableStyleId>{5940675A-B579-460E-94D1-54222C63F5DA}</a:tableStyleId>
              </a:tblPr>
              <a:tblGrid>
                <a:gridCol w="723899">
                  <a:extLst>
                    <a:ext uri="{9D8B030D-6E8A-4147-A177-3AD203B41FA5}">
                      <a16:colId xmlns:a16="http://schemas.microsoft.com/office/drawing/2014/main" val="2859141144"/>
                    </a:ext>
                  </a:extLst>
                </a:gridCol>
                <a:gridCol w="698500">
                  <a:extLst>
                    <a:ext uri="{9D8B030D-6E8A-4147-A177-3AD203B41FA5}">
                      <a16:colId xmlns:a16="http://schemas.microsoft.com/office/drawing/2014/main" val="3314286481"/>
                    </a:ext>
                  </a:extLst>
                </a:gridCol>
                <a:gridCol w="534336">
                  <a:extLst>
                    <a:ext uri="{9D8B030D-6E8A-4147-A177-3AD203B41FA5}">
                      <a16:colId xmlns:a16="http://schemas.microsoft.com/office/drawing/2014/main" val="2285687341"/>
                    </a:ext>
                  </a:extLst>
                </a:gridCol>
                <a:gridCol w="696694">
                  <a:extLst>
                    <a:ext uri="{9D8B030D-6E8A-4147-A177-3AD203B41FA5}">
                      <a16:colId xmlns:a16="http://schemas.microsoft.com/office/drawing/2014/main" val="1311304689"/>
                    </a:ext>
                  </a:extLst>
                </a:gridCol>
                <a:gridCol w="802321">
                  <a:extLst>
                    <a:ext uri="{9D8B030D-6E8A-4147-A177-3AD203B41FA5}">
                      <a16:colId xmlns:a16="http://schemas.microsoft.com/office/drawing/2014/main" val="4069446004"/>
                    </a:ext>
                  </a:extLst>
                </a:gridCol>
                <a:gridCol w="1020881">
                  <a:extLst>
                    <a:ext uri="{9D8B030D-6E8A-4147-A177-3AD203B41FA5}">
                      <a16:colId xmlns:a16="http://schemas.microsoft.com/office/drawing/2014/main" val="1225338512"/>
                    </a:ext>
                  </a:extLst>
                </a:gridCol>
                <a:gridCol w="1186315">
                  <a:extLst>
                    <a:ext uri="{9D8B030D-6E8A-4147-A177-3AD203B41FA5}">
                      <a16:colId xmlns:a16="http://schemas.microsoft.com/office/drawing/2014/main" val="2510791408"/>
                    </a:ext>
                  </a:extLst>
                </a:gridCol>
                <a:gridCol w="1113861">
                  <a:extLst>
                    <a:ext uri="{9D8B030D-6E8A-4147-A177-3AD203B41FA5}">
                      <a16:colId xmlns:a16="http://schemas.microsoft.com/office/drawing/2014/main" val="1293636167"/>
                    </a:ext>
                  </a:extLst>
                </a:gridCol>
                <a:gridCol w="712526">
                  <a:extLst>
                    <a:ext uri="{9D8B030D-6E8A-4147-A177-3AD203B41FA5}">
                      <a16:colId xmlns:a16="http://schemas.microsoft.com/office/drawing/2014/main" val="837371813"/>
                    </a:ext>
                  </a:extLst>
                </a:gridCol>
                <a:gridCol w="861502">
                  <a:extLst>
                    <a:ext uri="{9D8B030D-6E8A-4147-A177-3AD203B41FA5}">
                      <a16:colId xmlns:a16="http://schemas.microsoft.com/office/drawing/2014/main" val="968693969"/>
                    </a:ext>
                  </a:extLst>
                </a:gridCol>
                <a:gridCol w="666230">
                  <a:extLst>
                    <a:ext uri="{9D8B030D-6E8A-4147-A177-3AD203B41FA5}">
                      <a16:colId xmlns:a16="http://schemas.microsoft.com/office/drawing/2014/main" val="3323475995"/>
                    </a:ext>
                  </a:extLst>
                </a:gridCol>
                <a:gridCol w="539875">
                  <a:extLst>
                    <a:ext uri="{9D8B030D-6E8A-4147-A177-3AD203B41FA5}">
                      <a16:colId xmlns:a16="http://schemas.microsoft.com/office/drawing/2014/main" val="765591680"/>
                    </a:ext>
                  </a:extLst>
                </a:gridCol>
                <a:gridCol w="631768">
                  <a:extLst>
                    <a:ext uri="{9D8B030D-6E8A-4147-A177-3AD203B41FA5}">
                      <a16:colId xmlns:a16="http://schemas.microsoft.com/office/drawing/2014/main" val="3600864190"/>
                    </a:ext>
                  </a:extLst>
                </a:gridCol>
                <a:gridCol w="482442">
                  <a:extLst>
                    <a:ext uri="{9D8B030D-6E8A-4147-A177-3AD203B41FA5}">
                      <a16:colId xmlns:a16="http://schemas.microsoft.com/office/drawing/2014/main" val="1488468938"/>
                    </a:ext>
                  </a:extLst>
                </a:gridCol>
                <a:gridCol w="585822">
                  <a:extLst>
                    <a:ext uri="{9D8B030D-6E8A-4147-A177-3AD203B41FA5}">
                      <a16:colId xmlns:a16="http://schemas.microsoft.com/office/drawing/2014/main" val="1969876769"/>
                    </a:ext>
                  </a:extLst>
                </a:gridCol>
                <a:gridCol w="964884">
                  <a:extLst>
                    <a:ext uri="{9D8B030D-6E8A-4147-A177-3AD203B41FA5}">
                      <a16:colId xmlns:a16="http://schemas.microsoft.com/office/drawing/2014/main" val="1792438697"/>
                    </a:ext>
                  </a:extLst>
                </a:gridCol>
                <a:gridCol w="525204">
                  <a:extLst>
                    <a:ext uri="{9D8B030D-6E8A-4147-A177-3AD203B41FA5}">
                      <a16:colId xmlns:a16="http://schemas.microsoft.com/office/drawing/2014/main" val="2497074301"/>
                    </a:ext>
                  </a:extLst>
                </a:gridCol>
                <a:gridCol w="891656">
                  <a:extLst>
                    <a:ext uri="{9D8B030D-6E8A-4147-A177-3AD203B41FA5}">
                      <a16:colId xmlns:a16="http://schemas.microsoft.com/office/drawing/2014/main" val="2122672588"/>
                    </a:ext>
                  </a:extLst>
                </a:gridCol>
                <a:gridCol w="607360">
                  <a:extLst>
                    <a:ext uri="{9D8B030D-6E8A-4147-A177-3AD203B41FA5}">
                      <a16:colId xmlns:a16="http://schemas.microsoft.com/office/drawing/2014/main" val="136702045"/>
                    </a:ext>
                  </a:extLst>
                </a:gridCol>
                <a:gridCol w="930423">
                  <a:extLst>
                    <a:ext uri="{9D8B030D-6E8A-4147-A177-3AD203B41FA5}">
                      <a16:colId xmlns:a16="http://schemas.microsoft.com/office/drawing/2014/main" val="1932320311"/>
                    </a:ext>
                  </a:extLst>
                </a:gridCol>
              </a:tblGrid>
              <a:tr h="0">
                <a:tc>
                  <a:txBody>
                    <a:bodyPr/>
                    <a:lstStyle/>
                    <a:p>
                      <a:pPr marL="0" indent="0">
                        <a:tabLst/>
                      </a:pPr>
                      <a:r>
                        <a:rPr lang="en-GR" sz="2200" b="1" dirty="0"/>
                        <a:t>PR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050" b="0" i="0" u="none" strike="noStrike" cap="none" spc="0" baseline="0" dirty="0">
                          <a:ln>
                            <a:noFill/>
                          </a:ln>
                          <a:solidFill>
                            <a:schemeClr val="tx1"/>
                          </a:solidFill>
                          <a:effectLst/>
                          <a:uFillTx/>
                          <a:latin typeface="+mn-lt"/>
                          <a:ea typeface="+mn-ea"/>
                          <a:cs typeface="+mn-cs"/>
                          <a:sym typeface="Helvetica Light"/>
                        </a:rPr>
                        <a:t>Platform </a:t>
                      </a:r>
                      <a:endParaRPr lang="en-GB" sz="105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Data_Type</a:t>
                      </a:r>
                      <a:r>
                        <a:rPr lang="en-GB" sz="1050" b="0" i="0" u="none" strike="noStrike" cap="none" spc="0" baseline="0" dirty="0">
                          <a:ln>
                            <a:noFill/>
                          </a:ln>
                          <a:solidFill>
                            <a:schemeClr val="tx1"/>
                          </a:solidFill>
                          <a:effectLst/>
                          <a:uFillTx/>
                          <a:latin typeface="+mn-lt"/>
                          <a:ea typeface="+mn-ea"/>
                          <a:cs typeface="+mn-cs"/>
                          <a:sym typeface="Helvetica Light"/>
                        </a:rPr>
                        <a:t> </a:t>
                      </a:r>
                      <a:endParaRPr lang="en-GB" sz="1050" dirty="0">
                        <a:effectLst/>
                      </a:endParaRPr>
                    </a:p>
                    <a:p>
                      <a:endParaRPr lang="en-GR" sz="1050" dirty="0"/>
                    </a:p>
                  </a:txBody>
                  <a:tcPr>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Access_Method</a:t>
                      </a:r>
                      <a:r>
                        <a:rPr lang="en-GB" sz="1050" b="0" i="0" u="none" strike="noStrike" cap="none" spc="0" baseline="0" dirty="0">
                          <a:ln>
                            <a:noFill/>
                          </a:ln>
                          <a:solidFill>
                            <a:schemeClr val="tx1"/>
                          </a:solidFill>
                          <a:effectLst/>
                          <a:uFillTx/>
                          <a:latin typeface="+mn-lt"/>
                          <a:ea typeface="+mn-ea"/>
                          <a:cs typeface="+mn-cs"/>
                          <a:sym typeface="Helvetica Light"/>
                        </a:rPr>
                        <a:t> </a:t>
                      </a:r>
                      <a:endParaRPr lang="en-GB" sz="1050" dirty="0">
                        <a:effectLst/>
                      </a:endParaRPr>
                    </a:p>
                    <a:p>
                      <a:endParaRPr lang="en-GR" sz="1050" dirty="0"/>
                    </a:p>
                  </a:txBody>
                  <a:tcPr>
                    <a:solidFill>
                      <a:schemeClr val="accent3">
                        <a:lumMod val="60000"/>
                        <a:lumOff val="4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Metric_Type</a:t>
                      </a:r>
                      <a:r>
                        <a:rPr lang="en-GB" sz="1050" b="0" i="0" u="none" strike="noStrike" cap="none" spc="0" baseline="0" dirty="0">
                          <a:ln>
                            <a:noFill/>
                          </a:ln>
                          <a:solidFill>
                            <a:schemeClr val="tx1"/>
                          </a:solidFill>
                          <a:effectLst/>
                          <a:uFillTx/>
                          <a:latin typeface="+mn-lt"/>
                          <a:ea typeface="+mn-ea"/>
                          <a:cs typeface="+mn-cs"/>
                          <a:sym typeface="Helvetica Light"/>
                        </a:rPr>
                        <a:t> </a:t>
                      </a:r>
                      <a:endParaRPr lang="en-GB" sz="1050" dirty="0">
                        <a:effectLst/>
                      </a:endParaRPr>
                    </a:p>
                    <a:p>
                      <a:endParaRPr lang="en-GR" sz="1050" dirty="0"/>
                    </a:p>
                  </a:txBody>
                  <a:tcPr>
                    <a:solidFill>
                      <a:schemeClr val="accent3">
                        <a:lumMod val="60000"/>
                        <a:lumOff val="4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a:ln>
                            <a:noFill/>
                          </a:ln>
                          <a:solidFill>
                            <a:schemeClr val="tx1"/>
                          </a:solidFill>
                          <a:effectLst/>
                          <a:uFillTx/>
                          <a:latin typeface="+mn-lt"/>
                          <a:ea typeface="+mn-ea"/>
                          <a:cs typeface="+mn-cs"/>
                          <a:sym typeface="Helvetica Light"/>
                        </a:rPr>
                        <a:t>Reporting _ </a:t>
                      </a:r>
                      <a:r>
                        <a:rPr lang="en-GB" sz="1050" b="0" i="0" u="none" strike="noStrike" cap="none" spc="0" baseline="0" dirty="0" err="1">
                          <a:ln>
                            <a:noFill/>
                          </a:ln>
                          <a:solidFill>
                            <a:schemeClr val="tx1"/>
                          </a:solidFill>
                          <a:effectLst/>
                          <a:uFillTx/>
                          <a:latin typeface="+mn-lt"/>
                          <a:ea typeface="+mn-ea"/>
                          <a:cs typeface="+mn-cs"/>
                          <a:sym typeface="Helvetica Light"/>
                        </a:rPr>
                        <a:t>Period_Total</a:t>
                      </a:r>
                      <a:endParaRPr lang="en-GB" sz="1050" dirty="0">
                        <a:effectLst/>
                      </a:endParaRPr>
                    </a:p>
                    <a:p>
                      <a:endParaRPr lang="en-GR" sz="1050" dirty="0"/>
                    </a:p>
                  </a:txBody>
                  <a:tcPr>
                    <a:solidFill>
                      <a:schemeClr val="accent3">
                        <a:lumMod val="60000"/>
                        <a:lumOff val="40000"/>
                      </a:schemeClr>
                    </a:solidFill>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tc>
                  <a:txBody>
                    <a:bodyPr/>
                    <a:lstStyle/>
                    <a:p>
                      <a:endParaRPr lang="en-GR" sz="1050" dirty="0"/>
                    </a:p>
                  </a:txBody>
                  <a:tcPr/>
                </a:tc>
                <a:extLst>
                  <a:ext uri="{0D108BD9-81ED-4DB2-BD59-A6C34878D82A}">
                    <a16:rowId xmlns:a16="http://schemas.microsoft.com/office/drawing/2014/main" val="763400056"/>
                  </a:ext>
                </a:extLst>
              </a:tr>
              <a:tr h="370840">
                <a:tc>
                  <a:txBody>
                    <a:bodyPr/>
                    <a:lstStyle/>
                    <a:p>
                      <a:r>
                        <a:rPr lang="en-GR" sz="2200" b="1" i="0" u="none" strike="noStrike" cap="none" spc="0" baseline="0" dirty="0">
                          <a:ln>
                            <a:noFill/>
                          </a:ln>
                          <a:solidFill>
                            <a:schemeClr val="tx1"/>
                          </a:solidFill>
                          <a:uFillTx/>
                          <a:latin typeface="+mn-lt"/>
                          <a:ea typeface="+mn-ea"/>
                          <a:cs typeface="+mn-cs"/>
                          <a:sym typeface="Helvetica Light"/>
                        </a:rPr>
                        <a:t>IR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050" b="0" i="0" u="none" strike="noStrike" cap="none" spc="0" baseline="0" dirty="0">
                          <a:ln>
                            <a:noFill/>
                          </a:ln>
                          <a:solidFill>
                            <a:schemeClr val="tx1"/>
                          </a:solidFill>
                          <a:effectLst/>
                          <a:uFillTx/>
                          <a:latin typeface="+mn-lt"/>
                          <a:ea typeface="+mn-ea"/>
                          <a:cs typeface="+mn-cs"/>
                          <a:sym typeface="Helvetica Light"/>
                        </a:rPr>
                        <a:t>Item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050" b="0" i="0" u="none" strike="noStrike" cap="none" spc="0" baseline="0" dirty="0">
                          <a:ln>
                            <a:noFill/>
                          </a:ln>
                          <a:solidFill>
                            <a:schemeClr val="tx1"/>
                          </a:solidFill>
                          <a:effectLst/>
                          <a:uFillTx/>
                          <a:latin typeface="+mn-lt"/>
                          <a:ea typeface="+mn-ea"/>
                          <a:cs typeface="+mn-cs"/>
                          <a:sym typeface="Helvetica Light"/>
                        </a:rPr>
                        <a:t>Publisher </a:t>
                      </a:r>
                    </a:p>
                    <a:p>
                      <a:pPr marL="0" marR="0" lvl="0" indent="0" algn="ctr" defTabSz="547673" rtl="0" eaLnBrk="1" fontAlgn="auto" latinLnBrk="0" hangingPunct="1">
                        <a:lnSpc>
                          <a:spcPct val="100000"/>
                        </a:lnSpc>
                        <a:spcBef>
                          <a:spcPts val="0"/>
                        </a:spcBef>
                        <a:spcAft>
                          <a:spcPts val="0"/>
                        </a:spcAft>
                        <a:buClrTx/>
                        <a:buSzTx/>
                        <a:buFontTx/>
                        <a:buNone/>
                        <a:tabLst/>
                        <a:defRPr/>
                      </a:pPr>
                      <a:endParaRPr lang="en-GB" sz="1050" b="0" i="0" u="none" strike="noStrike" cap="none" spc="0" baseline="0" dirty="0">
                        <a:ln>
                          <a:noFill/>
                        </a:ln>
                        <a:solidFill>
                          <a:schemeClr val="tx1"/>
                        </a:solidFill>
                        <a:effectLst/>
                        <a:uFillTx/>
                        <a:latin typeface="+mn-lt"/>
                        <a:ea typeface="+mn-ea"/>
                        <a:cs typeface="+mn-cs"/>
                        <a:sym typeface="Helvetica Light"/>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Publisher_ID</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a:ln>
                            <a:noFill/>
                          </a:ln>
                          <a:solidFill>
                            <a:schemeClr val="tx1"/>
                          </a:solidFill>
                          <a:effectLst/>
                          <a:uFillTx/>
                          <a:latin typeface="+mn-lt"/>
                          <a:ea typeface="+mn-ea"/>
                          <a:cs typeface="+mn-cs"/>
                          <a:sym typeface="Helvetica Light"/>
                        </a:rPr>
                        <a:t>Platform </a:t>
                      </a:r>
                    </a:p>
                    <a:p>
                      <a:pPr marL="0" marR="0" lvl="0" indent="0" algn="ctr" defTabSz="547673" rtl="0" eaLnBrk="1" fontAlgn="auto" latinLnBrk="0" hangingPunct="1">
                        <a:lnSpc>
                          <a:spcPct val="100000"/>
                        </a:lnSpc>
                        <a:spcBef>
                          <a:spcPts val="0"/>
                        </a:spcBef>
                        <a:spcAft>
                          <a:spcPts val="0"/>
                        </a:spcAft>
                        <a:buClrTx/>
                        <a:buSzTx/>
                        <a:buFontTx/>
                        <a:buNone/>
                        <a:tabLst/>
                        <a:defRPr/>
                      </a:pP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rgbClr val="FFFF00"/>
                    </a:solidFill>
                  </a:tcPr>
                </a:tc>
                <a:tc>
                  <a:txBody>
                    <a:bodyPr/>
                    <a:lstStyle/>
                    <a:p>
                      <a:r>
                        <a:rPr lang="en-GR" sz="1050" b="0" i="0" u="none" strike="noStrike" cap="none" spc="0" baseline="0" dirty="0">
                          <a:ln>
                            <a:noFill/>
                          </a:ln>
                          <a:solidFill>
                            <a:schemeClr val="tx1"/>
                          </a:solidFill>
                          <a:effectLst/>
                          <a:uFillTx/>
                          <a:latin typeface="+mn-lt"/>
                          <a:ea typeface="+mn-ea"/>
                          <a:cs typeface="+mn-cs"/>
                          <a:sym typeface="Helvetica Light"/>
                        </a:rPr>
                        <a:t>Authors</a:t>
                      </a: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Publication_Date</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Article_Version</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r>
                        <a:rPr lang="en-GB" sz="1050" b="0" i="0" u="none" strike="noStrike" cap="none" spc="0" baseline="0" dirty="0">
                          <a:ln>
                            <a:noFill/>
                          </a:ln>
                          <a:solidFill>
                            <a:schemeClr val="tx1"/>
                          </a:solidFill>
                          <a:effectLst/>
                          <a:uFillTx/>
                          <a:latin typeface="+mn-lt"/>
                          <a:ea typeface="+mn-ea"/>
                          <a:cs typeface="+mn-cs"/>
                          <a:sym typeface="Helvetica Light"/>
                        </a:rPr>
                        <a:t>DOI</a:t>
                      </a: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Proprietary_ID</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a:ln>
                            <a:noFill/>
                          </a:ln>
                          <a:solidFill>
                            <a:schemeClr val="tx1"/>
                          </a:solidFill>
                          <a:effectLst/>
                          <a:uFillTx/>
                          <a:latin typeface="+mn-lt"/>
                          <a:ea typeface="+mn-ea"/>
                          <a:cs typeface="+mn-cs"/>
                          <a:sym typeface="Helvetica Light"/>
                        </a:rPr>
                        <a:t>ISBN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Print_ISSN</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Online_ISSN</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a:ln>
                            <a:noFill/>
                          </a:ln>
                          <a:solidFill>
                            <a:schemeClr val="tx1"/>
                          </a:solidFill>
                          <a:effectLst/>
                          <a:uFillTx/>
                          <a:latin typeface="+mn-lt"/>
                          <a:ea typeface="+mn-ea"/>
                          <a:cs typeface="+mn-cs"/>
                          <a:sym typeface="Helvetica Light"/>
                        </a:rPr>
                        <a:t>URI </a:t>
                      </a: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Parent_Title</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Parent_Data_Type</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r>
                        <a:rPr lang="en-GB" sz="1050" b="0" i="0" u="none" strike="noStrike" cap="none" spc="0" baseline="0" dirty="0" err="1">
                          <a:ln>
                            <a:noFill/>
                          </a:ln>
                          <a:solidFill>
                            <a:schemeClr val="tx1"/>
                          </a:solidFill>
                          <a:effectLst/>
                          <a:uFillTx/>
                          <a:latin typeface="+mn-lt"/>
                          <a:ea typeface="+mn-ea"/>
                          <a:cs typeface="+mn-cs"/>
                          <a:sym typeface="Helvetica Light"/>
                        </a:rPr>
                        <a:t>Parent_DOI</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Parent_Pr</a:t>
                      </a:r>
                      <a:r>
                        <a:rPr lang="en-GB" sz="1050" b="0" i="0" u="none" strike="noStrike" cap="none" spc="0" baseline="0" dirty="0">
                          <a:ln>
                            <a:noFill/>
                          </a:ln>
                          <a:solidFill>
                            <a:schemeClr val="tx1"/>
                          </a:solidFill>
                          <a:effectLst/>
                          <a:uFillTx/>
                          <a:latin typeface="+mn-lt"/>
                          <a:ea typeface="+mn-ea"/>
                          <a:cs typeface="+mn-cs"/>
                          <a:sym typeface="Helvetica Light"/>
                        </a:rPr>
                        <a:t> </a:t>
                      </a:r>
                      <a:r>
                        <a:rPr lang="en-GB" sz="1050" b="0" i="0" u="none" strike="noStrike" cap="none" spc="0" baseline="0" dirty="0" err="1">
                          <a:ln>
                            <a:noFill/>
                          </a:ln>
                          <a:solidFill>
                            <a:schemeClr val="tx1"/>
                          </a:solidFill>
                          <a:effectLst/>
                          <a:uFillTx/>
                          <a:latin typeface="+mn-lt"/>
                          <a:ea typeface="+mn-ea"/>
                          <a:cs typeface="+mn-cs"/>
                          <a:sym typeface="Helvetica Light"/>
                        </a:rPr>
                        <a:t>oprietary_I</a:t>
                      </a:r>
                      <a:r>
                        <a:rPr lang="en-GB" sz="1050" b="0" i="0" u="none" strike="noStrike" cap="none" spc="0" baseline="0" dirty="0">
                          <a:ln>
                            <a:noFill/>
                          </a:ln>
                          <a:solidFill>
                            <a:schemeClr val="tx1"/>
                          </a:solidFill>
                          <a:effectLst/>
                          <a:uFillTx/>
                          <a:latin typeface="+mn-lt"/>
                          <a:ea typeface="+mn-ea"/>
                          <a:cs typeface="+mn-cs"/>
                          <a:sym typeface="Helvetica Light"/>
                        </a:rPr>
                        <a:t> D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Parent_ISBN</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Parent_Print_ISSN</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extLst>
                  <a:ext uri="{0D108BD9-81ED-4DB2-BD59-A6C34878D82A}">
                    <a16:rowId xmlns:a16="http://schemas.microsoft.com/office/drawing/2014/main" val="1222610244"/>
                  </a:ext>
                </a:extLst>
              </a:tr>
              <a:tr h="370840">
                <a:tc>
                  <a:txBody>
                    <a:bodyPr/>
                    <a:lstStyle/>
                    <a:p>
                      <a:endParaRPr lang="en-GR"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Parent_Online_ISSN</a:t>
                      </a:r>
                      <a:r>
                        <a:rPr lang="en-GB" sz="1050" b="0" i="0" u="none" strike="noStrike" cap="none" spc="0" baseline="0" dirty="0">
                          <a:ln>
                            <a:noFill/>
                          </a:ln>
                          <a:solidFill>
                            <a:schemeClr val="tx1"/>
                          </a:solidFill>
                          <a:effectLst/>
                          <a:uFillTx/>
                          <a:latin typeface="+mn-lt"/>
                          <a:ea typeface="+mn-ea"/>
                          <a:cs typeface="+mn-cs"/>
                          <a:sym typeface="Helvetica Ligh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R" sz="1050" b="0" i="0" u="none" strike="noStrike" cap="none" spc="0" baseline="0" dirty="0">
                          <a:ln>
                            <a:noFill/>
                          </a:ln>
                          <a:solidFill>
                            <a:schemeClr val="tx1"/>
                          </a:solidFill>
                          <a:effectLst/>
                          <a:uFillTx/>
                          <a:latin typeface="+mn-lt"/>
                          <a:ea typeface="+mn-ea"/>
                          <a:cs typeface="+mn-cs"/>
                          <a:sym typeface="Helvetica Light"/>
                        </a:rPr>
                        <a:t>Parent_URI</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a:t>
                      </a:r>
                      <a:r>
                        <a:rPr lang="en-GB" sz="1050" b="0" i="0" u="none" strike="noStrike" cap="none" spc="0" baseline="0" dirty="0">
                          <a:ln>
                            <a:noFill/>
                          </a:ln>
                          <a:solidFill>
                            <a:schemeClr val="tx1"/>
                          </a:solidFill>
                          <a:effectLst/>
                          <a:uFillTx/>
                          <a:latin typeface="+mn-lt"/>
                          <a:ea typeface="+mn-ea"/>
                          <a:cs typeface="+mn-cs"/>
                          <a:sym typeface="Helvetica Light"/>
                        </a:rPr>
                        <a:t> </a:t>
                      </a:r>
                      <a:r>
                        <a:rPr lang="en-GB" sz="1050" b="0" i="0" u="none" strike="noStrike" cap="none" spc="0" baseline="0" dirty="0" err="1">
                          <a:ln>
                            <a:noFill/>
                          </a:ln>
                          <a:solidFill>
                            <a:schemeClr val="tx1"/>
                          </a:solidFill>
                          <a:effectLst/>
                          <a:uFillTx/>
                          <a:latin typeface="+mn-lt"/>
                          <a:ea typeface="+mn-ea"/>
                          <a:cs typeface="+mn-cs"/>
                          <a:sym typeface="Helvetica Light"/>
                        </a:rPr>
                        <a:t>t_Title</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a:t>
                      </a:r>
                      <a:r>
                        <a:rPr lang="en-GB" sz="1050" b="0" i="0" u="none" strike="noStrike" cap="none" spc="0" baseline="0" dirty="0">
                          <a:ln>
                            <a:noFill/>
                          </a:ln>
                          <a:solidFill>
                            <a:schemeClr val="tx1"/>
                          </a:solidFill>
                          <a:effectLst/>
                          <a:uFillTx/>
                          <a:latin typeface="+mn-lt"/>
                          <a:ea typeface="+mn-ea"/>
                          <a:cs typeface="+mn-cs"/>
                          <a:sym typeface="Helvetica Light"/>
                        </a:rPr>
                        <a:t> </a:t>
                      </a:r>
                      <a:r>
                        <a:rPr lang="en-GB" sz="1050" b="0" i="0" u="none" strike="noStrike" cap="none" spc="0" baseline="0" dirty="0" err="1">
                          <a:ln>
                            <a:noFill/>
                          </a:ln>
                          <a:solidFill>
                            <a:schemeClr val="tx1"/>
                          </a:solidFill>
                          <a:effectLst/>
                          <a:uFillTx/>
                          <a:latin typeface="+mn-lt"/>
                          <a:ea typeface="+mn-ea"/>
                          <a:cs typeface="+mn-cs"/>
                          <a:sym typeface="Helvetica Light"/>
                        </a:rPr>
                        <a:t>t_Title</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indent="0" algn="l">
                        <a:buFont typeface="+mj-lt"/>
                        <a:buNone/>
                      </a:pPr>
                      <a:r>
                        <a:rPr lang="en-GB" sz="1050" b="0" i="0" u="none" strike="noStrike" cap="none" spc="0" baseline="0" dirty="0" err="1">
                          <a:ln>
                            <a:noFill/>
                          </a:ln>
                          <a:solidFill>
                            <a:schemeClr val="tx1"/>
                          </a:solidFill>
                          <a:effectLst/>
                          <a:uFillTx/>
                          <a:latin typeface="+mn-lt"/>
                          <a:ea typeface="+mn-ea"/>
                          <a:cs typeface="+mn-cs"/>
                          <a:sym typeface="Helvetica Light"/>
                        </a:rPr>
                        <a:t>Component_Data_Type</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Component_DOI</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Component_Proprietary_ID</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Component_ISBN</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Component_Print_ISSN</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Component_Online_ISSN</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indent="0" algn="l">
                        <a:buFont typeface="+mj-lt"/>
                        <a:buNone/>
                      </a:pPr>
                      <a:r>
                        <a:rPr lang="en-GB" sz="1050" b="0" i="0" u="none" strike="noStrike" cap="none" spc="0" baseline="0" dirty="0" err="1">
                          <a:ln>
                            <a:noFill/>
                          </a:ln>
                          <a:solidFill>
                            <a:schemeClr val="tx1"/>
                          </a:solidFill>
                          <a:effectLst/>
                          <a:uFillTx/>
                          <a:latin typeface="+mn-lt"/>
                          <a:ea typeface="+mn-ea"/>
                          <a:cs typeface="+mn-cs"/>
                          <a:sym typeface="Helvetica Light"/>
                        </a:rPr>
                        <a:t>Component_URI</a:t>
                      </a:r>
                      <a:r>
                        <a:rPr lang="en-GB" sz="1050" b="0" i="0" u="none" strike="noStrike" cap="none" spc="0" baseline="0" dirty="0">
                          <a:ln>
                            <a:noFill/>
                          </a:ln>
                          <a:solidFill>
                            <a:schemeClr val="tx1"/>
                          </a:solidFill>
                          <a:effectLst/>
                          <a:uFillTx/>
                          <a:latin typeface="+mn-lt"/>
                          <a:ea typeface="+mn-ea"/>
                          <a:cs typeface="+mn-cs"/>
                          <a:sym typeface="Helvetica Light"/>
                        </a:rPr>
                        <a:t> </a:t>
                      </a:r>
                    </a:p>
                  </a:txBody>
                  <a:tcPr>
                    <a:solidFill>
                      <a:schemeClr val="accent6">
                        <a:lumMod val="40000"/>
                        <a:lumOff val="60000"/>
                      </a:schemeClr>
                    </a:solidFill>
                  </a:tcPr>
                </a:tc>
                <a:tc>
                  <a:txBody>
                    <a:bodyPr/>
                    <a:lstStyle/>
                    <a:p>
                      <a:pPr marL="0" marR="0" lvl="0" indent="0" algn="l" defTabSz="547673" rtl="0" eaLnBrk="1" fontAlgn="auto" latinLnBrk="0" hangingPunct="1">
                        <a:lnSpc>
                          <a:spcPct val="100000"/>
                        </a:lnSpc>
                        <a:spcBef>
                          <a:spcPts val="0"/>
                        </a:spcBef>
                        <a:spcAft>
                          <a:spcPts val="0"/>
                        </a:spcAft>
                        <a:buClrTx/>
                        <a:buSzTx/>
                        <a:buFont typeface="+mj-lt"/>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Data_Type</a:t>
                      </a:r>
                      <a:endParaRPr lang="el-GR"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marR="0" lvl="0" indent="0" algn="l" defTabSz="547673" rtl="0" eaLnBrk="1" fontAlgn="auto" latinLnBrk="0" hangingPunct="1">
                        <a:lnSpc>
                          <a:spcPct val="100000"/>
                        </a:lnSpc>
                        <a:spcBef>
                          <a:spcPts val="0"/>
                        </a:spcBef>
                        <a:spcAft>
                          <a:spcPts val="0"/>
                        </a:spcAft>
                        <a:buClrTx/>
                        <a:buSzTx/>
                        <a:buFont typeface="+mj-lt"/>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Section_Type</a:t>
                      </a:r>
                      <a:r>
                        <a:rPr lang="en-GB" sz="1050" b="0" i="0" u="none" strike="noStrike" cap="none" spc="0" baseline="0" dirty="0">
                          <a:ln>
                            <a:noFill/>
                          </a:ln>
                          <a:solidFill>
                            <a:schemeClr val="tx1"/>
                          </a:solidFill>
                          <a:effectLst/>
                          <a:uFillTx/>
                          <a:latin typeface="+mn-lt"/>
                          <a:ea typeface="+mn-ea"/>
                          <a:cs typeface="+mn-cs"/>
                          <a:sym typeface="Helvetica Light"/>
                        </a:rPr>
                        <a:t> </a:t>
                      </a:r>
                      <a:endParaRPr lang="el-GR" sz="1050" b="0" i="0" u="none" strike="noStrike" cap="none" spc="0" baseline="0" dirty="0">
                        <a:ln>
                          <a:noFill/>
                        </a:ln>
                        <a:solidFill>
                          <a:schemeClr val="tx1"/>
                        </a:solidFill>
                        <a:effectLst/>
                        <a:uFillTx/>
                        <a:latin typeface="+mn-lt"/>
                        <a:ea typeface="+mn-ea"/>
                        <a:cs typeface="+mn-cs"/>
                        <a:sym typeface="Helvetica Light"/>
                      </a:endParaRPr>
                    </a:p>
                  </a:txBody>
                  <a:tcPr>
                    <a:solidFill>
                      <a:schemeClr val="accent6">
                        <a:lumMod val="40000"/>
                        <a:lumOff val="60000"/>
                      </a:schemeClr>
                    </a:solidFill>
                  </a:tcPr>
                </a:tc>
                <a:tc>
                  <a:txBody>
                    <a:bodyPr/>
                    <a:lstStyle/>
                    <a:p>
                      <a:pPr marL="0" indent="0" algn="l">
                        <a:buFont typeface="+mj-lt"/>
                        <a:buNone/>
                      </a:pPr>
                      <a:r>
                        <a:rPr lang="en-GB" sz="1050" b="0" i="0" u="none" strike="noStrike" cap="none" spc="0" baseline="0" dirty="0">
                          <a:ln>
                            <a:noFill/>
                          </a:ln>
                          <a:solidFill>
                            <a:schemeClr val="tx1"/>
                          </a:solidFill>
                          <a:effectLst/>
                          <a:uFillTx/>
                          <a:latin typeface="+mn-lt"/>
                          <a:ea typeface="+mn-ea"/>
                          <a:cs typeface="+mn-cs"/>
                          <a:sym typeface="Helvetica Light"/>
                        </a:rPr>
                        <a:t>YOP</a:t>
                      </a: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Access_Type</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Access_Method</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rgbClr val="FFFF00"/>
                    </a:solidFill>
                  </a:tcPr>
                </a:tc>
                <a:tc>
                  <a:txBody>
                    <a:bodyPr/>
                    <a:lstStyle/>
                    <a:p>
                      <a:pPr marL="0" marR="0" lvl="0" indent="0" algn="ctr" defTabSz="547673" rtl="0" eaLnBrk="1" fontAlgn="auto" latinLnBrk="0" hangingPunct="1">
                        <a:lnSpc>
                          <a:spcPct val="100000"/>
                        </a:lnSpc>
                        <a:spcBef>
                          <a:spcPts val="0"/>
                        </a:spcBef>
                        <a:spcAft>
                          <a:spcPts val="0"/>
                        </a:spcAft>
                        <a:buClrTx/>
                        <a:buSzTx/>
                        <a:buFontTx/>
                        <a:buNone/>
                        <a:tabLst/>
                        <a:defRPr/>
                      </a:pPr>
                      <a:r>
                        <a:rPr lang="en-GB" sz="1050" b="0" i="0" u="none" strike="noStrike" cap="none" spc="0" baseline="0" dirty="0" err="1">
                          <a:ln>
                            <a:noFill/>
                          </a:ln>
                          <a:solidFill>
                            <a:schemeClr val="tx1"/>
                          </a:solidFill>
                          <a:effectLst/>
                          <a:uFillTx/>
                          <a:latin typeface="+mn-lt"/>
                          <a:ea typeface="+mn-ea"/>
                          <a:cs typeface="+mn-cs"/>
                          <a:sym typeface="Helvetica Light"/>
                        </a:rPr>
                        <a:t>Metric_Type</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rgbClr val="FFFF00"/>
                    </a:solidFill>
                  </a:tcPr>
                </a:tc>
                <a:tc>
                  <a:txBody>
                    <a:bodyPr/>
                    <a:lstStyle/>
                    <a:p>
                      <a:r>
                        <a:rPr lang="en-GB" sz="1050" b="0" i="0" u="none" strike="noStrike" cap="none" spc="0" baseline="0" dirty="0" err="1">
                          <a:ln>
                            <a:noFill/>
                          </a:ln>
                          <a:solidFill>
                            <a:schemeClr val="tx1"/>
                          </a:solidFill>
                          <a:effectLst/>
                          <a:uFillTx/>
                          <a:latin typeface="+mn-lt"/>
                          <a:ea typeface="+mn-ea"/>
                          <a:cs typeface="+mn-cs"/>
                          <a:sym typeface="Helvetica Light"/>
                        </a:rPr>
                        <a:t>Reporting_Period_Total</a:t>
                      </a:r>
                      <a:endParaRPr lang="en-GB" sz="1050" b="0" i="0" u="none" strike="noStrike" cap="none" spc="0" baseline="0" dirty="0">
                        <a:ln>
                          <a:noFill/>
                        </a:ln>
                        <a:solidFill>
                          <a:schemeClr val="tx1"/>
                        </a:solidFill>
                        <a:effectLst/>
                        <a:uFillTx/>
                        <a:latin typeface="+mn-lt"/>
                        <a:ea typeface="+mn-ea"/>
                        <a:cs typeface="+mn-cs"/>
                        <a:sym typeface="Helvetica Light"/>
                      </a:endParaRPr>
                    </a:p>
                  </a:txBody>
                  <a:tcPr>
                    <a:solidFill>
                      <a:srgbClr val="FFFF00"/>
                    </a:solidFill>
                  </a:tcPr>
                </a:tc>
                <a:tc>
                  <a:txBody>
                    <a:bodyPr/>
                    <a:lstStyle/>
                    <a:p>
                      <a:r>
                        <a:rPr lang="en-GR" sz="1050" b="0" i="0" u="none" strike="noStrike" cap="none" spc="0" baseline="0" dirty="0">
                          <a:ln>
                            <a:noFill/>
                          </a:ln>
                          <a:solidFill>
                            <a:schemeClr val="tx1"/>
                          </a:solidFill>
                          <a:effectLst/>
                          <a:uFillTx/>
                          <a:latin typeface="+mn-lt"/>
                          <a:ea typeface="+mn-ea"/>
                          <a:cs typeface="+mn-cs"/>
                          <a:sym typeface="Helvetica Light"/>
                        </a:rPr>
                        <a:t>Monthly_Usage_Details</a:t>
                      </a:r>
                    </a:p>
                  </a:txBody>
                  <a:tcPr>
                    <a:solidFill>
                      <a:srgbClr val="FFFF00"/>
                    </a:solidFill>
                  </a:tcPr>
                </a:tc>
                <a:extLst>
                  <a:ext uri="{0D108BD9-81ED-4DB2-BD59-A6C34878D82A}">
                    <a16:rowId xmlns:a16="http://schemas.microsoft.com/office/drawing/2014/main" val="612691720"/>
                  </a:ext>
                </a:extLst>
              </a:tr>
            </a:tbl>
          </a:graphicData>
        </a:graphic>
      </p:graphicFrame>
    </p:spTree>
    <p:extLst>
      <p:ext uri="{BB962C8B-B14F-4D97-AF65-F5344CB8AC3E}">
        <p14:creationId xmlns:p14="http://schemas.microsoft.com/office/powerpoint/2010/main" val="182092722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B66B98-9D49-454A-9CF5-2659B886B622}"/>
              </a:ext>
            </a:extLst>
          </p:cNvPr>
          <p:cNvSpPr>
            <a:spLocks noGrp="1"/>
          </p:cNvSpPr>
          <p:nvPr>
            <p:ph type="body" sz="quarter" idx="16"/>
          </p:nvPr>
        </p:nvSpPr>
        <p:spPr/>
        <p:txBody>
          <a:bodyPr>
            <a:normAutofit fontScale="92500" lnSpcReduction="10000"/>
          </a:bodyPr>
          <a:lstStyle/>
          <a:p>
            <a:r>
              <a:rPr lang="en-GB" dirty="0"/>
              <a:t>Dimitris Pierrakos</a:t>
            </a:r>
          </a:p>
        </p:txBody>
      </p:sp>
      <p:sp>
        <p:nvSpPr>
          <p:cNvPr id="5" name="Text Placeholder 4">
            <a:extLst>
              <a:ext uri="{FF2B5EF4-FFF2-40B4-BE49-F238E27FC236}">
                <a16:creationId xmlns:a16="http://schemas.microsoft.com/office/drawing/2014/main" id="{0877A8A0-AB09-6947-BE2E-E39D5DB975F6}"/>
              </a:ext>
            </a:extLst>
          </p:cNvPr>
          <p:cNvSpPr>
            <a:spLocks noGrp="1"/>
          </p:cNvSpPr>
          <p:nvPr>
            <p:ph type="body" sz="quarter" idx="17"/>
          </p:nvPr>
        </p:nvSpPr>
        <p:spPr/>
        <p:txBody>
          <a:bodyPr>
            <a:normAutofit/>
          </a:bodyPr>
          <a:lstStyle/>
          <a:p>
            <a:r>
              <a:rPr lang="en-GB" dirty="0"/>
              <a:t>dpierrakos@athenarc.gr</a:t>
            </a:r>
          </a:p>
        </p:txBody>
      </p:sp>
    </p:spTree>
    <p:extLst>
      <p:ext uri="{BB962C8B-B14F-4D97-AF65-F5344CB8AC3E}">
        <p14:creationId xmlns:p14="http://schemas.microsoft.com/office/powerpoint/2010/main" val="13962662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32AD3-F606-A34B-1DB3-A8F396EFD85D}"/>
              </a:ext>
            </a:extLst>
          </p:cNvPr>
          <p:cNvSpPr>
            <a:spLocks noGrp="1"/>
          </p:cNvSpPr>
          <p:nvPr>
            <p:ph type="body" sz="quarter" idx="11"/>
          </p:nvPr>
        </p:nvSpPr>
        <p:spPr>
          <a:xfrm>
            <a:off x="746329" y="1839460"/>
            <a:ext cx="5698716" cy="5440219"/>
          </a:xfrm>
        </p:spPr>
        <p:txBody>
          <a:bodyPr vert="horz" lIns="0" tIns="180000" rIns="0" bIns="0" rtlCol="0" anchor="t">
            <a:normAutofit/>
          </a:bodyPr>
          <a:lstStyle/>
          <a:p>
            <a:r>
              <a:rPr lang="en-GB" sz="3200" b="0" dirty="0">
                <a:sym typeface="Calibri"/>
              </a:rPr>
              <a:t>Before COUNTER</a:t>
            </a:r>
          </a:p>
          <a:p>
            <a:pPr lvl="1"/>
            <a:r>
              <a:rPr lang="en-GB" dirty="0">
                <a:sym typeface="Calibri"/>
              </a:rPr>
              <a:t>Not Consistent, not comparable usage statistics, i.e. not standard</a:t>
            </a:r>
          </a:p>
          <a:p>
            <a:r>
              <a:rPr lang="en-GB" sz="3200" b="0" dirty="0">
                <a:sym typeface="Calibri"/>
              </a:rPr>
              <a:t>Release 1 (2003)</a:t>
            </a:r>
          </a:p>
          <a:p>
            <a:pPr lvl="1"/>
            <a:r>
              <a:rPr lang="en-GB" dirty="0">
                <a:sym typeface="Calibri"/>
              </a:rPr>
              <a:t>Journals and Databases</a:t>
            </a:r>
          </a:p>
          <a:p>
            <a:r>
              <a:rPr lang="en-GB" sz="3200" b="0" dirty="0">
                <a:sym typeface="Calibri"/>
              </a:rPr>
              <a:t>Release 2 (2005)</a:t>
            </a:r>
          </a:p>
          <a:p>
            <a:pPr lvl="1"/>
            <a:r>
              <a:rPr lang="en-GB" b="0" dirty="0">
                <a:sym typeface="Calibri"/>
              </a:rPr>
              <a:t>Platform-wide use</a:t>
            </a:r>
          </a:p>
          <a:p>
            <a:r>
              <a:rPr lang="en-GB" sz="3200" b="0" dirty="0">
                <a:sym typeface="Calibri"/>
              </a:rPr>
              <a:t>SUSHI (2006)</a:t>
            </a:r>
          </a:p>
          <a:p>
            <a:pPr lvl="1"/>
            <a:r>
              <a:rPr lang="en-GB" dirty="0">
                <a:sym typeface="Calibri"/>
              </a:rPr>
              <a:t>automate harvesting of reports</a:t>
            </a:r>
          </a:p>
          <a:p>
            <a:endParaRPr lang="en-GB" sz="3200" b="0" dirty="0">
              <a:sym typeface="Calibri"/>
            </a:endParaRPr>
          </a:p>
        </p:txBody>
      </p:sp>
      <p:sp>
        <p:nvSpPr>
          <p:cNvPr id="3" name="Text Placeholder 2">
            <a:extLst>
              <a:ext uri="{FF2B5EF4-FFF2-40B4-BE49-F238E27FC236}">
                <a16:creationId xmlns:a16="http://schemas.microsoft.com/office/drawing/2014/main" id="{9C166499-3709-29E5-7086-BE1970E20097}"/>
              </a:ext>
            </a:extLst>
          </p:cNvPr>
          <p:cNvSpPr>
            <a:spLocks noGrp="1"/>
          </p:cNvSpPr>
          <p:nvPr>
            <p:ph type="body" sz="quarter" idx="21"/>
          </p:nvPr>
        </p:nvSpPr>
        <p:spPr/>
        <p:txBody>
          <a:bodyPr/>
          <a:lstStyle/>
          <a:p>
            <a:r>
              <a:rPr lang="en-GR" dirty="0"/>
              <a:t>COUNTER CoP Timeline</a:t>
            </a:r>
          </a:p>
        </p:txBody>
      </p:sp>
      <p:sp>
        <p:nvSpPr>
          <p:cNvPr id="4" name="Text Placeholder 1">
            <a:extLst>
              <a:ext uri="{FF2B5EF4-FFF2-40B4-BE49-F238E27FC236}">
                <a16:creationId xmlns:a16="http://schemas.microsoft.com/office/drawing/2014/main" id="{E97C1B66-2496-A2A8-EAD6-812918F7DAD1}"/>
              </a:ext>
            </a:extLst>
          </p:cNvPr>
          <p:cNvSpPr txBox="1">
            <a:spLocks/>
          </p:cNvSpPr>
          <p:nvPr/>
        </p:nvSpPr>
        <p:spPr>
          <a:xfrm>
            <a:off x="8656278" y="1839459"/>
            <a:ext cx="6195347" cy="5440219"/>
          </a:xfrm>
          <a:prstGeom prst="rect">
            <a:avLst/>
          </a:prstGeom>
        </p:spPr>
        <p:txBody>
          <a:bodyPr vert="horz" lIns="0" tIns="180000" rIns="0" bIns="0" rtlCol="0" anchor="t">
            <a:noAutofit/>
          </a:bodyPr>
          <a:lstStyle>
            <a:lvl1pPr marL="395101" marR="0" indent="-395101" algn="l" defTabSz="547673" rtl="0" eaLnBrk="1" latinLnBrk="0" hangingPunct="1">
              <a:lnSpc>
                <a:spcPct val="100000"/>
              </a:lnSpc>
              <a:spcBef>
                <a:spcPts val="1200"/>
              </a:spcBef>
              <a:spcAft>
                <a:spcPts val="0"/>
              </a:spcAft>
              <a:buClr>
                <a:schemeClr val="tx2"/>
              </a:buClr>
              <a:buSzPct val="85000"/>
              <a:buFont typeface="Arial" charset="0"/>
              <a:buChar char="•"/>
              <a:tabLst/>
              <a:defRPr sz="4400" b="1" i="0" u="none" strike="noStrike" cap="none" spc="-151" baseline="0">
                <a:ln>
                  <a:noFill/>
                </a:ln>
                <a:solidFill>
                  <a:schemeClr val="tx2"/>
                </a:solidFill>
                <a:uFillTx/>
                <a:latin typeface="Calibri" charset="0"/>
                <a:ea typeface="Calibri" charset="0"/>
                <a:cs typeface="Calibri" charset="0"/>
                <a:sym typeface="Helvetica Light"/>
              </a:defRPr>
            </a:lvl1pPr>
            <a:lvl2pPr marL="839590" marR="0" indent="-395101" algn="l" defTabSz="547673" rtl="0" eaLnBrk="1" latinLnBrk="0" hangingPunct="1">
              <a:lnSpc>
                <a:spcPct val="100000"/>
              </a:lnSpc>
              <a:spcBef>
                <a:spcPts val="0"/>
              </a:spcBef>
              <a:spcAft>
                <a:spcPts val="0"/>
              </a:spcAft>
              <a:buClr>
                <a:srgbClr val="4687E6"/>
              </a:buClr>
              <a:buSzPct val="85000"/>
              <a:buFontTx/>
              <a:buChar char="•"/>
              <a:tabLst/>
              <a:defRPr sz="3200" b="0" i="0" u="none" strike="noStrike" cap="none" spc="-151" baseline="0">
                <a:ln>
                  <a:noFill/>
                </a:ln>
                <a:solidFill>
                  <a:srgbClr val="4687E6"/>
                </a:solidFill>
                <a:uFillTx/>
                <a:latin typeface="Calibri" charset="0"/>
                <a:ea typeface="Calibri" charset="0"/>
                <a:cs typeface="Calibri" charset="0"/>
                <a:sym typeface="Helvetica Light"/>
              </a:defRPr>
            </a:lvl2pPr>
            <a:lvl3pPr marL="1284079" marR="0" indent="-395101" algn="l" defTabSz="547673" rtl="0" eaLnBrk="1" latinLnBrk="0" hangingPunct="1">
              <a:lnSpc>
                <a:spcPct val="100000"/>
              </a:lnSpc>
              <a:spcBef>
                <a:spcPts val="600"/>
              </a:spcBef>
              <a:spcAft>
                <a:spcPts val="0"/>
              </a:spcAft>
              <a:buClr>
                <a:schemeClr val="accent6"/>
              </a:buClr>
              <a:buSzPct val="85000"/>
              <a:buFontTx/>
              <a:buChar char="•"/>
              <a:tabLst/>
              <a:defRPr sz="3000" b="0" i="0" u="none" strike="noStrike" cap="none" spc="-51" baseline="0">
                <a:ln>
                  <a:noFill/>
                </a:ln>
                <a:solidFill>
                  <a:schemeClr val="accent6"/>
                </a:solidFill>
                <a:uFillTx/>
                <a:latin typeface="Calibri" charset="0"/>
                <a:ea typeface="Calibri" charset="0"/>
                <a:cs typeface="Calibri" charset="0"/>
                <a:sym typeface="Helvetica Light"/>
              </a:defRPr>
            </a:lvl3pPr>
            <a:lvl4pPr marL="1728567"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4pPr>
            <a:lvl5pPr marL="2173056"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5pPr>
            <a:lvl6pPr marL="2617545"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6pPr>
            <a:lvl7pPr marL="3062034"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7pPr>
            <a:lvl8pPr marL="3506523"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8pPr>
            <a:lvl9pPr marL="3951012"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9pPr>
          </a:lstStyle>
          <a:p>
            <a:r>
              <a:rPr lang="en-GB" sz="3200" b="0" dirty="0">
                <a:sym typeface="Calibri"/>
              </a:rPr>
              <a:t>Release 3 (2009)</a:t>
            </a:r>
          </a:p>
          <a:p>
            <a:pPr lvl="1"/>
            <a:r>
              <a:rPr lang="en-GB" dirty="0">
                <a:sym typeface="Calibri"/>
              </a:rPr>
              <a:t>Book reports, journal archive and YOP</a:t>
            </a:r>
          </a:p>
          <a:p>
            <a:r>
              <a:rPr lang="en-GB" sz="3200" b="0" dirty="0">
                <a:sym typeface="Calibri"/>
              </a:rPr>
              <a:t>Release 4 (2013)</a:t>
            </a:r>
          </a:p>
          <a:p>
            <a:pPr lvl="1"/>
            <a:r>
              <a:rPr lang="en-GB" dirty="0">
                <a:sym typeface="Calibri"/>
              </a:rPr>
              <a:t>24  Reports including multimedia reports, book chapter reports</a:t>
            </a:r>
          </a:p>
          <a:p>
            <a:r>
              <a:rPr lang="en-GB" sz="3200" b="0" dirty="0">
                <a:sym typeface="Calibri"/>
              </a:rPr>
              <a:t>Release 5 (2019)</a:t>
            </a:r>
          </a:p>
          <a:p>
            <a:pPr lvl="1"/>
            <a:r>
              <a:rPr lang="en-GB" dirty="0">
                <a:sym typeface="Calibri"/>
              </a:rPr>
              <a:t>4 Master reports</a:t>
            </a:r>
          </a:p>
          <a:p>
            <a:pPr lvl="1"/>
            <a:r>
              <a:rPr lang="en-GB" dirty="0">
                <a:sym typeface="Calibri"/>
              </a:rPr>
              <a:t>New CoP</a:t>
            </a:r>
          </a:p>
          <a:p>
            <a:pPr lvl="1"/>
            <a:r>
              <a:rPr lang="en-GB" dirty="0">
                <a:sym typeface="Calibri"/>
              </a:rPr>
              <a:t>New concepts, metrics, filters, etc</a:t>
            </a:r>
            <a:endParaRPr lang="en-GB" b="0" dirty="0">
              <a:sym typeface="Calibri"/>
            </a:endParaRPr>
          </a:p>
        </p:txBody>
      </p:sp>
    </p:spTree>
    <p:extLst>
      <p:ext uri="{BB962C8B-B14F-4D97-AF65-F5344CB8AC3E}">
        <p14:creationId xmlns:p14="http://schemas.microsoft.com/office/powerpoint/2010/main" val="41083836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D7E28-10DB-590A-DEFE-839BF84E83DE}"/>
              </a:ext>
            </a:extLst>
          </p:cNvPr>
          <p:cNvSpPr>
            <a:spLocks noGrp="1"/>
          </p:cNvSpPr>
          <p:nvPr>
            <p:ph type="body" sz="quarter" idx="11"/>
          </p:nvPr>
        </p:nvSpPr>
        <p:spPr>
          <a:xfrm>
            <a:off x="708985" y="1353396"/>
            <a:ext cx="13532631" cy="1338202"/>
          </a:xfrm>
        </p:spPr>
        <p:txBody>
          <a:bodyPr vert="horz" lIns="0" tIns="180000" rIns="0" bIns="0" rtlCol="0" anchor="t">
            <a:normAutofit/>
          </a:bodyPr>
          <a:lstStyle/>
          <a:p>
            <a:pPr marL="394970" indent="-394970"/>
            <a:endParaRPr lang="en-US" b="0" dirty="0">
              <a:solidFill>
                <a:srgbClr val="424242"/>
              </a:solidFill>
            </a:endParaRPr>
          </a:p>
          <a:p>
            <a:pPr marL="0" indent="0">
              <a:buNone/>
            </a:pPr>
            <a:endParaRPr lang="en-US" dirty="0"/>
          </a:p>
        </p:txBody>
      </p:sp>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solidFill>
                  <a:srgbClr val="1EADE5"/>
                </a:solidFill>
                <a:latin typeface="Calibri"/>
                <a:cs typeface="Calibri"/>
              </a:rPr>
              <a:t>Current Status: COUNTER CoP R4 Metrics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4</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01873" y="338283"/>
            <a:ext cx="3724563" cy="1148438"/>
          </a:xfrm>
          <a:prstGeom prst="rect">
            <a:avLst/>
          </a:prstGeom>
        </p:spPr>
      </p:pic>
      <p:pic>
        <p:nvPicPr>
          <p:cNvPr id="8" name="Picture 7">
            <a:extLst>
              <a:ext uri="{FF2B5EF4-FFF2-40B4-BE49-F238E27FC236}">
                <a16:creationId xmlns:a16="http://schemas.microsoft.com/office/drawing/2014/main" id="{74C9A54F-E42C-CE96-815A-8EFD157B07B2}"/>
              </a:ext>
            </a:extLst>
          </p:cNvPr>
          <p:cNvPicPr>
            <a:picLocks noChangeAspect="1"/>
          </p:cNvPicPr>
          <p:nvPr/>
        </p:nvPicPr>
        <p:blipFill>
          <a:blip r:embed="rId3"/>
          <a:stretch>
            <a:fillRect/>
          </a:stretch>
        </p:blipFill>
        <p:spPr>
          <a:xfrm>
            <a:off x="1277078" y="2022497"/>
            <a:ext cx="8107675" cy="3685307"/>
          </a:xfrm>
          <a:prstGeom prst="rect">
            <a:avLst/>
          </a:prstGeom>
        </p:spPr>
      </p:pic>
      <p:pic>
        <p:nvPicPr>
          <p:cNvPr id="9" name="Picture 8">
            <a:extLst>
              <a:ext uri="{FF2B5EF4-FFF2-40B4-BE49-F238E27FC236}">
                <a16:creationId xmlns:a16="http://schemas.microsoft.com/office/drawing/2014/main" id="{6AA8B125-17FF-13F4-643F-6B2D1C211B34}"/>
              </a:ext>
            </a:extLst>
          </p:cNvPr>
          <p:cNvPicPr>
            <a:picLocks noChangeAspect="1"/>
          </p:cNvPicPr>
          <p:nvPr/>
        </p:nvPicPr>
        <p:blipFill>
          <a:blip r:embed="rId4"/>
          <a:stretch>
            <a:fillRect/>
          </a:stretch>
        </p:blipFill>
        <p:spPr>
          <a:xfrm>
            <a:off x="10352001" y="2691597"/>
            <a:ext cx="4856863" cy="2491882"/>
          </a:xfrm>
          <a:prstGeom prst="rect">
            <a:avLst/>
          </a:prstGeom>
        </p:spPr>
      </p:pic>
      <p:pic>
        <p:nvPicPr>
          <p:cNvPr id="11" name="Picture 10">
            <a:extLst>
              <a:ext uri="{FF2B5EF4-FFF2-40B4-BE49-F238E27FC236}">
                <a16:creationId xmlns:a16="http://schemas.microsoft.com/office/drawing/2014/main" id="{E67A6FC1-5A08-6B02-4EEA-29C821DB0065}"/>
              </a:ext>
            </a:extLst>
          </p:cNvPr>
          <p:cNvPicPr>
            <a:picLocks noChangeAspect="1"/>
          </p:cNvPicPr>
          <p:nvPr/>
        </p:nvPicPr>
        <p:blipFill>
          <a:blip r:embed="rId5"/>
          <a:stretch>
            <a:fillRect/>
          </a:stretch>
        </p:blipFill>
        <p:spPr>
          <a:xfrm>
            <a:off x="10536947" y="5808907"/>
            <a:ext cx="4486970" cy="2339864"/>
          </a:xfrm>
          <a:prstGeom prst="rect">
            <a:avLst/>
          </a:prstGeom>
        </p:spPr>
      </p:pic>
      <p:sp>
        <p:nvSpPr>
          <p:cNvPr id="6" name="TextBox 5">
            <a:extLst>
              <a:ext uri="{FF2B5EF4-FFF2-40B4-BE49-F238E27FC236}">
                <a16:creationId xmlns:a16="http://schemas.microsoft.com/office/drawing/2014/main" id="{9B1BD6E0-7E6A-34B8-6472-7722AB1E3F18}"/>
              </a:ext>
            </a:extLst>
          </p:cNvPr>
          <p:cNvSpPr txBox="1"/>
          <p:nvPr/>
        </p:nvSpPr>
        <p:spPr>
          <a:xfrm>
            <a:off x="10952619" y="4107416"/>
            <a:ext cx="1166987" cy="5886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kumimoji="0" lang="en-GR" sz="3200" b="0" i="0" u="none" strike="noStrike" cap="none" spc="0" normalizeH="0" baseline="0" dirty="0">
                <a:ln>
                  <a:noFill/>
                </a:ln>
                <a:solidFill>
                  <a:srgbClr val="000000"/>
                </a:solidFill>
                <a:effectLst/>
                <a:uFillTx/>
                <a:latin typeface="+mn-lt"/>
                <a:ea typeface="+mn-ea"/>
                <a:cs typeface="+mn-cs"/>
                <a:sym typeface="Helvetica Light"/>
              </a:rPr>
              <a:t>Views</a:t>
            </a:r>
          </a:p>
        </p:txBody>
      </p:sp>
      <p:sp>
        <p:nvSpPr>
          <p:cNvPr id="12" name="TextBox 11">
            <a:extLst>
              <a:ext uri="{FF2B5EF4-FFF2-40B4-BE49-F238E27FC236}">
                <a16:creationId xmlns:a16="http://schemas.microsoft.com/office/drawing/2014/main" id="{E3C08596-8BFA-8336-3210-1CC9BB518584}"/>
              </a:ext>
            </a:extLst>
          </p:cNvPr>
          <p:cNvSpPr txBox="1"/>
          <p:nvPr/>
        </p:nvSpPr>
        <p:spPr>
          <a:xfrm>
            <a:off x="10634011" y="7129593"/>
            <a:ext cx="2146421" cy="5886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625" tIns="47625" rIns="47625" bIns="47625" numCol="1" spcCol="38100" rtlCol="0" anchor="ctr">
            <a:spAutoFit/>
          </a:bodyPr>
          <a:lstStyle/>
          <a:p>
            <a:pPr marL="0" marR="0" indent="0" algn="ctr" defTabSz="547687" rtl="0" fontAlgn="auto" latinLnBrk="0" hangingPunct="0">
              <a:lnSpc>
                <a:spcPct val="100000"/>
              </a:lnSpc>
              <a:spcBef>
                <a:spcPts val="0"/>
              </a:spcBef>
              <a:spcAft>
                <a:spcPts val="0"/>
              </a:spcAft>
              <a:buClrTx/>
              <a:buSzTx/>
              <a:buFontTx/>
              <a:buNone/>
              <a:tabLst/>
            </a:pPr>
            <a:r>
              <a:rPr kumimoji="0" lang="en-GR" sz="3200" b="0" i="0" u="none" strike="noStrike" cap="none" spc="0" normalizeH="0" baseline="0" dirty="0">
                <a:ln>
                  <a:noFill/>
                </a:ln>
                <a:solidFill>
                  <a:srgbClr val="000000"/>
                </a:solidFill>
                <a:effectLst/>
                <a:uFillTx/>
                <a:latin typeface="+mn-lt"/>
                <a:ea typeface="+mn-ea"/>
                <a:cs typeface="+mn-cs"/>
                <a:sym typeface="Helvetica Light"/>
              </a:rPr>
              <a:t>Downloads</a:t>
            </a:r>
          </a:p>
        </p:txBody>
      </p:sp>
    </p:spTree>
    <p:extLst>
      <p:ext uri="{BB962C8B-B14F-4D97-AF65-F5344CB8AC3E}">
        <p14:creationId xmlns:p14="http://schemas.microsoft.com/office/powerpoint/2010/main" val="6552923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D7E28-10DB-590A-DEFE-839BF84E83DE}"/>
              </a:ext>
            </a:extLst>
          </p:cNvPr>
          <p:cNvSpPr>
            <a:spLocks noGrp="1"/>
          </p:cNvSpPr>
          <p:nvPr>
            <p:ph type="body" sz="quarter" idx="11"/>
          </p:nvPr>
        </p:nvSpPr>
        <p:spPr>
          <a:xfrm>
            <a:off x="708985" y="1353396"/>
            <a:ext cx="13532631" cy="1338202"/>
          </a:xfrm>
        </p:spPr>
        <p:txBody>
          <a:bodyPr vert="horz" lIns="0" tIns="180000" rIns="0" bIns="0" rtlCol="0" anchor="t">
            <a:normAutofit/>
          </a:bodyPr>
          <a:lstStyle/>
          <a:p>
            <a:pPr marL="394970" indent="-394970"/>
            <a:endParaRPr lang="en-US" b="0" dirty="0">
              <a:solidFill>
                <a:srgbClr val="424242"/>
              </a:solidFill>
            </a:endParaRPr>
          </a:p>
          <a:p>
            <a:pPr marL="0" indent="0">
              <a:buNone/>
            </a:pPr>
            <a:endParaRPr lang="en-US" dirty="0"/>
          </a:p>
        </p:txBody>
      </p:sp>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a:xfrm>
            <a:off x="629564" y="780717"/>
            <a:ext cx="13530416" cy="1145358"/>
          </a:xfrm>
        </p:spPr>
        <p:txBody>
          <a:bodyPr/>
          <a:lstStyle/>
          <a:p>
            <a:r>
              <a:rPr lang="en-US" dirty="0">
                <a:solidFill>
                  <a:srgbClr val="1EADE5"/>
                </a:solidFill>
                <a:latin typeface="Calibri"/>
                <a:cs typeface="Calibri"/>
              </a:rPr>
              <a:t>Current Status: COUNTER CoP R4 Reports</a:t>
            </a:r>
            <a:endParaRPr lang="en-US" dirty="0"/>
          </a:p>
          <a:p>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5</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01873" y="338283"/>
            <a:ext cx="3724563" cy="1148438"/>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143C4885-0B68-B118-EE2A-D9C30AEDDFEC}"/>
              </a:ext>
            </a:extLst>
          </p:cNvPr>
          <p:cNvPicPr>
            <a:picLocks noChangeAspect="1"/>
          </p:cNvPicPr>
          <p:nvPr/>
        </p:nvPicPr>
        <p:blipFill rotWithShape="1">
          <a:blip r:embed="rId3"/>
          <a:srcRect l="3745" t="817" r="1803"/>
          <a:stretch/>
        </p:blipFill>
        <p:spPr>
          <a:xfrm>
            <a:off x="2014384" y="2159827"/>
            <a:ext cx="8640997" cy="4621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4939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R4</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6</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pic>
        <p:nvPicPr>
          <p:cNvPr id="1026" name="Picture 2">
            <a:extLst>
              <a:ext uri="{FF2B5EF4-FFF2-40B4-BE49-F238E27FC236}">
                <a16:creationId xmlns:a16="http://schemas.microsoft.com/office/drawing/2014/main" id="{10ABD008-5193-9E01-572E-E91205E89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664" y="1484026"/>
            <a:ext cx="10900900" cy="641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559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a:latin typeface="Calibri"/>
                <a:ea typeface="Calibri"/>
                <a:cs typeface="Calibri"/>
              </a:rPr>
              <a:t>COUNTER CoP R4</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7</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pic>
        <p:nvPicPr>
          <p:cNvPr id="3074" name="Picture 2">
            <a:extLst>
              <a:ext uri="{FF2B5EF4-FFF2-40B4-BE49-F238E27FC236}">
                <a16:creationId xmlns:a16="http://schemas.microsoft.com/office/drawing/2014/main" id="{F8335502-4076-E0FD-2CE7-BBC386339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26" y="2093913"/>
            <a:ext cx="9777046" cy="518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337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p:txBody>
          <a:bodyPr/>
          <a:lstStyle/>
          <a:p>
            <a:r>
              <a:rPr lang="en-US" dirty="0" err="1">
                <a:latin typeface="Calibri"/>
                <a:ea typeface="Calibri"/>
                <a:cs typeface="Calibri"/>
              </a:rPr>
              <a:t>UsageCounts</a:t>
            </a:r>
            <a:r>
              <a:rPr lang="en-US" dirty="0">
                <a:latin typeface="Calibri"/>
                <a:ea typeface="Calibri"/>
                <a:cs typeface="Calibri"/>
              </a:rPr>
              <a:t>: Upcoming Updates</a:t>
            </a:r>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8</a:t>
            </a:fld>
            <a:endParaRPr lang="en-GB"/>
          </a:p>
        </p:txBody>
      </p:sp>
      <p:sp>
        <p:nvSpPr>
          <p:cNvPr id="10" name="Footer Placeholder 3">
            <a:extLst>
              <a:ext uri="{FF2B5EF4-FFF2-40B4-BE49-F238E27FC236}">
                <a16:creationId xmlns:a16="http://schemas.microsoft.com/office/drawing/2014/main" id="{ADA2A916-AA2B-455C-EB75-E8C89FA707A6}"/>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sp>
        <p:nvSpPr>
          <p:cNvPr id="9" name="Text Placeholder 1">
            <a:extLst>
              <a:ext uri="{FF2B5EF4-FFF2-40B4-BE49-F238E27FC236}">
                <a16:creationId xmlns:a16="http://schemas.microsoft.com/office/drawing/2014/main" id="{41F5EB0F-7383-7D2C-938D-63086D0EB29C}"/>
              </a:ext>
            </a:extLst>
          </p:cNvPr>
          <p:cNvSpPr txBox="1">
            <a:spLocks/>
          </p:cNvSpPr>
          <p:nvPr/>
        </p:nvSpPr>
        <p:spPr>
          <a:xfrm>
            <a:off x="1536083" y="2309091"/>
            <a:ext cx="13541622" cy="3852558"/>
          </a:xfrm>
          <a:prstGeom prst="rect">
            <a:avLst/>
          </a:prstGeom>
        </p:spPr>
        <p:txBody>
          <a:bodyPr vert="horz" lIns="0" tIns="180000" rIns="0" bIns="0" rtlCol="0" anchor="t">
            <a:normAutofit fontScale="92500" lnSpcReduction="20000"/>
          </a:bodyPr>
          <a:lstStyle>
            <a:lvl1pPr marL="395101" marR="0" indent="-395101" algn="l" defTabSz="547673" rtl="0" eaLnBrk="1" latinLnBrk="0" hangingPunct="1">
              <a:lnSpc>
                <a:spcPct val="100000"/>
              </a:lnSpc>
              <a:spcBef>
                <a:spcPts val="1200"/>
              </a:spcBef>
              <a:spcAft>
                <a:spcPts val="0"/>
              </a:spcAft>
              <a:buClr>
                <a:schemeClr val="tx2"/>
              </a:buClr>
              <a:buSzPct val="85000"/>
              <a:buFont typeface="Arial" charset="0"/>
              <a:buChar char="•"/>
              <a:tabLst/>
              <a:defRPr sz="4400" b="1" i="0" u="none" strike="noStrike" cap="none" spc="-151" baseline="0">
                <a:ln>
                  <a:noFill/>
                </a:ln>
                <a:solidFill>
                  <a:schemeClr val="tx2"/>
                </a:solidFill>
                <a:uFillTx/>
                <a:latin typeface="Calibri" charset="0"/>
                <a:ea typeface="Calibri" charset="0"/>
                <a:cs typeface="Calibri" charset="0"/>
                <a:sym typeface="Helvetica Light"/>
              </a:defRPr>
            </a:lvl1pPr>
            <a:lvl2pPr marL="839590" marR="0" indent="-395101" algn="l" defTabSz="547673" rtl="0" eaLnBrk="1" latinLnBrk="0" hangingPunct="1">
              <a:lnSpc>
                <a:spcPct val="100000"/>
              </a:lnSpc>
              <a:spcBef>
                <a:spcPts val="0"/>
              </a:spcBef>
              <a:spcAft>
                <a:spcPts val="0"/>
              </a:spcAft>
              <a:buClr>
                <a:srgbClr val="4687E6"/>
              </a:buClr>
              <a:buSzPct val="85000"/>
              <a:buFontTx/>
              <a:buChar char="•"/>
              <a:tabLst/>
              <a:defRPr sz="3200" b="0" i="0" u="none" strike="noStrike" cap="none" spc="-151" baseline="0">
                <a:ln>
                  <a:noFill/>
                </a:ln>
                <a:solidFill>
                  <a:srgbClr val="4687E6"/>
                </a:solidFill>
                <a:uFillTx/>
                <a:latin typeface="Calibri" charset="0"/>
                <a:ea typeface="Calibri" charset="0"/>
                <a:cs typeface="Calibri" charset="0"/>
                <a:sym typeface="Helvetica Light"/>
              </a:defRPr>
            </a:lvl2pPr>
            <a:lvl3pPr marL="1284079" marR="0" indent="-395101" algn="l" defTabSz="547673" rtl="0" eaLnBrk="1" latinLnBrk="0" hangingPunct="1">
              <a:lnSpc>
                <a:spcPct val="100000"/>
              </a:lnSpc>
              <a:spcBef>
                <a:spcPts val="600"/>
              </a:spcBef>
              <a:spcAft>
                <a:spcPts val="0"/>
              </a:spcAft>
              <a:buClr>
                <a:schemeClr val="accent6"/>
              </a:buClr>
              <a:buSzPct val="85000"/>
              <a:buFontTx/>
              <a:buChar char="•"/>
              <a:tabLst/>
              <a:defRPr sz="3000" b="0" i="0" u="none" strike="noStrike" cap="none" spc="-51" baseline="0">
                <a:ln>
                  <a:noFill/>
                </a:ln>
                <a:solidFill>
                  <a:schemeClr val="accent6"/>
                </a:solidFill>
                <a:uFillTx/>
                <a:latin typeface="Calibri" charset="0"/>
                <a:ea typeface="Calibri" charset="0"/>
                <a:cs typeface="Calibri" charset="0"/>
                <a:sym typeface="Helvetica Light"/>
              </a:defRPr>
            </a:lvl3pPr>
            <a:lvl4pPr marL="1728567"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4pPr>
            <a:lvl5pPr marL="2173056"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5pPr>
            <a:lvl6pPr marL="2617545"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6pPr>
            <a:lvl7pPr marL="3062034"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7pPr>
            <a:lvl8pPr marL="3506523"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8pPr>
            <a:lvl9pPr marL="3951012" marR="0" indent="-395101" algn="l" defTabSz="547673" rtl="0" eaLnBrk="1" latinLnBrk="0" hangingPunct="1">
              <a:lnSpc>
                <a:spcPct val="100000"/>
              </a:lnSpc>
              <a:spcBef>
                <a:spcPts val="3900"/>
              </a:spcBef>
              <a:spcAft>
                <a:spcPts val="0"/>
              </a:spcAft>
              <a:buClrTx/>
              <a:buSzPct val="75000"/>
              <a:buFontTx/>
              <a:buChar char="•"/>
              <a:tabLst/>
              <a:defRPr sz="3200" b="0" i="0" u="none" strike="noStrike" cap="none" spc="0" baseline="0">
                <a:ln>
                  <a:noFill/>
                </a:ln>
                <a:solidFill>
                  <a:srgbClr val="000000"/>
                </a:solidFill>
                <a:uFillTx/>
                <a:latin typeface="+mn-lt"/>
                <a:ea typeface="+mn-ea"/>
                <a:cs typeface="+mn-cs"/>
                <a:sym typeface="Helvetica Light"/>
              </a:defRPr>
            </a:lvl9pPr>
          </a:lstStyle>
          <a:p>
            <a:pPr marL="0" indent="0">
              <a:buNone/>
            </a:pPr>
            <a:r>
              <a:rPr lang="en-US" sz="6600" dirty="0">
                <a:solidFill>
                  <a:srgbClr val="1EADE5"/>
                </a:solidFill>
                <a:latin typeface="Calibri"/>
                <a:ea typeface="Calibri"/>
                <a:cs typeface="Calibri"/>
              </a:rPr>
              <a:t>  </a:t>
            </a:r>
            <a:r>
              <a:rPr lang="en-US" sz="6600" dirty="0">
                <a:solidFill>
                  <a:srgbClr val="1EADE5"/>
                </a:solidFill>
                <a:latin typeface="Calibri"/>
                <a:cs typeface="Calibri"/>
              </a:rPr>
              <a:t>COUNTER Code of Practice R5</a:t>
            </a:r>
          </a:p>
          <a:p>
            <a:r>
              <a:rPr lang="en-US" sz="6600" b="0" dirty="0">
                <a:solidFill>
                  <a:srgbClr val="1EADE5"/>
                </a:solidFill>
                <a:latin typeface="Calibri"/>
                <a:cs typeface="Calibri"/>
              </a:rPr>
              <a:t>Metric Types </a:t>
            </a:r>
          </a:p>
          <a:p>
            <a:r>
              <a:rPr lang="en-US" sz="6600" b="0" dirty="0">
                <a:solidFill>
                  <a:srgbClr val="1EADE5"/>
                </a:solidFill>
                <a:latin typeface="Calibri"/>
                <a:cs typeface="Calibri"/>
              </a:rPr>
              <a:t>Other Concepts</a:t>
            </a:r>
          </a:p>
          <a:p>
            <a:r>
              <a:rPr lang="en-US" sz="6600" b="0" dirty="0">
                <a:solidFill>
                  <a:srgbClr val="1EADE5"/>
                </a:solidFill>
                <a:latin typeface="Calibri"/>
                <a:cs typeface="Calibri"/>
              </a:rPr>
              <a:t>Reports</a:t>
            </a:r>
          </a:p>
        </p:txBody>
      </p:sp>
    </p:spTree>
    <p:extLst>
      <p:ext uri="{BB962C8B-B14F-4D97-AF65-F5344CB8AC3E}">
        <p14:creationId xmlns:p14="http://schemas.microsoft.com/office/powerpoint/2010/main" val="353643529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FCF4DC-F167-7D1A-D516-86DE0A719FFE}"/>
              </a:ext>
            </a:extLst>
          </p:cNvPr>
          <p:cNvSpPr>
            <a:spLocks noGrp="1"/>
          </p:cNvSpPr>
          <p:nvPr>
            <p:ph type="body" sz="quarter" idx="21"/>
          </p:nvPr>
        </p:nvSpPr>
        <p:spPr>
          <a:xfrm>
            <a:off x="781538" y="1121677"/>
            <a:ext cx="13530416" cy="1145358"/>
          </a:xfrm>
        </p:spPr>
        <p:txBody>
          <a:bodyPr/>
          <a:lstStyle/>
          <a:p>
            <a:r>
              <a:rPr lang="en-US" sz="4800" dirty="0">
                <a:latin typeface="Calibri"/>
                <a:cs typeface="Calibri"/>
              </a:rPr>
              <a:t>COUNTER CoP R5 </a:t>
            </a:r>
            <a:r>
              <a:rPr lang="en-US" sz="4800" dirty="0" err="1">
                <a:latin typeface="Calibri"/>
                <a:cs typeface="Calibri"/>
              </a:rPr>
              <a:t>Metric_Types</a:t>
            </a:r>
            <a:endParaRPr lang="en-US" sz="4800" dirty="0">
              <a:latin typeface="Calibri"/>
              <a:cs typeface="Calibri"/>
            </a:endParaRPr>
          </a:p>
          <a:p>
            <a:endParaRPr lang="en-US" dirty="0"/>
          </a:p>
        </p:txBody>
      </p:sp>
      <p:sp>
        <p:nvSpPr>
          <p:cNvPr id="5" name="Slide Number Placeholder 4">
            <a:extLst>
              <a:ext uri="{FF2B5EF4-FFF2-40B4-BE49-F238E27FC236}">
                <a16:creationId xmlns:a16="http://schemas.microsoft.com/office/drawing/2014/main" id="{22C3F789-B3A7-4ACF-6292-9A279FB7EA67}"/>
              </a:ext>
            </a:extLst>
          </p:cNvPr>
          <p:cNvSpPr>
            <a:spLocks noGrp="1"/>
          </p:cNvSpPr>
          <p:nvPr>
            <p:ph type="sldNum" sz="quarter" idx="4"/>
          </p:nvPr>
        </p:nvSpPr>
        <p:spPr/>
        <p:txBody>
          <a:bodyPr/>
          <a:lstStyle/>
          <a:p>
            <a:fld id="{CA77D4BE-F539-D04A-8CB9-4B543B2D7FFD}" type="slidenum">
              <a:rPr lang="en-GB" smtClean="0"/>
              <a:pPr/>
              <a:t>9</a:t>
            </a:fld>
            <a:endParaRPr lang="en-GB"/>
          </a:p>
        </p:txBody>
      </p:sp>
      <p:pic>
        <p:nvPicPr>
          <p:cNvPr id="4" name="Picture 5" descr="Logo, company name&#10;&#10;Description automatically generated">
            <a:extLst>
              <a:ext uri="{FF2B5EF4-FFF2-40B4-BE49-F238E27FC236}">
                <a16:creationId xmlns:a16="http://schemas.microsoft.com/office/drawing/2014/main" id="{64975721-3A20-6A7D-FD0F-2A1EFF157864}"/>
              </a:ext>
            </a:extLst>
          </p:cNvPr>
          <p:cNvPicPr>
            <a:picLocks noChangeAspect="1"/>
          </p:cNvPicPr>
          <p:nvPr/>
        </p:nvPicPr>
        <p:blipFill>
          <a:blip r:embed="rId2"/>
          <a:stretch>
            <a:fillRect/>
          </a:stretch>
        </p:blipFill>
        <p:spPr>
          <a:xfrm>
            <a:off x="11945546" y="420228"/>
            <a:ext cx="3724563" cy="1148438"/>
          </a:xfrm>
          <a:prstGeom prst="rect">
            <a:avLst/>
          </a:prstGeom>
        </p:spPr>
      </p:pic>
      <p:pic>
        <p:nvPicPr>
          <p:cNvPr id="8" name="Picture 8" descr="Graphical user interface, text, application, chat or text message&#10;&#10;Description automatically generated">
            <a:extLst>
              <a:ext uri="{FF2B5EF4-FFF2-40B4-BE49-F238E27FC236}">
                <a16:creationId xmlns:a16="http://schemas.microsoft.com/office/drawing/2014/main" id="{340F2A2F-57AE-9640-956D-D2F3DB940945}"/>
              </a:ext>
            </a:extLst>
          </p:cNvPr>
          <p:cNvPicPr>
            <a:picLocks noChangeAspect="1"/>
          </p:cNvPicPr>
          <p:nvPr/>
        </p:nvPicPr>
        <p:blipFill>
          <a:blip r:embed="rId3"/>
          <a:stretch>
            <a:fillRect/>
          </a:stretch>
        </p:blipFill>
        <p:spPr>
          <a:xfrm>
            <a:off x="502070" y="1989289"/>
            <a:ext cx="7932056" cy="5128665"/>
          </a:xfrm>
          <a:prstGeom prst="rect">
            <a:avLst/>
          </a:prstGeom>
        </p:spPr>
      </p:pic>
      <p:sp>
        <p:nvSpPr>
          <p:cNvPr id="9" name="Footer Placeholder 3">
            <a:extLst>
              <a:ext uri="{FF2B5EF4-FFF2-40B4-BE49-F238E27FC236}">
                <a16:creationId xmlns:a16="http://schemas.microsoft.com/office/drawing/2014/main" id="{71DC4F98-6346-7662-9EBB-5B4A803A1775}"/>
              </a:ext>
            </a:extLst>
          </p:cNvPr>
          <p:cNvSpPr>
            <a:spLocks noGrp="1"/>
          </p:cNvSpPr>
          <p:nvPr>
            <p:ph type="ftr" sz="quarter" idx="18"/>
          </p:nvPr>
        </p:nvSpPr>
        <p:spPr>
          <a:xfrm>
            <a:off x="7246916" y="8416031"/>
            <a:ext cx="8290521" cy="376237"/>
          </a:xfrm>
        </p:spPr>
        <p:txBody>
          <a:bodyPr/>
          <a:lstStyle/>
          <a:p>
            <a:r>
              <a:rPr lang="en-US" dirty="0" err="1">
                <a:latin typeface="Calibri"/>
                <a:ea typeface="Calibri"/>
                <a:cs typeface="Calibri"/>
              </a:rPr>
              <a:t>OpenAIRE</a:t>
            </a:r>
            <a:r>
              <a:rPr lang="en-US" dirty="0">
                <a:latin typeface="Calibri"/>
                <a:ea typeface="Calibri"/>
                <a:cs typeface="Calibri"/>
              </a:rPr>
              <a:t> Content Providers Community Call, June 8th 2022</a:t>
            </a:r>
          </a:p>
        </p:txBody>
      </p:sp>
      <p:sp>
        <p:nvSpPr>
          <p:cNvPr id="2" name="TextBox 1">
            <a:extLst>
              <a:ext uri="{FF2B5EF4-FFF2-40B4-BE49-F238E27FC236}">
                <a16:creationId xmlns:a16="http://schemas.microsoft.com/office/drawing/2014/main" id="{CE9F5D0F-5C8B-C167-3A37-060CA9810D46}"/>
              </a:ext>
            </a:extLst>
          </p:cNvPr>
          <p:cNvSpPr txBox="1"/>
          <p:nvPr/>
        </p:nvSpPr>
        <p:spPr>
          <a:xfrm>
            <a:off x="9143154" y="2483305"/>
            <a:ext cx="6610776" cy="50206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spc="-151">
                <a:solidFill>
                  <a:srgbClr val="1EADE5"/>
                </a:solidFill>
                <a:latin typeface="Calibri"/>
                <a:cs typeface="Calibri"/>
              </a:defRPr>
            </a:lvl1pPr>
          </a:lstStyle>
          <a:p>
            <a:pPr marL="571500" indent="-571500" algn="l">
              <a:buFont typeface="Arial" panose="020B0604020202020204" pitchFamily="34" charset="0"/>
              <a:buChar char="•"/>
            </a:pPr>
            <a:r>
              <a:rPr lang="en-GB" sz="3200" dirty="0"/>
              <a:t>An </a:t>
            </a:r>
            <a:r>
              <a:rPr lang="en-GB" sz="3200" b="1" dirty="0"/>
              <a:t>investigation</a:t>
            </a:r>
            <a:r>
              <a:rPr lang="en-GB" sz="3200" dirty="0"/>
              <a:t> is tracked when a user performs any action in relation to a content item or title </a:t>
            </a:r>
          </a:p>
          <a:p>
            <a:pPr marL="571500" indent="-571500" algn="l">
              <a:buFont typeface="Arial" panose="020B0604020202020204" pitchFamily="34" charset="0"/>
              <a:buChar char="•"/>
            </a:pPr>
            <a:r>
              <a:rPr lang="en-GB" sz="3200" dirty="0"/>
              <a:t>A </a:t>
            </a:r>
            <a:r>
              <a:rPr lang="en-GB" sz="3200" b="1" dirty="0"/>
              <a:t>request</a:t>
            </a:r>
            <a:r>
              <a:rPr lang="en-GB" sz="3200" dirty="0"/>
              <a:t> is specifically related to viewing or downloading the full content item</a:t>
            </a:r>
          </a:p>
          <a:p>
            <a:pPr marL="571500" indent="-571500" algn="l">
              <a:buFont typeface="Arial" panose="020B0604020202020204" pitchFamily="34" charset="0"/>
              <a:buChar char="•"/>
            </a:pPr>
            <a:r>
              <a:rPr lang="en-US" sz="3200" dirty="0"/>
              <a:t>COUNTER R4: </a:t>
            </a:r>
            <a:r>
              <a:rPr lang="en-US" sz="3200" strike="sngStrike" dirty="0"/>
              <a:t>Views/Downloads</a:t>
            </a:r>
            <a:endParaRPr lang="en-GR" sz="3200" strike="sngStrike" dirty="0"/>
          </a:p>
          <a:p>
            <a:pPr marL="571500" indent="-571500" algn="l">
              <a:buFont typeface="Arial" panose="020B0604020202020204" pitchFamily="34" charset="0"/>
              <a:buChar char="•"/>
            </a:pPr>
            <a:endParaRPr lang="en-GR" sz="3200" dirty="0"/>
          </a:p>
          <a:p>
            <a:pPr algn="l"/>
            <a:r>
              <a:rPr lang="en-GB" sz="3200" dirty="0"/>
              <a:t> </a:t>
            </a:r>
          </a:p>
          <a:p>
            <a:pPr algn="l"/>
            <a:endParaRPr lang="en-GB" sz="3200" dirty="0"/>
          </a:p>
        </p:txBody>
      </p:sp>
      <p:sp>
        <p:nvSpPr>
          <p:cNvPr id="11" name="TextBox 10">
            <a:extLst>
              <a:ext uri="{FF2B5EF4-FFF2-40B4-BE49-F238E27FC236}">
                <a16:creationId xmlns:a16="http://schemas.microsoft.com/office/drawing/2014/main" id="{4E57AE07-049B-755D-C20C-998DADBC50EC}"/>
              </a:ext>
            </a:extLst>
          </p:cNvPr>
          <p:cNvSpPr txBox="1"/>
          <p:nvPr/>
        </p:nvSpPr>
        <p:spPr>
          <a:xfrm>
            <a:off x="9655202" y="7083437"/>
            <a:ext cx="5435975" cy="5886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r>
              <a:rPr lang="en-GB" dirty="0"/>
              <a:t> </a:t>
            </a:r>
          </a:p>
        </p:txBody>
      </p:sp>
    </p:spTree>
    <p:extLst>
      <p:ext uri="{BB962C8B-B14F-4D97-AF65-F5344CB8AC3E}">
        <p14:creationId xmlns:p14="http://schemas.microsoft.com/office/powerpoint/2010/main" val="240268189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Master">
  <a:themeElements>
    <a:clrScheme name="OpenAIRE">
      <a:dk1>
        <a:srgbClr val="000000"/>
      </a:dk1>
      <a:lt1>
        <a:srgbClr val="FEFFFF"/>
      </a:lt1>
      <a:dk2>
        <a:srgbClr val="424242"/>
      </a:dk2>
      <a:lt2>
        <a:srgbClr val="D5D5D5"/>
      </a:lt2>
      <a:accent1>
        <a:srgbClr val="2D3292"/>
      </a:accent1>
      <a:accent2>
        <a:srgbClr val="3889DE"/>
      </a:accent2>
      <a:accent3>
        <a:srgbClr val="69CDF3"/>
      </a:accent3>
      <a:accent4>
        <a:srgbClr val="797DD5"/>
      </a:accent4>
      <a:accent5>
        <a:srgbClr val="4248A9"/>
      </a:accent5>
      <a:accent6>
        <a:srgbClr val="D71E00"/>
      </a:accent6>
      <a:hlink>
        <a:srgbClr val="FF7C00"/>
      </a:hlink>
      <a:folHlink>
        <a:srgbClr val="00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7625" tIns="47625" rIns="47625" bIns="47625" numCol="1" spcCol="38100" rtlCol="0" anchor="ctr">
        <a:spAutoFit/>
      </a:bodyPr>
      <a:lstStyle>
        <a:defPPr marL="0" marR="0" indent="0" algn="ctr" defTabSz="54768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625" tIns="47625" rIns="47625" bIns="47625" numCol="1" spcCol="38100" rtlCol="0" anchor="ctr">
        <a:spAutoFit/>
      </a:bodyPr>
      <a:lstStyle>
        <a:def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A72E6D78-4451-2C43-A51A-3ED5D09EAE39}" vid="{7BDFCED3-FA51-D14D-87FC-E923B98DE062}"/>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7625" tIns="47625" rIns="47625" bIns="47625" numCol="1" spcCol="38100" rtlCol="0" anchor="ctr">
        <a:spAutoFit/>
      </a:bodyPr>
      <a:lstStyle>
        <a:defPPr marL="0" marR="0" indent="0" algn="ctr" defTabSz="54768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625" tIns="47625" rIns="47625" bIns="47625" numCol="1" spcCol="38100" rtlCol="0" anchor="ctr">
        <a:spAutoFit/>
      </a:bodyPr>
      <a:lstStyle>
        <a:def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0113f6-089d-4948-bff3-3d3b4e67a8b0" xsi:nil="true"/>
    <lcf76f155ced4ddcb4097134ff3c332f xmlns="5b5b5792-4d56-47f1-bcbe-96f878b367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3827E30D5021488FB2E6EBF5489BAC" ma:contentTypeVersion="16" ma:contentTypeDescription="Create a new document." ma:contentTypeScope="" ma:versionID="da8af9ab12d68c4e68959d1db4c5ca87">
  <xsd:schema xmlns:xsd="http://www.w3.org/2001/XMLSchema" xmlns:xs="http://www.w3.org/2001/XMLSchema" xmlns:p="http://schemas.microsoft.com/office/2006/metadata/properties" xmlns:ns2="5b5b5792-4d56-47f1-bcbe-96f878b36716" xmlns:ns3="ee0113f6-089d-4948-bff3-3d3b4e67a8b0" targetNamespace="http://schemas.microsoft.com/office/2006/metadata/properties" ma:root="true" ma:fieldsID="cb37a127314b1a3cfe265bde29620416" ns2:_="" ns3:_="">
    <xsd:import namespace="5b5b5792-4d56-47f1-bcbe-96f878b36716"/>
    <xsd:import namespace="ee0113f6-089d-4948-bff3-3d3b4e67a8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b5792-4d56-47f1-bcbe-96f878b36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b9c1918-9269-41f5-ae56-9616ba37be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13f6-089d-4948-bff3-3d3b4e67a8b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17a84d6-cba8-4b94-9d61-daaa0fc0ce1c}" ma:internalName="TaxCatchAll" ma:showField="CatchAllData" ma:web="ee0113f6-089d-4948-bff3-3d3b4e67a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4877A-09CD-4A07-81E1-2603A8E336D9}">
  <ds:schemaRefs>
    <ds:schemaRef ds:uri="5b5b5792-4d56-47f1-bcbe-96f878b36716"/>
    <ds:schemaRef ds:uri="ee0113f6-089d-4948-bff3-3d3b4e67a8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8E2981-644A-4CC7-B826-CF55A6D25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b5792-4d56-47f1-bcbe-96f878b36716"/>
    <ds:schemaRef ds:uri="ee0113f6-089d-4948-bff3-3d3b4e67a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E8E39B-481B-423B-AB8C-E3307B5EBB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633</TotalTime>
  <Words>1638</Words>
  <Application>Microsoft Office PowerPoint</Application>
  <PresentationFormat>Custom</PresentationFormat>
  <Paragraphs>312</Paragraphs>
  <Slides>26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Black</vt:lpstr>
      <vt:lpstr>Calibri</vt:lpstr>
      <vt:lpstr>Calibri Light</vt:lpstr>
      <vt:lpstr>Gill Sans</vt:lpstr>
      <vt:lpstr>Helvetica</vt:lpstr>
      <vt:lpstr>Helvetica Light</vt:lpstr>
      <vt:lpstr>Helvetica Neue</vt:lpstr>
      <vt:lpstr>Open Sans</vt:lpstr>
      <vt:lpstr>Open Sans Semibold</vt:lpstr>
      <vt:lpstr>1_Master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Pedro Príncipe</dc:creator>
  <cp:lastModifiedBy>André Manuel Monteiro Vieira</cp:lastModifiedBy>
  <cp:revision>8</cp:revision>
  <cp:lastPrinted>2017-12-15T09:41:39Z</cp:lastPrinted>
  <dcterms:created xsi:type="dcterms:W3CDTF">2018-02-06T06:44:09Z</dcterms:created>
  <dcterms:modified xsi:type="dcterms:W3CDTF">2023-07-18T09:41:41Z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0x010100173827E30D5021488FB2E6EBF5489BAC</vt:lpwstr>
  </property>
  <property fmtid="{D5CDD505-2E9C-101B-9397-08002B2CF9AE}" pid="3" name="MediaServiceImageTags">
    <vt:lpwstr/>
  </property>
</Properties>
</file>